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560" r:id="rId4"/>
    <p:sldId id="259" r:id="rId5"/>
    <p:sldId id="260" r:id="rId6"/>
    <p:sldId id="261" r:id="rId7"/>
    <p:sldId id="262" r:id="rId8"/>
    <p:sldId id="263" r:id="rId9"/>
    <p:sldId id="508" r:id="rId10"/>
    <p:sldId id="509" r:id="rId11"/>
    <p:sldId id="510" r:id="rId12"/>
    <p:sldId id="264" r:id="rId13"/>
    <p:sldId id="269" r:id="rId14"/>
    <p:sldId id="265" r:id="rId15"/>
    <p:sldId id="266" r:id="rId16"/>
    <p:sldId id="267" r:id="rId17"/>
    <p:sldId id="268" r:id="rId18"/>
    <p:sldId id="270" r:id="rId19"/>
    <p:sldId id="278" r:id="rId20"/>
    <p:sldId id="276" r:id="rId21"/>
    <p:sldId id="512" r:id="rId22"/>
    <p:sldId id="513" r:id="rId23"/>
    <p:sldId id="275" r:id="rId24"/>
    <p:sldId id="274" r:id="rId25"/>
    <p:sldId id="273" r:id="rId26"/>
    <p:sldId id="281" r:id="rId27"/>
    <p:sldId id="282" r:id="rId28"/>
    <p:sldId id="283" r:id="rId29"/>
    <p:sldId id="279" r:id="rId30"/>
    <p:sldId id="280" r:id="rId31"/>
    <p:sldId id="272" r:id="rId32"/>
    <p:sldId id="511" r:id="rId33"/>
    <p:sldId id="258" r:id="rId34"/>
    <p:sldId id="284" r:id="rId35"/>
    <p:sldId id="285" r:id="rId36"/>
    <p:sldId id="286" r:id="rId37"/>
    <p:sldId id="271" r:id="rId38"/>
    <p:sldId id="507" r:id="rId39"/>
    <p:sldId id="27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D7457E-3F2A-38FD-A584-C57FDD5C3FC3}" v="1203" dt="2025-10-17T02:32:51.799"/>
    <p1510:client id="{4C74C581-268E-292A-9ECE-F6F43C610331}" v="29" dt="2025-10-17T01:07:54.182"/>
    <p1510:client id="{6EADB73E-8ADD-49EB-A5FC-BCB23ABEB38B}" v="30" dt="2025-10-17T16:13:10.4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35" autoAdjust="0"/>
    <p:restoredTop sz="94660"/>
  </p:normalViewPr>
  <p:slideViewPr>
    <p:cSldViewPr snapToGrid="0">
      <p:cViewPr varScale="1">
        <p:scale>
          <a:sx n="103" d="100"/>
          <a:sy n="103" d="100"/>
        </p:scale>
        <p:origin x="13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Rains" userId="ffded269-1352-44fc-80ba-692b3c45c23b" providerId="ADAL" clId="{F3C1262D-FFA2-4BA6-81B4-AAD8A2F45470}"/>
    <pc:docChg chg="custSel addSld modSld modMainMaster">
      <pc:chgData name="Nick Rains" userId="ffded269-1352-44fc-80ba-692b3c45c23b" providerId="ADAL" clId="{F3C1262D-FFA2-4BA6-81B4-AAD8A2F45470}" dt="2025-10-17T16:13:15.185" v="31" actId="26606"/>
      <pc:docMkLst>
        <pc:docMk/>
      </pc:docMkLst>
      <pc:sldChg chg="setBg">
        <pc:chgData name="Nick Rains" userId="ffded269-1352-44fc-80ba-692b3c45c23b" providerId="ADAL" clId="{F3C1262D-FFA2-4BA6-81B4-AAD8A2F45470}" dt="2025-10-17T16:05:13.093" v="2"/>
        <pc:sldMkLst>
          <pc:docMk/>
          <pc:sldMk cId="2451423686" sldId="256"/>
        </pc:sldMkLst>
      </pc:sldChg>
      <pc:sldChg chg="setBg">
        <pc:chgData name="Nick Rains" userId="ffded269-1352-44fc-80ba-692b3c45c23b" providerId="ADAL" clId="{F3C1262D-FFA2-4BA6-81B4-AAD8A2F45470}" dt="2025-10-17T16:05:13.093" v="2"/>
        <pc:sldMkLst>
          <pc:docMk/>
          <pc:sldMk cId="3780826920" sldId="257"/>
        </pc:sldMkLst>
      </pc:sldChg>
      <pc:sldChg chg="setBg">
        <pc:chgData name="Nick Rains" userId="ffded269-1352-44fc-80ba-692b3c45c23b" providerId="ADAL" clId="{F3C1262D-FFA2-4BA6-81B4-AAD8A2F45470}" dt="2025-10-17T16:05:13.093" v="2"/>
        <pc:sldMkLst>
          <pc:docMk/>
          <pc:sldMk cId="818100077" sldId="258"/>
        </pc:sldMkLst>
      </pc:sldChg>
      <pc:sldChg chg="setBg">
        <pc:chgData name="Nick Rains" userId="ffded269-1352-44fc-80ba-692b3c45c23b" providerId="ADAL" clId="{F3C1262D-FFA2-4BA6-81B4-AAD8A2F45470}" dt="2025-10-17T16:05:19.190" v="3"/>
        <pc:sldMkLst>
          <pc:docMk/>
          <pc:sldMk cId="3592961009" sldId="259"/>
        </pc:sldMkLst>
      </pc:sldChg>
      <pc:sldChg chg="setBg">
        <pc:chgData name="Nick Rains" userId="ffded269-1352-44fc-80ba-692b3c45c23b" providerId="ADAL" clId="{F3C1262D-FFA2-4BA6-81B4-AAD8A2F45470}" dt="2025-10-17T16:05:23.233" v="4"/>
        <pc:sldMkLst>
          <pc:docMk/>
          <pc:sldMk cId="851315518" sldId="260"/>
        </pc:sldMkLst>
      </pc:sldChg>
      <pc:sldChg chg="setBg">
        <pc:chgData name="Nick Rains" userId="ffded269-1352-44fc-80ba-692b3c45c23b" providerId="ADAL" clId="{F3C1262D-FFA2-4BA6-81B4-AAD8A2F45470}" dt="2025-10-17T16:05:27.280" v="5"/>
        <pc:sldMkLst>
          <pc:docMk/>
          <pc:sldMk cId="1991453735" sldId="261"/>
        </pc:sldMkLst>
      </pc:sldChg>
      <pc:sldChg chg="setBg">
        <pc:chgData name="Nick Rains" userId="ffded269-1352-44fc-80ba-692b3c45c23b" providerId="ADAL" clId="{F3C1262D-FFA2-4BA6-81B4-AAD8A2F45470}" dt="2025-10-17T16:05:32.163" v="6"/>
        <pc:sldMkLst>
          <pc:docMk/>
          <pc:sldMk cId="1246202827" sldId="262"/>
        </pc:sldMkLst>
      </pc:sldChg>
      <pc:sldChg chg="setBg">
        <pc:chgData name="Nick Rains" userId="ffded269-1352-44fc-80ba-692b3c45c23b" providerId="ADAL" clId="{F3C1262D-FFA2-4BA6-81B4-AAD8A2F45470}" dt="2025-10-17T16:05:13.093" v="2"/>
        <pc:sldMkLst>
          <pc:docMk/>
          <pc:sldMk cId="3808117849" sldId="263"/>
        </pc:sldMkLst>
      </pc:sldChg>
      <pc:sldChg chg="setBg">
        <pc:chgData name="Nick Rains" userId="ffded269-1352-44fc-80ba-692b3c45c23b" providerId="ADAL" clId="{F3C1262D-FFA2-4BA6-81B4-AAD8A2F45470}" dt="2025-10-17T16:05:13.093" v="2"/>
        <pc:sldMkLst>
          <pc:docMk/>
          <pc:sldMk cId="1386794530" sldId="264"/>
        </pc:sldMkLst>
      </pc:sldChg>
      <pc:sldChg chg="setBg">
        <pc:chgData name="Nick Rains" userId="ffded269-1352-44fc-80ba-692b3c45c23b" providerId="ADAL" clId="{F3C1262D-FFA2-4BA6-81B4-AAD8A2F45470}" dt="2025-10-17T16:05:51.645" v="10"/>
        <pc:sldMkLst>
          <pc:docMk/>
          <pc:sldMk cId="605937490" sldId="265"/>
        </pc:sldMkLst>
      </pc:sldChg>
      <pc:sldChg chg="setBg">
        <pc:chgData name="Nick Rains" userId="ffded269-1352-44fc-80ba-692b3c45c23b" providerId="ADAL" clId="{F3C1262D-FFA2-4BA6-81B4-AAD8A2F45470}" dt="2025-10-17T16:05:55.296" v="11"/>
        <pc:sldMkLst>
          <pc:docMk/>
          <pc:sldMk cId="830507972" sldId="266"/>
        </pc:sldMkLst>
      </pc:sldChg>
      <pc:sldChg chg="setBg">
        <pc:chgData name="Nick Rains" userId="ffded269-1352-44fc-80ba-692b3c45c23b" providerId="ADAL" clId="{F3C1262D-FFA2-4BA6-81B4-AAD8A2F45470}" dt="2025-10-17T16:05:13.093" v="2"/>
        <pc:sldMkLst>
          <pc:docMk/>
          <pc:sldMk cId="3914734062" sldId="267"/>
        </pc:sldMkLst>
      </pc:sldChg>
      <pc:sldChg chg="setBg">
        <pc:chgData name="Nick Rains" userId="ffded269-1352-44fc-80ba-692b3c45c23b" providerId="ADAL" clId="{F3C1262D-FFA2-4BA6-81B4-AAD8A2F45470}" dt="2025-10-17T16:05:59.722" v="12"/>
        <pc:sldMkLst>
          <pc:docMk/>
          <pc:sldMk cId="57679529" sldId="268"/>
        </pc:sldMkLst>
      </pc:sldChg>
      <pc:sldChg chg="setBg">
        <pc:chgData name="Nick Rains" userId="ffded269-1352-44fc-80ba-692b3c45c23b" providerId="ADAL" clId="{F3C1262D-FFA2-4BA6-81B4-AAD8A2F45470}" dt="2025-10-17T16:05:13.093" v="2"/>
        <pc:sldMkLst>
          <pc:docMk/>
          <pc:sldMk cId="377631383" sldId="269"/>
        </pc:sldMkLst>
      </pc:sldChg>
      <pc:sldChg chg="setBg">
        <pc:chgData name="Nick Rains" userId="ffded269-1352-44fc-80ba-692b3c45c23b" providerId="ADAL" clId="{F3C1262D-FFA2-4BA6-81B4-AAD8A2F45470}" dt="2025-10-17T16:05:13.093" v="2"/>
        <pc:sldMkLst>
          <pc:docMk/>
          <pc:sldMk cId="371749672" sldId="270"/>
        </pc:sldMkLst>
      </pc:sldChg>
      <pc:sldChg chg="setBg">
        <pc:chgData name="Nick Rains" userId="ffded269-1352-44fc-80ba-692b3c45c23b" providerId="ADAL" clId="{F3C1262D-FFA2-4BA6-81B4-AAD8A2F45470}" dt="2025-10-17T16:05:13.093" v="2"/>
        <pc:sldMkLst>
          <pc:docMk/>
          <pc:sldMk cId="2169620749" sldId="271"/>
        </pc:sldMkLst>
      </pc:sldChg>
      <pc:sldChg chg="setBg">
        <pc:chgData name="Nick Rains" userId="ffded269-1352-44fc-80ba-692b3c45c23b" providerId="ADAL" clId="{F3C1262D-FFA2-4BA6-81B4-AAD8A2F45470}" dt="2025-10-17T16:05:13.093" v="2"/>
        <pc:sldMkLst>
          <pc:docMk/>
          <pc:sldMk cId="47844046" sldId="272"/>
        </pc:sldMkLst>
      </pc:sldChg>
      <pc:sldChg chg="setBg">
        <pc:chgData name="Nick Rains" userId="ffded269-1352-44fc-80ba-692b3c45c23b" providerId="ADAL" clId="{F3C1262D-FFA2-4BA6-81B4-AAD8A2F45470}" dt="2025-10-17T16:06:21.187" v="17"/>
        <pc:sldMkLst>
          <pc:docMk/>
          <pc:sldMk cId="2155444302" sldId="273"/>
        </pc:sldMkLst>
      </pc:sldChg>
      <pc:sldChg chg="setBg">
        <pc:chgData name="Nick Rains" userId="ffded269-1352-44fc-80ba-692b3c45c23b" providerId="ADAL" clId="{F3C1262D-FFA2-4BA6-81B4-AAD8A2F45470}" dt="2025-10-17T16:05:13.093" v="2"/>
        <pc:sldMkLst>
          <pc:docMk/>
          <pc:sldMk cId="295397182" sldId="274"/>
        </pc:sldMkLst>
      </pc:sldChg>
      <pc:sldChg chg="setBg">
        <pc:chgData name="Nick Rains" userId="ffded269-1352-44fc-80ba-692b3c45c23b" providerId="ADAL" clId="{F3C1262D-FFA2-4BA6-81B4-AAD8A2F45470}" dt="2025-10-17T16:06:16.528" v="16"/>
        <pc:sldMkLst>
          <pc:docMk/>
          <pc:sldMk cId="1241793924" sldId="275"/>
        </pc:sldMkLst>
      </pc:sldChg>
      <pc:sldChg chg="setBg">
        <pc:chgData name="Nick Rains" userId="ffded269-1352-44fc-80ba-692b3c45c23b" providerId="ADAL" clId="{F3C1262D-FFA2-4BA6-81B4-AAD8A2F45470}" dt="2025-10-17T16:06:07.579" v="14"/>
        <pc:sldMkLst>
          <pc:docMk/>
          <pc:sldMk cId="564460542" sldId="276"/>
        </pc:sldMkLst>
      </pc:sldChg>
      <pc:sldChg chg="setBg">
        <pc:chgData name="Nick Rains" userId="ffded269-1352-44fc-80ba-692b3c45c23b" providerId="ADAL" clId="{F3C1262D-FFA2-4BA6-81B4-AAD8A2F45470}" dt="2025-10-17T16:05:13.093" v="2"/>
        <pc:sldMkLst>
          <pc:docMk/>
          <pc:sldMk cId="854331515" sldId="277"/>
        </pc:sldMkLst>
      </pc:sldChg>
      <pc:sldChg chg="setBg">
        <pc:chgData name="Nick Rains" userId="ffded269-1352-44fc-80ba-692b3c45c23b" providerId="ADAL" clId="{F3C1262D-FFA2-4BA6-81B4-AAD8A2F45470}" dt="2025-10-17T16:06:03.736" v="13"/>
        <pc:sldMkLst>
          <pc:docMk/>
          <pc:sldMk cId="624283654" sldId="278"/>
        </pc:sldMkLst>
      </pc:sldChg>
      <pc:sldChg chg="setBg">
        <pc:chgData name="Nick Rains" userId="ffded269-1352-44fc-80ba-692b3c45c23b" providerId="ADAL" clId="{F3C1262D-FFA2-4BA6-81B4-AAD8A2F45470}" dt="2025-10-17T16:05:13.093" v="2"/>
        <pc:sldMkLst>
          <pc:docMk/>
          <pc:sldMk cId="1023988861" sldId="279"/>
        </pc:sldMkLst>
      </pc:sldChg>
      <pc:sldChg chg="setBg">
        <pc:chgData name="Nick Rains" userId="ffded269-1352-44fc-80ba-692b3c45c23b" providerId="ADAL" clId="{F3C1262D-FFA2-4BA6-81B4-AAD8A2F45470}" dt="2025-10-17T16:06:36.248" v="21"/>
        <pc:sldMkLst>
          <pc:docMk/>
          <pc:sldMk cId="2749594595" sldId="280"/>
        </pc:sldMkLst>
      </pc:sldChg>
      <pc:sldChg chg="setBg">
        <pc:chgData name="Nick Rains" userId="ffded269-1352-44fc-80ba-692b3c45c23b" providerId="ADAL" clId="{F3C1262D-FFA2-4BA6-81B4-AAD8A2F45470}" dt="2025-10-17T16:06:24.890" v="18"/>
        <pc:sldMkLst>
          <pc:docMk/>
          <pc:sldMk cId="3452841258" sldId="281"/>
        </pc:sldMkLst>
      </pc:sldChg>
      <pc:sldChg chg="setBg">
        <pc:chgData name="Nick Rains" userId="ffded269-1352-44fc-80ba-692b3c45c23b" providerId="ADAL" clId="{F3C1262D-FFA2-4BA6-81B4-AAD8A2F45470}" dt="2025-10-17T16:06:28.447" v="19"/>
        <pc:sldMkLst>
          <pc:docMk/>
          <pc:sldMk cId="4135009561" sldId="282"/>
        </pc:sldMkLst>
      </pc:sldChg>
      <pc:sldChg chg="setBg">
        <pc:chgData name="Nick Rains" userId="ffded269-1352-44fc-80ba-692b3c45c23b" providerId="ADAL" clId="{F3C1262D-FFA2-4BA6-81B4-AAD8A2F45470}" dt="2025-10-17T16:06:32.007" v="20"/>
        <pc:sldMkLst>
          <pc:docMk/>
          <pc:sldMk cId="77199835" sldId="283"/>
        </pc:sldMkLst>
      </pc:sldChg>
      <pc:sldChg chg="setBg">
        <pc:chgData name="Nick Rains" userId="ffded269-1352-44fc-80ba-692b3c45c23b" providerId="ADAL" clId="{F3C1262D-FFA2-4BA6-81B4-AAD8A2F45470}" dt="2025-10-17T16:06:45.436" v="23"/>
        <pc:sldMkLst>
          <pc:docMk/>
          <pc:sldMk cId="4153472271" sldId="284"/>
        </pc:sldMkLst>
      </pc:sldChg>
      <pc:sldChg chg="setBg">
        <pc:chgData name="Nick Rains" userId="ffded269-1352-44fc-80ba-692b3c45c23b" providerId="ADAL" clId="{F3C1262D-FFA2-4BA6-81B4-AAD8A2F45470}" dt="2025-10-17T16:06:48.720" v="24"/>
        <pc:sldMkLst>
          <pc:docMk/>
          <pc:sldMk cId="1714907676" sldId="285"/>
        </pc:sldMkLst>
      </pc:sldChg>
      <pc:sldChg chg="setBg">
        <pc:chgData name="Nick Rains" userId="ffded269-1352-44fc-80ba-692b3c45c23b" providerId="ADAL" clId="{F3C1262D-FFA2-4BA6-81B4-AAD8A2F45470}" dt="2025-10-17T16:06:51.807" v="25"/>
        <pc:sldMkLst>
          <pc:docMk/>
          <pc:sldMk cId="3092980559" sldId="286"/>
        </pc:sldMkLst>
      </pc:sldChg>
      <pc:sldChg chg="setBg">
        <pc:chgData name="Nick Rains" userId="ffded269-1352-44fc-80ba-692b3c45c23b" providerId="ADAL" clId="{F3C1262D-FFA2-4BA6-81B4-AAD8A2F45470}" dt="2025-10-17T16:06:59.316" v="26"/>
        <pc:sldMkLst>
          <pc:docMk/>
          <pc:sldMk cId="3532221525" sldId="507"/>
        </pc:sldMkLst>
      </pc:sldChg>
      <pc:sldChg chg="setBg">
        <pc:chgData name="Nick Rains" userId="ffded269-1352-44fc-80ba-692b3c45c23b" providerId="ADAL" clId="{F3C1262D-FFA2-4BA6-81B4-AAD8A2F45470}" dt="2025-10-17T16:05:37.359" v="7"/>
        <pc:sldMkLst>
          <pc:docMk/>
          <pc:sldMk cId="3466835127" sldId="508"/>
        </pc:sldMkLst>
      </pc:sldChg>
      <pc:sldChg chg="setBg">
        <pc:chgData name="Nick Rains" userId="ffded269-1352-44fc-80ba-692b3c45c23b" providerId="ADAL" clId="{F3C1262D-FFA2-4BA6-81B4-AAD8A2F45470}" dt="2025-10-17T16:05:41.987" v="8"/>
        <pc:sldMkLst>
          <pc:docMk/>
          <pc:sldMk cId="824733952" sldId="509"/>
        </pc:sldMkLst>
      </pc:sldChg>
      <pc:sldChg chg="setBg">
        <pc:chgData name="Nick Rains" userId="ffded269-1352-44fc-80ba-692b3c45c23b" providerId="ADAL" clId="{F3C1262D-FFA2-4BA6-81B4-AAD8A2F45470}" dt="2025-10-17T16:05:46.745" v="9"/>
        <pc:sldMkLst>
          <pc:docMk/>
          <pc:sldMk cId="392240657" sldId="510"/>
        </pc:sldMkLst>
      </pc:sldChg>
      <pc:sldChg chg="setBg">
        <pc:chgData name="Nick Rains" userId="ffded269-1352-44fc-80ba-692b3c45c23b" providerId="ADAL" clId="{F3C1262D-FFA2-4BA6-81B4-AAD8A2F45470}" dt="2025-10-17T16:06:40.650" v="22"/>
        <pc:sldMkLst>
          <pc:docMk/>
          <pc:sldMk cId="2770025001" sldId="511"/>
        </pc:sldMkLst>
      </pc:sldChg>
      <pc:sldChg chg="addSp delSp modSp mod setBg">
        <pc:chgData name="Nick Rains" userId="ffded269-1352-44fc-80ba-692b3c45c23b" providerId="ADAL" clId="{F3C1262D-FFA2-4BA6-81B4-AAD8A2F45470}" dt="2025-10-17T16:13:15.185" v="31" actId="26606"/>
        <pc:sldMkLst>
          <pc:docMk/>
          <pc:sldMk cId="3290461746" sldId="512"/>
        </pc:sldMkLst>
        <pc:spChg chg="del">
          <ac:chgData name="Nick Rains" userId="ffded269-1352-44fc-80ba-692b3c45c23b" providerId="ADAL" clId="{F3C1262D-FFA2-4BA6-81B4-AAD8A2F45470}" dt="2025-10-17T16:13:15.185" v="31" actId="26606"/>
          <ac:spMkLst>
            <pc:docMk/>
            <pc:sldMk cId="3290461746" sldId="512"/>
            <ac:spMk id="9" creationId="{5964CBE2-084A-47DF-A704-CF5F6217B569}"/>
          </ac:spMkLst>
        </pc:spChg>
        <pc:spChg chg="del">
          <ac:chgData name="Nick Rains" userId="ffded269-1352-44fc-80ba-692b3c45c23b" providerId="ADAL" clId="{F3C1262D-FFA2-4BA6-81B4-AAD8A2F45470}" dt="2025-10-17T16:13:15.185" v="31" actId="26606"/>
          <ac:spMkLst>
            <pc:docMk/>
            <pc:sldMk cId="3290461746" sldId="512"/>
            <ac:spMk id="11" creationId="{686A5CBB-E03B-4019-8BCD-78975D39E48C}"/>
          </ac:spMkLst>
        </pc:spChg>
        <pc:spChg chg="del">
          <ac:chgData name="Nick Rains" userId="ffded269-1352-44fc-80ba-692b3c45c23b" providerId="ADAL" clId="{F3C1262D-FFA2-4BA6-81B4-AAD8A2F45470}" dt="2025-10-17T16:13:15.185" v="31" actId="26606"/>
          <ac:spMkLst>
            <pc:docMk/>
            <pc:sldMk cId="3290461746" sldId="512"/>
            <ac:spMk id="13" creationId="{94993204-9792-4E61-A83C-73D4379E2B1C}"/>
          </ac:spMkLst>
        </pc:spChg>
        <pc:spChg chg="add">
          <ac:chgData name="Nick Rains" userId="ffded269-1352-44fc-80ba-692b3c45c23b" providerId="ADAL" clId="{F3C1262D-FFA2-4BA6-81B4-AAD8A2F45470}" dt="2025-10-17T16:13:15.185" v="31" actId="26606"/>
          <ac:spMkLst>
            <pc:docMk/>
            <pc:sldMk cId="3290461746" sldId="512"/>
            <ac:spMk id="1031" creationId="{5964CBE2-084A-47DF-A704-CF5F6217B569}"/>
          </ac:spMkLst>
        </pc:spChg>
        <pc:spChg chg="add">
          <ac:chgData name="Nick Rains" userId="ffded269-1352-44fc-80ba-692b3c45c23b" providerId="ADAL" clId="{F3C1262D-FFA2-4BA6-81B4-AAD8A2F45470}" dt="2025-10-17T16:13:15.185" v="31" actId="26606"/>
          <ac:spMkLst>
            <pc:docMk/>
            <pc:sldMk cId="3290461746" sldId="512"/>
            <ac:spMk id="1033" creationId="{686A5CBB-E03B-4019-8BCD-78975D39E48C}"/>
          </ac:spMkLst>
        </pc:spChg>
        <pc:spChg chg="add">
          <ac:chgData name="Nick Rains" userId="ffded269-1352-44fc-80ba-692b3c45c23b" providerId="ADAL" clId="{F3C1262D-FFA2-4BA6-81B4-AAD8A2F45470}" dt="2025-10-17T16:13:15.185" v="31" actId="26606"/>
          <ac:spMkLst>
            <pc:docMk/>
            <pc:sldMk cId="3290461746" sldId="512"/>
            <ac:spMk id="1035" creationId="{94993204-9792-4E61-A83C-73D4379E2B1C}"/>
          </ac:spMkLst>
        </pc:spChg>
        <pc:picChg chg="del">
          <ac:chgData name="Nick Rains" userId="ffded269-1352-44fc-80ba-692b3c45c23b" providerId="ADAL" clId="{F3C1262D-FFA2-4BA6-81B4-AAD8A2F45470}" dt="2025-10-17T16:13:04.965" v="29" actId="478"/>
          <ac:picMkLst>
            <pc:docMk/>
            <pc:sldMk cId="3290461746" sldId="512"/>
            <ac:picMk id="4" creationId="{0C13BAF3-66AC-AFF5-A7A9-E0783502B58C}"/>
          </ac:picMkLst>
        </pc:picChg>
        <pc:picChg chg="add mod">
          <ac:chgData name="Nick Rains" userId="ffded269-1352-44fc-80ba-692b3c45c23b" providerId="ADAL" clId="{F3C1262D-FFA2-4BA6-81B4-AAD8A2F45470}" dt="2025-10-17T16:13:15.185" v="31" actId="26606"/>
          <ac:picMkLst>
            <pc:docMk/>
            <pc:sldMk cId="3290461746" sldId="512"/>
            <ac:picMk id="1026" creationId="{458F9639-7EBB-FC6B-A147-7F09322CA05D}"/>
          </ac:picMkLst>
        </pc:picChg>
      </pc:sldChg>
      <pc:sldChg chg="setBg">
        <pc:chgData name="Nick Rains" userId="ffded269-1352-44fc-80ba-692b3c45c23b" providerId="ADAL" clId="{F3C1262D-FFA2-4BA6-81B4-AAD8A2F45470}" dt="2025-10-17T16:06:11.574" v="15"/>
        <pc:sldMkLst>
          <pc:docMk/>
          <pc:sldMk cId="3305252613" sldId="513"/>
        </pc:sldMkLst>
      </pc:sldChg>
      <pc:sldChg chg="add setBg">
        <pc:chgData name="Nick Rains" userId="ffded269-1352-44fc-80ba-692b3c45c23b" providerId="ADAL" clId="{F3C1262D-FFA2-4BA6-81B4-AAD8A2F45470}" dt="2025-10-17T16:07:20.233" v="28"/>
        <pc:sldMkLst>
          <pc:docMk/>
          <pc:sldMk cId="2874680294" sldId="560"/>
        </pc:sldMkLst>
      </pc:sldChg>
      <pc:sldMasterChg chg="setBg modSldLayout">
        <pc:chgData name="Nick Rains" userId="ffded269-1352-44fc-80ba-692b3c45c23b" providerId="ADAL" clId="{F3C1262D-FFA2-4BA6-81B4-AAD8A2F45470}" dt="2025-10-17T16:05:13.093" v="2"/>
        <pc:sldMasterMkLst>
          <pc:docMk/>
          <pc:sldMasterMk cId="2620925902" sldId="2147483648"/>
        </pc:sldMasterMkLst>
        <pc:sldLayoutChg chg="setBg">
          <pc:chgData name="Nick Rains" userId="ffded269-1352-44fc-80ba-692b3c45c23b" providerId="ADAL" clId="{F3C1262D-FFA2-4BA6-81B4-AAD8A2F45470}" dt="2025-10-17T16:05:13.093" v="2"/>
          <pc:sldLayoutMkLst>
            <pc:docMk/>
            <pc:sldMasterMk cId="2620925902" sldId="2147483648"/>
            <pc:sldLayoutMk cId="3751991491" sldId="2147483649"/>
          </pc:sldLayoutMkLst>
        </pc:sldLayoutChg>
        <pc:sldLayoutChg chg="setBg">
          <pc:chgData name="Nick Rains" userId="ffded269-1352-44fc-80ba-692b3c45c23b" providerId="ADAL" clId="{F3C1262D-FFA2-4BA6-81B4-AAD8A2F45470}" dt="2025-10-17T16:05:13.093" v="2"/>
          <pc:sldLayoutMkLst>
            <pc:docMk/>
            <pc:sldMasterMk cId="2620925902" sldId="2147483648"/>
            <pc:sldLayoutMk cId="336061339" sldId="2147483650"/>
          </pc:sldLayoutMkLst>
        </pc:sldLayoutChg>
        <pc:sldLayoutChg chg="setBg">
          <pc:chgData name="Nick Rains" userId="ffded269-1352-44fc-80ba-692b3c45c23b" providerId="ADAL" clId="{F3C1262D-FFA2-4BA6-81B4-AAD8A2F45470}" dt="2025-10-17T16:05:13.093" v="2"/>
          <pc:sldLayoutMkLst>
            <pc:docMk/>
            <pc:sldMasterMk cId="2620925902" sldId="2147483648"/>
            <pc:sldLayoutMk cId="2500840435" sldId="2147483651"/>
          </pc:sldLayoutMkLst>
        </pc:sldLayoutChg>
        <pc:sldLayoutChg chg="setBg">
          <pc:chgData name="Nick Rains" userId="ffded269-1352-44fc-80ba-692b3c45c23b" providerId="ADAL" clId="{F3C1262D-FFA2-4BA6-81B4-AAD8A2F45470}" dt="2025-10-17T16:05:13.093" v="2"/>
          <pc:sldLayoutMkLst>
            <pc:docMk/>
            <pc:sldMasterMk cId="2620925902" sldId="2147483648"/>
            <pc:sldLayoutMk cId="2835112103" sldId="2147483652"/>
          </pc:sldLayoutMkLst>
        </pc:sldLayoutChg>
        <pc:sldLayoutChg chg="setBg">
          <pc:chgData name="Nick Rains" userId="ffded269-1352-44fc-80ba-692b3c45c23b" providerId="ADAL" clId="{F3C1262D-FFA2-4BA6-81B4-AAD8A2F45470}" dt="2025-10-17T16:05:13.093" v="2"/>
          <pc:sldLayoutMkLst>
            <pc:docMk/>
            <pc:sldMasterMk cId="2620925902" sldId="2147483648"/>
            <pc:sldLayoutMk cId="3657145278" sldId="2147483653"/>
          </pc:sldLayoutMkLst>
        </pc:sldLayoutChg>
        <pc:sldLayoutChg chg="setBg">
          <pc:chgData name="Nick Rains" userId="ffded269-1352-44fc-80ba-692b3c45c23b" providerId="ADAL" clId="{F3C1262D-FFA2-4BA6-81B4-AAD8A2F45470}" dt="2025-10-17T16:05:13.093" v="2"/>
          <pc:sldLayoutMkLst>
            <pc:docMk/>
            <pc:sldMasterMk cId="2620925902" sldId="2147483648"/>
            <pc:sldLayoutMk cId="3581748865" sldId="2147483654"/>
          </pc:sldLayoutMkLst>
        </pc:sldLayoutChg>
        <pc:sldLayoutChg chg="setBg">
          <pc:chgData name="Nick Rains" userId="ffded269-1352-44fc-80ba-692b3c45c23b" providerId="ADAL" clId="{F3C1262D-FFA2-4BA6-81B4-AAD8A2F45470}" dt="2025-10-17T16:05:13.093" v="2"/>
          <pc:sldLayoutMkLst>
            <pc:docMk/>
            <pc:sldMasterMk cId="2620925902" sldId="2147483648"/>
            <pc:sldLayoutMk cId="472267996" sldId="2147483655"/>
          </pc:sldLayoutMkLst>
        </pc:sldLayoutChg>
        <pc:sldLayoutChg chg="setBg">
          <pc:chgData name="Nick Rains" userId="ffded269-1352-44fc-80ba-692b3c45c23b" providerId="ADAL" clId="{F3C1262D-FFA2-4BA6-81B4-AAD8A2F45470}" dt="2025-10-17T16:05:13.093" v="2"/>
          <pc:sldLayoutMkLst>
            <pc:docMk/>
            <pc:sldMasterMk cId="2620925902" sldId="2147483648"/>
            <pc:sldLayoutMk cId="3214672298" sldId="2147483656"/>
          </pc:sldLayoutMkLst>
        </pc:sldLayoutChg>
        <pc:sldLayoutChg chg="setBg">
          <pc:chgData name="Nick Rains" userId="ffded269-1352-44fc-80ba-692b3c45c23b" providerId="ADAL" clId="{F3C1262D-FFA2-4BA6-81B4-AAD8A2F45470}" dt="2025-10-17T16:05:13.093" v="2"/>
          <pc:sldLayoutMkLst>
            <pc:docMk/>
            <pc:sldMasterMk cId="2620925902" sldId="2147483648"/>
            <pc:sldLayoutMk cId="2029470350" sldId="2147483657"/>
          </pc:sldLayoutMkLst>
        </pc:sldLayoutChg>
        <pc:sldLayoutChg chg="setBg">
          <pc:chgData name="Nick Rains" userId="ffded269-1352-44fc-80ba-692b3c45c23b" providerId="ADAL" clId="{F3C1262D-FFA2-4BA6-81B4-AAD8A2F45470}" dt="2025-10-17T16:05:13.093" v="2"/>
          <pc:sldLayoutMkLst>
            <pc:docMk/>
            <pc:sldMasterMk cId="2620925902" sldId="2147483648"/>
            <pc:sldLayoutMk cId="4195894619" sldId="2147483658"/>
          </pc:sldLayoutMkLst>
        </pc:sldLayoutChg>
        <pc:sldLayoutChg chg="setBg">
          <pc:chgData name="Nick Rains" userId="ffded269-1352-44fc-80ba-692b3c45c23b" providerId="ADAL" clId="{F3C1262D-FFA2-4BA6-81B4-AAD8A2F45470}" dt="2025-10-17T16:05:13.093" v="2"/>
          <pc:sldLayoutMkLst>
            <pc:docMk/>
            <pc:sldMasterMk cId="2620925902" sldId="2147483648"/>
            <pc:sldLayoutMk cId="1759526013" sldId="2147483659"/>
          </pc:sldLayoutMkLst>
        </pc:sldLayoutChg>
      </pc:sldMasterChg>
    </pc:docChg>
  </pc:docChgLst>
  <pc:docChgLst>
    <pc:chgData name="Nick Rains" userId="S::nick.rains@iowaallergyclinic.com::ffded269-1352-44fc-80ba-692b3c45c23b" providerId="AD" clId="Web-{26D7457E-3F2A-38FD-A584-C57FDD5C3FC3}"/>
    <pc:docChg chg="addSld modSld sldOrd">
      <pc:chgData name="Nick Rains" userId="S::nick.rains@iowaallergyclinic.com::ffded269-1352-44fc-80ba-692b3c45c23b" providerId="AD" clId="Web-{26D7457E-3F2A-38FD-A584-C57FDD5C3FC3}" dt="2025-10-17T02:32:50.503" v="1175" actId="20577"/>
      <pc:docMkLst>
        <pc:docMk/>
      </pc:docMkLst>
      <pc:sldChg chg="addSp modSp">
        <pc:chgData name="Nick Rains" userId="S::nick.rains@iowaallergyclinic.com::ffded269-1352-44fc-80ba-692b3c45c23b" providerId="AD" clId="Web-{26D7457E-3F2A-38FD-A584-C57FDD5C3FC3}" dt="2025-10-17T01:56:24.042" v="839" actId="1076"/>
        <pc:sldMkLst>
          <pc:docMk/>
          <pc:sldMk cId="851315518" sldId="260"/>
        </pc:sldMkLst>
        <pc:spChg chg="mod">
          <ac:chgData name="Nick Rains" userId="S::nick.rains@iowaallergyclinic.com::ffded269-1352-44fc-80ba-692b3c45c23b" providerId="AD" clId="Web-{26D7457E-3F2A-38FD-A584-C57FDD5C3FC3}" dt="2025-10-17T01:56:05.839" v="835" actId="14100"/>
          <ac:spMkLst>
            <pc:docMk/>
            <pc:sldMk cId="851315518" sldId="260"/>
            <ac:spMk id="3" creationId="{871AF055-1F72-E34F-30C9-A22BE0279100}"/>
          </ac:spMkLst>
        </pc:spChg>
        <pc:picChg chg="add mod">
          <ac:chgData name="Nick Rains" userId="S::nick.rains@iowaallergyclinic.com::ffded269-1352-44fc-80ba-692b3c45c23b" providerId="AD" clId="Web-{26D7457E-3F2A-38FD-A584-C57FDD5C3FC3}" dt="2025-10-17T01:56:24.042" v="839" actId="1076"/>
          <ac:picMkLst>
            <pc:docMk/>
            <pc:sldMk cId="851315518" sldId="260"/>
            <ac:picMk id="4" creationId="{43AF5C9F-8CD3-3BB8-AB50-4822A7B10C9B}"/>
          </ac:picMkLst>
        </pc:picChg>
      </pc:sldChg>
      <pc:sldChg chg="modSp">
        <pc:chgData name="Nick Rains" userId="S::nick.rains@iowaallergyclinic.com::ffded269-1352-44fc-80ba-692b3c45c23b" providerId="AD" clId="Web-{26D7457E-3F2A-38FD-A584-C57FDD5C3FC3}" dt="2025-10-17T02:04:35.011" v="849" actId="20577"/>
        <pc:sldMkLst>
          <pc:docMk/>
          <pc:sldMk cId="605937490" sldId="265"/>
        </pc:sldMkLst>
        <pc:spChg chg="mod">
          <ac:chgData name="Nick Rains" userId="S::nick.rains@iowaallergyclinic.com::ffded269-1352-44fc-80ba-692b3c45c23b" providerId="AD" clId="Web-{26D7457E-3F2A-38FD-A584-C57FDD5C3FC3}" dt="2025-10-17T02:04:35.011" v="849" actId="20577"/>
          <ac:spMkLst>
            <pc:docMk/>
            <pc:sldMk cId="605937490" sldId="265"/>
            <ac:spMk id="3" creationId="{566D0F9E-5EB6-36C9-D728-1A69BEEFBF56}"/>
          </ac:spMkLst>
        </pc:spChg>
      </pc:sldChg>
      <pc:sldChg chg="addSp modSp">
        <pc:chgData name="Nick Rains" userId="S::nick.rains@iowaallergyclinic.com::ffded269-1352-44fc-80ba-692b3c45c23b" providerId="AD" clId="Web-{26D7457E-3F2A-38FD-A584-C57FDD5C3FC3}" dt="2025-10-17T02:19:23.452" v="1077" actId="14100"/>
        <pc:sldMkLst>
          <pc:docMk/>
          <pc:sldMk cId="3914734062" sldId="267"/>
        </pc:sldMkLst>
        <pc:picChg chg="mod">
          <ac:chgData name="Nick Rains" userId="S::nick.rains@iowaallergyclinic.com::ffded269-1352-44fc-80ba-692b3c45c23b" providerId="AD" clId="Web-{26D7457E-3F2A-38FD-A584-C57FDD5C3FC3}" dt="2025-10-17T02:19:16.031" v="1076" actId="1076"/>
          <ac:picMkLst>
            <pc:docMk/>
            <pc:sldMk cId="3914734062" sldId="267"/>
            <ac:picMk id="6" creationId="{AA677365-231E-FB9A-5647-40C6A8D9071D}"/>
          </ac:picMkLst>
        </pc:picChg>
        <pc:picChg chg="add mod">
          <ac:chgData name="Nick Rains" userId="S::nick.rains@iowaallergyclinic.com::ffded269-1352-44fc-80ba-692b3c45c23b" providerId="AD" clId="Web-{26D7457E-3F2A-38FD-A584-C57FDD5C3FC3}" dt="2025-10-17T02:19:23.452" v="1077" actId="14100"/>
          <ac:picMkLst>
            <pc:docMk/>
            <pc:sldMk cId="3914734062" sldId="267"/>
            <ac:picMk id="7" creationId="{8AD120B5-3743-45D9-4BB6-FFB0AB2A1119}"/>
          </ac:picMkLst>
        </pc:picChg>
      </pc:sldChg>
      <pc:sldChg chg="addSp modSp">
        <pc:chgData name="Nick Rains" userId="S::nick.rains@iowaallergyclinic.com::ffded269-1352-44fc-80ba-692b3c45c23b" providerId="AD" clId="Web-{26D7457E-3F2A-38FD-A584-C57FDD5C3FC3}" dt="2025-10-17T02:07:28.403" v="855" actId="1076"/>
        <pc:sldMkLst>
          <pc:docMk/>
          <pc:sldMk cId="57679529" sldId="268"/>
        </pc:sldMkLst>
        <pc:picChg chg="add mod">
          <ac:chgData name="Nick Rains" userId="S::nick.rains@iowaallergyclinic.com::ffded269-1352-44fc-80ba-692b3c45c23b" providerId="AD" clId="Web-{26D7457E-3F2A-38FD-A584-C57FDD5C3FC3}" dt="2025-10-17T02:07:28.403" v="855" actId="1076"/>
          <ac:picMkLst>
            <pc:docMk/>
            <pc:sldMk cId="57679529" sldId="268"/>
            <ac:picMk id="4" creationId="{496C7836-5AF7-6C6E-E3A4-67CDB1749BE0}"/>
          </ac:picMkLst>
        </pc:picChg>
      </pc:sldChg>
      <pc:sldChg chg="modSp ord">
        <pc:chgData name="Nick Rains" userId="S::nick.rains@iowaallergyclinic.com::ffded269-1352-44fc-80ba-692b3c45c23b" providerId="AD" clId="Web-{26D7457E-3F2A-38FD-A584-C57FDD5C3FC3}" dt="2025-10-17T02:28:44.049" v="1171" actId="20577"/>
        <pc:sldMkLst>
          <pc:docMk/>
          <pc:sldMk cId="2169620749" sldId="271"/>
        </pc:sldMkLst>
        <pc:spChg chg="mod">
          <ac:chgData name="Nick Rains" userId="S::nick.rains@iowaallergyclinic.com::ffded269-1352-44fc-80ba-692b3c45c23b" providerId="AD" clId="Web-{26D7457E-3F2A-38FD-A584-C57FDD5C3FC3}" dt="2025-10-17T02:28:44.049" v="1171" actId="20577"/>
          <ac:spMkLst>
            <pc:docMk/>
            <pc:sldMk cId="2169620749" sldId="271"/>
            <ac:spMk id="3" creationId="{87058C86-4394-EA03-E9D3-9D032398748F}"/>
          </ac:spMkLst>
        </pc:spChg>
      </pc:sldChg>
      <pc:sldChg chg="ord">
        <pc:chgData name="Nick Rains" userId="S::nick.rains@iowaallergyclinic.com::ffded269-1352-44fc-80ba-692b3c45c23b" providerId="AD" clId="Web-{26D7457E-3F2A-38FD-A584-C57FDD5C3FC3}" dt="2025-10-17T02:09:16.294" v="856"/>
        <pc:sldMkLst>
          <pc:docMk/>
          <pc:sldMk cId="295397182" sldId="274"/>
        </pc:sldMkLst>
      </pc:sldChg>
      <pc:sldChg chg="ord">
        <pc:chgData name="Nick Rains" userId="S::nick.rains@iowaallergyclinic.com::ffded269-1352-44fc-80ba-692b3c45c23b" providerId="AD" clId="Web-{26D7457E-3F2A-38FD-A584-C57FDD5C3FC3}" dt="2025-10-17T02:09:25.919" v="857"/>
        <pc:sldMkLst>
          <pc:docMk/>
          <pc:sldMk cId="1241793924" sldId="275"/>
        </pc:sldMkLst>
      </pc:sldChg>
      <pc:sldChg chg="addSp modSp ord">
        <pc:chgData name="Nick Rains" userId="S::nick.rains@iowaallergyclinic.com::ffded269-1352-44fc-80ba-692b3c45c23b" providerId="AD" clId="Web-{26D7457E-3F2A-38FD-A584-C57FDD5C3FC3}" dt="2025-10-17T02:32:05.471" v="1173" actId="20577"/>
        <pc:sldMkLst>
          <pc:docMk/>
          <pc:sldMk cId="564460542" sldId="276"/>
        </pc:sldMkLst>
        <pc:spChg chg="mod">
          <ac:chgData name="Nick Rains" userId="S::nick.rains@iowaallergyclinic.com::ffded269-1352-44fc-80ba-692b3c45c23b" providerId="AD" clId="Web-{26D7457E-3F2A-38FD-A584-C57FDD5C3FC3}" dt="2025-10-17T02:32:05.471" v="1173" actId="20577"/>
          <ac:spMkLst>
            <pc:docMk/>
            <pc:sldMk cId="564460542" sldId="276"/>
            <ac:spMk id="3" creationId="{F197694D-E8FF-1F74-AC77-8F8497B942A9}"/>
          </ac:spMkLst>
        </pc:spChg>
        <pc:picChg chg="add mod">
          <ac:chgData name="Nick Rains" userId="S::nick.rains@iowaallergyclinic.com::ffded269-1352-44fc-80ba-692b3c45c23b" providerId="AD" clId="Web-{26D7457E-3F2A-38FD-A584-C57FDD5C3FC3}" dt="2025-10-17T01:53:01.104" v="831" actId="1076"/>
          <ac:picMkLst>
            <pc:docMk/>
            <pc:sldMk cId="564460542" sldId="276"/>
            <ac:picMk id="4" creationId="{D0A8C84D-22E0-A512-A1CB-354EF247A83A}"/>
          </ac:picMkLst>
        </pc:picChg>
      </pc:sldChg>
      <pc:sldChg chg="modSp">
        <pc:chgData name="Nick Rains" userId="S::nick.rains@iowaallergyclinic.com::ffded269-1352-44fc-80ba-692b3c45c23b" providerId="AD" clId="Web-{26D7457E-3F2A-38FD-A584-C57FDD5C3FC3}" dt="2025-10-17T01:35:31.082" v="545" actId="20577"/>
        <pc:sldMkLst>
          <pc:docMk/>
          <pc:sldMk cId="3466835127" sldId="508"/>
        </pc:sldMkLst>
        <pc:spChg chg="mod">
          <ac:chgData name="Nick Rains" userId="S::nick.rains@iowaallergyclinic.com::ffded269-1352-44fc-80ba-692b3c45c23b" providerId="AD" clId="Web-{26D7457E-3F2A-38FD-A584-C57FDD5C3FC3}" dt="2025-10-17T01:35:31.082" v="545" actId="20577"/>
          <ac:spMkLst>
            <pc:docMk/>
            <pc:sldMk cId="3466835127" sldId="508"/>
            <ac:spMk id="3" creationId="{E70D8979-755E-BEEB-4615-2FBA1F4F82D4}"/>
          </ac:spMkLst>
        </pc:spChg>
      </pc:sldChg>
      <pc:sldChg chg="addSp delSp modSp new">
        <pc:chgData name="Nick Rains" userId="S::nick.rains@iowaallergyclinic.com::ffded269-1352-44fc-80ba-692b3c45c23b" providerId="AD" clId="Web-{26D7457E-3F2A-38FD-A584-C57FDD5C3FC3}" dt="2025-10-17T02:30:13.690" v="1172" actId="14100"/>
        <pc:sldMkLst>
          <pc:docMk/>
          <pc:sldMk cId="824733952" sldId="509"/>
        </pc:sldMkLst>
        <pc:spChg chg="mod">
          <ac:chgData name="Nick Rains" userId="S::nick.rains@iowaallergyclinic.com::ffded269-1352-44fc-80ba-692b3c45c23b" providerId="AD" clId="Web-{26D7457E-3F2A-38FD-A584-C57FDD5C3FC3}" dt="2025-10-17T02:30:13.690" v="1172" actId="14100"/>
          <ac:spMkLst>
            <pc:docMk/>
            <pc:sldMk cId="824733952" sldId="509"/>
            <ac:spMk id="2" creationId="{05063782-D4B3-C82E-62E9-4EC52F5FE71E}"/>
          </ac:spMkLst>
        </pc:spChg>
        <pc:spChg chg="del mod">
          <ac:chgData name="Nick Rains" userId="S::nick.rains@iowaallergyclinic.com::ffded269-1352-44fc-80ba-692b3c45c23b" providerId="AD" clId="Web-{26D7457E-3F2A-38FD-A584-C57FDD5C3FC3}" dt="2025-10-17T01:28:14.794" v="387"/>
          <ac:spMkLst>
            <pc:docMk/>
            <pc:sldMk cId="824733952" sldId="509"/>
            <ac:spMk id="3" creationId="{AFBDFE5F-0F42-6961-0F7C-D6040D3CC84B}"/>
          </ac:spMkLst>
        </pc:spChg>
        <pc:graphicFrameChg chg="add mod ord modGraphic">
          <ac:chgData name="Nick Rains" userId="S::nick.rains@iowaallergyclinic.com::ffded269-1352-44fc-80ba-692b3c45c23b" providerId="AD" clId="Web-{26D7457E-3F2A-38FD-A584-C57FDD5C3FC3}" dt="2025-10-17T01:29:30.359" v="415"/>
          <ac:graphicFrameMkLst>
            <pc:docMk/>
            <pc:sldMk cId="824733952" sldId="509"/>
            <ac:graphicFrameMk id="5" creationId="{FBF8F84A-CD32-C12B-CF2B-A23027FCC73D}"/>
          </ac:graphicFrameMkLst>
        </pc:graphicFrameChg>
      </pc:sldChg>
      <pc:sldChg chg="addSp modSp new">
        <pc:chgData name="Nick Rains" userId="S::nick.rains@iowaallergyclinic.com::ffded269-1352-44fc-80ba-692b3c45c23b" providerId="AD" clId="Web-{26D7457E-3F2A-38FD-A584-C57FDD5C3FC3}" dt="2025-10-17T02:02:54.449" v="843" actId="1076"/>
        <pc:sldMkLst>
          <pc:docMk/>
          <pc:sldMk cId="392240657" sldId="510"/>
        </pc:sldMkLst>
        <pc:spChg chg="mod">
          <ac:chgData name="Nick Rains" userId="S::nick.rains@iowaallergyclinic.com::ffded269-1352-44fc-80ba-692b3c45c23b" providerId="AD" clId="Web-{26D7457E-3F2A-38FD-A584-C57FDD5C3FC3}" dt="2025-10-17T01:30:48.312" v="437" actId="14100"/>
          <ac:spMkLst>
            <pc:docMk/>
            <pc:sldMk cId="392240657" sldId="510"/>
            <ac:spMk id="2" creationId="{E91D56E5-3F16-8860-1E56-FFB4208A731A}"/>
          </ac:spMkLst>
        </pc:spChg>
        <pc:spChg chg="mod">
          <ac:chgData name="Nick Rains" userId="S::nick.rains@iowaallergyclinic.com::ffded269-1352-44fc-80ba-692b3c45c23b" providerId="AD" clId="Web-{26D7457E-3F2A-38FD-A584-C57FDD5C3FC3}" dt="2025-10-17T01:32:35.066" v="463" actId="20577"/>
          <ac:spMkLst>
            <pc:docMk/>
            <pc:sldMk cId="392240657" sldId="510"/>
            <ac:spMk id="3" creationId="{510C18B9-0BB6-DB39-3B29-10C855857DD4}"/>
          </ac:spMkLst>
        </pc:spChg>
        <pc:picChg chg="add mod">
          <ac:chgData name="Nick Rains" userId="S::nick.rains@iowaallergyclinic.com::ffded269-1352-44fc-80ba-692b3c45c23b" providerId="AD" clId="Web-{26D7457E-3F2A-38FD-A584-C57FDD5C3FC3}" dt="2025-10-17T02:02:54.449" v="843" actId="1076"/>
          <ac:picMkLst>
            <pc:docMk/>
            <pc:sldMk cId="392240657" sldId="510"/>
            <ac:picMk id="4" creationId="{D8770905-D7B1-EBAD-9434-00FB125791D7}"/>
          </ac:picMkLst>
        </pc:picChg>
      </pc:sldChg>
      <pc:sldChg chg="addSp modSp new">
        <pc:chgData name="Nick Rains" userId="S::nick.rains@iowaallergyclinic.com::ffded269-1352-44fc-80ba-692b3c45c23b" providerId="AD" clId="Web-{26D7457E-3F2A-38FD-A584-C57FDD5C3FC3}" dt="2025-10-17T02:27:01.986" v="1149" actId="1076"/>
        <pc:sldMkLst>
          <pc:docMk/>
          <pc:sldMk cId="2770025001" sldId="511"/>
        </pc:sldMkLst>
        <pc:spChg chg="mod">
          <ac:chgData name="Nick Rains" userId="S::nick.rains@iowaallergyclinic.com::ffded269-1352-44fc-80ba-692b3c45c23b" providerId="AD" clId="Web-{26D7457E-3F2A-38FD-A584-C57FDD5C3FC3}" dt="2025-10-17T01:50:03.664" v="821" actId="14100"/>
          <ac:spMkLst>
            <pc:docMk/>
            <pc:sldMk cId="2770025001" sldId="511"/>
            <ac:spMk id="2" creationId="{F66D6B55-90D9-E305-6C26-2A231964CD3A}"/>
          </ac:spMkLst>
        </pc:spChg>
        <pc:spChg chg="mod">
          <ac:chgData name="Nick Rains" userId="S::nick.rains@iowaallergyclinic.com::ffded269-1352-44fc-80ba-692b3c45c23b" providerId="AD" clId="Web-{26D7457E-3F2A-38FD-A584-C57FDD5C3FC3}" dt="2025-10-17T01:50:10.008" v="823" actId="14100"/>
          <ac:spMkLst>
            <pc:docMk/>
            <pc:sldMk cId="2770025001" sldId="511"/>
            <ac:spMk id="3" creationId="{EFF6DB85-33DC-C731-765F-1FD4AF60D765}"/>
          </ac:spMkLst>
        </pc:spChg>
        <pc:spChg chg="add mod">
          <ac:chgData name="Nick Rains" userId="S::nick.rains@iowaallergyclinic.com::ffded269-1352-44fc-80ba-692b3c45c23b" providerId="AD" clId="Web-{26D7457E-3F2A-38FD-A584-C57FDD5C3FC3}" dt="2025-10-17T02:27:01.986" v="1149" actId="1076"/>
          <ac:spMkLst>
            <pc:docMk/>
            <pc:sldMk cId="2770025001" sldId="511"/>
            <ac:spMk id="4" creationId="{141419F7-31AC-E559-CF6A-58FCB144FA13}"/>
          </ac:spMkLst>
        </pc:spChg>
      </pc:sldChg>
      <pc:sldChg chg="addSp modSp new mod setBg modClrScheme chgLayout">
        <pc:chgData name="Nick Rains" userId="S::nick.rains@iowaallergyclinic.com::ffded269-1352-44fc-80ba-692b3c45c23b" providerId="AD" clId="Web-{26D7457E-3F2A-38FD-A584-C57FDD5C3FC3}" dt="2025-10-17T02:11:29.966" v="877"/>
        <pc:sldMkLst>
          <pc:docMk/>
          <pc:sldMk cId="3290461746" sldId="512"/>
        </pc:sldMkLst>
        <pc:spChg chg="mod ord">
          <ac:chgData name="Nick Rains" userId="S::nick.rains@iowaallergyclinic.com::ffded269-1352-44fc-80ba-692b3c45c23b" providerId="AD" clId="Web-{26D7457E-3F2A-38FD-A584-C57FDD5C3FC3}" dt="2025-10-17T02:11:29.966" v="877"/>
          <ac:spMkLst>
            <pc:docMk/>
            <pc:sldMk cId="3290461746" sldId="512"/>
            <ac:spMk id="2" creationId="{EFCFB3E8-FEED-9AF6-D769-4E66AB679E69}"/>
          </ac:spMkLst>
        </pc:spChg>
        <pc:spChg chg="mod ord">
          <ac:chgData name="Nick Rains" userId="S::nick.rains@iowaallergyclinic.com::ffded269-1352-44fc-80ba-692b3c45c23b" providerId="AD" clId="Web-{26D7457E-3F2A-38FD-A584-C57FDD5C3FC3}" dt="2025-10-17T02:11:29.966" v="877"/>
          <ac:spMkLst>
            <pc:docMk/>
            <pc:sldMk cId="3290461746" sldId="512"/>
            <ac:spMk id="3" creationId="{BEEDCB45-65B6-186A-6BC6-6B942BB4F128}"/>
          </ac:spMkLst>
        </pc:spChg>
        <pc:spChg chg="add">
          <ac:chgData name="Nick Rains" userId="S::nick.rains@iowaallergyclinic.com::ffded269-1352-44fc-80ba-692b3c45c23b" providerId="AD" clId="Web-{26D7457E-3F2A-38FD-A584-C57FDD5C3FC3}" dt="2025-10-17T02:11:29.966" v="877"/>
          <ac:spMkLst>
            <pc:docMk/>
            <pc:sldMk cId="3290461746" sldId="512"/>
            <ac:spMk id="9" creationId="{5964CBE2-084A-47DF-A704-CF5F6217B569}"/>
          </ac:spMkLst>
        </pc:spChg>
        <pc:spChg chg="add">
          <ac:chgData name="Nick Rains" userId="S::nick.rains@iowaallergyclinic.com::ffded269-1352-44fc-80ba-692b3c45c23b" providerId="AD" clId="Web-{26D7457E-3F2A-38FD-A584-C57FDD5C3FC3}" dt="2025-10-17T02:11:29.966" v="877"/>
          <ac:spMkLst>
            <pc:docMk/>
            <pc:sldMk cId="3290461746" sldId="512"/>
            <ac:spMk id="11" creationId="{686A5CBB-E03B-4019-8BCD-78975D39E48C}"/>
          </ac:spMkLst>
        </pc:spChg>
        <pc:spChg chg="add">
          <ac:chgData name="Nick Rains" userId="S::nick.rains@iowaallergyclinic.com::ffded269-1352-44fc-80ba-692b3c45c23b" providerId="AD" clId="Web-{26D7457E-3F2A-38FD-A584-C57FDD5C3FC3}" dt="2025-10-17T02:11:29.966" v="877"/>
          <ac:spMkLst>
            <pc:docMk/>
            <pc:sldMk cId="3290461746" sldId="512"/>
            <ac:spMk id="13" creationId="{94993204-9792-4E61-A83C-73D4379E2B1C}"/>
          </ac:spMkLst>
        </pc:spChg>
        <pc:picChg chg="add mod">
          <ac:chgData name="Nick Rains" userId="S::nick.rains@iowaallergyclinic.com::ffded269-1352-44fc-80ba-692b3c45c23b" providerId="AD" clId="Web-{26D7457E-3F2A-38FD-A584-C57FDD5C3FC3}" dt="2025-10-17T02:11:29.966" v="877"/>
          <ac:picMkLst>
            <pc:docMk/>
            <pc:sldMk cId="3290461746" sldId="512"/>
            <ac:picMk id="4" creationId="{0C13BAF3-66AC-AFF5-A7A9-E0783502B58C}"/>
          </ac:picMkLst>
        </pc:picChg>
      </pc:sldChg>
      <pc:sldChg chg="addSp modSp new">
        <pc:chgData name="Nick Rains" userId="S::nick.rains@iowaallergyclinic.com::ffded269-1352-44fc-80ba-692b3c45c23b" providerId="AD" clId="Web-{26D7457E-3F2A-38FD-A584-C57FDD5C3FC3}" dt="2025-10-17T02:32:50.503" v="1175" actId="20577"/>
        <pc:sldMkLst>
          <pc:docMk/>
          <pc:sldMk cId="3305252613" sldId="513"/>
        </pc:sldMkLst>
        <pc:spChg chg="mod">
          <ac:chgData name="Nick Rains" userId="S::nick.rains@iowaallergyclinic.com::ffded269-1352-44fc-80ba-692b3c45c23b" providerId="AD" clId="Web-{26D7457E-3F2A-38FD-A584-C57FDD5C3FC3}" dt="2025-10-17T02:12:18.154" v="893" actId="14100"/>
          <ac:spMkLst>
            <pc:docMk/>
            <pc:sldMk cId="3305252613" sldId="513"/>
            <ac:spMk id="2" creationId="{70EAD682-A811-DDCD-7A82-29CC6B3BBF8F}"/>
          </ac:spMkLst>
        </pc:spChg>
        <pc:spChg chg="mod">
          <ac:chgData name="Nick Rains" userId="S::nick.rains@iowaallergyclinic.com::ffded269-1352-44fc-80ba-692b3c45c23b" providerId="AD" clId="Web-{26D7457E-3F2A-38FD-A584-C57FDD5C3FC3}" dt="2025-10-17T02:32:50.503" v="1175" actId="20577"/>
          <ac:spMkLst>
            <pc:docMk/>
            <pc:sldMk cId="3305252613" sldId="513"/>
            <ac:spMk id="3" creationId="{18B4770D-9BB7-E1DA-0CB9-339965CA19A0}"/>
          </ac:spMkLst>
        </pc:spChg>
        <pc:spChg chg="add mod">
          <ac:chgData name="Nick Rains" userId="S::nick.rains@iowaallergyclinic.com::ffded269-1352-44fc-80ba-692b3c45c23b" providerId="AD" clId="Web-{26D7457E-3F2A-38FD-A584-C57FDD5C3FC3}" dt="2025-10-17T02:16:14.030" v="1063" actId="1076"/>
          <ac:spMkLst>
            <pc:docMk/>
            <pc:sldMk cId="3305252613" sldId="513"/>
            <ac:spMk id="4" creationId="{70DC42BB-0C62-E861-71F1-A4FCE3537FD1}"/>
          </ac:spMkLst>
        </pc:spChg>
      </pc:sldChg>
    </pc:docChg>
  </pc:docChgLst>
  <pc:docChgLst>
    <pc:chgData name="Nick Rains" userId="S::nick.rains@iowaallergyclinic.com::ffded269-1352-44fc-80ba-692b3c45c23b" providerId="AD" clId="Web-{4C74C581-268E-292A-9ECE-F6F43C610331}"/>
    <pc:docChg chg="modSld">
      <pc:chgData name="Nick Rains" userId="S::nick.rains@iowaallergyclinic.com::ffded269-1352-44fc-80ba-692b3c45c23b" providerId="AD" clId="Web-{4C74C581-268E-292A-9ECE-F6F43C610331}" dt="2025-10-17T01:07:54.182" v="28" actId="20577"/>
      <pc:docMkLst>
        <pc:docMk/>
      </pc:docMkLst>
      <pc:sldChg chg="modSp">
        <pc:chgData name="Nick Rains" userId="S::nick.rains@iowaallergyclinic.com::ffded269-1352-44fc-80ba-692b3c45c23b" providerId="AD" clId="Web-{4C74C581-268E-292A-9ECE-F6F43C610331}" dt="2025-10-17T01:07:54.182" v="28" actId="20577"/>
        <pc:sldMkLst>
          <pc:docMk/>
          <pc:sldMk cId="3466835127" sldId="508"/>
        </pc:sldMkLst>
        <pc:spChg chg="mod">
          <ac:chgData name="Nick Rains" userId="S::nick.rains@iowaallergyclinic.com::ffded269-1352-44fc-80ba-692b3c45c23b" providerId="AD" clId="Web-{4C74C581-268E-292A-9ECE-F6F43C610331}" dt="2025-10-17T01:07:54.182" v="28" actId="20577"/>
          <ac:spMkLst>
            <pc:docMk/>
            <pc:sldMk cId="3466835127" sldId="508"/>
            <ac:spMk id="3" creationId="{E70D8979-755E-BEEB-4615-2FBA1F4F82D4}"/>
          </ac:spMkLst>
        </pc:spChg>
      </pc:sldChg>
    </pc:docChg>
  </pc:docChgLst>
  <pc:docChgLst>
    <pc:chgData name="Nick Rains" userId="ffded269-1352-44fc-80ba-692b3c45c23b" providerId="ADAL" clId="{FF01960F-9297-4942-A92D-1FC1087149C9}"/>
    <pc:docChg chg="undo custSel addSld delSld modSld sldOrd">
      <pc:chgData name="Nick Rains" userId="ffded269-1352-44fc-80ba-692b3c45c23b" providerId="ADAL" clId="{FF01960F-9297-4942-A92D-1FC1087149C9}" dt="2025-10-16T03:45:23.376" v="9377" actId="255"/>
      <pc:docMkLst>
        <pc:docMk/>
      </pc:docMkLst>
      <pc:sldChg chg="addSp delSp modSp new mod setBg">
        <pc:chgData name="Nick Rains" userId="ffded269-1352-44fc-80ba-692b3c45c23b" providerId="ADAL" clId="{FF01960F-9297-4942-A92D-1FC1087149C9}" dt="2025-10-14T01:07:56.492" v="174" actId="1076"/>
        <pc:sldMkLst>
          <pc:docMk/>
          <pc:sldMk cId="818100077" sldId="258"/>
        </pc:sldMkLst>
        <pc:spChg chg="mod">
          <ac:chgData name="Nick Rains" userId="ffded269-1352-44fc-80ba-692b3c45c23b" providerId="ADAL" clId="{FF01960F-9297-4942-A92D-1FC1087149C9}" dt="2025-10-14T01:07:56.492" v="174" actId="1076"/>
          <ac:spMkLst>
            <pc:docMk/>
            <pc:sldMk cId="818100077" sldId="258"/>
            <ac:spMk id="2" creationId="{6B871256-39AE-F6BE-8FA5-31093DA749C7}"/>
          </ac:spMkLst>
        </pc:spChg>
        <pc:spChg chg="mod">
          <ac:chgData name="Nick Rains" userId="ffded269-1352-44fc-80ba-692b3c45c23b" providerId="ADAL" clId="{FF01960F-9297-4942-A92D-1FC1087149C9}" dt="2025-10-14T01:07:50.171" v="173" actId="1076"/>
          <ac:spMkLst>
            <pc:docMk/>
            <pc:sldMk cId="818100077" sldId="258"/>
            <ac:spMk id="3" creationId="{6EF5C260-9A17-36F4-53B0-6555AB985F09}"/>
          </ac:spMkLst>
        </pc:spChg>
        <pc:spChg chg="add">
          <ac:chgData name="Nick Rains" userId="ffded269-1352-44fc-80ba-692b3c45c23b" providerId="ADAL" clId="{FF01960F-9297-4942-A92D-1FC1087149C9}" dt="2025-10-14T01:07:18.980" v="169" actId="26606"/>
          <ac:spMkLst>
            <pc:docMk/>
            <pc:sldMk cId="818100077" sldId="258"/>
            <ac:spMk id="2053" creationId="{B6FACB3C-9069-4791-BC5C-0DB7CD19B853}"/>
          </ac:spMkLst>
        </pc:spChg>
        <pc:spChg chg="add">
          <ac:chgData name="Nick Rains" userId="ffded269-1352-44fc-80ba-692b3c45c23b" providerId="ADAL" clId="{FF01960F-9297-4942-A92D-1FC1087149C9}" dt="2025-10-14T01:07:18.980" v="169" actId="26606"/>
          <ac:spMkLst>
            <pc:docMk/>
            <pc:sldMk cId="818100077" sldId="258"/>
            <ac:spMk id="2054" creationId="{71F2038E-D777-4B76-81DD-DD13EE91B9DD}"/>
          </ac:spMkLst>
        </pc:spChg>
        <pc:grpChg chg="add">
          <ac:chgData name="Nick Rains" userId="ffded269-1352-44fc-80ba-692b3c45c23b" providerId="ADAL" clId="{FF01960F-9297-4942-A92D-1FC1087149C9}" dt="2025-10-14T01:07:18.980" v="169" actId="26606"/>
          <ac:grpSpMkLst>
            <pc:docMk/>
            <pc:sldMk cId="818100077" sldId="258"/>
            <ac:grpSpMk id="2055" creationId="{DD354807-230F-4402-B1B9-F733A8F1F190}"/>
          </ac:grpSpMkLst>
        </pc:grpChg>
        <pc:picChg chg="add mod">
          <ac:chgData name="Nick Rains" userId="ffded269-1352-44fc-80ba-692b3c45c23b" providerId="ADAL" clId="{FF01960F-9297-4942-A92D-1FC1087149C9}" dt="2025-10-14T01:07:18.980" v="169" actId="26606"/>
          <ac:picMkLst>
            <pc:docMk/>
            <pc:sldMk cId="818100077" sldId="258"/>
            <ac:picMk id="2051" creationId="{54820DD3-689F-0791-9449-3BAC0866F926}"/>
          </ac:picMkLst>
        </pc:picChg>
      </pc:sldChg>
      <pc:sldChg chg="addSp modSp new mod">
        <pc:chgData name="Nick Rains" userId="ffded269-1352-44fc-80ba-692b3c45c23b" providerId="ADAL" clId="{FF01960F-9297-4942-A92D-1FC1087149C9}" dt="2025-10-14T01:17:18.844" v="674" actId="1076"/>
        <pc:sldMkLst>
          <pc:docMk/>
          <pc:sldMk cId="3592961009" sldId="259"/>
        </pc:sldMkLst>
        <pc:spChg chg="mod">
          <ac:chgData name="Nick Rains" userId="ffded269-1352-44fc-80ba-692b3c45c23b" providerId="ADAL" clId="{FF01960F-9297-4942-A92D-1FC1087149C9}" dt="2025-10-14T01:09:02.919" v="214" actId="14100"/>
          <ac:spMkLst>
            <pc:docMk/>
            <pc:sldMk cId="3592961009" sldId="259"/>
            <ac:spMk id="2" creationId="{52CE3934-CE53-B940-4621-804E07AB5CF2}"/>
          </ac:spMkLst>
        </pc:spChg>
        <pc:spChg chg="mod">
          <ac:chgData name="Nick Rains" userId="ffded269-1352-44fc-80ba-692b3c45c23b" providerId="ADAL" clId="{FF01960F-9297-4942-A92D-1FC1087149C9}" dt="2025-10-14T01:15:49.510" v="660" actId="1076"/>
          <ac:spMkLst>
            <pc:docMk/>
            <pc:sldMk cId="3592961009" sldId="259"/>
            <ac:spMk id="3" creationId="{A2EC4CA9-8FFB-41FC-F7AE-D5ED47BB7028}"/>
          </ac:spMkLst>
        </pc:spChg>
        <pc:picChg chg="add mod">
          <ac:chgData name="Nick Rains" userId="ffded269-1352-44fc-80ba-692b3c45c23b" providerId="ADAL" clId="{FF01960F-9297-4942-A92D-1FC1087149C9}" dt="2025-10-14T01:17:18.844" v="674" actId="1076"/>
          <ac:picMkLst>
            <pc:docMk/>
            <pc:sldMk cId="3592961009" sldId="259"/>
            <ac:picMk id="3074" creationId="{B9A4C4B5-DB67-2DB3-3B04-4011A8537496}"/>
          </ac:picMkLst>
        </pc:picChg>
        <pc:picChg chg="add mod">
          <ac:chgData name="Nick Rains" userId="ffded269-1352-44fc-80ba-692b3c45c23b" providerId="ADAL" clId="{FF01960F-9297-4942-A92D-1FC1087149C9}" dt="2025-10-14T01:17:16.080" v="673" actId="1076"/>
          <ac:picMkLst>
            <pc:docMk/>
            <pc:sldMk cId="3592961009" sldId="259"/>
            <ac:picMk id="3076" creationId="{7E37BDBF-EB73-B550-FC2A-2DE1C9340B4A}"/>
          </ac:picMkLst>
        </pc:picChg>
      </pc:sldChg>
      <pc:sldChg chg="modSp new mod">
        <pc:chgData name="Nick Rains" userId="ffded269-1352-44fc-80ba-692b3c45c23b" providerId="ADAL" clId="{FF01960F-9297-4942-A92D-1FC1087149C9}" dt="2025-10-14T01:56:40.711" v="2400" actId="20577"/>
        <pc:sldMkLst>
          <pc:docMk/>
          <pc:sldMk cId="851315518" sldId="260"/>
        </pc:sldMkLst>
        <pc:spChg chg="mod">
          <ac:chgData name="Nick Rains" userId="ffded269-1352-44fc-80ba-692b3c45c23b" providerId="ADAL" clId="{FF01960F-9297-4942-A92D-1FC1087149C9}" dt="2025-10-14T01:18:41.984" v="685" actId="14100"/>
          <ac:spMkLst>
            <pc:docMk/>
            <pc:sldMk cId="851315518" sldId="260"/>
            <ac:spMk id="2" creationId="{86F52796-9F27-5AAB-A643-108A6DCC371A}"/>
          </ac:spMkLst>
        </pc:spChg>
        <pc:spChg chg="mod">
          <ac:chgData name="Nick Rains" userId="ffded269-1352-44fc-80ba-692b3c45c23b" providerId="ADAL" clId="{FF01960F-9297-4942-A92D-1FC1087149C9}" dt="2025-10-14T01:56:40.711" v="2400" actId="20577"/>
          <ac:spMkLst>
            <pc:docMk/>
            <pc:sldMk cId="851315518" sldId="260"/>
            <ac:spMk id="3" creationId="{871AF055-1F72-E34F-30C9-A22BE0279100}"/>
          </ac:spMkLst>
        </pc:spChg>
      </pc:sldChg>
      <pc:sldChg chg="addSp modSp new mod">
        <pc:chgData name="Nick Rains" userId="ffded269-1352-44fc-80ba-692b3c45c23b" providerId="ADAL" clId="{FF01960F-9297-4942-A92D-1FC1087149C9}" dt="2025-10-14T01:36:35.075" v="1527" actId="1076"/>
        <pc:sldMkLst>
          <pc:docMk/>
          <pc:sldMk cId="1991453735" sldId="261"/>
        </pc:sldMkLst>
        <pc:spChg chg="mod">
          <ac:chgData name="Nick Rains" userId="ffded269-1352-44fc-80ba-692b3c45c23b" providerId="ADAL" clId="{FF01960F-9297-4942-A92D-1FC1087149C9}" dt="2025-10-14T01:23:59.808" v="1004" actId="14100"/>
          <ac:spMkLst>
            <pc:docMk/>
            <pc:sldMk cId="1991453735" sldId="261"/>
            <ac:spMk id="2" creationId="{2065996C-5768-1810-38FE-527B22775E81}"/>
          </ac:spMkLst>
        </pc:spChg>
        <pc:spChg chg="mod">
          <ac:chgData name="Nick Rains" userId="ffded269-1352-44fc-80ba-692b3c45c23b" providerId="ADAL" clId="{FF01960F-9297-4942-A92D-1FC1087149C9}" dt="2025-10-14T01:32:23.179" v="1504" actId="20577"/>
          <ac:spMkLst>
            <pc:docMk/>
            <pc:sldMk cId="1991453735" sldId="261"/>
            <ac:spMk id="3" creationId="{EC4BB6C2-5B63-C2A1-8989-60ACEEECEB28}"/>
          </ac:spMkLst>
        </pc:spChg>
        <pc:spChg chg="add mod">
          <ac:chgData name="Nick Rains" userId="ffded269-1352-44fc-80ba-692b3c45c23b" providerId="ADAL" clId="{FF01960F-9297-4942-A92D-1FC1087149C9}" dt="2025-10-14T01:36:27.048" v="1526" actId="1076"/>
          <ac:spMkLst>
            <pc:docMk/>
            <pc:sldMk cId="1991453735" sldId="261"/>
            <ac:spMk id="4" creationId="{9C3749AE-80AC-DEDF-0DAF-1B762B2848FD}"/>
          </ac:spMkLst>
        </pc:spChg>
        <pc:picChg chg="add mod">
          <ac:chgData name="Nick Rains" userId="ffded269-1352-44fc-80ba-692b3c45c23b" providerId="ADAL" clId="{FF01960F-9297-4942-A92D-1FC1087149C9}" dt="2025-10-14T01:36:35.075" v="1527" actId="1076"/>
          <ac:picMkLst>
            <pc:docMk/>
            <pc:sldMk cId="1991453735" sldId="261"/>
            <ac:picMk id="4098" creationId="{C32D5AB8-F49B-D676-53F7-15FC8339D1A5}"/>
          </ac:picMkLst>
        </pc:picChg>
      </pc:sldChg>
      <pc:sldChg chg="addSp modSp new mod">
        <pc:chgData name="Nick Rains" userId="ffded269-1352-44fc-80ba-692b3c45c23b" providerId="ADAL" clId="{FF01960F-9297-4942-A92D-1FC1087149C9}" dt="2025-10-14T01:44:18.741" v="2137" actId="1076"/>
        <pc:sldMkLst>
          <pc:docMk/>
          <pc:sldMk cId="1246202827" sldId="262"/>
        </pc:sldMkLst>
        <pc:spChg chg="mod">
          <ac:chgData name="Nick Rains" userId="ffded269-1352-44fc-80ba-692b3c45c23b" providerId="ADAL" clId="{FF01960F-9297-4942-A92D-1FC1087149C9}" dt="2025-10-14T01:38:31.386" v="1581" actId="14100"/>
          <ac:spMkLst>
            <pc:docMk/>
            <pc:sldMk cId="1246202827" sldId="262"/>
            <ac:spMk id="2" creationId="{5555C7BE-6D1C-3838-9F0C-FDB2054C1872}"/>
          </ac:spMkLst>
        </pc:spChg>
        <pc:spChg chg="mod">
          <ac:chgData name="Nick Rains" userId="ffded269-1352-44fc-80ba-692b3c45c23b" providerId="ADAL" clId="{FF01960F-9297-4942-A92D-1FC1087149C9}" dt="2025-10-14T01:42:42.875" v="2134" actId="27636"/>
          <ac:spMkLst>
            <pc:docMk/>
            <pc:sldMk cId="1246202827" sldId="262"/>
            <ac:spMk id="3" creationId="{0F6E2B87-09A2-D50C-E45D-E4EED18FD6E7}"/>
          </ac:spMkLst>
        </pc:spChg>
        <pc:picChg chg="add mod">
          <ac:chgData name="Nick Rains" userId="ffded269-1352-44fc-80ba-692b3c45c23b" providerId="ADAL" clId="{FF01960F-9297-4942-A92D-1FC1087149C9}" dt="2025-10-14T01:44:18.741" v="2137" actId="1076"/>
          <ac:picMkLst>
            <pc:docMk/>
            <pc:sldMk cId="1246202827" sldId="262"/>
            <ac:picMk id="5122" creationId="{D16601F9-22D4-309D-B9FC-D6B74A84027E}"/>
          </ac:picMkLst>
        </pc:picChg>
      </pc:sldChg>
      <pc:sldChg chg="addSp delSp modSp new mod setBg">
        <pc:chgData name="Nick Rains" userId="ffded269-1352-44fc-80ba-692b3c45c23b" providerId="ADAL" clId="{FF01960F-9297-4942-A92D-1FC1087149C9}" dt="2025-10-16T01:10:51.753" v="4036" actId="113"/>
        <pc:sldMkLst>
          <pc:docMk/>
          <pc:sldMk cId="3808117849" sldId="263"/>
        </pc:sldMkLst>
        <pc:spChg chg="mod">
          <ac:chgData name="Nick Rains" userId="ffded269-1352-44fc-80ba-692b3c45c23b" providerId="ADAL" clId="{FF01960F-9297-4942-A92D-1FC1087149C9}" dt="2025-10-14T02:11:21.141" v="2803" actId="1076"/>
          <ac:spMkLst>
            <pc:docMk/>
            <pc:sldMk cId="3808117849" sldId="263"/>
            <ac:spMk id="2" creationId="{384C8F9E-D506-EF9A-F9DF-31E7507B8B72}"/>
          </ac:spMkLst>
        </pc:spChg>
        <pc:spChg chg="mod ord">
          <ac:chgData name="Nick Rains" userId="ffded269-1352-44fc-80ba-692b3c45c23b" providerId="ADAL" clId="{FF01960F-9297-4942-A92D-1FC1087149C9}" dt="2025-10-16T01:10:51.753" v="4036" actId="113"/>
          <ac:spMkLst>
            <pc:docMk/>
            <pc:sldMk cId="3808117849" sldId="263"/>
            <ac:spMk id="3" creationId="{56DCD474-40B1-4505-6A72-727610592B88}"/>
          </ac:spMkLst>
        </pc:spChg>
        <pc:spChg chg="add mod">
          <ac:chgData name="Nick Rains" userId="ffded269-1352-44fc-80ba-692b3c45c23b" providerId="ADAL" clId="{FF01960F-9297-4942-A92D-1FC1087149C9}" dt="2025-10-14T02:16:37.788" v="2817" actId="1076"/>
          <ac:spMkLst>
            <pc:docMk/>
            <pc:sldMk cId="3808117849" sldId="263"/>
            <ac:spMk id="4" creationId="{422536CE-212E-BF04-BAAC-5066A4BF61E2}"/>
          </ac:spMkLst>
        </pc:spChg>
        <pc:spChg chg="add">
          <ac:chgData name="Nick Rains" userId="ffded269-1352-44fc-80ba-692b3c45c23b" providerId="ADAL" clId="{FF01960F-9297-4942-A92D-1FC1087149C9}" dt="2025-10-14T02:10:59.995" v="2800" actId="26606"/>
          <ac:spMkLst>
            <pc:docMk/>
            <pc:sldMk cId="3808117849" sldId="263"/>
            <ac:spMk id="6173" creationId="{7FF47CB7-972F-479F-A36D-9E72D26EC8DA}"/>
          </ac:spMkLst>
        </pc:spChg>
        <pc:spChg chg="add">
          <ac:chgData name="Nick Rains" userId="ffded269-1352-44fc-80ba-692b3c45c23b" providerId="ADAL" clId="{FF01960F-9297-4942-A92D-1FC1087149C9}" dt="2025-10-14T02:10:59.995" v="2800" actId="26606"/>
          <ac:spMkLst>
            <pc:docMk/>
            <pc:sldMk cId="3808117849" sldId="263"/>
            <ac:spMk id="6174" creationId="{0D153B68-5844-490D-8E67-F616D6D721CA}"/>
          </ac:spMkLst>
        </pc:spChg>
        <pc:spChg chg="add">
          <ac:chgData name="Nick Rains" userId="ffded269-1352-44fc-80ba-692b3c45c23b" providerId="ADAL" clId="{FF01960F-9297-4942-A92D-1FC1087149C9}" dt="2025-10-14T02:10:59.995" v="2800" actId="26606"/>
          <ac:spMkLst>
            <pc:docMk/>
            <pc:sldMk cId="3808117849" sldId="263"/>
            <ac:spMk id="6175" creationId="{9A0D773F-7A7D-4DBB-9DEA-86BB8B8F4BC8}"/>
          </ac:spMkLst>
        </pc:spChg>
        <pc:picChg chg="add mod">
          <ac:chgData name="Nick Rains" userId="ffded269-1352-44fc-80ba-692b3c45c23b" providerId="ADAL" clId="{FF01960F-9297-4942-A92D-1FC1087149C9}" dt="2025-10-14T02:12:31.756" v="2811" actId="1076"/>
          <ac:picMkLst>
            <pc:docMk/>
            <pc:sldMk cId="3808117849" sldId="263"/>
            <ac:picMk id="6146" creationId="{1F55493A-751B-4F18-FEA6-8B358E6C5480}"/>
          </ac:picMkLst>
        </pc:picChg>
      </pc:sldChg>
      <pc:sldChg chg="addSp delSp modSp new mod setBg modClrScheme chgLayout">
        <pc:chgData name="Nick Rains" userId="ffded269-1352-44fc-80ba-692b3c45c23b" providerId="ADAL" clId="{FF01960F-9297-4942-A92D-1FC1087149C9}" dt="2025-10-15T01:32:47.106" v="2955" actId="26606"/>
        <pc:sldMkLst>
          <pc:docMk/>
          <pc:sldMk cId="1386794530" sldId="264"/>
        </pc:sldMkLst>
        <pc:spChg chg="add mod ord">
          <ac:chgData name="Nick Rains" userId="ffded269-1352-44fc-80ba-692b3c45c23b" providerId="ADAL" clId="{FF01960F-9297-4942-A92D-1FC1087149C9}" dt="2025-10-15T01:32:47.106" v="2955" actId="26606"/>
          <ac:spMkLst>
            <pc:docMk/>
            <pc:sldMk cId="1386794530" sldId="264"/>
            <ac:spMk id="4" creationId="{C45969AE-7DED-E185-3103-CF1128D1E93D}"/>
          </ac:spMkLst>
        </pc:spChg>
        <pc:spChg chg="add mod ord">
          <ac:chgData name="Nick Rains" userId="ffded269-1352-44fc-80ba-692b3c45c23b" providerId="ADAL" clId="{FF01960F-9297-4942-A92D-1FC1087149C9}" dt="2025-10-15T01:32:47.106" v="2955" actId="26606"/>
          <ac:spMkLst>
            <pc:docMk/>
            <pc:sldMk cId="1386794530" sldId="264"/>
            <ac:spMk id="5" creationId="{B00E5BF1-293C-E452-BE9E-8E023822B718}"/>
          </ac:spMkLst>
        </pc:spChg>
        <pc:spChg chg="add">
          <ac:chgData name="Nick Rains" userId="ffded269-1352-44fc-80ba-692b3c45c23b" providerId="ADAL" clId="{FF01960F-9297-4942-A92D-1FC1087149C9}" dt="2025-10-15T01:32:47.106" v="2955" actId="26606"/>
          <ac:spMkLst>
            <pc:docMk/>
            <pc:sldMk cId="1386794530" sldId="264"/>
            <ac:spMk id="1031" creationId="{68AF5748-FED8-45BA-8631-26D1D10F3246}"/>
          </ac:spMkLst>
        </pc:spChg>
        <pc:spChg chg="add">
          <ac:chgData name="Nick Rains" userId="ffded269-1352-44fc-80ba-692b3c45c23b" providerId="ADAL" clId="{FF01960F-9297-4942-A92D-1FC1087149C9}" dt="2025-10-15T01:32:47.106" v="2955" actId="26606"/>
          <ac:spMkLst>
            <pc:docMk/>
            <pc:sldMk cId="1386794530" sldId="264"/>
            <ac:spMk id="1033" creationId="{AF2F604E-43BE-4DC3-B983-E071523364F8}"/>
          </ac:spMkLst>
        </pc:spChg>
        <pc:spChg chg="add">
          <ac:chgData name="Nick Rains" userId="ffded269-1352-44fc-80ba-692b3c45c23b" providerId="ADAL" clId="{FF01960F-9297-4942-A92D-1FC1087149C9}" dt="2025-10-15T01:32:47.106" v="2955" actId="26606"/>
          <ac:spMkLst>
            <pc:docMk/>
            <pc:sldMk cId="1386794530" sldId="264"/>
            <ac:spMk id="1035" creationId="{08C9B587-E65E-4B52-B37C-ABEBB6E87928}"/>
          </ac:spMkLst>
        </pc:spChg>
        <pc:picChg chg="add mod">
          <ac:chgData name="Nick Rains" userId="ffded269-1352-44fc-80ba-692b3c45c23b" providerId="ADAL" clId="{FF01960F-9297-4942-A92D-1FC1087149C9}" dt="2025-10-15T01:32:47.106" v="2955" actId="26606"/>
          <ac:picMkLst>
            <pc:docMk/>
            <pc:sldMk cId="1386794530" sldId="264"/>
            <ac:picMk id="1026" creationId="{C3824847-1860-5D72-607A-C006BE4592CD}"/>
          </ac:picMkLst>
        </pc:picChg>
      </pc:sldChg>
      <pc:sldChg chg="addSp modSp new mod">
        <pc:chgData name="Nick Rains" userId="ffded269-1352-44fc-80ba-692b3c45c23b" providerId="ADAL" clId="{FF01960F-9297-4942-A92D-1FC1087149C9}" dt="2025-10-15T01:52:42.963" v="3266" actId="1076"/>
        <pc:sldMkLst>
          <pc:docMk/>
          <pc:sldMk cId="605937490" sldId="265"/>
        </pc:sldMkLst>
        <pc:spChg chg="mod">
          <ac:chgData name="Nick Rains" userId="ffded269-1352-44fc-80ba-692b3c45c23b" providerId="ADAL" clId="{FF01960F-9297-4942-A92D-1FC1087149C9}" dt="2025-10-15T01:39:22.158" v="2990" actId="20577"/>
          <ac:spMkLst>
            <pc:docMk/>
            <pc:sldMk cId="605937490" sldId="265"/>
            <ac:spMk id="2" creationId="{CB19F3D0-9A38-2B71-A18D-572FDC9B2666}"/>
          </ac:spMkLst>
        </pc:spChg>
        <pc:spChg chg="mod">
          <ac:chgData name="Nick Rains" userId="ffded269-1352-44fc-80ba-692b3c45c23b" providerId="ADAL" clId="{FF01960F-9297-4942-A92D-1FC1087149C9}" dt="2025-10-15T01:46:16.390" v="3255" actId="14100"/>
          <ac:spMkLst>
            <pc:docMk/>
            <pc:sldMk cId="605937490" sldId="265"/>
            <ac:spMk id="3" creationId="{566D0F9E-5EB6-36C9-D728-1A69BEEFBF56}"/>
          </ac:spMkLst>
        </pc:spChg>
        <pc:spChg chg="add mod">
          <ac:chgData name="Nick Rains" userId="ffded269-1352-44fc-80ba-692b3c45c23b" providerId="ADAL" clId="{FF01960F-9297-4942-A92D-1FC1087149C9}" dt="2025-10-15T01:50:47.631" v="3262" actId="1076"/>
          <ac:spMkLst>
            <pc:docMk/>
            <pc:sldMk cId="605937490" sldId="265"/>
            <ac:spMk id="4" creationId="{4DD3614A-3149-5951-1FDD-03EE057215D2}"/>
          </ac:spMkLst>
        </pc:spChg>
        <pc:picChg chg="add mod">
          <ac:chgData name="Nick Rains" userId="ffded269-1352-44fc-80ba-692b3c45c23b" providerId="ADAL" clId="{FF01960F-9297-4942-A92D-1FC1087149C9}" dt="2025-10-15T01:52:42.963" v="3266" actId="1076"/>
          <ac:picMkLst>
            <pc:docMk/>
            <pc:sldMk cId="605937490" sldId="265"/>
            <ac:picMk id="2050" creationId="{8471A3F6-6E9C-4975-8376-5D9107FB3196}"/>
          </ac:picMkLst>
        </pc:picChg>
      </pc:sldChg>
      <pc:sldChg chg="addSp delSp modSp new mod">
        <pc:chgData name="Nick Rains" userId="ffded269-1352-44fc-80ba-692b3c45c23b" providerId="ADAL" clId="{FF01960F-9297-4942-A92D-1FC1087149C9}" dt="2025-10-15T02:28:56.017" v="3746" actId="1076"/>
        <pc:sldMkLst>
          <pc:docMk/>
          <pc:sldMk cId="830507972" sldId="266"/>
        </pc:sldMkLst>
        <pc:spChg chg="mod">
          <ac:chgData name="Nick Rains" userId="ffded269-1352-44fc-80ba-692b3c45c23b" providerId="ADAL" clId="{FF01960F-9297-4942-A92D-1FC1087149C9}" dt="2025-10-15T02:02:47.193" v="3331" actId="14100"/>
          <ac:spMkLst>
            <pc:docMk/>
            <pc:sldMk cId="830507972" sldId="266"/>
            <ac:spMk id="2" creationId="{D2730946-FAFD-5F88-8DD9-CD7DC2926B5D}"/>
          </ac:spMkLst>
        </pc:spChg>
        <pc:spChg chg="mod">
          <ac:chgData name="Nick Rains" userId="ffded269-1352-44fc-80ba-692b3c45c23b" providerId="ADAL" clId="{FF01960F-9297-4942-A92D-1FC1087149C9}" dt="2025-10-15T02:24:00.435" v="3738" actId="20577"/>
          <ac:spMkLst>
            <pc:docMk/>
            <pc:sldMk cId="830507972" sldId="266"/>
            <ac:spMk id="3" creationId="{6FEBF9E0-2EEB-7619-C973-B59ED7F057D9}"/>
          </ac:spMkLst>
        </pc:spChg>
        <pc:spChg chg="add mod">
          <ac:chgData name="Nick Rains" userId="ffded269-1352-44fc-80ba-692b3c45c23b" providerId="ADAL" clId="{FF01960F-9297-4942-A92D-1FC1087149C9}" dt="2025-10-15T02:28:56.017" v="3746" actId="1076"/>
          <ac:spMkLst>
            <pc:docMk/>
            <pc:sldMk cId="830507972" sldId="266"/>
            <ac:spMk id="5" creationId="{2A0FA416-73A6-B316-42D0-1E85018CA659}"/>
          </ac:spMkLst>
        </pc:spChg>
      </pc:sldChg>
      <pc:sldChg chg="addSp modSp new mod setBg">
        <pc:chgData name="Nick Rains" userId="ffded269-1352-44fc-80ba-692b3c45c23b" providerId="ADAL" clId="{FF01960F-9297-4942-A92D-1FC1087149C9}" dt="2025-10-16T00:57:56.157" v="4014" actId="14100"/>
        <pc:sldMkLst>
          <pc:docMk/>
          <pc:sldMk cId="3914734062" sldId="267"/>
        </pc:sldMkLst>
        <pc:spChg chg="mod">
          <ac:chgData name="Nick Rains" userId="ffded269-1352-44fc-80ba-692b3c45c23b" providerId="ADAL" clId="{FF01960F-9297-4942-A92D-1FC1087149C9}" dt="2025-10-16T00:57:27.133" v="4009" actId="26606"/>
          <ac:spMkLst>
            <pc:docMk/>
            <pc:sldMk cId="3914734062" sldId="267"/>
            <ac:spMk id="2" creationId="{4294D524-8CAB-B879-8687-970AC458D371}"/>
          </ac:spMkLst>
        </pc:spChg>
        <pc:spChg chg="mod">
          <ac:chgData name="Nick Rains" userId="ffded269-1352-44fc-80ba-692b3c45c23b" providerId="ADAL" clId="{FF01960F-9297-4942-A92D-1FC1087149C9}" dt="2025-10-16T00:57:27.133" v="4009" actId="26606"/>
          <ac:spMkLst>
            <pc:docMk/>
            <pc:sldMk cId="3914734062" sldId="267"/>
            <ac:spMk id="3" creationId="{B5AD376F-8826-AD7B-5ACA-21BDD4A0AD46}"/>
          </ac:spMkLst>
        </pc:spChg>
        <pc:spChg chg="add mod">
          <ac:chgData name="Nick Rains" userId="ffded269-1352-44fc-80ba-692b3c45c23b" providerId="ADAL" clId="{FF01960F-9297-4942-A92D-1FC1087149C9}" dt="2025-10-16T00:56:21.269" v="4006" actId="14100"/>
          <ac:spMkLst>
            <pc:docMk/>
            <pc:sldMk cId="3914734062" sldId="267"/>
            <ac:spMk id="4" creationId="{91F3ADF7-AD4A-C6AD-67F3-EB42B0F94841}"/>
          </ac:spMkLst>
        </pc:spChg>
        <pc:spChg chg="add">
          <ac:chgData name="Nick Rains" userId="ffded269-1352-44fc-80ba-692b3c45c23b" providerId="ADAL" clId="{FF01960F-9297-4942-A92D-1FC1087149C9}" dt="2025-10-16T00:56:54.356" v="4007"/>
          <ac:spMkLst>
            <pc:docMk/>
            <pc:sldMk cId="3914734062" sldId="267"/>
            <ac:spMk id="5" creationId="{DFC8F491-9EC6-417C-E744-6DBC1CB6939F}"/>
          </ac:spMkLst>
        </pc:spChg>
        <pc:grpChg chg="add">
          <ac:chgData name="Nick Rains" userId="ffded269-1352-44fc-80ba-692b3c45c23b" providerId="ADAL" clId="{FF01960F-9297-4942-A92D-1FC1087149C9}" dt="2025-10-16T00:57:27.133" v="4009" actId="26606"/>
          <ac:grpSpMkLst>
            <pc:docMk/>
            <pc:sldMk cId="3914734062" sldId="267"/>
            <ac:grpSpMk id="11" creationId="{6258F736-B256-8039-9DC6-F4E49A5C5AD5}"/>
          </ac:grpSpMkLst>
        </pc:grpChg>
        <pc:picChg chg="add mod ord">
          <ac:chgData name="Nick Rains" userId="ffded269-1352-44fc-80ba-692b3c45c23b" providerId="ADAL" clId="{FF01960F-9297-4942-A92D-1FC1087149C9}" dt="2025-10-16T00:57:56.157" v="4014" actId="14100"/>
          <ac:picMkLst>
            <pc:docMk/>
            <pc:sldMk cId="3914734062" sldId="267"/>
            <ac:picMk id="6" creationId="{AA677365-231E-FB9A-5647-40C6A8D9071D}"/>
          </ac:picMkLst>
        </pc:picChg>
      </pc:sldChg>
      <pc:sldChg chg="addSp delSp modSp new mod">
        <pc:chgData name="Nick Rains" userId="ffded269-1352-44fc-80ba-692b3c45c23b" providerId="ADAL" clId="{FF01960F-9297-4942-A92D-1FC1087149C9}" dt="2025-10-16T01:16:32.534" v="4402" actId="14100"/>
        <pc:sldMkLst>
          <pc:docMk/>
          <pc:sldMk cId="57679529" sldId="268"/>
        </pc:sldMkLst>
        <pc:spChg chg="mod">
          <ac:chgData name="Nick Rains" userId="ffded269-1352-44fc-80ba-692b3c45c23b" providerId="ADAL" clId="{FF01960F-9297-4942-A92D-1FC1087149C9}" dt="2025-10-16T01:13:05.663" v="4085" actId="14100"/>
          <ac:spMkLst>
            <pc:docMk/>
            <pc:sldMk cId="57679529" sldId="268"/>
            <ac:spMk id="2" creationId="{297B9709-382A-C4B2-6E53-0C030CB9512D}"/>
          </ac:spMkLst>
        </pc:spChg>
        <pc:spChg chg="mod">
          <ac:chgData name="Nick Rains" userId="ffded269-1352-44fc-80ba-692b3c45c23b" providerId="ADAL" clId="{FF01960F-9297-4942-A92D-1FC1087149C9}" dt="2025-10-16T01:15:27.276" v="4392" actId="20577"/>
          <ac:spMkLst>
            <pc:docMk/>
            <pc:sldMk cId="57679529" sldId="268"/>
            <ac:spMk id="3" creationId="{0AD76844-F7DF-591C-DF4A-AD04463E16A4}"/>
          </ac:spMkLst>
        </pc:spChg>
        <pc:spChg chg="add del mod">
          <ac:chgData name="Nick Rains" userId="ffded269-1352-44fc-80ba-692b3c45c23b" providerId="ADAL" clId="{FF01960F-9297-4942-A92D-1FC1087149C9}" dt="2025-10-16T01:16:15.132" v="4399"/>
          <ac:spMkLst>
            <pc:docMk/>
            <pc:sldMk cId="57679529" sldId="268"/>
            <ac:spMk id="4" creationId="{46FD4ED7-8B94-3E7E-0F19-90BD6169F8FC}"/>
          </ac:spMkLst>
        </pc:spChg>
        <pc:spChg chg="add mod">
          <ac:chgData name="Nick Rains" userId="ffded269-1352-44fc-80ba-692b3c45c23b" providerId="ADAL" clId="{FF01960F-9297-4942-A92D-1FC1087149C9}" dt="2025-10-16T01:16:32.534" v="4402" actId="14100"/>
          <ac:spMkLst>
            <pc:docMk/>
            <pc:sldMk cId="57679529" sldId="268"/>
            <ac:spMk id="5" creationId="{2E939F9F-D777-D2E8-9DA6-B87FAFA93AA0}"/>
          </ac:spMkLst>
        </pc:spChg>
      </pc:sldChg>
      <pc:sldChg chg="addSp modSp new mod setBg">
        <pc:chgData name="Nick Rains" userId="ffded269-1352-44fc-80ba-692b3c45c23b" providerId="ADAL" clId="{FF01960F-9297-4942-A92D-1FC1087149C9}" dt="2025-10-16T01:05:31.303" v="4025" actId="1076"/>
        <pc:sldMkLst>
          <pc:docMk/>
          <pc:sldMk cId="377631383" sldId="269"/>
        </pc:sldMkLst>
        <pc:spChg chg="add">
          <ac:chgData name="Nick Rains" userId="ffded269-1352-44fc-80ba-692b3c45c23b" providerId="ADAL" clId="{FF01960F-9297-4942-A92D-1FC1087149C9}" dt="2025-10-16T01:05:06.671" v="4018" actId="26606"/>
          <ac:spMkLst>
            <pc:docMk/>
            <pc:sldMk cId="377631383" sldId="269"/>
            <ac:spMk id="7" creationId="{AB8C311F-7253-4AED-9701-7FC0708C41C7}"/>
          </ac:spMkLst>
        </pc:spChg>
        <pc:spChg chg="add">
          <ac:chgData name="Nick Rains" userId="ffded269-1352-44fc-80ba-692b3c45c23b" providerId="ADAL" clId="{FF01960F-9297-4942-A92D-1FC1087149C9}" dt="2025-10-16T01:05:06.671" v="4018" actId="26606"/>
          <ac:spMkLst>
            <pc:docMk/>
            <pc:sldMk cId="377631383" sldId="269"/>
            <ac:spMk id="9" creationId="{E2384209-CB15-4CDF-9D31-C44FD9A3F20D}"/>
          </ac:spMkLst>
        </pc:spChg>
        <pc:spChg chg="add">
          <ac:chgData name="Nick Rains" userId="ffded269-1352-44fc-80ba-692b3c45c23b" providerId="ADAL" clId="{FF01960F-9297-4942-A92D-1FC1087149C9}" dt="2025-10-16T01:05:06.671" v="4018" actId="26606"/>
          <ac:spMkLst>
            <pc:docMk/>
            <pc:sldMk cId="377631383" sldId="269"/>
            <ac:spMk id="11" creationId="{2633B3B5-CC90-43F0-8714-D31D1F3F0209}"/>
          </ac:spMkLst>
        </pc:spChg>
        <pc:spChg chg="add">
          <ac:chgData name="Nick Rains" userId="ffded269-1352-44fc-80ba-692b3c45c23b" providerId="ADAL" clId="{FF01960F-9297-4942-A92D-1FC1087149C9}" dt="2025-10-16T01:05:06.671" v="4018" actId="26606"/>
          <ac:spMkLst>
            <pc:docMk/>
            <pc:sldMk cId="377631383" sldId="269"/>
            <ac:spMk id="13" creationId="{A8D57A06-A426-446D-B02C-A2DC6B62E45E}"/>
          </ac:spMkLst>
        </pc:spChg>
        <pc:picChg chg="add mod">
          <ac:chgData name="Nick Rains" userId="ffded269-1352-44fc-80ba-692b3c45c23b" providerId="ADAL" clId="{FF01960F-9297-4942-A92D-1FC1087149C9}" dt="2025-10-16T01:05:31.303" v="4025" actId="1076"/>
          <ac:picMkLst>
            <pc:docMk/>
            <pc:sldMk cId="377631383" sldId="269"/>
            <ac:picMk id="2" creationId="{CDC6C99B-6B1E-10C8-C609-309DF09958E8}"/>
          </ac:picMkLst>
        </pc:picChg>
      </pc:sldChg>
      <pc:sldChg chg="addSp delSp modSp new mod setBg modClrScheme chgLayout">
        <pc:chgData name="Nick Rains" userId="ffded269-1352-44fc-80ba-692b3c45c23b" providerId="ADAL" clId="{FF01960F-9297-4942-A92D-1FC1087149C9}" dt="2025-10-16T01:19:01.290" v="4480" actId="26606"/>
        <pc:sldMkLst>
          <pc:docMk/>
          <pc:sldMk cId="371749672" sldId="270"/>
        </pc:sldMkLst>
        <pc:spChg chg="del mod ord">
          <ac:chgData name="Nick Rains" userId="ffded269-1352-44fc-80ba-692b3c45c23b" providerId="ADAL" clId="{FF01960F-9297-4942-A92D-1FC1087149C9}" dt="2025-10-16T01:17:10.154" v="4404" actId="700"/>
          <ac:spMkLst>
            <pc:docMk/>
            <pc:sldMk cId="371749672" sldId="270"/>
            <ac:spMk id="2" creationId="{94A4C84D-4562-BB3B-C894-A2EB5878C79D}"/>
          </ac:spMkLst>
        </pc:spChg>
        <pc:spChg chg="del mod ord">
          <ac:chgData name="Nick Rains" userId="ffded269-1352-44fc-80ba-692b3c45c23b" providerId="ADAL" clId="{FF01960F-9297-4942-A92D-1FC1087149C9}" dt="2025-10-16T01:17:10.154" v="4404" actId="700"/>
          <ac:spMkLst>
            <pc:docMk/>
            <pc:sldMk cId="371749672" sldId="270"/>
            <ac:spMk id="3" creationId="{D469AB27-0399-5978-BDF7-FBA57B3224AD}"/>
          </ac:spMkLst>
        </pc:spChg>
        <pc:spChg chg="add mod ord">
          <ac:chgData name="Nick Rains" userId="ffded269-1352-44fc-80ba-692b3c45c23b" providerId="ADAL" clId="{FF01960F-9297-4942-A92D-1FC1087149C9}" dt="2025-10-16T01:19:01.290" v="4480" actId="26606"/>
          <ac:spMkLst>
            <pc:docMk/>
            <pc:sldMk cId="371749672" sldId="270"/>
            <ac:spMk id="4" creationId="{FBD16E85-3504-0A35-6B3E-17599C37C3AE}"/>
          </ac:spMkLst>
        </pc:spChg>
        <pc:spChg chg="add mod ord">
          <ac:chgData name="Nick Rains" userId="ffded269-1352-44fc-80ba-692b3c45c23b" providerId="ADAL" clId="{FF01960F-9297-4942-A92D-1FC1087149C9}" dt="2025-10-16T01:19:01.290" v="4480" actId="26606"/>
          <ac:spMkLst>
            <pc:docMk/>
            <pc:sldMk cId="371749672" sldId="270"/>
            <ac:spMk id="5" creationId="{B8061788-D3AB-5465-A24C-7ECDDFAFE999}"/>
          </ac:spMkLst>
        </pc:spChg>
        <pc:spChg chg="add del">
          <ac:chgData name="Nick Rains" userId="ffded269-1352-44fc-80ba-692b3c45c23b" providerId="ADAL" clId="{FF01960F-9297-4942-A92D-1FC1087149C9}" dt="2025-10-16T01:18:44.583" v="4471" actId="26606"/>
          <ac:spMkLst>
            <pc:docMk/>
            <pc:sldMk cId="371749672" sldId="270"/>
            <ac:spMk id="2055" creationId="{854DEE1C-7FD6-4FA0-A96A-BDF952F199AB}"/>
          </ac:spMkLst>
        </pc:spChg>
        <pc:spChg chg="add del">
          <ac:chgData name="Nick Rains" userId="ffded269-1352-44fc-80ba-692b3c45c23b" providerId="ADAL" clId="{FF01960F-9297-4942-A92D-1FC1087149C9}" dt="2025-10-16T01:18:48.151" v="4473" actId="26606"/>
          <ac:spMkLst>
            <pc:docMk/>
            <pc:sldMk cId="371749672" sldId="270"/>
            <ac:spMk id="2057" creationId="{5C55F0BA-7D8B-4753-AB68-D54E59A24A9D}"/>
          </ac:spMkLst>
        </pc:spChg>
        <pc:spChg chg="add del">
          <ac:chgData name="Nick Rains" userId="ffded269-1352-44fc-80ba-692b3c45c23b" providerId="ADAL" clId="{FF01960F-9297-4942-A92D-1FC1087149C9}" dt="2025-10-16T01:18:50.741" v="4475" actId="26606"/>
          <ac:spMkLst>
            <pc:docMk/>
            <pc:sldMk cId="371749672" sldId="270"/>
            <ac:spMk id="2059" creationId="{04357C93-F0CB-4A1C-8F77-4E9063789819}"/>
          </ac:spMkLst>
        </pc:spChg>
        <pc:spChg chg="add del">
          <ac:chgData name="Nick Rains" userId="ffded269-1352-44fc-80ba-692b3c45c23b" providerId="ADAL" clId="{FF01960F-9297-4942-A92D-1FC1087149C9}" dt="2025-10-16T01:18:50.741" v="4475" actId="26606"/>
          <ac:spMkLst>
            <pc:docMk/>
            <pc:sldMk cId="371749672" sldId="270"/>
            <ac:spMk id="2060" creationId="{BA79A7CF-01AF-4178-9369-94E0C90EB046}"/>
          </ac:spMkLst>
        </pc:spChg>
        <pc:spChg chg="add del">
          <ac:chgData name="Nick Rains" userId="ffded269-1352-44fc-80ba-692b3c45c23b" providerId="ADAL" clId="{FF01960F-9297-4942-A92D-1FC1087149C9}" dt="2025-10-16T01:18:50.741" v="4475" actId="26606"/>
          <ac:spMkLst>
            <pc:docMk/>
            <pc:sldMk cId="371749672" sldId="270"/>
            <ac:spMk id="2061" creationId="{90F533E9-6690-41A8-A372-4C6C622D028D}"/>
          </ac:spMkLst>
        </pc:spChg>
        <pc:spChg chg="add del">
          <ac:chgData name="Nick Rains" userId="ffded269-1352-44fc-80ba-692b3c45c23b" providerId="ADAL" clId="{FF01960F-9297-4942-A92D-1FC1087149C9}" dt="2025-10-16T01:18:50.741" v="4475" actId="26606"/>
          <ac:spMkLst>
            <pc:docMk/>
            <pc:sldMk cId="371749672" sldId="270"/>
            <ac:spMk id="2062" creationId="{99413ED5-9ED4-4772-BCE4-2BCAE6B12E35}"/>
          </ac:spMkLst>
        </pc:spChg>
        <pc:spChg chg="add del">
          <ac:chgData name="Nick Rains" userId="ffded269-1352-44fc-80ba-692b3c45c23b" providerId="ADAL" clId="{FF01960F-9297-4942-A92D-1FC1087149C9}" dt="2025-10-16T01:19:01.277" v="4479" actId="26606"/>
          <ac:spMkLst>
            <pc:docMk/>
            <pc:sldMk cId="371749672" sldId="270"/>
            <ac:spMk id="2063" creationId="{32B3ACB3-D689-442E-8A40-8680B0FEB8A2}"/>
          </ac:spMkLst>
        </pc:spChg>
        <pc:spChg chg="add del">
          <ac:chgData name="Nick Rains" userId="ffded269-1352-44fc-80ba-692b3c45c23b" providerId="ADAL" clId="{FF01960F-9297-4942-A92D-1FC1087149C9}" dt="2025-10-16T01:18:58.125" v="4477" actId="26606"/>
          <ac:spMkLst>
            <pc:docMk/>
            <pc:sldMk cId="371749672" sldId="270"/>
            <ac:spMk id="2064" creationId="{5C55F0BA-7D8B-4753-AB68-D54E59A24A9D}"/>
          </ac:spMkLst>
        </pc:spChg>
        <pc:spChg chg="add del">
          <ac:chgData name="Nick Rains" userId="ffded269-1352-44fc-80ba-692b3c45c23b" providerId="ADAL" clId="{FF01960F-9297-4942-A92D-1FC1087149C9}" dt="2025-10-16T01:19:01.277" v="4479" actId="26606"/>
          <ac:spMkLst>
            <pc:docMk/>
            <pc:sldMk cId="371749672" sldId="270"/>
            <ac:spMk id="2066" creationId="{8C790BE2-4E4F-4AAF-81A2-4A6F4885EBE6}"/>
          </ac:spMkLst>
        </pc:spChg>
        <pc:spChg chg="add del">
          <ac:chgData name="Nick Rains" userId="ffded269-1352-44fc-80ba-692b3c45c23b" providerId="ADAL" clId="{FF01960F-9297-4942-A92D-1FC1087149C9}" dt="2025-10-16T01:19:01.277" v="4479" actId="26606"/>
          <ac:spMkLst>
            <pc:docMk/>
            <pc:sldMk cId="371749672" sldId="270"/>
            <ac:spMk id="2067" creationId="{D28B54C3-B57B-472A-B96E-1FCB67093DC2}"/>
          </ac:spMkLst>
        </pc:spChg>
        <pc:spChg chg="add del">
          <ac:chgData name="Nick Rains" userId="ffded269-1352-44fc-80ba-692b3c45c23b" providerId="ADAL" clId="{FF01960F-9297-4942-A92D-1FC1087149C9}" dt="2025-10-16T01:19:01.277" v="4479" actId="26606"/>
          <ac:spMkLst>
            <pc:docMk/>
            <pc:sldMk cId="371749672" sldId="270"/>
            <ac:spMk id="2068" creationId="{7DB3C429-F8DA-49B9-AF84-21996FCF78B5}"/>
          </ac:spMkLst>
        </pc:spChg>
        <pc:spChg chg="add del">
          <ac:chgData name="Nick Rains" userId="ffded269-1352-44fc-80ba-692b3c45c23b" providerId="ADAL" clId="{FF01960F-9297-4942-A92D-1FC1087149C9}" dt="2025-10-16T01:19:01.277" v="4479" actId="26606"/>
          <ac:spMkLst>
            <pc:docMk/>
            <pc:sldMk cId="371749672" sldId="270"/>
            <ac:spMk id="2069" creationId="{C4C9F2B0-1044-46EB-8AEB-C3BFFDE6C2CC}"/>
          </ac:spMkLst>
        </pc:spChg>
        <pc:spChg chg="add">
          <ac:chgData name="Nick Rains" userId="ffded269-1352-44fc-80ba-692b3c45c23b" providerId="ADAL" clId="{FF01960F-9297-4942-A92D-1FC1087149C9}" dt="2025-10-16T01:19:01.290" v="4480" actId="26606"/>
          <ac:spMkLst>
            <pc:docMk/>
            <pc:sldMk cId="371749672" sldId="270"/>
            <ac:spMk id="2071" creationId="{9B7AD9F6-8CE7-4299-8FC6-328F4DCD3FF9}"/>
          </ac:spMkLst>
        </pc:spChg>
        <pc:spChg chg="add">
          <ac:chgData name="Nick Rains" userId="ffded269-1352-44fc-80ba-692b3c45c23b" providerId="ADAL" clId="{FF01960F-9297-4942-A92D-1FC1087149C9}" dt="2025-10-16T01:19:01.290" v="4480" actId="26606"/>
          <ac:spMkLst>
            <pc:docMk/>
            <pc:sldMk cId="371749672" sldId="270"/>
            <ac:spMk id="2072" creationId="{3F9B0603-37C5-4312-AE4D-A3D015475403}"/>
          </ac:spMkLst>
        </pc:spChg>
        <pc:picChg chg="add mod">
          <ac:chgData name="Nick Rains" userId="ffded269-1352-44fc-80ba-692b3c45c23b" providerId="ADAL" clId="{FF01960F-9297-4942-A92D-1FC1087149C9}" dt="2025-10-16T01:19:01.290" v="4480" actId="26606"/>
          <ac:picMkLst>
            <pc:docMk/>
            <pc:sldMk cId="371749672" sldId="270"/>
            <ac:picMk id="2050" creationId="{1D2D9EFD-695D-5866-63C3-F942DECB0E97}"/>
          </ac:picMkLst>
        </pc:picChg>
      </pc:sldChg>
      <pc:sldChg chg="addSp modSp new del mod setBg">
        <pc:chgData name="Nick Rains" userId="ffded269-1352-44fc-80ba-692b3c45c23b" providerId="ADAL" clId="{FF01960F-9297-4942-A92D-1FC1087149C9}" dt="2025-10-16T01:08:54.545" v="4035" actId="2696"/>
        <pc:sldMkLst>
          <pc:docMk/>
          <pc:sldMk cId="2418119183" sldId="270"/>
        </pc:sldMkLst>
        <pc:spChg chg="add">
          <ac:chgData name="Nick Rains" userId="ffded269-1352-44fc-80ba-692b3c45c23b" providerId="ADAL" clId="{FF01960F-9297-4942-A92D-1FC1087149C9}" dt="2025-10-16T01:06:36.693" v="4028" actId="26606"/>
          <ac:spMkLst>
            <pc:docMk/>
            <pc:sldMk cId="2418119183" sldId="270"/>
            <ac:spMk id="7" creationId="{AB8C311F-7253-4AED-9701-7FC0708C41C7}"/>
          </ac:spMkLst>
        </pc:spChg>
        <pc:spChg chg="add">
          <ac:chgData name="Nick Rains" userId="ffded269-1352-44fc-80ba-692b3c45c23b" providerId="ADAL" clId="{FF01960F-9297-4942-A92D-1FC1087149C9}" dt="2025-10-16T01:06:36.693" v="4028" actId="26606"/>
          <ac:spMkLst>
            <pc:docMk/>
            <pc:sldMk cId="2418119183" sldId="270"/>
            <ac:spMk id="9" creationId="{E2384209-CB15-4CDF-9D31-C44FD9A3F20D}"/>
          </ac:spMkLst>
        </pc:spChg>
        <pc:spChg chg="add">
          <ac:chgData name="Nick Rains" userId="ffded269-1352-44fc-80ba-692b3c45c23b" providerId="ADAL" clId="{FF01960F-9297-4942-A92D-1FC1087149C9}" dt="2025-10-16T01:06:36.693" v="4028" actId="26606"/>
          <ac:spMkLst>
            <pc:docMk/>
            <pc:sldMk cId="2418119183" sldId="270"/>
            <ac:spMk id="11" creationId="{2633B3B5-CC90-43F0-8714-D31D1F3F0209}"/>
          </ac:spMkLst>
        </pc:spChg>
        <pc:spChg chg="add">
          <ac:chgData name="Nick Rains" userId="ffded269-1352-44fc-80ba-692b3c45c23b" providerId="ADAL" clId="{FF01960F-9297-4942-A92D-1FC1087149C9}" dt="2025-10-16T01:06:36.693" v="4028" actId="26606"/>
          <ac:spMkLst>
            <pc:docMk/>
            <pc:sldMk cId="2418119183" sldId="270"/>
            <ac:spMk id="13" creationId="{A8D57A06-A426-446D-B02C-A2DC6B62E45E}"/>
          </ac:spMkLst>
        </pc:spChg>
        <pc:picChg chg="add mod">
          <ac:chgData name="Nick Rains" userId="ffded269-1352-44fc-80ba-692b3c45c23b" providerId="ADAL" clId="{FF01960F-9297-4942-A92D-1FC1087149C9}" dt="2025-10-16T01:06:50.094" v="4033" actId="1076"/>
          <ac:picMkLst>
            <pc:docMk/>
            <pc:sldMk cId="2418119183" sldId="270"/>
            <ac:picMk id="2" creationId="{825B649A-3851-D07B-179E-879C6EF736A6}"/>
          </ac:picMkLst>
        </pc:picChg>
      </pc:sldChg>
      <pc:sldChg chg="addSp modSp new mod setBg">
        <pc:chgData name="Nick Rains" userId="ffded269-1352-44fc-80ba-692b3c45c23b" providerId="ADAL" clId="{FF01960F-9297-4942-A92D-1FC1087149C9}" dt="2025-10-16T01:45:26.821" v="5287" actId="26606"/>
        <pc:sldMkLst>
          <pc:docMk/>
          <pc:sldMk cId="2169620749" sldId="271"/>
        </pc:sldMkLst>
        <pc:spChg chg="mod">
          <ac:chgData name="Nick Rains" userId="ffded269-1352-44fc-80ba-692b3c45c23b" providerId="ADAL" clId="{FF01960F-9297-4942-A92D-1FC1087149C9}" dt="2025-10-16T01:45:26.821" v="5287" actId="26606"/>
          <ac:spMkLst>
            <pc:docMk/>
            <pc:sldMk cId="2169620749" sldId="271"/>
            <ac:spMk id="2" creationId="{680A90DC-EC25-D01F-36DF-12A05A27FD5C}"/>
          </ac:spMkLst>
        </pc:spChg>
        <pc:spChg chg="mod">
          <ac:chgData name="Nick Rains" userId="ffded269-1352-44fc-80ba-692b3c45c23b" providerId="ADAL" clId="{FF01960F-9297-4942-A92D-1FC1087149C9}" dt="2025-10-16T01:45:26.821" v="5287" actId="26606"/>
          <ac:spMkLst>
            <pc:docMk/>
            <pc:sldMk cId="2169620749" sldId="271"/>
            <ac:spMk id="3" creationId="{87058C86-4394-EA03-E9D3-9D032398748F}"/>
          </ac:spMkLst>
        </pc:spChg>
        <pc:spChg chg="add">
          <ac:chgData name="Nick Rains" userId="ffded269-1352-44fc-80ba-692b3c45c23b" providerId="ADAL" clId="{FF01960F-9297-4942-A92D-1FC1087149C9}" dt="2025-10-16T01:45:26.821" v="5287" actId="26606"/>
          <ac:spMkLst>
            <pc:docMk/>
            <pc:sldMk cId="2169620749" sldId="271"/>
            <ac:spMk id="3079" creationId="{45D37F4E-DDB4-456B-97E0-9937730A039F}"/>
          </ac:spMkLst>
        </pc:spChg>
        <pc:spChg chg="add">
          <ac:chgData name="Nick Rains" userId="ffded269-1352-44fc-80ba-692b3c45c23b" providerId="ADAL" clId="{FF01960F-9297-4942-A92D-1FC1087149C9}" dt="2025-10-16T01:45:26.821" v="5287" actId="26606"/>
          <ac:spMkLst>
            <pc:docMk/>
            <pc:sldMk cId="2169620749" sldId="271"/>
            <ac:spMk id="3081" creationId="{B2DD41CD-8F47-4F56-AD12-4E2FF7696987}"/>
          </ac:spMkLst>
        </pc:spChg>
        <pc:picChg chg="add mod">
          <ac:chgData name="Nick Rains" userId="ffded269-1352-44fc-80ba-692b3c45c23b" providerId="ADAL" clId="{FF01960F-9297-4942-A92D-1FC1087149C9}" dt="2025-10-16T01:45:26.821" v="5287" actId="26606"/>
          <ac:picMkLst>
            <pc:docMk/>
            <pc:sldMk cId="2169620749" sldId="271"/>
            <ac:picMk id="3074" creationId="{19D3EAB7-33C3-112B-F6CE-6971926A7CFB}"/>
          </ac:picMkLst>
        </pc:picChg>
      </pc:sldChg>
      <pc:sldChg chg="new del">
        <pc:chgData name="Nick Rains" userId="ffded269-1352-44fc-80ba-692b3c45c23b" providerId="ADAL" clId="{FF01960F-9297-4942-A92D-1FC1087149C9}" dt="2025-10-16T01:11:21.420" v="4037" actId="2696"/>
        <pc:sldMkLst>
          <pc:docMk/>
          <pc:sldMk cId="3966194003" sldId="271"/>
        </pc:sldMkLst>
      </pc:sldChg>
      <pc:sldChg chg="addSp delSp modSp new mod setBg modClrScheme chgLayout">
        <pc:chgData name="Nick Rains" userId="ffded269-1352-44fc-80ba-692b3c45c23b" providerId="ADAL" clId="{FF01960F-9297-4942-A92D-1FC1087149C9}" dt="2025-10-16T01:47:24.649" v="5329" actId="26606"/>
        <pc:sldMkLst>
          <pc:docMk/>
          <pc:sldMk cId="47844046" sldId="272"/>
        </pc:sldMkLst>
        <pc:spChg chg="del mod ord">
          <ac:chgData name="Nick Rains" userId="ffded269-1352-44fc-80ba-692b3c45c23b" providerId="ADAL" clId="{FF01960F-9297-4942-A92D-1FC1087149C9}" dt="2025-10-16T01:46:17.612" v="5289" actId="700"/>
          <ac:spMkLst>
            <pc:docMk/>
            <pc:sldMk cId="47844046" sldId="272"/>
            <ac:spMk id="2" creationId="{99413E96-B782-5A19-3C6F-82E44A7FCF66}"/>
          </ac:spMkLst>
        </pc:spChg>
        <pc:spChg chg="del mod ord">
          <ac:chgData name="Nick Rains" userId="ffded269-1352-44fc-80ba-692b3c45c23b" providerId="ADAL" clId="{FF01960F-9297-4942-A92D-1FC1087149C9}" dt="2025-10-16T01:46:17.612" v="5289" actId="700"/>
          <ac:spMkLst>
            <pc:docMk/>
            <pc:sldMk cId="47844046" sldId="272"/>
            <ac:spMk id="3" creationId="{FD4FE8A7-8E44-BB59-F36D-67565FA9BFC2}"/>
          </ac:spMkLst>
        </pc:spChg>
        <pc:spChg chg="add mod ord">
          <ac:chgData name="Nick Rains" userId="ffded269-1352-44fc-80ba-692b3c45c23b" providerId="ADAL" clId="{FF01960F-9297-4942-A92D-1FC1087149C9}" dt="2025-10-16T01:47:24.649" v="5329" actId="26606"/>
          <ac:spMkLst>
            <pc:docMk/>
            <pc:sldMk cId="47844046" sldId="272"/>
            <ac:spMk id="4" creationId="{76DCE56E-2E85-CCBE-3BC1-DF48653396B3}"/>
          </ac:spMkLst>
        </pc:spChg>
        <pc:spChg chg="add mod ord">
          <ac:chgData name="Nick Rains" userId="ffded269-1352-44fc-80ba-692b3c45c23b" providerId="ADAL" clId="{FF01960F-9297-4942-A92D-1FC1087149C9}" dt="2025-10-16T01:47:24.649" v="5329" actId="26606"/>
          <ac:spMkLst>
            <pc:docMk/>
            <pc:sldMk cId="47844046" sldId="272"/>
            <ac:spMk id="5" creationId="{D07A0782-4415-41A2-809D-4B0A8558DF61}"/>
          </ac:spMkLst>
        </pc:spChg>
        <pc:spChg chg="add">
          <ac:chgData name="Nick Rains" userId="ffded269-1352-44fc-80ba-692b3c45c23b" providerId="ADAL" clId="{FF01960F-9297-4942-A92D-1FC1087149C9}" dt="2025-10-16T01:47:24.649" v="5329" actId="26606"/>
          <ac:spMkLst>
            <pc:docMk/>
            <pc:sldMk cId="47844046" sldId="272"/>
            <ac:spMk id="4103" creationId="{9B7AD9F6-8CE7-4299-8FC6-328F4DCD3FF9}"/>
          </ac:spMkLst>
        </pc:spChg>
        <pc:spChg chg="add">
          <ac:chgData name="Nick Rains" userId="ffded269-1352-44fc-80ba-692b3c45c23b" providerId="ADAL" clId="{FF01960F-9297-4942-A92D-1FC1087149C9}" dt="2025-10-16T01:47:24.649" v="5329" actId="26606"/>
          <ac:spMkLst>
            <pc:docMk/>
            <pc:sldMk cId="47844046" sldId="272"/>
            <ac:spMk id="4105" creationId="{3F9B0603-37C5-4312-AE4D-A3D015475403}"/>
          </ac:spMkLst>
        </pc:spChg>
        <pc:picChg chg="add mod">
          <ac:chgData name="Nick Rains" userId="ffded269-1352-44fc-80ba-692b3c45c23b" providerId="ADAL" clId="{FF01960F-9297-4942-A92D-1FC1087149C9}" dt="2025-10-16T01:47:24.649" v="5329" actId="26606"/>
          <ac:picMkLst>
            <pc:docMk/>
            <pc:sldMk cId="47844046" sldId="272"/>
            <ac:picMk id="4098" creationId="{C92A6B92-62A1-664A-CADA-14B6AA22902F}"/>
          </ac:picMkLst>
        </pc:picChg>
      </pc:sldChg>
      <pc:sldChg chg="addSp modSp new mod">
        <pc:chgData name="Nick Rains" userId="ffded269-1352-44fc-80ba-692b3c45c23b" providerId="ADAL" clId="{FF01960F-9297-4942-A92D-1FC1087149C9}" dt="2025-10-16T01:57:41.088" v="5792" actId="14100"/>
        <pc:sldMkLst>
          <pc:docMk/>
          <pc:sldMk cId="2155444302" sldId="273"/>
        </pc:sldMkLst>
        <pc:spChg chg="mod">
          <ac:chgData name="Nick Rains" userId="ffded269-1352-44fc-80ba-692b3c45c23b" providerId="ADAL" clId="{FF01960F-9297-4942-A92D-1FC1087149C9}" dt="2025-10-16T01:49:16.078" v="5376" actId="20577"/>
          <ac:spMkLst>
            <pc:docMk/>
            <pc:sldMk cId="2155444302" sldId="273"/>
            <ac:spMk id="2" creationId="{49BAF72F-35C8-5C1A-50AA-4CA155076298}"/>
          </ac:spMkLst>
        </pc:spChg>
        <pc:spChg chg="mod">
          <ac:chgData name="Nick Rains" userId="ffded269-1352-44fc-80ba-692b3c45c23b" providerId="ADAL" clId="{FF01960F-9297-4942-A92D-1FC1087149C9}" dt="2025-10-16T01:54:42.529" v="5778" actId="27636"/>
          <ac:spMkLst>
            <pc:docMk/>
            <pc:sldMk cId="2155444302" sldId="273"/>
            <ac:spMk id="3" creationId="{FF48B8D3-F000-4589-7B48-1E4526C36917}"/>
          </ac:spMkLst>
        </pc:spChg>
        <pc:spChg chg="add mod">
          <ac:chgData name="Nick Rains" userId="ffded269-1352-44fc-80ba-692b3c45c23b" providerId="ADAL" clId="{FF01960F-9297-4942-A92D-1FC1087149C9}" dt="2025-10-16T01:55:53.612" v="5785" actId="1076"/>
          <ac:spMkLst>
            <pc:docMk/>
            <pc:sldMk cId="2155444302" sldId="273"/>
            <ac:spMk id="4" creationId="{078002EF-A2C8-5744-4E77-158EBEF090A8}"/>
          </ac:spMkLst>
        </pc:spChg>
        <pc:picChg chg="add mod">
          <ac:chgData name="Nick Rains" userId="ffded269-1352-44fc-80ba-692b3c45c23b" providerId="ADAL" clId="{FF01960F-9297-4942-A92D-1FC1087149C9}" dt="2025-10-16T01:57:41.088" v="5792" actId="14100"/>
          <ac:picMkLst>
            <pc:docMk/>
            <pc:sldMk cId="2155444302" sldId="273"/>
            <ac:picMk id="5122" creationId="{21A79A91-DC59-FCE2-631E-603EFDA8ECCD}"/>
          </ac:picMkLst>
        </pc:picChg>
      </pc:sldChg>
      <pc:sldChg chg="addSp modSp new mod setBg">
        <pc:chgData name="Nick Rains" userId="ffded269-1352-44fc-80ba-692b3c45c23b" providerId="ADAL" clId="{FF01960F-9297-4942-A92D-1FC1087149C9}" dt="2025-10-16T02:10:22.310" v="6099" actId="1076"/>
        <pc:sldMkLst>
          <pc:docMk/>
          <pc:sldMk cId="295397182" sldId="274"/>
        </pc:sldMkLst>
        <pc:spChg chg="mod">
          <ac:chgData name="Nick Rains" userId="ffded269-1352-44fc-80ba-692b3c45c23b" providerId="ADAL" clId="{FF01960F-9297-4942-A92D-1FC1087149C9}" dt="2025-10-16T02:10:22.310" v="6099" actId="1076"/>
          <ac:spMkLst>
            <pc:docMk/>
            <pc:sldMk cId="295397182" sldId="274"/>
            <ac:spMk id="2" creationId="{8944B291-315E-74A3-96EC-4D5838BC6F2B}"/>
          </ac:spMkLst>
        </pc:spChg>
        <pc:spChg chg="mod">
          <ac:chgData name="Nick Rains" userId="ffded269-1352-44fc-80ba-692b3c45c23b" providerId="ADAL" clId="{FF01960F-9297-4942-A92D-1FC1087149C9}" dt="2025-10-16T02:10:15.752" v="6097" actId="1076"/>
          <ac:spMkLst>
            <pc:docMk/>
            <pc:sldMk cId="295397182" sldId="274"/>
            <ac:spMk id="3" creationId="{486F7CD0-7A26-55B2-71D4-C90DC1F079C8}"/>
          </ac:spMkLst>
        </pc:spChg>
        <pc:spChg chg="add">
          <ac:chgData name="Nick Rains" userId="ffded269-1352-44fc-80ba-692b3c45c23b" providerId="ADAL" clId="{FF01960F-9297-4942-A92D-1FC1087149C9}" dt="2025-10-16T02:09:46.519" v="6090" actId="26606"/>
          <ac:spMkLst>
            <pc:docMk/>
            <pc:sldMk cId="295397182" sldId="274"/>
            <ac:spMk id="6155" creationId="{61293230-B0F6-45B1-96D1-13D18E242995}"/>
          </ac:spMkLst>
        </pc:spChg>
        <pc:spChg chg="add">
          <ac:chgData name="Nick Rains" userId="ffded269-1352-44fc-80ba-692b3c45c23b" providerId="ADAL" clId="{FF01960F-9297-4942-A92D-1FC1087149C9}" dt="2025-10-16T02:09:46.519" v="6090" actId="26606"/>
          <ac:spMkLst>
            <pc:docMk/>
            <pc:sldMk cId="295397182" sldId="274"/>
            <ac:spMk id="6157" creationId="{DB74BAD7-F0FC-4719-A31F-1ABDB62116DA}"/>
          </ac:spMkLst>
        </pc:spChg>
        <pc:picChg chg="add mod ord">
          <ac:chgData name="Nick Rains" userId="ffded269-1352-44fc-80ba-692b3c45c23b" providerId="ADAL" clId="{FF01960F-9297-4942-A92D-1FC1087149C9}" dt="2025-10-16T02:09:46.519" v="6090" actId="26606"/>
          <ac:picMkLst>
            <pc:docMk/>
            <pc:sldMk cId="295397182" sldId="274"/>
            <ac:picMk id="6146" creationId="{3E29F55C-66FE-674A-11E7-29B09E789313}"/>
          </ac:picMkLst>
        </pc:picChg>
        <pc:picChg chg="add mod">
          <ac:chgData name="Nick Rains" userId="ffded269-1352-44fc-80ba-692b3c45c23b" providerId="ADAL" clId="{FF01960F-9297-4942-A92D-1FC1087149C9}" dt="2025-10-16T02:09:46.519" v="6090" actId="26606"/>
          <ac:picMkLst>
            <pc:docMk/>
            <pc:sldMk cId="295397182" sldId="274"/>
            <ac:picMk id="6148" creationId="{7D259331-CC1F-8D9E-E90A-2DC84C47800B}"/>
          </ac:picMkLst>
        </pc:picChg>
        <pc:picChg chg="add mod">
          <ac:chgData name="Nick Rains" userId="ffded269-1352-44fc-80ba-692b3c45c23b" providerId="ADAL" clId="{FF01960F-9297-4942-A92D-1FC1087149C9}" dt="2025-10-16T02:09:46.519" v="6090" actId="26606"/>
          <ac:picMkLst>
            <pc:docMk/>
            <pc:sldMk cId="295397182" sldId="274"/>
            <ac:picMk id="6150" creationId="{0127DD07-289A-F444-A732-480F9624BB34}"/>
          </ac:picMkLst>
        </pc:picChg>
      </pc:sldChg>
      <pc:sldChg chg="addSp modSp new mod">
        <pc:chgData name="Nick Rains" userId="ffded269-1352-44fc-80ba-692b3c45c23b" providerId="ADAL" clId="{FF01960F-9297-4942-A92D-1FC1087149C9}" dt="2025-10-16T02:24:15.003" v="6573" actId="1076"/>
        <pc:sldMkLst>
          <pc:docMk/>
          <pc:sldMk cId="1241793924" sldId="275"/>
        </pc:sldMkLst>
        <pc:spChg chg="mod">
          <ac:chgData name="Nick Rains" userId="ffded269-1352-44fc-80ba-692b3c45c23b" providerId="ADAL" clId="{FF01960F-9297-4942-A92D-1FC1087149C9}" dt="2025-10-16T02:10:52.903" v="6120" actId="14100"/>
          <ac:spMkLst>
            <pc:docMk/>
            <pc:sldMk cId="1241793924" sldId="275"/>
            <ac:spMk id="2" creationId="{911DB406-4737-2595-F92F-80FB183D8055}"/>
          </ac:spMkLst>
        </pc:spChg>
        <pc:spChg chg="mod">
          <ac:chgData name="Nick Rains" userId="ffded269-1352-44fc-80ba-692b3c45c23b" providerId="ADAL" clId="{FF01960F-9297-4942-A92D-1FC1087149C9}" dt="2025-10-16T02:22:20.965" v="6564" actId="27636"/>
          <ac:spMkLst>
            <pc:docMk/>
            <pc:sldMk cId="1241793924" sldId="275"/>
            <ac:spMk id="3" creationId="{E9FF38DE-57FF-DCE1-B507-0E781AA49775}"/>
          </ac:spMkLst>
        </pc:spChg>
        <pc:spChg chg="add mod">
          <ac:chgData name="Nick Rains" userId="ffded269-1352-44fc-80ba-692b3c45c23b" providerId="ADAL" clId="{FF01960F-9297-4942-A92D-1FC1087149C9}" dt="2025-10-16T02:23:14.127" v="6568" actId="1076"/>
          <ac:spMkLst>
            <pc:docMk/>
            <pc:sldMk cId="1241793924" sldId="275"/>
            <ac:spMk id="4" creationId="{3ED80719-7CC6-BD03-05F0-89E1EC92F584}"/>
          </ac:spMkLst>
        </pc:spChg>
        <pc:picChg chg="add mod">
          <ac:chgData name="Nick Rains" userId="ffded269-1352-44fc-80ba-692b3c45c23b" providerId="ADAL" clId="{FF01960F-9297-4942-A92D-1FC1087149C9}" dt="2025-10-16T02:24:15.003" v="6573" actId="1076"/>
          <ac:picMkLst>
            <pc:docMk/>
            <pc:sldMk cId="1241793924" sldId="275"/>
            <ac:picMk id="7170" creationId="{E24F41D5-1D75-CC85-46F6-9053F4A52995}"/>
          </ac:picMkLst>
        </pc:picChg>
      </pc:sldChg>
      <pc:sldChg chg="modSp new mod">
        <pc:chgData name="Nick Rains" userId="ffded269-1352-44fc-80ba-692b3c45c23b" providerId="ADAL" clId="{FF01960F-9297-4942-A92D-1FC1087149C9}" dt="2025-10-16T02:45:08.320" v="6956" actId="14100"/>
        <pc:sldMkLst>
          <pc:docMk/>
          <pc:sldMk cId="564460542" sldId="276"/>
        </pc:sldMkLst>
        <pc:spChg chg="mod">
          <ac:chgData name="Nick Rains" userId="ffded269-1352-44fc-80ba-692b3c45c23b" providerId="ADAL" clId="{FF01960F-9297-4942-A92D-1FC1087149C9}" dt="2025-10-16T02:41:03.638" v="6641" actId="14100"/>
          <ac:spMkLst>
            <pc:docMk/>
            <pc:sldMk cId="564460542" sldId="276"/>
            <ac:spMk id="2" creationId="{EFCFEF41-9E85-CE83-E18E-29D3AB2CF618}"/>
          </ac:spMkLst>
        </pc:spChg>
        <pc:spChg chg="mod">
          <ac:chgData name="Nick Rains" userId="ffded269-1352-44fc-80ba-692b3c45c23b" providerId="ADAL" clId="{FF01960F-9297-4942-A92D-1FC1087149C9}" dt="2025-10-16T02:45:08.320" v="6956" actId="14100"/>
          <ac:spMkLst>
            <pc:docMk/>
            <pc:sldMk cId="564460542" sldId="276"/>
            <ac:spMk id="3" creationId="{F197694D-E8FF-1F74-AC77-8F8497B942A9}"/>
          </ac:spMkLst>
        </pc:spChg>
      </pc:sldChg>
      <pc:sldChg chg="addSp delSp modSp new mod setBg">
        <pc:chgData name="Nick Rains" userId="ffded269-1352-44fc-80ba-692b3c45c23b" providerId="ADAL" clId="{FF01960F-9297-4942-A92D-1FC1087149C9}" dt="2025-10-16T03:32:35.169" v="9347" actId="26606"/>
        <pc:sldMkLst>
          <pc:docMk/>
          <pc:sldMk cId="854331515" sldId="277"/>
        </pc:sldMkLst>
        <pc:spChg chg="mod">
          <ac:chgData name="Nick Rains" userId="ffded269-1352-44fc-80ba-692b3c45c23b" providerId="ADAL" clId="{FF01960F-9297-4942-A92D-1FC1087149C9}" dt="2025-10-16T03:32:35.169" v="9347" actId="26606"/>
          <ac:spMkLst>
            <pc:docMk/>
            <pc:sldMk cId="854331515" sldId="277"/>
            <ac:spMk id="2" creationId="{0E65D146-E3E3-CE8B-B490-4FED694DE0F5}"/>
          </ac:spMkLst>
        </pc:spChg>
        <pc:spChg chg="mod">
          <ac:chgData name="Nick Rains" userId="ffded269-1352-44fc-80ba-692b3c45c23b" providerId="ADAL" clId="{FF01960F-9297-4942-A92D-1FC1087149C9}" dt="2025-10-16T03:32:35.169" v="9347" actId="26606"/>
          <ac:spMkLst>
            <pc:docMk/>
            <pc:sldMk cId="854331515" sldId="277"/>
            <ac:spMk id="3" creationId="{D3482C4F-8972-8614-3D43-B8A2143737B5}"/>
          </ac:spMkLst>
        </pc:spChg>
        <pc:spChg chg="add del">
          <ac:chgData name="Nick Rains" userId="ffded269-1352-44fc-80ba-692b3c45c23b" providerId="ADAL" clId="{FF01960F-9297-4942-A92D-1FC1087149C9}" dt="2025-10-16T03:32:35.169" v="9347" actId="26606"/>
          <ac:spMkLst>
            <pc:docMk/>
            <pc:sldMk cId="854331515" sldId="277"/>
            <ac:spMk id="8201" creationId="{B7B42F36-B3C1-4247-AF36-090F0134ED59}"/>
          </ac:spMkLst>
        </pc:spChg>
        <pc:spChg chg="add del">
          <ac:chgData name="Nick Rains" userId="ffded269-1352-44fc-80ba-692b3c45c23b" providerId="ADAL" clId="{FF01960F-9297-4942-A92D-1FC1087149C9}" dt="2025-10-16T03:32:35.169" v="9347" actId="26606"/>
          <ac:spMkLst>
            <pc:docMk/>
            <pc:sldMk cId="854331515" sldId="277"/>
            <ac:spMk id="8203" creationId="{FEF131A2-E574-4D95-A322-C5FF0B64E821}"/>
          </ac:spMkLst>
        </pc:spChg>
        <pc:spChg chg="add del">
          <ac:chgData name="Nick Rains" userId="ffded269-1352-44fc-80ba-692b3c45c23b" providerId="ADAL" clId="{FF01960F-9297-4942-A92D-1FC1087149C9}" dt="2025-10-16T03:32:35.169" v="9347" actId="26606"/>
          <ac:spMkLst>
            <pc:docMk/>
            <pc:sldMk cId="854331515" sldId="277"/>
            <ac:spMk id="8205" creationId="{696B4F8D-F261-41C2-B0A1-B0899F667F0C}"/>
          </ac:spMkLst>
        </pc:spChg>
        <pc:spChg chg="add del">
          <ac:chgData name="Nick Rains" userId="ffded269-1352-44fc-80ba-692b3c45c23b" providerId="ADAL" clId="{FF01960F-9297-4942-A92D-1FC1087149C9}" dt="2025-10-16T03:32:35.169" v="9347" actId="26606"/>
          <ac:spMkLst>
            <pc:docMk/>
            <pc:sldMk cId="854331515" sldId="277"/>
            <ac:spMk id="8207" creationId="{A3C7563A-4B20-4E0B-8548-374928B55F30}"/>
          </ac:spMkLst>
        </pc:spChg>
        <pc:spChg chg="add">
          <ac:chgData name="Nick Rains" userId="ffded269-1352-44fc-80ba-692b3c45c23b" providerId="ADAL" clId="{FF01960F-9297-4942-A92D-1FC1087149C9}" dt="2025-10-16T03:32:35.169" v="9347" actId="26606"/>
          <ac:spMkLst>
            <pc:docMk/>
            <pc:sldMk cId="854331515" sldId="277"/>
            <ac:spMk id="8212" creationId="{72018E1B-E0B9-4440-AFF3-4112E50A2763}"/>
          </ac:spMkLst>
        </pc:spChg>
        <pc:picChg chg="add mod ord">
          <ac:chgData name="Nick Rains" userId="ffded269-1352-44fc-80ba-692b3c45c23b" providerId="ADAL" clId="{FF01960F-9297-4942-A92D-1FC1087149C9}" dt="2025-10-16T03:32:35.169" v="9347" actId="26606"/>
          <ac:picMkLst>
            <pc:docMk/>
            <pc:sldMk cId="854331515" sldId="277"/>
            <ac:picMk id="5" creationId="{C7F7E76C-1672-D7ED-68B0-2E9280DE5B7F}"/>
          </ac:picMkLst>
        </pc:picChg>
        <pc:picChg chg="add mod">
          <ac:chgData name="Nick Rains" userId="ffded269-1352-44fc-80ba-692b3c45c23b" providerId="ADAL" clId="{FF01960F-9297-4942-A92D-1FC1087149C9}" dt="2025-10-16T03:32:26.930" v="9346"/>
          <ac:picMkLst>
            <pc:docMk/>
            <pc:sldMk cId="854331515" sldId="277"/>
            <ac:picMk id="6" creationId="{A1FFE375-A3DD-7B9F-9F06-52B1D3BA1E0A}"/>
          </ac:picMkLst>
        </pc:picChg>
        <pc:picChg chg="add mod">
          <ac:chgData name="Nick Rains" userId="ffded269-1352-44fc-80ba-692b3c45c23b" providerId="ADAL" clId="{FF01960F-9297-4942-A92D-1FC1087149C9}" dt="2025-10-16T03:32:35.169" v="9347" actId="26606"/>
          <ac:picMkLst>
            <pc:docMk/>
            <pc:sldMk cId="854331515" sldId="277"/>
            <ac:picMk id="8194" creationId="{68729294-0743-5FCD-2F2D-95EBA5536C84}"/>
          </ac:picMkLst>
        </pc:picChg>
        <pc:picChg chg="add mod ord">
          <ac:chgData name="Nick Rains" userId="ffded269-1352-44fc-80ba-692b3c45c23b" providerId="ADAL" clId="{FF01960F-9297-4942-A92D-1FC1087149C9}" dt="2025-10-16T03:32:35.169" v="9347" actId="26606"/>
          <ac:picMkLst>
            <pc:docMk/>
            <pc:sldMk cId="854331515" sldId="277"/>
            <ac:picMk id="8196" creationId="{30E0120A-523C-0AF0-2CF1-708C5D82801A}"/>
          </ac:picMkLst>
        </pc:picChg>
      </pc:sldChg>
      <pc:sldChg chg="addSp modSp new mod ord">
        <pc:chgData name="Nick Rains" userId="ffded269-1352-44fc-80ba-692b3c45c23b" providerId="ADAL" clId="{FF01960F-9297-4942-A92D-1FC1087149C9}" dt="2025-10-16T02:57:12.889" v="7483" actId="14100"/>
        <pc:sldMkLst>
          <pc:docMk/>
          <pc:sldMk cId="624283654" sldId="278"/>
        </pc:sldMkLst>
        <pc:spChg chg="mod">
          <ac:chgData name="Nick Rains" userId="ffded269-1352-44fc-80ba-692b3c45c23b" providerId="ADAL" clId="{FF01960F-9297-4942-A92D-1FC1087149C9}" dt="2025-10-16T02:57:12.889" v="7483" actId="14100"/>
          <ac:spMkLst>
            <pc:docMk/>
            <pc:sldMk cId="624283654" sldId="278"/>
            <ac:spMk id="2" creationId="{ABCD8904-9FC6-7354-BD3F-E03292ABB594}"/>
          </ac:spMkLst>
        </pc:spChg>
        <pc:spChg chg="mod">
          <ac:chgData name="Nick Rains" userId="ffded269-1352-44fc-80ba-692b3c45c23b" providerId="ADAL" clId="{FF01960F-9297-4942-A92D-1FC1087149C9}" dt="2025-10-16T02:57:02.250" v="7481" actId="27636"/>
          <ac:spMkLst>
            <pc:docMk/>
            <pc:sldMk cId="624283654" sldId="278"/>
            <ac:spMk id="3" creationId="{CE839452-832D-0FED-5C79-CD402E7367F0}"/>
          </ac:spMkLst>
        </pc:spChg>
        <pc:picChg chg="add mod">
          <ac:chgData name="Nick Rains" userId="ffded269-1352-44fc-80ba-692b3c45c23b" providerId="ADAL" clId="{FF01960F-9297-4942-A92D-1FC1087149C9}" dt="2025-10-16T02:56:49.351" v="7479" actId="1076"/>
          <ac:picMkLst>
            <pc:docMk/>
            <pc:sldMk cId="624283654" sldId="278"/>
            <ac:picMk id="9218" creationId="{12B9D27E-DADB-3F7F-37F1-A651BF4CA601}"/>
          </ac:picMkLst>
        </pc:picChg>
      </pc:sldChg>
      <pc:sldChg chg="addSp modSp new mod setBg">
        <pc:chgData name="Nick Rains" userId="ffded269-1352-44fc-80ba-692b3c45c23b" providerId="ADAL" clId="{FF01960F-9297-4942-A92D-1FC1087149C9}" dt="2025-10-16T03:00:33.625" v="7524" actId="26606"/>
        <pc:sldMkLst>
          <pc:docMk/>
          <pc:sldMk cId="1023988861" sldId="279"/>
        </pc:sldMkLst>
        <pc:spChg chg="mod">
          <ac:chgData name="Nick Rains" userId="ffded269-1352-44fc-80ba-692b3c45c23b" providerId="ADAL" clId="{FF01960F-9297-4942-A92D-1FC1087149C9}" dt="2025-10-16T03:00:33.625" v="7524" actId="26606"/>
          <ac:spMkLst>
            <pc:docMk/>
            <pc:sldMk cId="1023988861" sldId="279"/>
            <ac:spMk id="2" creationId="{34932BA1-A81D-F572-AB8A-537F0E795B6E}"/>
          </ac:spMkLst>
        </pc:spChg>
        <pc:spChg chg="mod">
          <ac:chgData name="Nick Rains" userId="ffded269-1352-44fc-80ba-692b3c45c23b" providerId="ADAL" clId="{FF01960F-9297-4942-A92D-1FC1087149C9}" dt="2025-10-16T03:00:33.625" v="7524" actId="26606"/>
          <ac:spMkLst>
            <pc:docMk/>
            <pc:sldMk cId="1023988861" sldId="279"/>
            <ac:spMk id="3" creationId="{087A08FB-B766-DCAD-19AC-CC6081A4B4B6}"/>
          </ac:spMkLst>
        </pc:spChg>
        <pc:spChg chg="add">
          <ac:chgData name="Nick Rains" userId="ffded269-1352-44fc-80ba-692b3c45c23b" providerId="ADAL" clId="{FF01960F-9297-4942-A92D-1FC1087149C9}" dt="2025-10-16T03:00:33.625" v="7524" actId="26606"/>
          <ac:spMkLst>
            <pc:docMk/>
            <pc:sldMk cId="1023988861" sldId="279"/>
            <ac:spMk id="10247" creationId="{3C54F4CE-85F0-46ED-80DA-9518C9251AD1}"/>
          </ac:spMkLst>
        </pc:spChg>
        <pc:spChg chg="add">
          <ac:chgData name="Nick Rains" userId="ffded269-1352-44fc-80ba-692b3c45c23b" providerId="ADAL" clId="{FF01960F-9297-4942-A92D-1FC1087149C9}" dt="2025-10-16T03:00:33.625" v="7524" actId="26606"/>
          <ac:spMkLst>
            <pc:docMk/>
            <pc:sldMk cId="1023988861" sldId="279"/>
            <ac:spMk id="10249" creationId="{DADD1FCA-8ACB-4958-81DD-4CDD6D3E1921}"/>
          </ac:spMkLst>
        </pc:spChg>
        <pc:picChg chg="add mod">
          <ac:chgData name="Nick Rains" userId="ffded269-1352-44fc-80ba-692b3c45c23b" providerId="ADAL" clId="{FF01960F-9297-4942-A92D-1FC1087149C9}" dt="2025-10-16T03:00:33.625" v="7524" actId="26606"/>
          <ac:picMkLst>
            <pc:docMk/>
            <pc:sldMk cId="1023988861" sldId="279"/>
            <ac:picMk id="10242" creationId="{49E3FD32-31FE-03DB-94D7-79AB60187388}"/>
          </ac:picMkLst>
        </pc:picChg>
      </pc:sldChg>
      <pc:sldChg chg="addSp modSp new mod">
        <pc:chgData name="Nick Rains" userId="ffded269-1352-44fc-80ba-692b3c45c23b" providerId="ADAL" clId="{FF01960F-9297-4942-A92D-1FC1087149C9}" dt="2025-10-16T03:05:53.266" v="7829" actId="1076"/>
        <pc:sldMkLst>
          <pc:docMk/>
          <pc:sldMk cId="2749594595" sldId="280"/>
        </pc:sldMkLst>
        <pc:spChg chg="mod">
          <ac:chgData name="Nick Rains" userId="ffded269-1352-44fc-80ba-692b3c45c23b" providerId="ADAL" clId="{FF01960F-9297-4942-A92D-1FC1087149C9}" dt="2025-10-16T03:01:47.120" v="7562" actId="14100"/>
          <ac:spMkLst>
            <pc:docMk/>
            <pc:sldMk cId="2749594595" sldId="280"/>
            <ac:spMk id="2" creationId="{AB1A0C08-5E1F-A79C-530C-23C93E39A0FF}"/>
          </ac:spMkLst>
        </pc:spChg>
        <pc:spChg chg="mod">
          <ac:chgData name="Nick Rains" userId="ffded269-1352-44fc-80ba-692b3c45c23b" providerId="ADAL" clId="{FF01960F-9297-4942-A92D-1FC1087149C9}" dt="2025-10-16T03:04:41.954" v="7821" actId="27636"/>
          <ac:spMkLst>
            <pc:docMk/>
            <pc:sldMk cId="2749594595" sldId="280"/>
            <ac:spMk id="3" creationId="{E919E2CC-1FD4-385C-0AD8-7B3BB0413139}"/>
          </ac:spMkLst>
        </pc:spChg>
        <pc:picChg chg="add mod">
          <ac:chgData name="Nick Rains" userId="ffded269-1352-44fc-80ba-692b3c45c23b" providerId="ADAL" clId="{FF01960F-9297-4942-A92D-1FC1087149C9}" dt="2025-10-16T03:05:53.266" v="7829" actId="1076"/>
          <ac:picMkLst>
            <pc:docMk/>
            <pc:sldMk cId="2749594595" sldId="280"/>
            <ac:picMk id="11266" creationId="{49443ED4-2EBA-51B6-9A6B-41A0478D26B9}"/>
          </ac:picMkLst>
        </pc:picChg>
      </pc:sldChg>
      <pc:sldChg chg="modSp new mod">
        <pc:chgData name="Nick Rains" userId="ffded269-1352-44fc-80ba-692b3c45c23b" providerId="ADAL" clId="{FF01960F-9297-4942-A92D-1FC1087149C9}" dt="2025-10-16T03:08:53.745" v="7878" actId="20577"/>
        <pc:sldMkLst>
          <pc:docMk/>
          <pc:sldMk cId="3452841258" sldId="281"/>
        </pc:sldMkLst>
        <pc:spChg chg="mod">
          <ac:chgData name="Nick Rains" userId="ffded269-1352-44fc-80ba-692b3c45c23b" providerId="ADAL" clId="{FF01960F-9297-4942-A92D-1FC1087149C9}" dt="2025-10-16T03:08:53.745" v="7878" actId="20577"/>
          <ac:spMkLst>
            <pc:docMk/>
            <pc:sldMk cId="3452841258" sldId="281"/>
            <ac:spMk id="2" creationId="{6D26EFF9-0EAE-A612-6B15-8914EB2F44A8}"/>
          </ac:spMkLst>
        </pc:spChg>
      </pc:sldChg>
      <pc:sldChg chg="modSp new mod">
        <pc:chgData name="Nick Rains" userId="ffded269-1352-44fc-80ba-692b3c45c23b" providerId="ADAL" clId="{FF01960F-9297-4942-A92D-1FC1087149C9}" dt="2025-10-16T03:11:54.377" v="8254" actId="20577"/>
        <pc:sldMkLst>
          <pc:docMk/>
          <pc:sldMk cId="4135009561" sldId="282"/>
        </pc:sldMkLst>
        <pc:spChg chg="mod">
          <ac:chgData name="Nick Rains" userId="ffded269-1352-44fc-80ba-692b3c45c23b" providerId="ADAL" clId="{FF01960F-9297-4942-A92D-1FC1087149C9}" dt="2025-10-16T03:09:15.622" v="7906" actId="14100"/>
          <ac:spMkLst>
            <pc:docMk/>
            <pc:sldMk cId="4135009561" sldId="282"/>
            <ac:spMk id="2" creationId="{BE4DECCD-5D9C-49F7-268B-B44E83F1682F}"/>
          </ac:spMkLst>
        </pc:spChg>
        <pc:spChg chg="mod">
          <ac:chgData name="Nick Rains" userId="ffded269-1352-44fc-80ba-692b3c45c23b" providerId="ADAL" clId="{FF01960F-9297-4942-A92D-1FC1087149C9}" dt="2025-10-16T03:11:54.377" v="8254" actId="20577"/>
          <ac:spMkLst>
            <pc:docMk/>
            <pc:sldMk cId="4135009561" sldId="282"/>
            <ac:spMk id="3" creationId="{0D8853EC-2D57-D393-8949-CDDEDCE6F63F}"/>
          </ac:spMkLst>
        </pc:spChg>
      </pc:sldChg>
      <pc:sldChg chg="addSp delSp modSp new mod">
        <pc:chgData name="Nick Rains" userId="ffded269-1352-44fc-80ba-692b3c45c23b" providerId="ADAL" clId="{FF01960F-9297-4942-A92D-1FC1087149C9}" dt="2025-10-16T03:20:16.467" v="8544" actId="14100"/>
        <pc:sldMkLst>
          <pc:docMk/>
          <pc:sldMk cId="77199835" sldId="283"/>
        </pc:sldMkLst>
        <pc:spChg chg="mod">
          <ac:chgData name="Nick Rains" userId="ffded269-1352-44fc-80ba-692b3c45c23b" providerId="ADAL" clId="{FF01960F-9297-4942-A92D-1FC1087149C9}" dt="2025-10-16T03:14:57.594" v="8304" actId="27636"/>
          <ac:spMkLst>
            <pc:docMk/>
            <pc:sldMk cId="77199835" sldId="283"/>
            <ac:spMk id="2" creationId="{19FA3570-2C28-816E-7FD3-3921FD78A2C4}"/>
          </ac:spMkLst>
        </pc:spChg>
        <pc:spChg chg="mod">
          <ac:chgData name="Nick Rains" userId="ffded269-1352-44fc-80ba-692b3c45c23b" providerId="ADAL" clId="{FF01960F-9297-4942-A92D-1FC1087149C9}" dt="2025-10-16T03:20:05.397" v="8541" actId="27636"/>
          <ac:spMkLst>
            <pc:docMk/>
            <pc:sldMk cId="77199835" sldId="283"/>
            <ac:spMk id="3" creationId="{5DA36040-3751-775E-08E7-D363E8505948}"/>
          </ac:spMkLst>
        </pc:spChg>
        <pc:picChg chg="add del mod">
          <ac:chgData name="Nick Rains" userId="ffded269-1352-44fc-80ba-692b3c45c23b" providerId="ADAL" clId="{FF01960F-9297-4942-A92D-1FC1087149C9}" dt="2025-10-16T03:19:32.575" v="8536" actId="478"/>
          <ac:picMkLst>
            <pc:docMk/>
            <pc:sldMk cId="77199835" sldId="283"/>
            <ac:picMk id="12290" creationId="{09AB1979-8DE2-ACA7-3A67-E37C03280A6D}"/>
          </ac:picMkLst>
        </pc:picChg>
        <pc:picChg chg="add mod">
          <ac:chgData name="Nick Rains" userId="ffded269-1352-44fc-80ba-692b3c45c23b" providerId="ADAL" clId="{FF01960F-9297-4942-A92D-1FC1087149C9}" dt="2025-10-16T03:20:16.467" v="8544" actId="14100"/>
          <ac:picMkLst>
            <pc:docMk/>
            <pc:sldMk cId="77199835" sldId="283"/>
            <ac:picMk id="12292" creationId="{68B2CA39-6C5E-81E5-3AD9-DAD1AA56ADDF}"/>
          </ac:picMkLst>
        </pc:picChg>
      </pc:sldChg>
      <pc:sldChg chg="modSp new mod">
        <pc:chgData name="Nick Rains" userId="ffded269-1352-44fc-80ba-692b3c45c23b" providerId="ADAL" clId="{FF01960F-9297-4942-A92D-1FC1087149C9}" dt="2025-10-16T03:21:20.021" v="8551" actId="20577"/>
        <pc:sldMkLst>
          <pc:docMk/>
          <pc:sldMk cId="4153472271" sldId="284"/>
        </pc:sldMkLst>
        <pc:spChg chg="mod">
          <ac:chgData name="Nick Rains" userId="ffded269-1352-44fc-80ba-692b3c45c23b" providerId="ADAL" clId="{FF01960F-9297-4942-A92D-1FC1087149C9}" dt="2025-10-16T03:21:20.021" v="8551" actId="20577"/>
          <ac:spMkLst>
            <pc:docMk/>
            <pc:sldMk cId="4153472271" sldId="284"/>
            <ac:spMk id="2" creationId="{F313FB96-AF4D-6CE7-C4FE-A4AB7043ECD5}"/>
          </ac:spMkLst>
        </pc:spChg>
      </pc:sldChg>
      <pc:sldChg chg="addSp delSp modSp new mod modClrScheme chgLayout">
        <pc:chgData name="Nick Rains" userId="ffded269-1352-44fc-80ba-692b3c45c23b" providerId="ADAL" clId="{FF01960F-9297-4942-A92D-1FC1087149C9}" dt="2025-10-16T03:24:32.559" v="8919" actId="20577"/>
        <pc:sldMkLst>
          <pc:docMk/>
          <pc:sldMk cId="1714907676" sldId="285"/>
        </pc:sldMkLst>
        <pc:spChg chg="del mod ord">
          <ac:chgData name="Nick Rains" userId="ffded269-1352-44fc-80ba-692b3c45c23b" providerId="ADAL" clId="{FF01960F-9297-4942-A92D-1FC1087149C9}" dt="2025-10-16T03:21:33.273" v="8553" actId="700"/>
          <ac:spMkLst>
            <pc:docMk/>
            <pc:sldMk cId="1714907676" sldId="285"/>
            <ac:spMk id="2" creationId="{8947CB72-0FF9-29EF-A9B0-81712BEE9030}"/>
          </ac:spMkLst>
        </pc:spChg>
        <pc:spChg chg="del mod ord">
          <ac:chgData name="Nick Rains" userId="ffded269-1352-44fc-80ba-692b3c45c23b" providerId="ADAL" clId="{FF01960F-9297-4942-A92D-1FC1087149C9}" dt="2025-10-16T03:21:33.273" v="8553" actId="700"/>
          <ac:spMkLst>
            <pc:docMk/>
            <pc:sldMk cId="1714907676" sldId="285"/>
            <ac:spMk id="3" creationId="{FA05A944-2944-D8D9-D596-43CCE10BBAEF}"/>
          </ac:spMkLst>
        </pc:spChg>
        <pc:spChg chg="add mod ord">
          <ac:chgData name="Nick Rains" userId="ffded269-1352-44fc-80ba-692b3c45c23b" providerId="ADAL" clId="{FF01960F-9297-4942-A92D-1FC1087149C9}" dt="2025-10-16T03:21:42.364" v="8562" actId="14100"/>
          <ac:spMkLst>
            <pc:docMk/>
            <pc:sldMk cId="1714907676" sldId="285"/>
            <ac:spMk id="4" creationId="{1D116894-B4B8-2BA6-345F-934459A3C77B}"/>
          </ac:spMkLst>
        </pc:spChg>
        <pc:spChg chg="add mod ord">
          <ac:chgData name="Nick Rains" userId="ffded269-1352-44fc-80ba-692b3c45c23b" providerId="ADAL" clId="{FF01960F-9297-4942-A92D-1FC1087149C9}" dt="2025-10-16T03:24:32.559" v="8919" actId="20577"/>
          <ac:spMkLst>
            <pc:docMk/>
            <pc:sldMk cId="1714907676" sldId="285"/>
            <ac:spMk id="5" creationId="{412E71D1-F828-57C4-90DE-1DCEBB183326}"/>
          </ac:spMkLst>
        </pc:spChg>
      </pc:sldChg>
      <pc:sldChg chg="modSp new mod">
        <pc:chgData name="Nick Rains" userId="ffded269-1352-44fc-80ba-692b3c45c23b" providerId="ADAL" clId="{FF01960F-9297-4942-A92D-1FC1087149C9}" dt="2025-10-16T03:29:47.419" v="9343" actId="20577"/>
        <pc:sldMkLst>
          <pc:docMk/>
          <pc:sldMk cId="3092980559" sldId="286"/>
        </pc:sldMkLst>
        <pc:spChg chg="mod">
          <ac:chgData name="Nick Rains" userId="ffded269-1352-44fc-80ba-692b3c45c23b" providerId="ADAL" clId="{FF01960F-9297-4942-A92D-1FC1087149C9}" dt="2025-10-16T03:25:29.679" v="8930" actId="14100"/>
          <ac:spMkLst>
            <pc:docMk/>
            <pc:sldMk cId="3092980559" sldId="286"/>
            <ac:spMk id="2" creationId="{097322E4-1072-84A6-72DD-3CB7F9B366DF}"/>
          </ac:spMkLst>
        </pc:spChg>
        <pc:spChg chg="mod">
          <ac:chgData name="Nick Rains" userId="ffded269-1352-44fc-80ba-692b3c45c23b" providerId="ADAL" clId="{FF01960F-9297-4942-A92D-1FC1087149C9}" dt="2025-10-16T03:29:47.419" v="9343" actId="20577"/>
          <ac:spMkLst>
            <pc:docMk/>
            <pc:sldMk cId="3092980559" sldId="286"/>
            <ac:spMk id="3" creationId="{4C1482D8-3AD9-8FFD-0C4E-284727C0F690}"/>
          </ac:spMkLst>
        </pc:spChg>
      </pc:sldChg>
      <pc:sldChg chg="modSp add mod">
        <pc:chgData name="Nick Rains" userId="ffded269-1352-44fc-80ba-692b3c45c23b" providerId="ADAL" clId="{FF01960F-9297-4942-A92D-1FC1087149C9}" dt="2025-10-16T03:31:42.655" v="9345" actId="14100"/>
        <pc:sldMkLst>
          <pc:docMk/>
          <pc:sldMk cId="3532221525" sldId="507"/>
        </pc:sldMkLst>
        <pc:picChg chg="mod">
          <ac:chgData name="Nick Rains" userId="ffded269-1352-44fc-80ba-692b3c45c23b" providerId="ADAL" clId="{FF01960F-9297-4942-A92D-1FC1087149C9}" dt="2025-10-16T03:31:42.655" v="9345" actId="14100"/>
          <ac:picMkLst>
            <pc:docMk/>
            <pc:sldMk cId="3532221525" sldId="507"/>
            <ac:picMk id="4" creationId="{7441767F-7241-4DCA-A043-9F61D9732770}"/>
          </ac:picMkLst>
        </pc:picChg>
      </pc:sldChg>
      <pc:sldChg chg="modSp new mod">
        <pc:chgData name="Nick Rains" userId="ffded269-1352-44fc-80ba-692b3c45c23b" providerId="ADAL" clId="{FF01960F-9297-4942-A92D-1FC1087149C9}" dt="2025-10-16T03:45:23.376" v="9377" actId="255"/>
        <pc:sldMkLst>
          <pc:docMk/>
          <pc:sldMk cId="3466835127" sldId="508"/>
        </pc:sldMkLst>
        <pc:spChg chg="mod">
          <ac:chgData name="Nick Rains" userId="ffded269-1352-44fc-80ba-692b3c45c23b" providerId="ADAL" clId="{FF01960F-9297-4942-A92D-1FC1087149C9}" dt="2025-10-16T03:45:19.525" v="9376" actId="14100"/>
          <ac:spMkLst>
            <pc:docMk/>
            <pc:sldMk cId="3466835127" sldId="508"/>
            <ac:spMk id="2" creationId="{740C8030-E35D-6DB3-EF24-1903555E170D}"/>
          </ac:spMkLst>
        </pc:spChg>
        <pc:spChg chg="mod">
          <ac:chgData name="Nick Rains" userId="ffded269-1352-44fc-80ba-692b3c45c23b" providerId="ADAL" clId="{FF01960F-9297-4942-A92D-1FC1087149C9}" dt="2025-10-16T03:45:23.376" v="9377" actId="255"/>
          <ac:spMkLst>
            <pc:docMk/>
            <pc:sldMk cId="3466835127" sldId="508"/>
            <ac:spMk id="3" creationId="{E70D8979-755E-BEEB-4615-2FBA1F4F82D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33A4D3-B59A-4F04-900D-4487EA0657F9}" type="datetimeFigureOut">
              <a:rPr lang="en-US" smtClean="0"/>
              <a:t>10/17/2025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201E2E-F280-4664-B645-9EF02A51F9A7}" type="slidenum">
              <a:rPr lang="en-US" smtClean="0"/>
              <a:t>‹#›</a:t>
            </a:fld>
            <a:endParaRPr lang="en-US"/>
          </a:p>
        </p:txBody>
      </p:sp>
    </p:spTree>
    <p:extLst>
      <p:ext uri="{BB962C8B-B14F-4D97-AF65-F5344CB8AC3E}">
        <p14:creationId xmlns:p14="http://schemas.microsoft.com/office/powerpoint/2010/main" val="266201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201E2E-F280-4664-B645-9EF02A51F9A7}" type="slidenum">
              <a:rPr lang="en-US" smtClean="0"/>
              <a:t>24</a:t>
            </a:fld>
            <a:endParaRPr lang="en-US"/>
          </a:p>
        </p:txBody>
      </p:sp>
    </p:spTree>
    <p:extLst>
      <p:ext uri="{BB962C8B-B14F-4D97-AF65-F5344CB8AC3E}">
        <p14:creationId xmlns:p14="http://schemas.microsoft.com/office/powerpoint/2010/main" val="1487078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F970F-7B26-3104-8748-D4399EB86F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49350B-9937-44B3-04CC-F12C0EBD93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6D424B-05A9-467F-22D9-C5C19DDA6F59}"/>
              </a:ext>
            </a:extLst>
          </p:cNvPr>
          <p:cNvSpPr>
            <a:spLocks noGrp="1"/>
          </p:cNvSpPr>
          <p:nvPr>
            <p:ph type="dt" sz="half" idx="10"/>
          </p:nvPr>
        </p:nvSpPr>
        <p:spPr/>
        <p:txBody>
          <a:bodyPr/>
          <a:lstStyle/>
          <a:p>
            <a:fld id="{C4B47AD8-D320-4D11-826D-10E853E6CA0C}" type="datetimeFigureOut">
              <a:rPr lang="en-US" smtClean="0"/>
              <a:t>10/17/2025</a:t>
            </a:fld>
            <a:endParaRPr lang="en-US"/>
          </a:p>
        </p:txBody>
      </p:sp>
      <p:sp>
        <p:nvSpPr>
          <p:cNvPr id="5" name="Footer Placeholder 4">
            <a:extLst>
              <a:ext uri="{FF2B5EF4-FFF2-40B4-BE49-F238E27FC236}">
                <a16:creationId xmlns:a16="http://schemas.microsoft.com/office/drawing/2014/main" id="{0BF87E69-F98B-B1BF-796D-61396CD5BB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15445F-80A1-8120-39F3-C9C1C4F209DF}"/>
              </a:ext>
            </a:extLst>
          </p:cNvPr>
          <p:cNvSpPr>
            <a:spLocks noGrp="1"/>
          </p:cNvSpPr>
          <p:nvPr>
            <p:ph type="sldNum" sz="quarter" idx="12"/>
          </p:nvPr>
        </p:nvSpPr>
        <p:spPr/>
        <p:txBody>
          <a:bodyPr/>
          <a:lstStyle/>
          <a:p>
            <a:fld id="{7F0279F2-92BC-4055-AB6C-FC18C747ACD6}" type="slidenum">
              <a:rPr lang="en-US" smtClean="0"/>
              <a:t>‹#›</a:t>
            </a:fld>
            <a:endParaRPr lang="en-US"/>
          </a:p>
        </p:txBody>
      </p:sp>
    </p:spTree>
    <p:extLst>
      <p:ext uri="{BB962C8B-B14F-4D97-AF65-F5344CB8AC3E}">
        <p14:creationId xmlns:p14="http://schemas.microsoft.com/office/powerpoint/2010/main" val="3751991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E2588-CB31-186F-9F5F-BE773BF127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589238-B2A3-EAC4-58B6-9B8039B3DA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C429B6-6750-9963-15CB-2E7499C7B1D1}"/>
              </a:ext>
            </a:extLst>
          </p:cNvPr>
          <p:cNvSpPr>
            <a:spLocks noGrp="1"/>
          </p:cNvSpPr>
          <p:nvPr>
            <p:ph type="dt" sz="half" idx="10"/>
          </p:nvPr>
        </p:nvSpPr>
        <p:spPr/>
        <p:txBody>
          <a:bodyPr/>
          <a:lstStyle/>
          <a:p>
            <a:fld id="{C4B47AD8-D320-4D11-826D-10E853E6CA0C}" type="datetimeFigureOut">
              <a:rPr lang="en-US" smtClean="0"/>
              <a:t>10/17/2025</a:t>
            </a:fld>
            <a:endParaRPr lang="en-US"/>
          </a:p>
        </p:txBody>
      </p:sp>
      <p:sp>
        <p:nvSpPr>
          <p:cNvPr id="5" name="Footer Placeholder 4">
            <a:extLst>
              <a:ext uri="{FF2B5EF4-FFF2-40B4-BE49-F238E27FC236}">
                <a16:creationId xmlns:a16="http://schemas.microsoft.com/office/drawing/2014/main" id="{230C3DAF-B886-36C8-A834-4A34BE6408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4A805A-5309-777A-1539-91664ECD0260}"/>
              </a:ext>
            </a:extLst>
          </p:cNvPr>
          <p:cNvSpPr>
            <a:spLocks noGrp="1"/>
          </p:cNvSpPr>
          <p:nvPr>
            <p:ph type="sldNum" sz="quarter" idx="12"/>
          </p:nvPr>
        </p:nvSpPr>
        <p:spPr/>
        <p:txBody>
          <a:bodyPr/>
          <a:lstStyle/>
          <a:p>
            <a:fld id="{7F0279F2-92BC-4055-AB6C-FC18C747ACD6}" type="slidenum">
              <a:rPr lang="en-US" smtClean="0"/>
              <a:t>‹#›</a:t>
            </a:fld>
            <a:endParaRPr lang="en-US"/>
          </a:p>
        </p:txBody>
      </p:sp>
    </p:spTree>
    <p:extLst>
      <p:ext uri="{BB962C8B-B14F-4D97-AF65-F5344CB8AC3E}">
        <p14:creationId xmlns:p14="http://schemas.microsoft.com/office/powerpoint/2010/main" val="4195894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437EC9-791C-5673-7A17-3FC10E6C8C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AED474-CCC4-4E37-1C44-AAA10807E3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AD3A74-D5FE-8D08-FF46-ADC119816673}"/>
              </a:ext>
            </a:extLst>
          </p:cNvPr>
          <p:cNvSpPr>
            <a:spLocks noGrp="1"/>
          </p:cNvSpPr>
          <p:nvPr>
            <p:ph type="dt" sz="half" idx="10"/>
          </p:nvPr>
        </p:nvSpPr>
        <p:spPr/>
        <p:txBody>
          <a:bodyPr/>
          <a:lstStyle/>
          <a:p>
            <a:fld id="{C4B47AD8-D320-4D11-826D-10E853E6CA0C}" type="datetimeFigureOut">
              <a:rPr lang="en-US" smtClean="0"/>
              <a:t>10/17/2025</a:t>
            </a:fld>
            <a:endParaRPr lang="en-US"/>
          </a:p>
        </p:txBody>
      </p:sp>
      <p:sp>
        <p:nvSpPr>
          <p:cNvPr id="5" name="Footer Placeholder 4">
            <a:extLst>
              <a:ext uri="{FF2B5EF4-FFF2-40B4-BE49-F238E27FC236}">
                <a16:creationId xmlns:a16="http://schemas.microsoft.com/office/drawing/2014/main" id="{29EA8B4F-5CB5-8861-DF56-7EBCE6BE21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A6A590-B224-5CF0-6DB2-0CEF232C3EDA}"/>
              </a:ext>
            </a:extLst>
          </p:cNvPr>
          <p:cNvSpPr>
            <a:spLocks noGrp="1"/>
          </p:cNvSpPr>
          <p:nvPr>
            <p:ph type="sldNum" sz="quarter" idx="12"/>
          </p:nvPr>
        </p:nvSpPr>
        <p:spPr/>
        <p:txBody>
          <a:bodyPr/>
          <a:lstStyle/>
          <a:p>
            <a:fld id="{7F0279F2-92BC-4055-AB6C-FC18C747ACD6}" type="slidenum">
              <a:rPr lang="en-US" smtClean="0"/>
              <a:t>‹#›</a:t>
            </a:fld>
            <a:endParaRPr lang="en-US"/>
          </a:p>
        </p:txBody>
      </p:sp>
    </p:spTree>
    <p:extLst>
      <p:ext uri="{BB962C8B-B14F-4D97-AF65-F5344CB8AC3E}">
        <p14:creationId xmlns:p14="http://schemas.microsoft.com/office/powerpoint/2010/main" val="175952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470A4-CECC-442B-B420-D96FCE7B3E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6BEB6F-13D1-BEF1-0A6C-C0622AAA8E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26C726-588F-BD2C-A65A-96CDE4A44450}"/>
              </a:ext>
            </a:extLst>
          </p:cNvPr>
          <p:cNvSpPr>
            <a:spLocks noGrp="1"/>
          </p:cNvSpPr>
          <p:nvPr>
            <p:ph type="dt" sz="half" idx="10"/>
          </p:nvPr>
        </p:nvSpPr>
        <p:spPr/>
        <p:txBody>
          <a:bodyPr/>
          <a:lstStyle/>
          <a:p>
            <a:fld id="{C4B47AD8-D320-4D11-826D-10E853E6CA0C}" type="datetimeFigureOut">
              <a:rPr lang="en-US" smtClean="0"/>
              <a:t>10/17/2025</a:t>
            </a:fld>
            <a:endParaRPr lang="en-US"/>
          </a:p>
        </p:txBody>
      </p:sp>
      <p:sp>
        <p:nvSpPr>
          <p:cNvPr id="5" name="Footer Placeholder 4">
            <a:extLst>
              <a:ext uri="{FF2B5EF4-FFF2-40B4-BE49-F238E27FC236}">
                <a16:creationId xmlns:a16="http://schemas.microsoft.com/office/drawing/2014/main" id="{1F9233F1-B9EB-716D-FBBC-943585B38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C0D82E-FD71-15B7-36B9-A456A563CD00}"/>
              </a:ext>
            </a:extLst>
          </p:cNvPr>
          <p:cNvSpPr>
            <a:spLocks noGrp="1"/>
          </p:cNvSpPr>
          <p:nvPr>
            <p:ph type="sldNum" sz="quarter" idx="12"/>
          </p:nvPr>
        </p:nvSpPr>
        <p:spPr/>
        <p:txBody>
          <a:bodyPr/>
          <a:lstStyle/>
          <a:p>
            <a:fld id="{7F0279F2-92BC-4055-AB6C-FC18C747ACD6}" type="slidenum">
              <a:rPr lang="en-US" smtClean="0"/>
              <a:t>‹#›</a:t>
            </a:fld>
            <a:endParaRPr lang="en-US"/>
          </a:p>
        </p:txBody>
      </p:sp>
    </p:spTree>
    <p:extLst>
      <p:ext uri="{BB962C8B-B14F-4D97-AF65-F5344CB8AC3E}">
        <p14:creationId xmlns:p14="http://schemas.microsoft.com/office/powerpoint/2010/main" val="336061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F63B2-F90A-596A-F707-014EF0E6DA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1278C9-D2B2-2C65-A3C1-307C21CABE1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5034C1-6FFC-978D-0811-EEA3958248C0}"/>
              </a:ext>
            </a:extLst>
          </p:cNvPr>
          <p:cNvSpPr>
            <a:spLocks noGrp="1"/>
          </p:cNvSpPr>
          <p:nvPr>
            <p:ph type="dt" sz="half" idx="10"/>
          </p:nvPr>
        </p:nvSpPr>
        <p:spPr/>
        <p:txBody>
          <a:bodyPr/>
          <a:lstStyle/>
          <a:p>
            <a:fld id="{C4B47AD8-D320-4D11-826D-10E853E6CA0C}" type="datetimeFigureOut">
              <a:rPr lang="en-US" smtClean="0"/>
              <a:t>10/17/2025</a:t>
            </a:fld>
            <a:endParaRPr lang="en-US"/>
          </a:p>
        </p:txBody>
      </p:sp>
      <p:sp>
        <p:nvSpPr>
          <p:cNvPr id="5" name="Footer Placeholder 4">
            <a:extLst>
              <a:ext uri="{FF2B5EF4-FFF2-40B4-BE49-F238E27FC236}">
                <a16:creationId xmlns:a16="http://schemas.microsoft.com/office/drawing/2014/main" id="{D524DCA8-72CE-CFF7-2C20-04A0E72422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C12BE9-0009-E67C-7176-DC8CD968AE4F}"/>
              </a:ext>
            </a:extLst>
          </p:cNvPr>
          <p:cNvSpPr>
            <a:spLocks noGrp="1"/>
          </p:cNvSpPr>
          <p:nvPr>
            <p:ph type="sldNum" sz="quarter" idx="12"/>
          </p:nvPr>
        </p:nvSpPr>
        <p:spPr/>
        <p:txBody>
          <a:bodyPr/>
          <a:lstStyle/>
          <a:p>
            <a:fld id="{7F0279F2-92BC-4055-AB6C-FC18C747ACD6}" type="slidenum">
              <a:rPr lang="en-US" smtClean="0"/>
              <a:t>‹#›</a:t>
            </a:fld>
            <a:endParaRPr lang="en-US"/>
          </a:p>
        </p:txBody>
      </p:sp>
    </p:spTree>
    <p:extLst>
      <p:ext uri="{BB962C8B-B14F-4D97-AF65-F5344CB8AC3E}">
        <p14:creationId xmlns:p14="http://schemas.microsoft.com/office/powerpoint/2010/main" val="250084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47AED-E8CD-8A70-EAFD-EC3E930B94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AD41D7-DE62-C37F-71D2-EC71472EBA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B12ADF-6BCD-6EC5-BE52-42B46A7F6B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A36DDF-8AA3-C1BD-F511-1F03778EC626}"/>
              </a:ext>
            </a:extLst>
          </p:cNvPr>
          <p:cNvSpPr>
            <a:spLocks noGrp="1"/>
          </p:cNvSpPr>
          <p:nvPr>
            <p:ph type="dt" sz="half" idx="10"/>
          </p:nvPr>
        </p:nvSpPr>
        <p:spPr/>
        <p:txBody>
          <a:bodyPr/>
          <a:lstStyle/>
          <a:p>
            <a:fld id="{C4B47AD8-D320-4D11-826D-10E853E6CA0C}" type="datetimeFigureOut">
              <a:rPr lang="en-US" smtClean="0"/>
              <a:t>10/17/2025</a:t>
            </a:fld>
            <a:endParaRPr lang="en-US"/>
          </a:p>
        </p:txBody>
      </p:sp>
      <p:sp>
        <p:nvSpPr>
          <p:cNvPr id="6" name="Footer Placeholder 5">
            <a:extLst>
              <a:ext uri="{FF2B5EF4-FFF2-40B4-BE49-F238E27FC236}">
                <a16:creationId xmlns:a16="http://schemas.microsoft.com/office/drawing/2014/main" id="{CE16AAB8-F287-E672-4C32-272C89BABF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1DAE40-2525-3EB8-997A-C6415F5672EC}"/>
              </a:ext>
            </a:extLst>
          </p:cNvPr>
          <p:cNvSpPr>
            <a:spLocks noGrp="1"/>
          </p:cNvSpPr>
          <p:nvPr>
            <p:ph type="sldNum" sz="quarter" idx="12"/>
          </p:nvPr>
        </p:nvSpPr>
        <p:spPr/>
        <p:txBody>
          <a:bodyPr/>
          <a:lstStyle/>
          <a:p>
            <a:fld id="{7F0279F2-92BC-4055-AB6C-FC18C747ACD6}" type="slidenum">
              <a:rPr lang="en-US" smtClean="0"/>
              <a:t>‹#›</a:t>
            </a:fld>
            <a:endParaRPr lang="en-US"/>
          </a:p>
        </p:txBody>
      </p:sp>
    </p:spTree>
    <p:extLst>
      <p:ext uri="{BB962C8B-B14F-4D97-AF65-F5344CB8AC3E}">
        <p14:creationId xmlns:p14="http://schemas.microsoft.com/office/powerpoint/2010/main" val="2835112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A9CBF-A99C-DD3A-3A9C-36E1C96ED2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0C9EE9-F3DE-658A-1A17-D00BB9FBEB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386AB0-87A1-39BE-BFB0-99E3090636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0DD1E2-C5E6-0BD2-8F4C-BFAA43D1C1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E405B0-EC67-3943-F911-4B4FED74DA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D405A4-AA59-2AE7-8938-D10C94455A77}"/>
              </a:ext>
            </a:extLst>
          </p:cNvPr>
          <p:cNvSpPr>
            <a:spLocks noGrp="1"/>
          </p:cNvSpPr>
          <p:nvPr>
            <p:ph type="dt" sz="half" idx="10"/>
          </p:nvPr>
        </p:nvSpPr>
        <p:spPr/>
        <p:txBody>
          <a:bodyPr/>
          <a:lstStyle/>
          <a:p>
            <a:fld id="{C4B47AD8-D320-4D11-826D-10E853E6CA0C}" type="datetimeFigureOut">
              <a:rPr lang="en-US" smtClean="0"/>
              <a:t>10/17/2025</a:t>
            </a:fld>
            <a:endParaRPr lang="en-US"/>
          </a:p>
        </p:txBody>
      </p:sp>
      <p:sp>
        <p:nvSpPr>
          <p:cNvPr id="8" name="Footer Placeholder 7">
            <a:extLst>
              <a:ext uri="{FF2B5EF4-FFF2-40B4-BE49-F238E27FC236}">
                <a16:creationId xmlns:a16="http://schemas.microsoft.com/office/drawing/2014/main" id="{A75BB914-AE36-223F-A91B-BF07C284C8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543207-E808-E108-1D97-9A5FD25E7F76}"/>
              </a:ext>
            </a:extLst>
          </p:cNvPr>
          <p:cNvSpPr>
            <a:spLocks noGrp="1"/>
          </p:cNvSpPr>
          <p:nvPr>
            <p:ph type="sldNum" sz="quarter" idx="12"/>
          </p:nvPr>
        </p:nvSpPr>
        <p:spPr/>
        <p:txBody>
          <a:bodyPr/>
          <a:lstStyle/>
          <a:p>
            <a:fld id="{7F0279F2-92BC-4055-AB6C-FC18C747ACD6}" type="slidenum">
              <a:rPr lang="en-US" smtClean="0"/>
              <a:t>‹#›</a:t>
            </a:fld>
            <a:endParaRPr lang="en-US"/>
          </a:p>
        </p:txBody>
      </p:sp>
    </p:spTree>
    <p:extLst>
      <p:ext uri="{BB962C8B-B14F-4D97-AF65-F5344CB8AC3E}">
        <p14:creationId xmlns:p14="http://schemas.microsoft.com/office/powerpoint/2010/main" val="365714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EEBFD-CE0F-7F5E-A521-0D567C9196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B1735D-68A5-7110-FBB1-0BC90A3283FF}"/>
              </a:ext>
            </a:extLst>
          </p:cNvPr>
          <p:cNvSpPr>
            <a:spLocks noGrp="1"/>
          </p:cNvSpPr>
          <p:nvPr>
            <p:ph type="dt" sz="half" idx="10"/>
          </p:nvPr>
        </p:nvSpPr>
        <p:spPr/>
        <p:txBody>
          <a:bodyPr/>
          <a:lstStyle/>
          <a:p>
            <a:fld id="{C4B47AD8-D320-4D11-826D-10E853E6CA0C}" type="datetimeFigureOut">
              <a:rPr lang="en-US" smtClean="0"/>
              <a:t>10/17/2025</a:t>
            </a:fld>
            <a:endParaRPr lang="en-US"/>
          </a:p>
        </p:txBody>
      </p:sp>
      <p:sp>
        <p:nvSpPr>
          <p:cNvPr id="4" name="Footer Placeholder 3">
            <a:extLst>
              <a:ext uri="{FF2B5EF4-FFF2-40B4-BE49-F238E27FC236}">
                <a16:creationId xmlns:a16="http://schemas.microsoft.com/office/drawing/2014/main" id="{07C81B15-46D0-34A7-0CEE-BF2AF3B7D3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F17F56-8D81-B394-FAAF-628D9E106343}"/>
              </a:ext>
            </a:extLst>
          </p:cNvPr>
          <p:cNvSpPr>
            <a:spLocks noGrp="1"/>
          </p:cNvSpPr>
          <p:nvPr>
            <p:ph type="sldNum" sz="quarter" idx="12"/>
          </p:nvPr>
        </p:nvSpPr>
        <p:spPr/>
        <p:txBody>
          <a:bodyPr/>
          <a:lstStyle/>
          <a:p>
            <a:fld id="{7F0279F2-92BC-4055-AB6C-FC18C747ACD6}" type="slidenum">
              <a:rPr lang="en-US" smtClean="0"/>
              <a:t>‹#›</a:t>
            </a:fld>
            <a:endParaRPr lang="en-US"/>
          </a:p>
        </p:txBody>
      </p:sp>
    </p:spTree>
    <p:extLst>
      <p:ext uri="{BB962C8B-B14F-4D97-AF65-F5344CB8AC3E}">
        <p14:creationId xmlns:p14="http://schemas.microsoft.com/office/powerpoint/2010/main" val="3581748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483B81-319C-191B-7D63-8C420346DC81}"/>
              </a:ext>
            </a:extLst>
          </p:cNvPr>
          <p:cNvSpPr>
            <a:spLocks noGrp="1"/>
          </p:cNvSpPr>
          <p:nvPr>
            <p:ph type="dt" sz="half" idx="10"/>
          </p:nvPr>
        </p:nvSpPr>
        <p:spPr/>
        <p:txBody>
          <a:bodyPr/>
          <a:lstStyle/>
          <a:p>
            <a:fld id="{C4B47AD8-D320-4D11-826D-10E853E6CA0C}" type="datetimeFigureOut">
              <a:rPr lang="en-US" smtClean="0"/>
              <a:t>10/17/2025</a:t>
            </a:fld>
            <a:endParaRPr lang="en-US"/>
          </a:p>
        </p:txBody>
      </p:sp>
      <p:sp>
        <p:nvSpPr>
          <p:cNvPr id="3" name="Footer Placeholder 2">
            <a:extLst>
              <a:ext uri="{FF2B5EF4-FFF2-40B4-BE49-F238E27FC236}">
                <a16:creationId xmlns:a16="http://schemas.microsoft.com/office/drawing/2014/main" id="{0FB3A20C-5651-F886-4E1D-A2FDDC65E9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2ED78B-5D7F-0913-E1E2-BCC827555C8F}"/>
              </a:ext>
            </a:extLst>
          </p:cNvPr>
          <p:cNvSpPr>
            <a:spLocks noGrp="1"/>
          </p:cNvSpPr>
          <p:nvPr>
            <p:ph type="sldNum" sz="quarter" idx="12"/>
          </p:nvPr>
        </p:nvSpPr>
        <p:spPr/>
        <p:txBody>
          <a:bodyPr/>
          <a:lstStyle/>
          <a:p>
            <a:fld id="{7F0279F2-92BC-4055-AB6C-FC18C747ACD6}" type="slidenum">
              <a:rPr lang="en-US" smtClean="0"/>
              <a:t>‹#›</a:t>
            </a:fld>
            <a:endParaRPr lang="en-US"/>
          </a:p>
        </p:txBody>
      </p:sp>
    </p:spTree>
    <p:extLst>
      <p:ext uri="{BB962C8B-B14F-4D97-AF65-F5344CB8AC3E}">
        <p14:creationId xmlns:p14="http://schemas.microsoft.com/office/powerpoint/2010/main" val="472267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F3CDF-4D5D-A4ED-1458-40CC9483BB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766C38-96AA-1CB5-68B4-7218B3242C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5FE336-C83B-7055-101B-83C96DF3A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C99104-866F-ED8A-1B0C-748FF73F7896}"/>
              </a:ext>
            </a:extLst>
          </p:cNvPr>
          <p:cNvSpPr>
            <a:spLocks noGrp="1"/>
          </p:cNvSpPr>
          <p:nvPr>
            <p:ph type="dt" sz="half" idx="10"/>
          </p:nvPr>
        </p:nvSpPr>
        <p:spPr/>
        <p:txBody>
          <a:bodyPr/>
          <a:lstStyle/>
          <a:p>
            <a:fld id="{C4B47AD8-D320-4D11-826D-10E853E6CA0C}" type="datetimeFigureOut">
              <a:rPr lang="en-US" smtClean="0"/>
              <a:t>10/17/2025</a:t>
            </a:fld>
            <a:endParaRPr lang="en-US"/>
          </a:p>
        </p:txBody>
      </p:sp>
      <p:sp>
        <p:nvSpPr>
          <p:cNvPr id="6" name="Footer Placeholder 5">
            <a:extLst>
              <a:ext uri="{FF2B5EF4-FFF2-40B4-BE49-F238E27FC236}">
                <a16:creationId xmlns:a16="http://schemas.microsoft.com/office/drawing/2014/main" id="{145E3FBF-75F7-E0DA-D1E2-2CF595C2B8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711ABE-D5DC-0C8F-6242-D2AC79096B3E}"/>
              </a:ext>
            </a:extLst>
          </p:cNvPr>
          <p:cNvSpPr>
            <a:spLocks noGrp="1"/>
          </p:cNvSpPr>
          <p:nvPr>
            <p:ph type="sldNum" sz="quarter" idx="12"/>
          </p:nvPr>
        </p:nvSpPr>
        <p:spPr/>
        <p:txBody>
          <a:bodyPr/>
          <a:lstStyle/>
          <a:p>
            <a:fld id="{7F0279F2-92BC-4055-AB6C-FC18C747ACD6}" type="slidenum">
              <a:rPr lang="en-US" smtClean="0"/>
              <a:t>‹#›</a:t>
            </a:fld>
            <a:endParaRPr lang="en-US"/>
          </a:p>
        </p:txBody>
      </p:sp>
    </p:spTree>
    <p:extLst>
      <p:ext uri="{BB962C8B-B14F-4D97-AF65-F5344CB8AC3E}">
        <p14:creationId xmlns:p14="http://schemas.microsoft.com/office/powerpoint/2010/main" val="3214672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E2D40-6ACD-35E5-F4B8-68590B7AFB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EE75F4-84E9-9DAE-0EB6-9DC5E41825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E824C7-13C8-5C2F-0360-160CCA87C3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A302B1-31AF-1F8D-3BA2-E692ABB1124D}"/>
              </a:ext>
            </a:extLst>
          </p:cNvPr>
          <p:cNvSpPr>
            <a:spLocks noGrp="1"/>
          </p:cNvSpPr>
          <p:nvPr>
            <p:ph type="dt" sz="half" idx="10"/>
          </p:nvPr>
        </p:nvSpPr>
        <p:spPr/>
        <p:txBody>
          <a:bodyPr/>
          <a:lstStyle/>
          <a:p>
            <a:fld id="{C4B47AD8-D320-4D11-826D-10E853E6CA0C}" type="datetimeFigureOut">
              <a:rPr lang="en-US" smtClean="0"/>
              <a:t>10/17/2025</a:t>
            </a:fld>
            <a:endParaRPr lang="en-US"/>
          </a:p>
        </p:txBody>
      </p:sp>
      <p:sp>
        <p:nvSpPr>
          <p:cNvPr id="6" name="Footer Placeholder 5">
            <a:extLst>
              <a:ext uri="{FF2B5EF4-FFF2-40B4-BE49-F238E27FC236}">
                <a16:creationId xmlns:a16="http://schemas.microsoft.com/office/drawing/2014/main" id="{BF06529F-EA26-06EA-6E66-6EC219B822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9E6640-666B-18D8-57AA-502EE32827AF}"/>
              </a:ext>
            </a:extLst>
          </p:cNvPr>
          <p:cNvSpPr>
            <a:spLocks noGrp="1"/>
          </p:cNvSpPr>
          <p:nvPr>
            <p:ph type="sldNum" sz="quarter" idx="12"/>
          </p:nvPr>
        </p:nvSpPr>
        <p:spPr/>
        <p:txBody>
          <a:bodyPr/>
          <a:lstStyle/>
          <a:p>
            <a:fld id="{7F0279F2-92BC-4055-AB6C-FC18C747ACD6}" type="slidenum">
              <a:rPr lang="en-US" smtClean="0"/>
              <a:t>‹#›</a:t>
            </a:fld>
            <a:endParaRPr lang="en-US"/>
          </a:p>
        </p:txBody>
      </p:sp>
    </p:spTree>
    <p:extLst>
      <p:ext uri="{BB962C8B-B14F-4D97-AF65-F5344CB8AC3E}">
        <p14:creationId xmlns:p14="http://schemas.microsoft.com/office/powerpoint/2010/main" val="2029470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8E0BD8-25F7-D541-E4A7-BE75338527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467058-CE94-3BB4-7E6A-BAE6EAE9AB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6F22B3-40D5-052F-2815-9CFE8085F3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4B47AD8-D320-4D11-826D-10E853E6CA0C}" type="datetimeFigureOut">
              <a:rPr lang="en-US" smtClean="0"/>
              <a:t>10/17/2025</a:t>
            </a:fld>
            <a:endParaRPr lang="en-US"/>
          </a:p>
        </p:txBody>
      </p:sp>
      <p:sp>
        <p:nvSpPr>
          <p:cNvPr id="5" name="Footer Placeholder 4">
            <a:extLst>
              <a:ext uri="{FF2B5EF4-FFF2-40B4-BE49-F238E27FC236}">
                <a16:creationId xmlns:a16="http://schemas.microsoft.com/office/drawing/2014/main" id="{D8EAA401-D058-24F3-231E-22850EB514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0BB2345-DCDA-15E8-BD48-2744D89841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F0279F2-92BC-4055-AB6C-FC18C747ACD6}" type="slidenum">
              <a:rPr lang="en-US" smtClean="0"/>
              <a:t>‹#›</a:t>
            </a:fld>
            <a:endParaRPr lang="en-US"/>
          </a:p>
        </p:txBody>
      </p:sp>
    </p:spTree>
    <p:extLst>
      <p:ext uri="{BB962C8B-B14F-4D97-AF65-F5344CB8AC3E}">
        <p14:creationId xmlns:p14="http://schemas.microsoft.com/office/powerpoint/2010/main" val="2620925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 Id="rId5" Type="http://schemas.openxmlformats.org/officeDocument/2006/relationships/image" Target="../media/image37.jpe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s Controlling Asthma Possible? - Dr. Mayank Shukla - Blog">
            <a:extLst>
              <a:ext uri="{FF2B5EF4-FFF2-40B4-BE49-F238E27FC236}">
                <a16:creationId xmlns:a16="http://schemas.microsoft.com/office/drawing/2014/main" id="{E5454F10-2A54-FD45-4CF3-FEF48FF070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056" b="15020"/>
          <a:stretch>
            <a:fillRect/>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FC553E-A6FE-A628-1F19-A733A6E11273}"/>
              </a:ext>
            </a:extLst>
          </p:cNvPr>
          <p:cNvSpPr>
            <a:spLocks noGrp="1"/>
          </p:cNvSpPr>
          <p:nvPr>
            <p:ph type="ctrTitle"/>
          </p:nvPr>
        </p:nvSpPr>
        <p:spPr>
          <a:xfrm>
            <a:off x="7946760" y="840259"/>
            <a:ext cx="3445765" cy="3175086"/>
          </a:xfrm>
          <a:noFill/>
        </p:spPr>
        <p:txBody>
          <a:bodyPr>
            <a:normAutofit/>
          </a:bodyPr>
          <a:lstStyle/>
          <a:p>
            <a:pPr algn="l"/>
            <a:r>
              <a:rPr lang="en-US" sz="3600" b="1" dirty="0"/>
              <a:t>Asthma Updates 2025:  </a:t>
            </a:r>
            <a:br>
              <a:rPr lang="en-US" sz="3600" b="1" dirty="0"/>
            </a:br>
            <a:r>
              <a:rPr lang="en-US" sz="3600" i="1" dirty="0"/>
              <a:t>Practical, evidence-based care for front-line clinicians</a:t>
            </a:r>
            <a:endParaRPr lang="en-US" sz="3600" dirty="0"/>
          </a:p>
        </p:txBody>
      </p:sp>
      <p:sp>
        <p:nvSpPr>
          <p:cNvPr id="3" name="Subtitle 2">
            <a:extLst>
              <a:ext uri="{FF2B5EF4-FFF2-40B4-BE49-F238E27FC236}">
                <a16:creationId xmlns:a16="http://schemas.microsoft.com/office/drawing/2014/main" id="{5118E76C-75D0-DE66-A3BD-BD4BB70EFCB2}"/>
              </a:ext>
            </a:extLst>
          </p:cNvPr>
          <p:cNvSpPr>
            <a:spLocks noGrp="1"/>
          </p:cNvSpPr>
          <p:nvPr>
            <p:ph type="subTitle" idx="1"/>
          </p:nvPr>
        </p:nvSpPr>
        <p:spPr>
          <a:xfrm>
            <a:off x="7935403" y="4629234"/>
            <a:ext cx="3445766" cy="1485319"/>
          </a:xfrm>
          <a:noFill/>
        </p:spPr>
        <p:txBody>
          <a:bodyPr>
            <a:normAutofit/>
          </a:bodyPr>
          <a:lstStyle/>
          <a:p>
            <a:pPr algn="l"/>
            <a:r>
              <a:rPr lang="en-US" sz="2000" dirty="0"/>
              <a:t>Nicholas Rains, MS, PA-C </a:t>
            </a:r>
          </a:p>
          <a:p>
            <a:pPr algn="l"/>
            <a:r>
              <a:rPr lang="en-US" sz="2000" dirty="0"/>
              <a:t>Iowa Allergy, Asthma, and Immunology </a:t>
            </a:r>
          </a:p>
          <a:p>
            <a:pPr algn="l"/>
            <a:r>
              <a:rPr lang="en-US" sz="2000" dirty="0"/>
              <a:t>Ankeny, IA </a:t>
            </a:r>
          </a:p>
        </p:txBody>
      </p:sp>
    </p:spTree>
    <p:extLst>
      <p:ext uri="{BB962C8B-B14F-4D97-AF65-F5344CB8AC3E}">
        <p14:creationId xmlns:p14="http://schemas.microsoft.com/office/powerpoint/2010/main" val="2451423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3782-D4B3-C82E-62E9-4EC52F5FE71E}"/>
              </a:ext>
            </a:extLst>
          </p:cNvPr>
          <p:cNvSpPr>
            <a:spLocks noGrp="1"/>
          </p:cNvSpPr>
          <p:nvPr>
            <p:ph type="title"/>
          </p:nvPr>
        </p:nvSpPr>
        <p:spPr>
          <a:xfrm>
            <a:off x="838200" y="365125"/>
            <a:ext cx="10515600" cy="601663"/>
          </a:xfrm>
        </p:spPr>
        <p:txBody>
          <a:bodyPr>
            <a:normAutofit fontScale="90000"/>
          </a:bodyPr>
          <a:lstStyle/>
          <a:p>
            <a:r>
              <a:rPr lang="en-US" b="1" dirty="0"/>
              <a:t>Device Types &amp; Technique Pearls </a:t>
            </a:r>
          </a:p>
        </p:txBody>
      </p:sp>
      <p:graphicFrame>
        <p:nvGraphicFramePr>
          <p:cNvPr id="5" name="Content Placeholder 4">
            <a:extLst>
              <a:ext uri="{FF2B5EF4-FFF2-40B4-BE49-F238E27FC236}">
                <a16:creationId xmlns:a16="http://schemas.microsoft.com/office/drawing/2014/main" id="{FBF8F84A-CD32-C12B-CF2B-A23027FCC73D}"/>
              </a:ext>
            </a:extLst>
          </p:cNvPr>
          <p:cNvGraphicFramePr>
            <a:graphicFrameLocks noGrp="1"/>
          </p:cNvGraphicFramePr>
          <p:nvPr>
            <p:ph idx="1"/>
            <p:extLst>
              <p:ext uri="{D42A27DB-BD31-4B8C-83A1-F6EECF244321}">
                <p14:modId xmlns:p14="http://schemas.microsoft.com/office/powerpoint/2010/main" val="3861648738"/>
              </p:ext>
            </p:extLst>
          </p:nvPr>
        </p:nvGraphicFramePr>
        <p:xfrm>
          <a:off x="457200" y="1460500"/>
          <a:ext cx="10896610" cy="4862081"/>
        </p:xfrm>
        <a:graphic>
          <a:graphicData uri="http://schemas.openxmlformats.org/drawingml/2006/table">
            <a:tbl>
              <a:tblPr bandRow="1">
                <a:tableStyleId>{5C22544A-7EE6-4342-B048-85BDC9FD1C3A}</a:tableStyleId>
              </a:tblPr>
              <a:tblGrid>
                <a:gridCol w="2179322">
                  <a:extLst>
                    <a:ext uri="{9D8B030D-6E8A-4147-A177-3AD203B41FA5}">
                      <a16:colId xmlns:a16="http://schemas.microsoft.com/office/drawing/2014/main" val="2317104102"/>
                    </a:ext>
                  </a:extLst>
                </a:gridCol>
                <a:gridCol w="2179322">
                  <a:extLst>
                    <a:ext uri="{9D8B030D-6E8A-4147-A177-3AD203B41FA5}">
                      <a16:colId xmlns:a16="http://schemas.microsoft.com/office/drawing/2014/main" val="2413749098"/>
                    </a:ext>
                  </a:extLst>
                </a:gridCol>
                <a:gridCol w="2179322">
                  <a:extLst>
                    <a:ext uri="{9D8B030D-6E8A-4147-A177-3AD203B41FA5}">
                      <a16:colId xmlns:a16="http://schemas.microsoft.com/office/drawing/2014/main" val="979546849"/>
                    </a:ext>
                  </a:extLst>
                </a:gridCol>
                <a:gridCol w="2179322">
                  <a:extLst>
                    <a:ext uri="{9D8B030D-6E8A-4147-A177-3AD203B41FA5}">
                      <a16:colId xmlns:a16="http://schemas.microsoft.com/office/drawing/2014/main" val="972136677"/>
                    </a:ext>
                  </a:extLst>
                </a:gridCol>
                <a:gridCol w="2179322">
                  <a:extLst>
                    <a:ext uri="{9D8B030D-6E8A-4147-A177-3AD203B41FA5}">
                      <a16:colId xmlns:a16="http://schemas.microsoft.com/office/drawing/2014/main" val="1896080321"/>
                    </a:ext>
                  </a:extLst>
                </a:gridCol>
              </a:tblGrid>
              <a:tr h="469633">
                <a:tc>
                  <a:txBody>
                    <a:bodyPr/>
                    <a:lstStyle/>
                    <a:p>
                      <a:pPr>
                        <a:buNone/>
                      </a:pPr>
                      <a:r>
                        <a:rPr lang="en-US" dirty="0"/>
                        <a:t>Device Type</a:t>
                      </a:r>
                    </a:p>
                  </a:txBody>
                  <a:tcPr anchor="ctr">
                    <a:lnL>
                      <a:noFill/>
                    </a:lnL>
                    <a:lnR>
                      <a:noFill/>
                    </a:lnR>
                    <a:lnT>
                      <a:noFill/>
                    </a:lnT>
                    <a:lnB>
                      <a:noFill/>
                    </a:lnB>
                    <a:noFill/>
                  </a:tcPr>
                </a:tc>
                <a:tc>
                  <a:txBody>
                    <a:bodyPr/>
                    <a:lstStyle/>
                    <a:p>
                      <a:pPr>
                        <a:buNone/>
                      </a:pPr>
                      <a:r>
                        <a:rPr lang="en-US" b="1" dirty="0"/>
                        <a:t>Examples</a:t>
                      </a:r>
                    </a:p>
                  </a:txBody>
                  <a:tcPr anchor="ctr">
                    <a:lnL>
                      <a:noFill/>
                    </a:lnL>
                    <a:lnR>
                      <a:noFill/>
                    </a:lnR>
                    <a:lnT>
                      <a:noFill/>
                    </a:lnT>
                    <a:lnB>
                      <a:noFill/>
                    </a:lnB>
                    <a:noFill/>
                  </a:tcPr>
                </a:tc>
                <a:tc>
                  <a:txBody>
                    <a:bodyPr/>
                    <a:lstStyle/>
                    <a:p>
                      <a:pPr>
                        <a:buNone/>
                      </a:pPr>
                      <a:r>
                        <a:rPr lang="en-US" b="1" dirty="0"/>
                        <a:t>Key Points</a:t>
                      </a:r>
                    </a:p>
                  </a:txBody>
                  <a:tcPr anchor="ctr">
                    <a:lnL>
                      <a:noFill/>
                    </a:lnL>
                    <a:lnR>
                      <a:noFill/>
                    </a:lnR>
                    <a:lnT>
                      <a:noFill/>
                    </a:lnT>
                    <a:lnB>
                      <a:noFill/>
                    </a:lnB>
                    <a:noFill/>
                  </a:tcPr>
                </a:tc>
                <a:tc>
                  <a:txBody>
                    <a:bodyPr/>
                    <a:lstStyle/>
                    <a:p>
                      <a:pPr>
                        <a:buNone/>
                      </a:pPr>
                      <a:r>
                        <a:rPr lang="en-US" b="1" dirty="0"/>
                        <a:t>Pros</a:t>
                      </a:r>
                    </a:p>
                  </a:txBody>
                  <a:tcPr anchor="ctr">
                    <a:lnL>
                      <a:noFill/>
                    </a:lnL>
                    <a:lnR>
                      <a:noFill/>
                    </a:lnR>
                    <a:lnT>
                      <a:noFill/>
                    </a:lnT>
                    <a:lnB>
                      <a:noFill/>
                    </a:lnB>
                    <a:noFill/>
                  </a:tcPr>
                </a:tc>
                <a:tc>
                  <a:txBody>
                    <a:bodyPr/>
                    <a:lstStyle/>
                    <a:p>
                      <a:pPr>
                        <a:buNone/>
                      </a:pPr>
                      <a:r>
                        <a:rPr lang="en-US" b="1" dirty="0"/>
                        <a:t>Cons</a:t>
                      </a:r>
                    </a:p>
                  </a:txBody>
                  <a:tcPr anchor="ctr">
                    <a:lnL>
                      <a:noFill/>
                    </a:lnL>
                    <a:lnR>
                      <a:noFill/>
                    </a:lnR>
                    <a:lnT>
                      <a:noFill/>
                    </a:lnT>
                    <a:lnB>
                      <a:noFill/>
                    </a:lnB>
                    <a:noFill/>
                  </a:tcPr>
                </a:tc>
                <a:extLst>
                  <a:ext uri="{0D108BD9-81ED-4DB2-BD59-A6C34878D82A}">
                    <a16:rowId xmlns:a16="http://schemas.microsoft.com/office/drawing/2014/main" val="555372270"/>
                  </a:ext>
                </a:extLst>
              </a:tr>
              <a:tr h="1187895">
                <a:tc>
                  <a:txBody>
                    <a:bodyPr/>
                    <a:lstStyle/>
                    <a:p>
                      <a:pPr>
                        <a:buNone/>
                      </a:pPr>
                      <a:r>
                        <a:rPr lang="en-US" b="1" dirty="0"/>
                        <a:t>Metered-Dose Inhaler (MDI)</a:t>
                      </a:r>
                      <a:endParaRPr lang="en-US" dirty="0"/>
                    </a:p>
                  </a:txBody>
                  <a:tcPr anchor="ctr">
                    <a:lnL>
                      <a:noFill/>
                    </a:lnL>
                    <a:lnR>
                      <a:noFill/>
                    </a:lnR>
                    <a:lnT>
                      <a:noFill/>
                    </a:lnT>
                    <a:lnB>
                      <a:noFill/>
                    </a:lnB>
                    <a:noFill/>
                  </a:tcPr>
                </a:tc>
                <a:tc>
                  <a:txBody>
                    <a:bodyPr/>
                    <a:lstStyle/>
                    <a:p>
                      <a:pPr>
                        <a:buNone/>
                      </a:pPr>
                      <a:r>
                        <a:rPr lang="en-US" dirty="0"/>
                        <a:t>Albuterol HFA, </a:t>
                      </a:r>
                      <a:r>
                        <a:rPr lang="en-US" dirty="0" err="1"/>
                        <a:t>Qvar</a:t>
                      </a:r>
                      <a:r>
                        <a:rPr lang="en-US" dirty="0"/>
                        <a:t> </a:t>
                      </a:r>
                      <a:r>
                        <a:rPr lang="en-US" dirty="0" err="1"/>
                        <a:t>Redihaler</a:t>
                      </a:r>
                      <a:r>
                        <a:rPr lang="en-US" dirty="0"/>
                        <a:t>, Symbicort</a:t>
                      </a:r>
                    </a:p>
                  </a:txBody>
                  <a:tcPr anchor="ctr">
                    <a:lnL>
                      <a:noFill/>
                    </a:lnL>
                    <a:lnR>
                      <a:noFill/>
                    </a:lnR>
                    <a:lnT>
                      <a:noFill/>
                    </a:lnT>
                    <a:lnB>
                      <a:noFill/>
                    </a:lnB>
                    <a:noFill/>
                  </a:tcPr>
                </a:tc>
                <a:tc>
                  <a:txBody>
                    <a:bodyPr/>
                    <a:lstStyle/>
                    <a:p>
                      <a:pPr>
                        <a:buNone/>
                      </a:pPr>
                      <a:r>
                        <a:rPr lang="en-US" dirty="0"/>
                        <a:t>Aerosolized medication propelled by HFA</a:t>
                      </a:r>
                    </a:p>
                  </a:txBody>
                  <a:tcPr anchor="ctr">
                    <a:lnL>
                      <a:noFill/>
                    </a:lnL>
                    <a:lnR>
                      <a:noFill/>
                    </a:lnR>
                    <a:lnT>
                      <a:noFill/>
                    </a:lnT>
                    <a:lnB>
                      <a:noFill/>
                    </a:lnB>
                    <a:noFill/>
                  </a:tcPr>
                </a:tc>
                <a:tc>
                  <a:txBody>
                    <a:bodyPr/>
                    <a:lstStyle/>
                    <a:p>
                      <a:pPr>
                        <a:buNone/>
                      </a:pPr>
                      <a:r>
                        <a:rPr lang="en-US" dirty="0"/>
                        <a:t>Familiar, inexpensive</a:t>
                      </a:r>
                    </a:p>
                  </a:txBody>
                  <a:tcPr anchor="ctr">
                    <a:lnL>
                      <a:noFill/>
                    </a:lnL>
                    <a:lnR>
                      <a:noFill/>
                    </a:lnR>
                    <a:lnT>
                      <a:noFill/>
                    </a:lnT>
                    <a:lnB>
                      <a:noFill/>
                    </a:lnB>
                    <a:noFill/>
                  </a:tcPr>
                </a:tc>
                <a:tc>
                  <a:txBody>
                    <a:bodyPr/>
                    <a:lstStyle/>
                    <a:p>
                      <a:pPr>
                        <a:buNone/>
                      </a:pPr>
                      <a:r>
                        <a:rPr lang="en-US" dirty="0"/>
                        <a:t>Requires coordination</a:t>
                      </a:r>
                    </a:p>
                  </a:txBody>
                  <a:tcPr anchor="ctr">
                    <a:lnL>
                      <a:noFill/>
                    </a:lnL>
                    <a:lnR>
                      <a:noFill/>
                    </a:lnR>
                    <a:lnT>
                      <a:noFill/>
                    </a:lnT>
                    <a:lnB>
                      <a:noFill/>
                    </a:lnB>
                    <a:noFill/>
                  </a:tcPr>
                </a:tc>
                <a:extLst>
                  <a:ext uri="{0D108BD9-81ED-4DB2-BD59-A6C34878D82A}">
                    <a16:rowId xmlns:a16="http://schemas.microsoft.com/office/drawing/2014/main" val="1248600204"/>
                  </a:ext>
                </a:extLst>
              </a:tr>
              <a:tr h="1187895">
                <a:tc>
                  <a:txBody>
                    <a:bodyPr/>
                    <a:lstStyle/>
                    <a:p>
                      <a:pPr>
                        <a:buNone/>
                      </a:pPr>
                      <a:r>
                        <a:rPr lang="en-US" b="1" dirty="0"/>
                        <a:t>Dry Powder Inhaler (DPI)</a:t>
                      </a:r>
                      <a:endParaRPr lang="en-US" dirty="0"/>
                    </a:p>
                  </a:txBody>
                  <a:tcPr anchor="ctr">
                    <a:lnL>
                      <a:noFill/>
                    </a:lnL>
                    <a:lnR>
                      <a:noFill/>
                    </a:lnR>
                    <a:lnT>
                      <a:noFill/>
                    </a:lnT>
                    <a:lnB>
                      <a:noFill/>
                    </a:lnB>
                    <a:noFill/>
                  </a:tcPr>
                </a:tc>
                <a:tc>
                  <a:txBody>
                    <a:bodyPr/>
                    <a:lstStyle/>
                    <a:p>
                      <a:pPr>
                        <a:buNone/>
                      </a:pPr>
                      <a:r>
                        <a:rPr lang="en-US" dirty="0" err="1"/>
                        <a:t>Arnuity</a:t>
                      </a:r>
                      <a:r>
                        <a:rPr lang="en-US" dirty="0"/>
                        <a:t> Ellipta, </a:t>
                      </a:r>
                      <a:r>
                        <a:rPr lang="en-US" dirty="0" err="1"/>
                        <a:t>Breo</a:t>
                      </a:r>
                      <a:r>
                        <a:rPr lang="en-US" dirty="0"/>
                        <a:t> Ellipta, Advair </a:t>
                      </a:r>
                      <a:r>
                        <a:rPr lang="en-US" dirty="0" err="1"/>
                        <a:t>Diskus</a:t>
                      </a:r>
                      <a:r>
                        <a:rPr lang="en-US" dirty="0"/>
                        <a:t>, </a:t>
                      </a:r>
                      <a:r>
                        <a:rPr lang="en-US" dirty="0" err="1"/>
                        <a:t>Trelegy</a:t>
                      </a:r>
                      <a:r>
                        <a:rPr lang="en-US" dirty="0"/>
                        <a:t> </a:t>
                      </a:r>
                      <a:endParaRPr lang="en-US" dirty="0" err="1"/>
                    </a:p>
                  </a:txBody>
                  <a:tcPr anchor="ctr">
                    <a:lnL>
                      <a:noFill/>
                    </a:lnL>
                    <a:lnR>
                      <a:noFill/>
                    </a:lnR>
                    <a:lnT>
                      <a:noFill/>
                    </a:lnT>
                    <a:lnB>
                      <a:noFill/>
                    </a:lnB>
                    <a:noFill/>
                  </a:tcPr>
                </a:tc>
                <a:tc>
                  <a:txBody>
                    <a:bodyPr/>
                    <a:lstStyle/>
                    <a:p>
                      <a:pPr>
                        <a:buNone/>
                      </a:pPr>
                      <a:r>
                        <a:rPr lang="en-US" dirty="0"/>
                        <a:t>Breath-actuated powder</a:t>
                      </a:r>
                    </a:p>
                  </a:txBody>
                  <a:tcPr anchor="ctr">
                    <a:lnL>
                      <a:noFill/>
                    </a:lnL>
                    <a:lnR>
                      <a:noFill/>
                    </a:lnR>
                    <a:lnT>
                      <a:noFill/>
                    </a:lnT>
                    <a:lnB>
                      <a:noFill/>
                    </a:lnB>
                    <a:noFill/>
                  </a:tcPr>
                </a:tc>
                <a:tc>
                  <a:txBody>
                    <a:bodyPr/>
                    <a:lstStyle/>
                    <a:p>
                      <a:pPr>
                        <a:buNone/>
                      </a:pPr>
                      <a:r>
                        <a:rPr lang="en-US" dirty="0"/>
                        <a:t>No coordination needed</a:t>
                      </a:r>
                    </a:p>
                  </a:txBody>
                  <a:tcPr anchor="ctr">
                    <a:lnL>
                      <a:noFill/>
                    </a:lnL>
                    <a:lnR>
                      <a:noFill/>
                    </a:lnR>
                    <a:lnT>
                      <a:noFill/>
                    </a:lnT>
                    <a:lnB>
                      <a:noFill/>
                    </a:lnB>
                    <a:noFill/>
                  </a:tcPr>
                </a:tc>
                <a:tc>
                  <a:txBody>
                    <a:bodyPr/>
                    <a:lstStyle/>
                    <a:p>
                      <a:pPr>
                        <a:buNone/>
                      </a:pPr>
                      <a:r>
                        <a:rPr lang="en-US" dirty="0"/>
                        <a:t>Needs strong inspiratory effort</a:t>
                      </a:r>
                    </a:p>
                  </a:txBody>
                  <a:tcPr anchor="ctr">
                    <a:lnL>
                      <a:noFill/>
                    </a:lnL>
                    <a:lnR>
                      <a:noFill/>
                    </a:lnR>
                    <a:lnT>
                      <a:noFill/>
                    </a:lnT>
                    <a:lnB>
                      <a:noFill/>
                    </a:lnB>
                    <a:noFill/>
                  </a:tcPr>
                </a:tc>
                <a:extLst>
                  <a:ext uri="{0D108BD9-81ED-4DB2-BD59-A6C34878D82A}">
                    <a16:rowId xmlns:a16="http://schemas.microsoft.com/office/drawing/2014/main" val="988295847"/>
                  </a:ext>
                </a:extLst>
              </a:tr>
              <a:tr h="1187895">
                <a:tc>
                  <a:txBody>
                    <a:bodyPr/>
                    <a:lstStyle/>
                    <a:p>
                      <a:pPr>
                        <a:buNone/>
                      </a:pPr>
                      <a:r>
                        <a:rPr lang="en-US" b="1" dirty="0"/>
                        <a:t>Soft Mist Inhaler (SMI)</a:t>
                      </a:r>
                      <a:endParaRPr lang="en-US" dirty="0"/>
                    </a:p>
                  </a:txBody>
                  <a:tcPr anchor="ctr">
                    <a:lnL>
                      <a:noFill/>
                    </a:lnL>
                    <a:lnR>
                      <a:noFill/>
                    </a:lnR>
                    <a:lnT>
                      <a:noFill/>
                    </a:lnT>
                    <a:lnB>
                      <a:noFill/>
                    </a:lnB>
                    <a:noFill/>
                  </a:tcPr>
                </a:tc>
                <a:tc>
                  <a:txBody>
                    <a:bodyPr/>
                    <a:lstStyle/>
                    <a:p>
                      <a:pPr>
                        <a:buNone/>
                      </a:pPr>
                      <a:r>
                        <a:rPr lang="en-US" dirty="0"/>
                        <a:t>Spiriva Respimat, Combivent Respimat</a:t>
                      </a:r>
                    </a:p>
                  </a:txBody>
                  <a:tcPr anchor="ctr">
                    <a:lnL>
                      <a:noFill/>
                    </a:lnL>
                    <a:lnR>
                      <a:noFill/>
                    </a:lnR>
                    <a:lnT>
                      <a:noFill/>
                    </a:lnT>
                    <a:lnB>
                      <a:noFill/>
                    </a:lnB>
                    <a:noFill/>
                  </a:tcPr>
                </a:tc>
                <a:tc>
                  <a:txBody>
                    <a:bodyPr/>
                    <a:lstStyle/>
                    <a:p>
                      <a:pPr>
                        <a:buNone/>
                      </a:pPr>
                      <a:r>
                        <a:rPr lang="en-US" dirty="0"/>
                        <a:t>Slow-moving mist</a:t>
                      </a:r>
                    </a:p>
                  </a:txBody>
                  <a:tcPr anchor="ctr">
                    <a:lnL>
                      <a:noFill/>
                    </a:lnL>
                    <a:lnR>
                      <a:noFill/>
                    </a:lnR>
                    <a:lnT>
                      <a:noFill/>
                    </a:lnT>
                    <a:lnB>
                      <a:noFill/>
                    </a:lnB>
                    <a:noFill/>
                  </a:tcPr>
                </a:tc>
                <a:tc>
                  <a:txBody>
                    <a:bodyPr/>
                    <a:lstStyle/>
                    <a:p>
                      <a:pPr>
                        <a:buNone/>
                      </a:pPr>
                      <a:r>
                        <a:rPr lang="en-US" dirty="0"/>
                        <a:t>High lung deposition</a:t>
                      </a:r>
                    </a:p>
                  </a:txBody>
                  <a:tcPr anchor="ctr">
                    <a:lnL>
                      <a:noFill/>
                    </a:lnL>
                    <a:lnR>
                      <a:noFill/>
                    </a:lnR>
                    <a:lnT>
                      <a:noFill/>
                    </a:lnT>
                    <a:lnB>
                      <a:noFill/>
                    </a:lnB>
                    <a:noFill/>
                  </a:tcPr>
                </a:tc>
                <a:tc>
                  <a:txBody>
                    <a:bodyPr/>
                    <a:lstStyle/>
                    <a:p>
                      <a:pPr>
                        <a:buNone/>
                      </a:pPr>
                      <a:r>
                        <a:rPr lang="en-US" dirty="0"/>
                        <a:t>More costly</a:t>
                      </a:r>
                    </a:p>
                  </a:txBody>
                  <a:tcPr anchor="ctr">
                    <a:lnL>
                      <a:noFill/>
                    </a:lnL>
                    <a:lnR>
                      <a:noFill/>
                    </a:lnR>
                    <a:lnT>
                      <a:noFill/>
                    </a:lnT>
                    <a:lnB>
                      <a:noFill/>
                    </a:lnB>
                    <a:noFill/>
                  </a:tcPr>
                </a:tc>
                <a:extLst>
                  <a:ext uri="{0D108BD9-81ED-4DB2-BD59-A6C34878D82A}">
                    <a16:rowId xmlns:a16="http://schemas.microsoft.com/office/drawing/2014/main" val="2322061455"/>
                  </a:ext>
                </a:extLst>
              </a:tr>
              <a:tr h="828763">
                <a:tc>
                  <a:txBody>
                    <a:bodyPr/>
                    <a:lstStyle/>
                    <a:p>
                      <a:pPr>
                        <a:buNone/>
                      </a:pPr>
                      <a:r>
                        <a:rPr lang="en-US" b="1" dirty="0"/>
                        <a:t>Nebulizer</a:t>
                      </a:r>
                      <a:endParaRPr lang="en-US" dirty="0"/>
                    </a:p>
                  </a:txBody>
                  <a:tcPr anchor="ctr">
                    <a:lnL>
                      <a:noFill/>
                    </a:lnL>
                    <a:lnR>
                      <a:noFill/>
                    </a:lnR>
                    <a:lnT>
                      <a:noFill/>
                    </a:lnT>
                    <a:lnB>
                      <a:noFill/>
                    </a:lnB>
                    <a:noFill/>
                  </a:tcPr>
                </a:tc>
                <a:tc>
                  <a:txBody>
                    <a:bodyPr/>
                    <a:lstStyle/>
                    <a:p>
                      <a:pPr>
                        <a:buNone/>
                      </a:pPr>
                      <a:r>
                        <a:rPr lang="en-US" dirty="0"/>
                        <a:t>Albuterol, Budesonide</a:t>
                      </a:r>
                    </a:p>
                  </a:txBody>
                  <a:tcPr anchor="ctr">
                    <a:lnL>
                      <a:noFill/>
                    </a:lnL>
                    <a:lnR>
                      <a:noFill/>
                    </a:lnR>
                    <a:lnT>
                      <a:noFill/>
                    </a:lnT>
                    <a:lnB>
                      <a:noFill/>
                    </a:lnB>
                    <a:noFill/>
                  </a:tcPr>
                </a:tc>
                <a:tc>
                  <a:txBody>
                    <a:bodyPr/>
                    <a:lstStyle/>
                    <a:p>
                      <a:pPr>
                        <a:buNone/>
                      </a:pPr>
                      <a:r>
                        <a:rPr lang="en-US" dirty="0"/>
                        <a:t>Aerosolized via compressor</a:t>
                      </a:r>
                    </a:p>
                  </a:txBody>
                  <a:tcPr anchor="ctr">
                    <a:lnL>
                      <a:noFill/>
                    </a:lnL>
                    <a:lnR>
                      <a:noFill/>
                    </a:lnR>
                    <a:lnT>
                      <a:noFill/>
                    </a:lnT>
                    <a:lnB>
                      <a:noFill/>
                    </a:lnB>
                    <a:noFill/>
                  </a:tcPr>
                </a:tc>
                <a:tc>
                  <a:txBody>
                    <a:bodyPr/>
                    <a:lstStyle/>
                    <a:p>
                      <a:pPr>
                        <a:buNone/>
                      </a:pPr>
                      <a:r>
                        <a:rPr lang="en-US" dirty="0"/>
                        <a:t>Good for young/elderly</a:t>
                      </a:r>
                    </a:p>
                  </a:txBody>
                  <a:tcPr anchor="ctr">
                    <a:lnL>
                      <a:noFill/>
                    </a:lnL>
                    <a:lnR>
                      <a:noFill/>
                    </a:lnR>
                    <a:lnT>
                      <a:noFill/>
                    </a:lnT>
                    <a:lnB>
                      <a:noFill/>
                    </a:lnB>
                    <a:noFill/>
                  </a:tcPr>
                </a:tc>
                <a:tc>
                  <a:txBody>
                    <a:bodyPr/>
                    <a:lstStyle/>
                    <a:p>
                      <a:pPr>
                        <a:buNone/>
                      </a:pPr>
                      <a:r>
                        <a:rPr lang="en-US" dirty="0"/>
                        <a:t>Bulky, time-consuming</a:t>
                      </a:r>
                    </a:p>
                  </a:txBody>
                  <a:tcPr anchor="ctr">
                    <a:lnL>
                      <a:noFill/>
                    </a:lnL>
                    <a:lnR>
                      <a:noFill/>
                    </a:lnR>
                    <a:lnT>
                      <a:noFill/>
                    </a:lnT>
                    <a:lnB>
                      <a:noFill/>
                    </a:lnB>
                    <a:noFill/>
                  </a:tcPr>
                </a:tc>
                <a:extLst>
                  <a:ext uri="{0D108BD9-81ED-4DB2-BD59-A6C34878D82A}">
                    <a16:rowId xmlns:a16="http://schemas.microsoft.com/office/drawing/2014/main" val="1222346522"/>
                  </a:ext>
                </a:extLst>
              </a:tr>
            </a:tbl>
          </a:graphicData>
        </a:graphic>
      </p:graphicFrame>
    </p:spTree>
    <p:extLst>
      <p:ext uri="{BB962C8B-B14F-4D97-AF65-F5344CB8AC3E}">
        <p14:creationId xmlns:p14="http://schemas.microsoft.com/office/powerpoint/2010/main" val="824733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56E5-3F16-8860-1E56-FFB4208A731A}"/>
              </a:ext>
            </a:extLst>
          </p:cNvPr>
          <p:cNvSpPr>
            <a:spLocks noGrp="1"/>
          </p:cNvSpPr>
          <p:nvPr>
            <p:ph type="title"/>
          </p:nvPr>
        </p:nvSpPr>
        <p:spPr>
          <a:xfrm>
            <a:off x="838200" y="365125"/>
            <a:ext cx="10515600" cy="1109663"/>
          </a:xfrm>
        </p:spPr>
        <p:txBody>
          <a:bodyPr/>
          <a:lstStyle/>
          <a:p>
            <a:r>
              <a:rPr lang="en-US" b="1" dirty="0"/>
              <a:t>Choosing the Right Inhaler in Practice </a:t>
            </a:r>
          </a:p>
        </p:txBody>
      </p:sp>
      <p:sp>
        <p:nvSpPr>
          <p:cNvPr id="3" name="Content Placeholder 2">
            <a:extLst>
              <a:ext uri="{FF2B5EF4-FFF2-40B4-BE49-F238E27FC236}">
                <a16:creationId xmlns:a16="http://schemas.microsoft.com/office/drawing/2014/main" id="{510C18B9-0BB6-DB39-3B29-10C855857DD4}"/>
              </a:ext>
            </a:extLst>
          </p:cNvPr>
          <p:cNvSpPr>
            <a:spLocks noGrp="1"/>
          </p:cNvSpPr>
          <p:nvPr>
            <p:ph idx="1"/>
          </p:nvPr>
        </p:nvSpPr>
        <p:spPr>
          <a:xfrm>
            <a:off x="838200" y="1825625"/>
            <a:ext cx="10515600" cy="4706938"/>
          </a:xfrm>
        </p:spPr>
        <p:txBody>
          <a:bodyPr vert="horz" lIns="91440" tIns="45720" rIns="91440" bIns="45720" rtlCol="0" anchor="t">
            <a:normAutofit/>
          </a:bodyPr>
          <a:lstStyle/>
          <a:p>
            <a:r>
              <a:rPr lang="en-US" sz="2600" b="1" dirty="0">
                <a:ea typeface="+mn-lt"/>
                <a:cs typeface="+mn-lt"/>
              </a:rPr>
              <a:t>Considerations for Inhaler Selection:</a:t>
            </a:r>
            <a:endParaRPr lang="en-US" sz="2600" dirty="0"/>
          </a:p>
          <a:p>
            <a:pPr lvl="1"/>
            <a:r>
              <a:rPr lang="en-US" sz="2200" dirty="0">
                <a:ea typeface="+mn-lt"/>
                <a:cs typeface="+mn-lt"/>
              </a:rPr>
              <a:t>Cognitive ability and manual dexterity</a:t>
            </a:r>
            <a:endParaRPr lang="en-US"/>
          </a:p>
          <a:p>
            <a:pPr lvl="1"/>
            <a:r>
              <a:rPr lang="en-US" sz="2200" dirty="0">
                <a:ea typeface="+mn-lt"/>
                <a:cs typeface="+mn-lt"/>
              </a:rPr>
              <a:t>Inspiratory flow capacity</a:t>
            </a:r>
            <a:endParaRPr lang="en-US" sz="2200" dirty="0"/>
          </a:p>
          <a:p>
            <a:pPr lvl="1"/>
            <a:r>
              <a:rPr lang="en-US" sz="2200" b="1" dirty="0">
                <a:ea typeface="+mn-lt"/>
                <a:cs typeface="+mn-lt"/>
              </a:rPr>
              <a:t>Cost and insurance formulary</a:t>
            </a:r>
            <a:endParaRPr lang="en-US" sz="2200" b="1" dirty="0"/>
          </a:p>
          <a:p>
            <a:pPr lvl="1"/>
            <a:r>
              <a:rPr lang="en-US" sz="2200" dirty="0">
                <a:ea typeface="+mn-lt"/>
                <a:cs typeface="+mn-lt"/>
              </a:rPr>
              <a:t>Preference and adherence likelihood</a:t>
            </a:r>
            <a:endParaRPr lang="en-US" sz="2200"/>
          </a:p>
          <a:p>
            <a:pPr lvl="1"/>
            <a:r>
              <a:rPr lang="en-US" sz="2200" dirty="0">
                <a:ea typeface="+mn-lt"/>
                <a:cs typeface="+mn-lt"/>
              </a:rPr>
              <a:t>Device availability (Ellipta, HFA, DPI, etc.)</a:t>
            </a:r>
            <a:endParaRPr lang="en-US" sz="2200" dirty="0"/>
          </a:p>
          <a:p>
            <a:pPr marL="457200" lvl="1" indent="0">
              <a:buNone/>
            </a:pPr>
            <a:endParaRPr lang="en-US" sz="2200" dirty="0">
              <a:ea typeface="+mn-lt"/>
              <a:cs typeface="+mn-lt"/>
            </a:endParaRPr>
          </a:p>
          <a:p>
            <a:r>
              <a:rPr lang="en-US" sz="2600" b="1" dirty="0">
                <a:ea typeface="+mn-lt"/>
                <a:cs typeface="+mn-lt"/>
              </a:rPr>
              <a:t>GINA 2025 Emphasis:</a:t>
            </a:r>
            <a:endParaRPr lang="en-US" dirty="0"/>
          </a:p>
          <a:p>
            <a:pPr lvl="1"/>
            <a:r>
              <a:rPr lang="en-US" sz="2200" dirty="0">
                <a:ea typeface="+mn-lt"/>
                <a:cs typeface="+mn-lt"/>
              </a:rPr>
              <a:t>ICS-formoterol as preferred AIR inhaler for adults/adolescents.</a:t>
            </a:r>
            <a:endParaRPr lang="en-US" sz="2200"/>
          </a:p>
          <a:p>
            <a:pPr lvl="1"/>
            <a:r>
              <a:rPr lang="en-US" sz="2200" dirty="0">
                <a:ea typeface="+mn-lt"/>
                <a:cs typeface="+mn-lt"/>
              </a:rPr>
              <a:t>Ensure patient has a written </a:t>
            </a:r>
            <a:r>
              <a:rPr lang="en-US" sz="2200" b="1" i="1" dirty="0">
                <a:ea typeface="+mn-lt"/>
                <a:cs typeface="+mn-lt"/>
              </a:rPr>
              <a:t>Asthma Action Plan</a:t>
            </a:r>
            <a:r>
              <a:rPr lang="en-US" sz="2200" dirty="0">
                <a:ea typeface="+mn-lt"/>
                <a:cs typeface="+mn-lt"/>
              </a:rPr>
              <a:t> with clear inhaler instructions.</a:t>
            </a:r>
            <a:endParaRPr lang="en-US" sz="2200"/>
          </a:p>
          <a:p>
            <a:pPr lvl="1"/>
            <a:r>
              <a:rPr lang="en-US" sz="2200" dirty="0">
                <a:ea typeface="+mn-lt"/>
                <a:cs typeface="+mn-lt"/>
              </a:rPr>
              <a:t>Reassess adherence and inhaler technique </a:t>
            </a:r>
            <a:r>
              <a:rPr lang="en-US" sz="2200" b="1" i="1" dirty="0">
                <a:ea typeface="+mn-lt"/>
                <a:cs typeface="+mn-lt"/>
              </a:rPr>
              <a:t>at every visit</a:t>
            </a:r>
            <a:r>
              <a:rPr lang="en-US" sz="2200" dirty="0">
                <a:ea typeface="+mn-lt"/>
                <a:cs typeface="+mn-lt"/>
              </a:rPr>
              <a:t> before stepping up therapy.</a:t>
            </a:r>
            <a:endParaRPr lang="en-US" sz="2200"/>
          </a:p>
          <a:p>
            <a:endParaRPr lang="en-US" sz="2600" dirty="0"/>
          </a:p>
        </p:txBody>
      </p:sp>
      <p:pic>
        <p:nvPicPr>
          <p:cNvPr id="4" name="Picture 3" descr="Advances in inhaler technology ...">
            <a:extLst>
              <a:ext uri="{FF2B5EF4-FFF2-40B4-BE49-F238E27FC236}">
                <a16:creationId xmlns:a16="http://schemas.microsoft.com/office/drawing/2014/main" id="{D8770905-D7B1-EBAD-9434-00FB125791D7}"/>
              </a:ext>
            </a:extLst>
          </p:cNvPr>
          <p:cNvPicPr>
            <a:picLocks noChangeAspect="1"/>
          </p:cNvPicPr>
          <p:nvPr/>
        </p:nvPicPr>
        <p:blipFill>
          <a:blip r:embed="rId2"/>
          <a:stretch>
            <a:fillRect/>
          </a:stretch>
        </p:blipFill>
        <p:spPr>
          <a:xfrm>
            <a:off x="7909827" y="1479679"/>
            <a:ext cx="4150239" cy="2759075"/>
          </a:xfrm>
          <a:prstGeom prst="rect">
            <a:avLst/>
          </a:prstGeom>
        </p:spPr>
      </p:pic>
    </p:spTree>
    <p:extLst>
      <p:ext uri="{BB962C8B-B14F-4D97-AF65-F5344CB8AC3E}">
        <p14:creationId xmlns:p14="http://schemas.microsoft.com/office/powerpoint/2010/main" val="392240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45969AE-7DED-E185-3103-CF1128D1E93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a:solidFill>
                  <a:schemeClr val="tx1"/>
                </a:solidFill>
                <a:latin typeface="+mj-lt"/>
                <a:ea typeface="+mj-ea"/>
                <a:cs typeface="+mj-cs"/>
              </a:rPr>
              <a:t>Global Initiative for Asthma (GINA) 2025 </a:t>
            </a:r>
          </a:p>
        </p:txBody>
      </p:sp>
      <p:sp>
        <p:nvSpPr>
          <p:cNvPr id="5" name="Text Placeholder 4">
            <a:extLst>
              <a:ext uri="{FF2B5EF4-FFF2-40B4-BE49-F238E27FC236}">
                <a16:creationId xmlns:a16="http://schemas.microsoft.com/office/drawing/2014/main" id="{B00E5BF1-293C-E452-BE9E-8E023822B718}"/>
              </a:ext>
            </a:extLst>
          </p:cNvPr>
          <p:cNvSpPr>
            <a:spLocks noGrp="1"/>
          </p:cNvSpPr>
          <p:nvPr>
            <p:ph type="body" idx="1"/>
          </p:nvPr>
        </p:nvSpPr>
        <p:spPr>
          <a:xfrm>
            <a:off x="477981" y="4872922"/>
            <a:ext cx="3933306" cy="1208141"/>
          </a:xfrm>
        </p:spPr>
        <p:txBody>
          <a:bodyPr vert="horz" lIns="91440" tIns="45720" rIns="91440" bIns="45720" rtlCol="0">
            <a:normAutofit/>
          </a:bodyPr>
          <a:lstStyle/>
          <a:p>
            <a:endParaRPr lang="en-US" sz="2000" kern="1200">
              <a:solidFill>
                <a:schemeClr val="tx1"/>
              </a:solidFill>
              <a:latin typeface="+mn-lt"/>
              <a:ea typeface="+mn-ea"/>
              <a:cs typeface="+mn-cs"/>
            </a:endParaRPr>
          </a:p>
          <a:p>
            <a:r>
              <a:rPr lang="en-US" sz="2000" kern="1200">
                <a:solidFill>
                  <a:schemeClr val="tx1"/>
                </a:solidFill>
                <a:latin typeface="+mn-lt"/>
                <a:ea typeface="+mn-ea"/>
                <a:cs typeface="+mn-cs"/>
              </a:rPr>
              <a:t>Key practice changes and practical implications</a:t>
            </a:r>
          </a:p>
        </p:txBody>
      </p:sp>
      <p:sp>
        <p:nvSpPr>
          <p:cNvPr id="1033" name="Rectangle 103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5" name="Rectangle 103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026" name="Picture 2" descr="Global update on asthma management and prevention">
            <a:extLst>
              <a:ext uri="{FF2B5EF4-FFF2-40B4-BE49-F238E27FC236}">
                <a16:creationId xmlns:a16="http://schemas.microsoft.com/office/drawing/2014/main" id="{C3824847-1860-5D72-607A-C006BE4592C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64608" y="1556203"/>
            <a:ext cx="6846363" cy="3594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794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diagram of a diagram&#10;&#10;AI-generated content may be incorrect.">
            <a:extLst>
              <a:ext uri="{FF2B5EF4-FFF2-40B4-BE49-F238E27FC236}">
                <a16:creationId xmlns:a16="http://schemas.microsoft.com/office/drawing/2014/main" id="{CDC6C99B-6B1E-10C8-C609-309DF09958E8}"/>
              </a:ext>
            </a:extLst>
          </p:cNvPr>
          <p:cNvPicPr>
            <a:picLocks noChangeAspect="1"/>
          </p:cNvPicPr>
          <p:nvPr/>
        </p:nvPicPr>
        <p:blipFill>
          <a:blip r:embed="rId2"/>
          <a:stretch>
            <a:fillRect/>
          </a:stretch>
        </p:blipFill>
        <p:spPr>
          <a:xfrm>
            <a:off x="2853106" y="369757"/>
            <a:ext cx="6485021" cy="6118058"/>
          </a:xfrm>
          <a:prstGeom prst="rect">
            <a:avLst/>
          </a:prstGeom>
        </p:spPr>
      </p:pic>
    </p:spTree>
    <p:extLst>
      <p:ext uri="{BB962C8B-B14F-4D97-AF65-F5344CB8AC3E}">
        <p14:creationId xmlns:p14="http://schemas.microsoft.com/office/powerpoint/2010/main" val="377631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9F3D0-9A38-2B71-A18D-572FDC9B2666}"/>
              </a:ext>
            </a:extLst>
          </p:cNvPr>
          <p:cNvSpPr>
            <a:spLocks noGrp="1"/>
          </p:cNvSpPr>
          <p:nvPr>
            <p:ph type="title"/>
          </p:nvPr>
        </p:nvSpPr>
        <p:spPr>
          <a:xfrm>
            <a:off x="838200" y="365125"/>
            <a:ext cx="10515600" cy="1132807"/>
          </a:xfrm>
        </p:spPr>
        <p:txBody>
          <a:bodyPr/>
          <a:lstStyle/>
          <a:p>
            <a:r>
              <a:rPr lang="en-US" b="1" dirty="0"/>
              <a:t>High-Level 2025 GINA Messages </a:t>
            </a:r>
          </a:p>
        </p:txBody>
      </p:sp>
      <p:sp>
        <p:nvSpPr>
          <p:cNvPr id="3" name="Content Placeholder 2">
            <a:extLst>
              <a:ext uri="{FF2B5EF4-FFF2-40B4-BE49-F238E27FC236}">
                <a16:creationId xmlns:a16="http://schemas.microsoft.com/office/drawing/2014/main" id="{566D0F9E-5EB6-36C9-D728-1A69BEEFBF56}"/>
              </a:ext>
            </a:extLst>
          </p:cNvPr>
          <p:cNvSpPr>
            <a:spLocks noGrp="1"/>
          </p:cNvSpPr>
          <p:nvPr>
            <p:ph idx="1"/>
          </p:nvPr>
        </p:nvSpPr>
        <p:spPr>
          <a:xfrm>
            <a:off x="838200" y="1825625"/>
            <a:ext cx="7222958" cy="4351338"/>
          </a:xfrm>
        </p:spPr>
        <p:txBody>
          <a:bodyPr vert="horz" lIns="91440" tIns="45720" rIns="91440" bIns="45720" rtlCol="0" anchor="t">
            <a:normAutofit/>
          </a:bodyPr>
          <a:lstStyle/>
          <a:p>
            <a:r>
              <a:rPr lang="en-US" sz="2600" dirty="0"/>
              <a:t>Universal emphasis on </a:t>
            </a:r>
            <a:r>
              <a:rPr lang="en-US" sz="2600" b="1" dirty="0"/>
              <a:t>inhaled anti-inflammatory therapy </a:t>
            </a:r>
          </a:p>
          <a:p>
            <a:pPr lvl="1"/>
            <a:r>
              <a:rPr lang="en-US" sz="2200" dirty="0"/>
              <a:t>Avoid SABA-only approaches </a:t>
            </a:r>
          </a:p>
          <a:p>
            <a:endParaRPr lang="en-US" sz="2600" dirty="0"/>
          </a:p>
          <a:p>
            <a:r>
              <a:rPr lang="en-US" sz="2600" dirty="0"/>
              <a:t>Access to inhaled anti-inflammatory relievers </a:t>
            </a:r>
          </a:p>
          <a:p>
            <a:pPr lvl="1"/>
            <a:r>
              <a:rPr lang="en-US" sz="2200" dirty="0"/>
              <a:t>GINA reinforces </a:t>
            </a:r>
            <a:r>
              <a:rPr lang="en-US" sz="2200" b="1" dirty="0"/>
              <a:t>AIR (anti-inflammatory reliever) </a:t>
            </a:r>
            <a:r>
              <a:rPr lang="en-US" sz="2200" dirty="0"/>
              <a:t>strategies in many settings. </a:t>
            </a:r>
          </a:p>
          <a:p>
            <a:pPr lvl="2"/>
            <a:r>
              <a:rPr lang="en-US" sz="1800" dirty="0"/>
              <a:t>ICS-formoterol </a:t>
            </a:r>
          </a:p>
          <a:p>
            <a:pPr lvl="2"/>
            <a:r>
              <a:rPr lang="en-US" sz="1800" dirty="0"/>
              <a:t>ICS-albuterol </a:t>
            </a:r>
          </a:p>
        </p:txBody>
      </p:sp>
      <p:sp>
        <p:nvSpPr>
          <p:cNvPr id="4" name="TextBox 3">
            <a:extLst>
              <a:ext uri="{FF2B5EF4-FFF2-40B4-BE49-F238E27FC236}">
                <a16:creationId xmlns:a16="http://schemas.microsoft.com/office/drawing/2014/main" id="{4DD3614A-3149-5951-1FDD-03EE057215D2}"/>
              </a:ext>
            </a:extLst>
          </p:cNvPr>
          <p:cNvSpPr txBox="1"/>
          <p:nvPr/>
        </p:nvSpPr>
        <p:spPr>
          <a:xfrm>
            <a:off x="8588542" y="6169709"/>
            <a:ext cx="3603458" cy="646331"/>
          </a:xfrm>
          <a:prstGeom prst="rect">
            <a:avLst/>
          </a:prstGeom>
          <a:noFill/>
        </p:spPr>
        <p:txBody>
          <a:bodyPr wrap="square" rtlCol="0">
            <a:spAutoFit/>
          </a:bodyPr>
          <a:lstStyle/>
          <a:p>
            <a:r>
              <a:rPr lang="en-US" sz="1200" dirty="0"/>
              <a:t>Global Initiative for Asthma. </a:t>
            </a:r>
            <a:r>
              <a:rPr lang="en-US" sz="1200" i="1" dirty="0"/>
              <a:t>Global Strategy for Asthma Management and Prevention, 2025 update</a:t>
            </a:r>
            <a:r>
              <a:rPr lang="en-US" sz="1200" dirty="0"/>
              <a:t>. Fontana, WI: Global Initiative for Asthma; 2025.</a:t>
            </a:r>
          </a:p>
        </p:txBody>
      </p:sp>
      <p:pic>
        <p:nvPicPr>
          <p:cNvPr id="2050" name="Picture 2" descr="SYMBICORT 160/4.5 (Budesonide, Formoterol) Dosage &amp; Rx Info, Uses |  SYMBICORT 160/4.5 Side Effects - MPR">
            <a:extLst>
              <a:ext uri="{FF2B5EF4-FFF2-40B4-BE49-F238E27FC236}">
                <a16:creationId xmlns:a16="http://schemas.microsoft.com/office/drawing/2014/main" id="{8471A3F6-6E9C-4975-8376-5D9107FB31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6582" y="2350615"/>
            <a:ext cx="3287378" cy="3652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937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30946-FAFD-5F88-8DD9-CD7DC2926B5D}"/>
              </a:ext>
            </a:extLst>
          </p:cNvPr>
          <p:cNvSpPr>
            <a:spLocks noGrp="1"/>
          </p:cNvSpPr>
          <p:nvPr>
            <p:ph type="title"/>
          </p:nvPr>
        </p:nvSpPr>
        <p:spPr>
          <a:xfrm>
            <a:off x="838200" y="365125"/>
            <a:ext cx="10515600" cy="1066633"/>
          </a:xfrm>
        </p:spPr>
        <p:txBody>
          <a:bodyPr/>
          <a:lstStyle/>
          <a:p>
            <a:r>
              <a:rPr lang="en-US" b="1" dirty="0"/>
              <a:t>GINA 2025 Management Tracks </a:t>
            </a:r>
          </a:p>
        </p:txBody>
      </p:sp>
      <p:sp>
        <p:nvSpPr>
          <p:cNvPr id="3" name="Content Placeholder 2">
            <a:extLst>
              <a:ext uri="{FF2B5EF4-FFF2-40B4-BE49-F238E27FC236}">
                <a16:creationId xmlns:a16="http://schemas.microsoft.com/office/drawing/2014/main" id="{6FEBF9E0-2EEB-7619-C973-B59ED7F057D9}"/>
              </a:ext>
            </a:extLst>
          </p:cNvPr>
          <p:cNvSpPr>
            <a:spLocks noGrp="1"/>
          </p:cNvSpPr>
          <p:nvPr>
            <p:ph idx="1"/>
          </p:nvPr>
        </p:nvSpPr>
        <p:spPr>
          <a:xfrm>
            <a:off x="838200" y="1744579"/>
            <a:ext cx="10515600" cy="4432384"/>
          </a:xfrm>
        </p:spPr>
        <p:txBody>
          <a:bodyPr>
            <a:normAutofit/>
          </a:bodyPr>
          <a:lstStyle/>
          <a:p>
            <a:r>
              <a:rPr lang="en-US" sz="2600" b="1" dirty="0"/>
              <a:t>Track 1 (preferred): </a:t>
            </a:r>
          </a:p>
          <a:p>
            <a:pPr lvl="1"/>
            <a:r>
              <a:rPr lang="en-US" sz="2200" b="1" dirty="0"/>
              <a:t>AIR</a:t>
            </a:r>
            <a:r>
              <a:rPr lang="en-US" sz="2200" dirty="0"/>
              <a:t> approach → low dose ICS-formoterol used both as maintenance and as a reliever</a:t>
            </a:r>
          </a:p>
          <a:p>
            <a:pPr lvl="1"/>
            <a:r>
              <a:rPr lang="en-US" sz="2200" dirty="0"/>
              <a:t>Single inhaler maintenance and reliever therapy [SMART/AIR]) </a:t>
            </a:r>
          </a:p>
          <a:p>
            <a:pPr lvl="1"/>
            <a:r>
              <a:rPr lang="en-US" sz="2200" b="1" dirty="0"/>
              <a:t>Significant reductions in severe exacerbations vs SABA reliever </a:t>
            </a:r>
          </a:p>
          <a:p>
            <a:endParaRPr lang="en-US" sz="2600" b="1" dirty="0"/>
          </a:p>
          <a:p>
            <a:r>
              <a:rPr lang="en-US" sz="2600" b="1" dirty="0"/>
              <a:t>Track 2: </a:t>
            </a:r>
          </a:p>
          <a:p>
            <a:pPr lvl="1"/>
            <a:r>
              <a:rPr lang="en-US" sz="2200" dirty="0"/>
              <a:t>Conventional maintenance controller (ICS</a:t>
            </a:r>
            <a:r>
              <a:rPr lang="en-US" sz="2200" u="sng" dirty="0"/>
              <a:t>+</a:t>
            </a:r>
            <a:r>
              <a:rPr lang="en-US" sz="2200" dirty="0"/>
              <a:t>LABA) with SABA reliever (used when AIR is unavailable or not feasible) </a:t>
            </a:r>
          </a:p>
        </p:txBody>
      </p:sp>
      <p:sp>
        <p:nvSpPr>
          <p:cNvPr id="5" name="TextBox 4">
            <a:extLst>
              <a:ext uri="{FF2B5EF4-FFF2-40B4-BE49-F238E27FC236}">
                <a16:creationId xmlns:a16="http://schemas.microsoft.com/office/drawing/2014/main" id="{2A0FA416-73A6-B316-42D0-1E85018CA659}"/>
              </a:ext>
            </a:extLst>
          </p:cNvPr>
          <p:cNvSpPr txBox="1"/>
          <p:nvPr/>
        </p:nvSpPr>
        <p:spPr>
          <a:xfrm>
            <a:off x="7740315" y="6124074"/>
            <a:ext cx="4451685" cy="646331"/>
          </a:xfrm>
          <a:prstGeom prst="rect">
            <a:avLst/>
          </a:prstGeom>
          <a:noFill/>
        </p:spPr>
        <p:txBody>
          <a:bodyPr wrap="square" rtlCol="0">
            <a:spAutoFit/>
          </a:bodyPr>
          <a:lstStyle/>
          <a:p>
            <a:r>
              <a:rPr lang="en-US" sz="1200" dirty="0"/>
              <a:t>Global Initiative for Asthma. </a:t>
            </a:r>
            <a:r>
              <a:rPr lang="en-US" sz="1200" i="1" dirty="0"/>
              <a:t>Global Strategy for Asthma Management and Prevention, 2025 update</a:t>
            </a:r>
            <a:r>
              <a:rPr lang="en-US" sz="1200" dirty="0"/>
              <a:t>. Fontana, WI: Global Initiative for Asthma; 2025.</a:t>
            </a:r>
          </a:p>
        </p:txBody>
      </p:sp>
    </p:spTree>
    <p:extLst>
      <p:ext uri="{BB962C8B-B14F-4D97-AF65-F5344CB8AC3E}">
        <p14:creationId xmlns:p14="http://schemas.microsoft.com/office/powerpoint/2010/main" val="830507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4D524-8CAB-B879-8687-970AC458D371}"/>
              </a:ext>
            </a:extLst>
          </p:cNvPr>
          <p:cNvSpPr>
            <a:spLocks noGrp="1"/>
          </p:cNvSpPr>
          <p:nvPr>
            <p:ph type="title"/>
          </p:nvPr>
        </p:nvSpPr>
        <p:spPr>
          <a:xfrm>
            <a:off x="876693" y="741391"/>
            <a:ext cx="3455821" cy="1616203"/>
          </a:xfrm>
        </p:spPr>
        <p:txBody>
          <a:bodyPr anchor="b">
            <a:normAutofit/>
          </a:bodyPr>
          <a:lstStyle/>
          <a:p>
            <a:r>
              <a:rPr lang="en-US" sz="3200" b="1"/>
              <a:t>Starting Therapy &amp; Step-Wise Approach </a:t>
            </a:r>
          </a:p>
        </p:txBody>
      </p:sp>
      <p:sp>
        <p:nvSpPr>
          <p:cNvPr id="3" name="Content Placeholder 2">
            <a:extLst>
              <a:ext uri="{FF2B5EF4-FFF2-40B4-BE49-F238E27FC236}">
                <a16:creationId xmlns:a16="http://schemas.microsoft.com/office/drawing/2014/main" id="{B5AD376F-8826-AD7B-5ACA-21BDD4A0AD46}"/>
              </a:ext>
            </a:extLst>
          </p:cNvPr>
          <p:cNvSpPr>
            <a:spLocks noGrp="1"/>
          </p:cNvSpPr>
          <p:nvPr>
            <p:ph idx="1"/>
          </p:nvPr>
        </p:nvSpPr>
        <p:spPr>
          <a:xfrm>
            <a:off x="876693" y="2533476"/>
            <a:ext cx="3455821" cy="3447832"/>
          </a:xfrm>
        </p:spPr>
        <p:txBody>
          <a:bodyPr anchor="t">
            <a:normAutofit/>
          </a:bodyPr>
          <a:lstStyle/>
          <a:p>
            <a:r>
              <a:rPr lang="en-US" sz="2000" b="1"/>
              <a:t>Adolescents/adults:</a:t>
            </a:r>
          </a:p>
          <a:p>
            <a:pPr lvl="1"/>
            <a:r>
              <a:rPr lang="en-US" sz="2000"/>
              <a:t>Start with ICS-containing option</a:t>
            </a:r>
          </a:p>
          <a:p>
            <a:pPr lvl="2"/>
            <a:r>
              <a:rPr lang="en-US" b="1"/>
              <a:t>AIR preferred</a:t>
            </a:r>
          </a:p>
          <a:p>
            <a:pPr lvl="1"/>
            <a:r>
              <a:rPr lang="en-US" sz="2000"/>
              <a:t>Escalate based on control and exacerbation history </a:t>
            </a:r>
          </a:p>
          <a:p>
            <a:endParaRPr lang="en-US" sz="2000"/>
          </a:p>
          <a:p>
            <a:endParaRPr lang="en-US" sz="2000"/>
          </a:p>
        </p:txBody>
      </p:sp>
      <p:pic>
        <p:nvPicPr>
          <p:cNvPr id="6" name="Picture 5" descr="A diagram of a step-by-step control&#10;&#10;AI-generated content may be incorrect.">
            <a:extLst>
              <a:ext uri="{FF2B5EF4-FFF2-40B4-BE49-F238E27FC236}">
                <a16:creationId xmlns:a16="http://schemas.microsoft.com/office/drawing/2014/main" id="{AA677365-231E-FB9A-5647-40C6A8D9071D}"/>
              </a:ext>
            </a:extLst>
          </p:cNvPr>
          <p:cNvPicPr>
            <a:picLocks noChangeAspect="1"/>
          </p:cNvPicPr>
          <p:nvPr/>
        </p:nvPicPr>
        <p:blipFill>
          <a:blip r:embed="rId2"/>
          <a:stretch>
            <a:fillRect/>
          </a:stretch>
        </p:blipFill>
        <p:spPr>
          <a:xfrm>
            <a:off x="6898861" y="2600"/>
            <a:ext cx="5071906" cy="3714155"/>
          </a:xfrm>
          <a:prstGeom prst="rect">
            <a:avLst/>
          </a:prstGeom>
        </p:spPr>
      </p:pic>
      <p:grpSp>
        <p:nvGrpSpPr>
          <p:cNvPr id="11" name="Group 10">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2" name="Rectangle 11">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AutoShape 2" descr="ICS-Based Treatments Take Center Stage in GINA 2024 Guidelines - iForumRx">
            <a:extLst>
              <a:ext uri="{FF2B5EF4-FFF2-40B4-BE49-F238E27FC236}">
                <a16:creationId xmlns:a16="http://schemas.microsoft.com/office/drawing/2014/main" id="{91F3ADF7-AD4A-C6AD-67F3-EB42B0F94841}"/>
              </a:ext>
            </a:extLst>
          </p:cNvPr>
          <p:cNvSpPr>
            <a:spLocks noChangeAspect="1" noChangeArrowheads="1"/>
          </p:cNvSpPr>
          <p:nvPr/>
        </p:nvSpPr>
        <p:spPr bwMode="auto">
          <a:xfrm>
            <a:off x="5943600" y="3276600"/>
            <a:ext cx="2237874" cy="223787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CS-Based Treatments Take Center Stage in GINA 2024 Guidelines - iForumRx">
            <a:extLst>
              <a:ext uri="{FF2B5EF4-FFF2-40B4-BE49-F238E27FC236}">
                <a16:creationId xmlns:a16="http://schemas.microsoft.com/office/drawing/2014/main" id="{DFC8F491-9EC6-417C-E744-6DBC1CB6939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GINA Guidelines 2025 Updates [Global Initiative for Asthma] | Pulmonology">
            <a:extLst>
              <a:ext uri="{FF2B5EF4-FFF2-40B4-BE49-F238E27FC236}">
                <a16:creationId xmlns:a16="http://schemas.microsoft.com/office/drawing/2014/main" id="{8AD120B5-3743-45D9-4BB6-FFB0AB2A1119}"/>
              </a:ext>
            </a:extLst>
          </p:cNvPr>
          <p:cNvPicPr>
            <a:picLocks noChangeAspect="1"/>
          </p:cNvPicPr>
          <p:nvPr/>
        </p:nvPicPr>
        <p:blipFill>
          <a:blip r:embed="rId3"/>
          <a:stretch>
            <a:fillRect/>
          </a:stretch>
        </p:blipFill>
        <p:spPr>
          <a:xfrm>
            <a:off x="6900863" y="3711046"/>
            <a:ext cx="5076825" cy="3032125"/>
          </a:xfrm>
          <a:prstGeom prst="rect">
            <a:avLst/>
          </a:prstGeom>
        </p:spPr>
      </p:pic>
    </p:spTree>
    <p:extLst>
      <p:ext uri="{BB962C8B-B14F-4D97-AF65-F5344CB8AC3E}">
        <p14:creationId xmlns:p14="http://schemas.microsoft.com/office/powerpoint/2010/main" val="3914734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B9709-382A-C4B2-6E53-0C030CB9512D}"/>
              </a:ext>
            </a:extLst>
          </p:cNvPr>
          <p:cNvSpPr>
            <a:spLocks noGrp="1"/>
          </p:cNvSpPr>
          <p:nvPr>
            <p:ph type="title"/>
          </p:nvPr>
        </p:nvSpPr>
        <p:spPr>
          <a:xfrm>
            <a:off x="838200" y="365125"/>
            <a:ext cx="10515600" cy="1132807"/>
          </a:xfrm>
        </p:spPr>
        <p:txBody>
          <a:bodyPr/>
          <a:lstStyle/>
          <a:p>
            <a:r>
              <a:rPr lang="en-US" b="1" dirty="0"/>
              <a:t>Exacerbation Prevention &amp; Risk Factors</a:t>
            </a:r>
          </a:p>
        </p:txBody>
      </p:sp>
      <p:sp>
        <p:nvSpPr>
          <p:cNvPr id="3" name="Content Placeholder 2">
            <a:extLst>
              <a:ext uri="{FF2B5EF4-FFF2-40B4-BE49-F238E27FC236}">
                <a16:creationId xmlns:a16="http://schemas.microsoft.com/office/drawing/2014/main" id="{0AD76844-F7DF-591C-DF4A-AD04463E16A4}"/>
              </a:ext>
            </a:extLst>
          </p:cNvPr>
          <p:cNvSpPr>
            <a:spLocks noGrp="1"/>
          </p:cNvSpPr>
          <p:nvPr>
            <p:ph idx="1"/>
          </p:nvPr>
        </p:nvSpPr>
        <p:spPr>
          <a:xfrm>
            <a:off x="838200" y="1825624"/>
            <a:ext cx="10515600" cy="4749633"/>
          </a:xfrm>
        </p:spPr>
        <p:txBody>
          <a:bodyPr>
            <a:normAutofit/>
          </a:bodyPr>
          <a:lstStyle/>
          <a:p>
            <a:r>
              <a:rPr lang="en-US" sz="2600" dirty="0"/>
              <a:t>Key </a:t>
            </a:r>
            <a:r>
              <a:rPr lang="en-US" sz="2600" b="1" dirty="0"/>
              <a:t>modifiable </a:t>
            </a:r>
            <a:r>
              <a:rPr lang="en-US" sz="2600" dirty="0"/>
              <a:t>risk factors include: </a:t>
            </a:r>
          </a:p>
          <a:p>
            <a:pPr lvl="1"/>
            <a:r>
              <a:rPr lang="en-US" sz="2200" dirty="0"/>
              <a:t>Poor adherence </a:t>
            </a:r>
          </a:p>
          <a:p>
            <a:pPr lvl="1"/>
            <a:r>
              <a:rPr lang="en-US" sz="2200" dirty="0"/>
              <a:t>Incorrect inhaler technique</a:t>
            </a:r>
          </a:p>
          <a:p>
            <a:pPr lvl="1"/>
            <a:r>
              <a:rPr lang="en-US" sz="2200" dirty="0"/>
              <a:t>Smoking</a:t>
            </a:r>
          </a:p>
          <a:p>
            <a:pPr lvl="1"/>
            <a:r>
              <a:rPr lang="en-US" sz="2200" dirty="0"/>
              <a:t>Comorbidities (obesity, GERD) </a:t>
            </a:r>
          </a:p>
          <a:p>
            <a:pPr lvl="1"/>
            <a:r>
              <a:rPr lang="en-US" sz="2200" b="1" dirty="0"/>
              <a:t>Allergen/occupational exposures</a:t>
            </a:r>
          </a:p>
          <a:p>
            <a:pPr lvl="1"/>
            <a:r>
              <a:rPr lang="en-US" sz="2200" dirty="0"/>
              <a:t>Psychosocial factors </a:t>
            </a:r>
          </a:p>
          <a:p>
            <a:endParaRPr lang="en-US" sz="2600" dirty="0"/>
          </a:p>
          <a:p>
            <a:r>
              <a:rPr lang="en-US" sz="2600" b="1" dirty="0"/>
              <a:t>GINA 2025 emphasizes individualized risk assessment and targeted interventions </a:t>
            </a:r>
          </a:p>
          <a:p>
            <a:pPr lvl="1"/>
            <a:endParaRPr lang="en-US" sz="2200" dirty="0"/>
          </a:p>
          <a:p>
            <a:pPr lvl="1"/>
            <a:endParaRPr lang="en-US" sz="2200" dirty="0"/>
          </a:p>
        </p:txBody>
      </p:sp>
      <p:sp>
        <p:nvSpPr>
          <p:cNvPr id="5" name="TextBox 4">
            <a:extLst>
              <a:ext uri="{FF2B5EF4-FFF2-40B4-BE49-F238E27FC236}">
                <a16:creationId xmlns:a16="http://schemas.microsoft.com/office/drawing/2014/main" id="{2E939F9F-D777-D2E8-9DA6-B87FAFA93AA0}"/>
              </a:ext>
            </a:extLst>
          </p:cNvPr>
          <p:cNvSpPr txBox="1"/>
          <p:nvPr/>
        </p:nvSpPr>
        <p:spPr>
          <a:xfrm>
            <a:off x="8271710" y="6115567"/>
            <a:ext cx="3826043" cy="646331"/>
          </a:xfrm>
          <a:prstGeom prst="rect">
            <a:avLst/>
          </a:prstGeom>
          <a:noFill/>
        </p:spPr>
        <p:txBody>
          <a:bodyPr wrap="square" rtlCol="0">
            <a:spAutoFit/>
          </a:bodyPr>
          <a:lstStyle/>
          <a:p>
            <a:r>
              <a:rPr lang="en-US" sz="1200" dirty="0"/>
              <a:t>Global Initiative for Asthma. </a:t>
            </a:r>
            <a:r>
              <a:rPr lang="en-US" sz="1200" i="1" dirty="0"/>
              <a:t>Global Strategy for Asthma Management and Prevention, 2025 update</a:t>
            </a:r>
            <a:r>
              <a:rPr lang="en-US" sz="1200" dirty="0"/>
              <a:t>. Fontana, WI: Global Initiative for Asthma; 2025.</a:t>
            </a:r>
          </a:p>
        </p:txBody>
      </p:sp>
      <p:pic>
        <p:nvPicPr>
          <p:cNvPr id="4" name="Picture 3" descr="Minimise Exposure To Outdoor Allergens ...">
            <a:extLst>
              <a:ext uri="{FF2B5EF4-FFF2-40B4-BE49-F238E27FC236}">
                <a16:creationId xmlns:a16="http://schemas.microsoft.com/office/drawing/2014/main" id="{496C7836-5AF7-6C6E-E3A4-67CDB1749BE0}"/>
              </a:ext>
            </a:extLst>
          </p:cNvPr>
          <p:cNvPicPr>
            <a:picLocks noChangeAspect="1"/>
          </p:cNvPicPr>
          <p:nvPr/>
        </p:nvPicPr>
        <p:blipFill>
          <a:blip r:embed="rId2"/>
          <a:stretch>
            <a:fillRect/>
          </a:stretch>
        </p:blipFill>
        <p:spPr>
          <a:xfrm>
            <a:off x="7321550" y="1822450"/>
            <a:ext cx="4419600" cy="2476500"/>
          </a:xfrm>
          <a:prstGeom prst="rect">
            <a:avLst/>
          </a:prstGeom>
        </p:spPr>
      </p:pic>
    </p:spTree>
    <p:extLst>
      <p:ext uri="{BB962C8B-B14F-4D97-AF65-F5344CB8AC3E}">
        <p14:creationId xmlns:p14="http://schemas.microsoft.com/office/powerpoint/2010/main" val="57679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1" name="Rectangle 207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BD16E85-3504-0A35-6B3E-17599C37C3AE}"/>
              </a:ext>
            </a:extLst>
          </p:cNvPr>
          <p:cNvSpPr>
            <a:spLocks noGrp="1"/>
          </p:cNvSpPr>
          <p:nvPr>
            <p:ph type="title"/>
          </p:nvPr>
        </p:nvSpPr>
        <p:spPr>
          <a:xfrm>
            <a:off x="7085532" y="640080"/>
            <a:ext cx="4196932" cy="3566160"/>
          </a:xfrm>
        </p:spPr>
        <p:txBody>
          <a:bodyPr vert="horz" lIns="91440" tIns="45720" rIns="91440" bIns="45720" rtlCol="0" anchor="b">
            <a:normAutofit/>
          </a:bodyPr>
          <a:lstStyle/>
          <a:p>
            <a:r>
              <a:rPr lang="en-US" sz="5400" b="1"/>
              <a:t>Biomarkers, phenotyping, &amp; monitoring</a:t>
            </a:r>
          </a:p>
        </p:txBody>
      </p:sp>
      <p:sp>
        <p:nvSpPr>
          <p:cNvPr id="5" name="Text Placeholder 4">
            <a:extLst>
              <a:ext uri="{FF2B5EF4-FFF2-40B4-BE49-F238E27FC236}">
                <a16:creationId xmlns:a16="http://schemas.microsoft.com/office/drawing/2014/main" id="{B8061788-D3AB-5465-A24C-7ECDDFAFE999}"/>
              </a:ext>
            </a:extLst>
          </p:cNvPr>
          <p:cNvSpPr>
            <a:spLocks noGrp="1"/>
          </p:cNvSpPr>
          <p:nvPr>
            <p:ph type="body" idx="1"/>
          </p:nvPr>
        </p:nvSpPr>
        <p:spPr>
          <a:xfrm>
            <a:off x="7083831" y="4636008"/>
            <a:ext cx="4198634" cy="1572768"/>
          </a:xfrm>
        </p:spPr>
        <p:txBody>
          <a:bodyPr vert="horz" lIns="91440" tIns="45720" rIns="91440" bIns="45720" rtlCol="0">
            <a:normAutofit/>
          </a:bodyPr>
          <a:lstStyle/>
          <a:p>
            <a:endParaRPr lang="en-US">
              <a:solidFill>
                <a:schemeClr val="tx1"/>
              </a:solidFill>
            </a:endParaRPr>
          </a:p>
        </p:txBody>
      </p:sp>
      <p:pic>
        <p:nvPicPr>
          <p:cNvPr id="2050" name="Picture 2" descr="Enhance Asthma Phenotyping">
            <a:extLst>
              <a:ext uri="{FF2B5EF4-FFF2-40B4-BE49-F238E27FC236}">
                <a16:creationId xmlns:a16="http://schemas.microsoft.com/office/drawing/2014/main" id="{1D2D9EFD-695D-5866-63C3-F942DECB0E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1441" b="1"/>
          <a:stretch>
            <a:fillRect/>
          </a:stretch>
        </p:blipFill>
        <p:spPr bwMode="auto">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a:noFill/>
          <a:extLst>
            <a:ext uri="{909E8E84-426E-40DD-AFC4-6F175D3DCCD1}">
              <a14:hiddenFill xmlns:a14="http://schemas.microsoft.com/office/drawing/2010/main">
                <a:solidFill>
                  <a:srgbClr val="FFFFFF"/>
                </a:solidFill>
              </a14:hiddenFill>
            </a:ext>
          </a:extLst>
        </p:spPr>
      </p:pic>
      <p:sp>
        <p:nvSpPr>
          <p:cNvPr id="2072" name="sketchy line">
            <a:extLst>
              <a:ext uri="{FF2B5EF4-FFF2-40B4-BE49-F238E27FC236}">
                <a16:creationId xmlns:a16="http://schemas.microsoft.com/office/drawing/2014/main" id="{3F9B0603-37C5-4312-AE4D-A3D015475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85532"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749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D8904-9FC6-7354-BD3F-E03292ABB594}"/>
              </a:ext>
            </a:extLst>
          </p:cNvPr>
          <p:cNvSpPr>
            <a:spLocks noGrp="1"/>
          </p:cNvSpPr>
          <p:nvPr>
            <p:ph type="title"/>
          </p:nvPr>
        </p:nvSpPr>
        <p:spPr>
          <a:xfrm>
            <a:off x="838200" y="365126"/>
            <a:ext cx="5147511" cy="753812"/>
          </a:xfrm>
        </p:spPr>
        <p:txBody>
          <a:bodyPr/>
          <a:lstStyle/>
          <a:p>
            <a:r>
              <a:rPr lang="en-US" b="1" dirty="0"/>
              <a:t>Role of Biomarkers </a:t>
            </a:r>
          </a:p>
        </p:txBody>
      </p:sp>
      <p:sp>
        <p:nvSpPr>
          <p:cNvPr id="3" name="Content Placeholder 2">
            <a:extLst>
              <a:ext uri="{FF2B5EF4-FFF2-40B4-BE49-F238E27FC236}">
                <a16:creationId xmlns:a16="http://schemas.microsoft.com/office/drawing/2014/main" id="{CE839452-832D-0FED-5C79-CD402E7367F0}"/>
              </a:ext>
            </a:extLst>
          </p:cNvPr>
          <p:cNvSpPr>
            <a:spLocks noGrp="1"/>
          </p:cNvSpPr>
          <p:nvPr>
            <p:ph idx="1"/>
          </p:nvPr>
        </p:nvSpPr>
        <p:spPr>
          <a:xfrm>
            <a:off x="838200" y="1594184"/>
            <a:ext cx="4985084" cy="5095374"/>
          </a:xfrm>
        </p:spPr>
        <p:txBody>
          <a:bodyPr>
            <a:normAutofit lnSpcReduction="10000"/>
          </a:bodyPr>
          <a:lstStyle/>
          <a:p>
            <a:r>
              <a:rPr lang="en-US" sz="2600" dirty="0"/>
              <a:t>GINA 2025 gives more clear guidance on </a:t>
            </a:r>
            <a:r>
              <a:rPr lang="en-US" sz="2600" b="1" dirty="0"/>
              <a:t>T2 biomarkers</a:t>
            </a:r>
            <a:endParaRPr lang="en-US" sz="2600" dirty="0"/>
          </a:p>
          <a:p>
            <a:pPr lvl="1"/>
            <a:r>
              <a:rPr lang="en-US" sz="2200" dirty="0"/>
              <a:t>Support diagnosis </a:t>
            </a:r>
          </a:p>
          <a:p>
            <a:pPr lvl="1"/>
            <a:r>
              <a:rPr lang="en-US" sz="2200" dirty="0"/>
              <a:t>Predict response for ICS/biologics </a:t>
            </a:r>
          </a:p>
          <a:p>
            <a:pPr lvl="1"/>
            <a:r>
              <a:rPr lang="en-US" sz="2200" dirty="0"/>
              <a:t>Phenotype severe disease </a:t>
            </a:r>
          </a:p>
          <a:p>
            <a:pPr lvl="1"/>
            <a:r>
              <a:rPr lang="en-US" sz="2200" b="1" dirty="0"/>
              <a:t>Please remember, biomarkers are adjuncts to clinical assessment, not replacements</a:t>
            </a:r>
          </a:p>
          <a:p>
            <a:endParaRPr lang="en-US" sz="2600" b="1" dirty="0"/>
          </a:p>
          <a:p>
            <a:r>
              <a:rPr lang="en-US" sz="2600" dirty="0"/>
              <a:t>Practical Thresholds:</a:t>
            </a:r>
          </a:p>
          <a:p>
            <a:pPr lvl="1"/>
            <a:r>
              <a:rPr lang="en-US" sz="2200" dirty="0"/>
              <a:t>Eosinophils </a:t>
            </a:r>
            <a:r>
              <a:rPr lang="en-US" sz="2200" u="sng" dirty="0"/>
              <a:t>&gt;</a:t>
            </a:r>
            <a:r>
              <a:rPr lang="en-US" sz="2200" dirty="0"/>
              <a:t> 150-300 cells/</a:t>
            </a:r>
            <a:r>
              <a:rPr lang="en-US" sz="2200" dirty="0" err="1"/>
              <a:t>uL</a:t>
            </a:r>
            <a:endParaRPr lang="en-US" sz="2200" dirty="0"/>
          </a:p>
          <a:p>
            <a:pPr lvl="1"/>
            <a:r>
              <a:rPr lang="en-US" sz="2200" dirty="0" err="1"/>
              <a:t>FeNO</a:t>
            </a:r>
            <a:r>
              <a:rPr lang="en-US" sz="2200" dirty="0"/>
              <a:t> thresholds vary by context </a:t>
            </a:r>
          </a:p>
          <a:p>
            <a:pPr lvl="2"/>
            <a:r>
              <a:rPr lang="en-US" sz="1800" dirty="0"/>
              <a:t>Consult local lab/cutoffs </a:t>
            </a:r>
          </a:p>
          <a:p>
            <a:pPr lvl="1"/>
            <a:r>
              <a:rPr lang="en-US" sz="2200" b="1" dirty="0"/>
              <a:t>Use caution – combine with clinical picture </a:t>
            </a:r>
          </a:p>
        </p:txBody>
      </p:sp>
      <p:pic>
        <p:nvPicPr>
          <p:cNvPr id="9218" name="Picture 2" descr="Asthma Phenotyping | Severe Asthma Toolkit">
            <a:extLst>
              <a:ext uri="{FF2B5EF4-FFF2-40B4-BE49-F238E27FC236}">
                <a16:creationId xmlns:a16="http://schemas.microsoft.com/office/drawing/2014/main" id="{12B9D27E-DADB-3F7F-37F1-A651BF4CA6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2187" y="0"/>
            <a:ext cx="48498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283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B2148-C7BF-1272-8D74-7E0C8A612B4F}"/>
              </a:ext>
            </a:extLst>
          </p:cNvPr>
          <p:cNvSpPr>
            <a:spLocks noGrp="1"/>
          </p:cNvSpPr>
          <p:nvPr>
            <p:ph type="title"/>
          </p:nvPr>
        </p:nvSpPr>
        <p:spPr>
          <a:xfrm>
            <a:off x="838200" y="365126"/>
            <a:ext cx="10515600" cy="1018832"/>
          </a:xfrm>
        </p:spPr>
        <p:txBody>
          <a:bodyPr/>
          <a:lstStyle/>
          <a:p>
            <a:r>
              <a:rPr lang="en-US" b="1" dirty="0"/>
              <a:t>Learning Objectives</a:t>
            </a:r>
          </a:p>
        </p:txBody>
      </p:sp>
      <p:sp>
        <p:nvSpPr>
          <p:cNvPr id="3" name="Content Placeholder 2">
            <a:extLst>
              <a:ext uri="{FF2B5EF4-FFF2-40B4-BE49-F238E27FC236}">
                <a16:creationId xmlns:a16="http://schemas.microsoft.com/office/drawing/2014/main" id="{D421E501-B417-A8F2-DC38-69537356CACE}"/>
              </a:ext>
            </a:extLst>
          </p:cNvPr>
          <p:cNvSpPr>
            <a:spLocks noGrp="1"/>
          </p:cNvSpPr>
          <p:nvPr>
            <p:ph idx="1"/>
          </p:nvPr>
        </p:nvSpPr>
        <p:spPr/>
        <p:txBody>
          <a:bodyPr>
            <a:normAutofit fontScale="92500" lnSpcReduction="10000"/>
          </a:bodyPr>
          <a:lstStyle/>
          <a:p>
            <a:pPr lvl="0"/>
            <a:r>
              <a:rPr lang="en-US" dirty="0"/>
              <a:t>Review current evidence-based guidelines for the diagnosis and management of asthma, including recent updates to stepwise therapy and biologic treatment options. </a:t>
            </a:r>
          </a:p>
          <a:p>
            <a:endParaRPr lang="en-US" dirty="0"/>
          </a:p>
          <a:p>
            <a:pPr lvl="0"/>
            <a:r>
              <a:rPr lang="en-US" dirty="0"/>
              <a:t>Identify key clinical indicators that help differentiate asthma severity and control and apply these to patient case scenarios to optimize individualized treatment plan. </a:t>
            </a:r>
          </a:p>
          <a:p>
            <a:pPr marL="0" indent="0">
              <a:buNone/>
            </a:pPr>
            <a:endParaRPr lang="en-US" dirty="0"/>
          </a:p>
          <a:p>
            <a:pPr lvl="0"/>
            <a:r>
              <a:rPr lang="en-US" dirty="0"/>
              <a:t>Discuss practical strategies for improving patient outcomes, including adherence, inhaler technique, environmental modifications, and integration of new therapies into clinical practice. </a:t>
            </a:r>
          </a:p>
          <a:p>
            <a:endParaRPr lang="en-US" dirty="0"/>
          </a:p>
        </p:txBody>
      </p:sp>
    </p:spTree>
    <p:extLst>
      <p:ext uri="{BB962C8B-B14F-4D97-AF65-F5344CB8AC3E}">
        <p14:creationId xmlns:p14="http://schemas.microsoft.com/office/powerpoint/2010/main" val="3780826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FEF41-9E85-CE83-E18E-29D3AB2CF618}"/>
              </a:ext>
            </a:extLst>
          </p:cNvPr>
          <p:cNvSpPr>
            <a:spLocks noGrp="1"/>
          </p:cNvSpPr>
          <p:nvPr>
            <p:ph type="title"/>
          </p:nvPr>
        </p:nvSpPr>
        <p:spPr>
          <a:xfrm>
            <a:off x="838200" y="365125"/>
            <a:ext cx="10515600" cy="958349"/>
          </a:xfrm>
        </p:spPr>
        <p:txBody>
          <a:bodyPr/>
          <a:lstStyle/>
          <a:p>
            <a:r>
              <a:rPr lang="en-US" b="1" dirty="0"/>
              <a:t>When To Order What? </a:t>
            </a:r>
          </a:p>
        </p:txBody>
      </p:sp>
      <p:sp>
        <p:nvSpPr>
          <p:cNvPr id="3" name="Content Placeholder 2">
            <a:extLst>
              <a:ext uri="{FF2B5EF4-FFF2-40B4-BE49-F238E27FC236}">
                <a16:creationId xmlns:a16="http://schemas.microsoft.com/office/drawing/2014/main" id="{F197694D-E8FF-1F74-AC77-8F8497B942A9}"/>
              </a:ext>
            </a:extLst>
          </p:cNvPr>
          <p:cNvSpPr>
            <a:spLocks noGrp="1"/>
          </p:cNvSpPr>
          <p:nvPr>
            <p:ph idx="1"/>
          </p:nvPr>
        </p:nvSpPr>
        <p:spPr>
          <a:xfrm>
            <a:off x="838200" y="1825625"/>
            <a:ext cx="7265068" cy="4773696"/>
          </a:xfrm>
        </p:spPr>
        <p:txBody>
          <a:bodyPr vert="horz" lIns="91440" tIns="45720" rIns="91440" bIns="45720" rtlCol="0" anchor="t">
            <a:normAutofit/>
          </a:bodyPr>
          <a:lstStyle/>
          <a:p>
            <a:r>
              <a:rPr lang="en-US" sz="2600" dirty="0"/>
              <a:t>New/worsening control despite moderate-high dose ICS</a:t>
            </a:r>
          </a:p>
          <a:p>
            <a:pPr lvl="1"/>
            <a:r>
              <a:rPr lang="en-US" sz="2200" dirty="0"/>
              <a:t>Check adherence </a:t>
            </a:r>
          </a:p>
          <a:p>
            <a:pPr lvl="1"/>
            <a:r>
              <a:rPr lang="en-US" sz="2200" dirty="0"/>
              <a:t>Inhaler technique </a:t>
            </a:r>
          </a:p>
          <a:p>
            <a:pPr lvl="1"/>
            <a:r>
              <a:rPr lang="en-US" sz="2200" dirty="0"/>
              <a:t>Consider </a:t>
            </a:r>
            <a:r>
              <a:rPr lang="en-US" sz="2200" b="1" dirty="0" err="1"/>
              <a:t>FeNO</a:t>
            </a:r>
            <a:r>
              <a:rPr lang="en-US" sz="2200" b="1" dirty="0"/>
              <a:t> and blood eosinophils </a:t>
            </a:r>
          </a:p>
          <a:p>
            <a:endParaRPr lang="en-US" sz="2600" b="1" dirty="0"/>
          </a:p>
          <a:p>
            <a:r>
              <a:rPr lang="en-US" sz="2600" dirty="0"/>
              <a:t>Severe/uncontrolled symptoms</a:t>
            </a:r>
          </a:p>
          <a:p>
            <a:pPr lvl="1"/>
            <a:r>
              <a:rPr lang="en-US" sz="2200" dirty="0"/>
              <a:t>Full work-up, including </a:t>
            </a:r>
            <a:r>
              <a:rPr lang="en-US" sz="2200" b="1" dirty="0"/>
              <a:t>spirometry</a:t>
            </a:r>
            <a:endParaRPr lang="en-US" sz="2200" dirty="0"/>
          </a:p>
          <a:p>
            <a:pPr lvl="1"/>
            <a:r>
              <a:rPr lang="en-US" sz="2200" dirty="0"/>
              <a:t>Imaging, if applicable </a:t>
            </a:r>
          </a:p>
          <a:p>
            <a:pPr lvl="1"/>
            <a:r>
              <a:rPr lang="en-US" sz="2200" b="1" dirty="0"/>
              <a:t>Allergy testing</a:t>
            </a:r>
            <a:r>
              <a:rPr lang="en-US" sz="2200" dirty="0"/>
              <a:t> </a:t>
            </a:r>
          </a:p>
          <a:p>
            <a:pPr lvl="1"/>
            <a:r>
              <a:rPr lang="en-US" sz="2200" dirty="0" err="1"/>
              <a:t>FeNO</a:t>
            </a:r>
            <a:r>
              <a:rPr lang="en-US" sz="2200" dirty="0"/>
              <a:t>/eosinophils </a:t>
            </a:r>
          </a:p>
          <a:p>
            <a:pPr lvl="1"/>
            <a:r>
              <a:rPr lang="en-US" sz="2200" dirty="0"/>
              <a:t>Alternative diagnoses and comorbidities </a:t>
            </a:r>
          </a:p>
        </p:txBody>
      </p:sp>
      <p:pic>
        <p:nvPicPr>
          <p:cNvPr id="4" name="Picture 3" descr="Order Their Own Lab Tests ...">
            <a:extLst>
              <a:ext uri="{FF2B5EF4-FFF2-40B4-BE49-F238E27FC236}">
                <a16:creationId xmlns:a16="http://schemas.microsoft.com/office/drawing/2014/main" id="{D0A8C84D-22E0-A512-A1CB-354EF247A83A}"/>
              </a:ext>
            </a:extLst>
          </p:cNvPr>
          <p:cNvPicPr>
            <a:picLocks noChangeAspect="1"/>
          </p:cNvPicPr>
          <p:nvPr/>
        </p:nvPicPr>
        <p:blipFill>
          <a:blip r:embed="rId2"/>
          <a:stretch>
            <a:fillRect/>
          </a:stretch>
        </p:blipFill>
        <p:spPr>
          <a:xfrm>
            <a:off x="7427913" y="3427413"/>
            <a:ext cx="4625975" cy="3076575"/>
          </a:xfrm>
          <a:prstGeom prst="rect">
            <a:avLst/>
          </a:prstGeom>
        </p:spPr>
      </p:pic>
    </p:spTree>
    <p:extLst>
      <p:ext uri="{BB962C8B-B14F-4D97-AF65-F5344CB8AC3E}">
        <p14:creationId xmlns:p14="http://schemas.microsoft.com/office/powerpoint/2010/main" val="564460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FB3E8-FEED-9AF6-D769-4E66AB679E69}"/>
              </a:ext>
            </a:extLst>
          </p:cNvPr>
          <p:cNvSpPr>
            <a:spLocks noGrp="1"/>
          </p:cNvSpPr>
          <p:nvPr>
            <p:ph type="title"/>
          </p:nvPr>
        </p:nvSpPr>
        <p:spPr>
          <a:xfrm>
            <a:off x="838199" y="1174819"/>
            <a:ext cx="4826795" cy="2858363"/>
          </a:xfrm>
        </p:spPr>
        <p:txBody>
          <a:bodyPr vert="horz" lIns="91440" tIns="45720" rIns="91440" bIns="45720" rtlCol="0" anchor="b">
            <a:normAutofit/>
          </a:bodyPr>
          <a:lstStyle/>
          <a:p>
            <a:r>
              <a:rPr lang="en-US" sz="4500" b="1">
                <a:solidFill>
                  <a:schemeClr val="bg1"/>
                </a:solidFill>
              </a:rPr>
              <a:t>Severe Asthma:  Biologics &amp; Management</a:t>
            </a:r>
          </a:p>
        </p:txBody>
      </p:sp>
      <p:sp>
        <p:nvSpPr>
          <p:cNvPr id="3" name="Content Placeholder 2">
            <a:extLst>
              <a:ext uri="{FF2B5EF4-FFF2-40B4-BE49-F238E27FC236}">
                <a16:creationId xmlns:a16="http://schemas.microsoft.com/office/drawing/2014/main" id="{BEEDCB45-65B6-186A-6BC6-6B942BB4F128}"/>
              </a:ext>
            </a:extLst>
          </p:cNvPr>
          <p:cNvSpPr>
            <a:spLocks noGrp="1"/>
          </p:cNvSpPr>
          <p:nvPr>
            <p:ph type="body" idx="1"/>
          </p:nvPr>
        </p:nvSpPr>
        <p:spPr>
          <a:xfrm>
            <a:off x="835024" y="4414180"/>
            <a:ext cx="4830283" cy="1594507"/>
          </a:xfrm>
        </p:spPr>
        <p:txBody>
          <a:bodyPr vert="horz" lIns="91440" tIns="45720" rIns="91440" bIns="45720" rtlCol="0">
            <a:normAutofit/>
          </a:bodyPr>
          <a:lstStyle/>
          <a:p>
            <a:endParaRPr lang="en-US">
              <a:solidFill>
                <a:schemeClr val="bg1"/>
              </a:solidFill>
            </a:endParaRPr>
          </a:p>
        </p:txBody>
      </p:sp>
      <p:pic>
        <p:nvPicPr>
          <p:cNvPr id="1026" name="Picture 2" descr="Asthma Exacerbation – What to Know and ...">
            <a:extLst>
              <a:ext uri="{FF2B5EF4-FFF2-40B4-BE49-F238E27FC236}">
                <a16:creationId xmlns:a16="http://schemas.microsoft.com/office/drawing/2014/main" id="{458F9639-7EBB-FC6B-A147-7F09322CA0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632" r="2" b="2"/>
          <a:stretch>
            <a:fillRect/>
          </a:stretch>
        </p:blipFill>
        <p:spPr bwMode="auto">
          <a:xfrm>
            <a:off x="6096000" y="841375"/>
            <a:ext cx="5260975" cy="4707593"/>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noFill/>
          <a:effectLst>
            <a:outerShdw blurRad="381000" dist="152400" dir="5400000" algn="t"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1033" name="Freeform: Shape 1032">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90461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AD682-A811-DDCD-7A82-29CC6B3BBF8F}"/>
              </a:ext>
            </a:extLst>
          </p:cNvPr>
          <p:cNvSpPr>
            <a:spLocks noGrp="1"/>
          </p:cNvSpPr>
          <p:nvPr>
            <p:ph type="title"/>
          </p:nvPr>
        </p:nvSpPr>
        <p:spPr>
          <a:xfrm>
            <a:off x="838200" y="365125"/>
            <a:ext cx="10515600" cy="995363"/>
          </a:xfrm>
        </p:spPr>
        <p:txBody>
          <a:bodyPr/>
          <a:lstStyle/>
          <a:p>
            <a:r>
              <a:rPr lang="en-US" b="1" dirty="0"/>
              <a:t>Definition &amp; Practical Approach</a:t>
            </a:r>
          </a:p>
        </p:txBody>
      </p:sp>
      <p:sp>
        <p:nvSpPr>
          <p:cNvPr id="3" name="Content Placeholder 2">
            <a:extLst>
              <a:ext uri="{FF2B5EF4-FFF2-40B4-BE49-F238E27FC236}">
                <a16:creationId xmlns:a16="http://schemas.microsoft.com/office/drawing/2014/main" id="{18B4770D-9BB7-E1DA-0CB9-339965CA19A0}"/>
              </a:ext>
            </a:extLst>
          </p:cNvPr>
          <p:cNvSpPr>
            <a:spLocks noGrp="1"/>
          </p:cNvSpPr>
          <p:nvPr>
            <p:ph idx="1"/>
          </p:nvPr>
        </p:nvSpPr>
        <p:spPr/>
        <p:txBody>
          <a:bodyPr vert="horz" lIns="91440" tIns="45720" rIns="91440" bIns="45720" rtlCol="0" anchor="t">
            <a:normAutofit/>
          </a:bodyPr>
          <a:lstStyle/>
          <a:p>
            <a:r>
              <a:rPr lang="en-US" sz="2600" b="1" dirty="0"/>
              <a:t>GINA 2025:</a:t>
            </a:r>
          </a:p>
          <a:p>
            <a:pPr lvl="1"/>
            <a:endParaRPr lang="en-US" sz="2200" dirty="0"/>
          </a:p>
          <a:p>
            <a:pPr lvl="1"/>
            <a:r>
              <a:rPr lang="en-US" sz="2200" dirty="0"/>
              <a:t>Severe = asthma that remains uncontrolled despite maximal optimized therapy (high-dose ICS-LABA </a:t>
            </a:r>
            <a:r>
              <a:rPr lang="en-US" sz="2200" b="1" dirty="0"/>
              <a:t>PLUS </a:t>
            </a:r>
            <a:r>
              <a:rPr lang="en-US" sz="2200" dirty="0"/>
              <a:t>treatable contributory factors addressed).</a:t>
            </a:r>
            <a:endParaRPr lang="en-US" dirty="0"/>
          </a:p>
          <a:p>
            <a:pPr marL="457200" lvl="1" indent="0">
              <a:buNone/>
            </a:pPr>
            <a:endParaRPr lang="en-US" sz="2200" dirty="0"/>
          </a:p>
          <a:p>
            <a:pPr lvl="1"/>
            <a:r>
              <a:rPr lang="en-US" sz="2200" dirty="0"/>
              <a:t>Asthma that requires above therapy to prevent it from being uncontrolled </a:t>
            </a:r>
          </a:p>
          <a:p>
            <a:pPr lvl="1"/>
            <a:endParaRPr lang="en-US" sz="2200" dirty="0"/>
          </a:p>
          <a:p>
            <a:pPr lvl="1"/>
            <a:r>
              <a:rPr lang="en-US" sz="2200" b="1" dirty="0"/>
              <a:t>Difficult to treat vs severe asthma clarifications in GINA 2025 guidelines </a:t>
            </a:r>
          </a:p>
        </p:txBody>
      </p:sp>
      <p:sp>
        <p:nvSpPr>
          <p:cNvPr id="4" name="TextBox 3">
            <a:extLst>
              <a:ext uri="{FF2B5EF4-FFF2-40B4-BE49-F238E27FC236}">
                <a16:creationId xmlns:a16="http://schemas.microsoft.com/office/drawing/2014/main" id="{70DC42BB-0C62-E861-71F1-A4FCE3537FD1}"/>
              </a:ext>
            </a:extLst>
          </p:cNvPr>
          <p:cNvSpPr txBox="1"/>
          <p:nvPr/>
        </p:nvSpPr>
        <p:spPr>
          <a:xfrm>
            <a:off x="5956300" y="6178550"/>
            <a:ext cx="60960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Segoe UI"/>
              </a:rPr>
              <a:t>Global Initiative for Asthma. </a:t>
            </a:r>
            <a:r>
              <a:rPr lang="en-US" sz="1200" i="1">
                <a:cs typeface="Segoe UI"/>
              </a:rPr>
              <a:t>Global Strategy for AsthmaManagement and Prevention, 2025 update</a:t>
            </a:r>
            <a:r>
              <a:rPr lang="en-US" sz="1200">
                <a:cs typeface="Segoe UI"/>
              </a:rPr>
              <a:t>. Fontana,WI: Global Initiative for Asthma; 2025.</a:t>
            </a:r>
            <a:endParaRPr lang="en-US"/>
          </a:p>
        </p:txBody>
      </p:sp>
    </p:spTree>
    <p:extLst>
      <p:ext uri="{BB962C8B-B14F-4D97-AF65-F5344CB8AC3E}">
        <p14:creationId xmlns:p14="http://schemas.microsoft.com/office/powerpoint/2010/main" val="3305252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DB406-4737-2595-F92F-80FB183D8055}"/>
              </a:ext>
            </a:extLst>
          </p:cNvPr>
          <p:cNvSpPr>
            <a:spLocks noGrp="1"/>
          </p:cNvSpPr>
          <p:nvPr>
            <p:ph type="title"/>
          </p:nvPr>
        </p:nvSpPr>
        <p:spPr>
          <a:xfrm>
            <a:off x="838200" y="365125"/>
            <a:ext cx="10515600" cy="946317"/>
          </a:xfrm>
        </p:spPr>
        <p:txBody>
          <a:bodyPr/>
          <a:lstStyle/>
          <a:p>
            <a:r>
              <a:rPr lang="en-US" b="1" dirty="0"/>
              <a:t>Biologic Options</a:t>
            </a:r>
          </a:p>
        </p:txBody>
      </p:sp>
      <p:sp>
        <p:nvSpPr>
          <p:cNvPr id="3" name="Content Placeholder 2">
            <a:extLst>
              <a:ext uri="{FF2B5EF4-FFF2-40B4-BE49-F238E27FC236}">
                <a16:creationId xmlns:a16="http://schemas.microsoft.com/office/drawing/2014/main" id="{E9FF38DE-57FF-DCE1-B507-0E781AA49775}"/>
              </a:ext>
            </a:extLst>
          </p:cNvPr>
          <p:cNvSpPr>
            <a:spLocks noGrp="1"/>
          </p:cNvSpPr>
          <p:nvPr>
            <p:ph idx="1"/>
          </p:nvPr>
        </p:nvSpPr>
        <p:spPr>
          <a:xfrm>
            <a:off x="838200" y="1612232"/>
            <a:ext cx="6681537" cy="4880643"/>
          </a:xfrm>
        </p:spPr>
        <p:txBody>
          <a:bodyPr>
            <a:normAutofit lnSpcReduction="10000"/>
          </a:bodyPr>
          <a:lstStyle/>
          <a:p>
            <a:r>
              <a:rPr lang="en-US" sz="2400" dirty="0"/>
              <a:t>Biologics currently used in severe asthma target:</a:t>
            </a:r>
          </a:p>
          <a:p>
            <a:pPr lvl="1"/>
            <a:r>
              <a:rPr lang="en-US" sz="2000" b="1" dirty="0" err="1"/>
              <a:t>IgE</a:t>
            </a:r>
            <a:r>
              <a:rPr lang="en-US" sz="2000" dirty="0"/>
              <a:t> (omalizumab/Xolair) </a:t>
            </a:r>
          </a:p>
          <a:p>
            <a:pPr lvl="1"/>
            <a:r>
              <a:rPr lang="en-US" sz="2000" b="1" dirty="0"/>
              <a:t>IL-5 pathway </a:t>
            </a:r>
            <a:r>
              <a:rPr lang="en-US" sz="2000" dirty="0"/>
              <a:t>(</a:t>
            </a:r>
            <a:r>
              <a:rPr lang="en-US" sz="2000" dirty="0" err="1"/>
              <a:t>benralizumab</a:t>
            </a:r>
            <a:r>
              <a:rPr lang="en-US" sz="2000" dirty="0"/>
              <a:t>/Fasenra) </a:t>
            </a:r>
          </a:p>
          <a:p>
            <a:pPr lvl="1"/>
            <a:r>
              <a:rPr lang="en-US" sz="2000" b="1" dirty="0"/>
              <a:t>IL-4, IL-13 </a:t>
            </a:r>
            <a:r>
              <a:rPr lang="en-US" sz="2000" dirty="0"/>
              <a:t>(dupilumab/Dupixent) </a:t>
            </a:r>
          </a:p>
          <a:p>
            <a:pPr lvl="1"/>
            <a:r>
              <a:rPr lang="en-US" sz="2000" b="1" dirty="0"/>
              <a:t>TSLP</a:t>
            </a:r>
            <a:r>
              <a:rPr lang="en-US" sz="2000" dirty="0"/>
              <a:t> (Tezepelumab/Tezspire) </a:t>
            </a:r>
          </a:p>
          <a:p>
            <a:endParaRPr lang="en-US" sz="2400" dirty="0"/>
          </a:p>
          <a:p>
            <a:r>
              <a:rPr lang="en-US" sz="2400" dirty="0"/>
              <a:t>Driven by phenotype/biomarkers, comorbidities, access/insurance</a:t>
            </a:r>
          </a:p>
          <a:p>
            <a:endParaRPr lang="en-US" sz="2400" dirty="0"/>
          </a:p>
          <a:p>
            <a:r>
              <a:rPr lang="en-US" sz="2400" dirty="0"/>
              <a:t>Head-to-head and comparative data are emerging</a:t>
            </a:r>
          </a:p>
          <a:p>
            <a:pPr lvl="1"/>
            <a:r>
              <a:rPr lang="en-US" sz="2000" dirty="0"/>
              <a:t>Dupilumab and Tezepelumab have shown broad benefits in some analyses </a:t>
            </a:r>
          </a:p>
          <a:p>
            <a:endParaRPr lang="en-US" sz="2400" dirty="0"/>
          </a:p>
        </p:txBody>
      </p:sp>
      <p:sp>
        <p:nvSpPr>
          <p:cNvPr id="4" name="TextBox 3">
            <a:extLst>
              <a:ext uri="{FF2B5EF4-FFF2-40B4-BE49-F238E27FC236}">
                <a16:creationId xmlns:a16="http://schemas.microsoft.com/office/drawing/2014/main" id="{3ED80719-7CC6-BD03-05F0-89E1EC92F584}"/>
              </a:ext>
            </a:extLst>
          </p:cNvPr>
          <p:cNvSpPr txBox="1"/>
          <p:nvPr/>
        </p:nvSpPr>
        <p:spPr>
          <a:xfrm>
            <a:off x="8590548" y="5197642"/>
            <a:ext cx="3435016" cy="1569660"/>
          </a:xfrm>
          <a:prstGeom prst="rect">
            <a:avLst/>
          </a:prstGeom>
          <a:noFill/>
        </p:spPr>
        <p:txBody>
          <a:bodyPr wrap="square" rtlCol="0">
            <a:spAutoFit/>
          </a:bodyPr>
          <a:lstStyle/>
          <a:p>
            <a:r>
              <a:rPr lang="en-US" sz="1200" dirty="0"/>
              <a:t>Faria N, Costa MI, Fernandes AL, Fernandes A, Fernandes B, Machado DC, Machado F, Simão L, Ribeiro L, Ferreira L, Boaventura R, Lima R, Ferreira J. Biologic Therapies for Severe Asthma: Current Insights and Future Directions. J Clin Med. 2025 May 2;14(9):3153. </a:t>
            </a:r>
            <a:r>
              <a:rPr lang="en-US" sz="1200" dirty="0" err="1"/>
              <a:t>doi</a:t>
            </a:r>
            <a:r>
              <a:rPr lang="en-US" sz="1200" dirty="0"/>
              <a:t>: 10.3390/jcm14093153. PMID: 40364184; PMCID: PMC12072268.</a:t>
            </a:r>
          </a:p>
        </p:txBody>
      </p:sp>
      <p:pic>
        <p:nvPicPr>
          <p:cNvPr id="7170" name="Picture 2" descr="Biologics for Asthma - New Asthma ...">
            <a:extLst>
              <a:ext uri="{FF2B5EF4-FFF2-40B4-BE49-F238E27FC236}">
                <a16:creationId xmlns:a16="http://schemas.microsoft.com/office/drawing/2014/main" id="{E24F41D5-1D75-CC85-46F6-9053F4A529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9737" y="1846847"/>
            <a:ext cx="4460736" cy="281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793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5" name="Rectangle 6154">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7" name="Freeform: Shape 6156">
            <a:extLst>
              <a:ext uri="{FF2B5EF4-FFF2-40B4-BE49-F238E27FC236}">
                <a16:creationId xmlns:a16="http://schemas.microsoft.com/office/drawing/2014/main" id="{DB74BAD7-F0FC-4719-A31F-1ABDB621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944B291-315E-74A3-96EC-4D5838BC6F2B}"/>
              </a:ext>
            </a:extLst>
          </p:cNvPr>
          <p:cNvSpPr>
            <a:spLocks noGrp="1"/>
          </p:cNvSpPr>
          <p:nvPr>
            <p:ph type="title"/>
          </p:nvPr>
        </p:nvSpPr>
        <p:spPr>
          <a:xfrm>
            <a:off x="1137034" y="515800"/>
            <a:ext cx="6836927" cy="1074822"/>
          </a:xfrm>
        </p:spPr>
        <p:txBody>
          <a:bodyPr>
            <a:normAutofit/>
          </a:bodyPr>
          <a:lstStyle/>
          <a:p>
            <a:r>
              <a:rPr lang="en-US" b="1" dirty="0"/>
              <a:t>How To Choose A Biologic </a:t>
            </a:r>
          </a:p>
        </p:txBody>
      </p:sp>
      <p:sp>
        <p:nvSpPr>
          <p:cNvPr id="3" name="Content Placeholder 2">
            <a:extLst>
              <a:ext uri="{FF2B5EF4-FFF2-40B4-BE49-F238E27FC236}">
                <a16:creationId xmlns:a16="http://schemas.microsoft.com/office/drawing/2014/main" id="{486F7CD0-7A26-55B2-71D4-C90DC1F079C8}"/>
              </a:ext>
            </a:extLst>
          </p:cNvPr>
          <p:cNvSpPr>
            <a:spLocks noGrp="1"/>
          </p:cNvSpPr>
          <p:nvPr>
            <p:ph idx="1"/>
          </p:nvPr>
        </p:nvSpPr>
        <p:spPr>
          <a:xfrm>
            <a:off x="795257" y="1907816"/>
            <a:ext cx="6433805" cy="4579678"/>
          </a:xfrm>
        </p:spPr>
        <p:txBody>
          <a:bodyPr>
            <a:normAutofit fontScale="85000" lnSpcReduction="20000"/>
          </a:bodyPr>
          <a:lstStyle/>
          <a:p>
            <a:r>
              <a:rPr lang="en-US" sz="2400" dirty="0"/>
              <a:t>Confirm severe asthma </a:t>
            </a:r>
          </a:p>
          <a:p>
            <a:pPr lvl="1"/>
            <a:r>
              <a:rPr lang="en-US" b="1" dirty="0"/>
              <a:t>Optimize adherence/technique</a:t>
            </a:r>
          </a:p>
          <a:p>
            <a:r>
              <a:rPr lang="en-US" sz="2400" dirty="0"/>
              <a:t>Phenotype</a:t>
            </a:r>
          </a:p>
          <a:p>
            <a:pPr lvl="1"/>
            <a:r>
              <a:rPr lang="en-US" dirty="0"/>
              <a:t>Blood eosinophils </a:t>
            </a:r>
          </a:p>
          <a:p>
            <a:pPr lvl="1"/>
            <a:r>
              <a:rPr lang="en-US" dirty="0" err="1"/>
              <a:t>FeNO</a:t>
            </a:r>
            <a:endParaRPr lang="en-US" dirty="0"/>
          </a:p>
          <a:p>
            <a:pPr lvl="1"/>
            <a:r>
              <a:rPr lang="en-US" dirty="0" err="1"/>
              <a:t>IgE</a:t>
            </a:r>
            <a:endParaRPr lang="en-US" dirty="0"/>
          </a:p>
          <a:p>
            <a:r>
              <a:rPr lang="en-US" sz="2400" dirty="0"/>
              <a:t>Review comorbidities </a:t>
            </a:r>
          </a:p>
          <a:p>
            <a:pPr lvl="1"/>
            <a:r>
              <a:rPr lang="en-US" dirty="0"/>
              <a:t>Hives</a:t>
            </a:r>
          </a:p>
          <a:p>
            <a:pPr lvl="1"/>
            <a:r>
              <a:rPr lang="en-US" dirty="0"/>
              <a:t>Eczema</a:t>
            </a:r>
          </a:p>
          <a:p>
            <a:pPr lvl="1"/>
            <a:r>
              <a:rPr lang="en-US" dirty="0" err="1"/>
              <a:t>CRSwNP</a:t>
            </a:r>
            <a:endParaRPr lang="en-US" dirty="0"/>
          </a:p>
          <a:p>
            <a:r>
              <a:rPr lang="en-US" sz="2400" dirty="0"/>
              <a:t>Consider patient preferences </a:t>
            </a:r>
          </a:p>
          <a:p>
            <a:pPr lvl="1"/>
            <a:r>
              <a:rPr lang="en-US" dirty="0"/>
              <a:t>Injection frequency </a:t>
            </a:r>
          </a:p>
          <a:p>
            <a:pPr lvl="1"/>
            <a:r>
              <a:rPr lang="en-US" dirty="0"/>
              <a:t>Home vs clinic </a:t>
            </a:r>
          </a:p>
          <a:p>
            <a:r>
              <a:rPr lang="en-US" sz="2400" dirty="0"/>
              <a:t>Insurance/access </a:t>
            </a:r>
          </a:p>
          <a:p>
            <a:endParaRPr lang="en-US" sz="1400" dirty="0"/>
          </a:p>
          <a:p>
            <a:pPr lvl="1"/>
            <a:endParaRPr lang="en-US" sz="1400" dirty="0"/>
          </a:p>
        </p:txBody>
      </p:sp>
      <p:pic>
        <p:nvPicPr>
          <p:cNvPr id="6148" name="Picture 4" descr="Taking FASENRA® (benralizumab ...">
            <a:extLst>
              <a:ext uri="{FF2B5EF4-FFF2-40B4-BE49-F238E27FC236}">
                <a16:creationId xmlns:a16="http://schemas.microsoft.com/office/drawing/2014/main" id="{7D259331-CC1F-8D9E-E90A-2DC84C47800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70923" y="826780"/>
            <a:ext cx="2225820" cy="152768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DUPIXENT® (dupilumab) Nasal Polyps ...">
            <a:extLst>
              <a:ext uri="{FF2B5EF4-FFF2-40B4-BE49-F238E27FC236}">
                <a16:creationId xmlns:a16="http://schemas.microsoft.com/office/drawing/2014/main" id="{3E29F55C-66FE-674A-11E7-29B09E78931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160780" y="2669970"/>
            <a:ext cx="2246109" cy="152768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Tezspire: Uses, Dosage, Side Effects ...">
            <a:extLst>
              <a:ext uri="{FF2B5EF4-FFF2-40B4-BE49-F238E27FC236}">
                <a16:creationId xmlns:a16="http://schemas.microsoft.com/office/drawing/2014/main" id="{0127DD07-289A-F444-A732-480F9624BB3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135983" y="4513160"/>
            <a:ext cx="2295701" cy="1527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97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AF72F-35C8-5C1A-50AA-4CA155076298}"/>
              </a:ext>
            </a:extLst>
          </p:cNvPr>
          <p:cNvSpPr>
            <a:spLocks noGrp="1"/>
          </p:cNvSpPr>
          <p:nvPr>
            <p:ph type="title"/>
          </p:nvPr>
        </p:nvSpPr>
        <p:spPr>
          <a:xfrm>
            <a:off x="838200" y="365126"/>
            <a:ext cx="10515600" cy="1030538"/>
          </a:xfrm>
        </p:spPr>
        <p:txBody>
          <a:bodyPr>
            <a:normAutofit fontScale="90000"/>
          </a:bodyPr>
          <a:lstStyle/>
          <a:p>
            <a:r>
              <a:rPr lang="en-US" b="1" dirty="0"/>
              <a:t>Stopping Biologics &amp; Long-Term Management</a:t>
            </a:r>
          </a:p>
        </p:txBody>
      </p:sp>
      <p:sp>
        <p:nvSpPr>
          <p:cNvPr id="3" name="Content Placeholder 2">
            <a:extLst>
              <a:ext uri="{FF2B5EF4-FFF2-40B4-BE49-F238E27FC236}">
                <a16:creationId xmlns:a16="http://schemas.microsoft.com/office/drawing/2014/main" id="{FF48B8D3-F000-4589-7B48-1E4526C36917}"/>
              </a:ext>
            </a:extLst>
          </p:cNvPr>
          <p:cNvSpPr>
            <a:spLocks noGrp="1"/>
          </p:cNvSpPr>
          <p:nvPr>
            <p:ph idx="1"/>
          </p:nvPr>
        </p:nvSpPr>
        <p:spPr>
          <a:xfrm>
            <a:off x="838200" y="1825625"/>
            <a:ext cx="6609347" cy="4351338"/>
          </a:xfrm>
        </p:spPr>
        <p:txBody>
          <a:bodyPr>
            <a:normAutofit fontScale="92500" lnSpcReduction="10000"/>
          </a:bodyPr>
          <a:lstStyle/>
          <a:p>
            <a:r>
              <a:rPr lang="en-US" sz="2600" dirty="0"/>
              <a:t>Evidence shows that some patients may lose control after discontinuation of biologic </a:t>
            </a:r>
          </a:p>
          <a:p>
            <a:pPr lvl="1"/>
            <a:r>
              <a:rPr lang="en-US" sz="2200" dirty="0"/>
              <a:t>Tezepelumab reports of gradual loss of control </a:t>
            </a:r>
          </a:p>
          <a:p>
            <a:pPr marL="457200" lvl="1" indent="0">
              <a:buNone/>
            </a:pPr>
            <a:endParaRPr lang="en-US" sz="2200" dirty="0"/>
          </a:p>
          <a:p>
            <a:r>
              <a:rPr lang="en-US" sz="2600" dirty="0"/>
              <a:t>Decisions to stop biologics must be </a:t>
            </a:r>
            <a:r>
              <a:rPr lang="en-US" sz="2600" b="1" dirty="0"/>
              <a:t>individualized </a:t>
            </a:r>
          </a:p>
          <a:p>
            <a:pPr lvl="1"/>
            <a:r>
              <a:rPr lang="en-US" sz="2200" dirty="0"/>
              <a:t>Sustained clinical control </a:t>
            </a:r>
          </a:p>
          <a:p>
            <a:pPr lvl="1"/>
            <a:r>
              <a:rPr lang="en-US" sz="2200" dirty="0"/>
              <a:t>Stable lung function</a:t>
            </a:r>
          </a:p>
          <a:p>
            <a:pPr lvl="1"/>
            <a:r>
              <a:rPr lang="en-US" sz="2200" dirty="0"/>
              <a:t>Suppressed inflammatory biomarkers</a:t>
            </a:r>
          </a:p>
          <a:p>
            <a:pPr lvl="1"/>
            <a:r>
              <a:rPr lang="en-US" sz="2200" b="1" dirty="0"/>
              <a:t>No need for oral corticosteroids </a:t>
            </a:r>
          </a:p>
          <a:p>
            <a:endParaRPr lang="en-US" sz="2600" b="1" dirty="0"/>
          </a:p>
          <a:p>
            <a:r>
              <a:rPr lang="en-US" sz="2600" dirty="0"/>
              <a:t>Monitoring after stopping must be planned. </a:t>
            </a:r>
          </a:p>
        </p:txBody>
      </p:sp>
      <p:sp>
        <p:nvSpPr>
          <p:cNvPr id="4" name="TextBox 3">
            <a:extLst>
              <a:ext uri="{FF2B5EF4-FFF2-40B4-BE49-F238E27FC236}">
                <a16:creationId xmlns:a16="http://schemas.microsoft.com/office/drawing/2014/main" id="{078002EF-A2C8-5744-4E77-158EBEF090A8}"/>
              </a:ext>
            </a:extLst>
          </p:cNvPr>
          <p:cNvSpPr txBox="1"/>
          <p:nvPr/>
        </p:nvSpPr>
        <p:spPr>
          <a:xfrm>
            <a:off x="8734926" y="5564604"/>
            <a:ext cx="3380874" cy="1477328"/>
          </a:xfrm>
          <a:prstGeom prst="rect">
            <a:avLst/>
          </a:prstGeom>
          <a:noFill/>
        </p:spPr>
        <p:txBody>
          <a:bodyPr wrap="square" rtlCol="0">
            <a:spAutoFit/>
          </a:bodyPr>
          <a:lstStyle/>
          <a:p>
            <a:r>
              <a:rPr lang="en-US" sz="1200" dirty="0"/>
              <a:t>Discontinuation of biologic therapy in severe asthma: Evidence and strategies for safe withdrawal: A scoping review</a:t>
            </a:r>
          </a:p>
          <a:p>
            <a:r>
              <a:rPr lang="en-US" sz="1200" dirty="0"/>
              <a:t>Ramirez-Villamizar, Johanna et al.</a:t>
            </a:r>
          </a:p>
          <a:p>
            <a:r>
              <a:rPr lang="en-US" sz="1200" dirty="0"/>
              <a:t>World Allergy Organization Journal, Volume 18, Issue 9, 101107</a:t>
            </a:r>
          </a:p>
          <a:p>
            <a:endParaRPr lang="en-US" dirty="0"/>
          </a:p>
        </p:txBody>
      </p:sp>
      <p:pic>
        <p:nvPicPr>
          <p:cNvPr id="5122" name="Picture 2" descr="Biologics for Eczema: How Do They Work ...">
            <a:extLst>
              <a:ext uri="{FF2B5EF4-FFF2-40B4-BE49-F238E27FC236}">
                <a16:creationId xmlns:a16="http://schemas.microsoft.com/office/drawing/2014/main" id="{21A79A91-DC59-FCE2-631E-603EFDA8EC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7174" y="1825625"/>
            <a:ext cx="4048626" cy="286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444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6EFF9-0EAE-A612-6B15-8914EB2F44A8}"/>
              </a:ext>
            </a:extLst>
          </p:cNvPr>
          <p:cNvSpPr>
            <a:spLocks noGrp="1"/>
          </p:cNvSpPr>
          <p:nvPr>
            <p:ph type="title"/>
          </p:nvPr>
        </p:nvSpPr>
        <p:spPr/>
        <p:txBody>
          <a:bodyPr/>
          <a:lstStyle/>
          <a:p>
            <a:r>
              <a:rPr lang="en-US" b="1" dirty="0"/>
              <a:t>Practical Implementation &amp; Quality Improvement </a:t>
            </a:r>
          </a:p>
        </p:txBody>
      </p:sp>
      <p:sp>
        <p:nvSpPr>
          <p:cNvPr id="3" name="Text Placeholder 2">
            <a:extLst>
              <a:ext uri="{FF2B5EF4-FFF2-40B4-BE49-F238E27FC236}">
                <a16:creationId xmlns:a16="http://schemas.microsoft.com/office/drawing/2014/main" id="{511C495D-44B8-B20C-26F1-EECF936C596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52841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DECCD-5D9C-49F7-268B-B44E83F1682F}"/>
              </a:ext>
            </a:extLst>
          </p:cNvPr>
          <p:cNvSpPr>
            <a:spLocks noGrp="1"/>
          </p:cNvSpPr>
          <p:nvPr>
            <p:ph type="title"/>
          </p:nvPr>
        </p:nvSpPr>
        <p:spPr>
          <a:xfrm>
            <a:off x="838200" y="365125"/>
            <a:ext cx="10515600" cy="892175"/>
          </a:xfrm>
        </p:spPr>
        <p:txBody>
          <a:bodyPr/>
          <a:lstStyle/>
          <a:p>
            <a:r>
              <a:rPr lang="en-US" b="1" dirty="0"/>
              <a:t>Practical Clinical Tools </a:t>
            </a:r>
          </a:p>
        </p:txBody>
      </p:sp>
      <p:sp>
        <p:nvSpPr>
          <p:cNvPr id="3" name="Content Placeholder 2">
            <a:extLst>
              <a:ext uri="{FF2B5EF4-FFF2-40B4-BE49-F238E27FC236}">
                <a16:creationId xmlns:a16="http://schemas.microsoft.com/office/drawing/2014/main" id="{0D8853EC-2D57-D393-8949-CDDEDCE6F63F}"/>
              </a:ext>
            </a:extLst>
          </p:cNvPr>
          <p:cNvSpPr>
            <a:spLocks noGrp="1"/>
          </p:cNvSpPr>
          <p:nvPr>
            <p:ph idx="1"/>
          </p:nvPr>
        </p:nvSpPr>
        <p:spPr>
          <a:xfrm>
            <a:off x="838200" y="1570121"/>
            <a:ext cx="10515600" cy="4981074"/>
          </a:xfrm>
        </p:spPr>
        <p:txBody>
          <a:bodyPr>
            <a:normAutofit/>
          </a:bodyPr>
          <a:lstStyle/>
          <a:p>
            <a:r>
              <a:rPr lang="en-US" sz="2600" b="1" dirty="0"/>
              <a:t>Quick clinical checklist:</a:t>
            </a:r>
          </a:p>
          <a:p>
            <a:pPr lvl="1"/>
            <a:r>
              <a:rPr lang="en-US" sz="2200" dirty="0"/>
              <a:t>Diagnostic/history template </a:t>
            </a:r>
          </a:p>
          <a:p>
            <a:pPr lvl="1"/>
            <a:r>
              <a:rPr lang="en-US" sz="2200" dirty="0"/>
              <a:t>Inhaler technique demo sheet </a:t>
            </a:r>
          </a:p>
          <a:p>
            <a:pPr lvl="1"/>
            <a:r>
              <a:rPr lang="en-US" sz="2200" dirty="0" err="1"/>
              <a:t>FeNO</a:t>
            </a:r>
            <a:r>
              <a:rPr lang="en-US" sz="2200" dirty="0"/>
              <a:t>/eosinophil ordering protocols </a:t>
            </a:r>
          </a:p>
          <a:p>
            <a:pPr lvl="1"/>
            <a:r>
              <a:rPr lang="en-US" sz="2200" b="1" dirty="0"/>
              <a:t>Biologic referral pathway </a:t>
            </a:r>
          </a:p>
          <a:p>
            <a:pPr lvl="1"/>
            <a:r>
              <a:rPr lang="en-US" sz="2200" dirty="0"/>
              <a:t>Asthma exacerbation action plan </a:t>
            </a:r>
          </a:p>
          <a:p>
            <a:pPr lvl="1"/>
            <a:r>
              <a:rPr lang="en-US" sz="2200" dirty="0"/>
              <a:t>Timing of follow-up </a:t>
            </a:r>
          </a:p>
          <a:p>
            <a:endParaRPr lang="en-US" sz="2600" dirty="0"/>
          </a:p>
          <a:p>
            <a:r>
              <a:rPr lang="en-US" sz="2600" dirty="0"/>
              <a:t>EMR order sets can help with efficiency </a:t>
            </a:r>
          </a:p>
          <a:p>
            <a:endParaRPr lang="en-US" sz="2600" dirty="0"/>
          </a:p>
          <a:p>
            <a:r>
              <a:rPr lang="en-US" sz="2600" dirty="0"/>
              <a:t>Inhaler teach-back technique  </a:t>
            </a:r>
          </a:p>
          <a:p>
            <a:pPr lvl="1"/>
            <a:endParaRPr lang="en-US" sz="2200" dirty="0"/>
          </a:p>
        </p:txBody>
      </p:sp>
    </p:spTree>
    <p:extLst>
      <p:ext uri="{BB962C8B-B14F-4D97-AF65-F5344CB8AC3E}">
        <p14:creationId xmlns:p14="http://schemas.microsoft.com/office/powerpoint/2010/main" val="4135009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A3570-2C28-816E-7FD3-3921FD78A2C4}"/>
              </a:ext>
            </a:extLst>
          </p:cNvPr>
          <p:cNvSpPr>
            <a:spLocks noGrp="1"/>
          </p:cNvSpPr>
          <p:nvPr>
            <p:ph type="title"/>
          </p:nvPr>
        </p:nvSpPr>
        <p:spPr>
          <a:xfrm>
            <a:off x="838200" y="365126"/>
            <a:ext cx="10515600" cy="970380"/>
          </a:xfrm>
        </p:spPr>
        <p:txBody>
          <a:bodyPr>
            <a:normAutofit fontScale="90000"/>
          </a:bodyPr>
          <a:lstStyle/>
          <a:p>
            <a:r>
              <a:rPr lang="en-US" b="1" dirty="0"/>
              <a:t>Patient Education &amp; Shared Decision Making</a:t>
            </a:r>
          </a:p>
        </p:txBody>
      </p:sp>
      <p:sp>
        <p:nvSpPr>
          <p:cNvPr id="3" name="Content Placeholder 2">
            <a:extLst>
              <a:ext uri="{FF2B5EF4-FFF2-40B4-BE49-F238E27FC236}">
                <a16:creationId xmlns:a16="http://schemas.microsoft.com/office/drawing/2014/main" id="{5DA36040-3751-775E-08E7-D363E8505948}"/>
              </a:ext>
            </a:extLst>
          </p:cNvPr>
          <p:cNvSpPr>
            <a:spLocks noGrp="1"/>
          </p:cNvSpPr>
          <p:nvPr>
            <p:ph idx="1"/>
          </p:nvPr>
        </p:nvSpPr>
        <p:spPr>
          <a:xfrm>
            <a:off x="838200" y="1552074"/>
            <a:ext cx="4391369" cy="5035215"/>
          </a:xfrm>
        </p:spPr>
        <p:txBody>
          <a:bodyPr>
            <a:normAutofit fontScale="92500" lnSpcReduction="10000"/>
          </a:bodyPr>
          <a:lstStyle/>
          <a:p>
            <a:r>
              <a:rPr lang="en-US" sz="2600" dirty="0"/>
              <a:t>Teach use of AIR </a:t>
            </a:r>
          </a:p>
          <a:p>
            <a:pPr marL="0" indent="0">
              <a:buNone/>
            </a:pPr>
            <a:endParaRPr lang="en-US" sz="2600" dirty="0"/>
          </a:p>
          <a:p>
            <a:r>
              <a:rPr lang="en-US" sz="2600" dirty="0"/>
              <a:t>Review written action plans </a:t>
            </a:r>
          </a:p>
          <a:p>
            <a:pPr marL="0" indent="0">
              <a:buNone/>
            </a:pPr>
            <a:endParaRPr lang="en-US" sz="2600" dirty="0"/>
          </a:p>
          <a:p>
            <a:r>
              <a:rPr lang="en-US" sz="2600" b="1" dirty="0"/>
              <a:t>Ensure inhaler devices match patient ability </a:t>
            </a:r>
          </a:p>
          <a:p>
            <a:pPr lvl="1"/>
            <a:r>
              <a:rPr lang="en-US" sz="2200" dirty="0"/>
              <a:t>DPI vs HFA; spacers </a:t>
            </a:r>
          </a:p>
          <a:p>
            <a:pPr marL="457200" lvl="1" indent="0">
              <a:buNone/>
            </a:pPr>
            <a:endParaRPr lang="en-US" sz="2200" dirty="0"/>
          </a:p>
          <a:p>
            <a:r>
              <a:rPr lang="en-US" sz="2600" dirty="0"/>
              <a:t>Discuss goals </a:t>
            </a:r>
          </a:p>
          <a:p>
            <a:pPr lvl="1"/>
            <a:r>
              <a:rPr lang="en-US" sz="2200" dirty="0"/>
              <a:t>Reduce exacerbations </a:t>
            </a:r>
          </a:p>
          <a:p>
            <a:pPr lvl="1"/>
            <a:r>
              <a:rPr lang="en-US" sz="2200" dirty="0"/>
              <a:t>Minimize steroid use </a:t>
            </a:r>
          </a:p>
          <a:p>
            <a:pPr marL="457200" lvl="1" indent="0">
              <a:buNone/>
            </a:pPr>
            <a:endParaRPr lang="en-US" sz="2200" dirty="0"/>
          </a:p>
          <a:p>
            <a:r>
              <a:rPr lang="en-US" sz="2600" dirty="0"/>
              <a:t>Follow-up goals </a:t>
            </a:r>
          </a:p>
        </p:txBody>
      </p:sp>
      <p:pic>
        <p:nvPicPr>
          <p:cNvPr id="12292" name="Picture 4" descr="How to Use a Dry Powder Inhaler - Allergy &amp; Asthma Network">
            <a:extLst>
              <a:ext uri="{FF2B5EF4-FFF2-40B4-BE49-F238E27FC236}">
                <a16:creationId xmlns:a16="http://schemas.microsoft.com/office/drawing/2014/main" id="{68B2CA39-6C5E-81E5-3AD9-DAD1AA56AD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9918" y="3170321"/>
            <a:ext cx="5774932" cy="3573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99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Shape 10248">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932BA1-A81D-F572-AB8A-537F0E795B6E}"/>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sz="4400" b="1" kern="1200">
                <a:solidFill>
                  <a:schemeClr val="tx1"/>
                </a:solidFill>
                <a:latin typeface="+mj-lt"/>
                <a:ea typeface="+mj-ea"/>
                <a:cs typeface="+mj-cs"/>
              </a:rPr>
              <a:t>Acute Care &amp; Exacerbation Management </a:t>
            </a:r>
          </a:p>
        </p:txBody>
      </p:sp>
      <p:sp>
        <p:nvSpPr>
          <p:cNvPr id="3" name="Text Placeholder 2">
            <a:extLst>
              <a:ext uri="{FF2B5EF4-FFF2-40B4-BE49-F238E27FC236}">
                <a16:creationId xmlns:a16="http://schemas.microsoft.com/office/drawing/2014/main" id="{087A08FB-B766-DCAD-19AC-CC6081A4B4B6}"/>
              </a:ext>
            </a:extLst>
          </p:cNvPr>
          <p:cNvSpPr>
            <a:spLocks noGrp="1"/>
          </p:cNvSpPr>
          <p:nvPr>
            <p:ph type="body" idx="1"/>
          </p:nvPr>
        </p:nvSpPr>
        <p:spPr>
          <a:xfrm>
            <a:off x="996287" y="4121253"/>
            <a:ext cx="3125337" cy="1136843"/>
          </a:xfrm>
        </p:spPr>
        <p:txBody>
          <a:bodyPr vert="horz" lIns="91440" tIns="45720" rIns="91440" bIns="45720" rtlCol="0">
            <a:normAutofit/>
          </a:bodyPr>
          <a:lstStyle/>
          <a:p>
            <a:pPr algn="ctr"/>
            <a:endParaRPr lang="en-US" sz="1800" kern="1200">
              <a:solidFill>
                <a:schemeClr val="tx1"/>
              </a:solidFill>
              <a:latin typeface="+mn-lt"/>
              <a:ea typeface="+mn-ea"/>
              <a:cs typeface="+mn-cs"/>
            </a:endParaRPr>
          </a:p>
        </p:txBody>
      </p:sp>
      <p:pic>
        <p:nvPicPr>
          <p:cNvPr id="10242" name="Picture 2" descr="Asthma Exacerbation: ED Treatment ...">
            <a:extLst>
              <a:ext uri="{FF2B5EF4-FFF2-40B4-BE49-F238E27FC236}">
                <a16:creationId xmlns:a16="http://schemas.microsoft.com/office/drawing/2014/main" id="{49E3FD32-31FE-03DB-94D7-79AB6018738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14801" y="578738"/>
            <a:ext cx="5670549" cy="567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988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87EF1-E8C7-AF38-49D0-198C9C82EF10}"/>
              </a:ext>
            </a:extLst>
          </p:cNvPr>
          <p:cNvSpPr>
            <a:spLocks noGrp="1"/>
          </p:cNvSpPr>
          <p:nvPr>
            <p:ph type="title"/>
          </p:nvPr>
        </p:nvSpPr>
        <p:spPr/>
        <p:txBody>
          <a:bodyPr/>
          <a:lstStyle/>
          <a:p>
            <a:r>
              <a:rPr lang="en-US" b="1" dirty="0"/>
              <a:t>Disclosure</a:t>
            </a:r>
          </a:p>
        </p:txBody>
      </p:sp>
      <p:sp>
        <p:nvSpPr>
          <p:cNvPr id="3" name="Content Placeholder 2">
            <a:extLst>
              <a:ext uri="{FF2B5EF4-FFF2-40B4-BE49-F238E27FC236}">
                <a16:creationId xmlns:a16="http://schemas.microsoft.com/office/drawing/2014/main" id="{9CF24601-2977-ED1C-1F7E-3E3E5C271FF0}"/>
              </a:ext>
            </a:extLst>
          </p:cNvPr>
          <p:cNvSpPr>
            <a:spLocks noGrp="1"/>
          </p:cNvSpPr>
          <p:nvPr>
            <p:ph idx="1"/>
          </p:nvPr>
        </p:nvSpPr>
        <p:spPr>
          <a:xfrm>
            <a:off x="838200" y="3292997"/>
            <a:ext cx="10515600" cy="2883965"/>
          </a:xfrm>
        </p:spPr>
        <p:txBody>
          <a:bodyPr/>
          <a:lstStyle/>
          <a:p>
            <a:pPr marL="0" indent="0" algn="ctr">
              <a:buNone/>
            </a:pPr>
            <a:r>
              <a:rPr lang="en-US" dirty="0"/>
              <a:t>I have NO financial disclosure(s) or conflicts of interest with the presented material. </a:t>
            </a:r>
          </a:p>
        </p:txBody>
      </p:sp>
    </p:spTree>
    <p:extLst>
      <p:ext uri="{BB962C8B-B14F-4D97-AF65-F5344CB8AC3E}">
        <p14:creationId xmlns:p14="http://schemas.microsoft.com/office/powerpoint/2010/main" val="2874680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A0C08-5E1F-A79C-530C-23C93E39A0FF}"/>
              </a:ext>
            </a:extLst>
          </p:cNvPr>
          <p:cNvSpPr>
            <a:spLocks noGrp="1"/>
          </p:cNvSpPr>
          <p:nvPr>
            <p:ph type="title"/>
          </p:nvPr>
        </p:nvSpPr>
        <p:spPr>
          <a:xfrm>
            <a:off x="838200" y="365126"/>
            <a:ext cx="10515600" cy="1024522"/>
          </a:xfrm>
        </p:spPr>
        <p:txBody>
          <a:bodyPr/>
          <a:lstStyle/>
          <a:p>
            <a:r>
              <a:rPr lang="en-US" b="1" dirty="0"/>
              <a:t>Recognizing Severity &amp; ED Pearls </a:t>
            </a:r>
          </a:p>
        </p:txBody>
      </p:sp>
      <p:sp>
        <p:nvSpPr>
          <p:cNvPr id="3" name="Content Placeholder 2">
            <a:extLst>
              <a:ext uri="{FF2B5EF4-FFF2-40B4-BE49-F238E27FC236}">
                <a16:creationId xmlns:a16="http://schemas.microsoft.com/office/drawing/2014/main" id="{E919E2CC-1FD4-385C-0AD8-7B3BB0413139}"/>
              </a:ext>
            </a:extLst>
          </p:cNvPr>
          <p:cNvSpPr>
            <a:spLocks noGrp="1"/>
          </p:cNvSpPr>
          <p:nvPr>
            <p:ph idx="1"/>
          </p:nvPr>
        </p:nvSpPr>
        <p:spPr>
          <a:xfrm>
            <a:off x="838201" y="1825624"/>
            <a:ext cx="5153526" cy="4667249"/>
          </a:xfrm>
        </p:spPr>
        <p:txBody>
          <a:bodyPr>
            <a:normAutofit fontScale="92500" lnSpcReduction="20000"/>
          </a:bodyPr>
          <a:lstStyle/>
          <a:p>
            <a:r>
              <a:rPr lang="en-US" sz="2600" b="1" dirty="0"/>
              <a:t>Danger Signs:</a:t>
            </a:r>
          </a:p>
          <a:p>
            <a:pPr lvl="1"/>
            <a:r>
              <a:rPr lang="en-US" sz="2200" dirty="0"/>
              <a:t>Silent chest </a:t>
            </a:r>
          </a:p>
          <a:p>
            <a:pPr lvl="1"/>
            <a:r>
              <a:rPr lang="en-US" sz="2200" dirty="0"/>
              <a:t>Inability to speak full sentences </a:t>
            </a:r>
          </a:p>
          <a:p>
            <a:pPr lvl="1"/>
            <a:r>
              <a:rPr lang="en-US" sz="2200" dirty="0"/>
              <a:t>Tachypnea</a:t>
            </a:r>
          </a:p>
          <a:p>
            <a:pPr lvl="1"/>
            <a:r>
              <a:rPr lang="en-US" sz="2200" dirty="0"/>
              <a:t>Hypoxia</a:t>
            </a:r>
          </a:p>
          <a:p>
            <a:pPr lvl="1"/>
            <a:r>
              <a:rPr lang="en-US" sz="2200" dirty="0"/>
              <a:t>Bradycardia</a:t>
            </a:r>
          </a:p>
          <a:p>
            <a:pPr lvl="1"/>
            <a:r>
              <a:rPr lang="en-US" sz="2200" dirty="0"/>
              <a:t>Exhaustion</a:t>
            </a:r>
          </a:p>
          <a:p>
            <a:endParaRPr lang="en-US" sz="2600" dirty="0"/>
          </a:p>
          <a:p>
            <a:r>
              <a:rPr lang="en-US" sz="2600" dirty="0"/>
              <a:t>Early ICS and reliever strategies are critical </a:t>
            </a:r>
          </a:p>
          <a:p>
            <a:endParaRPr lang="en-US" sz="2600" dirty="0"/>
          </a:p>
          <a:p>
            <a:r>
              <a:rPr lang="en-US" sz="2600" dirty="0"/>
              <a:t>Systemic corticosteroids for </a:t>
            </a:r>
            <a:r>
              <a:rPr lang="en-US" sz="2600" b="1" dirty="0"/>
              <a:t>moderate-severe asthma exacerbations</a:t>
            </a:r>
            <a:endParaRPr lang="en-US" sz="2600" dirty="0"/>
          </a:p>
        </p:txBody>
      </p:sp>
      <p:pic>
        <p:nvPicPr>
          <p:cNvPr id="11266" name="Picture 2" descr="Asthma Action Plan">
            <a:extLst>
              <a:ext uri="{FF2B5EF4-FFF2-40B4-BE49-F238E27FC236}">
                <a16:creationId xmlns:a16="http://schemas.microsoft.com/office/drawing/2014/main" id="{49443ED4-2EBA-51B6-9A6B-41A0478D26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1058" y="1502274"/>
            <a:ext cx="4877786" cy="5313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594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6DCE56E-2E85-CCBE-3BC1-DF48653396B3}"/>
              </a:ext>
            </a:extLst>
          </p:cNvPr>
          <p:cNvSpPr>
            <a:spLocks noGrp="1"/>
          </p:cNvSpPr>
          <p:nvPr>
            <p:ph type="title"/>
          </p:nvPr>
        </p:nvSpPr>
        <p:spPr>
          <a:xfrm>
            <a:off x="7085532" y="640080"/>
            <a:ext cx="4196932" cy="3566160"/>
          </a:xfrm>
        </p:spPr>
        <p:txBody>
          <a:bodyPr vert="horz" lIns="91440" tIns="45720" rIns="91440" bIns="45720" rtlCol="0" anchor="b">
            <a:normAutofit/>
          </a:bodyPr>
          <a:lstStyle/>
          <a:p>
            <a:r>
              <a:rPr lang="en-US" sz="5400" b="1"/>
              <a:t>Special Populations &amp; Public Health</a:t>
            </a:r>
          </a:p>
        </p:txBody>
      </p:sp>
      <p:sp>
        <p:nvSpPr>
          <p:cNvPr id="5" name="Text Placeholder 4">
            <a:extLst>
              <a:ext uri="{FF2B5EF4-FFF2-40B4-BE49-F238E27FC236}">
                <a16:creationId xmlns:a16="http://schemas.microsoft.com/office/drawing/2014/main" id="{D07A0782-4415-41A2-809D-4B0A8558DF61}"/>
              </a:ext>
            </a:extLst>
          </p:cNvPr>
          <p:cNvSpPr>
            <a:spLocks noGrp="1"/>
          </p:cNvSpPr>
          <p:nvPr>
            <p:ph type="body" idx="1"/>
          </p:nvPr>
        </p:nvSpPr>
        <p:spPr>
          <a:xfrm>
            <a:off x="7083831" y="4636008"/>
            <a:ext cx="4198634" cy="1572768"/>
          </a:xfrm>
        </p:spPr>
        <p:txBody>
          <a:bodyPr vert="horz" lIns="91440" tIns="45720" rIns="91440" bIns="45720" rtlCol="0">
            <a:normAutofit/>
          </a:bodyPr>
          <a:lstStyle/>
          <a:p>
            <a:endParaRPr lang="en-US">
              <a:solidFill>
                <a:schemeClr val="tx1"/>
              </a:solidFill>
            </a:endParaRPr>
          </a:p>
        </p:txBody>
      </p:sp>
      <p:pic>
        <p:nvPicPr>
          <p:cNvPr id="4098" name="Picture 2" descr="Managing Child's Asthma in Summer Heat ...">
            <a:extLst>
              <a:ext uri="{FF2B5EF4-FFF2-40B4-BE49-F238E27FC236}">
                <a16:creationId xmlns:a16="http://schemas.microsoft.com/office/drawing/2014/main" id="{C92A6B92-62A1-664A-CADA-14B6AA2290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285" r="8244" b="-1"/>
          <a:stretch>
            <a:fillRect/>
          </a:stretch>
        </p:blipFill>
        <p:spPr bwMode="auto">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a:noFill/>
          <a:extLst>
            <a:ext uri="{909E8E84-426E-40DD-AFC4-6F175D3DCCD1}">
              <a14:hiddenFill xmlns:a14="http://schemas.microsoft.com/office/drawing/2010/main">
                <a:solidFill>
                  <a:srgbClr val="FFFFFF"/>
                </a:solidFill>
              </a14:hiddenFill>
            </a:ext>
          </a:extLst>
        </p:spPr>
      </p:pic>
      <p:sp>
        <p:nvSpPr>
          <p:cNvPr id="4105" name="sketchy line">
            <a:extLst>
              <a:ext uri="{FF2B5EF4-FFF2-40B4-BE49-F238E27FC236}">
                <a16:creationId xmlns:a16="http://schemas.microsoft.com/office/drawing/2014/main" id="{3F9B0603-37C5-4312-AE4D-A3D015475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85532"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8440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D6B55-90D9-E305-6C26-2A231964CD3A}"/>
              </a:ext>
            </a:extLst>
          </p:cNvPr>
          <p:cNvSpPr>
            <a:spLocks noGrp="1"/>
          </p:cNvSpPr>
          <p:nvPr>
            <p:ph type="title"/>
          </p:nvPr>
        </p:nvSpPr>
        <p:spPr>
          <a:xfrm>
            <a:off x="838200" y="365125"/>
            <a:ext cx="10515600" cy="754063"/>
          </a:xfrm>
        </p:spPr>
        <p:txBody>
          <a:bodyPr/>
          <a:lstStyle/>
          <a:p>
            <a:r>
              <a:rPr lang="en-US" b="1" dirty="0"/>
              <a:t>Children, Pregnancy, &amp; Equity/Access</a:t>
            </a:r>
          </a:p>
        </p:txBody>
      </p:sp>
      <p:sp>
        <p:nvSpPr>
          <p:cNvPr id="3" name="Content Placeholder 2">
            <a:extLst>
              <a:ext uri="{FF2B5EF4-FFF2-40B4-BE49-F238E27FC236}">
                <a16:creationId xmlns:a16="http://schemas.microsoft.com/office/drawing/2014/main" id="{EFF6DB85-33DC-C731-765F-1FD4AF60D765}"/>
              </a:ext>
            </a:extLst>
          </p:cNvPr>
          <p:cNvSpPr>
            <a:spLocks noGrp="1"/>
          </p:cNvSpPr>
          <p:nvPr>
            <p:ph idx="1"/>
          </p:nvPr>
        </p:nvSpPr>
        <p:spPr>
          <a:xfrm>
            <a:off x="838200" y="1571625"/>
            <a:ext cx="9779000" cy="4954588"/>
          </a:xfrm>
        </p:spPr>
        <p:txBody>
          <a:bodyPr vert="horz" lIns="91440" tIns="45720" rIns="91440" bIns="45720" rtlCol="0" anchor="t">
            <a:normAutofit/>
          </a:bodyPr>
          <a:lstStyle/>
          <a:p>
            <a:r>
              <a:rPr lang="en-US" sz="2600" b="1" dirty="0"/>
              <a:t>Children (age &lt; 5):</a:t>
            </a:r>
          </a:p>
          <a:p>
            <a:pPr lvl="1"/>
            <a:r>
              <a:rPr lang="en-US" sz="2200" dirty="0"/>
              <a:t>GINA 2025 emphasizes safety of ICS use in children</a:t>
            </a:r>
          </a:p>
          <a:p>
            <a:pPr lvl="1"/>
            <a:r>
              <a:rPr lang="en-US" sz="2200" b="1" dirty="0"/>
              <a:t>AIR adaptations </a:t>
            </a:r>
            <a:r>
              <a:rPr lang="en-US" sz="2200" dirty="0"/>
              <a:t>where evidence supports it</a:t>
            </a:r>
          </a:p>
          <a:p>
            <a:pPr marL="457200" lvl="1" indent="0">
              <a:buNone/>
            </a:pPr>
            <a:endParaRPr lang="en-US" sz="2200" dirty="0"/>
          </a:p>
          <a:p>
            <a:r>
              <a:rPr lang="en-US" sz="2600" b="1" dirty="0"/>
              <a:t>Pregnancy:</a:t>
            </a:r>
          </a:p>
          <a:p>
            <a:pPr lvl="1"/>
            <a:r>
              <a:rPr lang="en-US" sz="2200" dirty="0"/>
              <a:t>Continue controller therapy</a:t>
            </a:r>
          </a:p>
          <a:p>
            <a:pPr lvl="1"/>
            <a:r>
              <a:rPr lang="en-US" sz="2200" dirty="0"/>
              <a:t>Avoid SABA-only use. </a:t>
            </a:r>
          </a:p>
          <a:p>
            <a:pPr lvl="1"/>
            <a:r>
              <a:rPr lang="en-US" sz="2200" b="1" dirty="0"/>
              <a:t>Benefits of controlling asthma significantly outweigh risks of uncontrolled asthma on mother and baby. </a:t>
            </a:r>
          </a:p>
          <a:p>
            <a:pPr marL="457200" lvl="1" indent="0">
              <a:buNone/>
            </a:pPr>
            <a:endParaRPr lang="en-US" sz="2200" b="1" dirty="0"/>
          </a:p>
          <a:p>
            <a:r>
              <a:rPr lang="en-US" sz="2600" b="1" dirty="0"/>
              <a:t>Equity/access:</a:t>
            </a:r>
          </a:p>
          <a:p>
            <a:pPr lvl="1"/>
            <a:r>
              <a:rPr lang="en-US" sz="2200" dirty="0"/>
              <a:t>GINA 2025 highlights access issues </a:t>
            </a:r>
            <a:r>
              <a:rPr lang="en-US" sz="2200" b="1" dirty="0"/>
              <a:t>(inhaler access)</a:t>
            </a:r>
          </a:p>
        </p:txBody>
      </p:sp>
      <p:sp>
        <p:nvSpPr>
          <p:cNvPr id="4" name="TextBox 3">
            <a:extLst>
              <a:ext uri="{FF2B5EF4-FFF2-40B4-BE49-F238E27FC236}">
                <a16:creationId xmlns:a16="http://schemas.microsoft.com/office/drawing/2014/main" id="{141419F7-31AC-E559-CF6A-58FCB144FA13}"/>
              </a:ext>
            </a:extLst>
          </p:cNvPr>
          <p:cNvSpPr txBox="1"/>
          <p:nvPr/>
        </p:nvSpPr>
        <p:spPr>
          <a:xfrm>
            <a:off x="8369300" y="6203950"/>
            <a:ext cx="3822700" cy="6526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Segoe UI"/>
              </a:rPr>
              <a:t>Global Initiative for Asthma. </a:t>
            </a:r>
            <a:r>
              <a:rPr lang="en-US" sz="1200" i="1">
                <a:cs typeface="Segoe UI"/>
              </a:rPr>
              <a:t>Global Strategy for Asthma Management and Prevention, 2025 update</a:t>
            </a:r>
            <a:r>
              <a:rPr lang="en-US" sz="1200">
                <a:cs typeface="Segoe UI"/>
              </a:rPr>
              <a:t>. Fontana, WI: Global Initiative for Asthma; 2025.</a:t>
            </a:r>
            <a:endParaRPr lang="en-US"/>
          </a:p>
        </p:txBody>
      </p:sp>
    </p:spTree>
    <p:extLst>
      <p:ext uri="{BB962C8B-B14F-4D97-AF65-F5344CB8AC3E}">
        <p14:creationId xmlns:p14="http://schemas.microsoft.com/office/powerpoint/2010/main" val="27700250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3" name="Rectangle 2052">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4" name="Rectangle 2053">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871256-39AE-F6BE-8FA5-31093DA749C7}"/>
              </a:ext>
            </a:extLst>
          </p:cNvPr>
          <p:cNvSpPr>
            <a:spLocks noGrp="1"/>
          </p:cNvSpPr>
          <p:nvPr>
            <p:ph type="title"/>
          </p:nvPr>
        </p:nvSpPr>
        <p:spPr>
          <a:xfrm>
            <a:off x="805423" y="296674"/>
            <a:ext cx="4766330" cy="1454051"/>
          </a:xfrm>
        </p:spPr>
        <p:txBody>
          <a:bodyPr>
            <a:normAutofit/>
          </a:bodyPr>
          <a:lstStyle/>
          <a:p>
            <a:r>
              <a:rPr lang="en-US" sz="3600" b="1" dirty="0">
                <a:solidFill>
                  <a:schemeClr val="tx2"/>
                </a:solidFill>
              </a:rPr>
              <a:t>Why Refer To An Allergist??</a:t>
            </a:r>
          </a:p>
        </p:txBody>
      </p:sp>
      <p:sp>
        <p:nvSpPr>
          <p:cNvPr id="3" name="Content Placeholder 2">
            <a:extLst>
              <a:ext uri="{FF2B5EF4-FFF2-40B4-BE49-F238E27FC236}">
                <a16:creationId xmlns:a16="http://schemas.microsoft.com/office/drawing/2014/main" id="{6EF5C260-9A17-36F4-53B0-6555AB985F09}"/>
              </a:ext>
            </a:extLst>
          </p:cNvPr>
          <p:cNvSpPr>
            <a:spLocks noGrp="1"/>
          </p:cNvSpPr>
          <p:nvPr>
            <p:ph idx="1"/>
          </p:nvPr>
        </p:nvSpPr>
        <p:spPr>
          <a:xfrm>
            <a:off x="559316" y="1819656"/>
            <a:ext cx="4765949" cy="3942047"/>
          </a:xfrm>
        </p:spPr>
        <p:txBody>
          <a:bodyPr anchor="t">
            <a:noAutofit/>
          </a:bodyPr>
          <a:lstStyle/>
          <a:p>
            <a:pPr marL="514350" indent="-514350">
              <a:buFont typeface="+mj-lt"/>
              <a:buAutoNum type="arabicPeriod"/>
            </a:pPr>
            <a:r>
              <a:rPr lang="en-US" sz="2000" dirty="0">
                <a:solidFill>
                  <a:schemeClr val="tx2"/>
                </a:solidFill>
              </a:rPr>
              <a:t>Uncontrolled asthma despite moderate to high dose ICS/LABA </a:t>
            </a:r>
          </a:p>
          <a:p>
            <a:pPr marL="514350" indent="-514350">
              <a:buFont typeface="+mj-lt"/>
              <a:buAutoNum type="arabicPeriod"/>
            </a:pPr>
            <a:r>
              <a:rPr lang="en-US" sz="2000" dirty="0">
                <a:solidFill>
                  <a:schemeClr val="tx2"/>
                </a:solidFill>
              </a:rPr>
              <a:t>≥2 steroid bursts/year or ≥1 hospitalization.</a:t>
            </a:r>
          </a:p>
          <a:p>
            <a:pPr marL="514350" indent="-514350">
              <a:buFont typeface="+mj-lt"/>
              <a:buAutoNum type="arabicPeriod"/>
            </a:pPr>
            <a:r>
              <a:rPr lang="en-US" sz="2000" dirty="0">
                <a:solidFill>
                  <a:schemeClr val="tx2"/>
                </a:solidFill>
              </a:rPr>
              <a:t>Diagnostic uncertainty (normal spirometry but typical symptoms).</a:t>
            </a:r>
          </a:p>
          <a:p>
            <a:pPr marL="514350" indent="-514350">
              <a:buFont typeface="+mj-lt"/>
              <a:buAutoNum type="arabicPeriod"/>
            </a:pPr>
            <a:r>
              <a:rPr lang="en-US" sz="2000" dirty="0">
                <a:solidFill>
                  <a:schemeClr val="tx2"/>
                </a:solidFill>
              </a:rPr>
              <a:t>Allergen trigger suspected but not identified.</a:t>
            </a:r>
          </a:p>
          <a:p>
            <a:pPr marL="514350" indent="-514350">
              <a:buFont typeface="+mj-lt"/>
              <a:buAutoNum type="arabicPeriod"/>
            </a:pPr>
            <a:r>
              <a:rPr lang="en-US" sz="2000" dirty="0">
                <a:solidFill>
                  <a:schemeClr val="tx2"/>
                </a:solidFill>
              </a:rPr>
              <a:t>Considering biologic therapy or step-down planning.</a:t>
            </a:r>
          </a:p>
          <a:p>
            <a:pPr marL="514350" indent="-514350">
              <a:buFont typeface="+mj-lt"/>
              <a:buAutoNum type="arabicPeriod"/>
            </a:pPr>
            <a:r>
              <a:rPr lang="en-US" sz="2000" dirty="0">
                <a:solidFill>
                  <a:schemeClr val="tx2"/>
                </a:solidFill>
              </a:rPr>
              <a:t>Pediatric or pregnancy asthma with complexity.</a:t>
            </a:r>
          </a:p>
          <a:p>
            <a:pPr marL="514350" indent="-514350">
              <a:buFont typeface="+mj-lt"/>
              <a:buAutoNum type="arabicPeriod"/>
            </a:pPr>
            <a:r>
              <a:rPr lang="en-US" sz="2000" dirty="0">
                <a:solidFill>
                  <a:schemeClr val="tx2"/>
                </a:solidFill>
              </a:rPr>
              <a:t>Need for allergy testing or environmental intervention.</a:t>
            </a:r>
          </a:p>
        </p:txBody>
      </p:sp>
      <p:grpSp>
        <p:nvGrpSpPr>
          <p:cNvPr id="2055" name="Group 2054">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2061" name="Freeform: Shape 2060">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Freeform: Shape 2056">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Freeform: Shape 2058">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Freeform: Shape 2063">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1" name="Picture 3" descr="Counselling: When to Refer Clients – Health Psychology Consultancy">
            <a:extLst>
              <a:ext uri="{FF2B5EF4-FFF2-40B4-BE49-F238E27FC236}">
                <a16:creationId xmlns:a16="http://schemas.microsoft.com/office/drawing/2014/main" id="{54820DD3-689F-0791-9449-3BAC0866F92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08392" y="1819656"/>
            <a:ext cx="4142232" cy="4142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100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3FB96-AF4D-6CE7-C4FE-A4AB7043ECD5}"/>
              </a:ext>
            </a:extLst>
          </p:cNvPr>
          <p:cNvSpPr>
            <a:spLocks noGrp="1"/>
          </p:cNvSpPr>
          <p:nvPr>
            <p:ph type="title"/>
          </p:nvPr>
        </p:nvSpPr>
        <p:spPr/>
        <p:txBody>
          <a:bodyPr/>
          <a:lstStyle/>
          <a:p>
            <a:r>
              <a:rPr lang="en-US" b="1" dirty="0"/>
              <a:t>Cases</a:t>
            </a:r>
          </a:p>
        </p:txBody>
      </p:sp>
      <p:sp>
        <p:nvSpPr>
          <p:cNvPr id="3" name="Text Placeholder 2">
            <a:extLst>
              <a:ext uri="{FF2B5EF4-FFF2-40B4-BE49-F238E27FC236}">
                <a16:creationId xmlns:a16="http://schemas.microsoft.com/office/drawing/2014/main" id="{54DC62D0-C058-619B-A9CD-BD34A5D6C3C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534722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116894-B4B8-2BA6-345F-934459A3C77B}"/>
              </a:ext>
            </a:extLst>
          </p:cNvPr>
          <p:cNvSpPr>
            <a:spLocks noGrp="1"/>
          </p:cNvSpPr>
          <p:nvPr>
            <p:ph type="title"/>
          </p:nvPr>
        </p:nvSpPr>
        <p:spPr>
          <a:xfrm>
            <a:off x="838200" y="365125"/>
            <a:ext cx="10515600" cy="1000459"/>
          </a:xfrm>
        </p:spPr>
        <p:txBody>
          <a:bodyPr/>
          <a:lstStyle/>
          <a:p>
            <a:r>
              <a:rPr lang="en-US" b="1" dirty="0"/>
              <a:t>Case #1</a:t>
            </a:r>
          </a:p>
        </p:txBody>
      </p:sp>
      <p:sp>
        <p:nvSpPr>
          <p:cNvPr id="5" name="Content Placeholder 4">
            <a:extLst>
              <a:ext uri="{FF2B5EF4-FFF2-40B4-BE49-F238E27FC236}">
                <a16:creationId xmlns:a16="http://schemas.microsoft.com/office/drawing/2014/main" id="{412E71D1-F828-57C4-90DE-1DCEBB183326}"/>
              </a:ext>
            </a:extLst>
          </p:cNvPr>
          <p:cNvSpPr>
            <a:spLocks noGrp="1"/>
          </p:cNvSpPr>
          <p:nvPr>
            <p:ph idx="1"/>
          </p:nvPr>
        </p:nvSpPr>
        <p:spPr/>
        <p:txBody>
          <a:bodyPr>
            <a:normAutofit/>
          </a:bodyPr>
          <a:lstStyle/>
          <a:p>
            <a:r>
              <a:rPr lang="en-US" sz="2600" dirty="0"/>
              <a:t>22-year-old male with intermittent wheezing and dry cough. Symptoms are worse during URIs and occur less than 2x/week. He does not have any nighttime awakenings due to symptoms. Spirometry is within normal limits w/o obstruction. </a:t>
            </a:r>
          </a:p>
          <a:p>
            <a:endParaRPr lang="en-US" sz="2600" dirty="0"/>
          </a:p>
          <a:p>
            <a:r>
              <a:rPr lang="en-US" sz="2600" dirty="0"/>
              <a:t>Diagnosis? </a:t>
            </a:r>
          </a:p>
          <a:p>
            <a:endParaRPr lang="en-US" sz="2600" dirty="0"/>
          </a:p>
          <a:p>
            <a:r>
              <a:rPr lang="en-US" sz="2600" dirty="0"/>
              <a:t>Next steps?</a:t>
            </a:r>
          </a:p>
        </p:txBody>
      </p:sp>
    </p:spTree>
    <p:extLst>
      <p:ext uri="{BB962C8B-B14F-4D97-AF65-F5344CB8AC3E}">
        <p14:creationId xmlns:p14="http://schemas.microsoft.com/office/powerpoint/2010/main" val="1714907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322E4-1072-84A6-72DD-3CB7F9B366DF}"/>
              </a:ext>
            </a:extLst>
          </p:cNvPr>
          <p:cNvSpPr>
            <a:spLocks noGrp="1"/>
          </p:cNvSpPr>
          <p:nvPr>
            <p:ph type="title"/>
          </p:nvPr>
        </p:nvSpPr>
        <p:spPr>
          <a:xfrm>
            <a:off x="838200" y="365125"/>
            <a:ext cx="10515600" cy="958349"/>
          </a:xfrm>
        </p:spPr>
        <p:txBody>
          <a:bodyPr/>
          <a:lstStyle/>
          <a:p>
            <a:r>
              <a:rPr lang="en-US" b="1" dirty="0"/>
              <a:t>Case #2 </a:t>
            </a:r>
          </a:p>
        </p:txBody>
      </p:sp>
      <p:sp>
        <p:nvSpPr>
          <p:cNvPr id="3" name="Content Placeholder 2">
            <a:extLst>
              <a:ext uri="{FF2B5EF4-FFF2-40B4-BE49-F238E27FC236}">
                <a16:creationId xmlns:a16="http://schemas.microsoft.com/office/drawing/2014/main" id="{4C1482D8-3AD9-8FFD-0C4E-284727C0F690}"/>
              </a:ext>
            </a:extLst>
          </p:cNvPr>
          <p:cNvSpPr>
            <a:spLocks noGrp="1"/>
          </p:cNvSpPr>
          <p:nvPr>
            <p:ph idx="1"/>
          </p:nvPr>
        </p:nvSpPr>
        <p:spPr/>
        <p:txBody>
          <a:bodyPr>
            <a:normAutofit/>
          </a:bodyPr>
          <a:lstStyle/>
          <a:p>
            <a:r>
              <a:rPr lang="en-US" sz="2600" dirty="0"/>
              <a:t>48-year-old female currently on high dose ICS-LABA-LAMA (</a:t>
            </a:r>
            <a:r>
              <a:rPr lang="en-US" sz="2600" dirty="0" err="1"/>
              <a:t>Trelegy</a:t>
            </a:r>
            <a:r>
              <a:rPr lang="en-US" sz="2600" dirty="0"/>
              <a:t>) and albuterol as rescue inhaler. Needing albuterol at least 3x/week. She has experienced 2 exacerbations this year requiring oral prednisone. Chest XR is unremarkable. Labs show absolute eosinophil count of 350 cells/</a:t>
            </a:r>
            <a:r>
              <a:rPr lang="en-US" sz="2600" dirty="0" err="1"/>
              <a:t>uL</a:t>
            </a:r>
            <a:r>
              <a:rPr lang="en-US" sz="2600" dirty="0"/>
              <a:t>. </a:t>
            </a:r>
          </a:p>
          <a:p>
            <a:endParaRPr lang="en-US" sz="2600" dirty="0"/>
          </a:p>
          <a:p>
            <a:r>
              <a:rPr lang="en-US" sz="2600" dirty="0"/>
              <a:t>Phenotype? </a:t>
            </a:r>
          </a:p>
          <a:p>
            <a:endParaRPr lang="en-US" sz="2600" dirty="0"/>
          </a:p>
          <a:p>
            <a:r>
              <a:rPr lang="en-US" sz="2600" dirty="0"/>
              <a:t>Next steps? </a:t>
            </a:r>
          </a:p>
        </p:txBody>
      </p:sp>
    </p:spTree>
    <p:extLst>
      <p:ext uri="{BB962C8B-B14F-4D97-AF65-F5344CB8AC3E}">
        <p14:creationId xmlns:p14="http://schemas.microsoft.com/office/powerpoint/2010/main" val="30929805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0A90DC-EC25-D01F-36DF-12A05A27FD5C}"/>
              </a:ext>
            </a:extLst>
          </p:cNvPr>
          <p:cNvSpPr>
            <a:spLocks noGrp="1"/>
          </p:cNvSpPr>
          <p:nvPr>
            <p:ph type="title"/>
          </p:nvPr>
        </p:nvSpPr>
        <p:spPr>
          <a:xfrm>
            <a:off x="572493" y="238539"/>
            <a:ext cx="11018520" cy="1434415"/>
          </a:xfrm>
        </p:spPr>
        <p:txBody>
          <a:bodyPr anchor="b">
            <a:normAutofit/>
          </a:bodyPr>
          <a:lstStyle/>
          <a:p>
            <a:r>
              <a:rPr lang="en-US" sz="5400" b="1"/>
              <a:t>Summary:  Take Home Points </a:t>
            </a:r>
          </a:p>
        </p:txBody>
      </p:sp>
      <p:sp>
        <p:nvSpPr>
          <p:cNvPr id="308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7058C86-4394-EA03-E9D3-9D032398748F}"/>
              </a:ext>
            </a:extLst>
          </p:cNvPr>
          <p:cNvSpPr>
            <a:spLocks noGrp="1"/>
          </p:cNvSpPr>
          <p:nvPr>
            <p:ph idx="1"/>
          </p:nvPr>
        </p:nvSpPr>
        <p:spPr>
          <a:xfrm>
            <a:off x="572493" y="2071316"/>
            <a:ext cx="6713552" cy="4119172"/>
          </a:xfrm>
        </p:spPr>
        <p:txBody>
          <a:bodyPr anchor="t">
            <a:normAutofit/>
          </a:bodyPr>
          <a:lstStyle/>
          <a:p>
            <a:pPr marL="514350" indent="-514350">
              <a:buFont typeface="+mj-lt"/>
              <a:buAutoNum type="arabicPeriod"/>
            </a:pPr>
            <a:r>
              <a:rPr lang="en-US" sz="1500" dirty="0"/>
              <a:t>Asthma = </a:t>
            </a:r>
            <a:r>
              <a:rPr lang="en-US" sz="1500" b="1" i="1" dirty="0"/>
              <a:t>clinical diagnosis. </a:t>
            </a:r>
            <a:endParaRPr lang="en-US" sz="1500" dirty="0"/>
          </a:p>
          <a:p>
            <a:pPr lvl="1"/>
            <a:r>
              <a:rPr lang="en-US" sz="1500" dirty="0"/>
              <a:t>Objective tests, when available </a:t>
            </a:r>
          </a:p>
          <a:p>
            <a:pPr lvl="1"/>
            <a:r>
              <a:rPr lang="en-US" sz="1500" b="1" dirty="0"/>
              <a:t>Normal spirometry </a:t>
            </a:r>
            <a:r>
              <a:rPr lang="en-US" sz="1500" b="1" i="1" dirty="0"/>
              <a:t>does not</a:t>
            </a:r>
            <a:r>
              <a:rPr lang="en-US" sz="1500" b="1" dirty="0"/>
              <a:t> exclude asthma </a:t>
            </a:r>
          </a:p>
          <a:p>
            <a:pPr marL="514350" indent="-514350">
              <a:buFont typeface="+mj-lt"/>
              <a:buAutoNum type="arabicPeriod"/>
            </a:pPr>
            <a:r>
              <a:rPr lang="en-US" sz="1500" dirty="0"/>
              <a:t>GINA 2025 reinforces </a:t>
            </a:r>
            <a:r>
              <a:rPr lang="en-US" sz="1500" b="1" dirty="0"/>
              <a:t>anti-inflammatory reliever (ICS-formoterol)</a:t>
            </a:r>
            <a:r>
              <a:rPr lang="en-US" sz="1500" dirty="0"/>
              <a:t> as the preferred track. </a:t>
            </a:r>
          </a:p>
          <a:p>
            <a:pPr marL="514350" indent="-514350">
              <a:buFont typeface="+mj-lt"/>
              <a:buAutoNum type="arabicPeriod"/>
            </a:pPr>
            <a:r>
              <a:rPr lang="en-US" sz="1500" dirty="0"/>
              <a:t>Always check adherence, inhaler technique, and comorbidities when stepping up or down therapy. </a:t>
            </a:r>
          </a:p>
          <a:p>
            <a:pPr marL="514350" indent="-514350">
              <a:buFont typeface="+mj-lt"/>
              <a:buAutoNum type="arabicPeriod"/>
            </a:pPr>
            <a:r>
              <a:rPr lang="en-US" sz="1500" dirty="0"/>
              <a:t>Use </a:t>
            </a:r>
            <a:r>
              <a:rPr lang="en-US" sz="1500" b="1" dirty="0"/>
              <a:t>T2</a:t>
            </a:r>
            <a:r>
              <a:rPr lang="en-US" sz="1500" dirty="0"/>
              <a:t> biomarkers to phenotype and guide biologic selection</a:t>
            </a:r>
          </a:p>
          <a:p>
            <a:pPr lvl="1"/>
            <a:r>
              <a:rPr lang="en-US" sz="1500" dirty="0"/>
              <a:t>Adjuncts to the clinical picture; </a:t>
            </a:r>
            <a:r>
              <a:rPr lang="en-US" sz="1500" b="1" dirty="0"/>
              <a:t>allergist referral</a:t>
            </a:r>
            <a:r>
              <a:rPr lang="en-US" sz="1500" dirty="0"/>
              <a:t> </a:t>
            </a:r>
          </a:p>
          <a:p>
            <a:pPr marL="514350" indent="-514350">
              <a:buFont typeface="+mj-lt"/>
              <a:buAutoNum type="arabicPeriod"/>
            </a:pPr>
            <a:r>
              <a:rPr lang="en-US" sz="1500" dirty="0"/>
              <a:t>Biologics are effective for severe asthma; choose based on phenotype, comorbidities, and patient preference. Monitor response. </a:t>
            </a:r>
          </a:p>
          <a:p>
            <a:pPr marL="514350" indent="-514350">
              <a:buFont typeface="+mj-lt"/>
              <a:buAutoNum type="arabicPeriod"/>
            </a:pPr>
            <a:r>
              <a:rPr lang="en-US" sz="1500" dirty="0"/>
              <a:t>Plan for access, inhaler availability, and patient education – </a:t>
            </a:r>
            <a:r>
              <a:rPr lang="en-US" sz="1500" b="1" dirty="0"/>
              <a:t>equity matters. </a:t>
            </a:r>
            <a:endParaRPr lang="en-US" sz="1500" dirty="0"/>
          </a:p>
        </p:txBody>
      </p:sp>
      <p:pic>
        <p:nvPicPr>
          <p:cNvPr id="3074" name="Picture 2" descr="World Asthma Day 2025 - Global ...">
            <a:extLst>
              <a:ext uri="{FF2B5EF4-FFF2-40B4-BE49-F238E27FC236}">
                <a16:creationId xmlns:a16="http://schemas.microsoft.com/office/drawing/2014/main" id="{19D3EAB7-33C3-112B-F6CE-6971926A7C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83" r="2913" b="2"/>
          <a:stretch>
            <a:fillRect/>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6207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41767F-7241-4DCA-A043-9F61D97327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6305" y="3327204"/>
            <a:ext cx="4425295" cy="2902806"/>
          </a:xfrm>
          <a:prstGeom prst="rect">
            <a:avLst/>
          </a:prstGeom>
        </p:spPr>
      </p:pic>
      <p:sp>
        <p:nvSpPr>
          <p:cNvPr id="2" name="Title 1">
            <a:extLst>
              <a:ext uri="{FF2B5EF4-FFF2-40B4-BE49-F238E27FC236}">
                <a16:creationId xmlns:a16="http://schemas.microsoft.com/office/drawing/2014/main" id="{B0CEF98B-AA3C-4075-912E-585731685F0F}"/>
              </a:ext>
            </a:extLst>
          </p:cNvPr>
          <p:cNvSpPr>
            <a:spLocks noGrp="1"/>
          </p:cNvSpPr>
          <p:nvPr>
            <p:ph type="title"/>
          </p:nvPr>
        </p:nvSpPr>
        <p:spPr/>
        <p:txBody>
          <a:bodyPr/>
          <a:lstStyle/>
          <a:p>
            <a:endParaRPr lang="en-US"/>
          </a:p>
        </p:txBody>
      </p:sp>
      <p:sp>
        <p:nvSpPr>
          <p:cNvPr id="6" name="TextBox 5">
            <a:extLst>
              <a:ext uri="{FF2B5EF4-FFF2-40B4-BE49-F238E27FC236}">
                <a16:creationId xmlns:a16="http://schemas.microsoft.com/office/drawing/2014/main" id="{FC21C22D-07FC-4AB9-99A9-FFBD6D025A8E}"/>
              </a:ext>
            </a:extLst>
          </p:cNvPr>
          <p:cNvSpPr txBox="1"/>
          <p:nvPr/>
        </p:nvSpPr>
        <p:spPr>
          <a:xfrm>
            <a:off x="7467811" y="3165533"/>
            <a:ext cx="4604729" cy="707886"/>
          </a:xfrm>
          <a:prstGeom prst="rect">
            <a:avLst/>
          </a:prstGeom>
          <a:noFill/>
        </p:spPr>
        <p:txBody>
          <a:bodyPr wrap="square" rtlCol="0">
            <a:spAutoFit/>
          </a:bodyPr>
          <a:lstStyle/>
          <a:p>
            <a:pPr algn="ctr"/>
            <a:r>
              <a:rPr lang="en-US" sz="4000" dirty="0"/>
              <a:t>West Des Moines</a:t>
            </a:r>
          </a:p>
        </p:txBody>
      </p:sp>
      <p:sp>
        <p:nvSpPr>
          <p:cNvPr id="3" name="TextBox 2">
            <a:extLst>
              <a:ext uri="{FF2B5EF4-FFF2-40B4-BE49-F238E27FC236}">
                <a16:creationId xmlns:a16="http://schemas.microsoft.com/office/drawing/2014/main" id="{638EEAF5-9644-432B-81B8-042705E17ACD}"/>
              </a:ext>
            </a:extLst>
          </p:cNvPr>
          <p:cNvSpPr txBox="1"/>
          <p:nvPr/>
        </p:nvSpPr>
        <p:spPr>
          <a:xfrm>
            <a:off x="6347926" y="6233700"/>
            <a:ext cx="5292218" cy="584775"/>
          </a:xfrm>
          <a:prstGeom prst="rect">
            <a:avLst/>
          </a:prstGeom>
          <a:noFill/>
        </p:spPr>
        <p:txBody>
          <a:bodyPr wrap="none" rtlCol="0">
            <a:spAutoFit/>
          </a:bodyPr>
          <a:lstStyle/>
          <a:p>
            <a:pPr algn="ctr"/>
            <a:r>
              <a:rPr lang="en-US" sz="3200" dirty="0"/>
              <a:t>Taking students for rotations!</a:t>
            </a:r>
          </a:p>
        </p:txBody>
      </p:sp>
      <p:pic>
        <p:nvPicPr>
          <p:cNvPr id="7" name="Picture 6">
            <a:extLst>
              <a:ext uri="{FF2B5EF4-FFF2-40B4-BE49-F238E27FC236}">
                <a16:creationId xmlns:a16="http://schemas.microsoft.com/office/drawing/2014/main" id="{9A63627D-1C14-4D67-98F0-29D0C0E1DB1C}"/>
              </a:ext>
            </a:extLst>
          </p:cNvPr>
          <p:cNvPicPr>
            <a:picLocks noChangeAspect="1"/>
          </p:cNvPicPr>
          <p:nvPr/>
        </p:nvPicPr>
        <p:blipFill>
          <a:blip r:embed="rId3"/>
          <a:stretch>
            <a:fillRect/>
          </a:stretch>
        </p:blipFill>
        <p:spPr>
          <a:xfrm>
            <a:off x="428263" y="82332"/>
            <a:ext cx="4740338" cy="2962079"/>
          </a:xfrm>
          <a:prstGeom prst="rect">
            <a:avLst/>
          </a:prstGeom>
        </p:spPr>
      </p:pic>
      <p:sp>
        <p:nvSpPr>
          <p:cNvPr id="10" name="TextBox 9">
            <a:extLst>
              <a:ext uri="{FF2B5EF4-FFF2-40B4-BE49-F238E27FC236}">
                <a16:creationId xmlns:a16="http://schemas.microsoft.com/office/drawing/2014/main" id="{3BE9EC5E-87A2-4D83-80A0-E2743790744A}"/>
              </a:ext>
            </a:extLst>
          </p:cNvPr>
          <p:cNvSpPr txBox="1"/>
          <p:nvPr/>
        </p:nvSpPr>
        <p:spPr>
          <a:xfrm>
            <a:off x="119460" y="3200400"/>
            <a:ext cx="3755522" cy="707886"/>
          </a:xfrm>
          <a:prstGeom prst="rect">
            <a:avLst/>
          </a:prstGeom>
          <a:noFill/>
        </p:spPr>
        <p:txBody>
          <a:bodyPr wrap="square" rtlCol="0">
            <a:spAutoFit/>
          </a:bodyPr>
          <a:lstStyle/>
          <a:p>
            <a:pPr algn="ctr"/>
            <a:r>
              <a:rPr lang="en-US" sz="4000" dirty="0"/>
              <a:t>Ankeny</a:t>
            </a:r>
          </a:p>
        </p:txBody>
      </p:sp>
      <p:pic>
        <p:nvPicPr>
          <p:cNvPr id="12" name="Picture 11">
            <a:extLst>
              <a:ext uri="{FF2B5EF4-FFF2-40B4-BE49-F238E27FC236}">
                <a16:creationId xmlns:a16="http://schemas.microsoft.com/office/drawing/2014/main" id="{1C0C915F-1BA6-DDD3-E236-BBCC7E3EA4BD}"/>
              </a:ext>
            </a:extLst>
          </p:cNvPr>
          <p:cNvPicPr>
            <a:picLocks noChangeAspect="1"/>
          </p:cNvPicPr>
          <p:nvPr/>
        </p:nvPicPr>
        <p:blipFill>
          <a:blip r:embed="rId4"/>
          <a:stretch>
            <a:fillRect/>
          </a:stretch>
        </p:blipFill>
        <p:spPr>
          <a:xfrm>
            <a:off x="6693521" y="82332"/>
            <a:ext cx="5168599" cy="2902250"/>
          </a:xfrm>
          <a:prstGeom prst="rect">
            <a:avLst/>
          </a:prstGeom>
        </p:spPr>
      </p:pic>
    </p:spTree>
    <p:extLst>
      <p:ext uri="{BB962C8B-B14F-4D97-AF65-F5344CB8AC3E}">
        <p14:creationId xmlns:p14="http://schemas.microsoft.com/office/powerpoint/2010/main" val="35322215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12" name="Rectangle 8211">
            <a:extLst>
              <a:ext uri="{FF2B5EF4-FFF2-40B4-BE49-F238E27FC236}">
                <a16:creationId xmlns:a16="http://schemas.microsoft.com/office/drawing/2014/main" id="{72018E1B-E0B9-4440-AFF3-4112E50A2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65D146-E3E3-CE8B-B490-4FED694DE0F5}"/>
              </a:ext>
            </a:extLst>
          </p:cNvPr>
          <p:cNvSpPr>
            <a:spLocks noGrp="1"/>
          </p:cNvSpPr>
          <p:nvPr>
            <p:ph type="title"/>
          </p:nvPr>
        </p:nvSpPr>
        <p:spPr>
          <a:xfrm>
            <a:off x="841248" y="4068772"/>
            <a:ext cx="10506456" cy="1110868"/>
          </a:xfrm>
        </p:spPr>
        <p:txBody>
          <a:bodyPr vert="horz" lIns="91440" tIns="45720" rIns="91440" bIns="45720" rtlCol="0" anchor="b">
            <a:normAutofit/>
          </a:bodyPr>
          <a:lstStyle/>
          <a:p>
            <a:pPr algn="ctr"/>
            <a:r>
              <a:rPr lang="en-US" sz="5200" b="1" kern="1200">
                <a:solidFill>
                  <a:schemeClr val="tx1"/>
                </a:solidFill>
                <a:latin typeface="+mj-lt"/>
                <a:ea typeface="+mj-ea"/>
                <a:cs typeface="+mj-cs"/>
              </a:rPr>
              <a:t>Questions??</a:t>
            </a:r>
          </a:p>
        </p:txBody>
      </p:sp>
      <p:sp>
        <p:nvSpPr>
          <p:cNvPr id="3" name="Text Placeholder 2">
            <a:extLst>
              <a:ext uri="{FF2B5EF4-FFF2-40B4-BE49-F238E27FC236}">
                <a16:creationId xmlns:a16="http://schemas.microsoft.com/office/drawing/2014/main" id="{D3482C4F-8972-8614-3D43-B8A2143737B5}"/>
              </a:ext>
            </a:extLst>
          </p:cNvPr>
          <p:cNvSpPr>
            <a:spLocks noGrp="1"/>
          </p:cNvSpPr>
          <p:nvPr>
            <p:ph type="body" idx="1"/>
          </p:nvPr>
        </p:nvSpPr>
        <p:spPr>
          <a:xfrm>
            <a:off x="841248" y="5358142"/>
            <a:ext cx="10506456" cy="764161"/>
          </a:xfrm>
        </p:spPr>
        <p:txBody>
          <a:bodyPr vert="horz" lIns="91440" tIns="45720" rIns="91440" bIns="45720" rtlCol="0">
            <a:normAutofit/>
          </a:bodyPr>
          <a:lstStyle/>
          <a:p>
            <a:pPr algn="ctr"/>
            <a:endParaRPr lang="en-US" sz="2400" kern="1200">
              <a:solidFill>
                <a:schemeClr val="tx1"/>
              </a:solidFill>
              <a:latin typeface="+mn-lt"/>
              <a:ea typeface="+mn-ea"/>
              <a:cs typeface="+mn-cs"/>
            </a:endParaRPr>
          </a:p>
        </p:txBody>
      </p:sp>
      <p:pic>
        <p:nvPicPr>
          <p:cNvPr id="8194" name="Picture 2" descr="May be an image of 2 people and tree">
            <a:extLst>
              <a:ext uri="{FF2B5EF4-FFF2-40B4-BE49-F238E27FC236}">
                <a16:creationId xmlns:a16="http://schemas.microsoft.com/office/drawing/2014/main" id="{68729294-0743-5FCD-2F2D-95EBA5536C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 b="1021"/>
          <a:stretch>
            <a:fillRect/>
          </a:stretch>
        </p:blipFill>
        <p:spPr bwMode="auto">
          <a:xfrm>
            <a:off x="182787" y="171715"/>
            <a:ext cx="2827865" cy="373189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May be an image of 1 person, child and smiling">
            <a:extLst>
              <a:ext uri="{FF2B5EF4-FFF2-40B4-BE49-F238E27FC236}">
                <a16:creationId xmlns:a16="http://schemas.microsoft.com/office/drawing/2014/main" id="{30E0120A-523C-0AF0-2CF1-708C5D8280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 b="1021"/>
          <a:stretch>
            <a:fillRect/>
          </a:stretch>
        </p:blipFill>
        <p:spPr bwMode="auto">
          <a:xfrm>
            <a:off x="3180760" y="171715"/>
            <a:ext cx="2827865" cy="37318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aby in a swing&#10;&#10;AI-generated content may be incorrect.">
            <a:extLst>
              <a:ext uri="{FF2B5EF4-FFF2-40B4-BE49-F238E27FC236}">
                <a16:creationId xmlns:a16="http://schemas.microsoft.com/office/drawing/2014/main" id="{C7F7E76C-1672-D7ED-68B0-2E9280DE5B7F}"/>
              </a:ext>
            </a:extLst>
          </p:cNvPr>
          <p:cNvPicPr>
            <a:picLocks noChangeAspect="1"/>
          </p:cNvPicPr>
          <p:nvPr/>
        </p:nvPicPr>
        <p:blipFill>
          <a:blip r:embed="rId4">
            <a:extLst>
              <a:ext uri="{28A0092B-C50C-407E-A947-70E740481C1C}">
                <a14:useLocalDpi xmlns:a14="http://schemas.microsoft.com/office/drawing/2010/main" val="0"/>
              </a:ext>
            </a:extLst>
          </a:blip>
          <a:srcRect r="-2" b="1021"/>
          <a:stretch>
            <a:fillRect/>
          </a:stretch>
        </p:blipFill>
        <p:spPr>
          <a:xfrm>
            <a:off x="6178733" y="171715"/>
            <a:ext cx="2827865" cy="3731891"/>
          </a:xfrm>
          <a:prstGeom prst="rect">
            <a:avLst/>
          </a:prstGeom>
        </p:spPr>
      </p:pic>
      <p:pic>
        <p:nvPicPr>
          <p:cNvPr id="6" name="Picture 2" descr="No photo description available.">
            <a:extLst>
              <a:ext uri="{FF2B5EF4-FFF2-40B4-BE49-F238E27FC236}">
                <a16:creationId xmlns:a16="http://schemas.microsoft.com/office/drawing/2014/main" id="{A1FFE375-A3DD-7B9F-9F06-52B1D3BA1E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2876" r="26544" b="-1"/>
          <a:stretch>
            <a:fillRect/>
          </a:stretch>
        </p:blipFill>
        <p:spPr bwMode="auto">
          <a:xfrm>
            <a:off x="9176706" y="171715"/>
            <a:ext cx="2827865" cy="3731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331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3934-CE53-B940-4621-804E07AB5CF2}"/>
              </a:ext>
            </a:extLst>
          </p:cNvPr>
          <p:cNvSpPr>
            <a:spLocks noGrp="1"/>
          </p:cNvSpPr>
          <p:nvPr>
            <p:ph type="title"/>
          </p:nvPr>
        </p:nvSpPr>
        <p:spPr>
          <a:xfrm>
            <a:off x="838200" y="365125"/>
            <a:ext cx="10515600" cy="1136221"/>
          </a:xfrm>
        </p:spPr>
        <p:txBody>
          <a:bodyPr/>
          <a:lstStyle/>
          <a:p>
            <a:r>
              <a:rPr lang="en-US" b="1" dirty="0"/>
              <a:t>The Allergist’s Role in Asthma Care </a:t>
            </a:r>
          </a:p>
        </p:txBody>
      </p:sp>
      <p:sp>
        <p:nvSpPr>
          <p:cNvPr id="3" name="Content Placeholder 2">
            <a:extLst>
              <a:ext uri="{FF2B5EF4-FFF2-40B4-BE49-F238E27FC236}">
                <a16:creationId xmlns:a16="http://schemas.microsoft.com/office/drawing/2014/main" id="{A2EC4CA9-8FFB-41FC-F7AE-D5ED47BB7028}"/>
              </a:ext>
            </a:extLst>
          </p:cNvPr>
          <p:cNvSpPr>
            <a:spLocks noGrp="1"/>
          </p:cNvSpPr>
          <p:nvPr>
            <p:ph idx="1"/>
          </p:nvPr>
        </p:nvSpPr>
        <p:spPr>
          <a:xfrm>
            <a:off x="529281" y="1813268"/>
            <a:ext cx="7786816" cy="4351338"/>
          </a:xfrm>
        </p:spPr>
        <p:txBody>
          <a:bodyPr>
            <a:normAutofit lnSpcReduction="10000"/>
          </a:bodyPr>
          <a:lstStyle/>
          <a:p>
            <a:r>
              <a:rPr lang="en-US" sz="2600" dirty="0"/>
              <a:t>Allergists are specialists trained extensively in </a:t>
            </a:r>
            <a:r>
              <a:rPr lang="en-US" sz="2600" b="1" dirty="0"/>
              <a:t>airway inflammation, immunologic mechanisms, and environmental triggers</a:t>
            </a:r>
            <a:r>
              <a:rPr lang="en-US" sz="2600" dirty="0"/>
              <a:t> – the three core drivers of asthma. </a:t>
            </a:r>
          </a:p>
          <a:p>
            <a:pPr marL="0" indent="0">
              <a:buNone/>
            </a:pPr>
            <a:endParaRPr lang="en-US" sz="2600" dirty="0"/>
          </a:p>
          <a:p>
            <a:r>
              <a:rPr lang="en-US" sz="2600" dirty="0"/>
              <a:t>Asthma is not a single disease; allergists excel in </a:t>
            </a:r>
            <a:r>
              <a:rPr lang="en-US" sz="2600" b="1" dirty="0"/>
              <a:t>phenotyping and </a:t>
            </a:r>
            <a:r>
              <a:rPr lang="en-US" sz="2600" b="1" dirty="0" err="1"/>
              <a:t>endotyping</a:t>
            </a:r>
            <a:r>
              <a:rPr lang="en-US" sz="2600" dirty="0"/>
              <a:t> (T2-high vs. non-T2), critical for modern management. </a:t>
            </a:r>
          </a:p>
          <a:p>
            <a:pPr marL="0" indent="0">
              <a:buNone/>
            </a:pPr>
            <a:endParaRPr lang="en-US" sz="2600" dirty="0"/>
          </a:p>
          <a:p>
            <a:r>
              <a:rPr lang="en-US" sz="2600" dirty="0"/>
              <a:t>Approach to asthma through </a:t>
            </a:r>
            <a:r>
              <a:rPr lang="en-US" sz="2600" b="1" dirty="0"/>
              <a:t>holistic </a:t>
            </a:r>
            <a:r>
              <a:rPr lang="en-US" sz="2600" dirty="0"/>
              <a:t>lens:  allergy, environment, immunology, and respiratory function. </a:t>
            </a:r>
          </a:p>
        </p:txBody>
      </p:sp>
      <p:pic>
        <p:nvPicPr>
          <p:cNvPr id="3074" name="Picture 2" descr="AAAAI | Allergy, Asthma ...">
            <a:extLst>
              <a:ext uri="{FF2B5EF4-FFF2-40B4-BE49-F238E27FC236}">
                <a16:creationId xmlns:a16="http://schemas.microsoft.com/office/drawing/2014/main" id="{B9A4C4B5-DB67-2DB3-3B04-4011A85374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7377" y="3079836"/>
            <a:ext cx="2441105" cy="200497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merican College of Allergy, Asthma ...">
            <a:extLst>
              <a:ext uri="{FF2B5EF4-FFF2-40B4-BE49-F238E27FC236}">
                <a16:creationId xmlns:a16="http://schemas.microsoft.com/office/drawing/2014/main" id="{7E37BDBF-EB73-B550-FC2A-2DE1C9340B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0113" y="5424616"/>
            <a:ext cx="3108369" cy="1289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961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52796-9F27-5AAB-A643-108A6DCC371A}"/>
              </a:ext>
            </a:extLst>
          </p:cNvPr>
          <p:cNvSpPr>
            <a:spLocks noGrp="1"/>
          </p:cNvSpPr>
          <p:nvPr>
            <p:ph type="title"/>
          </p:nvPr>
        </p:nvSpPr>
        <p:spPr>
          <a:xfrm>
            <a:off x="838200" y="365125"/>
            <a:ext cx="10515600" cy="1142399"/>
          </a:xfrm>
        </p:spPr>
        <p:txBody>
          <a:bodyPr/>
          <a:lstStyle/>
          <a:p>
            <a:r>
              <a:rPr lang="en-US" b="1" dirty="0"/>
              <a:t>Roadmap </a:t>
            </a:r>
          </a:p>
        </p:txBody>
      </p:sp>
      <p:sp>
        <p:nvSpPr>
          <p:cNvPr id="3" name="Content Placeholder 2">
            <a:extLst>
              <a:ext uri="{FF2B5EF4-FFF2-40B4-BE49-F238E27FC236}">
                <a16:creationId xmlns:a16="http://schemas.microsoft.com/office/drawing/2014/main" id="{871AF055-1F72-E34F-30C9-A22BE0279100}"/>
              </a:ext>
            </a:extLst>
          </p:cNvPr>
          <p:cNvSpPr>
            <a:spLocks noGrp="1"/>
          </p:cNvSpPr>
          <p:nvPr>
            <p:ph idx="1"/>
          </p:nvPr>
        </p:nvSpPr>
        <p:spPr>
          <a:xfrm>
            <a:off x="838200" y="1522284"/>
            <a:ext cx="6518189" cy="4978529"/>
          </a:xfrm>
        </p:spPr>
        <p:txBody>
          <a:bodyPr>
            <a:normAutofit fontScale="85000" lnSpcReduction="20000"/>
          </a:bodyPr>
          <a:lstStyle/>
          <a:p>
            <a:r>
              <a:rPr lang="en-US" sz="2600" dirty="0"/>
              <a:t>Pathophysiology &amp; Diagnosis </a:t>
            </a:r>
          </a:p>
          <a:p>
            <a:pPr marL="0" indent="0">
              <a:buNone/>
            </a:pPr>
            <a:endParaRPr lang="en-US" sz="2600" dirty="0"/>
          </a:p>
          <a:p>
            <a:r>
              <a:rPr lang="en-US" sz="2600" dirty="0"/>
              <a:t>Outpatient Management – Global Initiative for Asthma (GINA) 2025 key practice changes (AIR, tracks, stepwise)</a:t>
            </a:r>
          </a:p>
          <a:p>
            <a:pPr marL="0" indent="0">
              <a:buNone/>
            </a:pPr>
            <a:endParaRPr lang="en-US" sz="2600" dirty="0"/>
          </a:p>
          <a:p>
            <a:r>
              <a:rPr lang="en-US" sz="2600" dirty="0"/>
              <a:t>Biomarkers, phenotyping, and monitoring </a:t>
            </a:r>
          </a:p>
          <a:p>
            <a:pPr marL="0" indent="0">
              <a:buNone/>
            </a:pPr>
            <a:endParaRPr lang="en-US" sz="2600" dirty="0"/>
          </a:p>
          <a:p>
            <a:r>
              <a:rPr lang="en-US" sz="2600" dirty="0"/>
              <a:t>Severe asthma &amp; biologics (selection, monitoring, and stopping rules)</a:t>
            </a:r>
          </a:p>
          <a:p>
            <a:pPr marL="0" indent="0">
              <a:buNone/>
            </a:pPr>
            <a:endParaRPr lang="en-US" sz="2600" dirty="0"/>
          </a:p>
          <a:p>
            <a:r>
              <a:rPr lang="en-US" sz="2600" dirty="0"/>
              <a:t>Practical cases &amp; implementation tips </a:t>
            </a:r>
          </a:p>
          <a:p>
            <a:pPr marL="0" indent="0">
              <a:buNone/>
            </a:pPr>
            <a:endParaRPr lang="en-US" sz="2600" dirty="0"/>
          </a:p>
          <a:p>
            <a:r>
              <a:rPr lang="en-US" sz="2600" dirty="0"/>
              <a:t>Q &amp; A </a:t>
            </a:r>
          </a:p>
        </p:txBody>
      </p:sp>
      <p:pic>
        <p:nvPicPr>
          <p:cNvPr id="4" name="Picture 3" descr="Roadmap Archives - Renew Energy Partners">
            <a:extLst>
              <a:ext uri="{FF2B5EF4-FFF2-40B4-BE49-F238E27FC236}">
                <a16:creationId xmlns:a16="http://schemas.microsoft.com/office/drawing/2014/main" id="{43AF5C9F-8CD3-3BB8-AB50-4822A7B10C9B}"/>
              </a:ext>
            </a:extLst>
          </p:cNvPr>
          <p:cNvPicPr>
            <a:picLocks noChangeAspect="1"/>
          </p:cNvPicPr>
          <p:nvPr/>
        </p:nvPicPr>
        <p:blipFill>
          <a:blip r:embed="rId2"/>
          <a:stretch>
            <a:fillRect/>
          </a:stretch>
        </p:blipFill>
        <p:spPr>
          <a:xfrm>
            <a:off x="7473950" y="2400300"/>
            <a:ext cx="4597400" cy="3225800"/>
          </a:xfrm>
          <a:prstGeom prst="rect">
            <a:avLst/>
          </a:prstGeom>
        </p:spPr>
      </p:pic>
    </p:spTree>
    <p:extLst>
      <p:ext uri="{BB962C8B-B14F-4D97-AF65-F5344CB8AC3E}">
        <p14:creationId xmlns:p14="http://schemas.microsoft.com/office/powerpoint/2010/main" val="851315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5996C-5768-1810-38FE-527B22775E81}"/>
              </a:ext>
            </a:extLst>
          </p:cNvPr>
          <p:cNvSpPr>
            <a:spLocks noGrp="1"/>
          </p:cNvSpPr>
          <p:nvPr>
            <p:ph type="title"/>
          </p:nvPr>
        </p:nvSpPr>
        <p:spPr>
          <a:xfrm>
            <a:off x="838200" y="365126"/>
            <a:ext cx="10515600" cy="1092972"/>
          </a:xfrm>
        </p:spPr>
        <p:txBody>
          <a:bodyPr/>
          <a:lstStyle/>
          <a:p>
            <a:r>
              <a:rPr lang="en-US" b="1" dirty="0"/>
              <a:t>Quick Review:  What is Asthma??</a:t>
            </a:r>
          </a:p>
        </p:txBody>
      </p:sp>
      <p:sp>
        <p:nvSpPr>
          <p:cNvPr id="3" name="Content Placeholder 2">
            <a:extLst>
              <a:ext uri="{FF2B5EF4-FFF2-40B4-BE49-F238E27FC236}">
                <a16:creationId xmlns:a16="http://schemas.microsoft.com/office/drawing/2014/main" id="{EC4BB6C2-5B63-C2A1-8989-60ACEEECEB28}"/>
              </a:ext>
            </a:extLst>
          </p:cNvPr>
          <p:cNvSpPr>
            <a:spLocks noGrp="1"/>
          </p:cNvSpPr>
          <p:nvPr>
            <p:ph idx="1"/>
          </p:nvPr>
        </p:nvSpPr>
        <p:spPr>
          <a:xfrm>
            <a:off x="838200" y="1825624"/>
            <a:ext cx="6544962" cy="4667249"/>
          </a:xfrm>
        </p:spPr>
        <p:txBody>
          <a:bodyPr>
            <a:normAutofit fontScale="92500" lnSpcReduction="10000"/>
          </a:bodyPr>
          <a:lstStyle/>
          <a:p>
            <a:r>
              <a:rPr lang="en-US" sz="2600" b="1" dirty="0"/>
              <a:t>Core Mechanisms:</a:t>
            </a:r>
          </a:p>
          <a:p>
            <a:pPr lvl="1"/>
            <a:r>
              <a:rPr lang="en-US" sz="2200" dirty="0"/>
              <a:t>Chronic airway inflammation → intermittent symptoms </a:t>
            </a:r>
          </a:p>
          <a:p>
            <a:pPr lvl="1"/>
            <a:r>
              <a:rPr lang="en-US" sz="2200" dirty="0"/>
              <a:t>Bronchial hyperresponsiveness</a:t>
            </a:r>
          </a:p>
          <a:p>
            <a:pPr lvl="1"/>
            <a:r>
              <a:rPr lang="en-US" sz="2200" dirty="0"/>
              <a:t>Variable expiratory flow </a:t>
            </a:r>
          </a:p>
          <a:p>
            <a:pPr marL="457200" lvl="1" indent="0">
              <a:buNone/>
            </a:pPr>
            <a:endParaRPr lang="en-US" sz="2200" dirty="0"/>
          </a:p>
          <a:p>
            <a:r>
              <a:rPr lang="en-US" sz="2600" b="1" dirty="0"/>
              <a:t>T2 (type-2) inflammation vs non-T2 endotypes:</a:t>
            </a:r>
          </a:p>
          <a:p>
            <a:pPr lvl="1"/>
            <a:r>
              <a:rPr lang="en-US" sz="2200" dirty="0"/>
              <a:t>Eosinophils </a:t>
            </a:r>
          </a:p>
          <a:p>
            <a:pPr lvl="1"/>
            <a:r>
              <a:rPr lang="en-US" sz="2200" dirty="0" err="1"/>
              <a:t>IgE</a:t>
            </a:r>
            <a:r>
              <a:rPr lang="en-US" sz="2200" dirty="0"/>
              <a:t> </a:t>
            </a:r>
          </a:p>
          <a:p>
            <a:pPr lvl="1"/>
            <a:r>
              <a:rPr lang="en-US" sz="2200" dirty="0"/>
              <a:t>IL-4/IL-5/IL-13 pathways → drive many responses </a:t>
            </a:r>
          </a:p>
          <a:p>
            <a:pPr lvl="1"/>
            <a:endParaRPr lang="en-US" sz="2200" dirty="0"/>
          </a:p>
          <a:p>
            <a:r>
              <a:rPr lang="en-US" sz="2600" b="1" dirty="0"/>
              <a:t>Why do we care about all these inflammatory markers &amp; pathways?</a:t>
            </a:r>
          </a:p>
        </p:txBody>
      </p:sp>
      <p:pic>
        <p:nvPicPr>
          <p:cNvPr id="4098" name="Picture 2" descr="Asthma Can Be Controlled!">
            <a:extLst>
              <a:ext uri="{FF2B5EF4-FFF2-40B4-BE49-F238E27FC236}">
                <a16:creationId xmlns:a16="http://schemas.microsoft.com/office/drawing/2014/main" id="{C32D5AB8-F49B-D676-53F7-15FC8339D1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9276" y="1641861"/>
            <a:ext cx="4897651" cy="41938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C3749AE-80AC-DEDF-0DAF-1B762B2848FD}"/>
              </a:ext>
            </a:extLst>
          </p:cNvPr>
          <p:cNvSpPr txBox="1"/>
          <p:nvPr/>
        </p:nvSpPr>
        <p:spPr>
          <a:xfrm>
            <a:off x="7179276" y="6019456"/>
            <a:ext cx="4541108" cy="830997"/>
          </a:xfrm>
          <a:prstGeom prst="rect">
            <a:avLst/>
          </a:prstGeom>
          <a:noFill/>
        </p:spPr>
        <p:txBody>
          <a:bodyPr wrap="square" rtlCol="0">
            <a:spAutoFit/>
          </a:bodyPr>
          <a:lstStyle/>
          <a:p>
            <a:r>
              <a:rPr lang="en-US" sz="1200" dirty="0"/>
              <a:t>Faria N et al. Biologic Therapies for Severe Asthma: Current Insights and Future Directions. J Clin Med. 2025 May 2;14(9):3153. </a:t>
            </a:r>
            <a:r>
              <a:rPr lang="en-US" sz="1200" dirty="0" err="1"/>
              <a:t>doi</a:t>
            </a:r>
            <a:r>
              <a:rPr lang="en-US" sz="1200" dirty="0"/>
              <a:t>: 10.3390/jcm14093153. PMID: 40364184; PMCID: PMC12072268.</a:t>
            </a:r>
          </a:p>
        </p:txBody>
      </p:sp>
    </p:spTree>
    <p:extLst>
      <p:ext uri="{BB962C8B-B14F-4D97-AF65-F5344CB8AC3E}">
        <p14:creationId xmlns:p14="http://schemas.microsoft.com/office/powerpoint/2010/main" val="1991453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5C7BE-6D1C-3838-9F0C-FDB2054C1872}"/>
              </a:ext>
            </a:extLst>
          </p:cNvPr>
          <p:cNvSpPr>
            <a:spLocks noGrp="1"/>
          </p:cNvSpPr>
          <p:nvPr>
            <p:ph type="title"/>
          </p:nvPr>
        </p:nvSpPr>
        <p:spPr>
          <a:xfrm>
            <a:off x="838200" y="365125"/>
            <a:ext cx="10515600" cy="1099151"/>
          </a:xfrm>
        </p:spPr>
        <p:txBody>
          <a:bodyPr/>
          <a:lstStyle/>
          <a:p>
            <a:r>
              <a:rPr lang="en-US" b="1" dirty="0"/>
              <a:t>Clinical Presentation &amp; Triggers </a:t>
            </a:r>
          </a:p>
        </p:txBody>
      </p:sp>
      <p:sp>
        <p:nvSpPr>
          <p:cNvPr id="3" name="Content Placeholder 2">
            <a:extLst>
              <a:ext uri="{FF2B5EF4-FFF2-40B4-BE49-F238E27FC236}">
                <a16:creationId xmlns:a16="http://schemas.microsoft.com/office/drawing/2014/main" id="{0F6E2B87-09A2-D50C-E45D-E4EED18FD6E7}"/>
              </a:ext>
            </a:extLst>
          </p:cNvPr>
          <p:cNvSpPr>
            <a:spLocks noGrp="1"/>
          </p:cNvSpPr>
          <p:nvPr>
            <p:ph idx="1"/>
          </p:nvPr>
        </p:nvSpPr>
        <p:spPr>
          <a:xfrm>
            <a:off x="838200" y="1723768"/>
            <a:ext cx="6934200" cy="4893275"/>
          </a:xfrm>
        </p:spPr>
        <p:txBody>
          <a:bodyPr>
            <a:normAutofit fontScale="92500" lnSpcReduction="10000"/>
          </a:bodyPr>
          <a:lstStyle/>
          <a:p>
            <a:r>
              <a:rPr lang="en-US" sz="2600" b="1" dirty="0"/>
              <a:t>Typical symptoms:  </a:t>
            </a:r>
            <a:r>
              <a:rPr lang="en-US" sz="2600" dirty="0"/>
              <a:t>cough, wheezing, dyspnea, chest tightness</a:t>
            </a:r>
          </a:p>
          <a:p>
            <a:pPr lvl="1"/>
            <a:r>
              <a:rPr lang="en-US" sz="2200" dirty="0"/>
              <a:t>May be variable – often worse at nighttime </a:t>
            </a:r>
          </a:p>
          <a:p>
            <a:pPr lvl="1"/>
            <a:r>
              <a:rPr lang="en-US" sz="2200" dirty="0"/>
              <a:t>Exercise </a:t>
            </a:r>
          </a:p>
          <a:p>
            <a:pPr lvl="1"/>
            <a:r>
              <a:rPr lang="en-US" sz="2200" dirty="0"/>
              <a:t>Allergen exposure </a:t>
            </a:r>
          </a:p>
          <a:p>
            <a:pPr marL="457200" lvl="1" indent="0">
              <a:buNone/>
            </a:pPr>
            <a:endParaRPr lang="en-US" sz="2200" dirty="0"/>
          </a:p>
          <a:p>
            <a:r>
              <a:rPr lang="en-US" sz="2600" b="1" dirty="0"/>
              <a:t>Common triggers include:</a:t>
            </a:r>
          </a:p>
          <a:p>
            <a:pPr lvl="1"/>
            <a:r>
              <a:rPr lang="en-US" sz="2200" dirty="0"/>
              <a:t>Viral URIs </a:t>
            </a:r>
          </a:p>
          <a:p>
            <a:pPr lvl="1"/>
            <a:r>
              <a:rPr lang="en-US" sz="2200" dirty="0"/>
              <a:t>Environmental allergens </a:t>
            </a:r>
          </a:p>
          <a:p>
            <a:pPr lvl="1"/>
            <a:r>
              <a:rPr lang="en-US" sz="2200" dirty="0"/>
              <a:t>Exercise </a:t>
            </a:r>
          </a:p>
          <a:p>
            <a:pPr lvl="1"/>
            <a:r>
              <a:rPr lang="en-US" sz="2200" dirty="0"/>
              <a:t>NSAIDs (if susceptible) </a:t>
            </a:r>
          </a:p>
          <a:p>
            <a:pPr lvl="1"/>
            <a:r>
              <a:rPr lang="en-US" sz="2200" dirty="0"/>
              <a:t>Irritants </a:t>
            </a:r>
          </a:p>
          <a:p>
            <a:pPr lvl="1"/>
            <a:r>
              <a:rPr lang="en-US" sz="2200" dirty="0"/>
              <a:t>Weather </a:t>
            </a:r>
          </a:p>
          <a:p>
            <a:pPr lvl="1"/>
            <a:r>
              <a:rPr lang="en-US" sz="2200" dirty="0"/>
              <a:t>Occupational exposures </a:t>
            </a:r>
          </a:p>
          <a:p>
            <a:pPr lvl="1"/>
            <a:r>
              <a:rPr lang="en-US" sz="2200" dirty="0"/>
              <a:t>Smoke </a:t>
            </a:r>
          </a:p>
        </p:txBody>
      </p:sp>
      <p:pic>
        <p:nvPicPr>
          <p:cNvPr id="5122" name="Picture 2" descr="Asthma Symptoms and Triggers | Allergy &amp; Asthma Network">
            <a:extLst>
              <a:ext uri="{FF2B5EF4-FFF2-40B4-BE49-F238E27FC236}">
                <a16:creationId xmlns:a16="http://schemas.microsoft.com/office/drawing/2014/main" id="{D16601F9-22D4-309D-B9FC-D6B74A8402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2651" y="3113902"/>
            <a:ext cx="5509921" cy="3684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202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73" name="Rectangle 6172">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4" name="Freeform: Shape 6173">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84C8F9E-D506-EF9A-F9DF-31E7507B8B72}"/>
              </a:ext>
            </a:extLst>
          </p:cNvPr>
          <p:cNvSpPr>
            <a:spLocks noGrp="1"/>
          </p:cNvSpPr>
          <p:nvPr>
            <p:ph type="title"/>
          </p:nvPr>
        </p:nvSpPr>
        <p:spPr>
          <a:xfrm>
            <a:off x="1137034" y="417093"/>
            <a:ext cx="9392421" cy="918414"/>
          </a:xfrm>
        </p:spPr>
        <p:txBody>
          <a:bodyPr>
            <a:normAutofit/>
          </a:bodyPr>
          <a:lstStyle/>
          <a:p>
            <a:r>
              <a:rPr lang="en-US" b="1" dirty="0"/>
              <a:t>Diagnosis </a:t>
            </a:r>
          </a:p>
        </p:txBody>
      </p:sp>
      <p:sp>
        <p:nvSpPr>
          <p:cNvPr id="3" name="Content Placeholder 2">
            <a:extLst>
              <a:ext uri="{FF2B5EF4-FFF2-40B4-BE49-F238E27FC236}">
                <a16:creationId xmlns:a16="http://schemas.microsoft.com/office/drawing/2014/main" id="{56DCD474-40B1-4505-6A72-727610592B88}"/>
              </a:ext>
            </a:extLst>
          </p:cNvPr>
          <p:cNvSpPr>
            <a:spLocks noGrp="1"/>
          </p:cNvSpPr>
          <p:nvPr>
            <p:ph idx="1"/>
          </p:nvPr>
        </p:nvSpPr>
        <p:spPr>
          <a:xfrm>
            <a:off x="619626" y="2198362"/>
            <a:ext cx="5476374" cy="4406975"/>
          </a:xfrm>
        </p:spPr>
        <p:txBody>
          <a:bodyPr>
            <a:normAutofit/>
          </a:bodyPr>
          <a:lstStyle/>
          <a:p>
            <a:r>
              <a:rPr lang="en-US" sz="1800" b="1" dirty="0"/>
              <a:t>Remember…asthma is a </a:t>
            </a:r>
            <a:r>
              <a:rPr lang="en-US" sz="1800" b="1" i="1" dirty="0"/>
              <a:t>clinical</a:t>
            </a:r>
            <a:r>
              <a:rPr lang="en-US" sz="1800" b="1" dirty="0"/>
              <a:t> diagnosis </a:t>
            </a:r>
          </a:p>
          <a:p>
            <a:pPr lvl="1"/>
            <a:r>
              <a:rPr lang="en-US" sz="1800" dirty="0"/>
              <a:t>History of variable symptoms + evidence of variable expiratory airflow </a:t>
            </a:r>
            <a:r>
              <a:rPr lang="en-US" sz="1800" b="1" dirty="0"/>
              <a:t>when available</a:t>
            </a:r>
          </a:p>
          <a:p>
            <a:pPr lvl="1"/>
            <a:r>
              <a:rPr lang="en-US" sz="1800" b="1" dirty="0"/>
              <a:t>GINA 2025 clarification </a:t>
            </a:r>
            <a:r>
              <a:rPr lang="en-US" sz="1800" dirty="0"/>
              <a:t>for “variable expiratory airflow” → airflow </a:t>
            </a:r>
            <a:r>
              <a:rPr lang="en-US" sz="1800" b="1" dirty="0"/>
              <a:t>does not</a:t>
            </a:r>
            <a:r>
              <a:rPr lang="en-US" sz="1800" dirty="0"/>
              <a:t> need to be abnormal </a:t>
            </a:r>
            <a:r>
              <a:rPr lang="en-US" sz="1800" b="1" dirty="0"/>
              <a:t>at the exact time of assessment</a:t>
            </a:r>
            <a:r>
              <a:rPr lang="en-US" sz="1800" dirty="0"/>
              <a:t>. </a:t>
            </a:r>
          </a:p>
          <a:p>
            <a:pPr marL="457200" lvl="1" indent="0">
              <a:buNone/>
            </a:pPr>
            <a:endParaRPr lang="en-US" sz="1800" dirty="0"/>
          </a:p>
          <a:p>
            <a:r>
              <a:rPr lang="en-US" sz="1800" b="1" dirty="0"/>
              <a:t>Objective testing to support diagnosis:</a:t>
            </a:r>
          </a:p>
          <a:p>
            <a:pPr lvl="1"/>
            <a:r>
              <a:rPr lang="en-US" sz="1800" dirty="0"/>
              <a:t>Spirometry with bronchodilator testing </a:t>
            </a:r>
          </a:p>
          <a:p>
            <a:pPr lvl="1"/>
            <a:r>
              <a:rPr lang="en-US" sz="1800" dirty="0"/>
              <a:t>Peak flow variability </a:t>
            </a:r>
          </a:p>
          <a:p>
            <a:pPr lvl="1"/>
            <a:r>
              <a:rPr lang="en-US" sz="1800" dirty="0" err="1"/>
              <a:t>FeNO</a:t>
            </a:r>
            <a:endParaRPr lang="en-US" sz="1800" dirty="0"/>
          </a:p>
          <a:p>
            <a:pPr lvl="1"/>
            <a:r>
              <a:rPr lang="en-US" sz="1800" dirty="0"/>
              <a:t>Methacholine challenge (spirometry normal, clinical suspicion high) </a:t>
            </a:r>
          </a:p>
        </p:txBody>
      </p:sp>
      <p:pic>
        <p:nvPicPr>
          <p:cNvPr id="6146" name="Picture 2" descr="Spirometry 360 Resources — Spirometry 360">
            <a:extLst>
              <a:ext uri="{FF2B5EF4-FFF2-40B4-BE49-F238E27FC236}">
                <a16:creationId xmlns:a16="http://schemas.microsoft.com/office/drawing/2014/main" id="{1F55493A-751B-4F18-FEA6-8B358E6C548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03892" y="1752600"/>
            <a:ext cx="5680214" cy="4406975"/>
          </a:xfrm>
          <a:prstGeom prst="rect">
            <a:avLst/>
          </a:prstGeom>
          <a:noFill/>
          <a:extLst>
            <a:ext uri="{909E8E84-426E-40DD-AFC4-6F175D3DCCD1}">
              <a14:hiddenFill xmlns:a14="http://schemas.microsoft.com/office/drawing/2010/main">
                <a:solidFill>
                  <a:srgbClr val="FFFFFF"/>
                </a:solidFill>
              </a14:hiddenFill>
            </a:ext>
          </a:extLst>
        </p:spPr>
      </p:pic>
      <p:sp>
        <p:nvSpPr>
          <p:cNvPr id="6175" name="Freeform: Shape 6174">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422536CE-212E-BF04-BAAC-5066A4BF61E2}"/>
              </a:ext>
            </a:extLst>
          </p:cNvPr>
          <p:cNvSpPr txBox="1"/>
          <p:nvPr/>
        </p:nvSpPr>
        <p:spPr>
          <a:xfrm>
            <a:off x="8209547" y="6280919"/>
            <a:ext cx="3982452" cy="577081"/>
          </a:xfrm>
          <a:prstGeom prst="rect">
            <a:avLst/>
          </a:prstGeom>
          <a:noFill/>
        </p:spPr>
        <p:txBody>
          <a:bodyPr wrap="square" rtlCol="0">
            <a:spAutoFit/>
          </a:bodyPr>
          <a:lstStyle/>
          <a:p>
            <a:r>
              <a:rPr lang="en-US" sz="1050" dirty="0"/>
              <a:t>Global Initiative for Asthma. </a:t>
            </a:r>
            <a:r>
              <a:rPr lang="en-US" sz="1050" i="1" dirty="0"/>
              <a:t>Global Strategy for Asthma Management and Prevention, 2025 update</a:t>
            </a:r>
            <a:r>
              <a:rPr lang="en-US" sz="1050" dirty="0"/>
              <a:t>. Fontana, WI: Global Initiative for Asthma; 2025.</a:t>
            </a:r>
          </a:p>
        </p:txBody>
      </p:sp>
    </p:spTree>
    <p:extLst>
      <p:ext uri="{BB962C8B-B14F-4D97-AF65-F5344CB8AC3E}">
        <p14:creationId xmlns:p14="http://schemas.microsoft.com/office/powerpoint/2010/main" val="3808117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C8030-E35D-6DB3-EF24-1903555E170D}"/>
              </a:ext>
            </a:extLst>
          </p:cNvPr>
          <p:cNvSpPr>
            <a:spLocks noGrp="1"/>
          </p:cNvSpPr>
          <p:nvPr>
            <p:ph type="title"/>
          </p:nvPr>
        </p:nvSpPr>
        <p:spPr>
          <a:xfrm>
            <a:off x="838200" y="365125"/>
            <a:ext cx="10515600" cy="898191"/>
          </a:xfrm>
        </p:spPr>
        <p:txBody>
          <a:bodyPr/>
          <a:lstStyle/>
          <a:p>
            <a:r>
              <a:rPr lang="en-US" b="1" dirty="0"/>
              <a:t>Inhaler Category Overview </a:t>
            </a:r>
          </a:p>
        </p:txBody>
      </p:sp>
      <p:sp>
        <p:nvSpPr>
          <p:cNvPr id="3" name="Content Placeholder 2">
            <a:extLst>
              <a:ext uri="{FF2B5EF4-FFF2-40B4-BE49-F238E27FC236}">
                <a16:creationId xmlns:a16="http://schemas.microsoft.com/office/drawing/2014/main" id="{E70D8979-755E-BEEB-4615-2FBA1F4F82D4}"/>
              </a:ext>
            </a:extLst>
          </p:cNvPr>
          <p:cNvSpPr>
            <a:spLocks noGrp="1"/>
          </p:cNvSpPr>
          <p:nvPr>
            <p:ph idx="1"/>
          </p:nvPr>
        </p:nvSpPr>
        <p:spPr>
          <a:xfrm>
            <a:off x="838200" y="1825625"/>
            <a:ext cx="10515600" cy="4630738"/>
          </a:xfrm>
        </p:spPr>
        <p:txBody>
          <a:bodyPr vert="horz" lIns="91440" tIns="45720" rIns="91440" bIns="45720" rtlCol="0" anchor="t">
            <a:normAutofit/>
          </a:bodyPr>
          <a:lstStyle/>
          <a:p>
            <a:r>
              <a:rPr lang="en-US" sz="2600" b="1" dirty="0"/>
              <a:t>Controller (Maintenance) Inhalers </a:t>
            </a:r>
          </a:p>
          <a:p>
            <a:pPr lvl="1"/>
            <a:r>
              <a:rPr lang="en-US" sz="2200" dirty="0"/>
              <a:t>Reduce inflammation and prevent exacerbations </a:t>
            </a:r>
          </a:p>
          <a:p>
            <a:pPr lvl="2">
              <a:buFont typeface="Wingdings" panose="020B0604020202020204" pitchFamily="34" charset="0"/>
              <a:buChar char="§"/>
            </a:pPr>
            <a:r>
              <a:rPr lang="en-US" sz="1800" b="1" dirty="0"/>
              <a:t>Inhaled corticosteroids (ICS):  </a:t>
            </a:r>
            <a:r>
              <a:rPr lang="en-US" sz="1800" dirty="0"/>
              <a:t>fluticasone (Flovent, </a:t>
            </a:r>
            <a:r>
              <a:rPr lang="en-US" sz="1800" dirty="0" err="1"/>
              <a:t>Arnuity</a:t>
            </a:r>
            <a:r>
              <a:rPr lang="en-US" sz="1800" dirty="0"/>
              <a:t> Ellipta), budesonide (Pulmicort), mometasone (Asmanex), beclomethasone (</a:t>
            </a:r>
            <a:r>
              <a:rPr lang="en-US" sz="1800" dirty="0" err="1"/>
              <a:t>Qvar</a:t>
            </a:r>
            <a:r>
              <a:rPr lang="en-US" sz="1800" dirty="0"/>
              <a:t> </a:t>
            </a:r>
            <a:r>
              <a:rPr lang="en-US" sz="1800" dirty="0" err="1"/>
              <a:t>Redihaler</a:t>
            </a:r>
            <a:r>
              <a:rPr lang="en-US" sz="1800" dirty="0"/>
              <a:t>) </a:t>
            </a:r>
          </a:p>
          <a:p>
            <a:pPr lvl="2">
              <a:buFont typeface="Wingdings" panose="020B0604020202020204" pitchFamily="34" charset="0"/>
              <a:buChar char="§"/>
            </a:pPr>
            <a:r>
              <a:rPr lang="en-US" sz="1800" b="1" dirty="0"/>
              <a:t>ICS/LABA </a:t>
            </a:r>
            <a:r>
              <a:rPr lang="en-US" sz="1800" b="1" err="1"/>
              <a:t>combiations</a:t>
            </a:r>
            <a:r>
              <a:rPr lang="en-US" sz="1800" b="1" dirty="0"/>
              <a:t>:  </a:t>
            </a:r>
            <a:r>
              <a:rPr lang="en-US" sz="1800" dirty="0"/>
              <a:t>budesonide-formoterol (Symbicort), fluticasone-salmeterol (Advair, </a:t>
            </a:r>
            <a:r>
              <a:rPr lang="en-US" sz="1800" err="1"/>
              <a:t>Wixela</a:t>
            </a:r>
            <a:r>
              <a:rPr lang="en-US" sz="1800" dirty="0"/>
              <a:t>), fluticasone-vilanterol (</a:t>
            </a:r>
            <a:r>
              <a:rPr lang="en-US" sz="1800" err="1"/>
              <a:t>Breo</a:t>
            </a:r>
            <a:r>
              <a:rPr lang="en-US" sz="1800" dirty="0"/>
              <a:t> Ellipta), mometasone-formoterol (</a:t>
            </a:r>
            <a:r>
              <a:rPr lang="en-US" sz="1800" err="1"/>
              <a:t>Dulera</a:t>
            </a:r>
            <a:r>
              <a:rPr lang="en-US" sz="1800" dirty="0"/>
              <a:t>) </a:t>
            </a:r>
          </a:p>
          <a:p>
            <a:pPr lvl="2">
              <a:buFont typeface="Wingdings" panose="020B0604020202020204" pitchFamily="34" charset="0"/>
              <a:buChar char="§"/>
            </a:pPr>
            <a:r>
              <a:rPr lang="en-US" sz="1800" b="1" dirty="0"/>
              <a:t>Triple therapy inhaler (ICS + LABA + LAMA):  </a:t>
            </a:r>
            <a:r>
              <a:rPr lang="en-US" sz="1800" dirty="0"/>
              <a:t>fluticasone-umeclidinium-vilanterol (</a:t>
            </a:r>
            <a:r>
              <a:rPr lang="en-US" sz="1800" err="1"/>
              <a:t>Trelegy</a:t>
            </a:r>
            <a:r>
              <a:rPr lang="en-US" sz="1800" dirty="0"/>
              <a:t> Ellipta)</a:t>
            </a:r>
          </a:p>
          <a:p>
            <a:pPr marL="914400" lvl="2" indent="0">
              <a:buNone/>
            </a:pPr>
            <a:endParaRPr lang="en-US" sz="1800" dirty="0"/>
          </a:p>
          <a:p>
            <a:r>
              <a:rPr lang="en-US" sz="2600" b="1" dirty="0"/>
              <a:t>Reliever (Rescue) Inhalers </a:t>
            </a:r>
          </a:p>
          <a:p>
            <a:pPr lvl="1"/>
            <a:r>
              <a:rPr lang="en-US" sz="2200" dirty="0"/>
              <a:t>Provide rapid bronchodilation during symptoms or exacerbations </a:t>
            </a:r>
          </a:p>
          <a:p>
            <a:pPr lvl="2">
              <a:buFont typeface="Wingdings" panose="020B0604020202020204" pitchFamily="34" charset="0"/>
              <a:buChar char="§"/>
            </a:pPr>
            <a:r>
              <a:rPr lang="en-US" sz="1800" b="1" dirty="0"/>
              <a:t>SABA:  </a:t>
            </a:r>
            <a:r>
              <a:rPr lang="en-US" sz="1800" dirty="0"/>
              <a:t>albuterol (ProAir, Ventolin, Proventil), levalbuterol (Xopenex) </a:t>
            </a:r>
          </a:p>
          <a:p>
            <a:pPr lvl="2">
              <a:buFont typeface="Wingdings" panose="020B0604020202020204" pitchFamily="34" charset="0"/>
              <a:buChar char="§"/>
            </a:pPr>
            <a:r>
              <a:rPr lang="en-US" sz="1800" b="1" dirty="0"/>
              <a:t>ICS-formoterol (Anti-Inflammatory Reliever/AIR):  </a:t>
            </a:r>
            <a:r>
              <a:rPr lang="en-US" sz="1800" dirty="0"/>
              <a:t>budesonide-formoterol (Symbicort) </a:t>
            </a:r>
          </a:p>
          <a:p>
            <a:pPr lvl="2">
              <a:buFont typeface="Wingdings" panose="020B0604020202020204" pitchFamily="34" charset="0"/>
              <a:buChar char="§"/>
            </a:pPr>
            <a:r>
              <a:rPr lang="en-US" sz="1800" b="1" dirty="0"/>
              <a:t>ICS-albuterol (AIR):  </a:t>
            </a:r>
            <a:r>
              <a:rPr lang="en-US" sz="1800" dirty="0"/>
              <a:t>budesonide-albuterol (</a:t>
            </a:r>
            <a:r>
              <a:rPr lang="en-US" sz="1800" err="1"/>
              <a:t>Airsupra</a:t>
            </a:r>
            <a:r>
              <a:rPr lang="en-US" sz="1800" dirty="0"/>
              <a:t>) </a:t>
            </a:r>
          </a:p>
          <a:p>
            <a:endParaRPr lang="en-US" sz="2600" b="1" dirty="0"/>
          </a:p>
        </p:txBody>
      </p:sp>
    </p:spTree>
    <p:extLst>
      <p:ext uri="{BB962C8B-B14F-4D97-AF65-F5344CB8AC3E}">
        <p14:creationId xmlns:p14="http://schemas.microsoft.com/office/powerpoint/2010/main" val="34668351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395</TotalTime>
  <Words>1978</Words>
  <Application>Microsoft Office PowerPoint</Application>
  <PresentationFormat>Widescreen</PresentationFormat>
  <Paragraphs>321</Paragraphs>
  <Slides>39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Aptos</vt:lpstr>
      <vt:lpstr>Aptos Display</vt:lpstr>
      <vt:lpstr>Arial</vt:lpstr>
      <vt:lpstr>Calibri</vt:lpstr>
      <vt:lpstr>Segoe UI</vt:lpstr>
      <vt:lpstr>Wingdings</vt:lpstr>
      <vt:lpstr>Office Theme</vt:lpstr>
      <vt:lpstr>Asthma Updates 2025:   Practical, evidence-based care for front-line clinicians</vt:lpstr>
      <vt:lpstr>Learning Objectives</vt:lpstr>
      <vt:lpstr>Disclosure</vt:lpstr>
      <vt:lpstr>The Allergist’s Role in Asthma Care </vt:lpstr>
      <vt:lpstr>Roadmap </vt:lpstr>
      <vt:lpstr>Quick Review:  What is Asthma??</vt:lpstr>
      <vt:lpstr>Clinical Presentation &amp; Triggers </vt:lpstr>
      <vt:lpstr>Diagnosis </vt:lpstr>
      <vt:lpstr>Inhaler Category Overview </vt:lpstr>
      <vt:lpstr>Device Types &amp; Technique Pearls </vt:lpstr>
      <vt:lpstr>Choosing the Right Inhaler in Practice </vt:lpstr>
      <vt:lpstr>Global Initiative for Asthma (GINA) 2025 </vt:lpstr>
      <vt:lpstr>PowerPoint Presentation</vt:lpstr>
      <vt:lpstr>High-Level 2025 GINA Messages </vt:lpstr>
      <vt:lpstr>GINA 2025 Management Tracks </vt:lpstr>
      <vt:lpstr>Starting Therapy &amp; Step-Wise Approach </vt:lpstr>
      <vt:lpstr>Exacerbation Prevention &amp; Risk Factors</vt:lpstr>
      <vt:lpstr>Biomarkers, phenotyping, &amp; monitoring</vt:lpstr>
      <vt:lpstr>Role of Biomarkers </vt:lpstr>
      <vt:lpstr>When To Order What? </vt:lpstr>
      <vt:lpstr>Severe Asthma:  Biologics &amp; Management</vt:lpstr>
      <vt:lpstr>Definition &amp; Practical Approach</vt:lpstr>
      <vt:lpstr>Biologic Options</vt:lpstr>
      <vt:lpstr>How To Choose A Biologic </vt:lpstr>
      <vt:lpstr>Stopping Biologics &amp; Long-Term Management</vt:lpstr>
      <vt:lpstr>Practical Implementation &amp; Quality Improvement </vt:lpstr>
      <vt:lpstr>Practical Clinical Tools </vt:lpstr>
      <vt:lpstr>Patient Education &amp; Shared Decision Making</vt:lpstr>
      <vt:lpstr>Acute Care &amp; Exacerbation Management </vt:lpstr>
      <vt:lpstr>Recognizing Severity &amp; ED Pearls </vt:lpstr>
      <vt:lpstr>Special Populations &amp; Public Health</vt:lpstr>
      <vt:lpstr>Children, Pregnancy, &amp; Equity/Access</vt:lpstr>
      <vt:lpstr>Why Refer To An Allergist??</vt:lpstr>
      <vt:lpstr>Cases</vt:lpstr>
      <vt:lpstr>Case #1</vt:lpstr>
      <vt:lpstr>Case #2 </vt:lpstr>
      <vt:lpstr>Summary:  Take Home Points </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Nicholas Rains</dc:creator>
  <cp:lastModifiedBy>Nick Rains</cp:lastModifiedBy>
  <cp:revision>264</cp:revision>
  <dcterms:created xsi:type="dcterms:W3CDTF">2025-10-14T00:16:31Z</dcterms:created>
  <dcterms:modified xsi:type="dcterms:W3CDTF">2025-10-17T16:13:15Z</dcterms:modified>
</cp:coreProperties>
</file>