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65"/>
  </p:notesMasterIdLst>
  <p:sldIdLst>
    <p:sldId id="256" r:id="rId2"/>
    <p:sldId id="257" r:id="rId3"/>
    <p:sldId id="258" r:id="rId4"/>
    <p:sldId id="283" r:id="rId5"/>
    <p:sldId id="321" r:id="rId6"/>
    <p:sldId id="313" r:id="rId7"/>
    <p:sldId id="314" r:id="rId8"/>
    <p:sldId id="315" r:id="rId9"/>
    <p:sldId id="316" r:id="rId10"/>
    <p:sldId id="318" r:id="rId11"/>
    <p:sldId id="319" r:id="rId12"/>
    <p:sldId id="261" r:id="rId13"/>
    <p:sldId id="263" r:id="rId14"/>
    <p:sldId id="265" r:id="rId15"/>
    <p:sldId id="262" r:id="rId16"/>
    <p:sldId id="264"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2" r:id="rId33"/>
    <p:sldId id="284" r:id="rId34"/>
    <p:sldId id="281" r:id="rId35"/>
    <p:sldId id="285" r:id="rId36"/>
    <p:sldId id="286" r:id="rId37"/>
    <p:sldId id="287" r:id="rId38"/>
    <p:sldId id="289" r:id="rId39"/>
    <p:sldId id="290" r:id="rId40"/>
    <p:sldId id="292" r:id="rId41"/>
    <p:sldId id="291" r:id="rId42"/>
    <p:sldId id="293" r:id="rId43"/>
    <p:sldId id="294" r:id="rId44"/>
    <p:sldId id="320" r:id="rId45"/>
    <p:sldId id="308" r:id="rId46"/>
    <p:sldId id="307" r:id="rId47"/>
    <p:sldId id="309" r:id="rId48"/>
    <p:sldId id="310" r:id="rId49"/>
    <p:sldId id="311" r:id="rId50"/>
    <p:sldId id="288" r:id="rId51"/>
    <p:sldId id="296" r:id="rId52"/>
    <p:sldId id="297" r:id="rId53"/>
    <p:sldId id="298" r:id="rId54"/>
    <p:sldId id="299" r:id="rId55"/>
    <p:sldId id="300" r:id="rId56"/>
    <p:sldId id="302" r:id="rId57"/>
    <p:sldId id="301" r:id="rId58"/>
    <p:sldId id="304" r:id="rId59"/>
    <p:sldId id="303" r:id="rId60"/>
    <p:sldId id="305" r:id="rId61"/>
    <p:sldId id="306" r:id="rId62"/>
    <p:sldId id="322" r:id="rId63"/>
    <p:sldId id="317"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5876AF-BF15-458B-88B0-B496EF1F38FE}" v="45" dt="2026-04-06T11:05:25.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23" autoAdjust="0"/>
    <p:restoredTop sz="94660"/>
  </p:normalViewPr>
  <p:slideViewPr>
    <p:cSldViewPr snapToGrid="0">
      <p:cViewPr varScale="1">
        <p:scale>
          <a:sx n="55" d="100"/>
          <a:sy n="55" d="100"/>
        </p:scale>
        <p:origin x="1386"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Duffy" userId="a49b0058-286d-4e43-84bd-556edbb889a1" providerId="ADAL" clId="{9BF7EF9F-937F-4308-B007-09619DC57694}"/>
    <pc:docChg chg="undo custSel addSld delSld modSld sldOrd">
      <pc:chgData name="Kathleen Duffy" userId="a49b0058-286d-4e43-84bd-556edbb889a1" providerId="ADAL" clId="{9BF7EF9F-937F-4308-B007-09619DC57694}" dt="2026-04-06T11:05:46.763" v="7476" actId="14100"/>
      <pc:docMkLst>
        <pc:docMk/>
      </pc:docMkLst>
      <pc:sldChg chg="addSp modSp mod">
        <pc:chgData name="Kathleen Duffy" userId="a49b0058-286d-4e43-84bd-556edbb889a1" providerId="ADAL" clId="{9BF7EF9F-937F-4308-B007-09619DC57694}" dt="2026-03-29T12:52:15.922" v="4583" actId="14100"/>
        <pc:sldMkLst>
          <pc:docMk/>
          <pc:sldMk cId="2038545092" sldId="256"/>
        </pc:sldMkLst>
        <pc:spChg chg="mod">
          <ac:chgData name="Kathleen Duffy" userId="a49b0058-286d-4e43-84bd-556edbb889a1" providerId="ADAL" clId="{9BF7EF9F-937F-4308-B007-09619DC57694}" dt="2026-03-29T12:51:30.718" v="4577" actId="1076"/>
          <ac:spMkLst>
            <pc:docMk/>
            <pc:sldMk cId="2038545092" sldId="256"/>
            <ac:spMk id="2" creationId="{65B7AAFE-29F5-B479-80B2-B292B8CC1489}"/>
          </ac:spMkLst>
        </pc:spChg>
        <pc:spChg chg="mod">
          <ac:chgData name="Kathleen Duffy" userId="a49b0058-286d-4e43-84bd-556edbb889a1" providerId="ADAL" clId="{9BF7EF9F-937F-4308-B007-09619DC57694}" dt="2026-03-29T12:52:10.330" v="4582" actId="1076"/>
          <ac:spMkLst>
            <pc:docMk/>
            <pc:sldMk cId="2038545092" sldId="256"/>
            <ac:spMk id="4" creationId="{6DFFA747-2D65-7420-7A83-F258797353AB}"/>
          </ac:spMkLst>
        </pc:spChg>
        <pc:picChg chg="add mod">
          <ac:chgData name="Kathleen Duffy" userId="a49b0058-286d-4e43-84bd-556edbb889a1" providerId="ADAL" clId="{9BF7EF9F-937F-4308-B007-09619DC57694}" dt="2026-03-29T12:52:15.922" v="4583" actId="14100"/>
          <ac:picMkLst>
            <pc:docMk/>
            <pc:sldMk cId="2038545092" sldId="256"/>
            <ac:picMk id="6" creationId="{525FE56A-CFEE-949A-E811-94284461124F}"/>
          </ac:picMkLst>
        </pc:picChg>
      </pc:sldChg>
      <pc:sldChg chg="addSp modSp mod">
        <pc:chgData name="Kathleen Duffy" userId="a49b0058-286d-4e43-84bd-556edbb889a1" providerId="ADAL" clId="{9BF7EF9F-937F-4308-B007-09619DC57694}" dt="2026-03-23T14:31:36.171" v="0" actId="26606"/>
        <pc:sldMkLst>
          <pc:docMk/>
          <pc:sldMk cId="1502018758" sldId="257"/>
        </pc:sldMkLst>
        <pc:spChg chg="mod">
          <ac:chgData name="Kathleen Duffy" userId="a49b0058-286d-4e43-84bd-556edbb889a1" providerId="ADAL" clId="{9BF7EF9F-937F-4308-B007-09619DC57694}" dt="2026-03-23T14:31:36.171" v="0" actId="26606"/>
          <ac:spMkLst>
            <pc:docMk/>
            <pc:sldMk cId="1502018758" sldId="257"/>
            <ac:spMk id="2" creationId="{46AB439B-CB14-091D-E4AE-E00FD7BDBF6A}"/>
          </ac:spMkLst>
        </pc:spChg>
        <pc:spChg chg="mod">
          <ac:chgData name="Kathleen Duffy" userId="a49b0058-286d-4e43-84bd-556edbb889a1" providerId="ADAL" clId="{9BF7EF9F-937F-4308-B007-09619DC57694}" dt="2026-03-23T14:31:36.171" v="0" actId="26606"/>
          <ac:spMkLst>
            <pc:docMk/>
            <pc:sldMk cId="1502018758" sldId="257"/>
            <ac:spMk id="3" creationId="{215702B7-5F51-B531-0E36-0AC53A2645B7}"/>
          </ac:spMkLst>
        </pc:spChg>
        <pc:spChg chg="add">
          <ac:chgData name="Kathleen Duffy" userId="a49b0058-286d-4e43-84bd-556edbb889a1" providerId="ADAL" clId="{9BF7EF9F-937F-4308-B007-09619DC57694}" dt="2026-03-23T14:31:36.171" v="0" actId="26606"/>
          <ac:spMkLst>
            <pc:docMk/>
            <pc:sldMk cId="1502018758" sldId="257"/>
            <ac:spMk id="7" creationId="{B1CCD5EF-766D-43B9-A25D-19122E5FB181}"/>
          </ac:spMkLst>
        </pc:spChg>
        <pc:spChg chg="add">
          <ac:chgData name="Kathleen Duffy" userId="a49b0058-286d-4e43-84bd-556edbb889a1" providerId="ADAL" clId="{9BF7EF9F-937F-4308-B007-09619DC57694}" dt="2026-03-23T14:31:36.171" v="0" actId="26606"/>
          <ac:spMkLst>
            <pc:docMk/>
            <pc:sldMk cId="1502018758" sldId="257"/>
            <ac:spMk id="9" creationId="{FD9699C9-77F1-4E33-A750-CB78C7EA29E6}"/>
          </ac:spMkLst>
        </pc:spChg>
      </pc:sldChg>
      <pc:sldChg chg="addSp delSp modSp mod">
        <pc:chgData name="Kathleen Duffy" userId="a49b0058-286d-4e43-84bd-556edbb889a1" providerId="ADAL" clId="{9BF7EF9F-937F-4308-B007-09619DC57694}" dt="2026-03-29T12:53:00.949" v="4586" actId="14100"/>
        <pc:sldMkLst>
          <pc:docMk/>
          <pc:sldMk cId="1261139153" sldId="258"/>
        </pc:sldMkLst>
        <pc:spChg chg="mod">
          <ac:chgData name="Kathleen Duffy" userId="a49b0058-286d-4e43-84bd-556edbb889a1" providerId="ADAL" clId="{9BF7EF9F-937F-4308-B007-09619DC57694}" dt="2026-03-29T12:53:00.949" v="4586" actId="14100"/>
          <ac:spMkLst>
            <pc:docMk/>
            <pc:sldMk cId="1261139153" sldId="258"/>
            <ac:spMk id="2" creationId="{4DA239C3-6DB1-8A70-190B-4C050134E2BC}"/>
          </ac:spMkLst>
        </pc:spChg>
        <pc:spChg chg="add">
          <ac:chgData name="Kathleen Duffy" userId="a49b0058-286d-4e43-84bd-556edbb889a1" providerId="ADAL" clId="{9BF7EF9F-937F-4308-B007-09619DC57694}" dt="2026-03-23T14:32:06.079" v="14" actId="26606"/>
          <ac:spMkLst>
            <pc:docMk/>
            <pc:sldMk cId="1261139153" sldId="258"/>
            <ac:spMk id="15" creationId="{67218665-EA77-40EC-8172-4F17E2DEDB3D}"/>
          </ac:spMkLst>
        </pc:spChg>
        <pc:graphicFrameChg chg="add">
          <ac:chgData name="Kathleen Duffy" userId="a49b0058-286d-4e43-84bd-556edbb889a1" providerId="ADAL" clId="{9BF7EF9F-937F-4308-B007-09619DC57694}" dt="2026-03-23T14:32:06.079" v="14" actId="26606"/>
          <ac:graphicFrameMkLst>
            <pc:docMk/>
            <pc:sldMk cId="1261139153" sldId="258"/>
            <ac:graphicFrameMk id="11" creationId="{4AEEAB23-D430-82B3-BB69-AA4B6A185019}"/>
          </ac:graphicFrameMkLst>
        </pc:graphicFrameChg>
      </pc:sldChg>
      <pc:sldChg chg="addSp modSp mod">
        <pc:chgData name="Kathleen Duffy" userId="a49b0058-286d-4e43-84bd-556edbb889a1" providerId="ADAL" clId="{9BF7EF9F-937F-4308-B007-09619DC57694}" dt="2026-03-23T14:35:29.961" v="73" actId="20577"/>
        <pc:sldMkLst>
          <pc:docMk/>
          <pc:sldMk cId="3704461740" sldId="261"/>
        </pc:sldMkLst>
        <pc:spChg chg="mod">
          <ac:chgData name="Kathleen Duffy" userId="a49b0058-286d-4e43-84bd-556edbb889a1" providerId="ADAL" clId="{9BF7EF9F-937F-4308-B007-09619DC57694}" dt="2026-03-23T14:33:59.156" v="63" actId="14100"/>
          <ac:spMkLst>
            <pc:docMk/>
            <pc:sldMk cId="3704461740" sldId="261"/>
            <ac:spMk id="2" creationId="{721C2806-FF4A-F18E-1B2E-484FC7485C2E}"/>
          </ac:spMkLst>
        </pc:spChg>
        <pc:spChg chg="mod">
          <ac:chgData name="Kathleen Duffy" userId="a49b0058-286d-4e43-84bd-556edbb889a1" providerId="ADAL" clId="{9BF7EF9F-937F-4308-B007-09619DC57694}" dt="2026-03-23T14:35:29.961" v="73" actId="20577"/>
          <ac:spMkLst>
            <pc:docMk/>
            <pc:sldMk cId="3704461740" sldId="261"/>
            <ac:spMk id="4" creationId="{F3C33224-2F92-2462-4B98-2B54B3043CCE}"/>
          </ac:spMkLst>
        </pc:spChg>
        <pc:spChg chg="add">
          <ac:chgData name="Kathleen Duffy" userId="a49b0058-286d-4e43-84bd-556edbb889a1" providerId="ADAL" clId="{9BF7EF9F-937F-4308-B007-09619DC57694}" dt="2026-03-23T14:33:28.694" v="48" actId="26606"/>
          <ac:spMkLst>
            <pc:docMk/>
            <pc:sldMk cId="3704461740" sldId="261"/>
            <ac:spMk id="11" creationId="{D6EA1A26-163F-4F15-91F4-F2C51AC9C106}"/>
          </ac:spMkLst>
        </pc:spChg>
        <pc:picChg chg="mod">
          <ac:chgData name="Kathleen Duffy" userId="a49b0058-286d-4e43-84bd-556edbb889a1" providerId="ADAL" clId="{9BF7EF9F-937F-4308-B007-09619DC57694}" dt="2026-03-23T14:33:28.694" v="48" actId="26606"/>
          <ac:picMkLst>
            <pc:docMk/>
            <pc:sldMk cId="3704461740" sldId="261"/>
            <ac:picMk id="6" creationId="{62A58970-CDCF-0F5E-2F77-C99818298A30}"/>
          </ac:picMkLst>
        </pc:picChg>
      </pc:sldChg>
      <pc:sldChg chg="modSp mod">
        <pc:chgData name="Kathleen Duffy" userId="a49b0058-286d-4e43-84bd-556edbb889a1" providerId="ADAL" clId="{9BF7EF9F-937F-4308-B007-09619DC57694}" dt="2026-03-23T14:39:18.607" v="82"/>
        <pc:sldMkLst>
          <pc:docMk/>
          <pc:sldMk cId="2541268537" sldId="262"/>
        </pc:sldMkLst>
        <pc:spChg chg="mod">
          <ac:chgData name="Kathleen Duffy" userId="a49b0058-286d-4e43-84bd-556edbb889a1" providerId="ADAL" clId="{9BF7EF9F-937F-4308-B007-09619DC57694}" dt="2026-03-23T14:39:18.607" v="82"/>
          <ac:spMkLst>
            <pc:docMk/>
            <pc:sldMk cId="2541268537" sldId="262"/>
            <ac:spMk id="4" creationId="{25C3FBF7-43B2-888A-B54C-CE79D2AE8302}"/>
          </ac:spMkLst>
        </pc:spChg>
      </pc:sldChg>
      <pc:sldChg chg="addSp modSp mod">
        <pc:chgData name="Kathleen Duffy" userId="a49b0058-286d-4e43-84bd-556edbb889a1" providerId="ADAL" clId="{9BF7EF9F-937F-4308-B007-09619DC57694}" dt="2026-03-29T12:59:19.216" v="4609" actId="20577"/>
        <pc:sldMkLst>
          <pc:docMk/>
          <pc:sldMk cId="3203844108" sldId="263"/>
        </pc:sldMkLst>
        <pc:spChg chg="add mod ord">
          <ac:chgData name="Kathleen Duffy" userId="a49b0058-286d-4e43-84bd-556edbb889a1" providerId="ADAL" clId="{9BF7EF9F-937F-4308-B007-09619DC57694}" dt="2026-03-23T14:36:47.443" v="77" actId="208"/>
          <ac:spMkLst>
            <pc:docMk/>
            <pc:sldMk cId="3203844108" sldId="263"/>
            <ac:spMk id="3" creationId="{F95DDFB0-86AE-A73A-D131-D0D59C75D6C2}"/>
          </ac:spMkLst>
        </pc:spChg>
        <pc:spChg chg="mod">
          <ac:chgData name="Kathleen Duffy" userId="a49b0058-286d-4e43-84bd-556edbb889a1" providerId="ADAL" clId="{9BF7EF9F-937F-4308-B007-09619DC57694}" dt="2026-03-29T12:59:19.216" v="4609" actId="20577"/>
          <ac:spMkLst>
            <pc:docMk/>
            <pc:sldMk cId="3203844108" sldId="263"/>
            <ac:spMk id="4" creationId="{B74DB642-F3A1-3120-A0F4-4F24DBA041A7}"/>
          </ac:spMkLst>
        </pc:spChg>
      </pc:sldChg>
      <pc:sldChg chg="addSp modSp mod">
        <pc:chgData name="Kathleen Duffy" userId="a49b0058-286d-4e43-84bd-556edbb889a1" providerId="ADAL" clId="{9BF7EF9F-937F-4308-B007-09619DC57694}" dt="2026-03-23T14:41:57.257" v="112" actId="14100"/>
        <pc:sldMkLst>
          <pc:docMk/>
          <pc:sldMk cId="799578941" sldId="266"/>
        </pc:sldMkLst>
        <pc:spChg chg="add mod">
          <ac:chgData name="Kathleen Duffy" userId="a49b0058-286d-4e43-84bd-556edbb889a1" providerId="ADAL" clId="{9BF7EF9F-937F-4308-B007-09619DC57694}" dt="2026-03-23T14:41:57.257" v="112" actId="14100"/>
          <ac:spMkLst>
            <pc:docMk/>
            <pc:sldMk cId="799578941" sldId="266"/>
            <ac:spMk id="2" creationId="{A15162E4-2DA6-6802-64E8-008A8957C053}"/>
          </ac:spMkLst>
        </pc:spChg>
        <pc:spChg chg="add mod ord">
          <ac:chgData name="Kathleen Duffy" userId="a49b0058-286d-4e43-84bd-556edbb889a1" providerId="ADAL" clId="{9BF7EF9F-937F-4308-B007-09619DC57694}" dt="2026-03-23T14:41:29.453" v="104" actId="167"/>
          <ac:spMkLst>
            <pc:docMk/>
            <pc:sldMk cId="799578941" sldId="266"/>
            <ac:spMk id="4" creationId="{8B6996EE-C3F9-9366-A42E-5E25BA4F2F32}"/>
          </ac:spMkLst>
        </pc:spChg>
        <pc:spChg chg="mod">
          <ac:chgData name="Kathleen Duffy" userId="a49b0058-286d-4e43-84bd-556edbb889a1" providerId="ADAL" clId="{9BF7EF9F-937F-4308-B007-09619DC57694}" dt="2026-03-23T14:41:41.986" v="109" actId="27636"/>
          <ac:spMkLst>
            <pc:docMk/>
            <pc:sldMk cId="799578941" sldId="266"/>
            <ac:spMk id="5" creationId="{077611DB-C888-903D-71D2-438EAC9BC2E6}"/>
          </ac:spMkLst>
        </pc:spChg>
        <pc:spChg chg="mod">
          <ac:chgData name="Kathleen Duffy" userId="a49b0058-286d-4e43-84bd-556edbb889a1" providerId="ADAL" clId="{9BF7EF9F-937F-4308-B007-09619DC57694}" dt="2026-03-23T14:41:52.075" v="111" actId="207"/>
          <ac:spMkLst>
            <pc:docMk/>
            <pc:sldMk cId="799578941" sldId="266"/>
            <ac:spMk id="6" creationId="{3B45E48E-07F9-D169-2916-26211F9CF707}"/>
          </ac:spMkLst>
        </pc:spChg>
      </pc:sldChg>
      <pc:sldChg chg="addSp modSp mod">
        <pc:chgData name="Kathleen Duffy" userId="a49b0058-286d-4e43-84bd-556edbb889a1" providerId="ADAL" clId="{9BF7EF9F-937F-4308-B007-09619DC57694}" dt="2026-03-23T14:59:54.088" v="415" actId="208"/>
        <pc:sldMkLst>
          <pc:docMk/>
          <pc:sldMk cId="1321934876" sldId="271"/>
        </pc:sldMkLst>
        <pc:spChg chg="add mod">
          <ac:chgData name="Kathleen Duffy" userId="a49b0058-286d-4e43-84bd-556edbb889a1" providerId="ADAL" clId="{9BF7EF9F-937F-4308-B007-09619DC57694}" dt="2026-03-23T14:56:29.252" v="379" actId="1076"/>
          <ac:spMkLst>
            <pc:docMk/>
            <pc:sldMk cId="1321934876" sldId="271"/>
            <ac:spMk id="6" creationId="{62FAEBE2-4E96-C47B-16E7-C1306137F952}"/>
          </ac:spMkLst>
        </pc:spChg>
        <pc:spChg chg="add mod">
          <ac:chgData name="Kathleen Duffy" userId="a49b0058-286d-4e43-84bd-556edbb889a1" providerId="ADAL" clId="{9BF7EF9F-937F-4308-B007-09619DC57694}" dt="2026-03-23T14:57:30.681" v="404" actId="14100"/>
          <ac:spMkLst>
            <pc:docMk/>
            <pc:sldMk cId="1321934876" sldId="271"/>
            <ac:spMk id="7" creationId="{1115B54A-561C-661E-C243-DE8432124CD0}"/>
          </ac:spMkLst>
        </pc:spChg>
        <pc:spChg chg="add mod ord">
          <ac:chgData name="Kathleen Duffy" userId="a49b0058-286d-4e43-84bd-556edbb889a1" providerId="ADAL" clId="{9BF7EF9F-937F-4308-B007-09619DC57694}" dt="2026-03-23T14:59:54.088" v="415" actId="208"/>
          <ac:spMkLst>
            <pc:docMk/>
            <pc:sldMk cId="1321934876" sldId="271"/>
            <ac:spMk id="8" creationId="{854F7B52-317C-3A28-AA45-5E396B07FF74}"/>
          </ac:spMkLst>
        </pc:spChg>
        <pc:spChg chg="mod">
          <ac:chgData name="Kathleen Duffy" userId="a49b0058-286d-4e43-84bd-556edbb889a1" providerId="ADAL" clId="{9BF7EF9F-937F-4308-B007-09619DC57694}" dt="2026-03-23T14:59:42.318" v="414" actId="20577"/>
          <ac:spMkLst>
            <pc:docMk/>
            <pc:sldMk cId="1321934876" sldId="271"/>
            <ac:spMk id="11" creationId="{E21709BD-187D-32DD-429A-2F6A7B552687}"/>
          </ac:spMkLst>
        </pc:spChg>
        <pc:picChg chg="add mod">
          <ac:chgData name="Kathleen Duffy" userId="a49b0058-286d-4e43-84bd-556edbb889a1" providerId="ADAL" clId="{9BF7EF9F-937F-4308-B007-09619DC57694}" dt="2026-03-23T14:54:21.358" v="271" actId="14100"/>
          <ac:picMkLst>
            <pc:docMk/>
            <pc:sldMk cId="1321934876" sldId="271"/>
            <ac:picMk id="5" creationId="{312796C3-8F47-D390-5970-51EE018B068A}"/>
          </ac:picMkLst>
        </pc:picChg>
      </pc:sldChg>
      <pc:sldChg chg="addSp modSp mod">
        <pc:chgData name="Kathleen Duffy" userId="a49b0058-286d-4e43-84bd-556edbb889a1" providerId="ADAL" clId="{9BF7EF9F-937F-4308-B007-09619DC57694}" dt="2026-03-23T15:04:15.478" v="505" actId="20577"/>
        <pc:sldMkLst>
          <pc:docMk/>
          <pc:sldMk cId="2149742895" sldId="272"/>
        </pc:sldMkLst>
        <pc:spChg chg="mod">
          <ac:chgData name="Kathleen Duffy" userId="a49b0058-286d-4e43-84bd-556edbb889a1" providerId="ADAL" clId="{9BF7EF9F-937F-4308-B007-09619DC57694}" dt="2026-03-23T15:01:30.821" v="429" actId="14100"/>
          <ac:spMkLst>
            <pc:docMk/>
            <pc:sldMk cId="2149742895" sldId="272"/>
            <ac:spMk id="2" creationId="{AC3150FF-278F-152F-4381-D3C53A5EACD6}"/>
          </ac:spMkLst>
        </pc:spChg>
        <pc:spChg chg="add mod ord">
          <ac:chgData name="Kathleen Duffy" userId="a49b0058-286d-4e43-84bd-556edbb889a1" providerId="ADAL" clId="{9BF7EF9F-937F-4308-B007-09619DC57694}" dt="2026-03-23T15:01:24.794" v="428" actId="171"/>
          <ac:spMkLst>
            <pc:docMk/>
            <pc:sldMk cId="2149742895" sldId="272"/>
            <ac:spMk id="3" creationId="{A974B69F-40E1-1DAB-750A-3537B54905FF}"/>
          </ac:spMkLst>
        </pc:spChg>
        <pc:spChg chg="mod">
          <ac:chgData name="Kathleen Duffy" userId="a49b0058-286d-4e43-84bd-556edbb889a1" providerId="ADAL" clId="{9BF7EF9F-937F-4308-B007-09619DC57694}" dt="2026-03-23T15:04:15.478" v="505" actId="20577"/>
          <ac:spMkLst>
            <pc:docMk/>
            <pc:sldMk cId="2149742895" sldId="272"/>
            <ac:spMk id="6" creationId="{DA5A6CF1-1C24-CFDD-3AE0-89E61A4C0134}"/>
          </ac:spMkLst>
        </pc:spChg>
      </pc:sldChg>
      <pc:sldChg chg="addSp modSp mod">
        <pc:chgData name="Kathleen Duffy" userId="a49b0058-286d-4e43-84bd-556edbb889a1" providerId="ADAL" clId="{9BF7EF9F-937F-4308-B007-09619DC57694}" dt="2026-04-06T10:46:40.447" v="7152" actId="20577"/>
        <pc:sldMkLst>
          <pc:docMk/>
          <pc:sldMk cId="3661682545" sldId="273"/>
        </pc:sldMkLst>
        <pc:spChg chg="add mod ord">
          <ac:chgData name="Kathleen Duffy" userId="a49b0058-286d-4e43-84bd-556edbb889a1" providerId="ADAL" clId="{9BF7EF9F-937F-4308-B007-09619DC57694}" dt="2026-03-23T15:03:34.827" v="468" actId="14100"/>
          <ac:spMkLst>
            <pc:docMk/>
            <pc:sldMk cId="3661682545" sldId="273"/>
            <ac:spMk id="2" creationId="{C94585FD-17F0-1052-E0DB-8AC02C7EAC9A}"/>
          </ac:spMkLst>
        </pc:spChg>
        <pc:spChg chg="mod">
          <ac:chgData name="Kathleen Duffy" userId="a49b0058-286d-4e43-84bd-556edbb889a1" providerId="ADAL" clId="{9BF7EF9F-937F-4308-B007-09619DC57694}" dt="2026-04-06T10:46:40.447" v="7152" actId="20577"/>
          <ac:spMkLst>
            <pc:docMk/>
            <pc:sldMk cId="3661682545" sldId="273"/>
            <ac:spMk id="4" creationId="{6FCD319D-0FDC-398A-C11F-BDEA830DAC4B}"/>
          </ac:spMkLst>
        </pc:spChg>
        <pc:spChg chg="mod">
          <ac:chgData name="Kathleen Duffy" userId="a49b0058-286d-4e43-84bd-556edbb889a1" providerId="ADAL" clId="{9BF7EF9F-937F-4308-B007-09619DC57694}" dt="2026-03-23T15:03:12.150" v="453" actId="20577"/>
          <ac:spMkLst>
            <pc:docMk/>
            <pc:sldMk cId="3661682545" sldId="273"/>
            <ac:spMk id="5" creationId="{8F596AAB-491A-200E-5299-16274BF24169}"/>
          </ac:spMkLst>
        </pc:spChg>
        <pc:spChg chg="mod">
          <ac:chgData name="Kathleen Duffy" userId="a49b0058-286d-4e43-84bd-556edbb889a1" providerId="ADAL" clId="{9BF7EF9F-937F-4308-B007-09619DC57694}" dt="2026-03-23T15:03:20.683" v="465" actId="14100"/>
          <ac:spMkLst>
            <pc:docMk/>
            <pc:sldMk cId="3661682545" sldId="273"/>
            <ac:spMk id="6" creationId="{19C51793-6EFB-04FD-B240-DAB3B73967B2}"/>
          </ac:spMkLst>
        </pc:spChg>
      </pc:sldChg>
      <pc:sldChg chg="addSp modSp mod">
        <pc:chgData name="Kathleen Duffy" userId="a49b0058-286d-4e43-84bd-556edbb889a1" providerId="ADAL" clId="{9BF7EF9F-937F-4308-B007-09619DC57694}" dt="2026-03-23T15:04:49.123" v="517" actId="14100"/>
        <pc:sldMkLst>
          <pc:docMk/>
          <pc:sldMk cId="211194831" sldId="274"/>
        </pc:sldMkLst>
        <pc:spChg chg="mod">
          <ac:chgData name="Kathleen Duffy" userId="a49b0058-286d-4e43-84bd-556edbb889a1" providerId="ADAL" clId="{9BF7EF9F-937F-4308-B007-09619DC57694}" dt="2026-03-23T15:04:49.123" v="517" actId="14100"/>
          <ac:spMkLst>
            <pc:docMk/>
            <pc:sldMk cId="211194831" sldId="274"/>
            <ac:spMk id="2" creationId="{159FBD20-8089-BB88-3C66-E85D756AE612}"/>
          </ac:spMkLst>
        </pc:spChg>
        <pc:spChg chg="add mod ord">
          <ac:chgData name="Kathleen Duffy" userId="a49b0058-286d-4e43-84bd-556edbb889a1" providerId="ADAL" clId="{9BF7EF9F-937F-4308-B007-09619DC57694}" dt="2026-03-23T15:04:44.640" v="516" actId="171"/>
          <ac:spMkLst>
            <pc:docMk/>
            <pc:sldMk cId="211194831" sldId="274"/>
            <ac:spMk id="3" creationId="{4115C7D5-55ED-33A1-F58F-DDDEF27025C0}"/>
          </ac:spMkLst>
        </pc:spChg>
      </pc:sldChg>
      <pc:sldChg chg="addSp modSp mod">
        <pc:chgData name="Kathleen Duffy" userId="a49b0058-286d-4e43-84bd-556edbb889a1" providerId="ADAL" clId="{9BF7EF9F-937F-4308-B007-09619DC57694}" dt="2026-03-23T15:06:00.880" v="535" actId="14100"/>
        <pc:sldMkLst>
          <pc:docMk/>
          <pc:sldMk cId="2446050845" sldId="275"/>
        </pc:sldMkLst>
        <pc:spChg chg="mod">
          <ac:chgData name="Kathleen Duffy" userId="a49b0058-286d-4e43-84bd-556edbb889a1" providerId="ADAL" clId="{9BF7EF9F-937F-4308-B007-09619DC57694}" dt="2026-03-23T15:06:00.880" v="535" actId="14100"/>
          <ac:spMkLst>
            <pc:docMk/>
            <pc:sldMk cId="2446050845" sldId="275"/>
            <ac:spMk id="2" creationId="{9E856920-05B3-4734-9579-74536248B873}"/>
          </ac:spMkLst>
        </pc:spChg>
        <pc:spChg chg="add mod ord">
          <ac:chgData name="Kathleen Duffy" userId="a49b0058-286d-4e43-84bd-556edbb889a1" providerId="ADAL" clId="{9BF7EF9F-937F-4308-B007-09619DC57694}" dt="2026-03-23T15:05:55.511" v="533" actId="14100"/>
          <ac:spMkLst>
            <pc:docMk/>
            <pc:sldMk cId="2446050845" sldId="275"/>
            <ac:spMk id="3" creationId="{F4C2373D-9B60-BEF7-61DA-F2D22BB4A226}"/>
          </ac:spMkLst>
        </pc:spChg>
      </pc:sldChg>
      <pc:sldChg chg="addSp modSp mod">
        <pc:chgData name="Kathleen Duffy" userId="a49b0058-286d-4e43-84bd-556edbb889a1" providerId="ADAL" clId="{9BF7EF9F-937F-4308-B007-09619DC57694}" dt="2026-03-23T15:07:22.599" v="549" actId="14100"/>
        <pc:sldMkLst>
          <pc:docMk/>
          <pc:sldMk cId="2866793786" sldId="276"/>
        </pc:sldMkLst>
        <pc:spChg chg="mod">
          <ac:chgData name="Kathleen Duffy" userId="a49b0058-286d-4e43-84bd-556edbb889a1" providerId="ADAL" clId="{9BF7EF9F-937F-4308-B007-09619DC57694}" dt="2026-03-23T15:06:27.494" v="536" actId="207"/>
          <ac:spMkLst>
            <pc:docMk/>
            <pc:sldMk cId="2866793786" sldId="276"/>
            <ac:spMk id="2" creationId="{C10B41A2-52FF-4E4E-3AEE-D6D723FC0B73}"/>
          </ac:spMkLst>
        </pc:spChg>
        <pc:spChg chg="mod">
          <ac:chgData name="Kathleen Duffy" userId="a49b0058-286d-4e43-84bd-556edbb889a1" providerId="ADAL" clId="{9BF7EF9F-937F-4308-B007-09619DC57694}" dt="2026-03-23T15:07:19.763" v="548" actId="14100"/>
          <ac:spMkLst>
            <pc:docMk/>
            <pc:sldMk cId="2866793786" sldId="276"/>
            <ac:spMk id="3" creationId="{9492B6A5-A493-5AFC-B171-CC81E731E525}"/>
          </ac:spMkLst>
        </pc:spChg>
        <pc:spChg chg="mod">
          <ac:chgData name="Kathleen Duffy" userId="a49b0058-286d-4e43-84bd-556edbb889a1" providerId="ADAL" clId="{9BF7EF9F-937F-4308-B007-09619DC57694}" dt="2026-03-23T15:07:22.599" v="549" actId="14100"/>
          <ac:spMkLst>
            <pc:docMk/>
            <pc:sldMk cId="2866793786" sldId="276"/>
            <ac:spMk id="4" creationId="{A5932341-E465-B2AC-6DA0-2E421CABE349}"/>
          </ac:spMkLst>
        </pc:spChg>
        <pc:spChg chg="add mod ord">
          <ac:chgData name="Kathleen Duffy" userId="a49b0058-286d-4e43-84bd-556edbb889a1" providerId="ADAL" clId="{9BF7EF9F-937F-4308-B007-09619DC57694}" dt="2026-03-23T15:06:43.455" v="545" actId="171"/>
          <ac:spMkLst>
            <pc:docMk/>
            <pc:sldMk cId="2866793786" sldId="276"/>
            <ac:spMk id="6" creationId="{856DEC25-1294-BD04-78DB-D0C58EC40CD0}"/>
          </ac:spMkLst>
        </pc:spChg>
      </pc:sldChg>
      <pc:sldChg chg="modSp mod">
        <pc:chgData name="Kathleen Duffy" userId="a49b0058-286d-4e43-84bd-556edbb889a1" providerId="ADAL" clId="{9BF7EF9F-937F-4308-B007-09619DC57694}" dt="2026-03-23T15:07:51.757" v="561" actId="20577"/>
        <pc:sldMkLst>
          <pc:docMk/>
          <pc:sldMk cId="877495908" sldId="277"/>
        </pc:sldMkLst>
        <pc:spChg chg="mod">
          <ac:chgData name="Kathleen Duffy" userId="a49b0058-286d-4e43-84bd-556edbb889a1" providerId="ADAL" clId="{9BF7EF9F-937F-4308-B007-09619DC57694}" dt="2026-03-23T15:07:51.757" v="561" actId="20577"/>
          <ac:spMkLst>
            <pc:docMk/>
            <pc:sldMk cId="877495908" sldId="277"/>
            <ac:spMk id="9" creationId="{2D1C097F-EB8D-2002-3939-2BAE0098E6A4}"/>
          </ac:spMkLst>
        </pc:spChg>
      </pc:sldChg>
      <pc:sldChg chg="addSp delSp modSp mod">
        <pc:chgData name="Kathleen Duffy" userId="a49b0058-286d-4e43-84bd-556edbb889a1" providerId="ADAL" clId="{9BF7EF9F-937F-4308-B007-09619DC57694}" dt="2026-03-23T15:15:49.211" v="626" actId="947"/>
        <pc:sldMkLst>
          <pc:docMk/>
          <pc:sldMk cId="448717696" sldId="279"/>
        </pc:sldMkLst>
        <pc:spChg chg="mod">
          <ac:chgData name="Kathleen Duffy" userId="a49b0058-286d-4e43-84bd-556edbb889a1" providerId="ADAL" clId="{9BF7EF9F-937F-4308-B007-09619DC57694}" dt="2026-03-23T15:15:39.989" v="615" actId="947"/>
          <ac:spMkLst>
            <pc:docMk/>
            <pc:sldMk cId="448717696" sldId="279"/>
            <ac:spMk id="8" creationId="{151DF717-C2FD-6BD9-E821-C08A86B29A9E}"/>
          </ac:spMkLst>
        </pc:spChg>
        <pc:spChg chg="mod">
          <ac:chgData name="Kathleen Duffy" userId="a49b0058-286d-4e43-84bd-556edbb889a1" providerId="ADAL" clId="{9BF7EF9F-937F-4308-B007-09619DC57694}" dt="2026-03-23T15:15:49.211" v="626" actId="947"/>
          <ac:spMkLst>
            <pc:docMk/>
            <pc:sldMk cId="448717696" sldId="279"/>
            <ac:spMk id="9" creationId="{F2B5C2F6-5C1B-777A-65D6-D8F87ABD980B}"/>
          </ac:spMkLst>
        </pc:spChg>
      </pc:sldChg>
      <pc:sldChg chg="modSp mod">
        <pc:chgData name="Kathleen Duffy" userId="a49b0058-286d-4e43-84bd-556edbb889a1" providerId="ADAL" clId="{9BF7EF9F-937F-4308-B007-09619DC57694}" dt="2026-03-23T15:22:06.509" v="704" actId="27636"/>
        <pc:sldMkLst>
          <pc:docMk/>
          <pc:sldMk cId="4223791060" sldId="280"/>
        </pc:sldMkLst>
        <pc:spChg chg="mod">
          <ac:chgData name="Kathleen Duffy" userId="a49b0058-286d-4e43-84bd-556edbb889a1" providerId="ADAL" clId="{9BF7EF9F-937F-4308-B007-09619DC57694}" dt="2026-03-23T15:22:06.509" v="704" actId="27636"/>
          <ac:spMkLst>
            <pc:docMk/>
            <pc:sldMk cId="4223791060" sldId="280"/>
            <ac:spMk id="3" creationId="{A35E7AA9-2586-80D8-961F-C8CD27603813}"/>
          </ac:spMkLst>
        </pc:spChg>
        <pc:spChg chg="mod">
          <ac:chgData name="Kathleen Duffy" userId="a49b0058-286d-4e43-84bd-556edbb889a1" providerId="ADAL" clId="{9BF7EF9F-937F-4308-B007-09619DC57694}" dt="2026-03-23T15:16:51.446" v="635" actId="1076"/>
          <ac:spMkLst>
            <pc:docMk/>
            <pc:sldMk cId="4223791060" sldId="280"/>
            <ac:spMk id="4" creationId="{D3A58F06-549E-353C-E8FD-D486A5A28494}"/>
          </ac:spMkLst>
        </pc:spChg>
      </pc:sldChg>
      <pc:sldChg chg="modSp mod">
        <pc:chgData name="Kathleen Duffy" userId="a49b0058-286d-4e43-84bd-556edbb889a1" providerId="ADAL" clId="{9BF7EF9F-937F-4308-B007-09619DC57694}" dt="2026-03-23T15:20:06.910" v="670" actId="404"/>
        <pc:sldMkLst>
          <pc:docMk/>
          <pc:sldMk cId="1601351535" sldId="281"/>
        </pc:sldMkLst>
        <pc:spChg chg="mod">
          <ac:chgData name="Kathleen Duffy" userId="a49b0058-286d-4e43-84bd-556edbb889a1" providerId="ADAL" clId="{9BF7EF9F-937F-4308-B007-09619DC57694}" dt="2026-03-23T15:20:06.910" v="670" actId="404"/>
          <ac:spMkLst>
            <pc:docMk/>
            <pc:sldMk cId="1601351535" sldId="281"/>
            <ac:spMk id="7" creationId="{C2AFB2DC-51CB-DF1A-0E12-59AFC06600C6}"/>
          </ac:spMkLst>
        </pc:spChg>
      </pc:sldChg>
      <pc:sldChg chg="addSp modSp mod">
        <pc:chgData name="Kathleen Duffy" userId="a49b0058-286d-4e43-84bd-556edbb889a1" providerId="ADAL" clId="{9BF7EF9F-937F-4308-B007-09619DC57694}" dt="2026-03-23T15:22:23.664" v="705" actId="12"/>
        <pc:sldMkLst>
          <pc:docMk/>
          <pc:sldMk cId="281652532" sldId="282"/>
        </pc:sldMkLst>
        <pc:spChg chg="mod">
          <ac:chgData name="Kathleen Duffy" userId="a49b0058-286d-4e43-84bd-556edbb889a1" providerId="ADAL" clId="{9BF7EF9F-937F-4308-B007-09619DC57694}" dt="2026-03-23T15:19:14.565" v="659" actId="14100"/>
          <ac:spMkLst>
            <pc:docMk/>
            <pc:sldMk cId="281652532" sldId="282"/>
            <ac:spMk id="2" creationId="{C5161920-2097-3271-146C-8038A0E0A6FC}"/>
          </ac:spMkLst>
        </pc:spChg>
        <pc:spChg chg="mod">
          <ac:chgData name="Kathleen Duffy" userId="a49b0058-286d-4e43-84bd-556edbb889a1" providerId="ADAL" clId="{9BF7EF9F-937F-4308-B007-09619DC57694}" dt="2026-03-23T15:22:23.664" v="705" actId="12"/>
          <ac:spMkLst>
            <pc:docMk/>
            <pc:sldMk cId="281652532" sldId="282"/>
            <ac:spMk id="3" creationId="{1D93AC36-1494-25C8-E563-66DFE65656F3}"/>
          </ac:spMkLst>
        </pc:spChg>
        <pc:spChg chg="add mod ord">
          <ac:chgData name="Kathleen Duffy" userId="a49b0058-286d-4e43-84bd-556edbb889a1" providerId="ADAL" clId="{9BF7EF9F-937F-4308-B007-09619DC57694}" dt="2026-03-23T15:18:17.636" v="650" actId="1076"/>
          <ac:spMkLst>
            <pc:docMk/>
            <pc:sldMk cId="281652532" sldId="282"/>
            <ac:spMk id="4" creationId="{18B703BB-3D2A-8302-BFD0-7EE57628E9CA}"/>
          </ac:spMkLst>
        </pc:spChg>
        <pc:spChg chg="add mod ord">
          <ac:chgData name="Kathleen Duffy" userId="a49b0058-286d-4e43-84bd-556edbb889a1" providerId="ADAL" clId="{9BF7EF9F-937F-4308-B007-09619DC57694}" dt="2026-03-23T15:19:09.798" v="658" actId="14100"/>
          <ac:spMkLst>
            <pc:docMk/>
            <pc:sldMk cId="281652532" sldId="282"/>
            <ac:spMk id="5" creationId="{F1F740AD-3469-AE9B-5972-67F70173B166}"/>
          </ac:spMkLst>
        </pc:spChg>
      </pc:sldChg>
      <pc:sldChg chg="addSp delSp modSp new mod setBg">
        <pc:chgData name="Kathleen Duffy" userId="a49b0058-286d-4e43-84bd-556edbb889a1" providerId="ADAL" clId="{9BF7EF9F-937F-4308-B007-09619DC57694}" dt="2026-03-29T12:57:50.535" v="4594" actId="1076"/>
        <pc:sldMkLst>
          <pc:docMk/>
          <pc:sldMk cId="2991777492" sldId="283"/>
        </pc:sldMkLst>
        <pc:spChg chg="mod">
          <ac:chgData name="Kathleen Duffy" userId="a49b0058-286d-4e43-84bd-556edbb889a1" providerId="ADAL" clId="{9BF7EF9F-937F-4308-B007-09619DC57694}" dt="2026-03-29T12:56:24.264" v="4588" actId="26606"/>
          <ac:spMkLst>
            <pc:docMk/>
            <pc:sldMk cId="2991777492" sldId="283"/>
            <ac:spMk id="2" creationId="{0D42577C-8E55-0CEF-A966-CDEB2CF279A5}"/>
          </ac:spMkLst>
        </pc:spChg>
        <pc:spChg chg="add">
          <ac:chgData name="Kathleen Duffy" userId="a49b0058-286d-4e43-84bd-556edbb889a1" providerId="ADAL" clId="{9BF7EF9F-937F-4308-B007-09619DC57694}" dt="2026-03-29T12:56:24.264" v="4588" actId="26606"/>
          <ac:spMkLst>
            <pc:docMk/>
            <pc:sldMk cId="2991777492" sldId="283"/>
            <ac:spMk id="15" creationId="{CD333CBE-B699-4E3B-9F45-C045F773434F}"/>
          </ac:spMkLst>
        </pc:spChg>
        <pc:spChg chg="add">
          <ac:chgData name="Kathleen Duffy" userId="a49b0058-286d-4e43-84bd-556edbb889a1" providerId="ADAL" clId="{9BF7EF9F-937F-4308-B007-09619DC57694}" dt="2026-03-29T12:56:24.264" v="4588" actId="26606"/>
          <ac:spMkLst>
            <pc:docMk/>
            <pc:sldMk cId="2991777492" sldId="283"/>
            <ac:spMk id="17" creationId="{FCA118C4-32A6-466D-8453-BA738103A062}"/>
          </ac:spMkLst>
        </pc:spChg>
        <pc:picChg chg="add mod ord">
          <ac:chgData name="Kathleen Duffy" userId="a49b0058-286d-4e43-84bd-556edbb889a1" providerId="ADAL" clId="{9BF7EF9F-937F-4308-B007-09619DC57694}" dt="2026-03-29T12:57:50.535" v="4594" actId="1076"/>
          <ac:picMkLst>
            <pc:docMk/>
            <pc:sldMk cId="2991777492" sldId="283"/>
            <ac:picMk id="11" creationId="{F62EE6EE-9CB2-831A-D36B-55C827A5061B}"/>
          </ac:picMkLst>
        </pc:picChg>
      </pc:sldChg>
      <pc:sldChg chg="addSp delSp modSp new mod setBg">
        <pc:chgData name="Kathleen Duffy" userId="a49b0058-286d-4e43-84bd-556edbb889a1" providerId="ADAL" clId="{9BF7EF9F-937F-4308-B007-09619DC57694}" dt="2026-03-23T15:23:25.304" v="758" actId="20577"/>
        <pc:sldMkLst>
          <pc:docMk/>
          <pc:sldMk cId="3610469790" sldId="284"/>
        </pc:sldMkLst>
        <pc:spChg chg="mod">
          <ac:chgData name="Kathleen Duffy" userId="a49b0058-286d-4e43-84bd-556edbb889a1" providerId="ADAL" clId="{9BF7EF9F-937F-4308-B007-09619DC57694}" dt="2026-03-23T15:23:17.206" v="754" actId="26606"/>
          <ac:spMkLst>
            <pc:docMk/>
            <pc:sldMk cId="3610469790" sldId="284"/>
            <ac:spMk id="2" creationId="{78E80CAF-37D2-490F-325F-67B8669BCDB1}"/>
          </ac:spMkLst>
        </pc:spChg>
        <pc:spChg chg="mod">
          <ac:chgData name="Kathleen Duffy" userId="a49b0058-286d-4e43-84bd-556edbb889a1" providerId="ADAL" clId="{9BF7EF9F-937F-4308-B007-09619DC57694}" dt="2026-03-23T15:23:25.304" v="758" actId="20577"/>
          <ac:spMkLst>
            <pc:docMk/>
            <pc:sldMk cId="3610469790" sldId="284"/>
            <ac:spMk id="3" creationId="{2CE323AB-28B4-732D-53BC-6F76E2756BB7}"/>
          </ac:spMkLst>
        </pc:spChg>
        <pc:spChg chg="add">
          <ac:chgData name="Kathleen Duffy" userId="a49b0058-286d-4e43-84bd-556edbb889a1" providerId="ADAL" clId="{9BF7EF9F-937F-4308-B007-09619DC57694}" dt="2026-03-23T15:23:17.206" v="754" actId="26606"/>
          <ac:spMkLst>
            <pc:docMk/>
            <pc:sldMk cId="3610469790" sldId="284"/>
            <ac:spMk id="12" creationId="{B1CCD5EF-766D-43B9-A25D-19122E5FB181}"/>
          </ac:spMkLst>
        </pc:spChg>
        <pc:spChg chg="add">
          <ac:chgData name="Kathleen Duffy" userId="a49b0058-286d-4e43-84bd-556edbb889a1" providerId="ADAL" clId="{9BF7EF9F-937F-4308-B007-09619DC57694}" dt="2026-03-23T15:23:17.206" v="754" actId="26606"/>
          <ac:spMkLst>
            <pc:docMk/>
            <pc:sldMk cId="3610469790" sldId="284"/>
            <ac:spMk id="13" creationId="{FD9699C9-77F1-4E33-A750-CB78C7EA29E6}"/>
          </ac:spMkLst>
        </pc:spChg>
      </pc:sldChg>
      <pc:sldChg chg="addSp modSp new mod setBg">
        <pc:chgData name="Kathleen Duffy" userId="a49b0058-286d-4e43-84bd-556edbb889a1" providerId="ADAL" clId="{9BF7EF9F-937F-4308-B007-09619DC57694}" dt="2026-03-23T15:24:55.152" v="789" actId="14100"/>
        <pc:sldMkLst>
          <pc:docMk/>
          <pc:sldMk cId="302366476" sldId="285"/>
        </pc:sldMkLst>
        <pc:spChg chg="mod">
          <ac:chgData name="Kathleen Duffy" userId="a49b0058-286d-4e43-84bd-556edbb889a1" providerId="ADAL" clId="{9BF7EF9F-937F-4308-B007-09619DC57694}" dt="2026-03-23T15:24:55.152" v="789" actId="14100"/>
          <ac:spMkLst>
            <pc:docMk/>
            <pc:sldMk cId="302366476" sldId="285"/>
            <ac:spMk id="2" creationId="{063471E6-1352-03C4-9332-5BE2DEB09935}"/>
          </ac:spMkLst>
        </pc:spChg>
        <pc:spChg chg="mod">
          <ac:chgData name="Kathleen Duffy" userId="a49b0058-286d-4e43-84bd-556edbb889a1" providerId="ADAL" clId="{9BF7EF9F-937F-4308-B007-09619DC57694}" dt="2026-03-23T15:24:47.056" v="788" actId="20577"/>
          <ac:spMkLst>
            <pc:docMk/>
            <pc:sldMk cId="302366476" sldId="285"/>
            <ac:spMk id="3" creationId="{A6E6BDA9-5B54-276B-9340-6B709E816981}"/>
          </ac:spMkLst>
        </pc:spChg>
        <pc:spChg chg="add">
          <ac:chgData name="Kathleen Duffy" userId="a49b0058-286d-4e43-84bd-556edbb889a1" providerId="ADAL" clId="{9BF7EF9F-937F-4308-B007-09619DC57694}" dt="2026-03-23T15:24:18.138" v="763" actId="26606"/>
          <ac:spMkLst>
            <pc:docMk/>
            <pc:sldMk cId="302366476" sldId="285"/>
            <ac:spMk id="8" creationId="{B1CCD5EF-766D-43B9-A25D-19122E5FB181}"/>
          </ac:spMkLst>
        </pc:spChg>
        <pc:spChg chg="add">
          <ac:chgData name="Kathleen Duffy" userId="a49b0058-286d-4e43-84bd-556edbb889a1" providerId="ADAL" clId="{9BF7EF9F-937F-4308-B007-09619DC57694}" dt="2026-03-23T15:24:18.138" v="763" actId="26606"/>
          <ac:spMkLst>
            <pc:docMk/>
            <pc:sldMk cId="302366476" sldId="285"/>
            <ac:spMk id="10" creationId="{FD9699C9-77F1-4E33-A750-CB78C7EA29E6}"/>
          </ac:spMkLst>
        </pc:spChg>
      </pc:sldChg>
      <pc:sldChg chg="addSp modSp new mod setBg">
        <pc:chgData name="Kathleen Duffy" userId="a49b0058-286d-4e43-84bd-556edbb889a1" providerId="ADAL" clId="{9BF7EF9F-937F-4308-B007-09619DC57694}" dt="2026-03-29T13:06:34.745" v="4610" actId="20577"/>
        <pc:sldMkLst>
          <pc:docMk/>
          <pc:sldMk cId="1038462287" sldId="286"/>
        </pc:sldMkLst>
        <pc:spChg chg="mod">
          <ac:chgData name="Kathleen Duffy" userId="a49b0058-286d-4e43-84bd-556edbb889a1" providerId="ADAL" clId="{9BF7EF9F-937F-4308-B007-09619DC57694}" dt="2026-03-23T15:25:49.779" v="815" actId="26606"/>
          <ac:spMkLst>
            <pc:docMk/>
            <pc:sldMk cId="1038462287" sldId="286"/>
            <ac:spMk id="2" creationId="{DFB15A31-F24E-9C7D-02D0-9874FCA6ECAF}"/>
          </ac:spMkLst>
        </pc:spChg>
        <pc:spChg chg="mod">
          <ac:chgData name="Kathleen Duffy" userId="a49b0058-286d-4e43-84bd-556edbb889a1" providerId="ADAL" clId="{9BF7EF9F-937F-4308-B007-09619DC57694}" dt="2026-03-29T13:06:34.745" v="4610" actId="20577"/>
          <ac:spMkLst>
            <pc:docMk/>
            <pc:sldMk cId="1038462287" sldId="286"/>
            <ac:spMk id="3" creationId="{4DCD5C9C-F770-5D92-5779-10E9457132C5}"/>
          </ac:spMkLst>
        </pc:spChg>
        <pc:spChg chg="add">
          <ac:chgData name="Kathleen Duffy" userId="a49b0058-286d-4e43-84bd-556edbb889a1" providerId="ADAL" clId="{9BF7EF9F-937F-4308-B007-09619DC57694}" dt="2026-03-23T15:25:49.779" v="815" actId="26606"/>
          <ac:spMkLst>
            <pc:docMk/>
            <pc:sldMk cId="1038462287" sldId="286"/>
            <ac:spMk id="8" creationId="{B1CCD5EF-766D-43B9-A25D-19122E5FB181}"/>
          </ac:spMkLst>
        </pc:spChg>
        <pc:spChg chg="add">
          <ac:chgData name="Kathleen Duffy" userId="a49b0058-286d-4e43-84bd-556edbb889a1" providerId="ADAL" clId="{9BF7EF9F-937F-4308-B007-09619DC57694}" dt="2026-03-23T15:25:49.779" v="815" actId="26606"/>
          <ac:spMkLst>
            <pc:docMk/>
            <pc:sldMk cId="1038462287" sldId="286"/>
            <ac:spMk id="10" creationId="{FD9699C9-77F1-4E33-A750-CB78C7EA29E6}"/>
          </ac:spMkLst>
        </pc:spChg>
      </pc:sldChg>
      <pc:sldChg chg="addSp modSp new mod setBg">
        <pc:chgData name="Kathleen Duffy" userId="a49b0058-286d-4e43-84bd-556edbb889a1" providerId="ADAL" clId="{9BF7EF9F-937F-4308-B007-09619DC57694}" dt="2026-03-29T14:05:38.246" v="6673" actId="313"/>
        <pc:sldMkLst>
          <pc:docMk/>
          <pc:sldMk cId="2781246590" sldId="287"/>
        </pc:sldMkLst>
        <pc:spChg chg="mod">
          <ac:chgData name="Kathleen Duffy" userId="a49b0058-286d-4e43-84bd-556edbb889a1" providerId="ADAL" clId="{9BF7EF9F-937F-4308-B007-09619DC57694}" dt="2026-03-23T15:28:03.946" v="879" actId="26606"/>
          <ac:spMkLst>
            <pc:docMk/>
            <pc:sldMk cId="2781246590" sldId="287"/>
            <ac:spMk id="2" creationId="{B7058253-F527-EC87-C244-AA6D03880689}"/>
          </ac:spMkLst>
        </pc:spChg>
        <pc:spChg chg="mod">
          <ac:chgData name="Kathleen Duffy" userId="a49b0058-286d-4e43-84bd-556edbb889a1" providerId="ADAL" clId="{9BF7EF9F-937F-4308-B007-09619DC57694}" dt="2026-03-29T14:05:38.246" v="6673" actId="313"/>
          <ac:spMkLst>
            <pc:docMk/>
            <pc:sldMk cId="2781246590" sldId="287"/>
            <ac:spMk id="3" creationId="{3263B3BA-E1B8-B12B-44F0-672060DFD4E7}"/>
          </ac:spMkLst>
        </pc:spChg>
        <pc:spChg chg="add mod">
          <ac:chgData name="Kathleen Duffy" userId="a49b0058-286d-4e43-84bd-556edbb889a1" providerId="ADAL" clId="{9BF7EF9F-937F-4308-B007-09619DC57694}" dt="2026-03-23T15:32:53.257" v="944" actId="1076"/>
          <ac:spMkLst>
            <pc:docMk/>
            <pc:sldMk cId="2781246590" sldId="287"/>
            <ac:spMk id="6" creationId="{5FDE2895-9AE8-9972-AA50-2A027EF2BDE1}"/>
          </ac:spMkLst>
        </pc:spChg>
        <pc:spChg chg="add">
          <ac:chgData name="Kathleen Duffy" userId="a49b0058-286d-4e43-84bd-556edbb889a1" providerId="ADAL" clId="{9BF7EF9F-937F-4308-B007-09619DC57694}" dt="2026-03-23T15:28:03.946" v="879" actId="26606"/>
          <ac:spMkLst>
            <pc:docMk/>
            <pc:sldMk cId="2781246590" sldId="287"/>
            <ac:spMk id="8" creationId="{B1CCD5EF-766D-43B9-A25D-19122E5FB181}"/>
          </ac:spMkLst>
        </pc:spChg>
        <pc:spChg chg="add">
          <ac:chgData name="Kathleen Duffy" userId="a49b0058-286d-4e43-84bd-556edbb889a1" providerId="ADAL" clId="{9BF7EF9F-937F-4308-B007-09619DC57694}" dt="2026-03-23T15:28:03.946" v="879" actId="26606"/>
          <ac:spMkLst>
            <pc:docMk/>
            <pc:sldMk cId="2781246590" sldId="287"/>
            <ac:spMk id="10" creationId="{FD9699C9-77F1-4E33-A750-CB78C7EA29E6}"/>
          </ac:spMkLst>
        </pc:spChg>
        <pc:picChg chg="add mod">
          <ac:chgData name="Kathleen Duffy" userId="a49b0058-286d-4e43-84bd-556edbb889a1" providerId="ADAL" clId="{9BF7EF9F-937F-4308-B007-09619DC57694}" dt="2026-03-23T15:32:24.407" v="888" actId="1076"/>
          <ac:picMkLst>
            <pc:docMk/>
            <pc:sldMk cId="2781246590" sldId="287"/>
            <ac:picMk id="5" creationId="{86B0043F-0577-DFF2-A159-2B1A96C55A23}"/>
          </ac:picMkLst>
        </pc:picChg>
      </pc:sldChg>
      <pc:sldChg chg="addSp delSp modSp new mod">
        <pc:chgData name="Kathleen Duffy" userId="a49b0058-286d-4e43-84bd-556edbb889a1" providerId="ADAL" clId="{9BF7EF9F-937F-4308-B007-09619DC57694}" dt="2026-04-06T11:00:41.753" v="7412" actId="403"/>
        <pc:sldMkLst>
          <pc:docMk/>
          <pc:sldMk cId="1488877515" sldId="288"/>
        </pc:sldMkLst>
        <pc:spChg chg="add mod">
          <ac:chgData name="Kathleen Duffy" userId="a49b0058-286d-4e43-84bd-556edbb889a1" providerId="ADAL" clId="{9BF7EF9F-937F-4308-B007-09619DC57694}" dt="2026-03-23T16:18:48.463" v="1869" actId="1076"/>
          <ac:spMkLst>
            <pc:docMk/>
            <pc:sldMk cId="1488877515" sldId="288"/>
            <ac:spMk id="15" creationId="{3F628E6F-A1C0-C1CC-AE09-52048F45EFA2}"/>
          </ac:spMkLst>
        </pc:spChg>
        <pc:spChg chg="add mod">
          <ac:chgData name="Kathleen Duffy" userId="a49b0058-286d-4e43-84bd-556edbb889a1" providerId="ADAL" clId="{9BF7EF9F-937F-4308-B007-09619DC57694}" dt="2026-04-06T11:00:41.753" v="7412" actId="403"/>
          <ac:spMkLst>
            <pc:docMk/>
            <pc:sldMk cId="1488877515" sldId="288"/>
            <ac:spMk id="16" creationId="{88C1E816-9471-F244-009A-32A0DA4C6E98}"/>
          </ac:spMkLst>
        </pc:spChg>
        <pc:spChg chg="add mod">
          <ac:chgData name="Kathleen Duffy" userId="a49b0058-286d-4e43-84bd-556edbb889a1" providerId="ADAL" clId="{9BF7EF9F-937F-4308-B007-09619DC57694}" dt="2026-03-23T17:29:19.829" v="4573" actId="1076"/>
          <ac:spMkLst>
            <pc:docMk/>
            <pc:sldMk cId="1488877515" sldId="288"/>
            <ac:spMk id="17" creationId="{1B4FD470-5606-CD2E-49EA-EF0D000F289C}"/>
          </ac:spMkLst>
        </pc:spChg>
        <pc:spChg chg="add mod ord">
          <ac:chgData name="Kathleen Duffy" userId="a49b0058-286d-4e43-84bd-556edbb889a1" providerId="ADAL" clId="{9BF7EF9F-937F-4308-B007-09619DC57694}" dt="2026-03-23T17:29:16.409" v="4572" actId="208"/>
          <ac:spMkLst>
            <pc:docMk/>
            <pc:sldMk cId="1488877515" sldId="288"/>
            <ac:spMk id="18" creationId="{50CE2947-5CFA-A3B6-F4D8-80B56242BF3D}"/>
          </ac:spMkLst>
        </pc:spChg>
        <pc:picChg chg="add mod">
          <ac:chgData name="Kathleen Duffy" userId="a49b0058-286d-4e43-84bd-556edbb889a1" providerId="ADAL" clId="{9BF7EF9F-937F-4308-B007-09619DC57694}" dt="2026-03-23T16:18:45.355" v="1868" actId="1076"/>
          <ac:picMkLst>
            <pc:docMk/>
            <pc:sldMk cId="1488877515" sldId="288"/>
            <ac:picMk id="14" creationId="{874F2C7F-D768-14AE-BC8F-A4A8B8EB1E8E}"/>
          </ac:picMkLst>
        </pc:picChg>
      </pc:sldChg>
      <pc:sldChg chg="addSp delSp modSp add mod ord">
        <pc:chgData name="Kathleen Duffy" userId="a49b0058-286d-4e43-84bd-556edbb889a1" providerId="ADAL" clId="{9BF7EF9F-937F-4308-B007-09619DC57694}" dt="2026-03-23T15:50:53.906" v="1051" actId="14100"/>
        <pc:sldMkLst>
          <pc:docMk/>
          <pc:sldMk cId="1885578665" sldId="289"/>
        </pc:sldMkLst>
        <pc:picChg chg="add mod">
          <ac:chgData name="Kathleen Duffy" userId="a49b0058-286d-4e43-84bd-556edbb889a1" providerId="ADAL" clId="{9BF7EF9F-937F-4308-B007-09619DC57694}" dt="2026-03-23T15:50:51.382" v="1050" actId="14100"/>
          <ac:picMkLst>
            <pc:docMk/>
            <pc:sldMk cId="1885578665" sldId="289"/>
            <ac:picMk id="9" creationId="{EACBCE16-B4A3-8C2D-9AE0-92B23D9084CE}"/>
          </ac:picMkLst>
        </pc:picChg>
        <pc:picChg chg="add mod">
          <ac:chgData name="Kathleen Duffy" userId="a49b0058-286d-4e43-84bd-556edbb889a1" providerId="ADAL" clId="{9BF7EF9F-937F-4308-B007-09619DC57694}" dt="2026-03-23T15:50:48.259" v="1049" actId="14100"/>
          <ac:picMkLst>
            <pc:docMk/>
            <pc:sldMk cId="1885578665" sldId="289"/>
            <ac:picMk id="11" creationId="{2D451B6A-3E79-9C07-5E7A-B65F15863C75}"/>
          </ac:picMkLst>
        </pc:picChg>
        <pc:picChg chg="add mod">
          <ac:chgData name="Kathleen Duffy" userId="a49b0058-286d-4e43-84bd-556edbb889a1" providerId="ADAL" clId="{9BF7EF9F-937F-4308-B007-09619DC57694}" dt="2026-03-23T15:50:53.906" v="1051" actId="14100"/>
          <ac:picMkLst>
            <pc:docMk/>
            <pc:sldMk cId="1885578665" sldId="289"/>
            <ac:picMk id="13" creationId="{CECD6A25-D984-A147-0C8D-CF25029A77C7}"/>
          </ac:picMkLst>
        </pc:picChg>
      </pc:sldChg>
      <pc:sldChg chg="addSp delSp modSp add mod">
        <pc:chgData name="Kathleen Duffy" userId="a49b0058-286d-4e43-84bd-556edbb889a1" providerId="ADAL" clId="{9BF7EF9F-937F-4308-B007-09619DC57694}" dt="2026-04-06T11:01:08.759" v="7414" actId="403"/>
        <pc:sldMkLst>
          <pc:docMk/>
          <pc:sldMk cId="3779509376" sldId="290"/>
        </pc:sldMkLst>
        <pc:spChg chg="mod">
          <ac:chgData name="Kathleen Duffy" userId="a49b0058-286d-4e43-84bd-556edbb889a1" providerId="ADAL" clId="{9BF7EF9F-937F-4308-B007-09619DC57694}" dt="2026-03-23T15:51:46.589" v="1060" actId="20577"/>
          <ac:spMkLst>
            <pc:docMk/>
            <pc:sldMk cId="3779509376" sldId="290"/>
            <ac:spMk id="2" creationId="{1F076F33-D80E-4522-6C7F-05248ECFF1F6}"/>
          </ac:spMkLst>
        </pc:spChg>
        <pc:spChg chg="add mod">
          <ac:chgData name="Kathleen Duffy" userId="a49b0058-286d-4e43-84bd-556edbb889a1" providerId="ADAL" clId="{9BF7EF9F-937F-4308-B007-09619DC57694}" dt="2026-04-06T11:01:08.759" v="7414" actId="403"/>
          <ac:spMkLst>
            <pc:docMk/>
            <pc:sldMk cId="3779509376" sldId="290"/>
            <ac:spMk id="7" creationId="{DA6538B9-D570-237E-3ADF-7800697C67A2}"/>
          </ac:spMkLst>
        </pc:spChg>
        <pc:picChg chg="add mod ord">
          <ac:chgData name="Kathleen Duffy" userId="a49b0058-286d-4e43-84bd-556edbb889a1" providerId="ADAL" clId="{9BF7EF9F-937F-4308-B007-09619DC57694}" dt="2026-03-23T15:52:05.566" v="1067" actId="1076"/>
          <ac:picMkLst>
            <pc:docMk/>
            <pc:sldMk cId="3779509376" sldId="290"/>
            <ac:picMk id="6" creationId="{0618F8DF-CCC6-8FE4-7EBE-1144AD19E39E}"/>
          </ac:picMkLst>
        </pc:picChg>
      </pc:sldChg>
      <pc:sldChg chg="addSp delSp modSp add mod">
        <pc:chgData name="Kathleen Duffy" userId="a49b0058-286d-4e43-84bd-556edbb889a1" providerId="ADAL" clId="{9BF7EF9F-937F-4308-B007-09619DC57694}" dt="2026-03-29T13:23:59.021" v="4837" actId="20577"/>
        <pc:sldMkLst>
          <pc:docMk/>
          <pc:sldMk cId="2529796970" sldId="291"/>
        </pc:sldMkLst>
        <pc:spChg chg="mod">
          <ac:chgData name="Kathleen Duffy" userId="a49b0058-286d-4e43-84bd-556edbb889a1" providerId="ADAL" clId="{9BF7EF9F-937F-4308-B007-09619DC57694}" dt="2026-03-23T15:56:54.605" v="1289" actId="20577"/>
          <ac:spMkLst>
            <pc:docMk/>
            <pc:sldMk cId="2529796970" sldId="291"/>
            <ac:spMk id="2" creationId="{0A957B11-2F20-D6E1-4789-B9D9EA50C9F5}"/>
          </ac:spMkLst>
        </pc:spChg>
        <pc:spChg chg="add mod">
          <ac:chgData name="Kathleen Duffy" userId="a49b0058-286d-4e43-84bd-556edbb889a1" providerId="ADAL" clId="{9BF7EF9F-937F-4308-B007-09619DC57694}" dt="2026-03-29T13:23:59.021" v="4837" actId="20577"/>
          <ac:spMkLst>
            <pc:docMk/>
            <pc:sldMk cId="2529796970" sldId="291"/>
            <ac:spMk id="13" creationId="{641EE8DC-A63A-FD07-A0A6-D20F3840FF18}"/>
          </ac:spMkLst>
        </pc:spChg>
        <pc:spChg chg="add mod">
          <ac:chgData name="Kathleen Duffy" userId="a49b0058-286d-4e43-84bd-556edbb889a1" providerId="ADAL" clId="{9BF7EF9F-937F-4308-B007-09619DC57694}" dt="2026-03-29T13:13:14.987" v="4795" actId="1076"/>
          <ac:spMkLst>
            <pc:docMk/>
            <pc:sldMk cId="2529796970" sldId="291"/>
            <ac:spMk id="16" creationId="{0366B8FC-5AAD-23D6-17DB-916E7391895C}"/>
          </ac:spMkLst>
        </pc:spChg>
        <pc:picChg chg="add mod">
          <ac:chgData name="Kathleen Duffy" userId="a49b0058-286d-4e43-84bd-556edbb889a1" providerId="ADAL" clId="{9BF7EF9F-937F-4308-B007-09619DC57694}" dt="2026-03-23T16:01:33.015" v="1536" actId="1076"/>
          <ac:picMkLst>
            <pc:docMk/>
            <pc:sldMk cId="2529796970" sldId="291"/>
            <ac:picMk id="15" creationId="{080B4A27-AC94-B939-051E-499E61236119}"/>
          </ac:picMkLst>
        </pc:picChg>
      </pc:sldChg>
      <pc:sldChg chg="add ord">
        <pc:chgData name="Kathleen Duffy" userId="a49b0058-286d-4e43-84bd-556edbb889a1" providerId="ADAL" clId="{9BF7EF9F-937F-4308-B007-09619DC57694}" dt="2026-03-23T16:02:28.950" v="1575"/>
        <pc:sldMkLst>
          <pc:docMk/>
          <pc:sldMk cId="84548245" sldId="292"/>
        </pc:sldMkLst>
      </pc:sldChg>
      <pc:sldChg chg="addSp modSp add mod ord">
        <pc:chgData name="Kathleen Duffy" userId="a49b0058-286d-4e43-84bd-556edbb889a1" providerId="ADAL" clId="{9BF7EF9F-937F-4308-B007-09619DC57694}" dt="2026-04-06T10:54:41.019" v="7288" actId="20577"/>
        <pc:sldMkLst>
          <pc:docMk/>
          <pc:sldMk cId="2079264660" sldId="293"/>
        </pc:sldMkLst>
        <pc:spChg chg="mod">
          <ac:chgData name="Kathleen Duffy" userId="a49b0058-286d-4e43-84bd-556edbb889a1" providerId="ADAL" clId="{9BF7EF9F-937F-4308-B007-09619DC57694}" dt="2026-03-23T16:03:05.780" v="1590" actId="20577"/>
          <ac:spMkLst>
            <pc:docMk/>
            <pc:sldMk cId="2079264660" sldId="293"/>
            <ac:spMk id="2" creationId="{DE3327A5-4ACE-2209-3391-9C6E7F63268F}"/>
          </ac:spMkLst>
        </pc:spChg>
        <pc:spChg chg="mod">
          <ac:chgData name="Kathleen Duffy" userId="a49b0058-286d-4e43-84bd-556edbb889a1" providerId="ADAL" clId="{9BF7EF9F-937F-4308-B007-09619DC57694}" dt="2026-04-06T10:54:41.019" v="7288" actId="20577"/>
          <ac:spMkLst>
            <pc:docMk/>
            <pc:sldMk cId="2079264660" sldId="293"/>
            <ac:spMk id="3" creationId="{826DD7E7-645E-0CB9-9DE8-C6024C259FBF}"/>
          </ac:spMkLst>
        </pc:spChg>
        <pc:spChg chg="add mod">
          <ac:chgData name="Kathleen Duffy" userId="a49b0058-286d-4e43-84bd-556edbb889a1" providerId="ADAL" clId="{9BF7EF9F-937F-4308-B007-09619DC57694}" dt="2026-04-06T10:52:51.085" v="7195" actId="14100"/>
          <ac:spMkLst>
            <pc:docMk/>
            <pc:sldMk cId="2079264660" sldId="293"/>
            <ac:spMk id="6" creationId="{723E30EA-D1B2-0D10-6556-102378AE73D2}"/>
          </ac:spMkLst>
        </pc:spChg>
        <pc:picChg chg="add mod">
          <ac:chgData name="Kathleen Duffy" userId="a49b0058-286d-4e43-84bd-556edbb889a1" providerId="ADAL" clId="{9BF7EF9F-937F-4308-B007-09619DC57694}" dt="2026-03-23T16:07:45.091" v="1677" actId="1076"/>
          <ac:picMkLst>
            <pc:docMk/>
            <pc:sldMk cId="2079264660" sldId="293"/>
            <ac:picMk id="8" creationId="{34426048-A2A8-A1B0-648B-A724C1469458}"/>
          </ac:picMkLst>
        </pc:picChg>
      </pc:sldChg>
      <pc:sldChg chg="addSp delSp modSp add mod">
        <pc:chgData name="Kathleen Duffy" userId="a49b0058-286d-4e43-84bd-556edbb889a1" providerId="ADAL" clId="{9BF7EF9F-937F-4308-B007-09619DC57694}" dt="2026-03-29T13:10:08.225" v="4656" actId="947"/>
        <pc:sldMkLst>
          <pc:docMk/>
          <pc:sldMk cId="3519198430" sldId="294"/>
        </pc:sldMkLst>
        <pc:spChg chg="mod">
          <ac:chgData name="Kathleen Duffy" userId="a49b0058-286d-4e43-84bd-556edbb889a1" providerId="ADAL" clId="{9BF7EF9F-937F-4308-B007-09619DC57694}" dt="2026-03-29T13:10:08.225" v="4656" actId="947"/>
          <ac:spMkLst>
            <pc:docMk/>
            <pc:sldMk cId="3519198430" sldId="294"/>
            <ac:spMk id="3" creationId="{BFAE6C8F-FCBD-71A0-F669-0D6D9585487C}"/>
          </ac:spMkLst>
        </pc:spChg>
        <pc:spChg chg="add mod">
          <ac:chgData name="Kathleen Duffy" userId="a49b0058-286d-4e43-84bd-556edbb889a1" providerId="ADAL" clId="{9BF7EF9F-937F-4308-B007-09619DC57694}" dt="2026-03-23T16:09:19.466" v="1698" actId="1076"/>
          <ac:spMkLst>
            <pc:docMk/>
            <pc:sldMk cId="3519198430" sldId="294"/>
            <ac:spMk id="7" creationId="{1921A239-E954-0AD8-DE39-7D5C6328B4FE}"/>
          </ac:spMkLst>
        </pc:spChg>
      </pc:sldChg>
      <pc:sldChg chg="addSp delSp modSp new mod">
        <pc:chgData name="Kathleen Duffy" userId="a49b0058-286d-4e43-84bd-556edbb889a1" providerId="ADAL" clId="{9BF7EF9F-937F-4308-B007-09619DC57694}" dt="2026-03-29T13:28:36.920" v="4960" actId="1076"/>
        <pc:sldMkLst>
          <pc:docMk/>
          <pc:sldMk cId="1851600398" sldId="296"/>
        </pc:sldMkLst>
        <pc:spChg chg="mod">
          <ac:chgData name="Kathleen Duffy" userId="a49b0058-286d-4e43-84bd-556edbb889a1" providerId="ADAL" clId="{9BF7EF9F-937F-4308-B007-09619DC57694}" dt="2026-03-23T16:31:56.718" v="2435" actId="14100"/>
          <ac:spMkLst>
            <pc:docMk/>
            <pc:sldMk cId="1851600398" sldId="296"/>
            <ac:spMk id="2" creationId="{BAB97DF1-2B47-E98D-97B0-74DC318E945B}"/>
          </ac:spMkLst>
        </pc:spChg>
        <pc:spChg chg="add mod">
          <ac:chgData name="Kathleen Duffy" userId="a49b0058-286d-4e43-84bd-556edbb889a1" providerId="ADAL" clId="{9BF7EF9F-937F-4308-B007-09619DC57694}" dt="2026-03-29T13:28:36.920" v="4960" actId="1076"/>
          <ac:spMkLst>
            <pc:docMk/>
            <pc:sldMk cId="1851600398" sldId="296"/>
            <ac:spMk id="3" creationId="{9F3ABA05-A04E-2C99-485C-706D9D4F467D}"/>
          </ac:spMkLst>
        </pc:spChg>
        <pc:spChg chg="add mod">
          <ac:chgData name="Kathleen Duffy" userId="a49b0058-286d-4e43-84bd-556edbb889a1" providerId="ADAL" clId="{9BF7EF9F-937F-4308-B007-09619DC57694}" dt="2026-03-23T16:24:23.682" v="2128" actId="13822"/>
          <ac:spMkLst>
            <pc:docMk/>
            <pc:sldMk cId="1851600398" sldId="296"/>
            <ac:spMk id="9" creationId="{4D44010B-D9D2-DAD0-503E-E84587B35E55}"/>
          </ac:spMkLst>
        </pc:spChg>
        <pc:spChg chg="add mod ord">
          <ac:chgData name="Kathleen Duffy" userId="a49b0058-286d-4e43-84bd-556edbb889a1" providerId="ADAL" clId="{9BF7EF9F-937F-4308-B007-09619DC57694}" dt="2026-03-23T16:31:52.715" v="2434" actId="208"/>
          <ac:spMkLst>
            <pc:docMk/>
            <pc:sldMk cId="1851600398" sldId="296"/>
            <ac:spMk id="10" creationId="{72821930-47B7-A442-C9D6-8463955053B2}"/>
          </ac:spMkLst>
        </pc:spChg>
        <pc:picChg chg="add mod ord">
          <ac:chgData name="Kathleen Duffy" userId="a49b0058-286d-4e43-84bd-556edbb889a1" providerId="ADAL" clId="{9BF7EF9F-937F-4308-B007-09619DC57694}" dt="2026-03-23T16:24:13.927" v="2126" actId="14100"/>
          <ac:picMkLst>
            <pc:docMk/>
            <pc:sldMk cId="1851600398" sldId="296"/>
            <ac:picMk id="6" creationId="{BB5F8CCC-22C7-FD05-8CB1-65DFC21ED03F}"/>
          </ac:picMkLst>
        </pc:picChg>
        <pc:picChg chg="add mod ord">
          <ac:chgData name="Kathleen Duffy" userId="a49b0058-286d-4e43-84bd-556edbb889a1" providerId="ADAL" clId="{9BF7EF9F-937F-4308-B007-09619DC57694}" dt="2026-03-23T16:24:04.131" v="2123" actId="14100"/>
          <ac:picMkLst>
            <pc:docMk/>
            <pc:sldMk cId="1851600398" sldId="296"/>
            <ac:picMk id="8" creationId="{1EDB46C5-702C-A1EC-0D44-F6C45E786F63}"/>
          </ac:picMkLst>
        </pc:picChg>
      </pc:sldChg>
      <pc:sldChg chg="addSp modSp new mod">
        <pc:chgData name="Kathleen Duffy" userId="a49b0058-286d-4e43-84bd-556edbb889a1" providerId="ADAL" clId="{9BF7EF9F-937F-4308-B007-09619DC57694}" dt="2026-03-23T16:31:28.523" v="2426" actId="207"/>
        <pc:sldMkLst>
          <pc:docMk/>
          <pc:sldMk cId="3283811666" sldId="297"/>
        </pc:sldMkLst>
        <pc:spChg chg="mod">
          <ac:chgData name="Kathleen Duffy" userId="a49b0058-286d-4e43-84bd-556edbb889a1" providerId="ADAL" clId="{9BF7EF9F-937F-4308-B007-09619DC57694}" dt="2026-03-23T16:31:28.523" v="2426" actId="207"/>
          <ac:spMkLst>
            <pc:docMk/>
            <pc:sldMk cId="3283811666" sldId="297"/>
            <ac:spMk id="2" creationId="{B7B7EEFB-A629-BD9B-776E-E2781273509C}"/>
          </ac:spMkLst>
        </pc:spChg>
        <pc:spChg chg="mod">
          <ac:chgData name="Kathleen Duffy" userId="a49b0058-286d-4e43-84bd-556edbb889a1" providerId="ADAL" clId="{9BF7EF9F-937F-4308-B007-09619DC57694}" dt="2026-03-23T16:28:24.723" v="2379" actId="5793"/>
          <ac:spMkLst>
            <pc:docMk/>
            <pc:sldMk cId="3283811666" sldId="297"/>
            <ac:spMk id="3" creationId="{CB78C631-8988-42B8-FAA3-1969979B51C3}"/>
          </ac:spMkLst>
        </pc:spChg>
        <pc:spChg chg="add mod ord">
          <ac:chgData name="Kathleen Duffy" userId="a49b0058-286d-4e43-84bd-556edbb889a1" providerId="ADAL" clId="{9BF7EF9F-937F-4308-B007-09619DC57694}" dt="2026-03-23T16:31:14.251" v="2425" actId="171"/>
          <ac:spMkLst>
            <pc:docMk/>
            <pc:sldMk cId="3283811666" sldId="297"/>
            <ac:spMk id="4" creationId="{778D24FD-0555-0812-F082-DF38D46E36ED}"/>
          </ac:spMkLst>
        </pc:spChg>
      </pc:sldChg>
      <pc:sldChg chg="addSp delSp modSp new mod">
        <pc:chgData name="Kathleen Duffy" userId="a49b0058-286d-4e43-84bd-556edbb889a1" providerId="ADAL" clId="{9BF7EF9F-937F-4308-B007-09619DC57694}" dt="2026-03-23T16:30:57.538" v="2419" actId="14100"/>
        <pc:sldMkLst>
          <pc:docMk/>
          <pc:sldMk cId="945041811" sldId="298"/>
        </pc:sldMkLst>
        <pc:spChg chg="mod">
          <ac:chgData name="Kathleen Duffy" userId="a49b0058-286d-4e43-84bd-556edbb889a1" providerId="ADAL" clId="{9BF7EF9F-937F-4308-B007-09619DC57694}" dt="2026-03-23T16:30:47.483" v="2417" actId="207"/>
          <ac:spMkLst>
            <pc:docMk/>
            <pc:sldMk cId="945041811" sldId="298"/>
            <ac:spMk id="2" creationId="{83A0C4F1-6A00-FDB6-58D0-FA352C47629C}"/>
          </ac:spMkLst>
        </pc:spChg>
        <pc:spChg chg="add mod ord">
          <ac:chgData name="Kathleen Duffy" userId="a49b0058-286d-4e43-84bd-556edbb889a1" providerId="ADAL" clId="{9BF7EF9F-937F-4308-B007-09619DC57694}" dt="2026-03-23T16:30:51.393" v="2418" actId="1076"/>
          <ac:spMkLst>
            <pc:docMk/>
            <pc:sldMk cId="945041811" sldId="298"/>
            <ac:spMk id="6" creationId="{B5BDB7B7-FF73-E4B8-B627-AC465DEA7C87}"/>
          </ac:spMkLst>
        </pc:spChg>
        <pc:picChg chg="add mod ord">
          <ac:chgData name="Kathleen Duffy" userId="a49b0058-286d-4e43-84bd-556edbb889a1" providerId="ADAL" clId="{9BF7EF9F-937F-4308-B007-09619DC57694}" dt="2026-03-23T16:30:57.538" v="2419" actId="14100"/>
          <ac:picMkLst>
            <pc:docMk/>
            <pc:sldMk cId="945041811" sldId="298"/>
            <ac:picMk id="5" creationId="{CC8B29BF-B573-36C5-B265-B3ACA34A0E8C}"/>
          </ac:picMkLst>
        </pc:picChg>
      </pc:sldChg>
      <pc:sldChg chg="addSp delSp modSp add mod">
        <pc:chgData name="Kathleen Duffy" userId="a49b0058-286d-4e43-84bd-556edbb889a1" providerId="ADAL" clId="{9BF7EF9F-937F-4308-B007-09619DC57694}" dt="2026-04-06T11:00:29.756" v="7410" actId="403"/>
        <pc:sldMkLst>
          <pc:docMk/>
          <pc:sldMk cId="2229289629" sldId="299"/>
        </pc:sldMkLst>
        <pc:spChg chg="mod">
          <ac:chgData name="Kathleen Duffy" userId="a49b0058-286d-4e43-84bd-556edbb889a1" providerId="ADAL" clId="{9BF7EF9F-937F-4308-B007-09619DC57694}" dt="2026-03-23T16:32:20.026" v="2440" actId="20577"/>
          <ac:spMkLst>
            <pc:docMk/>
            <pc:sldMk cId="2229289629" sldId="299"/>
            <ac:spMk id="2" creationId="{1237CA5A-FD07-34EB-1DBD-1D60E1D1D64F}"/>
          </ac:spMkLst>
        </pc:spChg>
        <pc:spChg chg="add mod">
          <ac:chgData name="Kathleen Duffy" userId="a49b0058-286d-4e43-84bd-556edbb889a1" providerId="ADAL" clId="{9BF7EF9F-937F-4308-B007-09619DC57694}" dt="2026-04-06T11:00:29.756" v="7410" actId="403"/>
          <ac:spMkLst>
            <pc:docMk/>
            <pc:sldMk cId="2229289629" sldId="299"/>
            <ac:spMk id="7" creationId="{BE6849B5-6D2D-BA86-22DA-C3851444BB23}"/>
          </ac:spMkLst>
        </pc:spChg>
        <pc:spChg chg="add mod ord">
          <ac:chgData name="Kathleen Duffy" userId="a49b0058-286d-4e43-84bd-556edbb889a1" providerId="ADAL" clId="{9BF7EF9F-937F-4308-B007-09619DC57694}" dt="2026-03-23T16:39:13.985" v="2638" actId="1076"/>
          <ac:spMkLst>
            <pc:docMk/>
            <pc:sldMk cId="2229289629" sldId="299"/>
            <ac:spMk id="10" creationId="{4074C11A-1559-8A62-012D-B667D2D74C79}"/>
          </ac:spMkLst>
        </pc:spChg>
        <pc:picChg chg="add mod">
          <ac:chgData name="Kathleen Duffy" userId="a49b0058-286d-4e43-84bd-556edbb889a1" providerId="ADAL" clId="{9BF7EF9F-937F-4308-B007-09619DC57694}" dt="2026-03-23T16:39:13.985" v="2638" actId="1076"/>
          <ac:picMkLst>
            <pc:docMk/>
            <pc:sldMk cId="2229289629" sldId="299"/>
            <ac:picMk id="9" creationId="{CCB3731B-6967-BC50-23B2-C79FF8097A0B}"/>
          </ac:picMkLst>
        </pc:picChg>
      </pc:sldChg>
      <pc:sldChg chg="addSp delSp modSp add mod">
        <pc:chgData name="Kathleen Duffy" userId="a49b0058-286d-4e43-84bd-556edbb889a1" providerId="ADAL" clId="{9BF7EF9F-937F-4308-B007-09619DC57694}" dt="2026-04-06T11:00:21.264" v="7408" actId="403"/>
        <pc:sldMkLst>
          <pc:docMk/>
          <pc:sldMk cId="3627937284" sldId="300"/>
        </pc:sldMkLst>
        <pc:spChg chg="mod">
          <ac:chgData name="Kathleen Duffy" userId="a49b0058-286d-4e43-84bd-556edbb889a1" providerId="ADAL" clId="{9BF7EF9F-937F-4308-B007-09619DC57694}" dt="2026-03-23T16:39:59.900" v="2646" actId="20577"/>
          <ac:spMkLst>
            <pc:docMk/>
            <pc:sldMk cId="3627937284" sldId="300"/>
            <ac:spMk id="2" creationId="{99EC0443-A6E8-E534-84F4-486CD7C2FC61}"/>
          </ac:spMkLst>
        </pc:spChg>
        <pc:spChg chg="mod">
          <ac:chgData name="Kathleen Duffy" userId="a49b0058-286d-4e43-84bd-556edbb889a1" providerId="ADAL" clId="{9BF7EF9F-937F-4308-B007-09619DC57694}" dt="2026-04-06T11:00:21.264" v="7408" actId="403"/>
          <ac:spMkLst>
            <pc:docMk/>
            <pc:sldMk cId="3627937284" sldId="300"/>
            <ac:spMk id="7" creationId="{FB421D13-8D91-4AB8-E3D5-2BF993273E75}"/>
          </ac:spMkLst>
        </pc:spChg>
        <pc:picChg chg="add mod">
          <ac:chgData name="Kathleen Duffy" userId="a49b0058-286d-4e43-84bd-556edbb889a1" providerId="ADAL" clId="{9BF7EF9F-937F-4308-B007-09619DC57694}" dt="2026-03-23T16:42:23.411" v="2652" actId="1076"/>
          <ac:picMkLst>
            <pc:docMk/>
            <pc:sldMk cId="3627937284" sldId="300"/>
            <ac:picMk id="4" creationId="{CC55690A-ECF8-E0B3-4200-758FF7F54BE4}"/>
          </ac:picMkLst>
        </pc:picChg>
      </pc:sldChg>
      <pc:sldChg chg="addSp delSp modSp new mod ord">
        <pc:chgData name="Kathleen Duffy" userId="a49b0058-286d-4e43-84bd-556edbb889a1" providerId="ADAL" clId="{9BF7EF9F-937F-4308-B007-09619DC57694}" dt="2026-04-06T10:59:56.886" v="7403" actId="403"/>
        <pc:sldMkLst>
          <pc:docMk/>
          <pc:sldMk cId="3525537296" sldId="301"/>
        </pc:sldMkLst>
        <pc:spChg chg="add mod">
          <ac:chgData name="Kathleen Duffy" userId="a49b0058-286d-4e43-84bd-556edbb889a1" providerId="ADAL" clId="{9BF7EF9F-937F-4308-B007-09619DC57694}" dt="2026-03-29T13:30:40.759" v="5002" actId="14100"/>
          <ac:spMkLst>
            <pc:docMk/>
            <pc:sldMk cId="3525537296" sldId="301"/>
            <ac:spMk id="8" creationId="{5B0EF920-E5DE-04D2-7194-81C44713DCEC}"/>
          </ac:spMkLst>
        </pc:spChg>
        <pc:spChg chg="add mod">
          <ac:chgData name="Kathleen Duffy" userId="a49b0058-286d-4e43-84bd-556edbb889a1" providerId="ADAL" clId="{9BF7EF9F-937F-4308-B007-09619DC57694}" dt="2026-04-06T10:59:56.886" v="7403" actId="403"/>
          <ac:spMkLst>
            <pc:docMk/>
            <pc:sldMk cId="3525537296" sldId="301"/>
            <ac:spMk id="9" creationId="{33F6B1FC-D319-3E44-7732-F16B7261B15A}"/>
          </ac:spMkLst>
        </pc:spChg>
        <pc:picChg chg="add mod ord">
          <ac:chgData name="Kathleen Duffy" userId="a49b0058-286d-4e43-84bd-556edbb889a1" providerId="ADAL" clId="{9BF7EF9F-937F-4308-B007-09619DC57694}" dt="2026-03-23T16:58:25.970" v="3255" actId="1076"/>
          <ac:picMkLst>
            <pc:docMk/>
            <pc:sldMk cId="3525537296" sldId="301"/>
            <ac:picMk id="5" creationId="{AAEF2F62-58CD-1FA9-54E6-E7FFAB56B6CD}"/>
          </ac:picMkLst>
        </pc:picChg>
        <pc:picChg chg="add mod">
          <ac:chgData name="Kathleen Duffy" userId="a49b0058-286d-4e43-84bd-556edbb889a1" providerId="ADAL" clId="{9BF7EF9F-937F-4308-B007-09619DC57694}" dt="2026-03-23T16:58:27.802" v="3256" actId="1076"/>
          <ac:picMkLst>
            <pc:docMk/>
            <pc:sldMk cId="3525537296" sldId="301"/>
            <ac:picMk id="7" creationId="{CAE0E4BE-84E9-0DCE-3DC5-F704AD6B8122}"/>
          </ac:picMkLst>
        </pc:picChg>
      </pc:sldChg>
      <pc:sldChg chg="delSp modSp add mod">
        <pc:chgData name="Kathleen Duffy" userId="a49b0058-286d-4e43-84bd-556edbb889a1" providerId="ADAL" clId="{9BF7EF9F-937F-4308-B007-09619DC57694}" dt="2026-04-06T11:00:12.279" v="7406" actId="14100"/>
        <pc:sldMkLst>
          <pc:docMk/>
          <pc:sldMk cId="3576863170" sldId="302"/>
        </pc:sldMkLst>
        <pc:spChg chg="mod">
          <ac:chgData name="Kathleen Duffy" userId="a49b0058-286d-4e43-84bd-556edbb889a1" providerId="ADAL" clId="{9BF7EF9F-937F-4308-B007-09619DC57694}" dt="2026-03-23T16:57:48.261" v="3254" actId="20577"/>
          <ac:spMkLst>
            <pc:docMk/>
            <pc:sldMk cId="3576863170" sldId="302"/>
            <ac:spMk id="2" creationId="{EDA26914-F495-FCEE-F37D-4879BAEC0665}"/>
          </ac:spMkLst>
        </pc:spChg>
        <pc:spChg chg="mod">
          <ac:chgData name="Kathleen Duffy" userId="a49b0058-286d-4e43-84bd-556edbb889a1" providerId="ADAL" clId="{9BF7EF9F-937F-4308-B007-09619DC57694}" dt="2026-04-06T11:00:12.279" v="7406" actId="14100"/>
          <ac:spMkLst>
            <pc:docMk/>
            <pc:sldMk cId="3576863170" sldId="302"/>
            <ac:spMk id="7" creationId="{5AEDE4E4-BDED-C30D-DC9E-838E68FBC140}"/>
          </ac:spMkLst>
        </pc:spChg>
      </pc:sldChg>
      <pc:sldChg chg="addSp delSp modSp new mod setBg">
        <pc:chgData name="Kathleen Duffy" userId="a49b0058-286d-4e43-84bd-556edbb889a1" providerId="ADAL" clId="{9BF7EF9F-937F-4308-B007-09619DC57694}" dt="2026-03-23T17:13:33.397" v="3967" actId="1076"/>
        <pc:sldMkLst>
          <pc:docMk/>
          <pc:sldMk cId="2004551330" sldId="303"/>
        </pc:sldMkLst>
        <pc:spChg chg="mod">
          <ac:chgData name="Kathleen Duffy" userId="a49b0058-286d-4e43-84bd-556edbb889a1" providerId="ADAL" clId="{9BF7EF9F-937F-4308-B007-09619DC57694}" dt="2026-03-23T17:12:29.483" v="3904" actId="26606"/>
          <ac:spMkLst>
            <pc:docMk/>
            <pc:sldMk cId="2004551330" sldId="303"/>
            <ac:spMk id="2" creationId="{55D5B0EA-5EB7-C9E0-7099-F05C6B611D3F}"/>
          </ac:spMkLst>
        </pc:spChg>
        <pc:spChg chg="add mod">
          <ac:chgData name="Kathleen Duffy" userId="a49b0058-286d-4e43-84bd-556edbb889a1" providerId="ADAL" clId="{9BF7EF9F-937F-4308-B007-09619DC57694}" dt="2026-03-23T17:13:33.397" v="3967" actId="1076"/>
          <ac:spMkLst>
            <pc:docMk/>
            <pc:sldMk cId="2004551330" sldId="303"/>
            <ac:spMk id="6" creationId="{6E8F5093-20A0-B7A6-44B7-30879749FFD4}"/>
          </ac:spMkLst>
        </pc:spChg>
        <pc:spChg chg="add">
          <ac:chgData name="Kathleen Duffy" userId="a49b0058-286d-4e43-84bd-556edbb889a1" providerId="ADAL" clId="{9BF7EF9F-937F-4308-B007-09619DC57694}" dt="2026-03-23T17:12:29.483" v="3904" actId="26606"/>
          <ac:spMkLst>
            <pc:docMk/>
            <pc:sldMk cId="2004551330" sldId="303"/>
            <ac:spMk id="10" creationId="{CD333CBE-B699-4E3B-9F45-C045F773434F}"/>
          </ac:spMkLst>
        </pc:spChg>
        <pc:spChg chg="add">
          <ac:chgData name="Kathleen Duffy" userId="a49b0058-286d-4e43-84bd-556edbb889a1" providerId="ADAL" clId="{9BF7EF9F-937F-4308-B007-09619DC57694}" dt="2026-03-23T17:12:29.483" v="3904" actId="26606"/>
          <ac:spMkLst>
            <pc:docMk/>
            <pc:sldMk cId="2004551330" sldId="303"/>
            <ac:spMk id="12" creationId="{FCA118C4-32A6-466D-8453-BA738103A062}"/>
          </ac:spMkLst>
        </pc:spChg>
        <pc:picChg chg="add mod ord">
          <ac:chgData name="Kathleen Duffy" userId="a49b0058-286d-4e43-84bd-556edbb889a1" providerId="ADAL" clId="{9BF7EF9F-937F-4308-B007-09619DC57694}" dt="2026-03-23T17:12:32.545" v="3905" actId="1076"/>
          <ac:picMkLst>
            <pc:docMk/>
            <pc:sldMk cId="2004551330" sldId="303"/>
            <ac:picMk id="5" creationId="{323456D5-5D4C-99F5-D529-00E8222A55E4}"/>
          </ac:picMkLst>
        </pc:picChg>
      </pc:sldChg>
      <pc:sldChg chg="addSp delSp modSp add mod ord">
        <pc:chgData name="Kathleen Duffy" userId="a49b0058-286d-4e43-84bd-556edbb889a1" providerId="ADAL" clId="{9BF7EF9F-937F-4308-B007-09619DC57694}" dt="2026-04-06T10:59:45.932" v="7402" actId="403"/>
        <pc:sldMkLst>
          <pc:docMk/>
          <pc:sldMk cId="1271728112" sldId="304"/>
        </pc:sldMkLst>
        <pc:spChg chg="mod">
          <ac:chgData name="Kathleen Duffy" userId="a49b0058-286d-4e43-84bd-556edbb889a1" providerId="ADAL" clId="{9BF7EF9F-937F-4308-B007-09619DC57694}" dt="2026-03-23T17:02:05.253" v="3517" actId="20577"/>
          <ac:spMkLst>
            <pc:docMk/>
            <pc:sldMk cId="1271728112" sldId="304"/>
            <ac:spMk id="2" creationId="{6C740B67-24B0-C289-52F4-2C18E3D7EDA6}"/>
          </ac:spMkLst>
        </pc:spChg>
        <pc:spChg chg="add mod">
          <ac:chgData name="Kathleen Duffy" userId="a49b0058-286d-4e43-84bd-556edbb889a1" providerId="ADAL" clId="{9BF7EF9F-937F-4308-B007-09619DC57694}" dt="2026-04-06T10:59:45.932" v="7402" actId="403"/>
          <ac:spMkLst>
            <pc:docMk/>
            <pc:sldMk cId="1271728112" sldId="304"/>
            <ac:spMk id="3" creationId="{0185DBD9-6EF5-B3AF-0B53-859BA439AE82}"/>
          </ac:spMkLst>
        </pc:spChg>
      </pc:sldChg>
      <pc:sldChg chg="addSp delSp modSp add mod ord">
        <pc:chgData name="Kathleen Duffy" userId="a49b0058-286d-4e43-84bd-556edbb889a1" providerId="ADAL" clId="{9BF7EF9F-937F-4308-B007-09619DC57694}" dt="2026-04-06T11:03:01.836" v="7429" actId="403"/>
        <pc:sldMkLst>
          <pc:docMk/>
          <pc:sldMk cId="3501629545" sldId="305"/>
        </pc:sldMkLst>
        <pc:spChg chg="mod">
          <ac:chgData name="Kathleen Duffy" userId="a49b0058-286d-4e43-84bd-556edbb889a1" providerId="ADAL" clId="{9BF7EF9F-937F-4308-B007-09619DC57694}" dt="2026-03-23T17:13:57.510" v="3983" actId="20577"/>
          <ac:spMkLst>
            <pc:docMk/>
            <pc:sldMk cId="3501629545" sldId="305"/>
            <ac:spMk id="2" creationId="{650A6BA6-3084-3E8B-D702-607660FBCC11}"/>
          </ac:spMkLst>
        </pc:spChg>
        <pc:spChg chg="add mod ord">
          <ac:chgData name="Kathleen Duffy" userId="a49b0058-286d-4e43-84bd-556edbb889a1" providerId="ADAL" clId="{9BF7EF9F-937F-4308-B007-09619DC57694}" dt="2026-03-23T17:15:12.432" v="3992" actId="208"/>
          <ac:spMkLst>
            <pc:docMk/>
            <pc:sldMk cId="3501629545" sldId="305"/>
            <ac:spMk id="7" creationId="{E43700B2-2C73-B6D8-4FD9-2CE5CFDAC64C}"/>
          </ac:spMkLst>
        </pc:spChg>
        <pc:spChg chg="add mod">
          <ac:chgData name="Kathleen Duffy" userId="a49b0058-286d-4e43-84bd-556edbb889a1" providerId="ADAL" clId="{9BF7EF9F-937F-4308-B007-09619DC57694}" dt="2026-04-06T11:03:01.836" v="7429" actId="403"/>
          <ac:spMkLst>
            <pc:docMk/>
            <pc:sldMk cId="3501629545" sldId="305"/>
            <ac:spMk id="8" creationId="{7A2C25C3-9EB9-954B-44B0-F5A06B875DAA}"/>
          </ac:spMkLst>
        </pc:spChg>
        <pc:picChg chg="add mod">
          <ac:chgData name="Kathleen Duffy" userId="a49b0058-286d-4e43-84bd-556edbb889a1" providerId="ADAL" clId="{9BF7EF9F-937F-4308-B007-09619DC57694}" dt="2026-03-23T17:14:55.296" v="3987" actId="1076"/>
          <ac:picMkLst>
            <pc:docMk/>
            <pc:sldMk cId="3501629545" sldId="305"/>
            <ac:picMk id="5" creationId="{B796D1CC-40D0-6223-C369-5F5FA5CE4875}"/>
          </ac:picMkLst>
        </pc:picChg>
      </pc:sldChg>
      <pc:sldChg chg="addSp delSp modSp new mod setBg">
        <pc:chgData name="Kathleen Duffy" userId="a49b0058-286d-4e43-84bd-556edbb889a1" providerId="ADAL" clId="{9BF7EF9F-937F-4308-B007-09619DC57694}" dt="2026-04-06T11:03:10.959" v="7430" actId="403"/>
        <pc:sldMkLst>
          <pc:docMk/>
          <pc:sldMk cId="979730085" sldId="306"/>
        </pc:sldMkLst>
        <pc:spChg chg="add mod">
          <ac:chgData name="Kathleen Duffy" userId="a49b0058-286d-4e43-84bd-556edbb889a1" providerId="ADAL" clId="{9BF7EF9F-937F-4308-B007-09619DC57694}" dt="2026-04-06T11:03:10.959" v="7430" actId="403"/>
          <ac:spMkLst>
            <pc:docMk/>
            <pc:sldMk cId="979730085" sldId="306"/>
            <ac:spMk id="8" creationId="{72445BB2-BD70-6C94-5E8A-A3583D8670AD}"/>
          </ac:spMkLst>
        </pc:spChg>
        <pc:spChg chg="add">
          <ac:chgData name="Kathleen Duffy" userId="a49b0058-286d-4e43-84bd-556edbb889a1" providerId="ADAL" clId="{9BF7EF9F-937F-4308-B007-09619DC57694}" dt="2026-03-23T17:16:27.295" v="4070" actId="26606"/>
          <ac:spMkLst>
            <pc:docMk/>
            <pc:sldMk cId="979730085" sldId="306"/>
            <ac:spMk id="12" creationId="{B3469242-1349-4D08-AC21-B3E7BB3D1047}"/>
          </ac:spMkLst>
        </pc:spChg>
        <pc:spChg chg="add">
          <ac:chgData name="Kathleen Duffy" userId="a49b0058-286d-4e43-84bd-556edbb889a1" providerId="ADAL" clId="{9BF7EF9F-937F-4308-B007-09619DC57694}" dt="2026-03-23T17:16:27.295" v="4070" actId="26606"/>
          <ac:spMkLst>
            <pc:docMk/>
            <pc:sldMk cId="979730085" sldId="306"/>
            <ac:spMk id="14" creationId="{6F1E2996-3A67-4963-A367-5CC6AFDAFAC7}"/>
          </ac:spMkLst>
        </pc:spChg>
        <pc:spChg chg="add">
          <ac:chgData name="Kathleen Duffy" userId="a49b0058-286d-4e43-84bd-556edbb889a1" providerId="ADAL" clId="{9BF7EF9F-937F-4308-B007-09619DC57694}" dt="2026-03-23T17:16:27.295" v="4070" actId="26606"/>
          <ac:spMkLst>
            <pc:docMk/>
            <pc:sldMk cId="979730085" sldId="306"/>
            <ac:spMk id="16" creationId="{DA2491C3-2C89-49FA-8B72-57419B128CEA}"/>
          </ac:spMkLst>
        </pc:spChg>
        <pc:picChg chg="add mod ord">
          <ac:chgData name="Kathleen Duffy" userId="a49b0058-286d-4e43-84bd-556edbb889a1" providerId="ADAL" clId="{9BF7EF9F-937F-4308-B007-09619DC57694}" dt="2026-03-23T17:16:27.295" v="4070" actId="26606"/>
          <ac:picMkLst>
            <pc:docMk/>
            <pc:sldMk cId="979730085" sldId="306"/>
            <ac:picMk id="5" creationId="{85A7FD0F-7A29-C1F0-EFD5-8F6642CFBA88}"/>
          </ac:picMkLst>
        </pc:picChg>
        <pc:picChg chg="add mod">
          <ac:chgData name="Kathleen Duffy" userId="a49b0058-286d-4e43-84bd-556edbb889a1" providerId="ADAL" clId="{9BF7EF9F-937F-4308-B007-09619DC57694}" dt="2026-03-23T17:16:27.295" v="4070" actId="26606"/>
          <ac:picMkLst>
            <pc:docMk/>
            <pc:sldMk cId="979730085" sldId="306"/>
            <ac:picMk id="7" creationId="{FBF0AA40-ED47-17CB-5B25-DAC99A995C93}"/>
          </ac:picMkLst>
        </pc:picChg>
      </pc:sldChg>
      <pc:sldChg chg="addSp delSp modSp new mod">
        <pc:chgData name="Kathleen Duffy" userId="a49b0058-286d-4e43-84bd-556edbb889a1" providerId="ADAL" clId="{9BF7EF9F-937F-4308-B007-09619DC57694}" dt="2026-04-06T10:57:41.439" v="7381" actId="313"/>
        <pc:sldMkLst>
          <pc:docMk/>
          <pc:sldMk cId="1510285841" sldId="307"/>
        </pc:sldMkLst>
        <pc:spChg chg="mod">
          <ac:chgData name="Kathleen Duffy" userId="a49b0058-286d-4e43-84bd-556edbb889a1" providerId="ADAL" clId="{9BF7EF9F-937F-4308-B007-09619DC57694}" dt="2026-04-06T10:57:41.439" v="7381" actId="313"/>
          <ac:spMkLst>
            <pc:docMk/>
            <pc:sldMk cId="1510285841" sldId="307"/>
            <ac:spMk id="2" creationId="{33667CE3-3220-910C-4B20-67FA51F7EB17}"/>
          </ac:spMkLst>
        </pc:spChg>
        <pc:spChg chg="add mod">
          <ac:chgData name="Kathleen Duffy" userId="a49b0058-286d-4e43-84bd-556edbb889a1" providerId="ADAL" clId="{9BF7EF9F-937F-4308-B007-09619DC57694}" dt="2026-03-23T17:20:52.149" v="4206" actId="1076"/>
          <ac:spMkLst>
            <pc:docMk/>
            <pc:sldMk cId="1510285841" sldId="307"/>
            <ac:spMk id="6" creationId="{111D503D-EB14-0106-784F-38ADD0A74384}"/>
          </ac:spMkLst>
        </pc:spChg>
        <pc:spChg chg="add mod">
          <ac:chgData name="Kathleen Duffy" userId="a49b0058-286d-4e43-84bd-556edbb889a1" providerId="ADAL" clId="{9BF7EF9F-937F-4308-B007-09619DC57694}" dt="2026-03-23T17:21:44.758" v="4237" actId="13822"/>
          <ac:spMkLst>
            <pc:docMk/>
            <pc:sldMk cId="1510285841" sldId="307"/>
            <ac:spMk id="9" creationId="{41501B81-0EC4-54CD-4852-E5188CB204CC}"/>
          </ac:spMkLst>
        </pc:spChg>
        <pc:picChg chg="add mod ord">
          <ac:chgData name="Kathleen Duffy" userId="a49b0058-286d-4e43-84bd-556edbb889a1" providerId="ADAL" clId="{9BF7EF9F-937F-4308-B007-09619DC57694}" dt="2026-03-23T17:20:47.513" v="4205" actId="1076"/>
          <ac:picMkLst>
            <pc:docMk/>
            <pc:sldMk cId="1510285841" sldId="307"/>
            <ac:picMk id="5" creationId="{01B05F1A-FD1C-F066-BFFB-653696A59F69}"/>
          </ac:picMkLst>
        </pc:picChg>
        <pc:picChg chg="add mod">
          <ac:chgData name="Kathleen Duffy" userId="a49b0058-286d-4e43-84bd-556edbb889a1" providerId="ADAL" clId="{9BF7EF9F-937F-4308-B007-09619DC57694}" dt="2026-03-23T17:21:22.770" v="4231" actId="14100"/>
          <ac:picMkLst>
            <pc:docMk/>
            <pc:sldMk cId="1510285841" sldId="307"/>
            <ac:picMk id="8" creationId="{3D83EDFE-5DE6-D32C-9BD2-3C29AF7CE455}"/>
          </ac:picMkLst>
        </pc:picChg>
      </pc:sldChg>
      <pc:sldChg chg="modSp new mod">
        <pc:chgData name="Kathleen Duffy" userId="a49b0058-286d-4e43-84bd-556edbb889a1" providerId="ADAL" clId="{9BF7EF9F-937F-4308-B007-09619DC57694}" dt="2026-04-06T10:57:20.053" v="7375" actId="20577"/>
        <pc:sldMkLst>
          <pc:docMk/>
          <pc:sldMk cId="2206579790" sldId="308"/>
        </pc:sldMkLst>
        <pc:spChg chg="mod">
          <ac:chgData name="Kathleen Duffy" userId="a49b0058-286d-4e43-84bd-556edbb889a1" providerId="ADAL" clId="{9BF7EF9F-937F-4308-B007-09619DC57694}" dt="2026-04-06T10:57:20.053" v="7375" actId="20577"/>
          <ac:spMkLst>
            <pc:docMk/>
            <pc:sldMk cId="2206579790" sldId="308"/>
            <ac:spMk id="2" creationId="{CF4FBDF6-D319-81E6-7646-6D4DFE1C3E0B}"/>
          </ac:spMkLst>
        </pc:spChg>
      </pc:sldChg>
      <pc:sldChg chg="addSp delSp modSp new mod setBg">
        <pc:chgData name="Kathleen Duffy" userId="a49b0058-286d-4e43-84bd-556edbb889a1" providerId="ADAL" clId="{9BF7EF9F-937F-4308-B007-09619DC57694}" dt="2026-03-23T17:22:53.707" v="4344" actId="26606"/>
        <pc:sldMkLst>
          <pc:docMk/>
          <pc:sldMk cId="3492376710" sldId="309"/>
        </pc:sldMkLst>
        <pc:spChg chg="mod">
          <ac:chgData name="Kathleen Duffy" userId="a49b0058-286d-4e43-84bd-556edbb889a1" providerId="ADAL" clId="{9BF7EF9F-937F-4308-B007-09619DC57694}" dt="2026-03-23T17:22:53.707" v="4344" actId="26606"/>
          <ac:spMkLst>
            <pc:docMk/>
            <pc:sldMk cId="3492376710" sldId="309"/>
            <ac:spMk id="2" creationId="{48A22001-2936-9BF8-C733-8039E3446261}"/>
          </ac:spMkLst>
        </pc:spChg>
        <pc:graphicFrameChg chg="add">
          <ac:chgData name="Kathleen Duffy" userId="a49b0058-286d-4e43-84bd-556edbb889a1" providerId="ADAL" clId="{9BF7EF9F-937F-4308-B007-09619DC57694}" dt="2026-03-23T17:22:53.707" v="4344" actId="26606"/>
          <ac:graphicFrameMkLst>
            <pc:docMk/>
            <pc:sldMk cId="3492376710" sldId="309"/>
            <ac:graphicFrameMk id="5" creationId="{E16A9419-6A52-D27F-704F-97DBDB63FFBE}"/>
          </ac:graphicFrameMkLst>
        </pc:graphicFrameChg>
      </pc:sldChg>
      <pc:sldChg chg="addSp delSp modSp new mod setBg">
        <pc:chgData name="Kathleen Duffy" userId="a49b0058-286d-4e43-84bd-556edbb889a1" providerId="ADAL" clId="{9BF7EF9F-937F-4308-B007-09619DC57694}" dt="2026-04-06T10:57:58.923" v="7384" actId="313"/>
        <pc:sldMkLst>
          <pc:docMk/>
          <pc:sldMk cId="844658172" sldId="310"/>
        </pc:sldMkLst>
        <pc:spChg chg="mod">
          <ac:chgData name="Kathleen Duffy" userId="a49b0058-286d-4e43-84bd-556edbb889a1" providerId="ADAL" clId="{9BF7EF9F-937F-4308-B007-09619DC57694}" dt="2026-04-06T10:57:58.923" v="7384" actId="313"/>
          <ac:spMkLst>
            <pc:docMk/>
            <pc:sldMk cId="844658172" sldId="310"/>
            <ac:spMk id="2" creationId="{B52355E8-E16F-3833-E42D-EA9BDF1BBED0}"/>
          </ac:spMkLst>
        </pc:spChg>
        <pc:graphicFrameChg chg="add">
          <ac:chgData name="Kathleen Duffy" userId="a49b0058-286d-4e43-84bd-556edbb889a1" providerId="ADAL" clId="{9BF7EF9F-937F-4308-B007-09619DC57694}" dt="2026-03-23T17:26:18.783" v="4529" actId="26606"/>
          <ac:graphicFrameMkLst>
            <pc:docMk/>
            <pc:sldMk cId="844658172" sldId="310"/>
            <ac:graphicFrameMk id="12" creationId="{9CF695B6-905B-0B99-F969-F81AAB82F97E}"/>
          </ac:graphicFrameMkLst>
        </pc:graphicFrameChg>
      </pc:sldChg>
      <pc:sldChg chg="addSp delSp modSp new mod setBg">
        <pc:chgData name="Kathleen Duffy" userId="a49b0058-286d-4e43-84bd-556edbb889a1" providerId="ADAL" clId="{9BF7EF9F-937F-4308-B007-09619DC57694}" dt="2026-03-23T17:28:03.530" v="4549" actId="14100"/>
        <pc:sldMkLst>
          <pc:docMk/>
          <pc:sldMk cId="1304129090" sldId="311"/>
        </pc:sldMkLst>
        <pc:spChg chg="add mod">
          <ac:chgData name="Kathleen Duffy" userId="a49b0058-286d-4e43-84bd-556edbb889a1" providerId="ADAL" clId="{9BF7EF9F-937F-4308-B007-09619DC57694}" dt="2026-03-23T17:27:18.734" v="4541" actId="13822"/>
          <ac:spMkLst>
            <pc:docMk/>
            <pc:sldMk cId="1304129090" sldId="311"/>
            <ac:spMk id="9" creationId="{72BCE0D3-A931-8AB0-ADF3-D5C220B73EBA}"/>
          </ac:spMkLst>
        </pc:spChg>
        <pc:spChg chg="add mod">
          <ac:chgData name="Kathleen Duffy" userId="a49b0058-286d-4e43-84bd-556edbb889a1" providerId="ADAL" clId="{9BF7EF9F-937F-4308-B007-09619DC57694}" dt="2026-03-23T17:28:03.530" v="4549" actId="14100"/>
          <ac:spMkLst>
            <pc:docMk/>
            <pc:sldMk cId="1304129090" sldId="311"/>
            <ac:spMk id="11" creationId="{9ACB2F10-3E91-DD51-2CF0-598CBA5AD8AE}"/>
          </ac:spMkLst>
        </pc:spChg>
        <pc:spChg chg="add mod">
          <ac:chgData name="Kathleen Duffy" userId="a49b0058-286d-4e43-84bd-556edbb889a1" providerId="ADAL" clId="{9BF7EF9F-937F-4308-B007-09619DC57694}" dt="2026-03-23T17:27:55.752" v="4548" actId="13822"/>
          <ac:spMkLst>
            <pc:docMk/>
            <pc:sldMk cId="1304129090" sldId="311"/>
            <ac:spMk id="12" creationId="{ADCCF07B-BEF3-922F-A234-D32BB63B9E9B}"/>
          </ac:spMkLst>
        </pc:spChg>
        <pc:spChg chg="add">
          <ac:chgData name="Kathleen Duffy" userId="a49b0058-286d-4e43-84bd-556edbb889a1" providerId="ADAL" clId="{9BF7EF9F-937F-4308-B007-09619DC57694}" dt="2026-03-23T17:27:05.895" v="4539" actId="26606"/>
          <ac:spMkLst>
            <pc:docMk/>
            <pc:sldMk cId="1304129090" sldId="311"/>
            <ac:spMk id="13" creationId="{E66593FA-A451-4228-838E-FDFCEE38873E}"/>
          </ac:spMkLst>
        </pc:spChg>
        <pc:spChg chg="add">
          <ac:chgData name="Kathleen Duffy" userId="a49b0058-286d-4e43-84bd-556edbb889a1" providerId="ADAL" clId="{9BF7EF9F-937F-4308-B007-09619DC57694}" dt="2026-03-23T17:27:05.895" v="4539" actId="26606"/>
          <ac:spMkLst>
            <pc:docMk/>
            <pc:sldMk cId="1304129090" sldId="311"/>
            <ac:spMk id="15" creationId="{9724309A-EFDA-4A82-81E0-BC9CC24692A8}"/>
          </ac:spMkLst>
        </pc:spChg>
        <pc:picChg chg="add mod ord">
          <ac:chgData name="Kathleen Duffy" userId="a49b0058-286d-4e43-84bd-556edbb889a1" providerId="ADAL" clId="{9BF7EF9F-937F-4308-B007-09619DC57694}" dt="2026-03-23T17:27:05.895" v="4539" actId="26606"/>
          <ac:picMkLst>
            <pc:docMk/>
            <pc:sldMk cId="1304129090" sldId="311"/>
            <ac:picMk id="6" creationId="{F1FBA995-A102-BDC6-0495-F8D98A742060}"/>
          </ac:picMkLst>
        </pc:picChg>
        <pc:picChg chg="add mod ord">
          <ac:chgData name="Kathleen Duffy" userId="a49b0058-286d-4e43-84bd-556edbb889a1" providerId="ADAL" clId="{9BF7EF9F-937F-4308-B007-09619DC57694}" dt="2026-03-23T17:27:05.895" v="4539" actId="26606"/>
          <ac:picMkLst>
            <pc:docMk/>
            <pc:sldMk cId="1304129090" sldId="311"/>
            <ac:picMk id="8" creationId="{961324E0-9EB7-359E-D140-DD2596666304}"/>
          </ac:picMkLst>
        </pc:picChg>
      </pc:sldChg>
      <pc:sldChg chg="addSp delSp modSp add del mod">
        <pc:chgData name="Kathleen Duffy" userId="a49b0058-286d-4e43-84bd-556edbb889a1" providerId="ADAL" clId="{9BF7EF9F-937F-4308-B007-09619DC57694}" dt="2026-04-06T10:56:40.357" v="7289" actId="2696"/>
        <pc:sldMkLst>
          <pc:docMk/>
          <pc:sldMk cId="2650962957" sldId="312"/>
        </pc:sldMkLst>
      </pc:sldChg>
      <pc:sldChg chg="addSp delSp modSp add mod ord setBg">
        <pc:chgData name="Kathleen Duffy" userId="a49b0058-286d-4e43-84bd-556edbb889a1" providerId="ADAL" clId="{9BF7EF9F-937F-4308-B007-09619DC57694}" dt="2026-04-06T11:02:30.015" v="7426" actId="255"/>
        <pc:sldMkLst>
          <pc:docMk/>
          <pc:sldMk cId="2313244953" sldId="313"/>
        </pc:sldMkLst>
        <pc:spChg chg="mod">
          <ac:chgData name="Kathleen Duffy" userId="a49b0058-286d-4e43-84bd-556edbb889a1" providerId="ADAL" clId="{9BF7EF9F-937F-4308-B007-09619DC57694}" dt="2026-03-29T13:37:21.292" v="5307" actId="26606"/>
          <ac:spMkLst>
            <pc:docMk/>
            <pc:sldMk cId="2313244953" sldId="313"/>
            <ac:spMk id="2" creationId="{B639E43B-4C6B-A590-F16F-F86403DEDF5E}"/>
          </ac:spMkLst>
        </pc:spChg>
        <pc:spChg chg="add mod">
          <ac:chgData name="Kathleen Duffy" userId="a49b0058-286d-4e43-84bd-556edbb889a1" providerId="ADAL" clId="{9BF7EF9F-937F-4308-B007-09619DC57694}" dt="2026-04-06T11:02:30.015" v="7426" actId="255"/>
          <ac:spMkLst>
            <pc:docMk/>
            <pc:sldMk cId="2313244953" sldId="313"/>
            <ac:spMk id="5" creationId="{87DE6587-7E23-E9EC-E79D-4DA30EFF5F86}"/>
          </ac:spMkLst>
        </pc:spChg>
        <pc:spChg chg="add">
          <ac:chgData name="Kathleen Duffy" userId="a49b0058-286d-4e43-84bd-556edbb889a1" providerId="ADAL" clId="{9BF7EF9F-937F-4308-B007-09619DC57694}" dt="2026-03-29T13:37:21.292" v="5307" actId="26606"/>
          <ac:spMkLst>
            <pc:docMk/>
            <pc:sldMk cId="2313244953" sldId="313"/>
            <ac:spMk id="10" creationId="{B1CCD5EF-766D-43B9-A25D-19122E5FB181}"/>
          </ac:spMkLst>
        </pc:spChg>
        <pc:spChg chg="add">
          <ac:chgData name="Kathleen Duffy" userId="a49b0058-286d-4e43-84bd-556edbb889a1" providerId="ADAL" clId="{9BF7EF9F-937F-4308-B007-09619DC57694}" dt="2026-03-29T13:37:21.292" v="5307" actId="26606"/>
          <ac:spMkLst>
            <pc:docMk/>
            <pc:sldMk cId="2313244953" sldId="313"/>
            <ac:spMk id="12" creationId="{FD9699C9-77F1-4E33-A750-CB78C7EA29E6}"/>
          </ac:spMkLst>
        </pc:spChg>
      </pc:sldChg>
      <pc:sldChg chg="addSp modSp add mod ord">
        <pc:chgData name="Kathleen Duffy" userId="a49b0058-286d-4e43-84bd-556edbb889a1" providerId="ADAL" clId="{9BF7EF9F-937F-4308-B007-09619DC57694}" dt="2026-04-06T11:02:04.959" v="7422" actId="255"/>
        <pc:sldMkLst>
          <pc:docMk/>
          <pc:sldMk cId="1782399195" sldId="314"/>
        </pc:sldMkLst>
        <pc:spChg chg="mod">
          <ac:chgData name="Kathleen Duffy" userId="a49b0058-286d-4e43-84bd-556edbb889a1" providerId="ADAL" clId="{9BF7EF9F-937F-4308-B007-09619DC57694}" dt="2026-04-06T11:02:04.959" v="7422" actId="255"/>
          <ac:spMkLst>
            <pc:docMk/>
            <pc:sldMk cId="1782399195" sldId="314"/>
            <ac:spMk id="5" creationId="{F2A4193A-71EF-9348-D52E-ACEB18DDA129}"/>
          </ac:spMkLst>
        </pc:spChg>
        <pc:picChg chg="add mod">
          <ac:chgData name="Kathleen Duffy" userId="a49b0058-286d-4e43-84bd-556edbb889a1" providerId="ADAL" clId="{9BF7EF9F-937F-4308-B007-09619DC57694}" dt="2026-03-29T13:41:34.181" v="5694" actId="1076"/>
          <ac:picMkLst>
            <pc:docMk/>
            <pc:sldMk cId="1782399195" sldId="314"/>
            <ac:picMk id="4" creationId="{CBFF96A2-C763-2E55-BF61-BFA8C2F0D53D}"/>
          </ac:picMkLst>
        </pc:picChg>
      </pc:sldChg>
      <pc:sldChg chg="addSp delSp modSp add mod ord">
        <pc:chgData name="Kathleen Duffy" userId="a49b0058-286d-4e43-84bd-556edbb889a1" providerId="ADAL" clId="{9BF7EF9F-937F-4308-B007-09619DC57694}" dt="2026-03-29T14:03:48.347" v="6558"/>
        <pc:sldMkLst>
          <pc:docMk/>
          <pc:sldMk cId="1870993116" sldId="315"/>
        </pc:sldMkLst>
        <pc:spChg chg="mod">
          <ac:chgData name="Kathleen Duffy" userId="a49b0058-286d-4e43-84bd-556edbb889a1" providerId="ADAL" clId="{9BF7EF9F-937F-4308-B007-09619DC57694}" dt="2026-03-29T13:52:19.491" v="6188" actId="20577"/>
          <ac:spMkLst>
            <pc:docMk/>
            <pc:sldMk cId="1870993116" sldId="315"/>
            <ac:spMk id="5" creationId="{9A318D8C-3EE9-CA14-E78C-5CFC3953FF67}"/>
          </ac:spMkLst>
        </pc:spChg>
        <pc:picChg chg="add mod">
          <ac:chgData name="Kathleen Duffy" userId="a49b0058-286d-4e43-84bd-556edbb889a1" providerId="ADAL" clId="{9BF7EF9F-937F-4308-B007-09619DC57694}" dt="2026-03-29T13:47:52.533" v="5925" actId="1076"/>
          <ac:picMkLst>
            <pc:docMk/>
            <pc:sldMk cId="1870993116" sldId="315"/>
            <ac:picMk id="6" creationId="{E0ECFA8E-9C6D-73FA-5CAD-F046B01C5ED0}"/>
          </ac:picMkLst>
        </pc:picChg>
      </pc:sldChg>
      <pc:sldChg chg="addSp delSp modSp add mod ord">
        <pc:chgData name="Kathleen Duffy" userId="a49b0058-286d-4e43-84bd-556edbb889a1" providerId="ADAL" clId="{9BF7EF9F-937F-4308-B007-09619DC57694}" dt="2026-03-29T14:03:48.347" v="6558"/>
        <pc:sldMkLst>
          <pc:docMk/>
          <pc:sldMk cId="3549192693" sldId="316"/>
        </pc:sldMkLst>
        <pc:spChg chg="mod">
          <ac:chgData name="Kathleen Duffy" userId="a49b0058-286d-4e43-84bd-556edbb889a1" providerId="ADAL" clId="{9BF7EF9F-937F-4308-B007-09619DC57694}" dt="2026-03-29T13:54:18.235" v="6226" actId="1076"/>
          <ac:spMkLst>
            <pc:docMk/>
            <pc:sldMk cId="3549192693" sldId="316"/>
            <ac:spMk id="5" creationId="{FE88E488-AC40-9E3C-ED9B-EBD9DB611CE8}"/>
          </ac:spMkLst>
        </pc:spChg>
        <pc:picChg chg="add mod">
          <ac:chgData name="Kathleen Duffy" userId="a49b0058-286d-4e43-84bd-556edbb889a1" providerId="ADAL" clId="{9BF7EF9F-937F-4308-B007-09619DC57694}" dt="2026-03-29T13:53:51.771" v="6194" actId="1076"/>
          <ac:picMkLst>
            <pc:docMk/>
            <pc:sldMk cId="3549192693" sldId="316"/>
            <ac:picMk id="4" creationId="{4237632F-AC64-1AA0-40C0-FA5A74869131}"/>
          </ac:picMkLst>
        </pc:picChg>
      </pc:sldChg>
      <pc:sldChg chg="addSp delSp modSp new mod setBg addAnim">
        <pc:chgData name="Kathleen Duffy" userId="a49b0058-286d-4e43-84bd-556edbb889a1" providerId="ADAL" clId="{9BF7EF9F-937F-4308-B007-09619DC57694}" dt="2026-03-29T21:12:33.615" v="6756" actId="14100"/>
        <pc:sldMkLst>
          <pc:docMk/>
          <pc:sldMk cId="3831190311" sldId="317"/>
        </pc:sldMkLst>
        <pc:spChg chg="mod">
          <ac:chgData name="Kathleen Duffy" userId="a49b0058-286d-4e43-84bd-556edbb889a1" providerId="ADAL" clId="{9BF7EF9F-937F-4308-B007-09619DC57694}" dt="2026-03-29T21:12:00.815" v="6710" actId="14100"/>
          <ac:spMkLst>
            <pc:docMk/>
            <pc:sldMk cId="3831190311" sldId="317"/>
            <ac:spMk id="2" creationId="{4DE4A79B-99A4-BE21-2912-BEC906B98079}"/>
          </ac:spMkLst>
        </pc:spChg>
        <pc:spChg chg="add mod">
          <ac:chgData name="Kathleen Duffy" userId="a49b0058-286d-4e43-84bd-556edbb889a1" providerId="ADAL" clId="{9BF7EF9F-937F-4308-B007-09619DC57694}" dt="2026-03-29T21:12:33.615" v="6756" actId="14100"/>
          <ac:spMkLst>
            <pc:docMk/>
            <pc:sldMk cId="3831190311" sldId="317"/>
            <ac:spMk id="4" creationId="{3438E199-C836-42B6-9440-8ADA042DFA86}"/>
          </ac:spMkLst>
        </pc:spChg>
        <pc:spChg chg="add">
          <ac:chgData name="Kathleen Duffy" userId="a49b0058-286d-4e43-84bd-556edbb889a1" providerId="ADAL" clId="{9BF7EF9F-937F-4308-B007-09619DC57694}" dt="2026-03-29T13:57:04.520" v="6316" actId="26606"/>
          <ac:spMkLst>
            <pc:docMk/>
            <pc:sldMk cId="3831190311" sldId="317"/>
            <ac:spMk id="7" creationId="{BD976C13-68E6-4E25-B13E-FC3A2D3F66E3}"/>
          </ac:spMkLst>
        </pc:spChg>
        <pc:spChg chg="add">
          <ac:chgData name="Kathleen Duffy" userId="a49b0058-286d-4e43-84bd-556edbb889a1" providerId="ADAL" clId="{9BF7EF9F-937F-4308-B007-09619DC57694}" dt="2026-03-29T13:57:04.520" v="6316" actId="26606"/>
          <ac:spMkLst>
            <pc:docMk/>
            <pc:sldMk cId="3831190311" sldId="317"/>
            <ac:spMk id="9" creationId="{1E8DBE92-2331-4285-8226-D398190D3E38}"/>
          </ac:spMkLst>
        </pc:spChg>
        <pc:spChg chg="add">
          <ac:chgData name="Kathleen Duffy" userId="a49b0058-286d-4e43-84bd-556edbb889a1" providerId="ADAL" clId="{9BF7EF9F-937F-4308-B007-09619DC57694}" dt="2026-03-29T13:57:04.520" v="6316" actId="26606"/>
          <ac:spMkLst>
            <pc:docMk/>
            <pc:sldMk cId="3831190311" sldId="317"/>
            <ac:spMk id="11" creationId="{AD6F6937-3B5A-4391-9F37-58A571B362A9}"/>
          </ac:spMkLst>
        </pc:spChg>
        <pc:spChg chg="add">
          <ac:chgData name="Kathleen Duffy" userId="a49b0058-286d-4e43-84bd-556edbb889a1" providerId="ADAL" clId="{9BF7EF9F-937F-4308-B007-09619DC57694}" dt="2026-03-29T13:57:04.520" v="6316" actId="26606"/>
          <ac:spMkLst>
            <pc:docMk/>
            <pc:sldMk cId="3831190311" sldId="317"/>
            <ac:spMk id="13" creationId="{C962AC3C-FEB4-4C6A-8CA6-D570CD0098A9}"/>
          </ac:spMkLst>
        </pc:spChg>
      </pc:sldChg>
      <pc:sldChg chg="addSp delSp modSp add mod ord">
        <pc:chgData name="Kathleen Duffy" userId="a49b0058-286d-4e43-84bd-556edbb889a1" providerId="ADAL" clId="{9BF7EF9F-937F-4308-B007-09619DC57694}" dt="2026-03-29T14:03:48.347" v="6558"/>
        <pc:sldMkLst>
          <pc:docMk/>
          <pc:sldMk cId="3589006389" sldId="318"/>
        </pc:sldMkLst>
        <pc:spChg chg="add mod ord">
          <ac:chgData name="Kathleen Duffy" userId="a49b0058-286d-4e43-84bd-556edbb889a1" providerId="ADAL" clId="{9BF7EF9F-937F-4308-B007-09619DC57694}" dt="2026-03-29T13:56:08.771" v="6249" actId="1582"/>
          <ac:spMkLst>
            <pc:docMk/>
            <pc:sldMk cId="3589006389" sldId="318"/>
            <ac:spMk id="7" creationId="{C796CEFB-8600-7407-738D-9424A9646BFF}"/>
          </ac:spMkLst>
        </pc:spChg>
        <pc:picChg chg="add mod">
          <ac:chgData name="Kathleen Duffy" userId="a49b0058-286d-4e43-84bd-556edbb889a1" providerId="ADAL" clId="{9BF7EF9F-937F-4308-B007-09619DC57694}" dt="2026-03-29T13:55:40.773" v="6243" actId="1076"/>
          <ac:picMkLst>
            <pc:docMk/>
            <pc:sldMk cId="3589006389" sldId="318"/>
            <ac:picMk id="6" creationId="{31A46411-6145-C947-58FB-EFC8A9710C0B}"/>
          </ac:picMkLst>
        </pc:picChg>
      </pc:sldChg>
      <pc:sldChg chg="modSp add mod ord">
        <pc:chgData name="Kathleen Duffy" userId="a49b0058-286d-4e43-84bd-556edbb889a1" providerId="ADAL" clId="{9BF7EF9F-937F-4308-B007-09619DC57694}" dt="2026-03-30T01:41:57.648" v="7142" actId="20577"/>
        <pc:sldMkLst>
          <pc:docMk/>
          <pc:sldMk cId="1837366578" sldId="319"/>
        </pc:sldMkLst>
        <pc:spChg chg="mod">
          <ac:chgData name="Kathleen Duffy" userId="a49b0058-286d-4e43-84bd-556edbb889a1" providerId="ADAL" clId="{9BF7EF9F-937F-4308-B007-09619DC57694}" dt="2026-03-30T01:41:57.648" v="7142" actId="20577"/>
          <ac:spMkLst>
            <pc:docMk/>
            <pc:sldMk cId="1837366578" sldId="319"/>
            <ac:spMk id="2" creationId="{73659824-4B51-1A12-684A-6E568E143BE9}"/>
          </ac:spMkLst>
        </pc:spChg>
      </pc:sldChg>
      <pc:sldChg chg="modSp add mod ord">
        <pc:chgData name="Kathleen Duffy" userId="a49b0058-286d-4e43-84bd-556edbb889a1" providerId="ADAL" clId="{9BF7EF9F-937F-4308-B007-09619DC57694}" dt="2026-03-30T01:42:14.550" v="7145" actId="20577"/>
        <pc:sldMkLst>
          <pc:docMk/>
          <pc:sldMk cId="1509209688" sldId="320"/>
        </pc:sldMkLst>
        <pc:spChg chg="mod">
          <ac:chgData name="Kathleen Duffy" userId="a49b0058-286d-4e43-84bd-556edbb889a1" providerId="ADAL" clId="{9BF7EF9F-937F-4308-B007-09619DC57694}" dt="2026-03-30T01:42:14.550" v="7145" actId="20577"/>
          <ac:spMkLst>
            <pc:docMk/>
            <pc:sldMk cId="1509209688" sldId="320"/>
            <ac:spMk id="2" creationId="{292883C1-45A8-6F00-857B-452A25191824}"/>
          </ac:spMkLst>
        </pc:spChg>
      </pc:sldChg>
      <pc:sldChg chg="modSp add ord">
        <pc:chgData name="Kathleen Duffy" userId="a49b0058-286d-4e43-84bd-556edbb889a1" providerId="ADAL" clId="{9BF7EF9F-937F-4308-B007-09619DC57694}" dt="2026-03-30T01:41:30.020" v="7135" actId="20577"/>
        <pc:sldMkLst>
          <pc:docMk/>
          <pc:sldMk cId="3727566663" sldId="321"/>
        </pc:sldMkLst>
        <pc:spChg chg="mod">
          <ac:chgData name="Kathleen Duffy" userId="a49b0058-286d-4e43-84bd-556edbb889a1" providerId="ADAL" clId="{9BF7EF9F-937F-4308-B007-09619DC57694}" dt="2026-03-30T01:41:30.020" v="7135" actId="20577"/>
          <ac:spMkLst>
            <pc:docMk/>
            <pc:sldMk cId="3727566663" sldId="321"/>
            <ac:spMk id="2" creationId="{8C779114-59D0-D7F7-9E06-1B6B6B863F43}"/>
          </ac:spMkLst>
        </pc:spChg>
      </pc:sldChg>
      <pc:sldChg chg="modSp add mod ord modAnim">
        <pc:chgData name="Kathleen Duffy" userId="a49b0058-286d-4e43-84bd-556edbb889a1" providerId="ADAL" clId="{9BF7EF9F-937F-4308-B007-09619DC57694}" dt="2026-04-06T11:05:46.763" v="7476" actId="14100"/>
        <pc:sldMkLst>
          <pc:docMk/>
          <pc:sldMk cId="3165908802" sldId="322"/>
        </pc:sldMkLst>
        <pc:spChg chg="mod">
          <ac:chgData name="Kathleen Duffy" userId="a49b0058-286d-4e43-84bd-556edbb889a1" providerId="ADAL" clId="{9BF7EF9F-937F-4308-B007-09619DC57694}" dt="2026-04-06T11:05:46.763" v="7476" actId="14100"/>
          <ac:spMkLst>
            <pc:docMk/>
            <pc:sldMk cId="3165908802" sldId="322"/>
            <ac:spMk id="2" creationId="{2D47E702-56D2-0E80-C856-58A74C850D55}"/>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s>
</file>

<file path=ppt/diagrams/_rels/data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 Id="rId4" Type="http://schemas.openxmlformats.org/officeDocument/2006/relationships/image" Target="../media/image26.svg"/></Relationships>
</file>

<file path=ppt/diagrams/_rels/data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 Id="rId4" Type="http://schemas.openxmlformats.org/officeDocument/2006/relationships/image" Target="../media/image2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8ADD5B-92ED-4520-A7EC-5584DE99A47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3D57691-304E-43A9-A112-F1DA2F3442C9}">
      <dgm:prSet/>
      <dgm:spPr/>
      <dgm:t>
        <a:bodyPr/>
        <a:lstStyle/>
        <a:p>
          <a:r>
            <a:rPr lang="en-US"/>
            <a:t>1 - Develop a broad differential diagnosis list for various rashes</a:t>
          </a:r>
        </a:p>
      </dgm:t>
    </dgm:pt>
    <dgm:pt modelId="{7BA4CA29-98C6-435F-A483-974EFAFB95AC}" type="parTrans" cxnId="{88A8D1B5-E9A4-4603-9DD0-D6684DFB7B2E}">
      <dgm:prSet/>
      <dgm:spPr/>
      <dgm:t>
        <a:bodyPr/>
        <a:lstStyle/>
        <a:p>
          <a:endParaRPr lang="en-US"/>
        </a:p>
      </dgm:t>
    </dgm:pt>
    <dgm:pt modelId="{E5593AB8-2FED-4BD9-8AC1-B72BDBE524F9}" type="sibTrans" cxnId="{88A8D1B5-E9A4-4603-9DD0-D6684DFB7B2E}">
      <dgm:prSet/>
      <dgm:spPr/>
      <dgm:t>
        <a:bodyPr/>
        <a:lstStyle/>
        <a:p>
          <a:endParaRPr lang="en-US"/>
        </a:p>
      </dgm:t>
    </dgm:pt>
    <dgm:pt modelId="{E0F3BFB0-07D5-46C5-8BC6-3A923CFEEDCC}">
      <dgm:prSet/>
      <dgm:spPr/>
      <dgm:t>
        <a:bodyPr/>
        <a:lstStyle/>
        <a:p>
          <a:r>
            <a:rPr lang="en-US"/>
            <a:t>2 - Recognize skin cancers and know when as well as what type of biopsy is appropriate</a:t>
          </a:r>
        </a:p>
      </dgm:t>
    </dgm:pt>
    <dgm:pt modelId="{61202885-7835-42A5-B3CF-6C6F8A4FEDA0}" type="parTrans" cxnId="{48D8083B-B2C4-476E-BA49-E2984BEFB8F4}">
      <dgm:prSet/>
      <dgm:spPr/>
      <dgm:t>
        <a:bodyPr/>
        <a:lstStyle/>
        <a:p>
          <a:endParaRPr lang="en-US"/>
        </a:p>
      </dgm:t>
    </dgm:pt>
    <dgm:pt modelId="{1F97D31B-FF50-4AF6-8F18-0E563CB3ABBD}" type="sibTrans" cxnId="{48D8083B-B2C4-476E-BA49-E2984BEFB8F4}">
      <dgm:prSet/>
      <dgm:spPr/>
      <dgm:t>
        <a:bodyPr/>
        <a:lstStyle/>
        <a:p>
          <a:endParaRPr lang="en-US"/>
        </a:p>
      </dgm:t>
    </dgm:pt>
    <dgm:pt modelId="{0FB293A6-5CFE-409B-8079-084A8AF348C8}">
      <dgm:prSet/>
      <dgm:spPr/>
      <dgm:t>
        <a:bodyPr/>
        <a:lstStyle/>
        <a:p>
          <a:r>
            <a:rPr lang="en-US"/>
            <a:t>3 - Acknowledge challenges in diagnostics and treatment of various inflammatory skin conditions</a:t>
          </a:r>
        </a:p>
      </dgm:t>
    </dgm:pt>
    <dgm:pt modelId="{FD4F853D-2B43-4339-9860-46E2B98DA3F4}" type="parTrans" cxnId="{D698BDAC-B79C-4DB8-AD95-32B2BB60C077}">
      <dgm:prSet/>
      <dgm:spPr/>
      <dgm:t>
        <a:bodyPr/>
        <a:lstStyle/>
        <a:p>
          <a:endParaRPr lang="en-US"/>
        </a:p>
      </dgm:t>
    </dgm:pt>
    <dgm:pt modelId="{647499A7-4E1E-4784-A32C-C0C45B2AF005}" type="sibTrans" cxnId="{D698BDAC-B79C-4DB8-AD95-32B2BB60C077}">
      <dgm:prSet/>
      <dgm:spPr/>
      <dgm:t>
        <a:bodyPr/>
        <a:lstStyle/>
        <a:p>
          <a:endParaRPr lang="en-US"/>
        </a:p>
      </dgm:t>
    </dgm:pt>
    <dgm:pt modelId="{A44320AA-49AB-49EE-8E9D-F2C368C89610}" type="pres">
      <dgm:prSet presAssocID="{068ADD5B-92ED-4520-A7EC-5584DE99A477}" presName="root" presStyleCnt="0">
        <dgm:presLayoutVars>
          <dgm:dir/>
          <dgm:resizeHandles val="exact"/>
        </dgm:presLayoutVars>
      </dgm:prSet>
      <dgm:spPr/>
    </dgm:pt>
    <dgm:pt modelId="{8505C332-BF8E-4370-9E12-5735DDED30CC}" type="pres">
      <dgm:prSet presAssocID="{E3D57691-304E-43A9-A112-F1DA2F3442C9}" presName="compNode" presStyleCnt="0"/>
      <dgm:spPr/>
    </dgm:pt>
    <dgm:pt modelId="{631D099F-14AC-474A-B3C2-12D268D58382}" type="pres">
      <dgm:prSet presAssocID="{E3D57691-304E-43A9-A112-F1DA2F3442C9}" presName="bgRect" presStyleLbl="bgShp" presStyleIdx="0" presStyleCnt="3"/>
      <dgm:spPr/>
    </dgm:pt>
    <dgm:pt modelId="{8F1D1806-1373-4E5F-99A3-06AB3CAFE102}" type="pres">
      <dgm:prSet presAssocID="{E3D57691-304E-43A9-A112-F1DA2F3442C9}"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tethoscope"/>
        </a:ext>
      </dgm:extLst>
    </dgm:pt>
    <dgm:pt modelId="{9A7C4D9D-7AD7-4914-AFDB-089772ECACC0}" type="pres">
      <dgm:prSet presAssocID="{E3D57691-304E-43A9-A112-F1DA2F3442C9}" presName="spaceRect" presStyleCnt="0"/>
      <dgm:spPr/>
    </dgm:pt>
    <dgm:pt modelId="{8E1D27E0-3ABE-4ECB-8794-FCEFE1436EA6}" type="pres">
      <dgm:prSet presAssocID="{E3D57691-304E-43A9-A112-F1DA2F3442C9}" presName="parTx" presStyleLbl="revTx" presStyleIdx="0" presStyleCnt="3">
        <dgm:presLayoutVars>
          <dgm:chMax val="0"/>
          <dgm:chPref val="0"/>
        </dgm:presLayoutVars>
      </dgm:prSet>
      <dgm:spPr/>
    </dgm:pt>
    <dgm:pt modelId="{47B2F7F7-48EB-459D-BAA4-CDDA1AC196F4}" type="pres">
      <dgm:prSet presAssocID="{E5593AB8-2FED-4BD9-8AC1-B72BDBE524F9}" presName="sibTrans" presStyleCnt="0"/>
      <dgm:spPr/>
    </dgm:pt>
    <dgm:pt modelId="{9EB28941-17F3-454D-ADA5-61CF9179E5B3}" type="pres">
      <dgm:prSet presAssocID="{E0F3BFB0-07D5-46C5-8BC6-3A923CFEEDCC}" presName="compNode" presStyleCnt="0"/>
      <dgm:spPr/>
    </dgm:pt>
    <dgm:pt modelId="{0D6D0992-6790-4D84-9FE4-907BD1439FDD}" type="pres">
      <dgm:prSet presAssocID="{E0F3BFB0-07D5-46C5-8BC6-3A923CFEEDCC}" presName="bgRect" presStyleLbl="bgShp" presStyleIdx="1" presStyleCnt="3"/>
      <dgm:spPr/>
    </dgm:pt>
    <dgm:pt modelId="{7BDD2DBA-DB05-4270-9917-75AC0BD59BD5}" type="pres">
      <dgm:prSet presAssocID="{E0F3BFB0-07D5-46C5-8BC6-3A923CFEEDCC}"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90585B41-A3BE-4848-8516-DA7B28DDC639}" type="pres">
      <dgm:prSet presAssocID="{E0F3BFB0-07D5-46C5-8BC6-3A923CFEEDCC}" presName="spaceRect" presStyleCnt="0"/>
      <dgm:spPr/>
    </dgm:pt>
    <dgm:pt modelId="{5E19F77A-C2E6-44B7-B4EB-B4AD04D45AE3}" type="pres">
      <dgm:prSet presAssocID="{E0F3BFB0-07D5-46C5-8BC6-3A923CFEEDCC}" presName="parTx" presStyleLbl="revTx" presStyleIdx="1" presStyleCnt="3">
        <dgm:presLayoutVars>
          <dgm:chMax val="0"/>
          <dgm:chPref val="0"/>
        </dgm:presLayoutVars>
      </dgm:prSet>
      <dgm:spPr/>
    </dgm:pt>
    <dgm:pt modelId="{92E2F5AA-BDA7-4E06-AB1E-83CE8F022432}" type="pres">
      <dgm:prSet presAssocID="{1F97D31B-FF50-4AF6-8F18-0E563CB3ABBD}" presName="sibTrans" presStyleCnt="0"/>
      <dgm:spPr/>
    </dgm:pt>
    <dgm:pt modelId="{5F8C2902-2D02-41F9-B3BF-AA71687126B9}" type="pres">
      <dgm:prSet presAssocID="{0FB293A6-5CFE-409B-8079-084A8AF348C8}" presName="compNode" presStyleCnt="0"/>
      <dgm:spPr/>
    </dgm:pt>
    <dgm:pt modelId="{D16EF231-E019-495D-887B-D6CFABD7E7DC}" type="pres">
      <dgm:prSet presAssocID="{0FB293A6-5CFE-409B-8079-084A8AF348C8}" presName="bgRect" presStyleLbl="bgShp" presStyleIdx="2" presStyleCnt="3"/>
      <dgm:spPr/>
    </dgm:pt>
    <dgm:pt modelId="{07227F28-A368-47F0-81C0-25F969317D33}" type="pres">
      <dgm:prSet presAssocID="{0FB293A6-5CFE-409B-8079-084A8AF348C8}"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ctor"/>
        </a:ext>
      </dgm:extLst>
    </dgm:pt>
    <dgm:pt modelId="{A9BA9E88-5515-4981-9E85-C4B685C2F7B0}" type="pres">
      <dgm:prSet presAssocID="{0FB293A6-5CFE-409B-8079-084A8AF348C8}" presName="spaceRect" presStyleCnt="0"/>
      <dgm:spPr/>
    </dgm:pt>
    <dgm:pt modelId="{C2481689-27DE-4DAA-9EF2-B3E0DA2493A1}" type="pres">
      <dgm:prSet presAssocID="{0FB293A6-5CFE-409B-8079-084A8AF348C8}" presName="parTx" presStyleLbl="revTx" presStyleIdx="2" presStyleCnt="3">
        <dgm:presLayoutVars>
          <dgm:chMax val="0"/>
          <dgm:chPref val="0"/>
        </dgm:presLayoutVars>
      </dgm:prSet>
      <dgm:spPr/>
    </dgm:pt>
  </dgm:ptLst>
  <dgm:cxnLst>
    <dgm:cxn modelId="{48D8083B-B2C4-476E-BA49-E2984BEFB8F4}" srcId="{068ADD5B-92ED-4520-A7EC-5584DE99A477}" destId="{E0F3BFB0-07D5-46C5-8BC6-3A923CFEEDCC}" srcOrd="1" destOrd="0" parTransId="{61202885-7835-42A5-B3CF-6C6F8A4FEDA0}" sibTransId="{1F97D31B-FF50-4AF6-8F18-0E563CB3ABBD}"/>
    <dgm:cxn modelId="{A7040A42-2795-4285-AC32-8A32D16D7266}" type="presOf" srcId="{068ADD5B-92ED-4520-A7EC-5584DE99A477}" destId="{A44320AA-49AB-49EE-8E9D-F2C368C89610}" srcOrd="0" destOrd="0" presId="urn:microsoft.com/office/officeart/2018/2/layout/IconVerticalSolidList"/>
    <dgm:cxn modelId="{DB4C1687-593C-413E-9E77-40E58A3BA3C4}" type="presOf" srcId="{E3D57691-304E-43A9-A112-F1DA2F3442C9}" destId="{8E1D27E0-3ABE-4ECB-8794-FCEFE1436EA6}" srcOrd="0" destOrd="0" presId="urn:microsoft.com/office/officeart/2018/2/layout/IconVerticalSolidList"/>
    <dgm:cxn modelId="{D698BDAC-B79C-4DB8-AD95-32B2BB60C077}" srcId="{068ADD5B-92ED-4520-A7EC-5584DE99A477}" destId="{0FB293A6-5CFE-409B-8079-084A8AF348C8}" srcOrd="2" destOrd="0" parTransId="{FD4F853D-2B43-4339-9860-46E2B98DA3F4}" sibTransId="{647499A7-4E1E-4784-A32C-C0C45B2AF005}"/>
    <dgm:cxn modelId="{88A8D1B5-E9A4-4603-9DD0-D6684DFB7B2E}" srcId="{068ADD5B-92ED-4520-A7EC-5584DE99A477}" destId="{E3D57691-304E-43A9-A112-F1DA2F3442C9}" srcOrd="0" destOrd="0" parTransId="{7BA4CA29-98C6-435F-A483-974EFAFB95AC}" sibTransId="{E5593AB8-2FED-4BD9-8AC1-B72BDBE524F9}"/>
    <dgm:cxn modelId="{D70DEBEB-E20A-4A9B-BD5E-9B07EF8F9049}" type="presOf" srcId="{E0F3BFB0-07D5-46C5-8BC6-3A923CFEEDCC}" destId="{5E19F77A-C2E6-44B7-B4EB-B4AD04D45AE3}" srcOrd="0" destOrd="0" presId="urn:microsoft.com/office/officeart/2018/2/layout/IconVerticalSolidList"/>
    <dgm:cxn modelId="{AB1DA9F0-C463-45D1-A2B5-F647FA3A87BE}" type="presOf" srcId="{0FB293A6-5CFE-409B-8079-084A8AF348C8}" destId="{C2481689-27DE-4DAA-9EF2-B3E0DA2493A1}" srcOrd="0" destOrd="0" presId="urn:microsoft.com/office/officeart/2018/2/layout/IconVerticalSolidList"/>
    <dgm:cxn modelId="{5B6742B5-C40A-4548-ADE8-0AC7E5CB1801}" type="presParOf" srcId="{A44320AA-49AB-49EE-8E9D-F2C368C89610}" destId="{8505C332-BF8E-4370-9E12-5735DDED30CC}" srcOrd="0" destOrd="0" presId="urn:microsoft.com/office/officeart/2018/2/layout/IconVerticalSolidList"/>
    <dgm:cxn modelId="{10758DCB-EBD8-412C-A16A-66F981F687D0}" type="presParOf" srcId="{8505C332-BF8E-4370-9E12-5735DDED30CC}" destId="{631D099F-14AC-474A-B3C2-12D268D58382}" srcOrd="0" destOrd="0" presId="urn:microsoft.com/office/officeart/2018/2/layout/IconVerticalSolidList"/>
    <dgm:cxn modelId="{AE4A3382-FEA0-480B-A4A5-0ABA68559C21}" type="presParOf" srcId="{8505C332-BF8E-4370-9E12-5735DDED30CC}" destId="{8F1D1806-1373-4E5F-99A3-06AB3CAFE102}" srcOrd="1" destOrd="0" presId="urn:microsoft.com/office/officeart/2018/2/layout/IconVerticalSolidList"/>
    <dgm:cxn modelId="{923C1963-E0F5-47F2-8C21-AC8D300EF584}" type="presParOf" srcId="{8505C332-BF8E-4370-9E12-5735DDED30CC}" destId="{9A7C4D9D-7AD7-4914-AFDB-089772ECACC0}" srcOrd="2" destOrd="0" presId="urn:microsoft.com/office/officeart/2018/2/layout/IconVerticalSolidList"/>
    <dgm:cxn modelId="{21995685-A080-400D-9B24-A8325A870CFF}" type="presParOf" srcId="{8505C332-BF8E-4370-9E12-5735DDED30CC}" destId="{8E1D27E0-3ABE-4ECB-8794-FCEFE1436EA6}" srcOrd="3" destOrd="0" presId="urn:microsoft.com/office/officeart/2018/2/layout/IconVerticalSolidList"/>
    <dgm:cxn modelId="{757A4A23-111F-4747-8381-A97062B11B03}" type="presParOf" srcId="{A44320AA-49AB-49EE-8E9D-F2C368C89610}" destId="{47B2F7F7-48EB-459D-BAA4-CDDA1AC196F4}" srcOrd="1" destOrd="0" presId="urn:microsoft.com/office/officeart/2018/2/layout/IconVerticalSolidList"/>
    <dgm:cxn modelId="{77DE1BE8-6E60-4BF3-95AF-FEE550478FED}" type="presParOf" srcId="{A44320AA-49AB-49EE-8E9D-F2C368C89610}" destId="{9EB28941-17F3-454D-ADA5-61CF9179E5B3}" srcOrd="2" destOrd="0" presId="urn:microsoft.com/office/officeart/2018/2/layout/IconVerticalSolidList"/>
    <dgm:cxn modelId="{7844D453-9265-4308-A2A7-228E35B2C93B}" type="presParOf" srcId="{9EB28941-17F3-454D-ADA5-61CF9179E5B3}" destId="{0D6D0992-6790-4D84-9FE4-907BD1439FDD}" srcOrd="0" destOrd="0" presId="urn:microsoft.com/office/officeart/2018/2/layout/IconVerticalSolidList"/>
    <dgm:cxn modelId="{B72F89C7-707F-4B8E-AF5A-9214E363B538}" type="presParOf" srcId="{9EB28941-17F3-454D-ADA5-61CF9179E5B3}" destId="{7BDD2DBA-DB05-4270-9917-75AC0BD59BD5}" srcOrd="1" destOrd="0" presId="urn:microsoft.com/office/officeart/2018/2/layout/IconVerticalSolidList"/>
    <dgm:cxn modelId="{FBADE746-EE72-4175-84F4-8942E1D14409}" type="presParOf" srcId="{9EB28941-17F3-454D-ADA5-61CF9179E5B3}" destId="{90585B41-A3BE-4848-8516-DA7B28DDC639}" srcOrd="2" destOrd="0" presId="urn:microsoft.com/office/officeart/2018/2/layout/IconVerticalSolidList"/>
    <dgm:cxn modelId="{12B54FA7-6D2D-4E49-B89C-039F879C26B2}" type="presParOf" srcId="{9EB28941-17F3-454D-ADA5-61CF9179E5B3}" destId="{5E19F77A-C2E6-44B7-B4EB-B4AD04D45AE3}" srcOrd="3" destOrd="0" presId="urn:microsoft.com/office/officeart/2018/2/layout/IconVerticalSolidList"/>
    <dgm:cxn modelId="{38569EA1-5953-49AF-A4EF-92987A23AD38}" type="presParOf" srcId="{A44320AA-49AB-49EE-8E9D-F2C368C89610}" destId="{92E2F5AA-BDA7-4E06-AB1E-83CE8F022432}" srcOrd="3" destOrd="0" presId="urn:microsoft.com/office/officeart/2018/2/layout/IconVerticalSolidList"/>
    <dgm:cxn modelId="{B88E754B-71F7-4733-9E97-05D58D61D957}" type="presParOf" srcId="{A44320AA-49AB-49EE-8E9D-F2C368C89610}" destId="{5F8C2902-2D02-41F9-B3BF-AA71687126B9}" srcOrd="4" destOrd="0" presId="urn:microsoft.com/office/officeart/2018/2/layout/IconVerticalSolidList"/>
    <dgm:cxn modelId="{71A973FA-0076-4F6C-97D4-F87247C68EB8}" type="presParOf" srcId="{5F8C2902-2D02-41F9-B3BF-AA71687126B9}" destId="{D16EF231-E019-495D-887B-D6CFABD7E7DC}" srcOrd="0" destOrd="0" presId="urn:microsoft.com/office/officeart/2018/2/layout/IconVerticalSolidList"/>
    <dgm:cxn modelId="{B21B02EE-760C-4418-91AA-4F75296E0DDB}" type="presParOf" srcId="{5F8C2902-2D02-41F9-B3BF-AA71687126B9}" destId="{07227F28-A368-47F0-81C0-25F969317D33}" srcOrd="1" destOrd="0" presId="urn:microsoft.com/office/officeart/2018/2/layout/IconVerticalSolidList"/>
    <dgm:cxn modelId="{CD69AA69-497B-4BC1-B24E-08546B973175}" type="presParOf" srcId="{5F8C2902-2D02-41F9-B3BF-AA71687126B9}" destId="{A9BA9E88-5515-4981-9E85-C4B685C2F7B0}" srcOrd="2" destOrd="0" presId="urn:microsoft.com/office/officeart/2018/2/layout/IconVerticalSolidList"/>
    <dgm:cxn modelId="{9A9C0D2D-6AC0-4633-AB0E-923362AFE939}" type="presParOf" srcId="{5F8C2902-2D02-41F9-B3BF-AA71687126B9}" destId="{C2481689-27DE-4DAA-9EF2-B3E0DA2493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780AF1-1978-4DDD-94F7-D828C5E4681D}"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10982BEC-0E80-481D-972A-1C8ECE2C39D1}">
      <dgm:prSet/>
      <dgm:spPr/>
      <dgm:t>
        <a:bodyPr/>
        <a:lstStyle/>
        <a:p>
          <a:r>
            <a:rPr lang="en-US"/>
            <a:t>Social History</a:t>
          </a:r>
        </a:p>
      </dgm:t>
    </dgm:pt>
    <dgm:pt modelId="{81D3DFF2-2B82-47AA-8C77-D0F8BBF29EAF}" type="parTrans" cxnId="{DABE3C1C-0D04-4D75-8303-EF0DDA3BC64C}">
      <dgm:prSet/>
      <dgm:spPr/>
      <dgm:t>
        <a:bodyPr/>
        <a:lstStyle/>
        <a:p>
          <a:endParaRPr lang="en-US"/>
        </a:p>
      </dgm:t>
    </dgm:pt>
    <dgm:pt modelId="{FC987C00-C500-4407-9EC9-212D351D0763}" type="sibTrans" cxnId="{DABE3C1C-0D04-4D75-8303-EF0DDA3BC64C}">
      <dgm:prSet/>
      <dgm:spPr/>
      <dgm:t>
        <a:bodyPr/>
        <a:lstStyle/>
        <a:p>
          <a:endParaRPr lang="en-US"/>
        </a:p>
      </dgm:t>
    </dgm:pt>
    <dgm:pt modelId="{07D5F8AB-19C3-4678-A8C5-ED24C659D837}">
      <dgm:prSet/>
      <dgm:spPr/>
      <dgm:t>
        <a:bodyPr/>
        <a:lstStyle/>
        <a:p>
          <a:r>
            <a:rPr lang="en-US"/>
            <a:t>Works from home</a:t>
          </a:r>
        </a:p>
      </dgm:t>
    </dgm:pt>
    <dgm:pt modelId="{F9C8BF7E-303B-4A08-9346-815E39B54F41}" type="parTrans" cxnId="{9623EF88-ED8E-447F-A52B-AA00100894AA}">
      <dgm:prSet/>
      <dgm:spPr/>
      <dgm:t>
        <a:bodyPr/>
        <a:lstStyle/>
        <a:p>
          <a:endParaRPr lang="en-US"/>
        </a:p>
      </dgm:t>
    </dgm:pt>
    <dgm:pt modelId="{BC2B3472-9BB6-409A-95E6-9D56C438583C}" type="sibTrans" cxnId="{9623EF88-ED8E-447F-A52B-AA00100894AA}">
      <dgm:prSet/>
      <dgm:spPr/>
      <dgm:t>
        <a:bodyPr/>
        <a:lstStyle/>
        <a:p>
          <a:endParaRPr lang="en-US"/>
        </a:p>
      </dgm:t>
    </dgm:pt>
    <dgm:pt modelId="{90C85468-3A6F-4F6A-9156-6D2EF4D04CB1}">
      <dgm:prSet/>
      <dgm:spPr/>
      <dgm:t>
        <a:bodyPr/>
        <a:lstStyle/>
        <a:p>
          <a:r>
            <a:rPr lang="en-US"/>
            <a:t>Has 2 children</a:t>
          </a:r>
        </a:p>
      </dgm:t>
    </dgm:pt>
    <dgm:pt modelId="{A33CA4D3-65BF-467E-ABDA-EC0F3CA24ADE}" type="parTrans" cxnId="{11855093-2279-4044-827A-D88542169202}">
      <dgm:prSet/>
      <dgm:spPr/>
      <dgm:t>
        <a:bodyPr/>
        <a:lstStyle/>
        <a:p>
          <a:endParaRPr lang="en-US"/>
        </a:p>
      </dgm:t>
    </dgm:pt>
    <dgm:pt modelId="{FFA75AFC-9607-4E13-978C-A1F5F20148EE}" type="sibTrans" cxnId="{11855093-2279-4044-827A-D88542169202}">
      <dgm:prSet/>
      <dgm:spPr/>
      <dgm:t>
        <a:bodyPr/>
        <a:lstStyle/>
        <a:p>
          <a:endParaRPr lang="en-US"/>
        </a:p>
      </dgm:t>
    </dgm:pt>
    <dgm:pt modelId="{E3A314E3-D0FA-4B6C-9D36-1858C597FDE2}">
      <dgm:prSet/>
      <dgm:spPr/>
      <dgm:t>
        <a:bodyPr/>
        <a:lstStyle/>
        <a:p>
          <a:r>
            <a:rPr lang="en-US"/>
            <a:t>Married in a monogamous heterosexual relationship</a:t>
          </a:r>
        </a:p>
      </dgm:t>
    </dgm:pt>
    <dgm:pt modelId="{E41726A3-713A-41A1-86C6-6A759ED79C7C}" type="parTrans" cxnId="{F8D5BE57-0339-46E4-B7E5-AE307030A857}">
      <dgm:prSet/>
      <dgm:spPr/>
      <dgm:t>
        <a:bodyPr/>
        <a:lstStyle/>
        <a:p>
          <a:endParaRPr lang="en-US"/>
        </a:p>
      </dgm:t>
    </dgm:pt>
    <dgm:pt modelId="{6646FDBD-576D-41D2-9CFF-F6132D80C54A}" type="sibTrans" cxnId="{F8D5BE57-0339-46E4-B7E5-AE307030A857}">
      <dgm:prSet/>
      <dgm:spPr/>
      <dgm:t>
        <a:bodyPr/>
        <a:lstStyle/>
        <a:p>
          <a:endParaRPr lang="en-US"/>
        </a:p>
      </dgm:t>
    </dgm:pt>
    <dgm:pt modelId="{5400672B-DAD7-42D6-8D5A-DA64589FC4AF}">
      <dgm:prSet/>
      <dgm:spPr/>
      <dgm:t>
        <a:bodyPr/>
        <a:lstStyle/>
        <a:p>
          <a:r>
            <a:rPr lang="en-US"/>
            <a:t>Travel history: none</a:t>
          </a:r>
        </a:p>
      </dgm:t>
    </dgm:pt>
    <dgm:pt modelId="{7C285930-7135-4180-9D46-CC840DF715AB}" type="parTrans" cxnId="{ECE949CD-1B3F-4996-A336-0CD411D07574}">
      <dgm:prSet/>
      <dgm:spPr/>
      <dgm:t>
        <a:bodyPr/>
        <a:lstStyle/>
        <a:p>
          <a:endParaRPr lang="en-US"/>
        </a:p>
      </dgm:t>
    </dgm:pt>
    <dgm:pt modelId="{1398667D-2C69-4B6D-80FB-CA6110006466}" type="sibTrans" cxnId="{ECE949CD-1B3F-4996-A336-0CD411D07574}">
      <dgm:prSet/>
      <dgm:spPr/>
      <dgm:t>
        <a:bodyPr/>
        <a:lstStyle/>
        <a:p>
          <a:endParaRPr lang="en-US"/>
        </a:p>
      </dgm:t>
    </dgm:pt>
    <dgm:pt modelId="{9B9FC3EB-F9F6-42FC-A3F3-10EB1B5FA2B6}" type="pres">
      <dgm:prSet presAssocID="{F9780AF1-1978-4DDD-94F7-D828C5E4681D}" presName="linear" presStyleCnt="0">
        <dgm:presLayoutVars>
          <dgm:dir/>
          <dgm:animLvl val="lvl"/>
          <dgm:resizeHandles val="exact"/>
        </dgm:presLayoutVars>
      </dgm:prSet>
      <dgm:spPr/>
    </dgm:pt>
    <dgm:pt modelId="{A38B402E-850D-4ADD-8FF7-9F0A514BC8A6}" type="pres">
      <dgm:prSet presAssocID="{10982BEC-0E80-481D-972A-1C8ECE2C39D1}" presName="parentLin" presStyleCnt="0"/>
      <dgm:spPr/>
    </dgm:pt>
    <dgm:pt modelId="{D9D8AA9A-7B3C-4BDE-B3FB-AFAC1371DCCF}" type="pres">
      <dgm:prSet presAssocID="{10982BEC-0E80-481D-972A-1C8ECE2C39D1}" presName="parentLeftMargin" presStyleLbl="node1" presStyleIdx="0" presStyleCnt="2"/>
      <dgm:spPr/>
    </dgm:pt>
    <dgm:pt modelId="{DB553D36-D2C0-47F7-AA58-3CA381F769A5}" type="pres">
      <dgm:prSet presAssocID="{10982BEC-0E80-481D-972A-1C8ECE2C39D1}" presName="parentText" presStyleLbl="node1" presStyleIdx="0" presStyleCnt="2">
        <dgm:presLayoutVars>
          <dgm:chMax val="0"/>
          <dgm:bulletEnabled val="1"/>
        </dgm:presLayoutVars>
      </dgm:prSet>
      <dgm:spPr/>
    </dgm:pt>
    <dgm:pt modelId="{61793492-B39C-4D96-B314-8E0CEF9CE782}" type="pres">
      <dgm:prSet presAssocID="{10982BEC-0E80-481D-972A-1C8ECE2C39D1}" presName="negativeSpace" presStyleCnt="0"/>
      <dgm:spPr/>
    </dgm:pt>
    <dgm:pt modelId="{11123A03-3280-4C49-95B7-6AA4AEC07A4C}" type="pres">
      <dgm:prSet presAssocID="{10982BEC-0E80-481D-972A-1C8ECE2C39D1}" presName="childText" presStyleLbl="conFgAcc1" presStyleIdx="0" presStyleCnt="2">
        <dgm:presLayoutVars>
          <dgm:bulletEnabled val="1"/>
        </dgm:presLayoutVars>
      </dgm:prSet>
      <dgm:spPr/>
    </dgm:pt>
    <dgm:pt modelId="{F6C13CA4-84C5-4610-878A-A6C47FF71E25}" type="pres">
      <dgm:prSet presAssocID="{FC987C00-C500-4407-9EC9-212D351D0763}" presName="spaceBetweenRectangles" presStyleCnt="0"/>
      <dgm:spPr/>
    </dgm:pt>
    <dgm:pt modelId="{01A33DCD-3E85-450A-88A7-0A9B8B648A4E}" type="pres">
      <dgm:prSet presAssocID="{5400672B-DAD7-42D6-8D5A-DA64589FC4AF}" presName="parentLin" presStyleCnt="0"/>
      <dgm:spPr/>
    </dgm:pt>
    <dgm:pt modelId="{D3E4571D-7E60-46DD-9273-683C91B611DB}" type="pres">
      <dgm:prSet presAssocID="{5400672B-DAD7-42D6-8D5A-DA64589FC4AF}" presName="parentLeftMargin" presStyleLbl="node1" presStyleIdx="0" presStyleCnt="2"/>
      <dgm:spPr/>
    </dgm:pt>
    <dgm:pt modelId="{404C2491-109E-4632-B735-361F42BA7C28}" type="pres">
      <dgm:prSet presAssocID="{5400672B-DAD7-42D6-8D5A-DA64589FC4AF}" presName="parentText" presStyleLbl="node1" presStyleIdx="1" presStyleCnt="2">
        <dgm:presLayoutVars>
          <dgm:chMax val="0"/>
          <dgm:bulletEnabled val="1"/>
        </dgm:presLayoutVars>
      </dgm:prSet>
      <dgm:spPr/>
    </dgm:pt>
    <dgm:pt modelId="{A56B52A6-53EB-48A4-9BB1-2BFE9B113AF2}" type="pres">
      <dgm:prSet presAssocID="{5400672B-DAD7-42D6-8D5A-DA64589FC4AF}" presName="negativeSpace" presStyleCnt="0"/>
      <dgm:spPr/>
    </dgm:pt>
    <dgm:pt modelId="{41DAA563-126E-4ED6-8630-05F5CFC59B60}" type="pres">
      <dgm:prSet presAssocID="{5400672B-DAD7-42D6-8D5A-DA64589FC4AF}" presName="childText" presStyleLbl="conFgAcc1" presStyleIdx="1" presStyleCnt="2">
        <dgm:presLayoutVars>
          <dgm:bulletEnabled val="1"/>
        </dgm:presLayoutVars>
      </dgm:prSet>
      <dgm:spPr/>
    </dgm:pt>
  </dgm:ptLst>
  <dgm:cxnLst>
    <dgm:cxn modelId="{05680616-9D3F-4178-9C7C-BB14677BE818}" type="presOf" srcId="{5400672B-DAD7-42D6-8D5A-DA64589FC4AF}" destId="{404C2491-109E-4632-B735-361F42BA7C28}" srcOrd="1" destOrd="0" presId="urn:microsoft.com/office/officeart/2005/8/layout/list1"/>
    <dgm:cxn modelId="{DABE3C1C-0D04-4D75-8303-EF0DDA3BC64C}" srcId="{F9780AF1-1978-4DDD-94F7-D828C5E4681D}" destId="{10982BEC-0E80-481D-972A-1C8ECE2C39D1}" srcOrd="0" destOrd="0" parTransId="{81D3DFF2-2B82-47AA-8C77-D0F8BBF29EAF}" sibTransId="{FC987C00-C500-4407-9EC9-212D351D0763}"/>
    <dgm:cxn modelId="{A1CBB01F-7083-40C9-9686-05959EE7BA33}" type="presOf" srcId="{10982BEC-0E80-481D-972A-1C8ECE2C39D1}" destId="{D9D8AA9A-7B3C-4BDE-B3FB-AFAC1371DCCF}" srcOrd="0" destOrd="0" presId="urn:microsoft.com/office/officeart/2005/8/layout/list1"/>
    <dgm:cxn modelId="{A1574833-E7C5-4440-8F4E-9C0B6EC7383C}" type="presOf" srcId="{07D5F8AB-19C3-4678-A8C5-ED24C659D837}" destId="{11123A03-3280-4C49-95B7-6AA4AEC07A4C}" srcOrd="0" destOrd="0" presId="urn:microsoft.com/office/officeart/2005/8/layout/list1"/>
    <dgm:cxn modelId="{8C77875C-5FB4-467C-98B0-9E174957CA2C}" type="presOf" srcId="{10982BEC-0E80-481D-972A-1C8ECE2C39D1}" destId="{DB553D36-D2C0-47F7-AA58-3CA381F769A5}" srcOrd="1" destOrd="0" presId="urn:microsoft.com/office/officeart/2005/8/layout/list1"/>
    <dgm:cxn modelId="{CF31FE47-32C9-4EF5-B943-4C5721D60C7F}" type="presOf" srcId="{90C85468-3A6F-4F6A-9156-6D2EF4D04CB1}" destId="{11123A03-3280-4C49-95B7-6AA4AEC07A4C}" srcOrd="0" destOrd="1" presId="urn:microsoft.com/office/officeart/2005/8/layout/list1"/>
    <dgm:cxn modelId="{F8D5BE57-0339-46E4-B7E5-AE307030A857}" srcId="{10982BEC-0E80-481D-972A-1C8ECE2C39D1}" destId="{E3A314E3-D0FA-4B6C-9D36-1858C597FDE2}" srcOrd="2" destOrd="0" parTransId="{E41726A3-713A-41A1-86C6-6A759ED79C7C}" sibTransId="{6646FDBD-576D-41D2-9CFF-F6132D80C54A}"/>
    <dgm:cxn modelId="{9623EF88-ED8E-447F-A52B-AA00100894AA}" srcId="{10982BEC-0E80-481D-972A-1C8ECE2C39D1}" destId="{07D5F8AB-19C3-4678-A8C5-ED24C659D837}" srcOrd="0" destOrd="0" parTransId="{F9C8BF7E-303B-4A08-9346-815E39B54F41}" sibTransId="{BC2B3472-9BB6-409A-95E6-9D56C438583C}"/>
    <dgm:cxn modelId="{11855093-2279-4044-827A-D88542169202}" srcId="{10982BEC-0E80-481D-972A-1C8ECE2C39D1}" destId="{90C85468-3A6F-4F6A-9156-6D2EF4D04CB1}" srcOrd="1" destOrd="0" parTransId="{A33CA4D3-65BF-467E-ABDA-EC0F3CA24ADE}" sibTransId="{FFA75AFC-9607-4E13-978C-A1F5F20148EE}"/>
    <dgm:cxn modelId="{4A066FAD-E0C3-436D-8BA3-6819FEB8BF6E}" type="presOf" srcId="{5400672B-DAD7-42D6-8D5A-DA64589FC4AF}" destId="{D3E4571D-7E60-46DD-9273-683C91B611DB}" srcOrd="0" destOrd="0" presId="urn:microsoft.com/office/officeart/2005/8/layout/list1"/>
    <dgm:cxn modelId="{3C7DD0B3-A526-45FE-8D0F-6400C32A1EDC}" type="presOf" srcId="{E3A314E3-D0FA-4B6C-9D36-1858C597FDE2}" destId="{11123A03-3280-4C49-95B7-6AA4AEC07A4C}" srcOrd="0" destOrd="2" presId="urn:microsoft.com/office/officeart/2005/8/layout/list1"/>
    <dgm:cxn modelId="{A4A788CC-5289-4903-BEA0-B04E6E3B610C}" type="presOf" srcId="{F9780AF1-1978-4DDD-94F7-D828C5E4681D}" destId="{9B9FC3EB-F9F6-42FC-A3F3-10EB1B5FA2B6}" srcOrd="0" destOrd="0" presId="urn:microsoft.com/office/officeart/2005/8/layout/list1"/>
    <dgm:cxn modelId="{ECE949CD-1B3F-4996-A336-0CD411D07574}" srcId="{F9780AF1-1978-4DDD-94F7-D828C5E4681D}" destId="{5400672B-DAD7-42D6-8D5A-DA64589FC4AF}" srcOrd="1" destOrd="0" parTransId="{7C285930-7135-4180-9D46-CC840DF715AB}" sibTransId="{1398667D-2C69-4B6D-80FB-CA6110006466}"/>
    <dgm:cxn modelId="{902F36D5-D1EC-4AC0-B4D6-6B3577B0393B}" type="presParOf" srcId="{9B9FC3EB-F9F6-42FC-A3F3-10EB1B5FA2B6}" destId="{A38B402E-850D-4ADD-8FF7-9F0A514BC8A6}" srcOrd="0" destOrd="0" presId="urn:microsoft.com/office/officeart/2005/8/layout/list1"/>
    <dgm:cxn modelId="{133E90AD-D2F2-4258-AAAB-20B4E9B7C3D5}" type="presParOf" srcId="{A38B402E-850D-4ADD-8FF7-9F0A514BC8A6}" destId="{D9D8AA9A-7B3C-4BDE-B3FB-AFAC1371DCCF}" srcOrd="0" destOrd="0" presId="urn:microsoft.com/office/officeart/2005/8/layout/list1"/>
    <dgm:cxn modelId="{59043693-57AD-494D-AB72-9ECB3BB0A605}" type="presParOf" srcId="{A38B402E-850D-4ADD-8FF7-9F0A514BC8A6}" destId="{DB553D36-D2C0-47F7-AA58-3CA381F769A5}" srcOrd="1" destOrd="0" presId="urn:microsoft.com/office/officeart/2005/8/layout/list1"/>
    <dgm:cxn modelId="{32C3A24E-765A-4898-8D3F-E493D6F84320}" type="presParOf" srcId="{9B9FC3EB-F9F6-42FC-A3F3-10EB1B5FA2B6}" destId="{61793492-B39C-4D96-B314-8E0CEF9CE782}" srcOrd="1" destOrd="0" presId="urn:microsoft.com/office/officeart/2005/8/layout/list1"/>
    <dgm:cxn modelId="{F777EC97-651A-4414-BC43-60EA4E8C2B4F}" type="presParOf" srcId="{9B9FC3EB-F9F6-42FC-A3F3-10EB1B5FA2B6}" destId="{11123A03-3280-4C49-95B7-6AA4AEC07A4C}" srcOrd="2" destOrd="0" presId="urn:microsoft.com/office/officeart/2005/8/layout/list1"/>
    <dgm:cxn modelId="{C670EA5A-EF99-40D7-AAB5-A6C944019622}" type="presParOf" srcId="{9B9FC3EB-F9F6-42FC-A3F3-10EB1B5FA2B6}" destId="{F6C13CA4-84C5-4610-878A-A6C47FF71E25}" srcOrd="3" destOrd="0" presId="urn:microsoft.com/office/officeart/2005/8/layout/list1"/>
    <dgm:cxn modelId="{CD75AA7F-F32E-49E6-AF12-9EA03D10AC45}" type="presParOf" srcId="{9B9FC3EB-F9F6-42FC-A3F3-10EB1B5FA2B6}" destId="{01A33DCD-3E85-450A-88A7-0A9B8B648A4E}" srcOrd="4" destOrd="0" presId="urn:microsoft.com/office/officeart/2005/8/layout/list1"/>
    <dgm:cxn modelId="{912E6626-3CB6-4735-88AF-14B14CF98823}" type="presParOf" srcId="{01A33DCD-3E85-450A-88A7-0A9B8B648A4E}" destId="{D3E4571D-7E60-46DD-9273-683C91B611DB}" srcOrd="0" destOrd="0" presId="urn:microsoft.com/office/officeart/2005/8/layout/list1"/>
    <dgm:cxn modelId="{3C44E831-398E-44E3-8FA5-1F8D0D33AB3E}" type="presParOf" srcId="{01A33DCD-3E85-450A-88A7-0A9B8B648A4E}" destId="{404C2491-109E-4632-B735-361F42BA7C28}" srcOrd="1" destOrd="0" presId="urn:microsoft.com/office/officeart/2005/8/layout/list1"/>
    <dgm:cxn modelId="{B1ACD554-F792-433B-8DE6-BF9814CFDA75}" type="presParOf" srcId="{9B9FC3EB-F9F6-42FC-A3F3-10EB1B5FA2B6}" destId="{A56B52A6-53EB-48A4-9BB1-2BFE9B113AF2}" srcOrd="5" destOrd="0" presId="urn:microsoft.com/office/officeart/2005/8/layout/list1"/>
    <dgm:cxn modelId="{CAD9146E-EE78-45A8-9C05-B21DB115F30C}" type="presParOf" srcId="{9B9FC3EB-F9F6-42FC-A3F3-10EB1B5FA2B6}" destId="{41DAA563-126E-4ED6-8630-05F5CFC59B6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1BDD8C-95C6-47B1-AA85-4FC60D6FC69F}"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26A47215-52FA-4C06-8925-617355B269A5}">
      <dgm:prSet/>
      <dgm:spPr/>
      <dgm:t>
        <a:bodyPr/>
        <a:lstStyle/>
        <a:p>
          <a:r>
            <a:rPr lang="en-US"/>
            <a:t>Mpox</a:t>
          </a:r>
        </a:p>
      </dgm:t>
    </dgm:pt>
    <dgm:pt modelId="{60294D3B-32E6-47E8-A4E4-52FE0EC29CA0}" type="parTrans" cxnId="{CA1BED45-1B33-47B9-8FC8-34C8818CCC8F}">
      <dgm:prSet/>
      <dgm:spPr/>
      <dgm:t>
        <a:bodyPr/>
        <a:lstStyle/>
        <a:p>
          <a:endParaRPr lang="en-US"/>
        </a:p>
      </dgm:t>
    </dgm:pt>
    <dgm:pt modelId="{6C03BB03-BE3F-4CD8-B413-7F01E178E351}" type="sibTrans" cxnId="{CA1BED45-1B33-47B9-8FC8-34C8818CCC8F}">
      <dgm:prSet/>
      <dgm:spPr/>
      <dgm:t>
        <a:bodyPr/>
        <a:lstStyle/>
        <a:p>
          <a:endParaRPr lang="en-US"/>
        </a:p>
      </dgm:t>
    </dgm:pt>
    <dgm:pt modelId="{7A5A1020-736C-489E-AFD7-AAC559275784}">
      <dgm:prSet/>
      <dgm:spPr/>
      <dgm:t>
        <a:bodyPr/>
        <a:lstStyle/>
        <a:p>
          <a:r>
            <a:rPr lang="en-US"/>
            <a:t>Varicella Zoster</a:t>
          </a:r>
        </a:p>
      </dgm:t>
    </dgm:pt>
    <dgm:pt modelId="{7A409DCA-38D8-4853-8AB0-A68515F98644}" type="parTrans" cxnId="{4073846A-41BD-48F8-B8C0-247B425A231F}">
      <dgm:prSet/>
      <dgm:spPr/>
      <dgm:t>
        <a:bodyPr/>
        <a:lstStyle/>
        <a:p>
          <a:endParaRPr lang="en-US"/>
        </a:p>
      </dgm:t>
    </dgm:pt>
    <dgm:pt modelId="{8BEDC6DC-D208-40D8-8368-F5D6C1F63E1D}" type="sibTrans" cxnId="{4073846A-41BD-48F8-B8C0-247B425A231F}">
      <dgm:prSet/>
      <dgm:spPr/>
      <dgm:t>
        <a:bodyPr/>
        <a:lstStyle/>
        <a:p>
          <a:endParaRPr lang="en-US"/>
        </a:p>
      </dgm:t>
    </dgm:pt>
    <dgm:pt modelId="{8326791E-6FE0-46F9-A3F1-B1025B26B544}">
      <dgm:prSet/>
      <dgm:spPr/>
      <dgm:t>
        <a:bodyPr/>
        <a:lstStyle/>
        <a:p>
          <a:r>
            <a:rPr lang="en-US"/>
            <a:t>Disseminated Zoster</a:t>
          </a:r>
        </a:p>
      </dgm:t>
    </dgm:pt>
    <dgm:pt modelId="{2164406E-C736-49B4-B8A1-CF0550890F0E}" type="parTrans" cxnId="{095925DF-2ECC-435A-AC5A-8C5F6FFA5859}">
      <dgm:prSet/>
      <dgm:spPr/>
      <dgm:t>
        <a:bodyPr/>
        <a:lstStyle/>
        <a:p>
          <a:endParaRPr lang="en-US"/>
        </a:p>
      </dgm:t>
    </dgm:pt>
    <dgm:pt modelId="{26781F60-67C4-45DB-805A-A4C383A3F530}" type="sibTrans" cxnId="{095925DF-2ECC-435A-AC5A-8C5F6FFA5859}">
      <dgm:prSet/>
      <dgm:spPr/>
      <dgm:t>
        <a:bodyPr/>
        <a:lstStyle/>
        <a:p>
          <a:endParaRPr lang="en-US"/>
        </a:p>
      </dgm:t>
    </dgm:pt>
    <dgm:pt modelId="{11AC6109-DC2B-440D-8A59-2FA3EE40243E}">
      <dgm:prSet/>
      <dgm:spPr/>
      <dgm:t>
        <a:bodyPr/>
        <a:lstStyle/>
        <a:p>
          <a:r>
            <a:rPr lang="en-US"/>
            <a:t>Bullous Impetigo</a:t>
          </a:r>
        </a:p>
      </dgm:t>
    </dgm:pt>
    <dgm:pt modelId="{12B8119A-54EF-4818-BCFF-A041E190EA5F}" type="parTrans" cxnId="{4ED8B785-FB9B-4AA8-9838-3D4C8210AC4A}">
      <dgm:prSet/>
      <dgm:spPr/>
      <dgm:t>
        <a:bodyPr/>
        <a:lstStyle/>
        <a:p>
          <a:endParaRPr lang="en-US"/>
        </a:p>
      </dgm:t>
    </dgm:pt>
    <dgm:pt modelId="{23747F19-6EAA-4170-8622-CF93D2726E7F}" type="sibTrans" cxnId="{4ED8B785-FB9B-4AA8-9838-3D4C8210AC4A}">
      <dgm:prSet/>
      <dgm:spPr/>
      <dgm:t>
        <a:bodyPr/>
        <a:lstStyle/>
        <a:p>
          <a:endParaRPr lang="en-US"/>
        </a:p>
      </dgm:t>
    </dgm:pt>
    <dgm:pt modelId="{AE77E927-B40A-4A46-B9DA-F0773FB42A77}">
      <dgm:prSet/>
      <dgm:spPr/>
      <dgm:t>
        <a:bodyPr/>
        <a:lstStyle/>
        <a:p>
          <a:r>
            <a:rPr lang="en-US"/>
            <a:t>Bullous Pemphigoid</a:t>
          </a:r>
        </a:p>
      </dgm:t>
    </dgm:pt>
    <dgm:pt modelId="{C66B68BD-B250-4742-BC16-388DF1D71EC3}" type="parTrans" cxnId="{82616818-06AD-4433-B7E8-9263D72ACDA6}">
      <dgm:prSet/>
      <dgm:spPr/>
      <dgm:t>
        <a:bodyPr/>
        <a:lstStyle/>
        <a:p>
          <a:endParaRPr lang="en-US"/>
        </a:p>
      </dgm:t>
    </dgm:pt>
    <dgm:pt modelId="{C8172217-D6CB-4056-9848-4EE603CCB8C6}" type="sibTrans" cxnId="{82616818-06AD-4433-B7E8-9263D72ACDA6}">
      <dgm:prSet/>
      <dgm:spPr/>
      <dgm:t>
        <a:bodyPr/>
        <a:lstStyle/>
        <a:p>
          <a:endParaRPr lang="en-US"/>
        </a:p>
      </dgm:t>
    </dgm:pt>
    <dgm:pt modelId="{0E7D6CC1-2031-435D-AF8D-C92FCADEA10E}">
      <dgm:prSet/>
      <dgm:spPr/>
      <dgm:t>
        <a:bodyPr/>
        <a:lstStyle/>
        <a:p>
          <a:r>
            <a:rPr lang="en-US"/>
            <a:t>Sweet’s Syndrome</a:t>
          </a:r>
        </a:p>
      </dgm:t>
    </dgm:pt>
    <dgm:pt modelId="{818444DA-F988-42DC-BFC2-C0F8780F7E6A}" type="parTrans" cxnId="{CFB96068-413D-4060-BB70-F395D82E7D8D}">
      <dgm:prSet/>
      <dgm:spPr/>
      <dgm:t>
        <a:bodyPr/>
        <a:lstStyle/>
        <a:p>
          <a:endParaRPr lang="en-US"/>
        </a:p>
      </dgm:t>
    </dgm:pt>
    <dgm:pt modelId="{9FBBE7D8-68A1-4B97-852B-9C44BCF93A03}" type="sibTrans" cxnId="{CFB96068-413D-4060-BB70-F395D82E7D8D}">
      <dgm:prSet/>
      <dgm:spPr/>
      <dgm:t>
        <a:bodyPr/>
        <a:lstStyle/>
        <a:p>
          <a:endParaRPr lang="en-US"/>
        </a:p>
      </dgm:t>
    </dgm:pt>
    <dgm:pt modelId="{D3B37DDE-8236-49BF-84A3-E8DD3D2C56F7}" type="pres">
      <dgm:prSet presAssocID="{2A1BDD8C-95C6-47B1-AA85-4FC60D6FC69F}" presName="vert0" presStyleCnt="0">
        <dgm:presLayoutVars>
          <dgm:dir/>
          <dgm:animOne val="branch"/>
          <dgm:animLvl val="lvl"/>
        </dgm:presLayoutVars>
      </dgm:prSet>
      <dgm:spPr/>
    </dgm:pt>
    <dgm:pt modelId="{54F04EB1-13B5-44E8-A849-FDD161898055}" type="pres">
      <dgm:prSet presAssocID="{26A47215-52FA-4C06-8925-617355B269A5}" presName="thickLine" presStyleLbl="alignNode1" presStyleIdx="0" presStyleCnt="6"/>
      <dgm:spPr/>
    </dgm:pt>
    <dgm:pt modelId="{809AB501-C6AF-469C-AD1F-B5A1F052F71E}" type="pres">
      <dgm:prSet presAssocID="{26A47215-52FA-4C06-8925-617355B269A5}" presName="horz1" presStyleCnt="0"/>
      <dgm:spPr/>
    </dgm:pt>
    <dgm:pt modelId="{D3F7F24D-C9BB-40CB-B0C4-526AD8F3C2B5}" type="pres">
      <dgm:prSet presAssocID="{26A47215-52FA-4C06-8925-617355B269A5}" presName="tx1" presStyleLbl="revTx" presStyleIdx="0" presStyleCnt="6"/>
      <dgm:spPr/>
    </dgm:pt>
    <dgm:pt modelId="{60689434-5868-4C84-A14F-B9F33463399C}" type="pres">
      <dgm:prSet presAssocID="{26A47215-52FA-4C06-8925-617355B269A5}" presName="vert1" presStyleCnt="0"/>
      <dgm:spPr/>
    </dgm:pt>
    <dgm:pt modelId="{94859855-5E15-4FB8-AE88-EE81DB75E2B5}" type="pres">
      <dgm:prSet presAssocID="{7A5A1020-736C-489E-AFD7-AAC559275784}" presName="thickLine" presStyleLbl="alignNode1" presStyleIdx="1" presStyleCnt="6"/>
      <dgm:spPr/>
    </dgm:pt>
    <dgm:pt modelId="{A71172B6-4FD9-4AA9-9114-6D579198B238}" type="pres">
      <dgm:prSet presAssocID="{7A5A1020-736C-489E-AFD7-AAC559275784}" presName="horz1" presStyleCnt="0"/>
      <dgm:spPr/>
    </dgm:pt>
    <dgm:pt modelId="{5B6B654E-64EC-480D-9AB4-A1A69C538FC1}" type="pres">
      <dgm:prSet presAssocID="{7A5A1020-736C-489E-AFD7-AAC559275784}" presName="tx1" presStyleLbl="revTx" presStyleIdx="1" presStyleCnt="6"/>
      <dgm:spPr/>
    </dgm:pt>
    <dgm:pt modelId="{34566026-54E8-4B8A-A595-DF943BE91924}" type="pres">
      <dgm:prSet presAssocID="{7A5A1020-736C-489E-AFD7-AAC559275784}" presName="vert1" presStyleCnt="0"/>
      <dgm:spPr/>
    </dgm:pt>
    <dgm:pt modelId="{B5AF21EE-96D0-4422-9299-6223FAE626E7}" type="pres">
      <dgm:prSet presAssocID="{8326791E-6FE0-46F9-A3F1-B1025B26B544}" presName="thickLine" presStyleLbl="alignNode1" presStyleIdx="2" presStyleCnt="6"/>
      <dgm:spPr/>
    </dgm:pt>
    <dgm:pt modelId="{6D85A132-D105-48E4-A76B-B3BB124BB930}" type="pres">
      <dgm:prSet presAssocID="{8326791E-6FE0-46F9-A3F1-B1025B26B544}" presName="horz1" presStyleCnt="0"/>
      <dgm:spPr/>
    </dgm:pt>
    <dgm:pt modelId="{51228064-CE02-48B8-A35D-94DA10E37408}" type="pres">
      <dgm:prSet presAssocID="{8326791E-6FE0-46F9-A3F1-B1025B26B544}" presName="tx1" presStyleLbl="revTx" presStyleIdx="2" presStyleCnt="6"/>
      <dgm:spPr/>
    </dgm:pt>
    <dgm:pt modelId="{5E4C8A2F-9C08-4330-9F69-CB824AE0D01F}" type="pres">
      <dgm:prSet presAssocID="{8326791E-6FE0-46F9-A3F1-B1025B26B544}" presName="vert1" presStyleCnt="0"/>
      <dgm:spPr/>
    </dgm:pt>
    <dgm:pt modelId="{2FFD575A-592D-41EB-8638-A80158CF823B}" type="pres">
      <dgm:prSet presAssocID="{11AC6109-DC2B-440D-8A59-2FA3EE40243E}" presName="thickLine" presStyleLbl="alignNode1" presStyleIdx="3" presStyleCnt="6"/>
      <dgm:spPr/>
    </dgm:pt>
    <dgm:pt modelId="{12378A7A-A5A4-4126-A5CD-0CC994EE35B1}" type="pres">
      <dgm:prSet presAssocID="{11AC6109-DC2B-440D-8A59-2FA3EE40243E}" presName="horz1" presStyleCnt="0"/>
      <dgm:spPr/>
    </dgm:pt>
    <dgm:pt modelId="{50122478-9C1C-4B6F-8179-501B0EA91B61}" type="pres">
      <dgm:prSet presAssocID="{11AC6109-DC2B-440D-8A59-2FA3EE40243E}" presName="tx1" presStyleLbl="revTx" presStyleIdx="3" presStyleCnt="6"/>
      <dgm:spPr/>
    </dgm:pt>
    <dgm:pt modelId="{F6BD2833-3A70-45AB-978B-FE99E42BC331}" type="pres">
      <dgm:prSet presAssocID="{11AC6109-DC2B-440D-8A59-2FA3EE40243E}" presName="vert1" presStyleCnt="0"/>
      <dgm:spPr/>
    </dgm:pt>
    <dgm:pt modelId="{7CCFEAE8-6DE9-423A-A5D2-B8EEA7877E89}" type="pres">
      <dgm:prSet presAssocID="{AE77E927-B40A-4A46-B9DA-F0773FB42A77}" presName="thickLine" presStyleLbl="alignNode1" presStyleIdx="4" presStyleCnt="6"/>
      <dgm:spPr/>
    </dgm:pt>
    <dgm:pt modelId="{3B2DC10D-3B85-42AD-9420-5EB9B7B217F4}" type="pres">
      <dgm:prSet presAssocID="{AE77E927-B40A-4A46-B9DA-F0773FB42A77}" presName="horz1" presStyleCnt="0"/>
      <dgm:spPr/>
    </dgm:pt>
    <dgm:pt modelId="{842338AA-BA51-41DE-A191-5C7ADC5F5507}" type="pres">
      <dgm:prSet presAssocID="{AE77E927-B40A-4A46-B9DA-F0773FB42A77}" presName="tx1" presStyleLbl="revTx" presStyleIdx="4" presStyleCnt="6"/>
      <dgm:spPr/>
    </dgm:pt>
    <dgm:pt modelId="{1F929511-4F2F-4AA9-927C-7963CFF9B78B}" type="pres">
      <dgm:prSet presAssocID="{AE77E927-B40A-4A46-B9DA-F0773FB42A77}" presName="vert1" presStyleCnt="0"/>
      <dgm:spPr/>
    </dgm:pt>
    <dgm:pt modelId="{7BDD71AA-5FD2-42E7-94D1-523196BB32F1}" type="pres">
      <dgm:prSet presAssocID="{0E7D6CC1-2031-435D-AF8D-C92FCADEA10E}" presName="thickLine" presStyleLbl="alignNode1" presStyleIdx="5" presStyleCnt="6"/>
      <dgm:spPr/>
    </dgm:pt>
    <dgm:pt modelId="{3E9DF449-CD13-4ADE-9637-84E3DD4A3733}" type="pres">
      <dgm:prSet presAssocID="{0E7D6CC1-2031-435D-AF8D-C92FCADEA10E}" presName="horz1" presStyleCnt="0"/>
      <dgm:spPr/>
    </dgm:pt>
    <dgm:pt modelId="{BDD276B2-F919-49D1-A9D4-31A3CC3D482A}" type="pres">
      <dgm:prSet presAssocID="{0E7D6CC1-2031-435D-AF8D-C92FCADEA10E}" presName="tx1" presStyleLbl="revTx" presStyleIdx="5" presStyleCnt="6"/>
      <dgm:spPr/>
    </dgm:pt>
    <dgm:pt modelId="{06CA7178-C214-4992-B605-1A6B1936A2C0}" type="pres">
      <dgm:prSet presAssocID="{0E7D6CC1-2031-435D-AF8D-C92FCADEA10E}" presName="vert1" presStyleCnt="0"/>
      <dgm:spPr/>
    </dgm:pt>
  </dgm:ptLst>
  <dgm:cxnLst>
    <dgm:cxn modelId="{82616818-06AD-4433-B7E8-9263D72ACDA6}" srcId="{2A1BDD8C-95C6-47B1-AA85-4FC60D6FC69F}" destId="{AE77E927-B40A-4A46-B9DA-F0773FB42A77}" srcOrd="4" destOrd="0" parTransId="{C66B68BD-B250-4742-BC16-388DF1D71EC3}" sibTransId="{C8172217-D6CB-4056-9848-4EE603CCB8C6}"/>
    <dgm:cxn modelId="{43F4571B-8973-44FF-9CEF-78D955641C30}" type="presOf" srcId="{7A5A1020-736C-489E-AFD7-AAC559275784}" destId="{5B6B654E-64EC-480D-9AB4-A1A69C538FC1}" srcOrd="0" destOrd="0" presId="urn:microsoft.com/office/officeart/2008/layout/LinedList"/>
    <dgm:cxn modelId="{50C63435-F080-4EA6-99E1-9675AB0405F5}" type="presOf" srcId="{0E7D6CC1-2031-435D-AF8D-C92FCADEA10E}" destId="{BDD276B2-F919-49D1-A9D4-31A3CC3D482A}" srcOrd="0" destOrd="0" presId="urn:microsoft.com/office/officeart/2008/layout/LinedList"/>
    <dgm:cxn modelId="{A0038063-900F-4C91-9BA0-B99DEBF12744}" type="presOf" srcId="{8326791E-6FE0-46F9-A3F1-B1025B26B544}" destId="{51228064-CE02-48B8-A35D-94DA10E37408}" srcOrd="0" destOrd="0" presId="urn:microsoft.com/office/officeart/2008/layout/LinedList"/>
    <dgm:cxn modelId="{CA1BED45-1B33-47B9-8FC8-34C8818CCC8F}" srcId="{2A1BDD8C-95C6-47B1-AA85-4FC60D6FC69F}" destId="{26A47215-52FA-4C06-8925-617355B269A5}" srcOrd="0" destOrd="0" parTransId="{60294D3B-32E6-47E8-A4E4-52FE0EC29CA0}" sibTransId="{6C03BB03-BE3F-4CD8-B413-7F01E178E351}"/>
    <dgm:cxn modelId="{CFB96068-413D-4060-BB70-F395D82E7D8D}" srcId="{2A1BDD8C-95C6-47B1-AA85-4FC60D6FC69F}" destId="{0E7D6CC1-2031-435D-AF8D-C92FCADEA10E}" srcOrd="5" destOrd="0" parTransId="{818444DA-F988-42DC-BFC2-C0F8780F7E6A}" sibTransId="{9FBBE7D8-68A1-4B97-852B-9C44BCF93A03}"/>
    <dgm:cxn modelId="{4073846A-41BD-48F8-B8C0-247B425A231F}" srcId="{2A1BDD8C-95C6-47B1-AA85-4FC60D6FC69F}" destId="{7A5A1020-736C-489E-AFD7-AAC559275784}" srcOrd="1" destOrd="0" parTransId="{7A409DCA-38D8-4853-8AB0-A68515F98644}" sibTransId="{8BEDC6DC-D208-40D8-8368-F5D6C1F63E1D}"/>
    <dgm:cxn modelId="{7601444E-ECD3-462C-8909-A654D1405541}" type="presOf" srcId="{2A1BDD8C-95C6-47B1-AA85-4FC60D6FC69F}" destId="{D3B37DDE-8236-49BF-84A3-E8DD3D2C56F7}" srcOrd="0" destOrd="0" presId="urn:microsoft.com/office/officeart/2008/layout/LinedList"/>
    <dgm:cxn modelId="{4ED8B785-FB9B-4AA8-9838-3D4C8210AC4A}" srcId="{2A1BDD8C-95C6-47B1-AA85-4FC60D6FC69F}" destId="{11AC6109-DC2B-440D-8A59-2FA3EE40243E}" srcOrd="3" destOrd="0" parTransId="{12B8119A-54EF-4818-BCFF-A041E190EA5F}" sibTransId="{23747F19-6EAA-4170-8622-CF93D2726E7F}"/>
    <dgm:cxn modelId="{2A0FFAB9-4A81-4402-9D5C-B4C449C0C023}" type="presOf" srcId="{26A47215-52FA-4C06-8925-617355B269A5}" destId="{D3F7F24D-C9BB-40CB-B0C4-526AD8F3C2B5}" srcOrd="0" destOrd="0" presId="urn:microsoft.com/office/officeart/2008/layout/LinedList"/>
    <dgm:cxn modelId="{6FCC92D0-5026-4404-927D-68316859CA33}" type="presOf" srcId="{11AC6109-DC2B-440D-8A59-2FA3EE40243E}" destId="{50122478-9C1C-4B6F-8179-501B0EA91B61}" srcOrd="0" destOrd="0" presId="urn:microsoft.com/office/officeart/2008/layout/LinedList"/>
    <dgm:cxn modelId="{095925DF-2ECC-435A-AC5A-8C5F6FFA5859}" srcId="{2A1BDD8C-95C6-47B1-AA85-4FC60D6FC69F}" destId="{8326791E-6FE0-46F9-A3F1-B1025B26B544}" srcOrd="2" destOrd="0" parTransId="{2164406E-C736-49B4-B8A1-CF0550890F0E}" sibTransId="{26781F60-67C4-45DB-805A-A4C383A3F530}"/>
    <dgm:cxn modelId="{0329B8ED-B46A-40E8-BC8B-A69B3FB75218}" type="presOf" srcId="{AE77E927-B40A-4A46-B9DA-F0773FB42A77}" destId="{842338AA-BA51-41DE-A191-5C7ADC5F5507}" srcOrd="0" destOrd="0" presId="urn:microsoft.com/office/officeart/2008/layout/LinedList"/>
    <dgm:cxn modelId="{9689433B-AD47-4B60-A4A5-3F893EBAEFE8}" type="presParOf" srcId="{D3B37DDE-8236-49BF-84A3-E8DD3D2C56F7}" destId="{54F04EB1-13B5-44E8-A849-FDD161898055}" srcOrd="0" destOrd="0" presId="urn:microsoft.com/office/officeart/2008/layout/LinedList"/>
    <dgm:cxn modelId="{54386EED-B794-4630-9CC8-E2276AC82C11}" type="presParOf" srcId="{D3B37DDE-8236-49BF-84A3-E8DD3D2C56F7}" destId="{809AB501-C6AF-469C-AD1F-B5A1F052F71E}" srcOrd="1" destOrd="0" presId="urn:microsoft.com/office/officeart/2008/layout/LinedList"/>
    <dgm:cxn modelId="{7AD2FB86-DC07-41B6-BD82-022E91EA1F59}" type="presParOf" srcId="{809AB501-C6AF-469C-AD1F-B5A1F052F71E}" destId="{D3F7F24D-C9BB-40CB-B0C4-526AD8F3C2B5}" srcOrd="0" destOrd="0" presId="urn:microsoft.com/office/officeart/2008/layout/LinedList"/>
    <dgm:cxn modelId="{E9B81F6A-1310-4A65-8942-E9A766D5F783}" type="presParOf" srcId="{809AB501-C6AF-469C-AD1F-B5A1F052F71E}" destId="{60689434-5868-4C84-A14F-B9F33463399C}" srcOrd="1" destOrd="0" presId="urn:microsoft.com/office/officeart/2008/layout/LinedList"/>
    <dgm:cxn modelId="{484EAA21-5C89-4CAF-A345-339206D500AE}" type="presParOf" srcId="{D3B37DDE-8236-49BF-84A3-E8DD3D2C56F7}" destId="{94859855-5E15-4FB8-AE88-EE81DB75E2B5}" srcOrd="2" destOrd="0" presId="urn:microsoft.com/office/officeart/2008/layout/LinedList"/>
    <dgm:cxn modelId="{556FC2C5-E802-4E67-ABEC-128E601ACB66}" type="presParOf" srcId="{D3B37DDE-8236-49BF-84A3-E8DD3D2C56F7}" destId="{A71172B6-4FD9-4AA9-9114-6D579198B238}" srcOrd="3" destOrd="0" presId="urn:microsoft.com/office/officeart/2008/layout/LinedList"/>
    <dgm:cxn modelId="{C248D24B-F809-47F9-9F0B-B5A2D48E86C4}" type="presParOf" srcId="{A71172B6-4FD9-4AA9-9114-6D579198B238}" destId="{5B6B654E-64EC-480D-9AB4-A1A69C538FC1}" srcOrd="0" destOrd="0" presId="urn:microsoft.com/office/officeart/2008/layout/LinedList"/>
    <dgm:cxn modelId="{2361FE63-FFE2-437D-B80A-49EA1D657C63}" type="presParOf" srcId="{A71172B6-4FD9-4AA9-9114-6D579198B238}" destId="{34566026-54E8-4B8A-A595-DF943BE91924}" srcOrd="1" destOrd="0" presId="urn:microsoft.com/office/officeart/2008/layout/LinedList"/>
    <dgm:cxn modelId="{AD552C3F-4721-4628-B610-BB04CEABC80D}" type="presParOf" srcId="{D3B37DDE-8236-49BF-84A3-E8DD3D2C56F7}" destId="{B5AF21EE-96D0-4422-9299-6223FAE626E7}" srcOrd="4" destOrd="0" presId="urn:microsoft.com/office/officeart/2008/layout/LinedList"/>
    <dgm:cxn modelId="{0D2DD198-A51C-4ACF-A516-23B05767BCF4}" type="presParOf" srcId="{D3B37DDE-8236-49BF-84A3-E8DD3D2C56F7}" destId="{6D85A132-D105-48E4-A76B-B3BB124BB930}" srcOrd="5" destOrd="0" presId="urn:microsoft.com/office/officeart/2008/layout/LinedList"/>
    <dgm:cxn modelId="{273F2F0D-0C7B-4420-92A3-7E1EE2194AC4}" type="presParOf" srcId="{6D85A132-D105-48E4-A76B-B3BB124BB930}" destId="{51228064-CE02-48B8-A35D-94DA10E37408}" srcOrd="0" destOrd="0" presId="urn:microsoft.com/office/officeart/2008/layout/LinedList"/>
    <dgm:cxn modelId="{24A89531-B3F8-46B9-8955-51FA3C70EE46}" type="presParOf" srcId="{6D85A132-D105-48E4-A76B-B3BB124BB930}" destId="{5E4C8A2F-9C08-4330-9F69-CB824AE0D01F}" srcOrd="1" destOrd="0" presId="urn:microsoft.com/office/officeart/2008/layout/LinedList"/>
    <dgm:cxn modelId="{D871F682-DCC2-43F3-B702-B1A72B11EC90}" type="presParOf" srcId="{D3B37DDE-8236-49BF-84A3-E8DD3D2C56F7}" destId="{2FFD575A-592D-41EB-8638-A80158CF823B}" srcOrd="6" destOrd="0" presId="urn:microsoft.com/office/officeart/2008/layout/LinedList"/>
    <dgm:cxn modelId="{07F6782F-8503-45BC-9406-312C7B60A2D7}" type="presParOf" srcId="{D3B37DDE-8236-49BF-84A3-E8DD3D2C56F7}" destId="{12378A7A-A5A4-4126-A5CD-0CC994EE35B1}" srcOrd="7" destOrd="0" presId="urn:microsoft.com/office/officeart/2008/layout/LinedList"/>
    <dgm:cxn modelId="{B38BBD14-8717-4F39-9E88-887EC5810EAF}" type="presParOf" srcId="{12378A7A-A5A4-4126-A5CD-0CC994EE35B1}" destId="{50122478-9C1C-4B6F-8179-501B0EA91B61}" srcOrd="0" destOrd="0" presId="urn:microsoft.com/office/officeart/2008/layout/LinedList"/>
    <dgm:cxn modelId="{E1802BFD-18FF-4328-9B4E-5BF5F5306CF9}" type="presParOf" srcId="{12378A7A-A5A4-4126-A5CD-0CC994EE35B1}" destId="{F6BD2833-3A70-45AB-978B-FE99E42BC331}" srcOrd="1" destOrd="0" presId="urn:microsoft.com/office/officeart/2008/layout/LinedList"/>
    <dgm:cxn modelId="{235E0C06-711E-4886-B7B6-28EC4F1091F4}" type="presParOf" srcId="{D3B37DDE-8236-49BF-84A3-E8DD3D2C56F7}" destId="{7CCFEAE8-6DE9-423A-A5D2-B8EEA7877E89}" srcOrd="8" destOrd="0" presId="urn:microsoft.com/office/officeart/2008/layout/LinedList"/>
    <dgm:cxn modelId="{D9DD82F2-90B8-4A8E-8FC8-73BA02F813C2}" type="presParOf" srcId="{D3B37DDE-8236-49BF-84A3-E8DD3D2C56F7}" destId="{3B2DC10D-3B85-42AD-9420-5EB9B7B217F4}" srcOrd="9" destOrd="0" presId="urn:microsoft.com/office/officeart/2008/layout/LinedList"/>
    <dgm:cxn modelId="{31EEF5AE-8954-4187-9E6B-7B6E69BD8EDB}" type="presParOf" srcId="{3B2DC10D-3B85-42AD-9420-5EB9B7B217F4}" destId="{842338AA-BA51-41DE-A191-5C7ADC5F5507}" srcOrd="0" destOrd="0" presId="urn:microsoft.com/office/officeart/2008/layout/LinedList"/>
    <dgm:cxn modelId="{31C449A5-6733-4361-8DE2-87475ECC44A1}" type="presParOf" srcId="{3B2DC10D-3B85-42AD-9420-5EB9B7B217F4}" destId="{1F929511-4F2F-4AA9-927C-7963CFF9B78B}" srcOrd="1" destOrd="0" presId="urn:microsoft.com/office/officeart/2008/layout/LinedList"/>
    <dgm:cxn modelId="{395BA57A-FCC5-4B7E-9DC1-5D33D5C76A87}" type="presParOf" srcId="{D3B37DDE-8236-49BF-84A3-E8DD3D2C56F7}" destId="{7BDD71AA-5FD2-42E7-94D1-523196BB32F1}" srcOrd="10" destOrd="0" presId="urn:microsoft.com/office/officeart/2008/layout/LinedList"/>
    <dgm:cxn modelId="{D8976802-DC9C-4165-A6BD-6F258B234ABC}" type="presParOf" srcId="{D3B37DDE-8236-49BF-84A3-E8DD3D2C56F7}" destId="{3E9DF449-CD13-4ADE-9637-84E3DD4A3733}" srcOrd="11" destOrd="0" presId="urn:microsoft.com/office/officeart/2008/layout/LinedList"/>
    <dgm:cxn modelId="{F1D0A363-94AB-4BC9-9099-1C5947B0C81E}" type="presParOf" srcId="{3E9DF449-CD13-4ADE-9637-84E3DD4A3733}" destId="{BDD276B2-F919-49D1-A9D4-31A3CC3D482A}" srcOrd="0" destOrd="0" presId="urn:microsoft.com/office/officeart/2008/layout/LinedList"/>
    <dgm:cxn modelId="{B4A4B418-09BA-455C-85E5-BD0A19BD87A4}" type="presParOf" srcId="{3E9DF449-CD13-4ADE-9637-84E3DD4A3733}" destId="{06CA7178-C214-4992-B605-1A6B1936A2C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E4F19C-7BBE-48B8-BC7D-6C5D462DE1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6E9CF80-F20F-430D-B9F7-3532F6B89D3F}">
      <dgm:prSet/>
      <dgm:spPr/>
      <dgm:t>
        <a:bodyPr/>
        <a:lstStyle/>
        <a:p>
          <a:pPr>
            <a:lnSpc>
              <a:spcPct val="100000"/>
            </a:lnSpc>
          </a:pPr>
          <a:r>
            <a:rPr lang="en-US"/>
            <a:t>Lips worsening, more crusting, swelling and sores on lips and inside mouth</a:t>
          </a:r>
        </a:p>
      </dgm:t>
    </dgm:pt>
    <dgm:pt modelId="{4D238586-BECE-4825-933E-60588CD5892F}" type="parTrans" cxnId="{982A41EE-DC64-4A6A-B628-6FE8B2E68F7D}">
      <dgm:prSet/>
      <dgm:spPr/>
      <dgm:t>
        <a:bodyPr/>
        <a:lstStyle/>
        <a:p>
          <a:endParaRPr lang="en-US"/>
        </a:p>
      </dgm:t>
    </dgm:pt>
    <dgm:pt modelId="{BE9ED8F8-DA6E-433E-A8CC-745558E6C4E5}" type="sibTrans" cxnId="{982A41EE-DC64-4A6A-B628-6FE8B2E68F7D}">
      <dgm:prSet/>
      <dgm:spPr/>
      <dgm:t>
        <a:bodyPr/>
        <a:lstStyle/>
        <a:p>
          <a:endParaRPr lang="en-US"/>
        </a:p>
      </dgm:t>
    </dgm:pt>
    <dgm:pt modelId="{F9FEA0CC-BDC1-4E41-AAFB-94957905E632}">
      <dgm:prSet/>
      <dgm:spPr/>
      <dgm:t>
        <a:bodyPr/>
        <a:lstStyle/>
        <a:p>
          <a:pPr>
            <a:lnSpc>
              <a:spcPct val="100000"/>
            </a:lnSpc>
          </a:pPr>
          <a:r>
            <a:rPr lang="en-US"/>
            <a:t>Low grade fever</a:t>
          </a:r>
        </a:p>
      </dgm:t>
    </dgm:pt>
    <dgm:pt modelId="{2D68AB35-6B71-4454-B2D8-A9BF817867DC}" type="parTrans" cxnId="{B4DC84DA-9E68-4416-A206-4B8FBDB1C22E}">
      <dgm:prSet/>
      <dgm:spPr/>
      <dgm:t>
        <a:bodyPr/>
        <a:lstStyle/>
        <a:p>
          <a:endParaRPr lang="en-US"/>
        </a:p>
      </dgm:t>
    </dgm:pt>
    <dgm:pt modelId="{78E0BBAB-692B-4660-B289-DD9CF1AF5F08}" type="sibTrans" cxnId="{B4DC84DA-9E68-4416-A206-4B8FBDB1C22E}">
      <dgm:prSet/>
      <dgm:spPr/>
      <dgm:t>
        <a:bodyPr/>
        <a:lstStyle/>
        <a:p>
          <a:endParaRPr lang="en-US"/>
        </a:p>
      </dgm:t>
    </dgm:pt>
    <dgm:pt modelId="{D70F73C5-E333-4C59-887E-DD72970291AC}">
      <dgm:prSet/>
      <dgm:spPr/>
      <dgm:t>
        <a:bodyPr/>
        <a:lstStyle/>
        <a:p>
          <a:pPr>
            <a:lnSpc>
              <a:spcPct val="100000"/>
            </a:lnSpc>
          </a:pPr>
          <a:r>
            <a:rPr lang="en-US"/>
            <a:t>Not wanting to eat</a:t>
          </a:r>
        </a:p>
      </dgm:t>
    </dgm:pt>
    <dgm:pt modelId="{0BB9BE3A-B711-4A5F-A429-141E1B698BD5}" type="parTrans" cxnId="{1C1DA42D-C9C2-4EAA-987D-97F8866749F7}">
      <dgm:prSet/>
      <dgm:spPr/>
      <dgm:t>
        <a:bodyPr/>
        <a:lstStyle/>
        <a:p>
          <a:endParaRPr lang="en-US"/>
        </a:p>
      </dgm:t>
    </dgm:pt>
    <dgm:pt modelId="{42E3DCEA-60EB-4EF0-865F-81B9DA60A17B}" type="sibTrans" cxnId="{1C1DA42D-C9C2-4EAA-987D-97F8866749F7}">
      <dgm:prSet/>
      <dgm:spPr/>
      <dgm:t>
        <a:bodyPr/>
        <a:lstStyle/>
        <a:p>
          <a:endParaRPr lang="en-US"/>
        </a:p>
      </dgm:t>
    </dgm:pt>
    <dgm:pt modelId="{98B40C0E-3987-490A-AD03-1AFDB01F0AA6}">
      <dgm:prSet/>
      <dgm:spPr/>
      <dgm:t>
        <a:bodyPr/>
        <a:lstStyle/>
        <a:p>
          <a:pPr>
            <a:lnSpc>
              <a:spcPct val="100000"/>
            </a:lnSpc>
          </a:pPr>
          <a:r>
            <a:rPr lang="en-US"/>
            <a:t>No rash elsewhere</a:t>
          </a:r>
        </a:p>
      </dgm:t>
    </dgm:pt>
    <dgm:pt modelId="{9904BF96-C29D-4269-A8EE-5EDB98B4362E}" type="parTrans" cxnId="{CEB6C40A-9E34-4A2B-9FAF-6D52D07E6994}">
      <dgm:prSet/>
      <dgm:spPr/>
      <dgm:t>
        <a:bodyPr/>
        <a:lstStyle/>
        <a:p>
          <a:endParaRPr lang="en-US"/>
        </a:p>
      </dgm:t>
    </dgm:pt>
    <dgm:pt modelId="{1C2AEA4E-258B-4AFC-8FE2-A4EE31BB4BD5}" type="sibTrans" cxnId="{CEB6C40A-9E34-4A2B-9FAF-6D52D07E6994}">
      <dgm:prSet/>
      <dgm:spPr/>
      <dgm:t>
        <a:bodyPr/>
        <a:lstStyle/>
        <a:p>
          <a:endParaRPr lang="en-US"/>
        </a:p>
      </dgm:t>
    </dgm:pt>
    <dgm:pt modelId="{DEC2A033-B241-4D98-AC04-75C46421B38B}" type="pres">
      <dgm:prSet presAssocID="{96E4F19C-7BBE-48B8-BC7D-6C5D462DE191}" presName="root" presStyleCnt="0">
        <dgm:presLayoutVars>
          <dgm:dir/>
          <dgm:resizeHandles val="exact"/>
        </dgm:presLayoutVars>
      </dgm:prSet>
      <dgm:spPr/>
    </dgm:pt>
    <dgm:pt modelId="{9CFC45A9-7581-4674-8557-275741FCCFC9}" type="pres">
      <dgm:prSet presAssocID="{16E9CF80-F20F-430D-B9F7-3532F6B89D3F}" presName="compNode" presStyleCnt="0"/>
      <dgm:spPr/>
    </dgm:pt>
    <dgm:pt modelId="{B8EBEB6D-8881-438A-9C09-E55BA43EF9DA}" type="pres">
      <dgm:prSet presAssocID="{16E9CF80-F20F-430D-B9F7-3532F6B89D3F}" presName="bgRect" presStyleLbl="bgShp" presStyleIdx="0" presStyleCnt="4"/>
      <dgm:spPr/>
    </dgm:pt>
    <dgm:pt modelId="{6FB25DCA-AE2B-4436-BD20-CC6FE32F2DCA}" type="pres">
      <dgm:prSet presAssocID="{16E9CF80-F20F-430D-B9F7-3532F6B89D3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Lips"/>
        </a:ext>
      </dgm:extLst>
    </dgm:pt>
    <dgm:pt modelId="{3FE3A195-D15D-48E9-B3D8-FB852A142037}" type="pres">
      <dgm:prSet presAssocID="{16E9CF80-F20F-430D-B9F7-3532F6B89D3F}" presName="spaceRect" presStyleCnt="0"/>
      <dgm:spPr/>
    </dgm:pt>
    <dgm:pt modelId="{CBFE3E10-FCE9-4A9F-8AD8-A4DBBB55CE59}" type="pres">
      <dgm:prSet presAssocID="{16E9CF80-F20F-430D-B9F7-3532F6B89D3F}" presName="parTx" presStyleLbl="revTx" presStyleIdx="0" presStyleCnt="4">
        <dgm:presLayoutVars>
          <dgm:chMax val="0"/>
          <dgm:chPref val="0"/>
        </dgm:presLayoutVars>
      </dgm:prSet>
      <dgm:spPr/>
    </dgm:pt>
    <dgm:pt modelId="{0B166CB0-72C8-4DBA-B80D-2EE3AD6E0B68}" type="pres">
      <dgm:prSet presAssocID="{BE9ED8F8-DA6E-433E-A8CC-745558E6C4E5}" presName="sibTrans" presStyleCnt="0"/>
      <dgm:spPr/>
    </dgm:pt>
    <dgm:pt modelId="{F633B175-AC49-44A8-9492-EC0A01DF79C4}" type="pres">
      <dgm:prSet presAssocID="{F9FEA0CC-BDC1-4E41-AAFB-94957905E632}" presName="compNode" presStyleCnt="0"/>
      <dgm:spPr/>
    </dgm:pt>
    <dgm:pt modelId="{ADE68E95-6273-4066-A01E-9C52DCA54F8E}" type="pres">
      <dgm:prSet presAssocID="{F9FEA0CC-BDC1-4E41-AAFB-94957905E632}" presName="bgRect" presStyleLbl="bgShp" presStyleIdx="1" presStyleCnt="4"/>
      <dgm:spPr/>
    </dgm:pt>
    <dgm:pt modelId="{6A5EABC6-ABBF-4D75-A234-CF8CF15578CD}" type="pres">
      <dgm:prSet presAssocID="{F9FEA0CC-BDC1-4E41-AAFB-94957905E632}"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8ACCBA8F-E384-42DD-85AB-7039A5B8BBB4}" type="pres">
      <dgm:prSet presAssocID="{F9FEA0CC-BDC1-4E41-AAFB-94957905E632}" presName="spaceRect" presStyleCnt="0"/>
      <dgm:spPr/>
    </dgm:pt>
    <dgm:pt modelId="{BD93DEB8-C6CD-4928-8534-C0CF0691284E}" type="pres">
      <dgm:prSet presAssocID="{F9FEA0CC-BDC1-4E41-AAFB-94957905E632}" presName="parTx" presStyleLbl="revTx" presStyleIdx="1" presStyleCnt="4">
        <dgm:presLayoutVars>
          <dgm:chMax val="0"/>
          <dgm:chPref val="0"/>
        </dgm:presLayoutVars>
      </dgm:prSet>
      <dgm:spPr/>
    </dgm:pt>
    <dgm:pt modelId="{DAB0F190-69F2-41CA-959F-F2E097547509}" type="pres">
      <dgm:prSet presAssocID="{78E0BBAB-692B-4660-B289-DD9CF1AF5F08}" presName="sibTrans" presStyleCnt="0"/>
      <dgm:spPr/>
    </dgm:pt>
    <dgm:pt modelId="{5416D23B-6292-4CA1-89F2-0F112E254CC7}" type="pres">
      <dgm:prSet presAssocID="{D70F73C5-E333-4C59-887E-DD72970291AC}" presName="compNode" presStyleCnt="0"/>
      <dgm:spPr/>
    </dgm:pt>
    <dgm:pt modelId="{B97F5296-7865-4DD7-AF27-93995DF153BD}" type="pres">
      <dgm:prSet presAssocID="{D70F73C5-E333-4C59-887E-DD72970291AC}" presName="bgRect" presStyleLbl="bgShp" presStyleIdx="2" presStyleCnt="4"/>
      <dgm:spPr/>
    </dgm:pt>
    <dgm:pt modelId="{0CA5FEAD-DC8D-4CEE-86BF-CDB4AAB7F2AE}" type="pres">
      <dgm:prSet presAssocID="{D70F73C5-E333-4C59-887E-DD72970291AC}"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Fork and knife"/>
        </a:ext>
      </dgm:extLst>
    </dgm:pt>
    <dgm:pt modelId="{6FDED132-7196-4F4D-B6B2-98BA4D300ACF}" type="pres">
      <dgm:prSet presAssocID="{D70F73C5-E333-4C59-887E-DD72970291AC}" presName="spaceRect" presStyleCnt="0"/>
      <dgm:spPr/>
    </dgm:pt>
    <dgm:pt modelId="{AD431B24-2BFC-47E5-8099-060009E7CE9D}" type="pres">
      <dgm:prSet presAssocID="{D70F73C5-E333-4C59-887E-DD72970291AC}" presName="parTx" presStyleLbl="revTx" presStyleIdx="2" presStyleCnt="4">
        <dgm:presLayoutVars>
          <dgm:chMax val="0"/>
          <dgm:chPref val="0"/>
        </dgm:presLayoutVars>
      </dgm:prSet>
      <dgm:spPr/>
    </dgm:pt>
    <dgm:pt modelId="{357C6EC5-1B6E-47AB-9963-EC666A00E0F4}" type="pres">
      <dgm:prSet presAssocID="{42E3DCEA-60EB-4EF0-865F-81B9DA60A17B}" presName="sibTrans" presStyleCnt="0"/>
      <dgm:spPr/>
    </dgm:pt>
    <dgm:pt modelId="{61D0160F-F705-4A98-A19A-F253F3B7A995}" type="pres">
      <dgm:prSet presAssocID="{98B40C0E-3987-490A-AD03-1AFDB01F0AA6}" presName="compNode" presStyleCnt="0"/>
      <dgm:spPr/>
    </dgm:pt>
    <dgm:pt modelId="{EFC7D4F3-D233-4E9D-94D6-7C872013A5FB}" type="pres">
      <dgm:prSet presAssocID="{98B40C0E-3987-490A-AD03-1AFDB01F0AA6}" presName="bgRect" presStyleLbl="bgShp" presStyleIdx="3" presStyleCnt="4"/>
      <dgm:spPr/>
    </dgm:pt>
    <dgm:pt modelId="{33C42918-C1D2-4658-9FAA-AF4BBF9430B2}" type="pres">
      <dgm:prSet presAssocID="{98B40C0E-3987-490A-AD03-1AFDB01F0AA6}"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rning"/>
        </a:ext>
      </dgm:extLst>
    </dgm:pt>
    <dgm:pt modelId="{2045B43D-1D9A-439D-A2FD-0BB285869873}" type="pres">
      <dgm:prSet presAssocID="{98B40C0E-3987-490A-AD03-1AFDB01F0AA6}" presName="spaceRect" presStyleCnt="0"/>
      <dgm:spPr/>
    </dgm:pt>
    <dgm:pt modelId="{39BB5C97-7523-4648-846F-DFD09733EFB1}" type="pres">
      <dgm:prSet presAssocID="{98B40C0E-3987-490A-AD03-1AFDB01F0AA6}" presName="parTx" presStyleLbl="revTx" presStyleIdx="3" presStyleCnt="4">
        <dgm:presLayoutVars>
          <dgm:chMax val="0"/>
          <dgm:chPref val="0"/>
        </dgm:presLayoutVars>
      </dgm:prSet>
      <dgm:spPr/>
    </dgm:pt>
  </dgm:ptLst>
  <dgm:cxnLst>
    <dgm:cxn modelId="{D9352708-7ECF-467C-9718-34C9C19A7F9B}" type="presOf" srcId="{F9FEA0CC-BDC1-4E41-AAFB-94957905E632}" destId="{BD93DEB8-C6CD-4928-8534-C0CF0691284E}" srcOrd="0" destOrd="0" presId="urn:microsoft.com/office/officeart/2018/2/layout/IconVerticalSolidList"/>
    <dgm:cxn modelId="{CEB6C40A-9E34-4A2B-9FAF-6D52D07E6994}" srcId="{96E4F19C-7BBE-48B8-BC7D-6C5D462DE191}" destId="{98B40C0E-3987-490A-AD03-1AFDB01F0AA6}" srcOrd="3" destOrd="0" parTransId="{9904BF96-C29D-4269-A8EE-5EDB98B4362E}" sibTransId="{1C2AEA4E-258B-4AFC-8FE2-A4EE31BB4BD5}"/>
    <dgm:cxn modelId="{1C1DA42D-C9C2-4EAA-987D-97F8866749F7}" srcId="{96E4F19C-7BBE-48B8-BC7D-6C5D462DE191}" destId="{D70F73C5-E333-4C59-887E-DD72970291AC}" srcOrd="2" destOrd="0" parTransId="{0BB9BE3A-B711-4A5F-A429-141E1B698BD5}" sibTransId="{42E3DCEA-60EB-4EF0-865F-81B9DA60A17B}"/>
    <dgm:cxn modelId="{7204FE30-72BA-4408-AE67-CBFA151A88C1}" type="presOf" srcId="{D70F73C5-E333-4C59-887E-DD72970291AC}" destId="{AD431B24-2BFC-47E5-8099-060009E7CE9D}" srcOrd="0" destOrd="0" presId="urn:microsoft.com/office/officeart/2018/2/layout/IconVerticalSolidList"/>
    <dgm:cxn modelId="{B79CD83E-2D64-4172-80E9-C65AA2EF1E9A}" type="presOf" srcId="{98B40C0E-3987-490A-AD03-1AFDB01F0AA6}" destId="{39BB5C97-7523-4648-846F-DFD09733EFB1}" srcOrd="0" destOrd="0" presId="urn:microsoft.com/office/officeart/2018/2/layout/IconVerticalSolidList"/>
    <dgm:cxn modelId="{B4DC84DA-9E68-4416-A206-4B8FBDB1C22E}" srcId="{96E4F19C-7BBE-48B8-BC7D-6C5D462DE191}" destId="{F9FEA0CC-BDC1-4E41-AAFB-94957905E632}" srcOrd="1" destOrd="0" parTransId="{2D68AB35-6B71-4454-B2D8-A9BF817867DC}" sibTransId="{78E0BBAB-692B-4660-B289-DD9CF1AF5F08}"/>
    <dgm:cxn modelId="{982A41EE-DC64-4A6A-B628-6FE8B2E68F7D}" srcId="{96E4F19C-7BBE-48B8-BC7D-6C5D462DE191}" destId="{16E9CF80-F20F-430D-B9F7-3532F6B89D3F}" srcOrd="0" destOrd="0" parTransId="{4D238586-BECE-4825-933E-60588CD5892F}" sibTransId="{BE9ED8F8-DA6E-433E-A8CC-745558E6C4E5}"/>
    <dgm:cxn modelId="{F0548FF7-E506-42FE-AB6C-FDABD8CDAF95}" type="presOf" srcId="{16E9CF80-F20F-430D-B9F7-3532F6B89D3F}" destId="{CBFE3E10-FCE9-4A9F-8AD8-A4DBBB55CE59}" srcOrd="0" destOrd="0" presId="urn:microsoft.com/office/officeart/2018/2/layout/IconVerticalSolidList"/>
    <dgm:cxn modelId="{3040CBFF-A626-4B2B-B265-170F19EC8F67}" type="presOf" srcId="{96E4F19C-7BBE-48B8-BC7D-6C5D462DE191}" destId="{DEC2A033-B241-4D98-AC04-75C46421B38B}" srcOrd="0" destOrd="0" presId="urn:microsoft.com/office/officeart/2018/2/layout/IconVerticalSolidList"/>
    <dgm:cxn modelId="{5B6A33F9-BDCA-49C0-B440-E20B45AB84B6}" type="presParOf" srcId="{DEC2A033-B241-4D98-AC04-75C46421B38B}" destId="{9CFC45A9-7581-4674-8557-275741FCCFC9}" srcOrd="0" destOrd="0" presId="urn:microsoft.com/office/officeart/2018/2/layout/IconVerticalSolidList"/>
    <dgm:cxn modelId="{8203CD29-5F0A-4875-824A-428827D3664C}" type="presParOf" srcId="{9CFC45A9-7581-4674-8557-275741FCCFC9}" destId="{B8EBEB6D-8881-438A-9C09-E55BA43EF9DA}" srcOrd="0" destOrd="0" presId="urn:microsoft.com/office/officeart/2018/2/layout/IconVerticalSolidList"/>
    <dgm:cxn modelId="{7D0C09BB-E659-465D-BA74-8D8ED2884FF2}" type="presParOf" srcId="{9CFC45A9-7581-4674-8557-275741FCCFC9}" destId="{6FB25DCA-AE2B-4436-BD20-CC6FE32F2DCA}" srcOrd="1" destOrd="0" presId="urn:microsoft.com/office/officeart/2018/2/layout/IconVerticalSolidList"/>
    <dgm:cxn modelId="{92465B1F-35BA-4F4F-9F7D-C56F0FDC4EA1}" type="presParOf" srcId="{9CFC45A9-7581-4674-8557-275741FCCFC9}" destId="{3FE3A195-D15D-48E9-B3D8-FB852A142037}" srcOrd="2" destOrd="0" presId="urn:microsoft.com/office/officeart/2018/2/layout/IconVerticalSolidList"/>
    <dgm:cxn modelId="{79A3CB11-EF6C-4DD3-AFDF-10DE5A31D249}" type="presParOf" srcId="{9CFC45A9-7581-4674-8557-275741FCCFC9}" destId="{CBFE3E10-FCE9-4A9F-8AD8-A4DBBB55CE59}" srcOrd="3" destOrd="0" presId="urn:microsoft.com/office/officeart/2018/2/layout/IconVerticalSolidList"/>
    <dgm:cxn modelId="{C4C354AF-8D9C-4D47-8596-4E80BFF380CF}" type="presParOf" srcId="{DEC2A033-B241-4D98-AC04-75C46421B38B}" destId="{0B166CB0-72C8-4DBA-B80D-2EE3AD6E0B68}" srcOrd="1" destOrd="0" presId="urn:microsoft.com/office/officeart/2018/2/layout/IconVerticalSolidList"/>
    <dgm:cxn modelId="{80AB4D2E-43E8-4073-A7E4-7FD54B5EAF1F}" type="presParOf" srcId="{DEC2A033-B241-4D98-AC04-75C46421B38B}" destId="{F633B175-AC49-44A8-9492-EC0A01DF79C4}" srcOrd="2" destOrd="0" presId="urn:microsoft.com/office/officeart/2018/2/layout/IconVerticalSolidList"/>
    <dgm:cxn modelId="{C3301364-4A39-43A2-AC43-C8687A90C46C}" type="presParOf" srcId="{F633B175-AC49-44A8-9492-EC0A01DF79C4}" destId="{ADE68E95-6273-4066-A01E-9C52DCA54F8E}" srcOrd="0" destOrd="0" presId="urn:microsoft.com/office/officeart/2018/2/layout/IconVerticalSolidList"/>
    <dgm:cxn modelId="{FCBA1E3C-76DA-4B96-9B0A-4BBD8E996EE5}" type="presParOf" srcId="{F633B175-AC49-44A8-9492-EC0A01DF79C4}" destId="{6A5EABC6-ABBF-4D75-A234-CF8CF15578CD}" srcOrd="1" destOrd="0" presId="urn:microsoft.com/office/officeart/2018/2/layout/IconVerticalSolidList"/>
    <dgm:cxn modelId="{F31AB12C-952F-4147-B795-2D3FC5CB062D}" type="presParOf" srcId="{F633B175-AC49-44A8-9492-EC0A01DF79C4}" destId="{8ACCBA8F-E384-42DD-85AB-7039A5B8BBB4}" srcOrd="2" destOrd="0" presId="urn:microsoft.com/office/officeart/2018/2/layout/IconVerticalSolidList"/>
    <dgm:cxn modelId="{76A3ED63-E815-4CD9-B020-3C638A9008DD}" type="presParOf" srcId="{F633B175-AC49-44A8-9492-EC0A01DF79C4}" destId="{BD93DEB8-C6CD-4928-8534-C0CF0691284E}" srcOrd="3" destOrd="0" presId="urn:microsoft.com/office/officeart/2018/2/layout/IconVerticalSolidList"/>
    <dgm:cxn modelId="{A02DC589-AA57-41ED-8291-109ECE400221}" type="presParOf" srcId="{DEC2A033-B241-4D98-AC04-75C46421B38B}" destId="{DAB0F190-69F2-41CA-959F-F2E097547509}" srcOrd="3" destOrd="0" presId="urn:microsoft.com/office/officeart/2018/2/layout/IconVerticalSolidList"/>
    <dgm:cxn modelId="{EF88E7D8-0AB8-4D13-A2EB-7AF6A04FE4FA}" type="presParOf" srcId="{DEC2A033-B241-4D98-AC04-75C46421B38B}" destId="{5416D23B-6292-4CA1-89F2-0F112E254CC7}" srcOrd="4" destOrd="0" presId="urn:microsoft.com/office/officeart/2018/2/layout/IconVerticalSolidList"/>
    <dgm:cxn modelId="{79F0A70D-C4E1-4A2D-872A-9FCE216582F0}" type="presParOf" srcId="{5416D23B-6292-4CA1-89F2-0F112E254CC7}" destId="{B97F5296-7865-4DD7-AF27-93995DF153BD}" srcOrd="0" destOrd="0" presId="urn:microsoft.com/office/officeart/2018/2/layout/IconVerticalSolidList"/>
    <dgm:cxn modelId="{B5B0DC7C-607F-4244-8102-924C5576622E}" type="presParOf" srcId="{5416D23B-6292-4CA1-89F2-0F112E254CC7}" destId="{0CA5FEAD-DC8D-4CEE-86BF-CDB4AAB7F2AE}" srcOrd="1" destOrd="0" presId="urn:microsoft.com/office/officeart/2018/2/layout/IconVerticalSolidList"/>
    <dgm:cxn modelId="{97DF233E-5E17-432D-ABEE-BE6375799092}" type="presParOf" srcId="{5416D23B-6292-4CA1-89F2-0F112E254CC7}" destId="{6FDED132-7196-4F4D-B6B2-98BA4D300ACF}" srcOrd="2" destOrd="0" presId="urn:microsoft.com/office/officeart/2018/2/layout/IconVerticalSolidList"/>
    <dgm:cxn modelId="{DE1B63AB-D2D9-45ED-B305-C5E49D1B0245}" type="presParOf" srcId="{5416D23B-6292-4CA1-89F2-0F112E254CC7}" destId="{AD431B24-2BFC-47E5-8099-060009E7CE9D}" srcOrd="3" destOrd="0" presId="urn:microsoft.com/office/officeart/2018/2/layout/IconVerticalSolidList"/>
    <dgm:cxn modelId="{E3AEC0F9-33F6-49B0-B30F-76041F49F380}" type="presParOf" srcId="{DEC2A033-B241-4D98-AC04-75C46421B38B}" destId="{357C6EC5-1B6E-47AB-9963-EC666A00E0F4}" srcOrd="5" destOrd="0" presId="urn:microsoft.com/office/officeart/2018/2/layout/IconVerticalSolidList"/>
    <dgm:cxn modelId="{0E75D5BD-B163-4B1B-99BF-82EC833A1EAB}" type="presParOf" srcId="{DEC2A033-B241-4D98-AC04-75C46421B38B}" destId="{61D0160F-F705-4A98-A19A-F253F3B7A995}" srcOrd="6" destOrd="0" presId="urn:microsoft.com/office/officeart/2018/2/layout/IconVerticalSolidList"/>
    <dgm:cxn modelId="{A5A55C54-D5FE-4F7A-BE52-66BB4AE1BD43}" type="presParOf" srcId="{61D0160F-F705-4A98-A19A-F253F3B7A995}" destId="{EFC7D4F3-D233-4E9D-94D6-7C872013A5FB}" srcOrd="0" destOrd="0" presId="urn:microsoft.com/office/officeart/2018/2/layout/IconVerticalSolidList"/>
    <dgm:cxn modelId="{6AC03134-AFDF-405E-88E3-3E4D47FD6B39}" type="presParOf" srcId="{61D0160F-F705-4A98-A19A-F253F3B7A995}" destId="{33C42918-C1D2-4658-9FAA-AF4BBF9430B2}" srcOrd="1" destOrd="0" presId="urn:microsoft.com/office/officeart/2018/2/layout/IconVerticalSolidList"/>
    <dgm:cxn modelId="{C462C319-566D-4A23-B2CF-903B45CA6C7C}" type="presParOf" srcId="{61D0160F-F705-4A98-A19A-F253F3B7A995}" destId="{2045B43D-1D9A-439D-A2FD-0BB285869873}" srcOrd="2" destOrd="0" presId="urn:microsoft.com/office/officeart/2018/2/layout/IconVerticalSolidList"/>
    <dgm:cxn modelId="{36888A71-A0A4-44B0-B9F6-61BD72518FF7}" type="presParOf" srcId="{61D0160F-F705-4A98-A19A-F253F3B7A995}" destId="{39BB5C97-7523-4648-846F-DFD09733EFB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AD9DEF-511A-4D7D-9CE4-F266E451353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07D0126-F3EE-4183-BCE9-8A134BA83EA9}">
      <dgm:prSet/>
      <dgm:spPr/>
      <dgm:t>
        <a:bodyPr/>
        <a:lstStyle/>
        <a:p>
          <a:pPr>
            <a:lnSpc>
              <a:spcPct val="100000"/>
            </a:lnSpc>
          </a:pPr>
          <a:r>
            <a:rPr lang="en-US" dirty="0"/>
            <a:t>Worsening </a:t>
          </a:r>
          <a:r>
            <a:rPr lang="en-US" dirty="0">
              <a:sym typeface="Wingdings" panose="05000000000000000000" pitchFamily="2" charset="2"/>
            </a:rPr>
            <a:t></a:t>
          </a:r>
          <a:r>
            <a:rPr lang="en-US" dirty="0"/>
            <a:t> more edema, now significant crusting and sloughing, more sores inside mouth</a:t>
          </a:r>
        </a:p>
      </dgm:t>
    </dgm:pt>
    <dgm:pt modelId="{FB5023C3-ED13-437A-A85C-52221A5BD648}" type="parTrans" cxnId="{F16E4045-99C9-496C-B71F-6AC898948999}">
      <dgm:prSet/>
      <dgm:spPr/>
      <dgm:t>
        <a:bodyPr/>
        <a:lstStyle/>
        <a:p>
          <a:endParaRPr lang="en-US"/>
        </a:p>
      </dgm:t>
    </dgm:pt>
    <dgm:pt modelId="{3AA92393-A08F-4347-857B-E3B3A0A9E3F5}" type="sibTrans" cxnId="{F16E4045-99C9-496C-B71F-6AC898948999}">
      <dgm:prSet/>
      <dgm:spPr/>
      <dgm:t>
        <a:bodyPr/>
        <a:lstStyle/>
        <a:p>
          <a:endParaRPr lang="en-US"/>
        </a:p>
      </dgm:t>
    </dgm:pt>
    <dgm:pt modelId="{4A95D064-D1F2-4A87-9D74-04295272F523}">
      <dgm:prSet/>
      <dgm:spPr/>
      <dgm:t>
        <a:bodyPr/>
        <a:lstStyle/>
        <a:p>
          <a:pPr>
            <a:lnSpc>
              <a:spcPct val="100000"/>
            </a:lnSpc>
          </a:pPr>
          <a:r>
            <a:rPr lang="en-US"/>
            <a:t>Low grade fever, no rash elsewhere</a:t>
          </a:r>
        </a:p>
      </dgm:t>
    </dgm:pt>
    <dgm:pt modelId="{8A190F11-2544-4986-BD40-5F253309F656}" type="parTrans" cxnId="{5D971A0E-B414-45B1-AA21-DA2F06DFB89C}">
      <dgm:prSet/>
      <dgm:spPr/>
      <dgm:t>
        <a:bodyPr/>
        <a:lstStyle/>
        <a:p>
          <a:endParaRPr lang="en-US"/>
        </a:p>
      </dgm:t>
    </dgm:pt>
    <dgm:pt modelId="{8634AF9D-BF86-4465-9B60-71383EFE2996}" type="sibTrans" cxnId="{5D971A0E-B414-45B1-AA21-DA2F06DFB89C}">
      <dgm:prSet/>
      <dgm:spPr/>
      <dgm:t>
        <a:bodyPr/>
        <a:lstStyle/>
        <a:p>
          <a:endParaRPr lang="en-US"/>
        </a:p>
      </dgm:t>
    </dgm:pt>
    <dgm:pt modelId="{824810F7-2443-4DA2-9CC5-9D8C29D0F8A6}">
      <dgm:prSet/>
      <dgm:spPr/>
      <dgm:t>
        <a:bodyPr/>
        <a:lstStyle/>
        <a:p>
          <a:pPr>
            <a:lnSpc>
              <a:spcPct val="100000"/>
            </a:lnSpc>
          </a:pPr>
          <a:r>
            <a:rPr lang="en-US"/>
            <a:t>Mom has mupirocin ointment at home and has started that already</a:t>
          </a:r>
        </a:p>
      </dgm:t>
    </dgm:pt>
    <dgm:pt modelId="{B692764C-4E4A-40ED-AA4D-4CCEC1A1BCC5}" type="parTrans" cxnId="{4ACD816F-884E-4144-892B-523BE3B1735F}">
      <dgm:prSet/>
      <dgm:spPr/>
      <dgm:t>
        <a:bodyPr/>
        <a:lstStyle/>
        <a:p>
          <a:endParaRPr lang="en-US"/>
        </a:p>
      </dgm:t>
    </dgm:pt>
    <dgm:pt modelId="{AE03249C-6C32-4CA6-8DE1-0484BCD1AE37}" type="sibTrans" cxnId="{4ACD816F-884E-4144-892B-523BE3B1735F}">
      <dgm:prSet/>
      <dgm:spPr/>
      <dgm:t>
        <a:bodyPr/>
        <a:lstStyle/>
        <a:p>
          <a:endParaRPr lang="en-US"/>
        </a:p>
      </dgm:t>
    </dgm:pt>
    <dgm:pt modelId="{931C6EC3-76C0-4094-91A1-6852013FFE3A}" type="pres">
      <dgm:prSet presAssocID="{38AD9DEF-511A-4D7D-9CE4-F266E451353E}" presName="root" presStyleCnt="0">
        <dgm:presLayoutVars>
          <dgm:dir/>
          <dgm:resizeHandles val="exact"/>
        </dgm:presLayoutVars>
      </dgm:prSet>
      <dgm:spPr/>
    </dgm:pt>
    <dgm:pt modelId="{97CA1FF8-3863-4D84-A057-3FFF46B8DEF1}" type="pres">
      <dgm:prSet presAssocID="{E07D0126-F3EE-4183-BCE9-8A134BA83EA9}" presName="compNode" presStyleCnt="0"/>
      <dgm:spPr/>
    </dgm:pt>
    <dgm:pt modelId="{8B94F405-E8B6-4955-AF73-5A9C263496E7}" type="pres">
      <dgm:prSet presAssocID="{E07D0126-F3EE-4183-BCE9-8A134BA83EA9}" presName="bgRect" presStyleLbl="bgShp" presStyleIdx="0" presStyleCnt="3"/>
      <dgm:spPr/>
    </dgm:pt>
    <dgm:pt modelId="{627232A7-A787-40CA-9C61-DA8579B1A3F3}" type="pres">
      <dgm:prSet presAssocID="{E07D0126-F3EE-4183-BCE9-8A134BA83EA9}"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Stethoscope"/>
        </a:ext>
      </dgm:extLst>
    </dgm:pt>
    <dgm:pt modelId="{1BA61C1E-D77D-4401-BAAF-208F7EBB4EB6}" type="pres">
      <dgm:prSet presAssocID="{E07D0126-F3EE-4183-BCE9-8A134BA83EA9}" presName="spaceRect" presStyleCnt="0"/>
      <dgm:spPr/>
    </dgm:pt>
    <dgm:pt modelId="{882AD62F-0435-4694-BE49-42021CC242C8}" type="pres">
      <dgm:prSet presAssocID="{E07D0126-F3EE-4183-BCE9-8A134BA83EA9}" presName="parTx" presStyleLbl="revTx" presStyleIdx="0" presStyleCnt="3">
        <dgm:presLayoutVars>
          <dgm:chMax val="0"/>
          <dgm:chPref val="0"/>
        </dgm:presLayoutVars>
      </dgm:prSet>
      <dgm:spPr/>
    </dgm:pt>
    <dgm:pt modelId="{A552ED6E-15BA-49C4-B835-9F1D275CA431}" type="pres">
      <dgm:prSet presAssocID="{3AA92393-A08F-4347-857B-E3B3A0A9E3F5}" presName="sibTrans" presStyleCnt="0"/>
      <dgm:spPr/>
    </dgm:pt>
    <dgm:pt modelId="{34523F42-54E8-49B3-9A38-57302ADC3D19}" type="pres">
      <dgm:prSet presAssocID="{4A95D064-D1F2-4A87-9D74-04295272F523}" presName="compNode" presStyleCnt="0"/>
      <dgm:spPr/>
    </dgm:pt>
    <dgm:pt modelId="{65E00059-6CC3-4DA5-B45A-51B263218AA5}" type="pres">
      <dgm:prSet presAssocID="{4A95D064-D1F2-4A87-9D74-04295272F523}" presName="bgRect" presStyleLbl="bgShp" presStyleIdx="1" presStyleCnt="3"/>
      <dgm:spPr/>
    </dgm:pt>
    <dgm:pt modelId="{B849C2C2-6442-4EB9-9F7B-2A1872E6AD5F}" type="pres">
      <dgm:prSet presAssocID="{4A95D064-D1F2-4A87-9D74-04295272F523}"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edle"/>
        </a:ext>
      </dgm:extLst>
    </dgm:pt>
    <dgm:pt modelId="{F7DA3891-1EB8-4EED-9DE1-6C29ACDB674A}" type="pres">
      <dgm:prSet presAssocID="{4A95D064-D1F2-4A87-9D74-04295272F523}" presName="spaceRect" presStyleCnt="0"/>
      <dgm:spPr/>
    </dgm:pt>
    <dgm:pt modelId="{E4622B1C-6711-4787-9AC7-35C1C1325208}" type="pres">
      <dgm:prSet presAssocID="{4A95D064-D1F2-4A87-9D74-04295272F523}" presName="parTx" presStyleLbl="revTx" presStyleIdx="1" presStyleCnt="3">
        <dgm:presLayoutVars>
          <dgm:chMax val="0"/>
          <dgm:chPref val="0"/>
        </dgm:presLayoutVars>
      </dgm:prSet>
      <dgm:spPr/>
    </dgm:pt>
    <dgm:pt modelId="{EC4BA29D-B79F-470A-A6AE-487B2F72E7CF}" type="pres">
      <dgm:prSet presAssocID="{8634AF9D-BF86-4465-9B60-71383EFE2996}" presName="sibTrans" presStyleCnt="0"/>
      <dgm:spPr/>
    </dgm:pt>
    <dgm:pt modelId="{9C53FF14-E60C-42B8-871F-B8151046ECB8}" type="pres">
      <dgm:prSet presAssocID="{824810F7-2443-4DA2-9CC5-9D8C29D0F8A6}" presName="compNode" presStyleCnt="0"/>
      <dgm:spPr/>
    </dgm:pt>
    <dgm:pt modelId="{993822B6-A7FC-4D99-B9D5-44F42AB94E33}" type="pres">
      <dgm:prSet presAssocID="{824810F7-2443-4DA2-9CC5-9D8C29D0F8A6}" presName="bgRect" presStyleLbl="bgShp" presStyleIdx="2" presStyleCnt="3"/>
      <dgm:spPr/>
    </dgm:pt>
    <dgm:pt modelId="{90930121-A0F9-4FDD-93C6-79D4C81CEB8F}" type="pres">
      <dgm:prSet presAssocID="{824810F7-2443-4DA2-9CC5-9D8C29D0F8A6}"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House"/>
        </a:ext>
      </dgm:extLst>
    </dgm:pt>
    <dgm:pt modelId="{699E5935-2214-4173-B953-6AEBD5D29D5C}" type="pres">
      <dgm:prSet presAssocID="{824810F7-2443-4DA2-9CC5-9D8C29D0F8A6}" presName="spaceRect" presStyleCnt="0"/>
      <dgm:spPr/>
    </dgm:pt>
    <dgm:pt modelId="{FBF1ABF9-CE0A-4734-AFD3-422332226C29}" type="pres">
      <dgm:prSet presAssocID="{824810F7-2443-4DA2-9CC5-9D8C29D0F8A6}" presName="parTx" presStyleLbl="revTx" presStyleIdx="2" presStyleCnt="3">
        <dgm:presLayoutVars>
          <dgm:chMax val="0"/>
          <dgm:chPref val="0"/>
        </dgm:presLayoutVars>
      </dgm:prSet>
      <dgm:spPr/>
    </dgm:pt>
  </dgm:ptLst>
  <dgm:cxnLst>
    <dgm:cxn modelId="{5D971A0E-B414-45B1-AA21-DA2F06DFB89C}" srcId="{38AD9DEF-511A-4D7D-9CE4-F266E451353E}" destId="{4A95D064-D1F2-4A87-9D74-04295272F523}" srcOrd="1" destOrd="0" parTransId="{8A190F11-2544-4986-BD40-5F253309F656}" sibTransId="{8634AF9D-BF86-4465-9B60-71383EFE2996}"/>
    <dgm:cxn modelId="{397A8D5B-41AB-48F1-971C-F3FAB5BFBBF1}" type="presOf" srcId="{4A95D064-D1F2-4A87-9D74-04295272F523}" destId="{E4622B1C-6711-4787-9AC7-35C1C1325208}" srcOrd="0" destOrd="0" presId="urn:microsoft.com/office/officeart/2018/2/layout/IconVerticalSolidList"/>
    <dgm:cxn modelId="{F16E4045-99C9-496C-B71F-6AC898948999}" srcId="{38AD9DEF-511A-4D7D-9CE4-F266E451353E}" destId="{E07D0126-F3EE-4183-BCE9-8A134BA83EA9}" srcOrd="0" destOrd="0" parTransId="{FB5023C3-ED13-437A-A85C-52221A5BD648}" sibTransId="{3AA92393-A08F-4347-857B-E3B3A0A9E3F5}"/>
    <dgm:cxn modelId="{4ACD816F-884E-4144-892B-523BE3B1735F}" srcId="{38AD9DEF-511A-4D7D-9CE4-F266E451353E}" destId="{824810F7-2443-4DA2-9CC5-9D8C29D0F8A6}" srcOrd="2" destOrd="0" parTransId="{B692764C-4E4A-40ED-AA4D-4CCEC1A1BCC5}" sibTransId="{AE03249C-6C32-4CA6-8DE1-0484BCD1AE37}"/>
    <dgm:cxn modelId="{23CABA82-C0A8-4ED7-B4DC-A4704B91CEA8}" type="presOf" srcId="{824810F7-2443-4DA2-9CC5-9D8C29D0F8A6}" destId="{FBF1ABF9-CE0A-4734-AFD3-422332226C29}" srcOrd="0" destOrd="0" presId="urn:microsoft.com/office/officeart/2018/2/layout/IconVerticalSolidList"/>
    <dgm:cxn modelId="{C8447296-DD1F-44A8-87A7-C82CC390F5FB}" type="presOf" srcId="{E07D0126-F3EE-4183-BCE9-8A134BA83EA9}" destId="{882AD62F-0435-4694-BE49-42021CC242C8}" srcOrd="0" destOrd="0" presId="urn:microsoft.com/office/officeart/2018/2/layout/IconVerticalSolidList"/>
    <dgm:cxn modelId="{B72431E2-C20A-499D-87D8-CC3138ED9F87}" type="presOf" srcId="{38AD9DEF-511A-4D7D-9CE4-F266E451353E}" destId="{931C6EC3-76C0-4094-91A1-6852013FFE3A}" srcOrd="0" destOrd="0" presId="urn:microsoft.com/office/officeart/2018/2/layout/IconVerticalSolidList"/>
    <dgm:cxn modelId="{49EA9CB7-15C0-4AC5-8D2B-F010D7F904F7}" type="presParOf" srcId="{931C6EC3-76C0-4094-91A1-6852013FFE3A}" destId="{97CA1FF8-3863-4D84-A057-3FFF46B8DEF1}" srcOrd="0" destOrd="0" presId="urn:microsoft.com/office/officeart/2018/2/layout/IconVerticalSolidList"/>
    <dgm:cxn modelId="{DACEB8F0-1204-47AB-ABE4-8BE4D9DECDEB}" type="presParOf" srcId="{97CA1FF8-3863-4D84-A057-3FFF46B8DEF1}" destId="{8B94F405-E8B6-4955-AF73-5A9C263496E7}" srcOrd="0" destOrd="0" presId="urn:microsoft.com/office/officeart/2018/2/layout/IconVerticalSolidList"/>
    <dgm:cxn modelId="{72BB188A-9096-45AF-886B-30B1054BF84E}" type="presParOf" srcId="{97CA1FF8-3863-4D84-A057-3FFF46B8DEF1}" destId="{627232A7-A787-40CA-9C61-DA8579B1A3F3}" srcOrd="1" destOrd="0" presId="urn:microsoft.com/office/officeart/2018/2/layout/IconVerticalSolidList"/>
    <dgm:cxn modelId="{9AB0AB0B-4162-4D25-AD4E-6C2F9CBDBC9B}" type="presParOf" srcId="{97CA1FF8-3863-4D84-A057-3FFF46B8DEF1}" destId="{1BA61C1E-D77D-4401-BAAF-208F7EBB4EB6}" srcOrd="2" destOrd="0" presId="urn:microsoft.com/office/officeart/2018/2/layout/IconVerticalSolidList"/>
    <dgm:cxn modelId="{CCCF783D-C22A-464C-83DE-7DAE8DF2ACEF}" type="presParOf" srcId="{97CA1FF8-3863-4D84-A057-3FFF46B8DEF1}" destId="{882AD62F-0435-4694-BE49-42021CC242C8}" srcOrd="3" destOrd="0" presId="urn:microsoft.com/office/officeart/2018/2/layout/IconVerticalSolidList"/>
    <dgm:cxn modelId="{42A46DE4-DDC5-4179-9493-C37FA245C9E8}" type="presParOf" srcId="{931C6EC3-76C0-4094-91A1-6852013FFE3A}" destId="{A552ED6E-15BA-49C4-B835-9F1D275CA431}" srcOrd="1" destOrd="0" presId="urn:microsoft.com/office/officeart/2018/2/layout/IconVerticalSolidList"/>
    <dgm:cxn modelId="{27AE11B6-3A9F-4257-AE5D-0CE64C43503B}" type="presParOf" srcId="{931C6EC3-76C0-4094-91A1-6852013FFE3A}" destId="{34523F42-54E8-49B3-9A38-57302ADC3D19}" srcOrd="2" destOrd="0" presId="urn:microsoft.com/office/officeart/2018/2/layout/IconVerticalSolidList"/>
    <dgm:cxn modelId="{1E5F4A27-993D-4B06-8CA1-8BAC424F37B8}" type="presParOf" srcId="{34523F42-54E8-49B3-9A38-57302ADC3D19}" destId="{65E00059-6CC3-4DA5-B45A-51B263218AA5}" srcOrd="0" destOrd="0" presId="urn:microsoft.com/office/officeart/2018/2/layout/IconVerticalSolidList"/>
    <dgm:cxn modelId="{8B25A2CA-CD99-41BF-A474-DB4044C8CE5C}" type="presParOf" srcId="{34523F42-54E8-49B3-9A38-57302ADC3D19}" destId="{B849C2C2-6442-4EB9-9F7B-2A1872E6AD5F}" srcOrd="1" destOrd="0" presId="urn:microsoft.com/office/officeart/2018/2/layout/IconVerticalSolidList"/>
    <dgm:cxn modelId="{83FA2EE4-7FA4-4A9C-825B-440527F3BE7A}" type="presParOf" srcId="{34523F42-54E8-49B3-9A38-57302ADC3D19}" destId="{F7DA3891-1EB8-4EED-9DE1-6C29ACDB674A}" srcOrd="2" destOrd="0" presId="urn:microsoft.com/office/officeart/2018/2/layout/IconVerticalSolidList"/>
    <dgm:cxn modelId="{52BD7B17-E426-468C-A0D7-57A81C33D837}" type="presParOf" srcId="{34523F42-54E8-49B3-9A38-57302ADC3D19}" destId="{E4622B1C-6711-4787-9AC7-35C1C1325208}" srcOrd="3" destOrd="0" presId="urn:microsoft.com/office/officeart/2018/2/layout/IconVerticalSolidList"/>
    <dgm:cxn modelId="{8C02886A-1F43-4225-82A4-F91283CEE8E5}" type="presParOf" srcId="{931C6EC3-76C0-4094-91A1-6852013FFE3A}" destId="{EC4BA29D-B79F-470A-A6AE-487B2F72E7CF}" srcOrd="3" destOrd="0" presId="urn:microsoft.com/office/officeart/2018/2/layout/IconVerticalSolidList"/>
    <dgm:cxn modelId="{C96964FC-8227-4C07-8BEF-79646F6F01D1}" type="presParOf" srcId="{931C6EC3-76C0-4094-91A1-6852013FFE3A}" destId="{9C53FF14-E60C-42B8-871F-B8151046ECB8}" srcOrd="4" destOrd="0" presId="urn:microsoft.com/office/officeart/2018/2/layout/IconVerticalSolidList"/>
    <dgm:cxn modelId="{1A7C5380-38D2-47A3-8A2F-AE6858A6AF25}" type="presParOf" srcId="{9C53FF14-E60C-42B8-871F-B8151046ECB8}" destId="{993822B6-A7FC-4D99-B9D5-44F42AB94E33}" srcOrd="0" destOrd="0" presId="urn:microsoft.com/office/officeart/2018/2/layout/IconVerticalSolidList"/>
    <dgm:cxn modelId="{705F68F8-D8A1-4E6F-9F0B-9B638F4B42AC}" type="presParOf" srcId="{9C53FF14-E60C-42B8-871F-B8151046ECB8}" destId="{90930121-A0F9-4FDD-93C6-79D4C81CEB8F}" srcOrd="1" destOrd="0" presId="urn:microsoft.com/office/officeart/2018/2/layout/IconVerticalSolidList"/>
    <dgm:cxn modelId="{4F54C7D9-89E2-4439-A48D-A21ED6005E76}" type="presParOf" srcId="{9C53FF14-E60C-42B8-871F-B8151046ECB8}" destId="{699E5935-2214-4173-B953-6AEBD5D29D5C}" srcOrd="2" destOrd="0" presId="urn:microsoft.com/office/officeart/2018/2/layout/IconVerticalSolidList"/>
    <dgm:cxn modelId="{04D7F0AA-BF36-470B-8838-3143198B57F6}" type="presParOf" srcId="{9C53FF14-E60C-42B8-871F-B8151046ECB8}" destId="{FBF1ABF9-CE0A-4734-AFD3-422332226C2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FC759A-CBEB-44AE-8676-B6D9A9016A85}" type="doc">
      <dgm:prSet loTypeId="urn:microsoft.com/office/officeart/2005/8/layout/chevron1" loCatId="process" qsTypeId="urn:microsoft.com/office/officeart/2005/8/quickstyle/simple1" qsCatId="simple" csTypeId="urn:microsoft.com/office/officeart/2005/8/colors/accent1_2" csCatId="accent1"/>
      <dgm:spPr/>
      <dgm:t>
        <a:bodyPr/>
        <a:lstStyle/>
        <a:p>
          <a:endParaRPr lang="en-US"/>
        </a:p>
      </dgm:t>
    </dgm:pt>
    <dgm:pt modelId="{08093455-4661-4B32-A42A-12DC5F09B653}">
      <dgm:prSet/>
      <dgm:spPr/>
      <dgm:t>
        <a:bodyPr/>
        <a:lstStyle/>
        <a:p>
          <a:r>
            <a:rPr lang="en-US"/>
            <a:t>Shave? Excise? Punch?</a:t>
          </a:r>
        </a:p>
      </dgm:t>
    </dgm:pt>
    <dgm:pt modelId="{30E8BC4D-E1CE-42FE-9765-9DE62DDB366C}" type="parTrans" cxnId="{076BBBFF-6EF7-4C35-B9DD-2203892FD1CA}">
      <dgm:prSet/>
      <dgm:spPr/>
      <dgm:t>
        <a:bodyPr/>
        <a:lstStyle/>
        <a:p>
          <a:endParaRPr lang="en-US"/>
        </a:p>
      </dgm:t>
    </dgm:pt>
    <dgm:pt modelId="{63C8EEEB-AD81-43C3-896A-56609D1D5AD8}" type="sibTrans" cxnId="{076BBBFF-6EF7-4C35-B9DD-2203892FD1CA}">
      <dgm:prSet/>
      <dgm:spPr/>
      <dgm:t>
        <a:bodyPr/>
        <a:lstStyle/>
        <a:p>
          <a:endParaRPr lang="en-US"/>
        </a:p>
      </dgm:t>
    </dgm:pt>
    <dgm:pt modelId="{DADFA2F0-1894-4DE9-BBD9-BD544C7D3DFD}">
      <dgm:prSet/>
      <dgm:spPr/>
      <dgm:t>
        <a:bodyPr/>
        <a:lstStyle/>
        <a:p>
          <a:r>
            <a:rPr lang="en-US"/>
            <a:t>Most likely SCC that will require Mohs</a:t>
          </a:r>
        </a:p>
      </dgm:t>
    </dgm:pt>
    <dgm:pt modelId="{DC3CD333-0920-4B4D-8FD5-87CEECE3E397}" type="parTrans" cxnId="{52D6FE08-838A-4892-993E-0493711C8044}">
      <dgm:prSet/>
      <dgm:spPr/>
      <dgm:t>
        <a:bodyPr/>
        <a:lstStyle/>
        <a:p>
          <a:endParaRPr lang="en-US"/>
        </a:p>
      </dgm:t>
    </dgm:pt>
    <dgm:pt modelId="{65319201-83E0-4A84-8672-3BF5C3D0469C}" type="sibTrans" cxnId="{52D6FE08-838A-4892-993E-0493711C8044}">
      <dgm:prSet/>
      <dgm:spPr/>
      <dgm:t>
        <a:bodyPr/>
        <a:lstStyle/>
        <a:p>
          <a:endParaRPr lang="en-US"/>
        </a:p>
      </dgm:t>
    </dgm:pt>
    <dgm:pt modelId="{9661179E-E7D1-4CAA-B5CF-3A41FCE62ACF}" type="pres">
      <dgm:prSet presAssocID="{ADFC759A-CBEB-44AE-8676-B6D9A9016A85}" presName="Name0" presStyleCnt="0">
        <dgm:presLayoutVars>
          <dgm:dir/>
          <dgm:animLvl val="lvl"/>
          <dgm:resizeHandles val="exact"/>
        </dgm:presLayoutVars>
      </dgm:prSet>
      <dgm:spPr/>
    </dgm:pt>
    <dgm:pt modelId="{43D3562C-C9D3-4401-B83E-D09579933483}" type="pres">
      <dgm:prSet presAssocID="{08093455-4661-4B32-A42A-12DC5F09B653}" presName="parTxOnly" presStyleLbl="node1" presStyleIdx="0" presStyleCnt="2">
        <dgm:presLayoutVars>
          <dgm:chMax val="0"/>
          <dgm:chPref val="0"/>
          <dgm:bulletEnabled val="1"/>
        </dgm:presLayoutVars>
      </dgm:prSet>
      <dgm:spPr/>
    </dgm:pt>
    <dgm:pt modelId="{B9EFD1A8-8DE1-4B26-B654-DABFC8049D33}" type="pres">
      <dgm:prSet presAssocID="{63C8EEEB-AD81-43C3-896A-56609D1D5AD8}" presName="parTxOnlySpace" presStyleCnt="0"/>
      <dgm:spPr/>
    </dgm:pt>
    <dgm:pt modelId="{05DFE9E7-583B-4CBF-A847-BE86BC73A6B2}" type="pres">
      <dgm:prSet presAssocID="{DADFA2F0-1894-4DE9-BBD9-BD544C7D3DFD}" presName="parTxOnly" presStyleLbl="node1" presStyleIdx="1" presStyleCnt="2">
        <dgm:presLayoutVars>
          <dgm:chMax val="0"/>
          <dgm:chPref val="0"/>
          <dgm:bulletEnabled val="1"/>
        </dgm:presLayoutVars>
      </dgm:prSet>
      <dgm:spPr/>
    </dgm:pt>
  </dgm:ptLst>
  <dgm:cxnLst>
    <dgm:cxn modelId="{52D6FE08-838A-4892-993E-0493711C8044}" srcId="{ADFC759A-CBEB-44AE-8676-B6D9A9016A85}" destId="{DADFA2F0-1894-4DE9-BBD9-BD544C7D3DFD}" srcOrd="1" destOrd="0" parTransId="{DC3CD333-0920-4B4D-8FD5-87CEECE3E397}" sibTransId="{65319201-83E0-4A84-8672-3BF5C3D0469C}"/>
    <dgm:cxn modelId="{2F75165D-8F59-4EBD-BCC2-A4207EDEB933}" type="presOf" srcId="{ADFC759A-CBEB-44AE-8676-B6D9A9016A85}" destId="{9661179E-E7D1-4CAA-B5CF-3A41FCE62ACF}" srcOrd="0" destOrd="0" presId="urn:microsoft.com/office/officeart/2005/8/layout/chevron1"/>
    <dgm:cxn modelId="{0A738344-7452-4EC5-B8E0-B72D4FDD3EAB}" type="presOf" srcId="{08093455-4661-4B32-A42A-12DC5F09B653}" destId="{43D3562C-C9D3-4401-B83E-D09579933483}" srcOrd="0" destOrd="0" presId="urn:microsoft.com/office/officeart/2005/8/layout/chevron1"/>
    <dgm:cxn modelId="{4DABA8B8-F2B1-4A61-9A46-B01EE6DE1293}" type="presOf" srcId="{DADFA2F0-1894-4DE9-BBD9-BD544C7D3DFD}" destId="{05DFE9E7-583B-4CBF-A847-BE86BC73A6B2}" srcOrd="0" destOrd="0" presId="urn:microsoft.com/office/officeart/2005/8/layout/chevron1"/>
    <dgm:cxn modelId="{076BBBFF-6EF7-4C35-B9DD-2203892FD1CA}" srcId="{ADFC759A-CBEB-44AE-8676-B6D9A9016A85}" destId="{08093455-4661-4B32-A42A-12DC5F09B653}" srcOrd="0" destOrd="0" parTransId="{30E8BC4D-E1CE-42FE-9765-9DE62DDB366C}" sibTransId="{63C8EEEB-AD81-43C3-896A-56609D1D5AD8}"/>
    <dgm:cxn modelId="{D1D02585-899B-4EFD-A193-22CD307E1BEA}" type="presParOf" srcId="{9661179E-E7D1-4CAA-B5CF-3A41FCE62ACF}" destId="{43D3562C-C9D3-4401-B83E-D09579933483}" srcOrd="0" destOrd="0" presId="urn:microsoft.com/office/officeart/2005/8/layout/chevron1"/>
    <dgm:cxn modelId="{03721BAC-AC7C-4B46-BFAA-6779D82144E6}" type="presParOf" srcId="{9661179E-E7D1-4CAA-B5CF-3A41FCE62ACF}" destId="{B9EFD1A8-8DE1-4B26-B654-DABFC8049D33}" srcOrd="1" destOrd="0" presId="urn:microsoft.com/office/officeart/2005/8/layout/chevron1"/>
    <dgm:cxn modelId="{19258BCA-37A6-4881-A4E1-C379A9B719C3}" type="presParOf" srcId="{9661179E-E7D1-4CAA-B5CF-3A41FCE62ACF}" destId="{05DFE9E7-583B-4CBF-A847-BE86BC73A6B2}"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E91994-FB55-4BD4-8F1E-0C39BE94B24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0B2EA385-A8B8-4CE0-B962-7BFE93E37651}">
      <dgm:prSet/>
      <dgm:spPr/>
      <dgm:t>
        <a:bodyPr/>
        <a:lstStyle/>
        <a:p>
          <a:r>
            <a:rPr lang="en-US"/>
            <a:t>Plan: shave biopsy </a:t>
          </a:r>
        </a:p>
      </dgm:t>
    </dgm:pt>
    <dgm:pt modelId="{458763B8-2C59-4CD3-9047-582DC1CEBCEB}" type="parTrans" cxnId="{95BE3885-2589-4532-874B-B11C8981306D}">
      <dgm:prSet/>
      <dgm:spPr/>
      <dgm:t>
        <a:bodyPr/>
        <a:lstStyle/>
        <a:p>
          <a:endParaRPr lang="en-US"/>
        </a:p>
      </dgm:t>
    </dgm:pt>
    <dgm:pt modelId="{8E38F375-E514-4A4A-86F2-D326E3DC8DC9}" type="sibTrans" cxnId="{95BE3885-2589-4532-874B-B11C8981306D}">
      <dgm:prSet/>
      <dgm:spPr/>
      <dgm:t>
        <a:bodyPr/>
        <a:lstStyle/>
        <a:p>
          <a:endParaRPr lang="en-US"/>
        </a:p>
      </dgm:t>
    </dgm:pt>
    <dgm:pt modelId="{D1E2C2B1-306E-40FD-A295-8FC3A4431EE8}">
      <dgm:prSet/>
      <dgm:spPr/>
      <dgm:t>
        <a:bodyPr/>
        <a:lstStyle/>
        <a:p>
          <a:r>
            <a:rPr lang="en-US"/>
            <a:t>Result: Well differentiated squamous cell carcinoma</a:t>
          </a:r>
        </a:p>
      </dgm:t>
    </dgm:pt>
    <dgm:pt modelId="{A6B4A91F-1109-4C3E-BA2D-810E5955EE11}" type="parTrans" cxnId="{E866C821-025D-44E5-B015-CFFE4C6C015C}">
      <dgm:prSet/>
      <dgm:spPr/>
      <dgm:t>
        <a:bodyPr/>
        <a:lstStyle/>
        <a:p>
          <a:endParaRPr lang="en-US"/>
        </a:p>
      </dgm:t>
    </dgm:pt>
    <dgm:pt modelId="{2487947A-3288-4161-AF4E-94FBE1C9BB68}" type="sibTrans" cxnId="{E866C821-025D-44E5-B015-CFFE4C6C015C}">
      <dgm:prSet/>
      <dgm:spPr/>
      <dgm:t>
        <a:bodyPr/>
        <a:lstStyle/>
        <a:p>
          <a:endParaRPr lang="en-US"/>
        </a:p>
      </dgm:t>
    </dgm:pt>
    <dgm:pt modelId="{40C58611-C51C-47C6-8F41-05E4C0344DDF}">
      <dgm:prSet/>
      <dgm:spPr/>
      <dgm:t>
        <a:bodyPr/>
        <a:lstStyle/>
        <a:p>
          <a:r>
            <a:rPr lang="en-US"/>
            <a:t>Treatment: Mohs</a:t>
          </a:r>
        </a:p>
      </dgm:t>
    </dgm:pt>
    <dgm:pt modelId="{A55EA10D-0585-476F-AD65-F621D93A7F1E}" type="parTrans" cxnId="{7C3A9DE0-83CA-4B19-8F47-FA4CEB7136FF}">
      <dgm:prSet/>
      <dgm:spPr/>
      <dgm:t>
        <a:bodyPr/>
        <a:lstStyle/>
        <a:p>
          <a:endParaRPr lang="en-US"/>
        </a:p>
      </dgm:t>
    </dgm:pt>
    <dgm:pt modelId="{466EC3B6-D6DB-4AB6-962E-7409E9437D94}" type="sibTrans" cxnId="{7C3A9DE0-83CA-4B19-8F47-FA4CEB7136FF}">
      <dgm:prSet/>
      <dgm:spPr/>
      <dgm:t>
        <a:bodyPr/>
        <a:lstStyle/>
        <a:p>
          <a:endParaRPr lang="en-US"/>
        </a:p>
      </dgm:t>
    </dgm:pt>
    <dgm:pt modelId="{E3F394AB-D731-4DAA-ADB8-FFCD1CA937A9}" type="pres">
      <dgm:prSet presAssocID="{4FE91994-FB55-4BD4-8F1E-0C39BE94B24D}" presName="hierChild1" presStyleCnt="0">
        <dgm:presLayoutVars>
          <dgm:chPref val="1"/>
          <dgm:dir/>
          <dgm:animOne val="branch"/>
          <dgm:animLvl val="lvl"/>
          <dgm:resizeHandles/>
        </dgm:presLayoutVars>
      </dgm:prSet>
      <dgm:spPr/>
    </dgm:pt>
    <dgm:pt modelId="{1B94012E-A655-40F3-8273-9321C558252C}" type="pres">
      <dgm:prSet presAssocID="{0B2EA385-A8B8-4CE0-B962-7BFE93E37651}" presName="hierRoot1" presStyleCnt="0"/>
      <dgm:spPr/>
    </dgm:pt>
    <dgm:pt modelId="{7BDDFCB4-B34E-4DBD-A84B-AB19DE89E4DE}" type="pres">
      <dgm:prSet presAssocID="{0B2EA385-A8B8-4CE0-B962-7BFE93E37651}" presName="composite" presStyleCnt="0"/>
      <dgm:spPr/>
    </dgm:pt>
    <dgm:pt modelId="{A83F5689-0512-4235-AA13-88D3DDA1A48F}" type="pres">
      <dgm:prSet presAssocID="{0B2EA385-A8B8-4CE0-B962-7BFE93E37651}" presName="background" presStyleLbl="node0" presStyleIdx="0" presStyleCnt="3"/>
      <dgm:spPr/>
    </dgm:pt>
    <dgm:pt modelId="{E7266B94-BE6F-40C1-82D0-CB4F6183B5BD}" type="pres">
      <dgm:prSet presAssocID="{0B2EA385-A8B8-4CE0-B962-7BFE93E37651}" presName="text" presStyleLbl="fgAcc0" presStyleIdx="0" presStyleCnt="3">
        <dgm:presLayoutVars>
          <dgm:chPref val="3"/>
        </dgm:presLayoutVars>
      </dgm:prSet>
      <dgm:spPr/>
    </dgm:pt>
    <dgm:pt modelId="{0CEE980F-5DBD-4B71-A87E-F718D157CD29}" type="pres">
      <dgm:prSet presAssocID="{0B2EA385-A8B8-4CE0-B962-7BFE93E37651}" presName="hierChild2" presStyleCnt="0"/>
      <dgm:spPr/>
    </dgm:pt>
    <dgm:pt modelId="{82435B21-2382-4630-A139-C0CFE1A35A97}" type="pres">
      <dgm:prSet presAssocID="{D1E2C2B1-306E-40FD-A295-8FC3A4431EE8}" presName="hierRoot1" presStyleCnt="0"/>
      <dgm:spPr/>
    </dgm:pt>
    <dgm:pt modelId="{EC6D4684-F7F2-4468-9BCC-DAFDF65EEE27}" type="pres">
      <dgm:prSet presAssocID="{D1E2C2B1-306E-40FD-A295-8FC3A4431EE8}" presName="composite" presStyleCnt="0"/>
      <dgm:spPr/>
    </dgm:pt>
    <dgm:pt modelId="{A000ABF0-F7D9-4623-91C0-D3DD489DDA5A}" type="pres">
      <dgm:prSet presAssocID="{D1E2C2B1-306E-40FD-A295-8FC3A4431EE8}" presName="background" presStyleLbl="node0" presStyleIdx="1" presStyleCnt="3"/>
      <dgm:spPr/>
    </dgm:pt>
    <dgm:pt modelId="{E296FD58-D65D-4A8A-956A-1621F4FBABC1}" type="pres">
      <dgm:prSet presAssocID="{D1E2C2B1-306E-40FD-A295-8FC3A4431EE8}" presName="text" presStyleLbl="fgAcc0" presStyleIdx="1" presStyleCnt="3">
        <dgm:presLayoutVars>
          <dgm:chPref val="3"/>
        </dgm:presLayoutVars>
      </dgm:prSet>
      <dgm:spPr/>
    </dgm:pt>
    <dgm:pt modelId="{0BCAE47D-8259-43BF-846A-881B1761DD64}" type="pres">
      <dgm:prSet presAssocID="{D1E2C2B1-306E-40FD-A295-8FC3A4431EE8}" presName="hierChild2" presStyleCnt="0"/>
      <dgm:spPr/>
    </dgm:pt>
    <dgm:pt modelId="{74D18483-00E4-4B34-9134-414EAC997010}" type="pres">
      <dgm:prSet presAssocID="{40C58611-C51C-47C6-8F41-05E4C0344DDF}" presName="hierRoot1" presStyleCnt="0"/>
      <dgm:spPr/>
    </dgm:pt>
    <dgm:pt modelId="{E887686A-7FA5-41E3-91AF-6C4AA22AA951}" type="pres">
      <dgm:prSet presAssocID="{40C58611-C51C-47C6-8F41-05E4C0344DDF}" presName="composite" presStyleCnt="0"/>
      <dgm:spPr/>
    </dgm:pt>
    <dgm:pt modelId="{92567C41-4189-47EA-98A6-DFC4AB097C13}" type="pres">
      <dgm:prSet presAssocID="{40C58611-C51C-47C6-8F41-05E4C0344DDF}" presName="background" presStyleLbl="node0" presStyleIdx="2" presStyleCnt="3"/>
      <dgm:spPr/>
    </dgm:pt>
    <dgm:pt modelId="{A1C33D8B-90AF-4AEB-96CD-FCC84259E6E5}" type="pres">
      <dgm:prSet presAssocID="{40C58611-C51C-47C6-8F41-05E4C0344DDF}" presName="text" presStyleLbl="fgAcc0" presStyleIdx="2" presStyleCnt="3">
        <dgm:presLayoutVars>
          <dgm:chPref val="3"/>
        </dgm:presLayoutVars>
      </dgm:prSet>
      <dgm:spPr/>
    </dgm:pt>
    <dgm:pt modelId="{1400CE74-80C2-4119-8C26-5B2629A6D9E1}" type="pres">
      <dgm:prSet presAssocID="{40C58611-C51C-47C6-8F41-05E4C0344DDF}" presName="hierChild2" presStyleCnt="0"/>
      <dgm:spPr/>
    </dgm:pt>
  </dgm:ptLst>
  <dgm:cxnLst>
    <dgm:cxn modelId="{E866C821-025D-44E5-B015-CFFE4C6C015C}" srcId="{4FE91994-FB55-4BD4-8F1E-0C39BE94B24D}" destId="{D1E2C2B1-306E-40FD-A295-8FC3A4431EE8}" srcOrd="1" destOrd="0" parTransId="{A6B4A91F-1109-4C3E-BA2D-810E5955EE11}" sibTransId="{2487947A-3288-4161-AF4E-94FBE1C9BB68}"/>
    <dgm:cxn modelId="{C3DB2B5D-5B05-41F4-AF6B-E3225B5BF52A}" type="presOf" srcId="{4FE91994-FB55-4BD4-8F1E-0C39BE94B24D}" destId="{E3F394AB-D731-4DAA-ADB8-FFCD1CA937A9}" srcOrd="0" destOrd="0" presId="urn:microsoft.com/office/officeart/2005/8/layout/hierarchy1"/>
    <dgm:cxn modelId="{95BE3885-2589-4532-874B-B11C8981306D}" srcId="{4FE91994-FB55-4BD4-8F1E-0C39BE94B24D}" destId="{0B2EA385-A8B8-4CE0-B962-7BFE93E37651}" srcOrd="0" destOrd="0" parTransId="{458763B8-2C59-4CD3-9047-582DC1CEBCEB}" sibTransId="{8E38F375-E514-4A4A-86F2-D326E3DC8DC9}"/>
    <dgm:cxn modelId="{FDF300CA-97EF-4746-AD2C-66231AF0B402}" type="presOf" srcId="{40C58611-C51C-47C6-8F41-05E4C0344DDF}" destId="{A1C33D8B-90AF-4AEB-96CD-FCC84259E6E5}" srcOrd="0" destOrd="0" presId="urn:microsoft.com/office/officeart/2005/8/layout/hierarchy1"/>
    <dgm:cxn modelId="{7C3A9DE0-83CA-4B19-8F47-FA4CEB7136FF}" srcId="{4FE91994-FB55-4BD4-8F1E-0C39BE94B24D}" destId="{40C58611-C51C-47C6-8F41-05E4C0344DDF}" srcOrd="2" destOrd="0" parTransId="{A55EA10D-0585-476F-AD65-F621D93A7F1E}" sibTransId="{466EC3B6-D6DB-4AB6-962E-7409E9437D94}"/>
    <dgm:cxn modelId="{6EF221F2-C49D-4947-8B3D-B9927FE0D8AF}" type="presOf" srcId="{D1E2C2B1-306E-40FD-A295-8FC3A4431EE8}" destId="{E296FD58-D65D-4A8A-956A-1621F4FBABC1}" srcOrd="0" destOrd="0" presId="urn:microsoft.com/office/officeart/2005/8/layout/hierarchy1"/>
    <dgm:cxn modelId="{DEB28AF6-0A6A-4330-956D-65A380B2621D}" type="presOf" srcId="{0B2EA385-A8B8-4CE0-B962-7BFE93E37651}" destId="{E7266B94-BE6F-40C1-82D0-CB4F6183B5BD}" srcOrd="0" destOrd="0" presId="urn:microsoft.com/office/officeart/2005/8/layout/hierarchy1"/>
    <dgm:cxn modelId="{C1E3E515-62B4-45C7-9C07-F4A5D7FAEC5A}" type="presParOf" srcId="{E3F394AB-D731-4DAA-ADB8-FFCD1CA937A9}" destId="{1B94012E-A655-40F3-8273-9321C558252C}" srcOrd="0" destOrd="0" presId="urn:microsoft.com/office/officeart/2005/8/layout/hierarchy1"/>
    <dgm:cxn modelId="{7A7F87DE-A7CD-41A8-A775-C7592F6548C1}" type="presParOf" srcId="{1B94012E-A655-40F3-8273-9321C558252C}" destId="{7BDDFCB4-B34E-4DBD-A84B-AB19DE89E4DE}" srcOrd="0" destOrd="0" presId="urn:microsoft.com/office/officeart/2005/8/layout/hierarchy1"/>
    <dgm:cxn modelId="{E200DE33-3406-4B60-9CEA-59A0A39A0879}" type="presParOf" srcId="{7BDDFCB4-B34E-4DBD-A84B-AB19DE89E4DE}" destId="{A83F5689-0512-4235-AA13-88D3DDA1A48F}" srcOrd="0" destOrd="0" presId="urn:microsoft.com/office/officeart/2005/8/layout/hierarchy1"/>
    <dgm:cxn modelId="{2318F123-F8FB-49B2-A5A9-8FBFC5670F8E}" type="presParOf" srcId="{7BDDFCB4-B34E-4DBD-A84B-AB19DE89E4DE}" destId="{E7266B94-BE6F-40C1-82D0-CB4F6183B5BD}" srcOrd="1" destOrd="0" presId="urn:microsoft.com/office/officeart/2005/8/layout/hierarchy1"/>
    <dgm:cxn modelId="{8CB1CFF5-EC58-4EA5-A684-023688FE1503}" type="presParOf" srcId="{1B94012E-A655-40F3-8273-9321C558252C}" destId="{0CEE980F-5DBD-4B71-A87E-F718D157CD29}" srcOrd="1" destOrd="0" presId="urn:microsoft.com/office/officeart/2005/8/layout/hierarchy1"/>
    <dgm:cxn modelId="{BBE4268C-3AB4-4180-A075-D8D211ADCADA}" type="presParOf" srcId="{E3F394AB-D731-4DAA-ADB8-FFCD1CA937A9}" destId="{82435B21-2382-4630-A139-C0CFE1A35A97}" srcOrd="1" destOrd="0" presId="urn:microsoft.com/office/officeart/2005/8/layout/hierarchy1"/>
    <dgm:cxn modelId="{4D11DE91-7300-425E-BE20-7B4E4756A66C}" type="presParOf" srcId="{82435B21-2382-4630-A139-C0CFE1A35A97}" destId="{EC6D4684-F7F2-4468-9BCC-DAFDF65EEE27}" srcOrd="0" destOrd="0" presId="urn:microsoft.com/office/officeart/2005/8/layout/hierarchy1"/>
    <dgm:cxn modelId="{0B9367BC-351A-4EF9-A392-D654E491E35E}" type="presParOf" srcId="{EC6D4684-F7F2-4468-9BCC-DAFDF65EEE27}" destId="{A000ABF0-F7D9-4623-91C0-D3DD489DDA5A}" srcOrd="0" destOrd="0" presId="urn:microsoft.com/office/officeart/2005/8/layout/hierarchy1"/>
    <dgm:cxn modelId="{BC99319C-BD44-4720-96B2-74F3F652AF5D}" type="presParOf" srcId="{EC6D4684-F7F2-4468-9BCC-DAFDF65EEE27}" destId="{E296FD58-D65D-4A8A-956A-1621F4FBABC1}" srcOrd="1" destOrd="0" presId="urn:microsoft.com/office/officeart/2005/8/layout/hierarchy1"/>
    <dgm:cxn modelId="{DCA013F8-3C27-4FCB-9304-C2E09A4DD797}" type="presParOf" srcId="{82435B21-2382-4630-A139-C0CFE1A35A97}" destId="{0BCAE47D-8259-43BF-846A-881B1761DD64}" srcOrd="1" destOrd="0" presId="urn:microsoft.com/office/officeart/2005/8/layout/hierarchy1"/>
    <dgm:cxn modelId="{7DAC1483-A0E7-4BA2-8D2B-CE20D58B718F}" type="presParOf" srcId="{E3F394AB-D731-4DAA-ADB8-FFCD1CA937A9}" destId="{74D18483-00E4-4B34-9134-414EAC997010}" srcOrd="2" destOrd="0" presId="urn:microsoft.com/office/officeart/2005/8/layout/hierarchy1"/>
    <dgm:cxn modelId="{212A8AA4-7817-4109-B1E1-2C4A0E8D1696}" type="presParOf" srcId="{74D18483-00E4-4B34-9134-414EAC997010}" destId="{E887686A-7FA5-41E3-91AF-6C4AA22AA951}" srcOrd="0" destOrd="0" presId="urn:microsoft.com/office/officeart/2005/8/layout/hierarchy1"/>
    <dgm:cxn modelId="{CC3C654A-0EAB-4960-9299-76A007495F68}" type="presParOf" srcId="{E887686A-7FA5-41E3-91AF-6C4AA22AA951}" destId="{92567C41-4189-47EA-98A6-DFC4AB097C13}" srcOrd="0" destOrd="0" presId="urn:microsoft.com/office/officeart/2005/8/layout/hierarchy1"/>
    <dgm:cxn modelId="{A9BF71E2-7270-49C7-A0B1-76D8F7D1EB98}" type="presParOf" srcId="{E887686A-7FA5-41E3-91AF-6C4AA22AA951}" destId="{A1C33D8B-90AF-4AEB-96CD-FCC84259E6E5}" srcOrd="1" destOrd="0" presId="urn:microsoft.com/office/officeart/2005/8/layout/hierarchy1"/>
    <dgm:cxn modelId="{EC745509-8E43-4D66-872A-5E8DA8039185}" type="presParOf" srcId="{74D18483-00E4-4B34-9134-414EAC997010}" destId="{1400CE74-80C2-4119-8C26-5B2629A6D9E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D099F-14AC-474A-B3C2-12D268D58382}">
      <dsp:nvSpPr>
        <dsp:cNvPr id="0" name=""/>
        <dsp:cNvSpPr/>
      </dsp:nvSpPr>
      <dsp:spPr>
        <a:xfrm>
          <a:off x="0" y="676"/>
          <a:ext cx="6278562" cy="158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1D1806-1373-4E5F-99A3-06AB3CAFE102}">
      <dsp:nvSpPr>
        <dsp:cNvPr id="0" name=""/>
        <dsp:cNvSpPr/>
      </dsp:nvSpPr>
      <dsp:spPr>
        <a:xfrm>
          <a:off x="479004" y="356960"/>
          <a:ext cx="870916" cy="8709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1D27E0-3ABE-4ECB-8794-FCEFE1436EA6}">
      <dsp:nvSpPr>
        <dsp:cNvPr id="0" name=""/>
        <dsp:cNvSpPr/>
      </dsp:nvSpPr>
      <dsp:spPr>
        <a:xfrm>
          <a:off x="1828924" y="676"/>
          <a:ext cx="4449637" cy="158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85" tIns="167585" rIns="167585" bIns="167585" numCol="1" spcCol="1270" anchor="ctr" anchorCtr="0">
          <a:noAutofit/>
        </a:bodyPr>
        <a:lstStyle/>
        <a:p>
          <a:pPr marL="0" lvl="0" indent="0" algn="l" defTabSz="977900">
            <a:lnSpc>
              <a:spcPct val="90000"/>
            </a:lnSpc>
            <a:spcBef>
              <a:spcPct val="0"/>
            </a:spcBef>
            <a:spcAft>
              <a:spcPct val="35000"/>
            </a:spcAft>
            <a:buNone/>
          </a:pPr>
          <a:r>
            <a:rPr lang="en-US" sz="2200" kern="1200"/>
            <a:t>1 - Develop a broad differential diagnosis list for various rashes</a:t>
          </a:r>
        </a:p>
      </dsp:txBody>
      <dsp:txXfrm>
        <a:off x="1828924" y="676"/>
        <a:ext cx="4449637" cy="1583484"/>
      </dsp:txXfrm>
    </dsp:sp>
    <dsp:sp modelId="{0D6D0992-6790-4D84-9FE4-907BD1439FDD}">
      <dsp:nvSpPr>
        <dsp:cNvPr id="0" name=""/>
        <dsp:cNvSpPr/>
      </dsp:nvSpPr>
      <dsp:spPr>
        <a:xfrm>
          <a:off x="0" y="1980032"/>
          <a:ext cx="6278562" cy="158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DD2DBA-DB05-4270-9917-75AC0BD59BD5}">
      <dsp:nvSpPr>
        <dsp:cNvPr id="0" name=""/>
        <dsp:cNvSpPr/>
      </dsp:nvSpPr>
      <dsp:spPr>
        <a:xfrm>
          <a:off x="479004" y="2336316"/>
          <a:ext cx="870916" cy="8709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19F77A-C2E6-44B7-B4EB-B4AD04D45AE3}">
      <dsp:nvSpPr>
        <dsp:cNvPr id="0" name=""/>
        <dsp:cNvSpPr/>
      </dsp:nvSpPr>
      <dsp:spPr>
        <a:xfrm>
          <a:off x="1828924" y="1980032"/>
          <a:ext cx="4449637" cy="158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85" tIns="167585" rIns="167585" bIns="167585" numCol="1" spcCol="1270" anchor="ctr" anchorCtr="0">
          <a:noAutofit/>
        </a:bodyPr>
        <a:lstStyle/>
        <a:p>
          <a:pPr marL="0" lvl="0" indent="0" algn="l" defTabSz="977900">
            <a:lnSpc>
              <a:spcPct val="90000"/>
            </a:lnSpc>
            <a:spcBef>
              <a:spcPct val="0"/>
            </a:spcBef>
            <a:spcAft>
              <a:spcPct val="35000"/>
            </a:spcAft>
            <a:buNone/>
          </a:pPr>
          <a:r>
            <a:rPr lang="en-US" sz="2200" kern="1200"/>
            <a:t>2 - Recognize skin cancers and know when as well as what type of biopsy is appropriate</a:t>
          </a:r>
        </a:p>
      </dsp:txBody>
      <dsp:txXfrm>
        <a:off x="1828924" y="1980032"/>
        <a:ext cx="4449637" cy="1583484"/>
      </dsp:txXfrm>
    </dsp:sp>
    <dsp:sp modelId="{D16EF231-E019-495D-887B-D6CFABD7E7DC}">
      <dsp:nvSpPr>
        <dsp:cNvPr id="0" name=""/>
        <dsp:cNvSpPr/>
      </dsp:nvSpPr>
      <dsp:spPr>
        <a:xfrm>
          <a:off x="0" y="3959388"/>
          <a:ext cx="6278562" cy="15834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27F28-A368-47F0-81C0-25F969317D33}">
      <dsp:nvSpPr>
        <dsp:cNvPr id="0" name=""/>
        <dsp:cNvSpPr/>
      </dsp:nvSpPr>
      <dsp:spPr>
        <a:xfrm>
          <a:off x="479004" y="4315672"/>
          <a:ext cx="870916" cy="87091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481689-27DE-4DAA-9EF2-B3E0DA2493A1}">
      <dsp:nvSpPr>
        <dsp:cNvPr id="0" name=""/>
        <dsp:cNvSpPr/>
      </dsp:nvSpPr>
      <dsp:spPr>
        <a:xfrm>
          <a:off x="1828924" y="3959388"/>
          <a:ext cx="4449637" cy="158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85" tIns="167585" rIns="167585" bIns="167585" numCol="1" spcCol="1270" anchor="ctr" anchorCtr="0">
          <a:noAutofit/>
        </a:bodyPr>
        <a:lstStyle/>
        <a:p>
          <a:pPr marL="0" lvl="0" indent="0" algn="l" defTabSz="977900">
            <a:lnSpc>
              <a:spcPct val="90000"/>
            </a:lnSpc>
            <a:spcBef>
              <a:spcPct val="0"/>
            </a:spcBef>
            <a:spcAft>
              <a:spcPct val="35000"/>
            </a:spcAft>
            <a:buNone/>
          </a:pPr>
          <a:r>
            <a:rPr lang="en-US" sz="2200" kern="1200"/>
            <a:t>3 - Acknowledge challenges in diagnostics and treatment of various inflammatory skin conditions</a:t>
          </a:r>
        </a:p>
      </dsp:txBody>
      <dsp:txXfrm>
        <a:off x="1828924" y="3959388"/>
        <a:ext cx="4449637" cy="1583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23A03-3280-4C49-95B7-6AA4AEC07A4C}">
      <dsp:nvSpPr>
        <dsp:cNvPr id="0" name=""/>
        <dsp:cNvSpPr/>
      </dsp:nvSpPr>
      <dsp:spPr>
        <a:xfrm>
          <a:off x="0" y="378881"/>
          <a:ext cx="4664075" cy="2244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84" tIns="520700" rIns="361984"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Works from home</a:t>
          </a:r>
        </a:p>
        <a:p>
          <a:pPr marL="228600" lvl="1" indent="-228600" algn="l" defTabSz="1111250">
            <a:lnSpc>
              <a:spcPct val="90000"/>
            </a:lnSpc>
            <a:spcBef>
              <a:spcPct val="0"/>
            </a:spcBef>
            <a:spcAft>
              <a:spcPct val="15000"/>
            </a:spcAft>
            <a:buChar char="•"/>
          </a:pPr>
          <a:r>
            <a:rPr lang="en-US" sz="2500" kern="1200"/>
            <a:t>Has 2 children</a:t>
          </a:r>
        </a:p>
        <a:p>
          <a:pPr marL="228600" lvl="1" indent="-228600" algn="l" defTabSz="1111250">
            <a:lnSpc>
              <a:spcPct val="90000"/>
            </a:lnSpc>
            <a:spcBef>
              <a:spcPct val="0"/>
            </a:spcBef>
            <a:spcAft>
              <a:spcPct val="15000"/>
            </a:spcAft>
            <a:buChar char="•"/>
          </a:pPr>
          <a:r>
            <a:rPr lang="en-US" sz="2500" kern="1200"/>
            <a:t>Married in a monogamous heterosexual relationship</a:t>
          </a:r>
        </a:p>
      </dsp:txBody>
      <dsp:txXfrm>
        <a:off x="0" y="378881"/>
        <a:ext cx="4664075" cy="2244375"/>
      </dsp:txXfrm>
    </dsp:sp>
    <dsp:sp modelId="{DB553D36-D2C0-47F7-AA58-3CA381F769A5}">
      <dsp:nvSpPr>
        <dsp:cNvPr id="0" name=""/>
        <dsp:cNvSpPr/>
      </dsp:nvSpPr>
      <dsp:spPr>
        <a:xfrm>
          <a:off x="233203" y="9881"/>
          <a:ext cx="3264852"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404" tIns="0" rIns="123404" bIns="0" numCol="1" spcCol="1270" anchor="ctr" anchorCtr="0">
          <a:noAutofit/>
        </a:bodyPr>
        <a:lstStyle/>
        <a:p>
          <a:pPr marL="0" lvl="0" indent="0" algn="l" defTabSz="1111250">
            <a:lnSpc>
              <a:spcPct val="90000"/>
            </a:lnSpc>
            <a:spcBef>
              <a:spcPct val="0"/>
            </a:spcBef>
            <a:spcAft>
              <a:spcPct val="35000"/>
            </a:spcAft>
            <a:buNone/>
          </a:pPr>
          <a:r>
            <a:rPr lang="en-US" sz="2500" kern="1200"/>
            <a:t>Social History</a:t>
          </a:r>
        </a:p>
      </dsp:txBody>
      <dsp:txXfrm>
        <a:off x="269229" y="45907"/>
        <a:ext cx="3192800" cy="665948"/>
      </dsp:txXfrm>
    </dsp:sp>
    <dsp:sp modelId="{41DAA563-126E-4ED6-8630-05F5CFC59B60}">
      <dsp:nvSpPr>
        <dsp:cNvPr id="0" name=""/>
        <dsp:cNvSpPr/>
      </dsp:nvSpPr>
      <dsp:spPr>
        <a:xfrm>
          <a:off x="0" y="3127255"/>
          <a:ext cx="4664075"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4C2491-109E-4632-B735-361F42BA7C28}">
      <dsp:nvSpPr>
        <dsp:cNvPr id="0" name=""/>
        <dsp:cNvSpPr/>
      </dsp:nvSpPr>
      <dsp:spPr>
        <a:xfrm>
          <a:off x="233203" y="2758255"/>
          <a:ext cx="3264852"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404" tIns="0" rIns="123404" bIns="0" numCol="1" spcCol="1270" anchor="ctr" anchorCtr="0">
          <a:noAutofit/>
        </a:bodyPr>
        <a:lstStyle/>
        <a:p>
          <a:pPr marL="0" lvl="0" indent="0" algn="l" defTabSz="1111250">
            <a:lnSpc>
              <a:spcPct val="90000"/>
            </a:lnSpc>
            <a:spcBef>
              <a:spcPct val="0"/>
            </a:spcBef>
            <a:spcAft>
              <a:spcPct val="35000"/>
            </a:spcAft>
            <a:buNone/>
          </a:pPr>
          <a:r>
            <a:rPr lang="en-US" sz="2500" kern="1200"/>
            <a:t>Travel history: none</a:t>
          </a:r>
        </a:p>
      </dsp:txBody>
      <dsp:txXfrm>
        <a:off x="269229" y="2794281"/>
        <a:ext cx="3192800"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04EB1-13B5-44E8-A849-FDD161898055}">
      <dsp:nvSpPr>
        <dsp:cNvPr id="0" name=""/>
        <dsp:cNvSpPr/>
      </dsp:nvSpPr>
      <dsp:spPr>
        <a:xfrm>
          <a:off x="0" y="1757"/>
          <a:ext cx="1075372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F7F24D-C9BB-40CB-B0C4-526AD8F3C2B5}">
      <dsp:nvSpPr>
        <dsp:cNvPr id="0" name=""/>
        <dsp:cNvSpPr/>
      </dsp:nvSpPr>
      <dsp:spPr>
        <a:xfrm>
          <a:off x="0" y="1757"/>
          <a:ext cx="10753725" cy="599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Mpox</a:t>
          </a:r>
        </a:p>
      </dsp:txBody>
      <dsp:txXfrm>
        <a:off x="0" y="1757"/>
        <a:ext cx="10753725" cy="599286"/>
      </dsp:txXfrm>
    </dsp:sp>
    <dsp:sp modelId="{94859855-5E15-4FB8-AE88-EE81DB75E2B5}">
      <dsp:nvSpPr>
        <dsp:cNvPr id="0" name=""/>
        <dsp:cNvSpPr/>
      </dsp:nvSpPr>
      <dsp:spPr>
        <a:xfrm>
          <a:off x="0" y="601043"/>
          <a:ext cx="1075372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6B654E-64EC-480D-9AB4-A1A69C538FC1}">
      <dsp:nvSpPr>
        <dsp:cNvPr id="0" name=""/>
        <dsp:cNvSpPr/>
      </dsp:nvSpPr>
      <dsp:spPr>
        <a:xfrm>
          <a:off x="0" y="601043"/>
          <a:ext cx="10753725" cy="599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Varicella Zoster</a:t>
          </a:r>
        </a:p>
      </dsp:txBody>
      <dsp:txXfrm>
        <a:off x="0" y="601043"/>
        <a:ext cx="10753725" cy="599286"/>
      </dsp:txXfrm>
    </dsp:sp>
    <dsp:sp modelId="{B5AF21EE-96D0-4422-9299-6223FAE626E7}">
      <dsp:nvSpPr>
        <dsp:cNvPr id="0" name=""/>
        <dsp:cNvSpPr/>
      </dsp:nvSpPr>
      <dsp:spPr>
        <a:xfrm>
          <a:off x="0" y="1200330"/>
          <a:ext cx="1075372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228064-CE02-48B8-A35D-94DA10E37408}">
      <dsp:nvSpPr>
        <dsp:cNvPr id="0" name=""/>
        <dsp:cNvSpPr/>
      </dsp:nvSpPr>
      <dsp:spPr>
        <a:xfrm>
          <a:off x="0" y="1200330"/>
          <a:ext cx="10753725" cy="599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Disseminated Zoster</a:t>
          </a:r>
        </a:p>
      </dsp:txBody>
      <dsp:txXfrm>
        <a:off x="0" y="1200330"/>
        <a:ext cx="10753725" cy="599286"/>
      </dsp:txXfrm>
    </dsp:sp>
    <dsp:sp modelId="{2FFD575A-592D-41EB-8638-A80158CF823B}">
      <dsp:nvSpPr>
        <dsp:cNvPr id="0" name=""/>
        <dsp:cNvSpPr/>
      </dsp:nvSpPr>
      <dsp:spPr>
        <a:xfrm>
          <a:off x="0" y="1799617"/>
          <a:ext cx="1075372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122478-9C1C-4B6F-8179-501B0EA91B61}">
      <dsp:nvSpPr>
        <dsp:cNvPr id="0" name=""/>
        <dsp:cNvSpPr/>
      </dsp:nvSpPr>
      <dsp:spPr>
        <a:xfrm>
          <a:off x="0" y="1799617"/>
          <a:ext cx="10753725" cy="599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Bullous Impetigo</a:t>
          </a:r>
        </a:p>
      </dsp:txBody>
      <dsp:txXfrm>
        <a:off x="0" y="1799617"/>
        <a:ext cx="10753725" cy="599286"/>
      </dsp:txXfrm>
    </dsp:sp>
    <dsp:sp modelId="{7CCFEAE8-6DE9-423A-A5D2-B8EEA7877E89}">
      <dsp:nvSpPr>
        <dsp:cNvPr id="0" name=""/>
        <dsp:cNvSpPr/>
      </dsp:nvSpPr>
      <dsp:spPr>
        <a:xfrm>
          <a:off x="0" y="2398903"/>
          <a:ext cx="1075372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2338AA-BA51-41DE-A191-5C7ADC5F5507}">
      <dsp:nvSpPr>
        <dsp:cNvPr id="0" name=""/>
        <dsp:cNvSpPr/>
      </dsp:nvSpPr>
      <dsp:spPr>
        <a:xfrm>
          <a:off x="0" y="2398903"/>
          <a:ext cx="10753725" cy="599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Bullous Pemphigoid</a:t>
          </a:r>
        </a:p>
      </dsp:txBody>
      <dsp:txXfrm>
        <a:off x="0" y="2398903"/>
        <a:ext cx="10753725" cy="599286"/>
      </dsp:txXfrm>
    </dsp:sp>
    <dsp:sp modelId="{7BDD71AA-5FD2-42E7-94D1-523196BB32F1}">
      <dsp:nvSpPr>
        <dsp:cNvPr id="0" name=""/>
        <dsp:cNvSpPr/>
      </dsp:nvSpPr>
      <dsp:spPr>
        <a:xfrm>
          <a:off x="0" y="2998190"/>
          <a:ext cx="1075372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276B2-F919-49D1-A9D4-31A3CC3D482A}">
      <dsp:nvSpPr>
        <dsp:cNvPr id="0" name=""/>
        <dsp:cNvSpPr/>
      </dsp:nvSpPr>
      <dsp:spPr>
        <a:xfrm>
          <a:off x="0" y="2998190"/>
          <a:ext cx="10753725" cy="599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Sweet’s Syndrome</a:t>
          </a:r>
        </a:p>
      </dsp:txBody>
      <dsp:txXfrm>
        <a:off x="0" y="2998190"/>
        <a:ext cx="10753725" cy="5992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BEB6D-8881-438A-9C09-E55BA43EF9DA}">
      <dsp:nvSpPr>
        <dsp:cNvPr id="0" name=""/>
        <dsp:cNvSpPr/>
      </dsp:nvSpPr>
      <dsp:spPr>
        <a:xfrm>
          <a:off x="0" y="1563"/>
          <a:ext cx="4664075" cy="7924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B25DCA-AE2B-4436-BD20-CC6FE32F2DCA}">
      <dsp:nvSpPr>
        <dsp:cNvPr id="0" name=""/>
        <dsp:cNvSpPr/>
      </dsp:nvSpPr>
      <dsp:spPr>
        <a:xfrm>
          <a:off x="239708" y="179858"/>
          <a:ext cx="435832" cy="43583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FE3E10-FCE9-4A9F-8AD8-A4DBBB55CE59}">
      <dsp:nvSpPr>
        <dsp:cNvPr id="0" name=""/>
        <dsp:cNvSpPr/>
      </dsp:nvSpPr>
      <dsp:spPr>
        <a:xfrm>
          <a:off x="915248" y="1563"/>
          <a:ext cx="3748826" cy="792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65" tIns="83865" rIns="83865" bIns="83865" numCol="1" spcCol="1270" anchor="ctr" anchorCtr="0">
          <a:noAutofit/>
        </a:bodyPr>
        <a:lstStyle/>
        <a:p>
          <a:pPr marL="0" lvl="0" indent="0" algn="l" defTabSz="800100">
            <a:lnSpc>
              <a:spcPct val="100000"/>
            </a:lnSpc>
            <a:spcBef>
              <a:spcPct val="0"/>
            </a:spcBef>
            <a:spcAft>
              <a:spcPct val="35000"/>
            </a:spcAft>
            <a:buNone/>
          </a:pPr>
          <a:r>
            <a:rPr lang="en-US" sz="1800" kern="1200"/>
            <a:t>Lips worsening, more crusting, swelling and sores on lips and inside mouth</a:t>
          </a:r>
        </a:p>
      </dsp:txBody>
      <dsp:txXfrm>
        <a:off x="915248" y="1563"/>
        <a:ext cx="3748826" cy="792423"/>
      </dsp:txXfrm>
    </dsp:sp>
    <dsp:sp modelId="{ADE68E95-6273-4066-A01E-9C52DCA54F8E}">
      <dsp:nvSpPr>
        <dsp:cNvPr id="0" name=""/>
        <dsp:cNvSpPr/>
      </dsp:nvSpPr>
      <dsp:spPr>
        <a:xfrm>
          <a:off x="0" y="992092"/>
          <a:ext cx="4664075" cy="7924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5EABC6-ABBF-4D75-A234-CF8CF15578CD}">
      <dsp:nvSpPr>
        <dsp:cNvPr id="0" name=""/>
        <dsp:cNvSpPr/>
      </dsp:nvSpPr>
      <dsp:spPr>
        <a:xfrm>
          <a:off x="239708" y="1170387"/>
          <a:ext cx="435832" cy="43583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93DEB8-C6CD-4928-8534-C0CF0691284E}">
      <dsp:nvSpPr>
        <dsp:cNvPr id="0" name=""/>
        <dsp:cNvSpPr/>
      </dsp:nvSpPr>
      <dsp:spPr>
        <a:xfrm>
          <a:off x="915248" y="992092"/>
          <a:ext cx="3748826" cy="792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65" tIns="83865" rIns="83865" bIns="83865" numCol="1" spcCol="1270" anchor="ctr" anchorCtr="0">
          <a:noAutofit/>
        </a:bodyPr>
        <a:lstStyle/>
        <a:p>
          <a:pPr marL="0" lvl="0" indent="0" algn="l" defTabSz="800100">
            <a:lnSpc>
              <a:spcPct val="100000"/>
            </a:lnSpc>
            <a:spcBef>
              <a:spcPct val="0"/>
            </a:spcBef>
            <a:spcAft>
              <a:spcPct val="35000"/>
            </a:spcAft>
            <a:buNone/>
          </a:pPr>
          <a:r>
            <a:rPr lang="en-US" sz="1800" kern="1200"/>
            <a:t>Low grade fever</a:t>
          </a:r>
        </a:p>
      </dsp:txBody>
      <dsp:txXfrm>
        <a:off x="915248" y="992092"/>
        <a:ext cx="3748826" cy="792423"/>
      </dsp:txXfrm>
    </dsp:sp>
    <dsp:sp modelId="{B97F5296-7865-4DD7-AF27-93995DF153BD}">
      <dsp:nvSpPr>
        <dsp:cNvPr id="0" name=""/>
        <dsp:cNvSpPr/>
      </dsp:nvSpPr>
      <dsp:spPr>
        <a:xfrm>
          <a:off x="0" y="1982621"/>
          <a:ext cx="4664075" cy="7924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A5FEAD-DC8D-4CEE-86BF-CDB4AAB7F2AE}">
      <dsp:nvSpPr>
        <dsp:cNvPr id="0" name=""/>
        <dsp:cNvSpPr/>
      </dsp:nvSpPr>
      <dsp:spPr>
        <a:xfrm>
          <a:off x="239708" y="2160916"/>
          <a:ext cx="435832" cy="43583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431B24-2BFC-47E5-8099-060009E7CE9D}">
      <dsp:nvSpPr>
        <dsp:cNvPr id="0" name=""/>
        <dsp:cNvSpPr/>
      </dsp:nvSpPr>
      <dsp:spPr>
        <a:xfrm>
          <a:off x="915248" y="1982621"/>
          <a:ext cx="3748826" cy="792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65" tIns="83865" rIns="83865" bIns="83865" numCol="1" spcCol="1270" anchor="ctr" anchorCtr="0">
          <a:noAutofit/>
        </a:bodyPr>
        <a:lstStyle/>
        <a:p>
          <a:pPr marL="0" lvl="0" indent="0" algn="l" defTabSz="800100">
            <a:lnSpc>
              <a:spcPct val="100000"/>
            </a:lnSpc>
            <a:spcBef>
              <a:spcPct val="0"/>
            </a:spcBef>
            <a:spcAft>
              <a:spcPct val="35000"/>
            </a:spcAft>
            <a:buNone/>
          </a:pPr>
          <a:r>
            <a:rPr lang="en-US" sz="1800" kern="1200"/>
            <a:t>Not wanting to eat</a:t>
          </a:r>
        </a:p>
      </dsp:txBody>
      <dsp:txXfrm>
        <a:off x="915248" y="1982621"/>
        <a:ext cx="3748826" cy="792423"/>
      </dsp:txXfrm>
    </dsp:sp>
    <dsp:sp modelId="{EFC7D4F3-D233-4E9D-94D6-7C872013A5FB}">
      <dsp:nvSpPr>
        <dsp:cNvPr id="0" name=""/>
        <dsp:cNvSpPr/>
      </dsp:nvSpPr>
      <dsp:spPr>
        <a:xfrm>
          <a:off x="0" y="2973150"/>
          <a:ext cx="4664075" cy="7924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C42918-C1D2-4658-9FAA-AF4BBF9430B2}">
      <dsp:nvSpPr>
        <dsp:cNvPr id="0" name=""/>
        <dsp:cNvSpPr/>
      </dsp:nvSpPr>
      <dsp:spPr>
        <a:xfrm>
          <a:off x="239708" y="3151445"/>
          <a:ext cx="435832" cy="43583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BB5C97-7523-4648-846F-DFD09733EFB1}">
      <dsp:nvSpPr>
        <dsp:cNvPr id="0" name=""/>
        <dsp:cNvSpPr/>
      </dsp:nvSpPr>
      <dsp:spPr>
        <a:xfrm>
          <a:off x="915248" y="2973150"/>
          <a:ext cx="3748826" cy="792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65" tIns="83865" rIns="83865" bIns="83865" numCol="1" spcCol="1270" anchor="ctr" anchorCtr="0">
          <a:noAutofit/>
        </a:bodyPr>
        <a:lstStyle/>
        <a:p>
          <a:pPr marL="0" lvl="0" indent="0" algn="l" defTabSz="800100">
            <a:lnSpc>
              <a:spcPct val="100000"/>
            </a:lnSpc>
            <a:spcBef>
              <a:spcPct val="0"/>
            </a:spcBef>
            <a:spcAft>
              <a:spcPct val="35000"/>
            </a:spcAft>
            <a:buNone/>
          </a:pPr>
          <a:r>
            <a:rPr lang="en-US" sz="1800" kern="1200"/>
            <a:t>No rash elsewhere</a:t>
          </a:r>
        </a:p>
      </dsp:txBody>
      <dsp:txXfrm>
        <a:off x="915248" y="2973150"/>
        <a:ext cx="3748826" cy="7924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4F405-E8B6-4955-AF73-5A9C263496E7}">
      <dsp:nvSpPr>
        <dsp:cNvPr id="0" name=""/>
        <dsp:cNvSpPr/>
      </dsp:nvSpPr>
      <dsp:spPr>
        <a:xfrm>
          <a:off x="0" y="459"/>
          <a:ext cx="4664075" cy="10760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7232A7-A787-40CA-9C61-DA8579B1A3F3}">
      <dsp:nvSpPr>
        <dsp:cNvPr id="0" name=""/>
        <dsp:cNvSpPr/>
      </dsp:nvSpPr>
      <dsp:spPr>
        <a:xfrm>
          <a:off x="325508" y="242573"/>
          <a:ext cx="591834" cy="59183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2AD62F-0435-4694-BE49-42021CC242C8}">
      <dsp:nvSpPr>
        <dsp:cNvPr id="0" name=""/>
        <dsp:cNvSpPr/>
      </dsp:nvSpPr>
      <dsp:spPr>
        <a:xfrm>
          <a:off x="1242851" y="459"/>
          <a:ext cx="3421223" cy="107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83" tIns="113883" rIns="113883" bIns="113883" numCol="1" spcCol="1270" anchor="ctr" anchorCtr="0">
          <a:noAutofit/>
        </a:bodyPr>
        <a:lstStyle/>
        <a:p>
          <a:pPr marL="0" lvl="0" indent="0" algn="l" defTabSz="800100">
            <a:lnSpc>
              <a:spcPct val="100000"/>
            </a:lnSpc>
            <a:spcBef>
              <a:spcPct val="0"/>
            </a:spcBef>
            <a:spcAft>
              <a:spcPct val="35000"/>
            </a:spcAft>
            <a:buNone/>
          </a:pPr>
          <a:r>
            <a:rPr lang="en-US" sz="1800" kern="1200" dirty="0"/>
            <a:t>Worsening </a:t>
          </a:r>
          <a:r>
            <a:rPr lang="en-US" sz="1800" kern="1200" dirty="0">
              <a:sym typeface="Wingdings" panose="05000000000000000000" pitchFamily="2" charset="2"/>
            </a:rPr>
            <a:t></a:t>
          </a:r>
          <a:r>
            <a:rPr lang="en-US" sz="1800" kern="1200" dirty="0"/>
            <a:t> more edema, now significant crusting and sloughing, more sores inside mouth</a:t>
          </a:r>
        </a:p>
      </dsp:txBody>
      <dsp:txXfrm>
        <a:off x="1242851" y="459"/>
        <a:ext cx="3421223" cy="1076062"/>
      </dsp:txXfrm>
    </dsp:sp>
    <dsp:sp modelId="{65E00059-6CC3-4DA5-B45A-51B263218AA5}">
      <dsp:nvSpPr>
        <dsp:cNvPr id="0" name=""/>
        <dsp:cNvSpPr/>
      </dsp:nvSpPr>
      <dsp:spPr>
        <a:xfrm>
          <a:off x="0" y="1345537"/>
          <a:ext cx="4664075" cy="10760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49C2C2-6442-4EB9-9F7B-2A1872E6AD5F}">
      <dsp:nvSpPr>
        <dsp:cNvPr id="0" name=""/>
        <dsp:cNvSpPr/>
      </dsp:nvSpPr>
      <dsp:spPr>
        <a:xfrm>
          <a:off x="325508" y="1587651"/>
          <a:ext cx="591834" cy="59183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622B1C-6711-4787-9AC7-35C1C1325208}">
      <dsp:nvSpPr>
        <dsp:cNvPr id="0" name=""/>
        <dsp:cNvSpPr/>
      </dsp:nvSpPr>
      <dsp:spPr>
        <a:xfrm>
          <a:off x="1242851" y="1345537"/>
          <a:ext cx="3421223" cy="107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83" tIns="113883" rIns="113883" bIns="113883" numCol="1" spcCol="1270" anchor="ctr" anchorCtr="0">
          <a:noAutofit/>
        </a:bodyPr>
        <a:lstStyle/>
        <a:p>
          <a:pPr marL="0" lvl="0" indent="0" algn="l" defTabSz="800100">
            <a:lnSpc>
              <a:spcPct val="100000"/>
            </a:lnSpc>
            <a:spcBef>
              <a:spcPct val="0"/>
            </a:spcBef>
            <a:spcAft>
              <a:spcPct val="35000"/>
            </a:spcAft>
            <a:buNone/>
          </a:pPr>
          <a:r>
            <a:rPr lang="en-US" sz="1800" kern="1200"/>
            <a:t>Low grade fever, no rash elsewhere</a:t>
          </a:r>
        </a:p>
      </dsp:txBody>
      <dsp:txXfrm>
        <a:off x="1242851" y="1345537"/>
        <a:ext cx="3421223" cy="1076062"/>
      </dsp:txXfrm>
    </dsp:sp>
    <dsp:sp modelId="{993822B6-A7FC-4D99-B9D5-44F42AB94E33}">
      <dsp:nvSpPr>
        <dsp:cNvPr id="0" name=""/>
        <dsp:cNvSpPr/>
      </dsp:nvSpPr>
      <dsp:spPr>
        <a:xfrm>
          <a:off x="0" y="2690615"/>
          <a:ext cx="4664075" cy="10760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930121-A0F9-4FDD-93C6-79D4C81CEB8F}">
      <dsp:nvSpPr>
        <dsp:cNvPr id="0" name=""/>
        <dsp:cNvSpPr/>
      </dsp:nvSpPr>
      <dsp:spPr>
        <a:xfrm>
          <a:off x="325508" y="2932729"/>
          <a:ext cx="591834" cy="59183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F1ABF9-CE0A-4734-AFD3-422332226C29}">
      <dsp:nvSpPr>
        <dsp:cNvPr id="0" name=""/>
        <dsp:cNvSpPr/>
      </dsp:nvSpPr>
      <dsp:spPr>
        <a:xfrm>
          <a:off x="1242851" y="2690615"/>
          <a:ext cx="3421223" cy="107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83" tIns="113883" rIns="113883" bIns="113883" numCol="1" spcCol="1270" anchor="ctr" anchorCtr="0">
          <a:noAutofit/>
        </a:bodyPr>
        <a:lstStyle/>
        <a:p>
          <a:pPr marL="0" lvl="0" indent="0" algn="l" defTabSz="800100">
            <a:lnSpc>
              <a:spcPct val="100000"/>
            </a:lnSpc>
            <a:spcBef>
              <a:spcPct val="0"/>
            </a:spcBef>
            <a:spcAft>
              <a:spcPct val="35000"/>
            </a:spcAft>
            <a:buNone/>
          </a:pPr>
          <a:r>
            <a:rPr lang="en-US" sz="1800" kern="1200"/>
            <a:t>Mom has mupirocin ointment at home and has started that already</a:t>
          </a:r>
        </a:p>
      </dsp:txBody>
      <dsp:txXfrm>
        <a:off x="1242851" y="2690615"/>
        <a:ext cx="3421223" cy="10760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3562C-C9D3-4401-B83E-D09579933483}">
      <dsp:nvSpPr>
        <dsp:cNvPr id="0" name=""/>
        <dsp:cNvSpPr/>
      </dsp:nvSpPr>
      <dsp:spPr>
        <a:xfrm>
          <a:off x="9451" y="669635"/>
          <a:ext cx="5649906" cy="22599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marL="0" lvl="0" indent="0" algn="ctr" defTabSz="2000250">
            <a:lnSpc>
              <a:spcPct val="90000"/>
            </a:lnSpc>
            <a:spcBef>
              <a:spcPct val="0"/>
            </a:spcBef>
            <a:spcAft>
              <a:spcPct val="35000"/>
            </a:spcAft>
            <a:buNone/>
          </a:pPr>
          <a:r>
            <a:rPr lang="en-US" sz="4500" kern="1200"/>
            <a:t>Shave? Excise? Punch?</a:t>
          </a:r>
        </a:p>
      </dsp:txBody>
      <dsp:txXfrm>
        <a:off x="1139432" y="669635"/>
        <a:ext cx="3389944" cy="2259962"/>
      </dsp:txXfrm>
    </dsp:sp>
    <dsp:sp modelId="{05DFE9E7-583B-4CBF-A847-BE86BC73A6B2}">
      <dsp:nvSpPr>
        <dsp:cNvPr id="0" name=""/>
        <dsp:cNvSpPr/>
      </dsp:nvSpPr>
      <dsp:spPr>
        <a:xfrm>
          <a:off x="5094367" y="669635"/>
          <a:ext cx="5649906" cy="22599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marL="0" lvl="0" indent="0" algn="ctr" defTabSz="2000250">
            <a:lnSpc>
              <a:spcPct val="90000"/>
            </a:lnSpc>
            <a:spcBef>
              <a:spcPct val="0"/>
            </a:spcBef>
            <a:spcAft>
              <a:spcPct val="35000"/>
            </a:spcAft>
            <a:buNone/>
          </a:pPr>
          <a:r>
            <a:rPr lang="en-US" sz="4500" kern="1200"/>
            <a:t>Most likely SCC that will require Mohs</a:t>
          </a:r>
        </a:p>
      </dsp:txBody>
      <dsp:txXfrm>
        <a:off x="6224348" y="669635"/>
        <a:ext cx="3389944" cy="22599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F5689-0512-4235-AA13-88D3DDA1A48F}">
      <dsp:nvSpPr>
        <dsp:cNvPr id="0" name=""/>
        <dsp:cNvSpPr/>
      </dsp:nvSpPr>
      <dsp:spPr>
        <a:xfrm>
          <a:off x="0" y="679717"/>
          <a:ext cx="3024485" cy="19205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266B94-BE6F-40C1-82D0-CB4F6183B5BD}">
      <dsp:nvSpPr>
        <dsp:cNvPr id="0" name=""/>
        <dsp:cNvSpPr/>
      </dsp:nvSpPr>
      <dsp:spPr>
        <a:xfrm>
          <a:off x="336053" y="998968"/>
          <a:ext cx="3024485" cy="19205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Plan: shave biopsy </a:t>
          </a:r>
        </a:p>
      </dsp:txBody>
      <dsp:txXfrm>
        <a:off x="392304" y="1055219"/>
        <a:ext cx="2911983" cy="1808046"/>
      </dsp:txXfrm>
    </dsp:sp>
    <dsp:sp modelId="{A000ABF0-F7D9-4623-91C0-D3DD489DDA5A}">
      <dsp:nvSpPr>
        <dsp:cNvPr id="0" name=""/>
        <dsp:cNvSpPr/>
      </dsp:nvSpPr>
      <dsp:spPr>
        <a:xfrm>
          <a:off x="3696592" y="679717"/>
          <a:ext cx="3024485" cy="19205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96FD58-D65D-4A8A-956A-1621F4FBABC1}">
      <dsp:nvSpPr>
        <dsp:cNvPr id="0" name=""/>
        <dsp:cNvSpPr/>
      </dsp:nvSpPr>
      <dsp:spPr>
        <a:xfrm>
          <a:off x="4032646" y="998968"/>
          <a:ext cx="3024485" cy="19205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Result: Well differentiated squamous cell carcinoma</a:t>
          </a:r>
        </a:p>
      </dsp:txBody>
      <dsp:txXfrm>
        <a:off x="4088897" y="1055219"/>
        <a:ext cx="2911983" cy="1808046"/>
      </dsp:txXfrm>
    </dsp:sp>
    <dsp:sp modelId="{92567C41-4189-47EA-98A6-DFC4AB097C13}">
      <dsp:nvSpPr>
        <dsp:cNvPr id="0" name=""/>
        <dsp:cNvSpPr/>
      </dsp:nvSpPr>
      <dsp:spPr>
        <a:xfrm>
          <a:off x="7393185" y="679717"/>
          <a:ext cx="3024485" cy="19205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C33D8B-90AF-4AEB-96CD-FCC84259E6E5}">
      <dsp:nvSpPr>
        <dsp:cNvPr id="0" name=""/>
        <dsp:cNvSpPr/>
      </dsp:nvSpPr>
      <dsp:spPr>
        <a:xfrm>
          <a:off x="7729239" y="998968"/>
          <a:ext cx="3024485" cy="19205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Treatment: Mohs</a:t>
          </a:r>
        </a:p>
      </dsp:txBody>
      <dsp:txXfrm>
        <a:off x="7785490" y="1055219"/>
        <a:ext cx="2911983" cy="18080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93385-C19D-4DA3-A8AE-364CC67B4DE2}" type="datetimeFigureOut">
              <a:rPr lang="en-US" smtClean="0"/>
              <a:t>4/6/2026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E9063-C37A-4FB0-9B5E-676C2A9022E2}" type="slidenum">
              <a:rPr lang="en-US" smtClean="0"/>
              <a:t>‹#›</a:t>
            </a:fld>
            <a:endParaRPr lang="en-US"/>
          </a:p>
        </p:txBody>
      </p:sp>
    </p:spTree>
    <p:extLst>
      <p:ext uri="{BB962C8B-B14F-4D97-AF65-F5344CB8AC3E}">
        <p14:creationId xmlns:p14="http://schemas.microsoft.com/office/powerpoint/2010/main" val="1885276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E9063-C37A-4FB0-9B5E-676C2A9022E2}" type="slidenum">
              <a:rPr lang="en-US" smtClean="0"/>
              <a:t>30</a:t>
            </a:fld>
            <a:endParaRPr lang="en-US"/>
          </a:p>
        </p:txBody>
      </p:sp>
    </p:spTree>
    <p:extLst>
      <p:ext uri="{BB962C8B-B14F-4D97-AF65-F5344CB8AC3E}">
        <p14:creationId xmlns:p14="http://schemas.microsoft.com/office/powerpoint/2010/main" val="28049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E9063-C37A-4FB0-9B5E-676C2A9022E2}" type="slidenum">
              <a:rPr lang="en-US" smtClean="0"/>
              <a:t>34</a:t>
            </a:fld>
            <a:endParaRPr lang="en-US"/>
          </a:p>
        </p:txBody>
      </p:sp>
    </p:spTree>
    <p:extLst>
      <p:ext uri="{BB962C8B-B14F-4D97-AF65-F5344CB8AC3E}">
        <p14:creationId xmlns:p14="http://schemas.microsoft.com/office/powerpoint/2010/main" val="298006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E9063-C37A-4FB0-9B5E-676C2A9022E2}" type="slidenum">
              <a:rPr lang="en-US" smtClean="0"/>
              <a:t>50</a:t>
            </a:fld>
            <a:endParaRPr lang="en-US"/>
          </a:p>
        </p:txBody>
      </p:sp>
    </p:spTree>
    <p:extLst>
      <p:ext uri="{BB962C8B-B14F-4D97-AF65-F5344CB8AC3E}">
        <p14:creationId xmlns:p14="http://schemas.microsoft.com/office/powerpoint/2010/main" val="166426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FD44337D-10DA-4D05-9A99-F20553256102}" type="datetimeFigureOut">
              <a:rPr lang="en-US" smtClean="0"/>
              <a:t>4/6/2026</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B819D0F5-7D05-49BD-AE8C-BAA6E35C5D57}" type="slidenum">
              <a:rPr lang="en-US" smtClean="0"/>
              <a:t>‹#›</a:t>
            </a:fld>
            <a:endParaRPr lang="en-US"/>
          </a:p>
        </p:txBody>
      </p:sp>
    </p:spTree>
    <p:extLst>
      <p:ext uri="{BB962C8B-B14F-4D97-AF65-F5344CB8AC3E}">
        <p14:creationId xmlns:p14="http://schemas.microsoft.com/office/powerpoint/2010/main" val="197207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4337D-10DA-4D05-9A99-F20553256102}" type="datetimeFigureOut">
              <a:rPr lang="en-US" smtClean="0"/>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9D0F5-7D05-49BD-AE8C-BAA6E35C5D57}" type="slidenum">
              <a:rPr lang="en-US" smtClean="0"/>
              <a:t>‹#›</a:t>
            </a:fld>
            <a:endParaRPr lang="en-US"/>
          </a:p>
        </p:txBody>
      </p:sp>
    </p:spTree>
    <p:extLst>
      <p:ext uri="{BB962C8B-B14F-4D97-AF65-F5344CB8AC3E}">
        <p14:creationId xmlns:p14="http://schemas.microsoft.com/office/powerpoint/2010/main" val="1700265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4337D-10DA-4D05-9A99-F20553256102}" type="datetimeFigureOut">
              <a:rPr lang="en-US" smtClean="0"/>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9D0F5-7D05-49BD-AE8C-BAA6E35C5D57}" type="slidenum">
              <a:rPr lang="en-US" smtClean="0"/>
              <a:t>‹#›</a:t>
            </a:fld>
            <a:endParaRPr lang="en-US"/>
          </a:p>
        </p:txBody>
      </p:sp>
    </p:spTree>
    <p:extLst>
      <p:ext uri="{BB962C8B-B14F-4D97-AF65-F5344CB8AC3E}">
        <p14:creationId xmlns:p14="http://schemas.microsoft.com/office/powerpoint/2010/main" val="2353555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4337D-10DA-4D05-9A99-F20553256102}" type="datetimeFigureOut">
              <a:rPr lang="en-US" smtClean="0"/>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9D0F5-7D05-49BD-AE8C-BAA6E35C5D57}" type="slidenum">
              <a:rPr lang="en-US" smtClean="0"/>
              <a:t>‹#›</a:t>
            </a:fld>
            <a:endParaRPr lang="en-US"/>
          </a:p>
        </p:txBody>
      </p:sp>
    </p:spTree>
    <p:extLst>
      <p:ext uri="{BB962C8B-B14F-4D97-AF65-F5344CB8AC3E}">
        <p14:creationId xmlns:p14="http://schemas.microsoft.com/office/powerpoint/2010/main" val="344631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44337D-10DA-4D05-9A99-F20553256102}" type="datetimeFigureOut">
              <a:rPr lang="en-US" smtClean="0"/>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9D0F5-7D05-49BD-AE8C-BAA6E35C5D57}" type="slidenum">
              <a:rPr lang="en-US" smtClean="0"/>
              <a:t>‹#›</a:t>
            </a:fld>
            <a:endParaRPr lang="en-US"/>
          </a:p>
        </p:txBody>
      </p:sp>
    </p:spTree>
    <p:extLst>
      <p:ext uri="{BB962C8B-B14F-4D97-AF65-F5344CB8AC3E}">
        <p14:creationId xmlns:p14="http://schemas.microsoft.com/office/powerpoint/2010/main" val="93260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44337D-10DA-4D05-9A99-F20553256102}" type="datetimeFigureOut">
              <a:rPr lang="en-US" smtClean="0"/>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9D0F5-7D05-49BD-AE8C-BAA6E35C5D57}" type="slidenum">
              <a:rPr lang="en-US" smtClean="0"/>
              <a:t>‹#›</a:t>
            </a:fld>
            <a:endParaRPr lang="en-US"/>
          </a:p>
        </p:txBody>
      </p:sp>
    </p:spTree>
    <p:extLst>
      <p:ext uri="{BB962C8B-B14F-4D97-AF65-F5344CB8AC3E}">
        <p14:creationId xmlns:p14="http://schemas.microsoft.com/office/powerpoint/2010/main" val="3886862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44337D-10DA-4D05-9A99-F20553256102}" type="datetimeFigureOut">
              <a:rPr lang="en-US" smtClean="0"/>
              <a:t>4/6/2026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19D0F5-7D05-49BD-AE8C-BAA6E35C5D57}" type="slidenum">
              <a:rPr lang="en-US" smtClean="0"/>
              <a:t>‹#›</a:t>
            </a:fld>
            <a:endParaRPr lang="en-US"/>
          </a:p>
        </p:txBody>
      </p:sp>
    </p:spTree>
    <p:extLst>
      <p:ext uri="{BB962C8B-B14F-4D97-AF65-F5344CB8AC3E}">
        <p14:creationId xmlns:p14="http://schemas.microsoft.com/office/powerpoint/2010/main" val="2838245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44337D-10DA-4D05-9A99-F20553256102}" type="datetimeFigureOut">
              <a:rPr lang="en-US" smtClean="0"/>
              <a:t>4/6/2026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19D0F5-7D05-49BD-AE8C-BAA6E35C5D57}" type="slidenum">
              <a:rPr lang="en-US" smtClean="0"/>
              <a:t>‹#›</a:t>
            </a:fld>
            <a:endParaRPr lang="en-US"/>
          </a:p>
        </p:txBody>
      </p:sp>
    </p:spTree>
    <p:extLst>
      <p:ext uri="{BB962C8B-B14F-4D97-AF65-F5344CB8AC3E}">
        <p14:creationId xmlns:p14="http://schemas.microsoft.com/office/powerpoint/2010/main" val="2117777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44337D-10DA-4D05-9A99-F20553256102}" type="datetimeFigureOut">
              <a:rPr lang="en-US" smtClean="0"/>
              <a:t>4/6/2026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19D0F5-7D05-49BD-AE8C-BAA6E35C5D57}" type="slidenum">
              <a:rPr lang="en-US" smtClean="0"/>
              <a:t>‹#›</a:t>
            </a:fld>
            <a:endParaRPr lang="en-US"/>
          </a:p>
        </p:txBody>
      </p:sp>
    </p:spTree>
    <p:extLst>
      <p:ext uri="{BB962C8B-B14F-4D97-AF65-F5344CB8AC3E}">
        <p14:creationId xmlns:p14="http://schemas.microsoft.com/office/powerpoint/2010/main" val="3441610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FD44337D-10DA-4D05-9A99-F20553256102}" type="datetimeFigureOut">
              <a:rPr lang="en-US" smtClean="0"/>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B819D0F5-7D05-49BD-AE8C-BAA6E35C5D57}" type="slidenum">
              <a:rPr lang="en-US" smtClean="0"/>
              <a:t>‹#›</a:t>
            </a:fld>
            <a:endParaRPr lang="en-US"/>
          </a:p>
        </p:txBody>
      </p:sp>
    </p:spTree>
    <p:extLst>
      <p:ext uri="{BB962C8B-B14F-4D97-AF65-F5344CB8AC3E}">
        <p14:creationId xmlns:p14="http://schemas.microsoft.com/office/powerpoint/2010/main" val="46625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FD44337D-10DA-4D05-9A99-F20553256102}" type="datetimeFigureOut">
              <a:rPr lang="en-US" smtClean="0"/>
              <a:t>4/6/2026</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B819D0F5-7D05-49BD-AE8C-BAA6E35C5D57}" type="slidenum">
              <a:rPr lang="en-US" smtClean="0"/>
              <a:t>‹#›</a:t>
            </a:fld>
            <a:endParaRPr lang="en-US"/>
          </a:p>
        </p:txBody>
      </p:sp>
    </p:spTree>
    <p:extLst>
      <p:ext uri="{BB962C8B-B14F-4D97-AF65-F5344CB8AC3E}">
        <p14:creationId xmlns:p14="http://schemas.microsoft.com/office/powerpoint/2010/main" val="167200647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FD44337D-10DA-4D05-9A99-F20553256102}" type="datetimeFigureOut">
              <a:rPr lang="en-US" smtClean="0"/>
              <a:t>4/6/2026</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B819D0F5-7D05-49BD-AE8C-BAA6E35C5D57}" type="slidenum">
              <a:rPr lang="en-US" smtClean="0"/>
              <a:t>‹#›</a:t>
            </a:fld>
            <a:endParaRPr lang="en-US"/>
          </a:p>
        </p:txBody>
      </p:sp>
    </p:spTree>
    <p:extLst>
      <p:ext uri="{BB962C8B-B14F-4D97-AF65-F5344CB8AC3E}">
        <p14:creationId xmlns:p14="http://schemas.microsoft.com/office/powerpoint/2010/main" val="221710116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7.jpe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1.jpe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AAFE-29F5-B479-80B2-B292B8CC1489}"/>
              </a:ext>
            </a:extLst>
          </p:cNvPr>
          <p:cNvSpPr>
            <a:spLocks noGrp="1"/>
          </p:cNvSpPr>
          <p:nvPr>
            <p:ph type="ctrTitle"/>
          </p:nvPr>
        </p:nvSpPr>
        <p:spPr>
          <a:xfrm>
            <a:off x="689853" y="607466"/>
            <a:ext cx="7920747" cy="3274592"/>
          </a:xfrm>
        </p:spPr>
        <p:txBody>
          <a:bodyPr anchor="ctr">
            <a:normAutofit/>
          </a:bodyPr>
          <a:lstStyle/>
          <a:p>
            <a:r>
              <a:rPr lang="en-US" sz="7200" dirty="0"/>
              <a:t>Curious Cases and Clinical Conundrums in Dermatology</a:t>
            </a:r>
          </a:p>
        </p:txBody>
      </p:sp>
      <p:sp>
        <p:nvSpPr>
          <p:cNvPr id="3" name="Subtitle 2">
            <a:extLst>
              <a:ext uri="{FF2B5EF4-FFF2-40B4-BE49-F238E27FC236}">
                <a16:creationId xmlns:a16="http://schemas.microsoft.com/office/drawing/2014/main" id="{11169DAE-AB08-9382-ECFC-BFA75114D9A6}"/>
              </a:ext>
            </a:extLst>
          </p:cNvPr>
          <p:cNvSpPr>
            <a:spLocks noGrp="1"/>
          </p:cNvSpPr>
          <p:nvPr>
            <p:ph type="subTitle" idx="1"/>
          </p:nvPr>
        </p:nvSpPr>
        <p:spPr>
          <a:xfrm>
            <a:off x="1524000" y="5514052"/>
            <a:ext cx="9144000" cy="651910"/>
          </a:xfrm>
        </p:spPr>
        <p:txBody>
          <a:bodyPr anchor="ctr">
            <a:normAutofit/>
          </a:bodyPr>
          <a:lstStyle/>
          <a:p>
            <a:r>
              <a:rPr lang="en-US" dirty="0"/>
              <a:t>Iowa Physician Assistant Society Spring Meeting 2026</a:t>
            </a:r>
          </a:p>
        </p:txBody>
      </p:sp>
      <p:sp>
        <p:nvSpPr>
          <p:cNvPr id="4" name="TextBox 3">
            <a:extLst>
              <a:ext uri="{FF2B5EF4-FFF2-40B4-BE49-F238E27FC236}">
                <a16:creationId xmlns:a16="http://schemas.microsoft.com/office/drawing/2014/main" id="{6DFFA747-2D65-7420-7A83-F258797353AB}"/>
              </a:ext>
            </a:extLst>
          </p:cNvPr>
          <p:cNvSpPr txBox="1"/>
          <p:nvPr/>
        </p:nvSpPr>
        <p:spPr>
          <a:xfrm>
            <a:off x="2983683" y="4489035"/>
            <a:ext cx="5485330" cy="707886"/>
          </a:xfrm>
          <a:prstGeom prst="rect">
            <a:avLst/>
          </a:prstGeom>
          <a:noFill/>
        </p:spPr>
        <p:txBody>
          <a:bodyPr wrap="square" rtlCol="0">
            <a:spAutoFit/>
          </a:bodyPr>
          <a:lstStyle/>
          <a:p>
            <a:pPr algn="ctr"/>
            <a:r>
              <a:rPr lang="en-US" sz="2000" dirty="0">
                <a:solidFill>
                  <a:schemeClr val="bg1"/>
                </a:solidFill>
              </a:rPr>
              <a:t>Katy Duffy, PA-C</a:t>
            </a:r>
          </a:p>
          <a:p>
            <a:pPr algn="ctr"/>
            <a:r>
              <a:rPr lang="en-US" sz="2000" dirty="0">
                <a:solidFill>
                  <a:schemeClr val="bg1"/>
                </a:solidFill>
              </a:rPr>
              <a:t>Forefront Dermatology, Clive, IA</a:t>
            </a:r>
          </a:p>
        </p:txBody>
      </p:sp>
      <p:pic>
        <p:nvPicPr>
          <p:cNvPr id="6" name="Picture 5">
            <a:extLst>
              <a:ext uri="{FF2B5EF4-FFF2-40B4-BE49-F238E27FC236}">
                <a16:creationId xmlns:a16="http://schemas.microsoft.com/office/drawing/2014/main" id="{525FE56A-CFEE-949A-E811-942844611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1353" y="469785"/>
            <a:ext cx="2620794" cy="4727136"/>
          </a:xfrm>
          <a:prstGeom prst="rect">
            <a:avLst/>
          </a:prstGeom>
        </p:spPr>
      </p:pic>
    </p:spTree>
    <p:extLst>
      <p:ext uri="{BB962C8B-B14F-4D97-AF65-F5344CB8AC3E}">
        <p14:creationId xmlns:p14="http://schemas.microsoft.com/office/powerpoint/2010/main" val="2038545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DF30A5-6CAF-49FD-22C2-A39367EEFC8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47037C3-7EEA-F8E6-3456-CA133C7A3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AE5806-8682-98B7-900B-01538119B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796CEFB-8600-7407-738D-9424A9646BFF}"/>
              </a:ext>
            </a:extLst>
          </p:cNvPr>
          <p:cNvSpPr/>
          <p:nvPr/>
        </p:nvSpPr>
        <p:spPr>
          <a:xfrm>
            <a:off x="2259724" y="3079531"/>
            <a:ext cx="7083973" cy="2606566"/>
          </a:xfrm>
          <a:prstGeom prst="round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712BB0-F77B-C267-AB52-C7AC89605F8B}"/>
              </a:ext>
            </a:extLst>
          </p:cNvPr>
          <p:cNvSpPr>
            <a:spLocks noGrp="1"/>
          </p:cNvSpPr>
          <p:nvPr>
            <p:ph type="title"/>
          </p:nvPr>
        </p:nvSpPr>
        <p:spPr>
          <a:xfrm>
            <a:off x="1071846" y="1059736"/>
            <a:ext cx="10040233" cy="1228130"/>
          </a:xfrm>
        </p:spPr>
        <p:txBody>
          <a:bodyPr vert="horz" lIns="91440" tIns="45720" rIns="91440" bIns="45720" rtlCol="0" anchor="ctr">
            <a:normAutofit/>
          </a:bodyPr>
          <a:lstStyle/>
          <a:p>
            <a:r>
              <a:rPr lang="en-US">
                <a:solidFill>
                  <a:srgbClr val="FFFFFF"/>
                </a:solidFill>
              </a:rPr>
              <a:t>The Case of the Persistent Cyst</a:t>
            </a:r>
          </a:p>
        </p:txBody>
      </p:sp>
      <p:pic>
        <p:nvPicPr>
          <p:cNvPr id="6" name="Picture 5">
            <a:extLst>
              <a:ext uri="{FF2B5EF4-FFF2-40B4-BE49-F238E27FC236}">
                <a16:creationId xmlns:a16="http://schemas.microsoft.com/office/drawing/2014/main" id="{31A46411-6145-C947-58FB-EFC8A9710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627" y="3271322"/>
            <a:ext cx="6411311" cy="2302388"/>
          </a:xfrm>
          <a:prstGeom prst="rect">
            <a:avLst/>
          </a:prstGeom>
        </p:spPr>
      </p:pic>
    </p:spTree>
    <p:extLst>
      <p:ext uri="{BB962C8B-B14F-4D97-AF65-F5344CB8AC3E}">
        <p14:creationId xmlns:p14="http://schemas.microsoft.com/office/powerpoint/2010/main" val="358900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DBF03799-0B3E-0CC4-DD2E-0E71E6D99CB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1176986-D41B-7338-0C65-9524184DE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201BE69D-3F11-BF5E-34A8-1A4490FED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659824-4B51-1A12-684A-6E568E143BE9}"/>
              </a:ext>
            </a:extLst>
          </p:cNvPr>
          <p:cNvSpPr>
            <a:spLocks noGrp="1"/>
          </p:cNvSpPr>
          <p:nvPr>
            <p:ph type="title"/>
          </p:nvPr>
        </p:nvSpPr>
        <p:spPr>
          <a:xfrm>
            <a:off x="4135120" y="1067403"/>
            <a:ext cx="7965440" cy="4723194"/>
          </a:xfrm>
        </p:spPr>
        <p:txBody>
          <a:bodyPr vert="horz" lIns="91440" tIns="45720" rIns="91440" bIns="45720" rtlCol="0" anchor="ctr">
            <a:normAutofit/>
          </a:bodyPr>
          <a:lstStyle/>
          <a:p>
            <a:pPr>
              <a:lnSpc>
                <a:spcPct val="80000"/>
              </a:lnSpc>
            </a:pPr>
            <a:r>
              <a:rPr lang="en-US" sz="7200" dirty="0">
                <a:solidFill>
                  <a:srgbClr val="FFFFFF"/>
                </a:solidFill>
              </a:rPr>
              <a:t>It was rare</a:t>
            </a:r>
            <a:br>
              <a:rPr lang="en-US" sz="7200" dirty="0">
                <a:solidFill>
                  <a:srgbClr val="FFFFFF"/>
                </a:solidFill>
              </a:rPr>
            </a:br>
            <a:r>
              <a:rPr lang="en-US" sz="7200" dirty="0">
                <a:solidFill>
                  <a:srgbClr val="FFFFFF"/>
                </a:solidFill>
              </a:rPr>
              <a:t>I was there</a:t>
            </a:r>
            <a:br>
              <a:rPr lang="en-US" sz="7200" dirty="0">
                <a:solidFill>
                  <a:srgbClr val="FFFFFF"/>
                </a:solidFill>
              </a:rPr>
            </a:br>
            <a:r>
              <a:rPr lang="en-US" sz="7200" dirty="0">
                <a:solidFill>
                  <a:srgbClr val="FFFFFF"/>
                </a:solidFill>
              </a:rPr>
              <a:t>I remember it all too well…</a:t>
            </a:r>
            <a:br>
              <a:rPr lang="en-US" sz="7200" dirty="0">
                <a:solidFill>
                  <a:srgbClr val="FFFFFF"/>
                </a:solidFill>
              </a:rPr>
            </a:br>
            <a:r>
              <a:rPr lang="en-US" sz="7200" dirty="0">
                <a:solidFill>
                  <a:srgbClr val="FFFFFF"/>
                </a:solidFill>
              </a:rPr>
              <a:t>	</a:t>
            </a:r>
            <a:endParaRPr lang="en-US" sz="7200" i="1" dirty="0">
              <a:solidFill>
                <a:srgbClr val="FFFFFF"/>
              </a:solidFill>
            </a:endParaRPr>
          </a:p>
        </p:txBody>
      </p:sp>
      <p:sp>
        <p:nvSpPr>
          <p:cNvPr id="11" name="Rectangle 10">
            <a:extLst>
              <a:ext uri="{FF2B5EF4-FFF2-40B4-BE49-F238E27FC236}">
                <a16:creationId xmlns:a16="http://schemas.microsoft.com/office/drawing/2014/main" id="{75494519-CA18-E4B0-2805-92F325DF3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3E0F81-7BF0-5DF2-7D8C-3AA333829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36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C2806-FF4A-F18E-1B2E-484FC7485C2E}"/>
              </a:ext>
            </a:extLst>
          </p:cNvPr>
          <p:cNvSpPr>
            <a:spLocks noGrp="1"/>
          </p:cNvSpPr>
          <p:nvPr>
            <p:ph type="title"/>
          </p:nvPr>
        </p:nvSpPr>
        <p:spPr>
          <a:xfrm>
            <a:off x="8173212" y="499533"/>
            <a:ext cx="3401568" cy="706269"/>
          </a:xfrm>
        </p:spPr>
        <p:txBody>
          <a:bodyPr vert="horz" lIns="91440" tIns="45720" rIns="91440" bIns="45720" rtlCol="0" anchor="b">
            <a:normAutofit/>
          </a:bodyPr>
          <a:lstStyle/>
          <a:p>
            <a:r>
              <a:rPr lang="en-US" sz="4000" dirty="0"/>
              <a:t>Case #1</a:t>
            </a:r>
          </a:p>
        </p:txBody>
      </p:sp>
      <p:pic>
        <p:nvPicPr>
          <p:cNvPr id="6" name="Picture Placeholder 5" descr="A person with a buttocks&#10;&#10;AI-generated content may be incorrect.">
            <a:extLst>
              <a:ext uri="{FF2B5EF4-FFF2-40B4-BE49-F238E27FC236}">
                <a16:creationId xmlns:a16="http://schemas.microsoft.com/office/drawing/2014/main" id="{62A58970-CDCF-0F5E-2F77-C99818298A3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364" r="8156"/>
          <a:stretch>
            <a:fillRect/>
          </a:stretch>
        </p:blipFill>
        <p:spPr>
          <a:xfrm>
            <a:off x="633999" y="640080"/>
            <a:ext cx="6278529" cy="5588101"/>
          </a:xfrm>
          <a:prstGeom prst="rect">
            <a:avLst/>
          </a:prstGeom>
        </p:spPr>
      </p:pic>
      <p:sp>
        <p:nvSpPr>
          <p:cNvPr id="4" name="Text Placeholder 3">
            <a:extLst>
              <a:ext uri="{FF2B5EF4-FFF2-40B4-BE49-F238E27FC236}">
                <a16:creationId xmlns:a16="http://schemas.microsoft.com/office/drawing/2014/main" id="{F3C33224-2F92-2462-4B98-2B54B3043CCE}"/>
              </a:ext>
            </a:extLst>
          </p:cNvPr>
          <p:cNvSpPr>
            <a:spLocks noGrp="1"/>
          </p:cNvSpPr>
          <p:nvPr>
            <p:ph type="body" sz="half" idx="2"/>
          </p:nvPr>
        </p:nvSpPr>
        <p:spPr>
          <a:xfrm>
            <a:off x="7797521" y="1497204"/>
            <a:ext cx="3777259" cy="4983983"/>
          </a:xfrm>
        </p:spPr>
        <p:txBody>
          <a:bodyPr vert="horz" lIns="91440" tIns="45720" rIns="91440" bIns="45720" rtlCol="0">
            <a:normAutofit/>
          </a:bodyPr>
          <a:lstStyle/>
          <a:p>
            <a:pPr marL="514350" indent="-457200">
              <a:lnSpc>
                <a:spcPct val="85000"/>
              </a:lnSpc>
              <a:buFont typeface="Arial" panose="020B0604020202020204" pitchFamily="34" charset="0"/>
              <a:buChar char="•"/>
            </a:pPr>
            <a:r>
              <a:rPr lang="en-US" sz="1600" dirty="0">
                <a:solidFill>
                  <a:schemeClr val="bg1"/>
                </a:solidFill>
              </a:rPr>
              <a:t>November 2022</a:t>
            </a:r>
          </a:p>
          <a:p>
            <a:pPr marL="514350" indent="-457200">
              <a:lnSpc>
                <a:spcPct val="85000"/>
              </a:lnSpc>
              <a:buFont typeface="Arial" panose="020B0604020202020204" pitchFamily="34" charset="0"/>
              <a:buChar char="•"/>
            </a:pPr>
            <a:r>
              <a:rPr lang="en-US" sz="1600" dirty="0">
                <a:solidFill>
                  <a:schemeClr val="bg1"/>
                </a:solidFill>
              </a:rPr>
              <a:t>30 y/o F presents with blistering rash x 5 days</a:t>
            </a:r>
          </a:p>
          <a:p>
            <a:pPr marL="514350" indent="-457200">
              <a:lnSpc>
                <a:spcPct val="85000"/>
              </a:lnSpc>
              <a:buFont typeface="Arial" panose="020B0604020202020204" pitchFamily="34" charset="0"/>
              <a:buChar char="•"/>
            </a:pPr>
            <a:r>
              <a:rPr lang="en-US" sz="1600" dirty="0">
                <a:solidFill>
                  <a:schemeClr val="bg1"/>
                </a:solidFill>
              </a:rPr>
              <a:t>Began on chest as a few “pimples” then spread w/ associated body aches, fatigue, low grade fever 100</a:t>
            </a:r>
            <a:r>
              <a:rPr lang="en-US" sz="1600" baseline="30000" dirty="0">
                <a:solidFill>
                  <a:schemeClr val="bg1"/>
                </a:solidFill>
              </a:rPr>
              <a:t>o</a:t>
            </a:r>
            <a:r>
              <a:rPr lang="en-US" sz="1600" dirty="0">
                <a:solidFill>
                  <a:schemeClr val="bg1"/>
                </a:solidFill>
              </a:rPr>
              <a:t>F </a:t>
            </a:r>
          </a:p>
          <a:p>
            <a:pPr marL="514350" indent="-457200">
              <a:lnSpc>
                <a:spcPct val="85000"/>
              </a:lnSpc>
              <a:buFont typeface="Arial" panose="020B0604020202020204" pitchFamily="34" charset="0"/>
              <a:buChar char="•"/>
            </a:pPr>
            <a:r>
              <a:rPr lang="en-US" sz="1600" dirty="0">
                <a:solidFill>
                  <a:schemeClr val="bg1"/>
                </a:solidFill>
              </a:rPr>
              <a:t>Urgent care: negative COVID; sent home with 7 days prednisone</a:t>
            </a:r>
          </a:p>
          <a:p>
            <a:pPr marL="514350" indent="-457200">
              <a:lnSpc>
                <a:spcPct val="85000"/>
              </a:lnSpc>
              <a:buFont typeface="Arial" panose="020B0604020202020204" pitchFamily="34" charset="0"/>
              <a:buChar char="•"/>
            </a:pPr>
            <a:r>
              <a:rPr lang="en-US" sz="1600" dirty="0">
                <a:solidFill>
                  <a:schemeClr val="bg1"/>
                </a:solidFill>
              </a:rPr>
              <a:t>Rash worsened next day, went to another urgent care; thought Staph infection because husband had MRSA 3 weeks prior</a:t>
            </a:r>
          </a:p>
          <a:p>
            <a:pPr marL="971550" lvl="1" indent="-457200">
              <a:buFont typeface="Arial" panose="020B0604020202020204" pitchFamily="34" charset="0"/>
              <a:buChar char="•"/>
            </a:pPr>
            <a:r>
              <a:rPr lang="en-US" sz="1600" dirty="0">
                <a:solidFill>
                  <a:schemeClr val="bg1"/>
                </a:solidFill>
              </a:rPr>
              <a:t> started trimethoprim/sulfamethoxazole</a:t>
            </a:r>
          </a:p>
          <a:p>
            <a:pPr marL="514350" indent="-457200">
              <a:lnSpc>
                <a:spcPct val="85000"/>
              </a:lnSpc>
              <a:buFont typeface="Arial" panose="020B0604020202020204" pitchFamily="34" charset="0"/>
              <a:buChar char="•"/>
            </a:pPr>
            <a:r>
              <a:rPr lang="en-US" sz="1600" dirty="0">
                <a:solidFill>
                  <a:schemeClr val="bg1"/>
                </a:solidFill>
              </a:rPr>
              <a:t>In derm office: no longer having fever, chills, myalgia or fatigue; rash is pruritic, but not painful</a:t>
            </a:r>
          </a:p>
          <a:p>
            <a:pPr marL="285750" indent="-228600">
              <a:lnSpc>
                <a:spcPct val="85000"/>
              </a:lnSpc>
              <a:buFont typeface="Arial" pitchFamily="34" charset="0"/>
              <a:buChar char=" "/>
            </a:pPr>
            <a:endParaRPr lang="en-US" sz="1100" dirty="0">
              <a:solidFill>
                <a:schemeClr val="tx1">
                  <a:lumMod val="85000"/>
                  <a:lumOff val="15000"/>
                </a:schemeClr>
              </a:solidFill>
            </a:endParaRPr>
          </a:p>
        </p:txBody>
      </p:sp>
    </p:spTree>
    <p:extLst>
      <p:ext uri="{BB962C8B-B14F-4D97-AF65-F5344CB8AC3E}">
        <p14:creationId xmlns:p14="http://schemas.microsoft.com/office/powerpoint/2010/main" val="3704461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731E-E524-EE81-70CC-F3C615E8C30A}"/>
              </a:ext>
            </a:extLst>
          </p:cNvPr>
          <p:cNvSpPr>
            <a:spLocks noGrp="1"/>
          </p:cNvSpPr>
          <p:nvPr>
            <p:ph type="title"/>
          </p:nvPr>
        </p:nvSpPr>
        <p:spPr/>
        <p:txBody>
          <a:bodyPr/>
          <a:lstStyle/>
          <a:p>
            <a:r>
              <a:rPr lang="en-US" dirty="0"/>
              <a:t>Case #1 cont.</a:t>
            </a:r>
          </a:p>
        </p:txBody>
      </p:sp>
      <p:graphicFrame>
        <p:nvGraphicFramePr>
          <p:cNvPr id="8" name="Content Placeholder 2">
            <a:extLst>
              <a:ext uri="{FF2B5EF4-FFF2-40B4-BE49-F238E27FC236}">
                <a16:creationId xmlns:a16="http://schemas.microsoft.com/office/drawing/2014/main" id="{5C724586-56C7-785D-58ED-DF6F20E7B9FF}"/>
              </a:ext>
            </a:extLst>
          </p:cNvPr>
          <p:cNvGraphicFramePr>
            <a:graphicFrameLocks noGrp="1"/>
          </p:cNvGraphicFramePr>
          <p:nvPr>
            <p:ph sz="half" idx="1"/>
          </p:nvPr>
        </p:nvGraphicFramePr>
        <p:xfrm>
          <a:off x="676275" y="1998663"/>
          <a:ext cx="4664075" cy="3767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F95DDFB0-86AE-A73A-D131-D0D59C75D6C2}"/>
              </a:ext>
            </a:extLst>
          </p:cNvPr>
          <p:cNvSpPr/>
          <p:nvPr/>
        </p:nvSpPr>
        <p:spPr>
          <a:xfrm>
            <a:off x="5918479" y="1909187"/>
            <a:ext cx="4803112" cy="2532184"/>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74DB642-F3A1-3120-A0F4-4F24DBA041A7}"/>
              </a:ext>
            </a:extLst>
          </p:cNvPr>
          <p:cNvSpPr>
            <a:spLocks noGrp="1"/>
          </p:cNvSpPr>
          <p:nvPr>
            <p:ph sz="half" idx="2"/>
          </p:nvPr>
        </p:nvSpPr>
        <p:spPr/>
        <p:txBody>
          <a:bodyPr/>
          <a:lstStyle/>
          <a:p>
            <a:r>
              <a:rPr lang="en-US" dirty="0">
                <a:solidFill>
                  <a:schemeClr val="tx1"/>
                </a:solidFill>
              </a:rPr>
              <a:t>Misc.</a:t>
            </a:r>
          </a:p>
          <a:p>
            <a:pPr lvl="1"/>
            <a:r>
              <a:rPr lang="en-US" dirty="0"/>
              <a:t>No close contacts with similar rash or symptoms</a:t>
            </a:r>
          </a:p>
          <a:p>
            <a:pPr lvl="1"/>
            <a:r>
              <a:rPr lang="en-US" dirty="0"/>
              <a:t>Children are up to date with recommended vaccines</a:t>
            </a:r>
          </a:p>
          <a:p>
            <a:pPr lvl="1"/>
            <a:r>
              <a:rPr lang="en-US" dirty="0"/>
              <a:t>She is pretty certain she has had all age  recommended vaccines, including chicken pox and COVID</a:t>
            </a:r>
          </a:p>
          <a:p>
            <a:endParaRPr lang="en-US" dirty="0"/>
          </a:p>
        </p:txBody>
      </p:sp>
    </p:spTree>
    <p:extLst>
      <p:ext uri="{BB962C8B-B14F-4D97-AF65-F5344CB8AC3E}">
        <p14:creationId xmlns:p14="http://schemas.microsoft.com/office/powerpoint/2010/main" val="3203844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s arm with a red mark on it&#10;&#10;AI-generated content may be incorrect.">
            <a:extLst>
              <a:ext uri="{FF2B5EF4-FFF2-40B4-BE49-F238E27FC236}">
                <a16:creationId xmlns:a16="http://schemas.microsoft.com/office/drawing/2014/main" id="{38D1350C-4D53-39B7-E6B5-A7EBE3225806}"/>
              </a:ext>
            </a:extLst>
          </p:cNvPr>
          <p:cNvPicPr>
            <a:picLocks noChangeAspect="1"/>
          </p:cNvPicPr>
          <p:nvPr/>
        </p:nvPicPr>
        <p:blipFill>
          <a:blip r:embed="rId2">
            <a:extLst>
              <a:ext uri="{28A0092B-C50C-407E-A947-70E740481C1C}">
                <a14:useLocalDpi xmlns:a14="http://schemas.microsoft.com/office/drawing/2010/main" val="0"/>
              </a:ext>
            </a:extLst>
          </a:blip>
          <a:srcRect t="12446" r="-2" b="20034"/>
          <a:stretch>
            <a:fillRect/>
          </a:stretch>
        </p:blipFill>
        <p:spPr>
          <a:xfrm>
            <a:off x="321730" y="321732"/>
            <a:ext cx="5674897" cy="3017405"/>
          </a:xfrm>
          <a:prstGeom prst="rect">
            <a:avLst/>
          </a:prstGeom>
        </p:spPr>
      </p:pic>
      <p:pic>
        <p:nvPicPr>
          <p:cNvPr id="9" name="Picture 8" descr="A person with red spots on her chest&#10;&#10;AI-generated content may be incorrect.">
            <a:extLst>
              <a:ext uri="{FF2B5EF4-FFF2-40B4-BE49-F238E27FC236}">
                <a16:creationId xmlns:a16="http://schemas.microsoft.com/office/drawing/2014/main" id="{2589C74C-07B6-AF67-0E56-F1279687B823}"/>
              </a:ext>
            </a:extLst>
          </p:cNvPr>
          <p:cNvPicPr>
            <a:picLocks noChangeAspect="1"/>
          </p:cNvPicPr>
          <p:nvPr/>
        </p:nvPicPr>
        <p:blipFill>
          <a:blip r:embed="rId3">
            <a:extLst>
              <a:ext uri="{28A0092B-C50C-407E-A947-70E740481C1C}">
                <a14:useLocalDpi xmlns:a14="http://schemas.microsoft.com/office/drawing/2010/main" val="0"/>
              </a:ext>
            </a:extLst>
          </a:blip>
          <a:srcRect t="18785" r="-2" b="18784"/>
          <a:stretch>
            <a:fillRect/>
          </a:stretch>
        </p:blipFill>
        <p:spPr>
          <a:xfrm>
            <a:off x="321730" y="3510853"/>
            <a:ext cx="5674897" cy="2789954"/>
          </a:xfrm>
          <a:prstGeom prst="rect">
            <a:avLst/>
          </a:prstGeom>
        </p:spPr>
      </p:pic>
      <p:pic>
        <p:nvPicPr>
          <p:cNvPr id="7" name="Picture 6" descr="A person's legs in a room&#10;&#10;AI-generated content may be incorrect.">
            <a:extLst>
              <a:ext uri="{FF2B5EF4-FFF2-40B4-BE49-F238E27FC236}">
                <a16:creationId xmlns:a16="http://schemas.microsoft.com/office/drawing/2014/main" id="{20761AF1-572B-0474-F519-C4DA61B517A9}"/>
              </a:ext>
            </a:extLst>
          </p:cNvPr>
          <p:cNvPicPr>
            <a:picLocks noChangeAspect="1"/>
          </p:cNvPicPr>
          <p:nvPr/>
        </p:nvPicPr>
        <p:blipFill>
          <a:blip r:embed="rId4">
            <a:extLst>
              <a:ext uri="{28A0092B-C50C-407E-A947-70E740481C1C}">
                <a14:useLocalDpi xmlns:a14="http://schemas.microsoft.com/office/drawing/2010/main" val="0"/>
              </a:ext>
            </a:extLst>
          </a:blip>
          <a:srcRect l="17663" r="7593" b="-1"/>
          <a:stretch>
            <a:fillRect/>
          </a:stretch>
        </p:blipFill>
        <p:spPr>
          <a:xfrm>
            <a:off x="6195373" y="321733"/>
            <a:ext cx="5674897" cy="5979074"/>
          </a:xfrm>
          <a:prstGeom prst="rect">
            <a:avLst/>
          </a:prstGeom>
        </p:spPr>
      </p:pic>
    </p:spTree>
    <p:extLst>
      <p:ext uri="{BB962C8B-B14F-4D97-AF65-F5344CB8AC3E}">
        <p14:creationId xmlns:p14="http://schemas.microsoft.com/office/powerpoint/2010/main" val="2865057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C3FBF7-43B2-888A-B54C-CE79D2AE8302}"/>
              </a:ext>
            </a:extLst>
          </p:cNvPr>
          <p:cNvSpPr>
            <a:spLocks noGrp="1"/>
          </p:cNvSpPr>
          <p:nvPr>
            <p:ph type="body" sz="half" idx="2"/>
          </p:nvPr>
        </p:nvSpPr>
        <p:spPr>
          <a:xfrm>
            <a:off x="1329447" y="6000435"/>
            <a:ext cx="9144000" cy="651910"/>
          </a:xfrm>
        </p:spPr>
        <p:txBody>
          <a:bodyPr vert="horz" lIns="91440" tIns="45720" rIns="91440" bIns="45720" rtlCol="0" anchor="ctr">
            <a:normAutofit/>
          </a:bodyPr>
          <a:lstStyle/>
          <a:p>
            <a:pPr algn="ctr"/>
            <a:r>
              <a:rPr lang="en-US" dirty="0"/>
              <a:t>Hassan ML. Biden administration declares the monkeypox outbreak a public health emergency | CNN Politics. CNN. Published August 4, 2022. https://www.cnn.com/2022/08/04/politics/monkeypox-public-health-emergency/index.html</a:t>
            </a:r>
            <a:endParaRPr lang="en-US" sz="1600" kern="1200" dirty="0">
              <a:solidFill>
                <a:schemeClr val="tx1"/>
              </a:solidFill>
              <a:latin typeface="+mn-lt"/>
              <a:ea typeface="+mn-ea"/>
              <a:cs typeface="+mn-cs"/>
            </a:endParaRPr>
          </a:p>
        </p:txBody>
      </p:sp>
      <p:pic>
        <p:nvPicPr>
          <p:cNvPr id="6" name="Picture 5" descr="A close-up of a sign&#10;&#10;AI-generated content may be incorrect.">
            <a:extLst>
              <a:ext uri="{FF2B5EF4-FFF2-40B4-BE49-F238E27FC236}">
                <a16:creationId xmlns:a16="http://schemas.microsoft.com/office/drawing/2014/main" id="{8FC2DCFB-7E4C-1C15-E9CA-9346DA255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72" y="1500332"/>
            <a:ext cx="11825056" cy="2507927"/>
          </a:xfrm>
          <a:prstGeom prst="rect">
            <a:avLst/>
          </a:prstGeom>
        </p:spPr>
      </p:pic>
    </p:spTree>
    <p:extLst>
      <p:ext uri="{BB962C8B-B14F-4D97-AF65-F5344CB8AC3E}">
        <p14:creationId xmlns:p14="http://schemas.microsoft.com/office/powerpoint/2010/main" val="2541268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EFF251-C786-40B1-3321-5CDCA62689D6}"/>
              </a:ext>
            </a:extLst>
          </p:cNvPr>
          <p:cNvSpPr>
            <a:spLocks noGrp="1"/>
          </p:cNvSpPr>
          <p:nvPr>
            <p:ph type="title"/>
          </p:nvPr>
        </p:nvSpPr>
        <p:spPr/>
        <p:txBody>
          <a:bodyPr>
            <a:normAutofit/>
          </a:bodyPr>
          <a:lstStyle/>
          <a:p>
            <a:r>
              <a:rPr lang="en-US"/>
              <a:t>Differential Diagnoses</a:t>
            </a:r>
          </a:p>
        </p:txBody>
      </p:sp>
      <p:graphicFrame>
        <p:nvGraphicFramePr>
          <p:cNvPr id="8" name="Content Placeholder 5">
            <a:extLst>
              <a:ext uri="{FF2B5EF4-FFF2-40B4-BE49-F238E27FC236}">
                <a16:creationId xmlns:a16="http://schemas.microsoft.com/office/drawing/2014/main" id="{CC6A5BB5-002A-27CE-CEEC-CC095EBFA3CB}"/>
              </a:ext>
            </a:extLst>
          </p:cNvPr>
          <p:cNvGraphicFramePr>
            <a:graphicFrameLocks noGrp="1"/>
          </p:cNvGraphicFramePr>
          <p:nvPr>
            <p:ph idx="1"/>
            <p:extLst>
              <p:ext uri="{D42A27DB-BD31-4B8C-83A1-F6EECF244321}">
                <p14:modId xmlns:p14="http://schemas.microsoft.com/office/powerpoint/2010/main" val="1060373658"/>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7025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B6996EE-C3F9-9366-A42E-5E25BA4F2F32}"/>
              </a:ext>
            </a:extLst>
          </p:cNvPr>
          <p:cNvSpPr/>
          <p:nvPr/>
        </p:nvSpPr>
        <p:spPr>
          <a:xfrm>
            <a:off x="7743217" y="640080"/>
            <a:ext cx="3814784" cy="4972780"/>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7611DB-C888-903D-71D2-438EAC9BC2E6}"/>
              </a:ext>
            </a:extLst>
          </p:cNvPr>
          <p:cNvSpPr txBox="1"/>
          <p:nvPr/>
        </p:nvSpPr>
        <p:spPr>
          <a:xfrm>
            <a:off x="8173212" y="499533"/>
            <a:ext cx="3401568" cy="1249368"/>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endParaRPr lang="en-US" sz="7200" spc="-120" dirty="0">
              <a:solidFill>
                <a:srgbClr val="FFFFFF"/>
              </a:solidFill>
              <a:latin typeface="+mj-lt"/>
              <a:ea typeface="+mj-ea"/>
              <a:cs typeface="+mj-cs"/>
            </a:endParaRPr>
          </a:p>
        </p:txBody>
      </p:sp>
      <p:pic>
        <p:nvPicPr>
          <p:cNvPr id="3" name="Picture 2" descr="A person with a white shirt and a white sheet on their back&#10;&#10;AI-generated content may be incorrect.">
            <a:extLst>
              <a:ext uri="{FF2B5EF4-FFF2-40B4-BE49-F238E27FC236}">
                <a16:creationId xmlns:a16="http://schemas.microsoft.com/office/drawing/2014/main" id="{F8F46F48-99B9-3F4F-FE2A-7B2BAC82F86D}"/>
              </a:ext>
            </a:extLst>
          </p:cNvPr>
          <p:cNvPicPr>
            <a:picLocks noChangeAspect="1"/>
          </p:cNvPicPr>
          <p:nvPr/>
        </p:nvPicPr>
        <p:blipFill>
          <a:blip r:embed="rId2">
            <a:extLst>
              <a:ext uri="{28A0092B-C50C-407E-A947-70E740481C1C}">
                <a14:useLocalDpi xmlns:a14="http://schemas.microsoft.com/office/drawing/2010/main" val="0"/>
              </a:ext>
            </a:extLst>
          </a:blip>
          <a:srcRect l="6403" r="5117"/>
          <a:stretch>
            <a:fillRect/>
          </a:stretch>
        </p:blipFill>
        <p:spPr>
          <a:xfrm>
            <a:off x="633999" y="640080"/>
            <a:ext cx="6278529" cy="5588101"/>
          </a:xfrm>
          <a:prstGeom prst="rect">
            <a:avLst/>
          </a:prstGeom>
        </p:spPr>
      </p:pic>
      <p:sp>
        <p:nvSpPr>
          <p:cNvPr id="6" name="TextBox 5">
            <a:extLst>
              <a:ext uri="{FF2B5EF4-FFF2-40B4-BE49-F238E27FC236}">
                <a16:creationId xmlns:a16="http://schemas.microsoft.com/office/drawing/2014/main" id="{3B45E48E-07F9-D169-2916-26211F9CF707}"/>
              </a:ext>
            </a:extLst>
          </p:cNvPr>
          <p:cNvSpPr txBox="1"/>
          <p:nvPr/>
        </p:nvSpPr>
        <p:spPr>
          <a:xfrm>
            <a:off x="8173212" y="2102234"/>
            <a:ext cx="3401568" cy="3358092"/>
          </a:xfrm>
          <a:prstGeom prst="rect">
            <a:avLst/>
          </a:prstGeom>
        </p:spPr>
        <p:txBody>
          <a:bodyPr vert="horz" lIns="91440" tIns="45720" rIns="91440" bIns="45720" rtlCol="0">
            <a:normAutofit lnSpcReduction="10000"/>
          </a:bodyPr>
          <a:lstStyle/>
          <a:p>
            <a:pPr marL="342900" indent="-342900" defTabSz="914400">
              <a:lnSpc>
                <a:spcPct val="85000"/>
              </a:lnSpc>
              <a:spcAft>
                <a:spcPts val="600"/>
              </a:spcAft>
              <a:buFont typeface="Arial" panose="020B0604020202020204" pitchFamily="34" charset="0"/>
              <a:buChar char="•"/>
            </a:pPr>
            <a:r>
              <a:rPr lang="en-US" sz="2400" dirty="0">
                <a:solidFill>
                  <a:schemeClr val="bg1"/>
                </a:solidFill>
              </a:rPr>
              <a:t>Punch Biopsy</a:t>
            </a:r>
          </a:p>
          <a:p>
            <a:pPr marL="342900" indent="-342900" defTabSz="914400">
              <a:lnSpc>
                <a:spcPct val="85000"/>
              </a:lnSpc>
              <a:spcAft>
                <a:spcPts val="600"/>
              </a:spcAft>
              <a:buFont typeface="Arial" panose="020B0604020202020204" pitchFamily="34" charset="0"/>
              <a:buChar char="•"/>
            </a:pPr>
            <a:r>
              <a:rPr lang="en-US" sz="2400" dirty="0">
                <a:solidFill>
                  <a:schemeClr val="bg1"/>
                </a:solidFill>
              </a:rPr>
              <a:t>Viral Culture</a:t>
            </a:r>
          </a:p>
          <a:p>
            <a:pPr marL="342900" indent="-342900" defTabSz="914400">
              <a:lnSpc>
                <a:spcPct val="85000"/>
              </a:lnSpc>
              <a:spcAft>
                <a:spcPts val="600"/>
              </a:spcAft>
              <a:buFont typeface="Arial" panose="020B0604020202020204" pitchFamily="34" charset="0"/>
              <a:buChar char="•"/>
            </a:pPr>
            <a:r>
              <a:rPr lang="en-US" sz="2400" dirty="0">
                <a:solidFill>
                  <a:schemeClr val="bg1"/>
                </a:solidFill>
              </a:rPr>
              <a:t>Mpox Culture</a:t>
            </a:r>
          </a:p>
          <a:p>
            <a:pPr marL="342900" indent="-342900" defTabSz="914400">
              <a:lnSpc>
                <a:spcPct val="85000"/>
              </a:lnSpc>
              <a:spcAft>
                <a:spcPts val="600"/>
              </a:spcAft>
              <a:buFont typeface="Arial" panose="020B0604020202020204" pitchFamily="34" charset="0"/>
              <a:buChar char="•"/>
            </a:pPr>
            <a:r>
              <a:rPr lang="en-US" sz="2400" dirty="0">
                <a:solidFill>
                  <a:schemeClr val="bg1"/>
                </a:solidFill>
              </a:rPr>
              <a:t>Aerobic Bacterial Culture</a:t>
            </a:r>
          </a:p>
          <a:p>
            <a:pPr marL="342900" indent="-342900" defTabSz="914400">
              <a:lnSpc>
                <a:spcPct val="85000"/>
              </a:lnSpc>
              <a:spcAft>
                <a:spcPts val="600"/>
              </a:spcAft>
              <a:buFont typeface="Arial" panose="020B0604020202020204" pitchFamily="34" charset="0"/>
              <a:buChar char="•"/>
            </a:pPr>
            <a:r>
              <a:rPr lang="en-US" sz="2400" dirty="0">
                <a:solidFill>
                  <a:schemeClr val="bg1"/>
                </a:solidFill>
              </a:rPr>
              <a:t>Triamcinolone 0.1% ointment BID</a:t>
            </a:r>
          </a:p>
          <a:p>
            <a:pPr marL="342900" indent="-342900" defTabSz="914400">
              <a:lnSpc>
                <a:spcPct val="85000"/>
              </a:lnSpc>
              <a:spcAft>
                <a:spcPts val="600"/>
              </a:spcAft>
              <a:buFont typeface="Arial" panose="020B0604020202020204" pitchFamily="34" charset="0"/>
              <a:buChar char="•"/>
            </a:pPr>
            <a:r>
              <a:rPr lang="en-US" sz="2400" dirty="0">
                <a:solidFill>
                  <a:schemeClr val="bg1"/>
                </a:solidFill>
              </a:rPr>
              <a:t>Valacyclovir 1gm TID x 7 days</a:t>
            </a:r>
          </a:p>
          <a:p>
            <a:pPr marL="342900" indent="-342900" defTabSz="914400">
              <a:lnSpc>
                <a:spcPct val="85000"/>
              </a:lnSpc>
              <a:spcAft>
                <a:spcPts val="600"/>
              </a:spcAft>
              <a:buFont typeface="Arial" panose="020B0604020202020204" pitchFamily="34" charset="0"/>
              <a:buChar char="•"/>
            </a:pPr>
            <a:r>
              <a:rPr lang="en-US" sz="2400" dirty="0">
                <a:solidFill>
                  <a:schemeClr val="bg1"/>
                </a:solidFill>
              </a:rPr>
              <a:t>Cont. TMP-SMX</a:t>
            </a:r>
          </a:p>
        </p:txBody>
      </p:sp>
      <p:sp>
        <p:nvSpPr>
          <p:cNvPr id="2" name="TextBox 1">
            <a:extLst>
              <a:ext uri="{FF2B5EF4-FFF2-40B4-BE49-F238E27FC236}">
                <a16:creationId xmlns:a16="http://schemas.microsoft.com/office/drawing/2014/main" id="{A15162E4-2DA6-6802-64E8-008A8957C053}"/>
              </a:ext>
            </a:extLst>
          </p:cNvPr>
          <p:cNvSpPr txBox="1"/>
          <p:nvPr/>
        </p:nvSpPr>
        <p:spPr>
          <a:xfrm>
            <a:off x="8443609" y="982175"/>
            <a:ext cx="2394982" cy="830997"/>
          </a:xfrm>
          <a:prstGeom prst="rect">
            <a:avLst/>
          </a:prstGeom>
          <a:noFill/>
        </p:spPr>
        <p:txBody>
          <a:bodyPr wrap="square" rtlCol="0">
            <a:spAutoFit/>
          </a:bodyPr>
          <a:lstStyle/>
          <a:p>
            <a:r>
              <a:rPr lang="en-US" sz="4800" dirty="0">
                <a:solidFill>
                  <a:schemeClr val="bg1"/>
                </a:solidFill>
              </a:rPr>
              <a:t>Plan</a:t>
            </a:r>
            <a:endParaRPr lang="en-US" dirty="0">
              <a:solidFill>
                <a:schemeClr val="bg1"/>
              </a:solidFill>
            </a:endParaRPr>
          </a:p>
        </p:txBody>
      </p:sp>
    </p:spTree>
    <p:extLst>
      <p:ext uri="{BB962C8B-B14F-4D97-AF65-F5344CB8AC3E}">
        <p14:creationId xmlns:p14="http://schemas.microsoft.com/office/powerpoint/2010/main" val="799578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441AB-3574-08DD-F84E-93C110F1191C}"/>
              </a:ext>
            </a:extLst>
          </p:cNvPr>
          <p:cNvSpPr>
            <a:spLocks noGrp="1"/>
          </p:cNvSpPr>
          <p:nvPr>
            <p:ph type="title"/>
          </p:nvPr>
        </p:nvSpPr>
        <p:spPr>
          <a:xfrm>
            <a:off x="414292" y="381739"/>
            <a:ext cx="10923638" cy="1549759"/>
          </a:xfrm>
        </p:spPr>
        <p:txBody>
          <a:bodyPr vert="horz" lIns="91440" tIns="45720" rIns="91440" bIns="45720" rtlCol="0" anchor="b">
            <a:normAutofit fontScale="90000"/>
          </a:bodyPr>
          <a:lstStyle/>
          <a:p>
            <a:pPr>
              <a:lnSpc>
                <a:spcPct val="80000"/>
              </a:lnSpc>
            </a:pPr>
            <a:r>
              <a:rPr lang="en-US" sz="8800" dirty="0">
                <a:solidFill>
                  <a:srgbClr val="FFFFFF"/>
                </a:solidFill>
              </a:rPr>
              <a:t>Results: Bacterial Culture</a:t>
            </a:r>
          </a:p>
        </p:txBody>
      </p:sp>
      <p:pic>
        <p:nvPicPr>
          <p:cNvPr id="8" name="Content Placeholder 7" descr="A close-up of a document&#10;&#10;AI-generated content may be incorrect.">
            <a:extLst>
              <a:ext uri="{FF2B5EF4-FFF2-40B4-BE49-F238E27FC236}">
                <a16:creationId xmlns:a16="http://schemas.microsoft.com/office/drawing/2014/main" id="{6A1EE8EA-A9FB-315F-D567-03FDE8DF724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3212" y="2635805"/>
            <a:ext cx="11012047" cy="2918193"/>
          </a:xfrm>
          <a:prstGeom prst="rect">
            <a:avLst/>
          </a:prstGeom>
        </p:spPr>
      </p:pic>
    </p:spTree>
    <p:extLst>
      <p:ext uri="{BB962C8B-B14F-4D97-AF65-F5344CB8AC3E}">
        <p14:creationId xmlns:p14="http://schemas.microsoft.com/office/powerpoint/2010/main" val="3179376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9EAB-A6B5-21CE-A218-395087E47DE9}"/>
              </a:ext>
            </a:extLst>
          </p:cNvPr>
          <p:cNvSpPr>
            <a:spLocks noGrp="1"/>
          </p:cNvSpPr>
          <p:nvPr>
            <p:ph type="title"/>
          </p:nvPr>
        </p:nvSpPr>
        <p:spPr>
          <a:xfrm>
            <a:off x="634181" y="564448"/>
            <a:ext cx="10923638" cy="1148943"/>
          </a:xfrm>
        </p:spPr>
        <p:txBody>
          <a:bodyPr vert="horz" lIns="91440" tIns="45720" rIns="91440" bIns="45720" rtlCol="0" anchor="b">
            <a:normAutofit fontScale="90000"/>
          </a:bodyPr>
          <a:lstStyle/>
          <a:p>
            <a:pPr>
              <a:lnSpc>
                <a:spcPct val="80000"/>
              </a:lnSpc>
            </a:pPr>
            <a:r>
              <a:rPr lang="en-US" sz="8800" dirty="0">
                <a:solidFill>
                  <a:srgbClr val="FFFFFF"/>
                </a:solidFill>
              </a:rPr>
              <a:t>Results: Mpox DNA</a:t>
            </a:r>
          </a:p>
        </p:txBody>
      </p:sp>
      <p:pic>
        <p:nvPicPr>
          <p:cNvPr id="5" name="Content Placeholder 4" descr="A close up of a text&#10;&#10;AI-generated content may be incorrect.">
            <a:extLst>
              <a:ext uri="{FF2B5EF4-FFF2-40B4-BE49-F238E27FC236}">
                <a16:creationId xmlns:a16="http://schemas.microsoft.com/office/drawing/2014/main" id="{4EC8E18A-8A7E-3EC9-3B87-27AA9CBA22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9188" y="2171307"/>
            <a:ext cx="11012349" cy="2809066"/>
          </a:xfrm>
          <a:prstGeom prst="rect">
            <a:avLst/>
          </a:prstGeom>
        </p:spPr>
      </p:pic>
    </p:spTree>
    <p:extLst>
      <p:ext uri="{BB962C8B-B14F-4D97-AF65-F5344CB8AC3E}">
        <p14:creationId xmlns:p14="http://schemas.microsoft.com/office/powerpoint/2010/main" val="1239145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4010828"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4" y="809244"/>
            <a:ext cx="3685032"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AB439B-CB14-091D-E4AE-E00FD7BDBF6A}"/>
              </a:ext>
            </a:extLst>
          </p:cNvPr>
          <p:cNvSpPr>
            <a:spLocks noGrp="1"/>
          </p:cNvSpPr>
          <p:nvPr>
            <p:ph type="title"/>
          </p:nvPr>
        </p:nvSpPr>
        <p:spPr>
          <a:xfrm>
            <a:off x="961292" y="1031634"/>
            <a:ext cx="3368431" cy="4844777"/>
          </a:xfrm>
        </p:spPr>
        <p:txBody>
          <a:bodyPr vert="horz" lIns="91440" tIns="45720" rIns="91440" bIns="45720" rtlCol="0">
            <a:normAutofit/>
          </a:bodyPr>
          <a:lstStyle/>
          <a:p>
            <a:r>
              <a:rPr lang="en-US" kern="1200" dirty="0">
                <a:solidFill>
                  <a:srgbClr val="FFFFFF"/>
                </a:solidFill>
                <a:latin typeface="+mj-lt"/>
                <a:ea typeface="+mj-ea"/>
                <a:cs typeface="+mj-cs"/>
              </a:rPr>
              <a:t>Disclosures</a:t>
            </a:r>
          </a:p>
        </p:txBody>
      </p:sp>
      <p:sp>
        <p:nvSpPr>
          <p:cNvPr id="3" name="Content Placeholder 2">
            <a:extLst>
              <a:ext uri="{FF2B5EF4-FFF2-40B4-BE49-F238E27FC236}">
                <a16:creationId xmlns:a16="http://schemas.microsoft.com/office/drawing/2014/main" id="{215702B7-5F51-B531-0E36-0AC53A2645B7}"/>
              </a:ext>
            </a:extLst>
          </p:cNvPr>
          <p:cNvSpPr>
            <a:spLocks noGrp="1"/>
          </p:cNvSpPr>
          <p:nvPr>
            <p:ph idx="1"/>
          </p:nvPr>
        </p:nvSpPr>
        <p:spPr>
          <a:xfrm>
            <a:off x="5289791" y="1031634"/>
            <a:ext cx="6140590" cy="4746232"/>
          </a:xfrm>
        </p:spPr>
        <p:txBody>
          <a:bodyPr vert="horz" lIns="91440" tIns="45720" rIns="91440" bIns="45720" rtlCol="0" anchor="ctr">
            <a:normAutofit/>
          </a:bodyPr>
          <a:lstStyle/>
          <a:p>
            <a:r>
              <a:rPr lang="en-US" kern="1200">
                <a:latin typeface="+mn-lt"/>
                <a:ea typeface="+mn-ea"/>
                <a:cs typeface="+mn-cs"/>
              </a:rPr>
              <a:t>Incyte Advisory Board</a:t>
            </a:r>
          </a:p>
        </p:txBody>
      </p:sp>
    </p:spTree>
    <p:extLst>
      <p:ext uri="{BB962C8B-B14F-4D97-AF65-F5344CB8AC3E}">
        <p14:creationId xmlns:p14="http://schemas.microsoft.com/office/powerpoint/2010/main" val="1502018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6C48-F2FC-A71D-5B04-9F5D30314CE0}"/>
              </a:ext>
            </a:extLst>
          </p:cNvPr>
          <p:cNvSpPr>
            <a:spLocks noGrp="1"/>
          </p:cNvSpPr>
          <p:nvPr>
            <p:ph type="title"/>
          </p:nvPr>
        </p:nvSpPr>
        <p:spPr>
          <a:xfrm>
            <a:off x="716133" y="461639"/>
            <a:ext cx="10923638" cy="1317643"/>
          </a:xfrm>
        </p:spPr>
        <p:txBody>
          <a:bodyPr vert="horz" lIns="91440" tIns="45720" rIns="91440" bIns="45720" rtlCol="0" anchor="b">
            <a:normAutofit/>
          </a:bodyPr>
          <a:lstStyle/>
          <a:p>
            <a:pPr>
              <a:lnSpc>
                <a:spcPct val="80000"/>
              </a:lnSpc>
            </a:pPr>
            <a:r>
              <a:rPr lang="en-US" sz="8800" kern="1200" spc="-120" baseline="0" dirty="0">
                <a:solidFill>
                  <a:srgbClr val="FFFFFF"/>
                </a:solidFill>
                <a:latin typeface="+mj-lt"/>
                <a:ea typeface="+mj-ea"/>
                <a:cs typeface="+mj-cs"/>
              </a:rPr>
              <a:t>Results: Viral Culture</a:t>
            </a:r>
          </a:p>
        </p:txBody>
      </p:sp>
      <p:pic>
        <p:nvPicPr>
          <p:cNvPr id="5" name="Content Placeholder 4" descr="A close up of a document&#10;&#10;AI-generated content may be incorrect.">
            <a:extLst>
              <a:ext uri="{FF2B5EF4-FFF2-40B4-BE49-F238E27FC236}">
                <a16:creationId xmlns:a16="http://schemas.microsoft.com/office/drawing/2014/main" id="{41264393-446D-249A-94E3-B9C844BC59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8547" y="2011363"/>
            <a:ext cx="10509180" cy="3767137"/>
          </a:xfrm>
          <a:prstGeom prst="rect">
            <a:avLst/>
          </a:prstGeom>
        </p:spPr>
      </p:pic>
      <p:sp>
        <p:nvSpPr>
          <p:cNvPr id="12" name="Oval 11">
            <a:extLst>
              <a:ext uri="{FF2B5EF4-FFF2-40B4-BE49-F238E27FC236}">
                <a16:creationId xmlns:a16="http://schemas.microsoft.com/office/drawing/2014/main" id="{86A28A6D-25E8-43ED-965E-89D52658B1EF}"/>
              </a:ext>
            </a:extLst>
          </p:cNvPr>
          <p:cNvSpPr/>
          <p:nvPr/>
        </p:nvSpPr>
        <p:spPr>
          <a:xfrm>
            <a:off x="5951160" y="3110760"/>
            <a:ext cx="5303520" cy="1828800"/>
          </a:xfrm>
          <a:prstGeom prst="ellipse">
            <a:avLst/>
          </a:prstGeom>
          <a:solidFill>
            <a:srgbClr val="E71224">
              <a:alpha val="5000"/>
            </a:srgbClr>
          </a:solidFill>
          <a:ln w="126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190659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9A17-E460-AC77-FCB7-52EFEAA605C7}"/>
              </a:ext>
            </a:extLst>
          </p:cNvPr>
          <p:cNvSpPr>
            <a:spLocks noGrp="1"/>
          </p:cNvSpPr>
          <p:nvPr>
            <p:ph type="title"/>
          </p:nvPr>
        </p:nvSpPr>
        <p:spPr>
          <a:xfrm>
            <a:off x="698377" y="370941"/>
            <a:ext cx="10923638" cy="1317643"/>
          </a:xfrm>
        </p:spPr>
        <p:txBody>
          <a:bodyPr vert="horz" lIns="91440" tIns="45720" rIns="91440" bIns="45720" rtlCol="0" anchor="b">
            <a:normAutofit/>
          </a:bodyPr>
          <a:lstStyle/>
          <a:p>
            <a:pPr>
              <a:lnSpc>
                <a:spcPct val="80000"/>
              </a:lnSpc>
            </a:pPr>
            <a:r>
              <a:rPr lang="en-US" sz="8800">
                <a:solidFill>
                  <a:srgbClr val="FFFFFF"/>
                </a:solidFill>
              </a:rPr>
              <a:t>Results: Punch Biopsy</a:t>
            </a:r>
          </a:p>
        </p:txBody>
      </p:sp>
      <p:pic>
        <p:nvPicPr>
          <p:cNvPr id="5" name="Content Placeholder 4" descr="A close up of a text&#10;&#10;AI-generated content may be incorrect.">
            <a:extLst>
              <a:ext uri="{FF2B5EF4-FFF2-40B4-BE49-F238E27FC236}">
                <a16:creationId xmlns:a16="http://schemas.microsoft.com/office/drawing/2014/main" id="{41FE43A1-0587-6C12-B3B7-8A639E39B1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768" y="1970748"/>
            <a:ext cx="10916463" cy="2183292"/>
          </a:xfrm>
          <a:prstGeom prst="rect">
            <a:avLst/>
          </a:prstGeom>
        </p:spPr>
      </p:pic>
    </p:spTree>
    <p:extLst>
      <p:ext uri="{BB962C8B-B14F-4D97-AF65-F5344CB8AC3E}">
        <p14:creationId xmlns:p14="http://schemas.microsoft.com/office/powerpoint/2010/main" val="1905287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4418E-BE87-2A8E-F792-1203E21D1BB7}"/>
              </a:ext>
            </a:extLst>
          </p:cNvPr>
          <p:cNvSpPr>
            <a:spLocks noGrp="1"/>
          </p:cNvSpPr>
          <p:nvPr>
            <p:ph type="title"/>
          </p:nvPr>
        </p:nvSpPr>
        <p:spPr>
          <a:xfrm>
            <a:off x="657224" y="936711"/>
            <a:ext cx="2988265" cy="4984578"/>
          </a:xfrm>
        </p:spPr>
        <p:txBody>
          <a:bodyPr>
            <a:normAutofit/>
          </a:bodyPr>
          <a:lstStyle/>
          <a:p>
            <a:r>
              <a:rPr lang="en-US" sz="4400" dirty="0">
                <a:solidFill>
                  <a:srgbClr val="FFFFFF"/>
                </a:solidFill>
              </a:rPr>
              <a:t>Follow up 6 Days Later</a:t>
            </a:r>
          </a:p>
        </p:txBody>
      </p:sp>
      <p:sp>
        <p:nvSpPr>
          <p:cNvPr id="11" name="Content Placeholder 2">
            <a:extLst>
              <a:ext uri="{FF2B5EF4-FFF2-40B4-BE49-F238E27FC236}">
                <a16:creationId xmlns:a16="http://schemas.microsoft.com/office/drawing/2014/main" id="{E21709BD-187D-32DD-429A-2F6A7B552687}"/>
              </a:ext>
            </a:extLst>
          </p:cNvPr>
          <p:cNvSpPr>
            <a:spLocks noGrp="1"/>
          </p:cNvSpPr>
          <p:nvPr>
            <p:ph idx="1"/>
          </p:nvPr>
        </p:nvSpPr>
        <p:spPr>
          <a:xfrm>
            <a:off x="4883285" y="1361871"/>
            <a:ext cx="6547096" cy="4559417"/>
          </a:xfrm>
        </p:spPr>
        <p:txBody>
          <a:bodyPr anchor="ctr">
            <a:normAutofit/>
          </a:bodyPr>
          <a:lstStyle/>
          <a:p>
            <a:pPr>
              <a:buFont typeface="Arial" panose="020B0604020202020204" pitchFamily="34" charset="0"/>
              <a:buChar char="•"/>
            </a:pPr>
            <a:r>
              <a:rPr lang="en-US" dirty="0"/>
              <a:t>  Discontinued valacyclovir after 3 days due to nausea with each dose</a:t>
            </a:r>
          </a:p>
          <a:p>
            <a:pPr>
              <a:buFont typeface="Arial" panose="020B0604020202020204" pitchFamily="34" charset="0"/>
              <a:buChar char="•"/>
            </a:pPr>
            <a:r>
              <a:rPr lang="en-US" dirty="0"/>
              <a:t>  On day 8 of TMP-SMX, having fevers, feeling “sun burnt” with new rash different from original rash</a:t>
            </a:r>
          </a:p>
          <a:p>
            <a:pPr>
              <a:buFont typeface="Arial" panose="020B0604020202020204" pitchFamily="34" charset="0"/>
              <a:buChar char="•"/>
            </a:pPr>
            <a:r>
              <a:rPr lang="en-US" dirty="0"/>
              <a:t>  Verified she never had chicken pox or the vaccine as a child</a:t>
            </a:r>
          </a:p>
          <a:p>
            <a:pPr>
              <a:buFont typeface="Arial" panose="020B0604020202020204" pitchFamily="34" charset="0"/>
              <a:buChar char="•"/>
            </a:pPr>
            <a:r>
              <a:rPr lang="en-US" dirty="0"/>
              <a:t>  Husband’s “MRSA infection” on the buttocks was clinically diagnosed; likely was VZV</a:t>
            </a:r>
          </a:p>
        </p:txBody>
      </p:sp>
      <p:pic>
        <p:nvPicPr>
          <p:cNvPr id="5" name="Picture 4">
            <a:extLst>
              <a:ext uri="{FF2B5EF4-FFF2-40B4-BE49-F238E27FC236}">
                <a16:creationId xmlns:a16="http://schemas.microsoft.com/office/drawing/2014/main" id="{312796C3-8F47-D390-5970-51EE018B0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89" y="87549"/>
            <a:ext cx="4572000" cy="6585625"/>
          </a:xfrm>
          <a:prstGeom prst="rect">
            <a:avLst/>
          </a:prstGeom>
        </p:spPr>
      </p:pic>
      <p:sp>
        <p:nvSpPr>
          <p:cNvPr id="6" name="TextBox 5">
            <a:extLst>
              <a:ext uri="{FF2B5EF4-FFF2-40B4-BE49-F238E27FC236}">
                <a16:creationId xmlns:a16="http://schemas.microsoft.com/office/drawing/2014/main" id="{62FAEBE2-4E96-C47B-16E7-C1306137F952}"/>
              </a:ext>
            </a:extLst>
          </p:cNvPr>
          <p:cNvSpPr txBox="1"/>
          <p:nvPr/>
        </p:nvSpPr>
        <p:spPr>
          <a:xfrm>
            <a:off x="3645489" y="6457730"/>
            <a:ext cx="6130809" cy="215444"/>
          </a:xfrm>
          <a:prstGeom prst="rect">
            <a:avLst/>
          </a:prstGeom>
          <a:noFill/>
        </p:spPr>
        <p:txBody>
          <a:bodyPr wrap="square" rtlCol="0">
            <a:spAutoFit/>
          </a:bodyPr>
          <a:lstStyle/>
          <a:p>
            <a:r>
              <a:rPr lang="en-US" sz="800" dirty="0"/>
              <a:t>Image generated from ChatGPT with prompt “create a cartoon image of a chicken with chicken pox”</a:t>
            </a:r>
          </a:p>
        </p:txBody>
      </p:sp>
      <p:sp>
        <p:nvSpPr>
          <p:cNvPr id="8" name="Rectangle: Rounded Corners 7">
            <a:extLst>
              <a:ext uri="{FF2B5EF4-FFF2-40B4-BE49-F238E27FC236}">
                <a16:creationId xmlns:a16="http://schemas.microsoft.com/office/drawing/2014/main" id="{854F7B52-317C-3A28-AA45-5E396B07FF74}"/>
              </a:ext>
            </a:extLst>
          </p:cNvPr>
          <p:cNvSpPr/>
          <p:nvPr/>
        </p:nvSpPr>
        <p:spPr>
          <a:xfrm>
            <a:off x="4951379" y="729574"/>
            <a:ext cx="6479002" cy="1108954"/>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115B54A-561C-661E-C243-DE8432124CD0}"/>
              </a:ext>
            </a:extLst>
          </p:cNvPr>
          <p:cNvSpPr txBox="1"/>
          <p:nvPr/>
        </p:nvSpPr>
        <p:spPr>
          <a:xfrm>
            <a:off x="5145932" y="936711"/>
            <a:ext cx="3283455" cy="646331"/>
          </a:xfrm>
          <a:prstGeom prst="rect">
            <a:avLst/>
          </a:prstGeom>
          <a:noFill/>
        </p:spPr>
        <p:txBody>
          <a:bodyPr wrap="square" rtlCol="0">
            <a:spAutoFit/>
          </a:bodyPr>
          <a:lstStyle/>
          <a:p>
            <a:r>
              <a:rPr lang="en-US" sz="3600" dirty="0">
                <a:solidFill>
                  <a:schemeClr val="bg1"/>
                </a:solidFill>
              </a:rPr>
              <a:t>Plan Continued</a:t>
            </a:r>
          </a:p>
        </p:txBody>
      </p:sp>
    </p:spTree>
    <p:extLst>
      <p:ext uri="{BB962C8B-B14F-4D97-AF65-F5344CB8AC3E}">
        <p14:creationId xmlns:p14="http://schemas.microsoft.com/office/powerpoint/2010/main" val="1321934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974B69F-40E1-1DAB-750A-3537B54905FF}"/>
              </a:ext>
            </a:extLst>
          </p:cNvPr>
          <p:cNvSpPr/>
          <p:nvPr/>
        </p:nvSpPr>
        <p:spPr>
          <a:xfrm>
            <a:off x="396536" y="354009"/>
            <a:ext cx="5504155" cy="1512813"/>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150FF-278F-152F-4381-D3C53A5EACD6}"/>
              </a:ext>
            </a:extLst>
          </p:cNvPr>
          <p:cNvSpPr>
            <a:spLocks noGrp="1"/>
          </p:cNvSpPr>
          <p:nvPr>
            <p:ph type="title"/>
          </p:nvPr>
        </p:nvSpPr>
        <p:spPr>
          <a:xfrm>
            <a:off x="657225" y="499533"/>
            <a:ext cx="4381704" cy="1163897"/>
          </a:xfrm>
        </p:spPr>
        <p:txBody>
          <a:bodyPr/>
          <a:lstStyle/>
          <a:p>
            <a:r>
              <a:rPr lang="en-US" dirty="0">
                <a:solidFill>
                  <a:schemeClr val="bg1"/>
                </a:solidFill>
              </a:rPr>
              <a:t>Case #2: Lips</a:t>
            </a:r>
          </a:p>
        </p:txBody>
      </p:sp>
      <p:pic>
        <p:nvPicPr>
          <p:cNvPr id="5" name="Content Placeholder 4" descr="A close up of a person's mouth&#10;&#10;AI-generated content may be incorrect.">
            <a:extLst>
              <a:ext uri="{FF2B5EF4-FFF2-40B4-BE49-F238E27FC236}">
                <a16:creationId xmlns:a16="http://schemas.microsoft.com/office/drawing/2014/main" id="{22167FA7-7646-4C12-305B-9960F5AF84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97051" y="1110416"/>
            <a:ext cx="2825352" cy="4136287"/>
          </a:xfrm>
        </p:spPr>
      </p:pic>
      <p:sp>
        <p:nvSpPr>
          <p:cNvPr id="6" name="TextBox 5">
            <a:extLst>
              <a:ext uri="{FF2B5EF4-FFF2-40B4-BE49-F238E27FC236}">
                <a16:creationId xmlns:a16="http://schemas.microsoft.com/office/drawing/2014/main" id="{DA5A6CF1-1C24-CFDD-3AE0-89E61A4C0134}"/>
              </a:ext>
            </a:extLst>
          </p:cNvPr>
          <p:cNvSpPr txBox="1"/>
          <p:nvPr/>
        </p:nvSpPr>
        <p:spPr>
          <a:xfrm>
            <a:off x="461639" y="2015231"/>
            <a:ext cx="5504155" cy="3970318"/>
          </a:xfrm>
          <a:prstGeom prst="rect">
            <a:avLst/>
          </a:prstGeom>
          <a:noFill/>
        </p:spPr>
        <p:txBody>
          <a:bodyPr wrap="square" rtlCol="0">
            <a:spAutoFit/>
          </a:bodyPr>
          <a:lstStyle/>
          <a:p>
            <a:pPr marL="342900" indent="-342900">
              <a:buFont typeface="Arial" panose="020B0604020202020204" pitchFamily="34" charset="0"/>
              <a:buChar char="•"/>
            </a:pPr>
            <a:r>
              <a:rPr lang="en-US" sz="2400" dirty="0"/>
              <a:t>9 y/o male swollen lips and sores inside mouth x 2 days</a:t>
            </a:r>
          </a:p>
          <a:p>
            <a:pPr marL="342900" indent="-342900">
              <a:buFont typeface="Arial" panose="020B0604020202020204" pitchFamily="34" charset="0"/>
              <a:buChar char="•"/>
            </a:pPr>
            <a:r>
              <a:rPr lang="en-US" sz="2400" dirty="0"/>
              <a:t>Associated symptoms: none</a:t>
            </a:r>
          </a:p>
          <a:p>
            <a:pPr marL="342900" indent="-342900">
              <a:buFont typeface="Arial" panose="020B0604020202020204" pitchFamily="34" charset="0"/>
              <a:buChar char="•"/>
            </a:pPr>
            <a:r>
              <a:rPr lang="en-US" sz="2400" dirty="0"/>
              <a:t>PMH: had croup 9 days prior, treated in urgent care with in-office steroid and recovered as expected</a:t>
            </a:r>
          </a:p>
          <a:p>
            <a:pPr marL="800100" lvl="1" indent="-342900">
              <a:buFont typeface="Arial" panose="020B0604020202020204" pitchFamily="34" charset="0"/>
              <a:buChar char="•"/>
            </a:pPr>
            <a:r>
              <a:rPr lang="en-US" sz="2400" dirty="0"/>
              <a:t>No </a:t>
            </a:r>
            <a:r>
              <a:rPr lang="en-US" sz="2400" dirty="0" err="1"/>
              <a:t>hx</a:t>
            </a:r>
            <a:r>
              <a:rPr lang="en-US" sz="2400" dirty="0"/>
              <a:t> of HSV or known exposure</a:t>
            </a:r>
          </a:p>
          <a:p>
            <a:pPr marL="800100" lvl="1" indent="-342900">
              <a:buFont typeface="Arial" panose="020B0604020202020204" pitchFamily="34" charset="0"/>
              <a:buChar char="•"/>
            </a:pPr>
            <a:r>
              <a:rPr lang="en-US" sz="2400" dirty="0"/>
              <a:t>No rash elsewhere</a:t>
            </a:r>
          </a:p>
          <a:p>
            <a:pPr marL="342900" indent="-342900">
              <a:buFont typeface="Arial" panose="020B0604020202020204" pitchFamily="34" charset="0"/>
              <a:buChar char="•"/>
            </a:pPr>
            <a:r>
              <a:rPr lang="en-US" sz="2400" dirty="0"/>
              <a:t>Meds: none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p:txBody>
      </p:sp>
      <p:pic>
        <p:nvPicPr>
          <p:cNvPr id="8" name="Picture 7" descr="A close up of a child's lips&#10;&#10;AI-generated content may be incorrect.">
            <a:extLst>
              <a:ext uri="{FF2B5EF4-FFF2-40B4-BE49-F238E27FC236}">
                <a16:creationId xmlns:a16="http://schemas.microsoft.com/office/drawing/2014/main" id="{5636F228-1450-EED3-DDB4-130151439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94" y="1110416"/>
            <a:ext cx="3033464" cy="4136287"/>
          </a:xfrm>
          <a:prstGeom prst="rect">
            <a:avLst/>
          </a:prstGeom>
        </p:spPr>
      </p:pic>
      <p:sp>
        <p:nvSpPr>
          <p:cNvPr id="9" name="Rectangle 8">
            <a:extLst>
              <a:ext uri="{FF2B5EF4-FFF2-40B4-BE49-F238E27FC236}">
                <a16:creationId xmlns:a16="http://schemas.microsoft.com/office/drawing/2014/main" id="{AA21CBB4-CFE8-FC28-A1CC-0CBE961352EC}"/>
              </a:ext>
            </a:extLst>
          </p:cNvPr>
          <p:cNvSpPr/>
          <p:nvPr/>
        </p:nvSpPr>
        <p:spPr>
          <a:xfrm>
            <a:off x="6096000" y="1110416"/>
            <a:ext cx="2508648" cy="10473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742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94585FD-17F0-1052-E0DB-8AC02C7EAC9A}"/>
              </a:ext>
            </a:extLst>
          </p:cNvPr>
          <p:cNvSpPr/>
          <p:nvPr/>
        </p:nvSpPr>
        <p:spPr>
          <a:xfrm>
            <a:off x="486384" y="544749"/>
            <a:ext cx="5020114" cy="145338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FCD319D-0FDC-398A-C11F-BDEA830DAC4B}"/>
              </a:ext>
            </a:extLst>
          </p:cNvPr>
          <p:cNvSpPr>
            <a:spLocks noGrp="1"/>
          </p:cNvSpPr>
          <p:nvPr>
            <p:ph type="title"/>
          </p:nvPr>
        </p:nvSpPr>
        <p:spPr/>
        <p:txBody>
          <a:bodyPr/>
          <a:lstStyle/>
          <a:p>
            <a:r>
              <a:rPr lang="en-US" dirty="0">
                <a:solidFill>
                  <a:schemeClr val="bg1"/>
                </a:solidFill>
              </a:rPr>
              <a:t>Case #2: Lips</a:t>
            </a:r>
          </a:p>
        </p:txBody>
      </p:sp>
      <p:sp>
        <p:nvSpPr>
          <p:cNvPr id="5" name="Content Placeholder 4">
            <a:extLst>
              <a:ext uri="{FF2B5EF4-FFF2-40B4-BE49-F238E27FC236}">
                <a16:creationId xmlns:a16="http://schemas.microsoft.com/office/drawing/2014/main" id="{8F596AAB-491A-200E-5299-16274BF24169}"/>
              </a:ext>
            </a:extLst>
          </p:cNvPr>
          <p:cNvSpPr>
            <a:spLocks noGrp="1"/>
          </p:cNvSpPr>
          <p:nvPr>
            <p:ph sz="half" idx="1"/>
          </p:nvPr>
        </p:nvSpPr>
        <p:spPr>
          <a:xfrm>
            <a:off x="676656" y="2279488"/>
            <a:ext cx="4663440" cy="3767328"/>
          </a:xfrm>
        </p:spPr>
        <p:txBody>
          <a:bodyPr/>
          <a:lstStyle/>
          <a:p>
            <a:r>
              <a:rPr lang="en-US" sz="2800" b="1" dirty="0"/>
              <a:t>Exam</a:t>
            </a:r>
          </a:p>
          <a:p>
            <a:pPr>
              <a:buFont typeface="Arial" panose="020B0604020202020204" pitchFamily="34" charset="0"/>
              <a:buChar char="•"/>
            </a:pPr>
            <a:r>
              <a:rPr lang="en-US" dirty="0"/>
              <a:t>   No acute distress</a:t>
            </a:r>
          </a:p>
          <a:p>
            <a:pPr>
              <a:buFont typeface="Arial" panose="020B0604020202020204" pitchFamily="34" charset="0"/>
              <a:buChar char="•"/>
            </a:pPr>
            <a:r>
              <a:rPr lang="en-US" dirty="0"/>
              <a:t>   White ulcers and an intact vesicle on upper mucosal lip with mild edema</a:t>
            </a:r>
          </a:p>
          <a:p>
            <a:pPr>
              <a:buFont typeface="Arial" panose="020B0604020202020204" pitchFamily="34" charset="0"/>
              <a:buChar char="•"/>
            </a:pPr>
            <a:r>
              <a:rPr lang="en-US" dirty="0"/>
              <a:t>   No rash elsewhere</a:t>
            </a:r>
          </a:p>
        </p:txBody>
      </p:sp>
      <p:sp>
        <p:nvSpPr>
          <p:cNvPr id="6" name="Content Placeholder 5">
            <a:extLst>
              <a:ext uri="{FF2B5EF4-FFF2-40B4-BE49-F238E27FC236}">
                <a16:creationId xmlns:a16="http://schemas.microsoft.com/office/drawing/2014/main" id="{19C51793-6EFB-04FD-B240-DAB3B73967B2}"/>
              </a:ext>
            </a:extLst>
          </p:cNvPr>
          <p:cNvSpPr>
            <a:spLocks noGrp="1"/>
          </p:cNvSpPr>
          <p:nvPr>
            <p:ph sz="half" idx="2"/>
          </p:nvPr>
        </p:nvSpPr>
        <p:spPr>
          <a:xfrm>
            <a:off x="6011330" y="2279488"/>
            <a:ext cx="5122244" cy="3485974"/>
          </a:xfrm>
        </p:spPr>
        <p:txBody>
          <a:bodyPr/>
          <a:lstStyle/>
          <a:p>
            <a:pPr marL="0" indent="0">
              <a:buNone/>
            </a:pPr>
            <a:r>
              <a:rPr lang="en-US" sz="2800" b="1" dirty="0"/>
              <a:t>Assessment/Plan</a:t>
            </a:r>
          </a:p>
          <a:p>
            <a:pPr>
              <a:buFont typeface="Arial" panose="020B0604020202020204" pitchFamily="34" charset="0"/>
              <a:buChar char="•"/>
            </a:pPr>
            <a:r>
              <a:rPr lang="en-US" dirty="0"/>
              <a:t>   Consult with collaborating doc</a:t>
            </a:r>
          </a:p>
          <a:p>
            <a:pPr>
              <a:buFont typeface="Arial" panose="020B0604020202020204" pitchFamily="34" charset="0"/>
              <a:buChar char="•"/>
            </a:pPr>
            <a:r>
              <a:rPr lang="en-US" dirty="0"/>
              <a:t>   PCR swab for bacterial and viral   molecular testing</a:t>
            </a:r>
          </a:p>
          <a:p>
            <a:pPr>
              <a:buFont typeface="Arial" panose="020B0604020202020204" pitchFamily="34" charset="0"/>
              <a:buChar char="•"/>
            </a:pPr>
            <a:r>
              <a:rPr lang="en-US" dirty="0"/>
              <a:t>   Empirically treat for HSV and start acyclovir 400mg 5x daily for 7 days</a:t>
            </a:r>
          </a:p>
        </p:txBody>
      </p:sp>
    </p:spTree>
    <p:extLst>
      <p:ext uri="{BB962C8B-B14F-4D97-AF65-F5344CB8AC3E}">
        <p14:creationId xmlns:p14="http://schemas.microsoft.com/office/powerpoint/2010/main" val="3661682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115C7D5-55ED-33A1-F58F-DDDEF27025C0}"/>
              </a:ext>
            </a:extLst>
          </p:cNvPr>
          <p:cNvSpPr/>
          <p:nvPr/>
        </p:nvSpPr>
        <p:spPr>
          <a:xfrm>
            <a:off x="535021" y="418289"/>
            <a:ext cx="4912468" cy="122568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FBD20-8089-BB88-3C66-E85D756AE612}"/>
              </a:ext>
            </a:extLst>
          </p:cNvPr>
          <p:cNvSpPr>
            <a:spLocks noGrp="1"/>
          </p:cNvSpPr>
          <p:nvPr>
            <p:ph type="title"/>
          </p:nvPr>
        </p:nvSpPr>
        <p:spPr>
          <a:xfrm>
            <a:off x="657225" y="499533"/>
            <a:ext cx="4031508" cy="1144441"/>
          </a:xfrm>
        </p:spPr>
        <p:txBody>
          <a:bodyPr/>
          <a:lstStyle/>
          <a:p>
            <a:r>
              <a:rPr lang="en-US" dirty="0">
                <a:solidFill>
                  <a:schemeClr val="bg1"/>
                </a:solidFill>
              </a:rPr>
              <a:t>Day 3</a:t>
            </a:r>
          </a:p>
        </p:txBody>
      </p:sp>
      <p:graphicFrame>
        <p:nvGraphicFramePr>
          <p:cNvPr id="11" name="Content Placeholder 2">
            <a:extLst>
              <a:ext uri="{FF2B5EF4-FFF2-40B4-BE49-F238E27FC236}">
                <a16:creationId xmlns:a16="http://schemas.microsoft.com/office/drawing/2014/main" id="{CFE8D186-F2CA-7482-BA2B-812BD9D117D2}"/>
              </a:ext>
            </a:extLst>
          </p:cNvPr>
          <p:cNvGraphicFramePr>
            <a:graphicFrameLocks noGrp="1"/>
          </p:cNvGraphicFramePr>
          <p:nvPr>
            <p:ph sz="half" idx="1"/>
          </p:nvPr>
        </p:nvGraphicFramePr>
        <p:xfrm>
          <a:off x="676275" y="1998663"/>
          <a:ext cx="4664075" cy="3767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descr="A child with a sore on his lips&#10;&#10;AI-generated content may be incorrect.">
            <a:extLst>
              <a:ext uri="{FF2B5EF4-FFF2-40B4-BE49-F238E27FC236}">
                <a16:creationId xmlns:a16="http://schemas.microsoft.com/office/drawing/2014/main" id="{151EE710-1518-763D-EFF8-643707134BC9}"/>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851906" y="895953"/>
            <a:ext cx="3559168" cy="4745559"/>
          </a:xfrm>
        </p:spPr>
      </p:pic>
      <p:sp>
        <p:nvSpPr>
          <p:cNvPr id="7" name="Rectangle 6">
            <a:extLst>
              <a:ext uri="{FF2B5EF4-FFF2-40B4-BE49-F238E27FC236}">
                <a16:creationId xmlns:a16="http://schemas.microsoft.com/office/drawing/2014/main" id="{28F1740E-78FA-C2B0-1BE4-A86C48DC6F70}"/>
              </a:ext>
            </a:extLst>
          </p:cNvPr>
          <p:cNvSpPr/>
          <p:nvPr/>
        </p:nvSpPr>
        <p:spPr>
          <a:xfrm>
            <a:off x="6853561" y="1216241"/>
            <a:ext cx="3551068" cy="15802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94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4C2373D-9B60-BEF7-61DA-F2D22BB4A226}"/>
              </a:ext>
            </a:extLst>
          </p:cNvPr>
          <p:cNvSpPr/>
          <p:nvPr/>
        </p:nvSpPr>
        <p:spPr>
          <a:xfrm>
            <a:off x="676275" y="499533"/>
            <a:ext cx="4664075" cy="1322962"/>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856920-05B3-4734-9579-74536248B873}"/>
              </a:ext>
            </a:extLst>
          </p:cNvPr>
          <p:cNvSpPr>
            <a:spLocks noGrp="1"/>
          </p:cNvSpPr>
          <p:nvPr>
            <p:ph type="title"/>
          </p:nvPr>
        </p:nvSpPr>
        <p:spPr>
          <a:xfrm>
            <a:off x="885217" y="656946"/>
            <a:ext cx="4036980" cy="938390"/>
          </a:xfrm>
        </p:spPr>
        <p:txBody>
          <a:bodyPr/>
          <a:lstStyle/>
          <a:p>
            <a:r>
              <a:rPr lang="en-US" dirty="0">
                <a:solidFill>
                  <a:schemeClr val="bg1"/>
                </a:solidFill>
              </a:rPr>
              <a:t>Day 4</a:t>
            </a:r>
          </a:p>
        </p:txBody>
      </p:sp>
      <p:graphicFrame>
        <p:nvGraphicFramePr>
          <p:cNvPr id="11" name="Content Placeholder 2">
            <a:extLst>
              <a:ext uri="{FF2B5EF4-FFF2-40B4-BE49-F238E27FC236}">
                <a16:creationId xmlns:a16="http://schemas.microsoft.com/office/drawing/2014/main" id="{E4626EBF-7F95-3B5C-7DA7-0930A9AB2D58}"/>
              </a:ext>
            </a:extLst>
          </p:cNvPr>
          <p:cNvGraphicFramePr>
            <a:graphicFrameLocks noGrp="1"/>
          </p:cNvGraphicFramePr>
          <p:nvPr>
            <p:ph sz="half" idx="1"/>
          </p:nvPr>
        </p:nvGraphicFramePr>
        <p:xfrm>
          <a:off x="676275" y="1998663"/>
          <a:ext cx="4664075" cy="3767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descr="A close up of a child's mouth&#10;&#10;AI-generated content may be incorrect.">
            <a:extLst>
              <a:ext uri="{FF2B5EF4-FFF2-40B4-BE49-F238E27FC236}">
                <a16:creationId xmlns:a16="http://schemas.microsoft.com/office/drawing/2014/main" id="{25E8F61C-9B2C-55EB-1B51-B876FF787903}"/>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7090227" y="618630"/>
            <a:ext cx="4006859" cy="5342480"/>
          </a:xfrm>
        </p:spPr>
      </p:pic>
      <p:sp>
        <p:nvSpPr>
          <p:cNvPr id="7" name="Rectangle 6">
            <a:extLst>
              <a:ext uri="{FF2B5EF4-FFF2-40B4-BE49-F238E27FC236}">
                <a16:creationId xmlns:a16="http://schemas.microsoft.com/office/drawing/2014/main" id="{005162DA-98E2-9DC0-97C2-4FDD3516EF24}"/>
              </a:ext>
            </a:extLst>
          </p:cNvPr>
          <p:cNvSpPr/>
          <p:nvPr/>
        </p:nvSpPr>
        <p:spPr>
          <a:xfrm>
            <a:off x="7155402" y="656946"/>
            <a:ext cx="3941684" cy="10120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050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56DEC25-1294-BD04-78DB-D0C58EC40CD0}"/>
              </a:ext>
            </a:extLst>
          </p:cNvPr>
          <p:cNvSpPr/>
          <p:nvPr/>
        </p:nvSpPr>
        <p:spPr>
          <a:xfrm>
            <a:off x="486383" y="466928"/>
            <a:ext cx="11028961" cy="1531206"/>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0B41A2-52FF-4E4E-3AEE-D6D723FC0B73}"/>
              </a:ext>
            </a:extLst>
          </p:cNvPr>
          <p:cNvSpPr>
            <a:spLocks noGrp="1"/>
          </p:cNvSpPr>
          <p:nvPr>
            <p:ph type="title"/>
          </p:nvPr>
        </p:nvSpPr>
        <p:spPr/>
        <p:txBody>
          <a:bodyPr/>
          <a:lstStyle/>
          <a:p>
            <a:r>
              <a:rPr lang="en-US" dirty="0">
                <a:solidFill>
                  <a:schemeClr val="bg1"/>
                </a:solidFill>
              </a:rPr>
              <a:t>PCR Result</a:t>
            </a:r>
          </a:p>
        </p:txBody>
      </p:sp>
      <p:sp>
        <p:nvSpPr>
          <p:cNvPr id="3" name="Content Placeholder 2">
            <a:extLst>
              <a:ext uri="{FF2B5EF4-FFF2-40B4-BE49-F238E27FC236}">
                <a16:creationId xmlns:a16="http://schemas.microsoft.com/office/drawing/2014/main" id="{9492B6A5-A493-5AFC-B171-CC81E731E525}"/>
              </a:ext>
            </a:extLst>
          </p:cNvPr>
          <p:cNvSpPr>
            <a:spLocks noGrp="1"/>
          </p:cNvSpPr>
          <p:nvPr>
            <p:ph sz="half" idx="1"/>
          </p:nvPr>
        </p:nvSpPr>
        <p:spPr>
          <a:xfrm>
            <a:off x="676656" y="2190336"/>
            <a:ext cx="4663440" cy="3575126"/>
          </a:xfrm>
        </p:spPr>
        <p:txBody>
          <a:bodyPr>
            <a:normAutofit/>
          </a:bodyPr>
          <a:lstStyle/>
          <a:p>
            <a:pPr>
              <a:buFont typeface="Arial" panose="020B0604020202020204" pitchFamily="34" charset="0"/>
              <a:buChar char="•"/>
            </a:pPr>
            <a:r>
              <a:rPr lang="en-US" dirty="0" err="1"/>
              <a:t>Peptostreptococcus</a:t>
            </a:r>
            <a:r>
              <a:rPr lang="en-US" dirty="0"/>
              <a:t> </a:t>
            </a:r>
            <a:r>
              <a:rPr lang="en-US" dirty="0" err="1"/>
              <a:t>anaerobius</a:t>
            </a:r>
            <a:endParaRPr lang="en-US" dirty="0"/>
          </a:p>
          <a:p>
            <a:pPr lvl="1">
              <a:buFont typeface="Arial" panose="020B0604020202020204" pitchFamily="34" charset="0"/>
              <a:buChar char="•"/>
            </a:pPr>
            <a:r>
              <a:rPr lang="en-US" sz="2400" dirty="0"/>
              <a:t>This is considered normal flora, but has increased virulence with mixed bacteria, suspect anaerobic infection if the wound has a foul smell</a:t>
            </a:r>
          </a:p>
        </p:txBody>
      </p:sp>
      <p:sp>
        <p:nvSpPr>
          <p:cNvPr id="4" name="Content Placeholder 3">
            <a:extLst>
              <a:ext uri="{FF2B5EF4-FFF2-40B4-BE49-F238E27FC236}">
                <a16:creationId xmlns:a16="http://schemas.microsoft.com/office/drawing/2014/main" id="{A5932341-E465-B2AC-6DA0-2E421CABE349}"/>
              </a:ext>
            </a:extLst>
          </p:cNvPr>
          <p:cNvSpPr>
            <a:spLocks noGrp="1"/>
          </p:cNvSpPr>
          <p:nvPr>
            <p:ph sz="half" idx="2"/>
          </p:nvPr>
        </p:nvSpPr>
        <p:spPr>
          <a:xfrm>
            <a:off x="6011330" y="2190336"/>
            <a:ext cx="4663440" cy="2097579"/>
          </a:xfrm>
        </p:spPr>
        <p:txBody>
          <a:bodyPr>
            <a:normAutofit/>
          </a:bodyPr>
          <a:lstStyle/>
          <a:p>
            <a:pPr>
              <a:buFont typeface="Arial" panose="020B0604020202020204" pitchFamily="34" charset="0"/>
              <a:buChar char="•"/>
            </a:pPr>
            <a:r>
              <a:rPr lang="en-US" dirty="0" err="1"/>
              <a:t>Prevotella</a:t>
            </a:r>
            <a:r>
              <a:rPr lang="en-US" dirty="0"/>
              <a:t> spp. </a:t>
            </a:r>
          </a:p>
          <a:p>
            <a:pPr lvl="1">
              <a:buFont typeface="Arial" panose="020B0604020202020204" pitchFamily="34" charset="0"/>
              <a:buChar char="•"/>
            </a:pPr>
            <a:r>
              <a:rPr lang="en-US" sz="2400" dirty="0"/>
              <a:t>Normal flora of the skin, consider treatment at moderate to high detection</a:t>
            </a:r>
          </a:p>
        </p:txBody>
      </p:sp>
      <p:sp>
        <p:nvSpPr>
          <p:cNvPr id="5" name="TextBox 4">
            <a:extLst>
              <a:ext uri="{FF2B5EF4-FFF2-40B4-BE49-F238E27FC236}">
                <a16:creationId xmlns:a16="http://schemas.microsoft.com/office/drawing/2014/main" id="{3B7537AC-5658-9DE6-3217-815984B562B0}"/>
              </a:ext>
            </a:extLst>
          </p:cNvPr>
          <p:cNvSpPr txBox="1"/>
          <p:nvPr/>
        </p:nvSpPr>
        <p:spPr>
          <a:xfrm>
            <a:off x="2837895" y="4565133"/>
            <a:ext cx="6980808" cy="1200329"/>
          </a:xfrm>
          <a:prstGeom prst="rect">
            <a:avLst/>
          </a:prstGeom>
          <a:noFill/>
        </p:spPr>
        <p:txBody>
          <a:bodyPr wrap="square" rtlCol="0">
            <a:spAutoFit/>
          </a:bodyPr>
          <a:lstStyle/>
          <a:p>
            <a:pPr marL="342900" indent="-342900">
              <a:buFont typeface="Wingdings" panose="05000000000000000000" pitchFamily="2" charset="2"/>
              <a:buChar char="v"/>
            </a:pPr>
            <a:r>
              <a:rPr lang="en-US" sz="2400" dirty="0"/>
              <a:t>Recommended antibiotic: Amoxicillin-clavulanate</a:t>
            </a:r>
          </a:p>
          <a:p>
            <a:pPr marL="800100" lvl="1" indent="-342900">
              <a:buFont typeface="Wingdings" panose="05000000000000000000" pitchFamily="2" charset="2"/>
              <a:buChar char="v"/>
            </a:pPr>
            <a:r>
              <a:rPr lang="en-US" sz="2400" dirty="0"/>
              <a:t>Started this x 10 days</a:t>
            </a:r>
          </a:p>
          <a:p>
            <a:pPr marL="800100" lvl="1" indent="-342900">
              <a:buFont typeface="Wingdings" panose="05000000000000000000" pitchFamily="2" charset="2"/>
              <a:buChar char="v"/>
            </a:pPr>
            <a:r>
              <a:rPr lang="en-US" sz="2400" dirty="0"/>
              <a:t>D/c acyclovir</a:t>
            </a:r>
          </a:p>
        </p:txBody>
      </p:sp>
    </p:spTree>
    <p:extLst>
      <p:ext uri="{BB962C8B-B14F-4D97-AF65-F5344CB8AC3E}">
        <p14:creationId xmlns:p14="http://schemas.microsoft.com/office/powerpoint/2010/main" val="2866793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081F-9631-058E-39A8-841467D3D100}"/>
              </a:ext>
            </a:extLst>
          </p:cNvPr>
          <p:cNvSpPr>
            <a:spLocks noGrp="1"/>
          </p:cNvSpPr>
          <p:nvPr>
            <p:ph type="title"/>
          </p:nvPr>
        </p:nvSpPr>
        <p:spPr>
          <a:xfrm>
            <a:off x="372862" y="212561"/>
            <a:ext cx="11007403" cy="1317643"/>
          </a:xfrm>
        </p:spPr>
        <p:txBody>
          <a:bodyPr vert="horz" lIns="91440" tIns="45720" rIns="91440" bIns="45720" rtlCol="0" anchor="b">
            <a:normAutofit/>
          </a:bodyPr>
          <a:lstStyle/>
          <a:p>
            <a:pPr>
              <a:lnSpc>
                <a:spcPct val="80000"/>
              </a:lnSpc>
            </a:pPr>
            <a:r>
              <a:rPr lang="en-US" sz="8800" dirty="0">
                <a:solidFill>
                  <a:srgbClr val="FFFFFF"/>
                </a:solidFill>
              </a:rPr>
              <a:t>Day 6 </a:t>
            </a:r>
          </a:p>
        </p:txBody>
      </p:sp>
      <p:pic>
        <p:nvPicPr>
          <p:cNvPr id="6" name="Content Placeholder 5" descr="A close up of a child's mouth&#10;&#10;AI-generated content may be incorrect.">
            <a:extLst>
              <a:ext uri="{FF2B5EF4-FFF2-40B4-BE49-F238E27FC236}">
                <a16:creationId xmlns:a16="http://schemas.microsoft.com/office/drawing/2014/main" id="{689AFFC8-F6F8-E61A-8E37-172AD342936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9245" r="2" b="37192"/>
          <a:stretch>
            <a:fillRect/>
          </a:stretch>
        </p:blipFill>
        <p:spPr>
          <a:xfrm>
            <a:off x="305929" y="1742755"/>
            <a:ext cx="5940770" cy="4242806"/>
          </a:xfrm>
          <a:prstGeom prst="rect">
            <a:avLst/>
          </a:prstGeom>
        </p:spPr>
      </p:pic>
      <p:pic>
        <p:nvPicPr>
          <p:cNvPr id="8" name="Content Placeholder 7" descr="A child with a cut off mouth&#10;&#10;AI-generated content may be incorrect.">
            <a:extLst>
              <a:ext uri="{FF2B5EF4-FFF2-40B4-BE49-F238E27FC236}">
                <a16:creationId xmlns:a16="http://schemas.microsoft.com/office/drawing/2014/main" id="{7465C0ED-D7A8-60F4-B038-92F3A8703AD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2066" b="25734"/>
          <a:stretch>
            <a:fillRect/>
          </a:stretch>
        </p:blipFill>
        <p:spPr>
          <a:xfrm>
            <a:off x="6167021" y="1742755"/>
            <a:ext cx="5498237" cy="4242806"/>
          </a:xfrm>
          <a:prstGeom prst="rect">
            <a:avLst/>
          </a:prstGeom>
        </p:spPr>
      </p:pic>
      <p:sp>
        <p:nvSpPr>
          <p:cNvPr id="9" name="TextBox 8">
            <a:extLst>
              <a:ext uri="{FF2B5EF4-FFF2-40B4-BE49-F238E27FC236}">
                <a16:creationId xmlns:a16="http://schemas.microsoft.com/office/drawing/2014/main" id="{2D1C097F-EB8D-2002-3939-2BAE0098E6A4}"/>
              </a:ext>
            </a:extLst>
          </p:cNvPr>
          <p:cNvSpPr txBox="1"/>
          <p:nvPr/>
        </p:nvSpPr>
        <p:spPr>
          <a:xfrm>
            <a:off x="6246699" y="381740"/>
            <a:ext cx="5346656"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bg1"/>
                </a:solidFill>
              </a:rPr>
              <a:t>Fever gone, continued sloughing, less crusting</a:t>
            </a:r>
          </a:p>
          <a:p>
            <a:pPr marL="342900" indent="-342900">
              <a:buFont typeface="Arial" panose="020B0604020202020204" pitchFamily="34" charset="0"/>
              <a:buChar char="•"/>
            </a:pPr>
            <a:r>
              <a:rPr lang="en-US" sz="2000" dirty="0">
                <a:solidFill>
                  <a:schemeClr val="bg1"/>
                </a:solidFill>
              </a:rPr>
              <a:t>Still no fever or other rash, eating a little better</a:t>
            </a:r>
          </a:p>
          <a:p>
            <a:pPr marL="342900" indent="-342900">
              <a:buFont typeface="Arial" panose="020B0604020202020204" pitchFamily="34" charset="0"/>
              <a:buChar char="•"/>
            </a:pPr>
            <a:r>
              <a:rPr lang="en-US" sz="2000" dirty="0">
                <a:solidFill>
                  <a:schemeClr val="bg1"/>
                </a:solidFill>
              </a:rPr>
              <a:t>Mom wanting to know what is going on?!</a:t>
            </a:r>
          </a:p>
        </p:txBody>
      </p:sp>
    </p:spTree>
    <p:extLst>
      <p:ext uri="{BB962C8B-B14F-4D97-AF65-F5344CB8AC3E}">
        <p14:creationId xmlns:p14="http://schemas.microsoft.com/office/powerpoint/2010/main" val="877495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BA37D8C-2F45-3BE3-2828-322E6B409F83}"/>
              </a:ext>
            </a:extLst>
          </p:cNvPr>
          <p:cNvSpPr>
            <a:spLocks noGrp="1"/>
          </p:cNvSpPr>
          <p:nvPr>
            <p:ph type="title"/>
          </p:nvPr>
        </p:nvSpPr>
        <p:spPr>
          <a:xfrm>
            <a:off x="603504" y="1391904"/>
            <a:ext cx="4205568" cy="3352800"/>
          </a:xfrm>
        </p:spPr>
        <p:txBody>
          <a:bodyPr vert="horz" lIns="91440" tIns="45720" rIns="91440" bIns="45720" rtlCol="0" anchor="b">
            <a:normAutofit/>
          </a:bodyPr>
          <a:lstStyle/>
          <a:p>
            <a:pPr>
              <a:lnSpc>
                <a:spcPct val="80000"/>
              </a:lnSpc>
            </a:pPr>
            <a:r>
              <a:rPr lang="en-US" sz="6100" kern="1200" spc="-120" baseline="0" dirty="0">
                <a:solidFill>
                  <a:srgbClr val="FFFFFF"/>
                </a:solidFill>
                <a:latin typeface="+mj-lt"/>
                <a:ea typeface="+mj-ea"/>
                <a:cs typeface="+mj-cs"/>
              </a:rPr>
              <a:t>Its me, </a:t>
            </a:r>
            <a:br>
              <a:rPr lang="en-US" sz="6100" kern="1200" spc="-120" baseline="0" dirty="0">
                <a:solidFill>
                  <a:srgbClr val="FFFFFF"/>
                </a:solidFill>
                <a:latin typeface="+mj-lt"/>
                <a:ea typeface="+mj-ea"/>
                <a:cs typeface="+mj-cs"/>
              </a:rPr>
            </a:br>
            <a:r>
              <a:rPr lang="en-US" sz="6100" kern="1200" spc="-120" baseline="0" dirty="0">
                <a:solidFill>
                  <a:srgbClr val="FFFFFF"/>
                </a:solidFill>
                <a:latin typeface="+mj-lt"/>
                <a:ea typeface="+mj-ea"/>
                <a:cs typeface="+mj-cs"/>
              </a:rPr>
              <a:t>Hi, </a:t>
            </a:r>
            <a:br>
              <a:rPr lang="en-US" sz="6100" kern="1200" spc="-120" baseline="0" dirty="0">
                <a:solidFill>
                  <a:srgbClr val="FFFFFF"/>
                </a:solidFill>
                <a:latin typeface="+mj-lt"/>
                <a:ea typeface="+mj-ea"/>
                <a:cs typeface="+mj-cs"/>
              </a:rPr>
            </a:br>
            <a:r>
              <a:rPr lang="en-US" sz="6100" kern="1200" spc="-120" baseline="0" dirty="0">
                <a:solidFill>
                  <a:srgbClr val="FFFFFF"/>
                </a:solidFill>
                <a:latin typeface="+mj-lt"/>
                <a:ea typeface="+mj-ea"/>
                <a:cs typeface="+mj-cs"/>
              </a:rPr>
              <a:t>I’m the mom, it’s me</a:t>
            </a:r>
          </a:p>
        </p:txBody>
      </p:sp>
      <p:sp>
        <p:nvSpPr>
          <p:cNvPr id="13" name="Rectangle 12">
            <a:extLst>
              <a:ext uri="{FF2B5EF4-FFF2-40B4-BE49-F238E27FC236}">
                <a16:creationId xmlns:a16="http://schemas.microsoft.com/office/drawing/2014/main" id="{FCA118C4-32A6-466D-8453-BA738103A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and child taking a selfie&#10;&#10;AI-generated content may be incorrect.">
            <a:extLst>
              <a:ext uri="{FF2B5EF4-FFF2-40B4-BE49-F238E27FC236}">
                <a16:creationId xmlns:a16="http://schemas.microsoft.com/office/drawing/2014/main" id="{5A1EA0F9-673D-5537-4416-0F863E24CFD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8628" r="7912" b="2"/>
          <a:stretch>
            <a:fillRect/>
          </a:stretch>
        </p:blipFill>
        <p:spPr>
          <a:xfrm>
            <a:off x="6096000" y="629265"/>
            <a:ext cx="5452536" cy="5585271"/>
          </a:xfrm>
          <a:prstGeom prst="rect">
            <a:avLst/>
          </a:prstGeom>
        </p:spPr>
      </p:pic>
    </p:spTree>
    <p:extLst>
      <p:ext uri="{BB962C8B-B14F-4D97-AF65-F5344CB8AC3E}">
        <p14:creationId xmlns:p14="http://schemas.microsoft.com/office/powerpoint/2010/main" val="2637078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A239C3-6DB1-8A70-190B-4C050134E2BC}"/>
              </a:ext>
            </a:extLst>
          </p:cNvPr>
          <p:cNvSpPr>
            <a:spLocks noGrp="1"/>
          </p:cNvSpPr>
          <p:nvPr>
            <p:ph type="title"/>
          </p:nvPr>
        </p:nvSpPr>
        <p:spPr>
          <a:xfrm>
            <a:off x="8199458" y="2597285"/>
            <a:ext cx="3349075" cy="2295728"/>
          </a:xfrm>
        </p:spPr>
        <p:txBody>
          <a:bodyPr anchor="ctr">
            <a:normAutofit/>
          </a:bodyPr>
          <a:lstStyle/>
          <a:p>
            <a:pPr algn="ctr"/>
            <a:r>
              <a:rPr lang="en-US" sz="4000" dirty="0">
                <a:solidFill>
                  <a:srgbClr val="FFFFFF"/>
                </a:solidFill>
              </a:rPr>
              <a:t>Learning Objectives</a:t>
            </a:r>
          </a:p>
        </p:txBody>
      </p:sp>
      <p:graphicFrame>
        <p:nvGraphicFramePr>
          <p:cNvPr id="11" name="Content Placeholder 2">
            <a:extLst>
              <a:ext uri="{FF2B5EF4-FFF2-40B4-BE49-F238E27FC236}">
                <a16:creationId xmlns:a16="http://schemas.microsoft.com/office/drawing/2014/main" id="{4AEEAB23-D430-82B3-BB69-AA4B6A185019}"/>
              </a:ext>
            </a:extLst>
          </p:cNvPr>
          <p:cNvGraphicFramePr>
            <a:graphicFrameLocks noGrp="1"/>
          </p:cNvGraphicFramePr>
          <p:nvPr>
            <p:ph idx="1"/>
            <p:extLst>
              <p:ext uri="{D42A27DB-BD31-4B8C-83A1-F6EECF244321}">
                <p14:modId xmlns:p14="http://schemas.microsoft.com/office/powerpoint/2010/main" val="516137328"/>
              </p:ext>
            </p:extLst>
          </p:nvPr>
        </p:nvGraphicFramePr>
        <p:xfrm>
          <a:off x="633413" y="684213"/>
          <a:ext cx="6278562" cy="5543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1139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10B2F-F60C-33D5-F95B-0BE89489AE8C}"/>
              </a:ext>
            </a:extLst>
          </p:cNvPr>
          <p:cNvSpPr>
            <a:spLocks noGrp="1"/>
          </p:cNvSpPr>
          <p:nvPr>
            <p:ph type="title"/>
          </p:nvPr>
        </p:nvSpPr>
        <p:spPr>
          <a:xfrm>
            <a:off x="7830105" y="186431"/>
            <a:ext cx="3906175" cy="2233342"/>
          </a:xfrm>
        </p:spPr>
        <p:txBody>
          <a:bodyPr anchor="b">
            <a:normAutofit/>
          </a:bodyPr>
          <a:lstStyle/>
          <a:p>
            <a:r>
              <a:rPr lang="en-US" sz="3400" dirty="0">
                <a:solidFill>
                  <a:srgbClr val="FFFFFF"/>
                </a:solidFill>
              </a:rPr>
              <a:t>MIRM? (Mycoplasma Induced Rash and Mucositis)</a:t>
            </a:r>
          </a:p>
        </p:txBody>
      </p:sp>
      <p:pic>
        <p:nvPicPr>
          <p:cNvPr id="7" name="Picture 6" descr="Close-up of a person's mouth with a sore on their tongue&#10;&#10;AI-generated content may be incorrect.">
            <a:extLst>
              <a:ext uri="{FF2B5EF4-FFF2-40B4-BE49-F238E27FC236}">
                <a16:creationId xmlns:a16="http://schemas.microsoft.com/office/drawing/2014/main" id="{F86EABFE-F3B4-BF0E-D50C-67E004815555}"/>
              </a:ext>
            </a:extLst>
          </p:cNvPr>
          <p:cNvPicPr>
            <a:picLocks noChangeAspect="1"/>
          </p:cNvPicPr>
          <p:nvPr/>
        </p:nvPicPr>
        <p:blipFill>
          <a:blip r:embed="rId3">
            <a:extLst>
              <a:ext uri="{28A0092B-C50C-407E-A947-70E740481C1C}">
                <a14:useLocalDpi xmlns:a14="http://schemas.microsoft.com/office/drawing/2010/main" val="0"/>
              </a:ext>
            </a:extLst>
          </a:blip>
          <a:srcRect l="13826" r="11176" b="-1"/>
          <a:stretch>
            <a:fillRect/>
          </a:stretch>
        </p:blipFill>
        <p:spPr>
          <a:xfrm>
            <a:off x="660243" y="345308"/>
            <a:ext cx="6278529" cy="5588101"/>
          </a:xfrm>
          <a:prstGeom prst="rect">
            <a:avLst/>
          </a:prstGeom>
        </p:spPr>
      </p:pic>
      <p:sp>
        <p:nvSpPr>
          <p:cNvPr id="9" name="Content Placeholder 8">
            <a:extLst>
              <a:ext uri="{FF2B5EF4-FFF2-40B4-BE49-F238E27FC236}">
                <a16:creationId xmlns:a16="http://schemas.microsoft.com/office/drawing/2014/main" id="{F2B5C2F6-5C1B-777A-65D6-D8F87ABD980B}"/>
              </a:ext>
            </a:extLst>
          </p:cNvPr>
          <p:cNvSpPr>
            <a:spLocks noGrp="1"/>
          </p:cNvSpPr>
          <p:nvPr>
            <p:ph idx="1"/>
          </p:nvPr>
        </p:nvSpPr>
        <p:spPr>
          <a:xfrm>
            <a:off x="7830105" y="2494625"/>
            <a:ext cx="4154749" cy="4018067"/>
          </a:xfrm>
        </p:spPr>
        <p:txBody>
          <a:bodyPr>
            <a:normAutofit/>
          </a:bodyPr>
          <a:lstStyle/>
          <a:p>
            <a:pPr>
              <a:buFont typeface="Arial" panose="020B0604020202020204" pitchFamily="34" charset="0"/>
              <a:buChar char="•"/>
            </a:pPr>
            <a:r>
              <a:rPr lang="en-US" sz="1800" dirty="0">
                <a:solidFill>
                  <a:schemeClr val="bg1"/>
                </a:solidFill>
              </a:rPr>
              <a:t>Established as a diagnosis in 2015 to distinguish it from SJS, TEN and EM</a:t>
            </a:r>
            <a:r>
              <a:rPr lang="en-US" sz="1800" baseline="30000" dirty="0">
                <a:solidFill>
                  <a:schemeClr val="bg1"/>
                </a:solidFill>
              </a:rPr>
              <a:t>1</a:t>
            </a:r>
          </a:p>
          <a:p>
            <a:pPr>
              <a:buFont typeface="Arial" panose="020B0604020202020204" pitchFamily="34" charset="0"/>
              <a:buChar char="•"/>
            </a:pPr>
            <a:r>
              <a:rPr lang="en-US" sz="1800" dirty="0">
                <a:solidFill>
                  <a:schemeClr val="bg1"/>
                </a:solidFill>
              </a:rPr>
              <a:t>What makes it different from SJS, TEN or EM?</a:t>
            </a:r>
          </a:p>
          <a:p>
            <a:pPr lvl="1">
              <a:buFont typeface="Arial" panose="020B0604020202020204" pitchFamily="34" charset="0"/>
              <a:buChar char="•"/>
            </a:pPr>
            <a:r>
              <a:rPr lang="en-US" sz="1800" dirty="0">
                <a:solidFill>
                  <a:schemeClr val="bg1"/>
                </a:solidFill>
              </a:rPr>
              <a:t>Mostly pediatric patients</a:t>
            </a:r>
          </a:p>
          <a:p>
            <a:pPr lvl="1">
              <a:buFont typeface="Arial" panose="020B0604020202020204" pitchFamily="34" charset="0"/>
              <a:buChar char="•"/>
            </a:pPr>
            <a:r>
              <a:rPr lang="en-US" sz="1800" dirty="0">
                <a:solidFill>
                  <a:schemeClr val="bg1"/>
                </a:solidFill>
              </a:rPr>
              <a:t>Mucosal involvement with little to no cutaneous involvement, but may have vesiculobullous rash</a:t>
            </a:r>
          </a:p>
          <a:p>
            <a:pPr lvl="1">
              <a:buFont typeface="Arial" panose="020B0604020202020204" pitchFamily="34" charset="0"/>
              <a:buChar char="•"/>
            </a:pPr>
            <a:r>
              <a:rPr lang="en-US" sz="1800" dirty="0">
                <a:solidFill>
                  <a:schemeClr val="bg1"/>
                </a:solidFill>
              </a:rPr>
              <a:t>Preceding fever, cough and M. pneumonia infection</a:t>
            </a:r>
          </a:p>
        </p:txBody>
      </p:sp>
      <p:sp>
        <p:nvSpPr>
          <p:cNvPr id="8" name="TextBox 7">
            <a:extLst>
              <a:ext uri="{FF2B5EF4-FFF2-40B4-BE49-F238E27FC236}">
                <a16:creationId xmlns:a16="http://schemas.microsoft.com/office/drawing/2014/main" id="{151DF717-C2FD-6BD9-E821-C08A86B29A9E}"/>
              </a:ext>
            </a:extLst>
          </p:cNvPr>
          <p:cNvSpPr txBox="1"/>
          <p:nvPr/>
        </p:nvSpPr>
        <p:spPr>
          <a:xfrm>
            <a:off x="554477" y="5912528"/>
            <a:ext cx="6547659" cy="1107996"/>
          </a:xfrm>
          <a:prstGeom prst="rect">
            <a:avLst/>
          </a:prstGeom>
          <a:noFill/>
        </p:spPr>
        <p:txBody>
          <a:bodyPr wrap="square" rtlCol="0">
            <a:spAutoFit/>
          </a:bodyPr>
          <a:lstStyle/>
          <a:p>
            <a:r>
              <a:rPr lang="en-US" altLang="en-US" sz="1100" dirty="0">
                <a:latin typeface="+mj-lt"/>
              </a:rPr>
              <a:t>Photo </a:t>
            </a:r>
            <a:r>
              <a:rPr lang="en-US" altLang="en-US" sz="1100" dirty="0" err="1">
                <a:latin typeface="+mj-lt"/>
              </a:rPr>
              <a:t>from:Fournier</a:t>
            </a:r>
            <a:r>
              <a:rPr lang="en-US" altLang="en-US" sz="1100" dirty="0">
                <a:latin typeface="+mj-lt"/>
              </a:rPr>
              <a:t> S, Anne-Sophie </a:t>
            </a:r>
            <a:r>
              <a:rPr lang="en-US" altLang="en-US" sz="1100" dirty="0" err="1">
                <a:latin typeface="+mj-lt"/>
              </a:rPr>
              <a:t>Smilga</a:t>
            </a:r>
            <a:r>
              <a:rPr lang="en-US" altLang="en-US" sz="1100" dirty="0">
                <a:latin typeface="+mj-lt"/>
              </a:rPr>
              <a:t>, Veillette H, Legare ME, Gilbert M. A rare case of Mycoplasma-induced rash and mucositis in a 44-year-old female patient. </a:t>
            </a:r>
            <a:r>
              <a:rPr lang="en-US" altLang="en-US" sz="1100" i="1" dirty="0">
                <a:latin typeface="+mj-lt"/>
              </a:rPr>
              <a:t>JAAD Case Reports</a:t>
            </a:r>
            <a:r>
              <a:rPr lang="en-US" altLang="en-US" sz="1100" dirty="0">
                <a:latin typeface="+mj-lt"/>
              </a:rPr>
              <a:t>. 2020;6(12):1333-1335. </a:t>
            </a:r>
            <a:r>
              <a:rPr lang="en-US" altLang="en-US" sz="1100" dirty="0" err="1">
                <a:latin typeface="+mj-lt"/>
              </a:rPr>
              <a:t>doi:https</a:t>
            </a:r>
            <a:r>
              <a:rPr lang="en-US" altLang="en-US" sz="1100" dirty="0">
                <a:latin typeface="+mj-lt"/>
              </a:rPr>
              <a:t>://doi.org/10.1016/j.jdcr.2020.09.014</a:t>
            </a:r>
          </a:p>
          <a:p>
            <a:r>
              <a:rPr lang="en-US" sz="1100" baseline="30000" dirty="0"/>
              <a:t>1</a:t>
            </a:r>
            <a:r>
              <a:rPr lang="en-US" sz="1100" dirty="0"/>
              <a:t> </a:t>
            </a:r>
            <a:r>
              <a:rPr lang="en-US" altLang="en-US" sz="1050" dirty="0"/>
              <a:t>Damari N, Goodman A, Bridges C. Diagnosis and management of reactive infectious mucocutaneous eruption. </a:t>
            </a:r>
            <a:r>
              <a:rPr lang="en-US" altLang="en-US" sz="1050" i="1" dirty="0"/>
              <a:t>Journal of Hospital Medicine</a:t>
            </a:r>
            <a:r>
              <a:rPr lang="en-US" altLang="en-US" sz="1050" dirty="0"/>
              <a:t>. 2025;20(11). </a:t>
            </a:r>
            <a:r>
              <a:rPr lang="en-US" altLang="en-US" sz="1050" dirty="0" err="1"/>
              <a:t>doi:https</a:t>
            </a:r>
            <a:r>
              <a:rPr lang="en-US" altLang="en-US" sz="1050" dirty="0"/>
              <a:t>://doi.org/10.1002/jhm.70099</a:t>
            </a:r>
          </a:p>
          <a:p>
            <a:endParaRPr lang="en-US" sz="1100" dirty="0"/>
          </a:p>
        </p:txBody>
      </p:sp>
    </p:spTree>
    <p:extLst>
      <p:ext uri="{BB962C8B-B14F-4D97-AF65-F5344CB8AC3E}">
        <p14:creationId xmlns:p14="http://schemas.microsoft.com/office/powerpoint/2010/main" val="448717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94AC66-64E9-3F23-99F4-1A68376E409A}"/>
              </a:ext>
            </a:extLst>
          </p:cNvPr>
          <p:cNvSpPr>
            <a:spLocks noGrp="1"/>
          </p:cNvSpPr>
          <p:nvPr>
            <p:ph type="title"/>
          </p:nvPr>
        </p:nvSpPr>
        <p:spPr>
          <a:xfrm>
            <a:off x="1071846" y="1059736"/>
            <a:ext cx="10040233" cy="1228130"/>
          </a:xfrm>
        </p:spPr>
        <p:txBody>
          <a:bodyPr>
            <a:normAutofit/>
          </a:bodyPr>
          <a:lstStyle/>
          <a:p>
            <a:r>
              <a:rPr lang="en-US" sz="4200">
                <a:solidFill>
                  <a:srgbClr val="FFFFFF"/>
                </a:solidFill>
              </a:rPr>
              <a:t>RIME: Reactive Inflammatory Mucocutaneous Eruption</a:t>
            </a:r>
          </a:p>
        </p:txBody>
      </p:sp>
      <p:sp>
        <p:nvSpPr>
          <p:cNvPr id="3" name="Content Placeholder 2">
            <a:extLst>
              <a:ext uri="{FF2B5EF4-FFF2-40B4-BE49-F238E27FC236}">
                <a16:creationId xmlns:a16="http://schemas.microsoft.com/office/drawing/2014/main" id="{A35E7AA9-2586-80D8-961F-C8CD27603813}"/>
              </a:ext>
            </a:extLst>
          </p:cNvPr>
          <p:cNvSpPr>
            <a:spLocks noGrp="1"/>
          </p:cNvSpPr>
          <p:nvPr>
            <p:ph idx="1"/>
          </p:nvPr>
        </p:nvSpPr>
        <p:spPr>
          <a:xfrm>
            <a:off x="806195" y="2810576"/>
            <a:ext cx="10305883" cy="3403957"/>
          </a:xfrm>
        </p:spPr>
        <p:txBody>
          <a:bodyPr>
            <a:normAutofit fontScale="85000" lnSpcReduction="20000"/>
          </a:bodyPr>
          <a:lstStyle/>
          <a:p>
            <a:pPr>
              <a:buFont typeface="Arial" panose="020B0604020202020204" pitchFamily="34" charset="0"/>
              <a:buChar char="•"/>
            </a:pPr>
            <a:r>
              <a:rPr lang="en-US" dirty="0"/>
              <a:t> </a:t>
            </a:r>
            <a:r>
              <a:rPr lang="en-US" sz="2800" dirty="0"/>
              <a:t>Defined by Dr. Michele </a:t>
            </a:r>
            <a:r>
              <a:rPr lang="en-US" sz="2800" dirty="0" err="1"/>
              <a:t>Ramien</a:t>
            </a:r>
            <a:r>
              <a:rPr lang="en-US" sz="2800" dirty="0"/>
              <a:t> and colleagues in 2018 to distinguish patients who have erosive mucositis and cutaneous lesions caused by infection rather than a drug</a:t>
            </a:r>
            <a:r>
              <a:rPr lang="en-US" sz="2800" baseline="30000" dirty="0"/>
              <a:t>1</a:t>
            </a:r>
          </a:p>
          <a:p>
            <a:pPr>
              <a:buFont typeface="Arial" panose="020B0604020202020204" pitchFamily="34" charset="0"/>
              <a:buChar char="•"/>
            </a:pPr>
            <a:r>
              <a:rPr lang="en-US" sz="2800" dirty="0"/>
              <a:t> Has been associated with several infectious etiologies other than M. pneumo</a:t>
            </a:r>
            <a:r>
              <a:rPr lang="en-US" sz="2800" baseline="30000" dirty="0"/>
              <a:t>1</a:t>
            </a:r>
          </a:p>
          <a:p>
            <a:pPr lvl="2">
              <a:buFont typeface="Courier New" panose="02070309020205020404" pitchFamily="49" charset="0"/>
              <a:buChar char="o"/>
            </a:pPr>
            <a:r>
              <a:rPr lang="en-US" sz="1900" dirty="0"/>
              <a:t>Chlamydia pneumoniae</a:t>
            </a:r>
          </a:p>
          <a:p>
            <a:pPr lvl="2">
              <a:buFont typeface="Courier New" panose="02070309020205020404" pitchFamily="49" charset="0"/>
              <a:buChar char="o"/>
            </a:pPr>
            <a:r>
              <a:rPr lang="en-US" sz="1900" dirty="0"/>
              <a:t>Human metapneumovirus</a:t>
            </a:r>
          </a:p>
          <a:p>
            <a:pPr lvl="2">
              <a:buFont typeface="Courier New" panose="02070309020205020404" pitchFamily="49" charset="0"/>
              <a:buChar char="o"/>
            </a:pPr>
            <a:r>
              <a:rPr lang="en-US" sz="1900" dirty="0"/>
              <a:t>Rhinovirus</a:t>
            </a:r>
          </a:p>
          <a:p>
            <a:pPr lvl="2">
              <a:buFont typeface="Courier New" panose="02070309020205020404" pitchFamily="49" charset="0"/>
              <a:buChar char="o"/>
            </a:pPr>
            <a:r>
              <a:rPr lang="en-US" sz="1900" dirty="0"/>
              <a:t>Enteroviruses</a:t>
            </a:r>
          </a:p>
          <a:p>
            <a:pPr lvl="2">
              <a:buFont typeface="Courier New" panose="02070309020205020404" pitchFamily="49" charset="0"/>
              <a:buChar char="o"/>
            </a:pPr>
            <a:r>
              <a:rPr lang="en-US" sz="1900" dirty="0"/>
              <a:t>Adenovirus</a:t>
            </a:r>
          </a:p>
          <a:p>
            <a:pPr lvl="2">
              <a:buFont typeface="Courier New" panose="02070309020205020404" pitchFamily="49" charset="0"/>
              <a:buChar char="o"/>
            </a:pPr>
            <a:r>
              <a:rPr lang="en-US" sz="1900" dirty="0"/>
              <a:t>Influenza A &amp; B</a:t>
            </a:r>
          </a:p>
          <a:p>
            <a:pPr lvl="2">
              <a:buFont typeface="Courier New" panose="02070309020205020404" pitchFamily="49" charset="0"/>
              <a:buChar char="o"/>
            </a:pPr>
            <a:r>
              <a:rPr lang="en-US" sz="1900" dirty="0"/>
              <a:t>SARS-CoV-2</a:t>
            </a:r>
          </a:p>
          <a:p>
            <a:pPr lvl="2">
              <a:buFont typeface="Courier New" panose="02070309020205020404" pitchFamily="49" charset="0"/>
              <a:buChar char="o"/>
            </a:pPr>
            <a:r>
              <a:rPr lang="en-US" sz="1900" dirty="0"/>
              <a:t>Parainfluenza virus type 2</a:t>
            </a:r>
          </a:p>
          <a:p>
            <a:endParaRPr lang="en-US" sz="1900" dirty="0"/>
          </a:p>
        </p:txBody>
      </p:sp>
      <p:sp>
        <p:nvSpPr>
          <p:cNvPr id="4" name="TextBox 3">
            <a:extLst>
              <a:ext uri="{FF2B5EF4-FFF2-40B4-BE49-F238E27FC236}">
                <a16:creationId xmlns:a16="http://schemas.microsoft.com/office/drawing/2014/main" id="{D3A58F06-549E-353C-E8FD-D486A5A28494}"/>
              </a:ext>
            </a:extLst>
          </p:cNvPr>
          <p:cNvSpPr txBox="1"/>
          <p:nvPr/>
        </p:nvSpPr>
        <p:spPr>
          <a:xfrm>
            <a:off x="482847" y="6066486"/>
            <a:ext cx="11602306" cy="707886"/>
          </a:xfrm>
          <a:prstGeom prst="rect">
            <a:avLst/>
          </a:prstGeom>
          <a:noFill/>
        </p:spPr>
        <p:txBody>
          <a:bodyPr wrap="square" rtlCol="0">
            <a:spAutoFit/>
          </a:bodyPr>
          <a:lstStyle/>
          <a:p>
            <a:r>
              <a:rPr lang="en-US" sz="1050" dirty="0"/>
              <a:t>1 </a:t>
            </a:r>
            <a:r>
              <a:rPr lang="en-US" sz="1050" dirty="0" err="1"/>
              <a:t>Ramien</a:t>
            </a:r>
            <a:r>
              <a:rPr lang="en-US" sz="1050" dirty="0"/>
              <a:t> ML. Reactive infectious mucocutaneous eruption: Mycoplasma pneumoniae-induced rash and mucositis and other </a:t>
            </a:r>
            <a:r>
              <a:rPr lang="en-US" sz="1050" dirty="0" err="1"/>
              <a:t>parainfectious</a:t>
            </a:r>
            <a:r>
              <a:rPr lang="en-US" sz="1050" dirty="0"/>
              <a:t> eruptions. </a:t>
            </a:r>
            <a:r>
              <a:rPr lang="en-US" sz="1050" i="1" dirty="0"/>
              <a:t>Clin Exp Dermatol</a:t>
            </a:r>
            <a:r>
              <a:rPr lang="en-US" sz="1050" dirty="0"/>
              <a:t>. 2021;46(3):420-429. doi:10.1111/ced.14404.</a:t>
            </a:r>
          </a:p>
          <a:p>
            <a:endParaRPr lang="en-US" dirty="0"/>
          </a:p>
        </p:txBody>
      </p:sp>
    </p:spTree>
    <p:extLst>
      <p:ext uri="{BB962C8B-B14F-4D97-AF65-F5344CB8AC3E}">
        <p14:creationId xmlns:p14="http://schemas.microsoft.com/office/powerpoint/2010/main" val="4223791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703BB-3D2A-8302-BFD0-7EE57628E9CA}"/>
              </a:ext>
            </a:extLst>
          </p:cNvPr>
          <p:cNvSpPr/>
          <p:nvPr/>
        </p:nvSpPr>
        <p:spPr>
          <a:xfrm>
            <a:off x="493981" y="428017"/>
            <a:ext cx="11099260" cy="1583663"/>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1F740AD-3469-AE9B-5972-67F70173B166}"/>
              </a:ext>
            </a:extLst>
          </p:cNvPr>
          <p:cNvSpPr/>
          <p:nvPr/>
        </p:nvSpPr>
        <p:spPr>
          <a:xfrm>
            <a:off x="676657" y="612843"/>
            <a:ext cx="10753342" cy="1245140"/>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161920-2097-3271-146C-8038A0E0A6FC}"/>
              </a:ext>
            </a:extLst>
          </p:cNvPr>
          <p:cNvSpPr>
            <a:spLocks noGrp="1"/>
          </p:cNvSpPr>
          <p:nvPr>
            <p:ph type="title"/>
          </p:nvPr>
        </p:nvSpPr>
        <p:spPr>
          <a:xfrm>
            <a:off x="904672" y="499533"/>
            <a:ext cx="10525327" cy="1658198"/>
          </a:xfrm>
        </p:spPr>
        <p:txBody>
          <a:bodyPr/>
          <a:lstStyle/>
          <a:p>
            <a:r>
              <a:rPr lang="en-US" dirty="0">
                <a:solidFill>
                  <a:schemeClr val="bg1"/>
                </a:solidFill>
              </a:rPr>
              <a:t>RIME Fast Facts</a:t>
            </a:r>
          </a:p>
        </p:txBody>
      </p:sp>
      <p:sp>
        <p:nvSpPr>
          <p:cNvPr id="3" name="Content Placeholder 2">
            <a:extLst>
              <a:ext uri="{FF2B5EF4-FFF2-40B4-BE49-F238E27FC236}">
                <a16:creationId xmlns:a16="http://schemas.microsoft.com/office/drawing/2014/main" id="{1D93AC36-1494-25C8-E563-66DFE65656F3}"/>
              </a:ext>
            </a:extLst>
          </p:cNvPr>
          <p:cNvSpPr>
            <a:spLocks noGrp="1"/>
          </p:cNvSpPr>
          <p:nvPr>
            <p:ph idx="1"/>
          </p:nvPr>
        </p:nvSpPr>
        <p:spPr>
          <a:xfrm>
            <a:off x="676656" y="2342557"/>
            <a:ext cx="10753725" cy="3435308"/>
          </a:xfrm>
        </p:spPr>
        <p:txBody>
          <a:bodyPr/>
          <a:lstStyle/>
          <a:p>
            <a:pPr fontAlgn="base">
              <a:buFont typeface="Arial" panose="020B0604020202020204" pitchFamily="34" charset="0"/>
              <a:buChar char="•"/>
            </a:pPr>
            <a:r>
              <a:rPr lang="en-US" dirty="0"/>
              <a:t>   Predominantly affects mucous membranes, with little to no skin involvement in the form of ulcers, erosions, hemorrhagic crust and </a:t>
            </a:r>
            <a:r>
              <a:rPr lang="en-US" dirty="0" err="1"/>
              <a:t>vesicobullous</a:t>
            </a:r>
            <a:r>
              <a:rPr lang="en-US" dirty="0"/>
              <a:t> lesions</a:t>
            </a:r>
          </a:p>
          <a:p>
            <a:pPr lvl="1" fontAlgn="base">
              <a:buFont typeface="Courier New" panose="02070309020205020404" pitchFamily="49" charset="0"/>
              <a:buChar char="o"/>
            </a:pPr>
            <a:r>
              <a:rPr lang="en-US" dirty="0"/>
              <a:t>94-100% oral</a:t>
            </a:r>
          </a:p>
          <a:p>
            <a:pPr lvl="1" fontAlgn="base">
              <a:buFont typeface="Courier New" panose="02070309020205020404" pitchFamily="49" charset="0"/>
              <a:buChar char="o"/>
            </a:pPr>
            <a:r>
              <a:rPr lang="en-US" dirty="0"/>
              <a:t>82-92% ocular</a:t>
            </a:r>
          </a:p>
          <a:p>
            <a:pPr lvl="1" fontAlgn="base">
              <a:buFont typeface="Courier New" panose="02070309020205020404" pitchFamily="49" charset="0"/>
              <a:buChar char="o"/>
            </a:pPr>
            <a:r>
              <a:rPr lang="en-US" dirty="0"/>
              <a:t>63-78% urogenital</a:t>
            </a:r>
          </a:p>
          <a:p>
            <a:pPr lvl="1" fontAlgn="base">
              <a:buFont typeface="Courier New" panose="02070309020205020404" pitchFamily="49" charset="0"/>
              <a:buChar char="o"/>
            </a:pPr>
            <a:r>
              <a:rPr lang="en-US" dirty="0"/>
              <a:t>Less common nasal, esophageal and anal membranes</a:t>
            </a:r>
          </a:p>
          <a:p>
            <a:pPr fontAlgn="base">
              <a:buFont typeface="Arial" panose="020B0604020202020204" pitchFamily="34" charset="0"/>
              <a:buChar char="•"/>
            </a:pPr>
            <a:r>
              <a:rPr lang="en-US" dirty="0"/>
              <a:t>More common in children, slight male predominance, relatively favorable course</a:t>
            </a:r>
          </a:p>
          <a:p>
            <a:pPr fontAlgn="base">
              <a:buFont typeface="Arial" panose="020B0604020202020204" pitchFamily="34" charset="0"/>
              <a:buChar char="•"/>
            </a:pPr>
            <a:r>
              <a:rPr lang="en-US" dirty="0"/>
              <a:t>Usually presents about </a:t>
            </a:r>
            <a:r>
              <a:rPr lang="en-US" i="1" dirty="0"/>
              <a:t>1 week after URI and lasts 7-14 days</a:t>
            </a:r>
          </a:p>
          <a:p>
            <a:endParaRPr lang="en-US" dirty="0"/>
          </a:p>
        </p:txBody>
      </p:sp>
    </p:spTree>
    <p:extLst>
      <p:ext uri="{BB962C8B-B14F-4D97-AF65-F5344CB8AC3E}">
        <p14:creationId xmlns:p14="http://schemas.microsoft.com/office/powerpoint/2010/main" val="281652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4010828"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4" y="809244"/>
            <a:ext cx="3685032"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80CAF-37D2-490F-325F-67B8669BCDB1}"/>
              </a:ext>
            </a:extLst>
          </p:cNvPr>
          <p:cNvSpPr>
            <a:spLocks noGrp="1"/>
          </p:cNvSpPr>
          <p:nvPr>
            <p:ph type="title"/>
          </p:nvPr>
        </p:nvSpPr>
        <p:spPr>
          <a:xfrm>
            <a:off x="961292" y="1031634"/>
            <a:ext cx="3368431" cy="4844777"/>
          </a:xfrm>
        </p:spPr>
        <p:txBody>
          <a:bodyPr>
            <a:normAutofit/>
          </a:bodyPr>
          <a:lstStyle/>
          <a:p>
            <a:r>
              <a:rPr lang="en-US">
                <a:solidFill>
                  <a:srgbClr val="FFFFFF"/>
                </a:solidFill>
              </a:rPr>
              <a:t>Differential Diagnoses for RIME</a:t>
            </a:r>
          </a:p>
        </p:txBody>
      </p:sp>
      <p:sp>
        <p:nvSpPr>
          <p:cNvPr id="3" name="Content Placeholder 2">
            <a:extLst>
              <a:ext uri="{FF2B5EF4-FFF2-40B4-BE49-F238E27FC236}">
                <a16:creationId xmlns:a16="http://schemas.microsoft.com/office/drawing/2014/main" id="{2CE323AB-28B4-732D-53BC-6F76E2756BB7}"/>
              </a:ext>
            </a:extLst>
          </p:cNvPr>
          <p:cNvSpPr>
            <a:spLocks noGrp="1"/>
          </p:cNvSpPr>
          <p:nvPr>
            <p:ph idx="1"/>
          </p:nvPr>
        </p:nvSpPr>
        <p:spPr>
          <a:xfrm>
            <a:off x="5289791" y="1031634"/>
            <a:ext cx="6140590" cy="4746232"/>
          </a:xfrm>
        </p:spPr>
        <p:txBody>
          <a:bodyPr anchor="ctr">
            <a:normAutofit/>
          </a:bodyPr>
          <a:lstStyle/>
          <a:p>
            <a:pPr fontAlgn="base">
              <a:buFont typeface="Arial" panose="020B0604020202020204" pitchFamily="34" charset="0"/>
              <a:buChar char="•"/>
            </a:pPr>
            <a:r>
              <a:rPr lang="en-US" dirty="0"/>
              <a:t>    EM Major (typically lacks preceding URI and has more classic targetoid lesions)</a:t>
            </a:r>
          </a:p>
          <a:p>
            <a:pPr lvl="1" fontAlgn="base">
              <a:buFont typeface="Arial" panose="020B0604020202020204" pitchFamily="34" charset="0"/>
              <a:buChar char="•"/>
            </a:pPr>
            <a:r>
              <a:rPr lang="en-US" dirty="0"/>
              <a:t>SJS - medication within prior 2 months, severe, life-threatening, Nikolsky sign</a:t>
            </a:r>
          </a:p>
          <a:p>
            <a:pPr lvl="1" fontAlgn="base">
              <a:buFont typeface="Arial" panose="020B0604020202020204" pitchFamily="34" charset="0"/>
              <a:buChar char="•"/>
            </a:pPr>
            <a:r>
              <a:rPr lang="en-US" dirty="0"/>
              <a:t>Kawasaki disease</a:t>
            </a:r>
          </a:p>
          <a:p>
            <a:pPr lvl="1" fontAlgn="base">
              <a:buFont typeface="Arial" panose="020B0604020202020204" pitchFamily="34" charset="0"/>
              <a:buChar char="•"/>
            </a:pPr>
            <a:r>
              <a:rPr lang="en-US" dirty="0"/>
              <a:t>Pemphigus vulgaris</a:t>
            </a:r>
          </a:p>
          <a:p>
            <a:pPr lvl="1" fontAlgn="base">
              <a:buFont typeface="Arial" panose="020B0604020202020204" pitchFamily="34" charset="0"/>
              <a:buChar char="•"/>
            </a:pPr>
            <a:r>
              <a:rPr lang="en-US" dirty="0"/>
              <a:t>Severe Hand Foot and Mouth disease</a:t>
            </a:r>
          </a:p>
          <a:p>
            <a:pPr lvl="1" fontAlgn="base">
              <a:buFont typeface="Arial" panose="020B0604020202020204" pitchFamily="34" charset="0"/>
              <a:buChar char="•"/>
            </a:pPr>
            <a:r>
              <a:rPr lang="en-US" dirty="0"/>
              <a:t>Autoinflammatory disease</a:t>
            </a:r>
          </a:p>
          <a:p>
            <a:endParaRPr lang="en-US" dirty="0"/>
          </a:p>
        </p:txBody>
      </p:sp>
    </p:spTree>
    <p:extLst>
      <p:ext uri="{BB962C8B-B14F-4D97-AF65-F5344CB8AC3E}">
        <p14:creationId xmlns:p14="http://schemas.microsoft.com/office/powerpoint/2010/main" val="3610469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43EFC75-D61F-4CEA-9817-11CC86030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C02F3DD-3E32-4AF8-BFA1-D131A6B4B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317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black and white text with black text&#10;&#10;AI-generated content may be incorrect.">
            <a:extLst>
              <a:ext uri="{FF2B5EF4-FFF2-40B4-BE49-F238E27FC236}">
                <a16:creationId xmlns:a16="http://schemas.microsoft.com/office/drawing/2014/main" id="{DDD12A75-072B-CC19-8B1B-494F09A0E4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3137" y="796978"/>
            <a:ext cx="7945726" cy="5264044"/>
          </a:xfrm>
          <a:prstGeom prst="rect">
            <a:avLst/>
          </a:prstGeom>
        </p:spPr>
      </p:pic>
      <p:sp>
        <p:nvSpPr>
          <p:cNvPr id="7" name="TextBox 6">
            <a:extLst>
              <a:ext uri="{FF2B5EF4-FFF2-40B4-BE49-F238E27FC236}">
                <a16:creationId xmlns:a16="http://schemas.microsoft.com/office/drawing/2014/main" id="{C2AFB2DC-51CB-DF1A-0E12-59AFC06600C6}"/>
              </a:ext>
            </a:extLst>
          </p:cNvPr>
          <p:cNvSpPr txBox="1"/>
          <p:nvPr/>
        </p:nvSpPr>
        <p:spPr>
          <a:xfrm>
            <a:off x="477012" y="6377940"/>
            <a:ext cx="11348044" cy="430887"/>
          </a:xfrm>
          <a:prstGeom prst="rect">
            <a:avLst/>
          </a:prstGeom>
          <a:noFill/>
        </p:spPr>
        <p:txBody>
          <a:bodyPr wrap="square" rtlCol="0">
            <a:spAutoFit/>
          </a:bodyPr>
          <a:lstStyle/>
          <a:p>
            <a:r>
              <a:rPr lang="en-US" sz="1100" dirty="0">
                <a:solidFill>
                  <a:schemeClr val="bg1"/>
                </a:solidFill>
              </a:rPr>
              <a:t>Damari N, Goodman A, Bridges C. Diagnosis and management of reactive infectious mucocutaneous eruption. J Hosp Med. 2025 Nov;20(11):1212-1216. </a:t>
            </a:r>
            <a:r>
              <a:rPr lang="en-US" sz="1100" dirty="0" err="1">
                <a:solidFill>
                  <a:schemeClr val="bg1"/>
                </a:solidFill>
              </a:rPr>
              <a:t>doi</a:t>
            </a:r>
            <a:r>
              <a:rPr lang="en-US" sz="1100" dirty="0">
                <a:solidFill>
                  <a:schemeClr val="bg1"/>
                </a:solidFill>
              </a:rPr>
              <a:t>: 10.1002/jhm.70099. </a:t>
            </a:r>
            <a:r>
              <a:rPr lang="en-US" sz="1100" dirty="0" err="1">
                <a:solidFill>
                  <a:schemeClr val="bg1"/>
                </a:solidFill>
              </a:rPr>
              <a:t>Epub</a:t>
            </a:r>
            <a:r>
              <a:rPr lang="en-US" sz="1100" dirty="0">
                <a:solidFill>
                  <a:schemeClr val="bg1"/>
                </a:solidFill>
              </a:rPr>
              <a:t> 2025 Jul 7. PMID: 40619921; PMCID: PMC12579755.</a:t>
            </a:r>
          </a:p>
        </p:txBody>
      </p:sp>
    </p:spTree>
    <p:extLst>
      <p:ext uri="{BB962C8B-B14F-4D97-AF65-F5344CB8AC3E}">
        <p14:creationId xmlns:p14="http://schemas.microsoft.com/office/powerpoint/2010/main" val="1601351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3471E6-1352-03C4-9332-5BE2DEB09935}"/>
              </a:ext>
            </a:extLst>
          </p:cNvPr>
          <p:cNvSpPr>
            <a:spLocks noGrp="1"/>
          </p:cNvSpPr>
          <p:nvPr>
            <p:ph type="title"/>
          </p:nvPr>
        </p:nvSpPr>
        <p:spPr>
          <a:xfrm>
            <a:off x="1071846" y="1396721"/>
            <a:ext cx="10040233" cy="891144"/>
          </a:xfrm>
        </p:spPr>
        <p:txBody>
          <a:bodyPr>
            <a:normAutofit fontScale="90000"/>
          </a:bodyPr>
          <a:lstStyle/>
          <a:p>
            <a:r>
              <a:rPr lang="en-US" sz="5300" dirty="0">
                <a:solidFill>
                  <a:srgbClr val="FFFFFF"/>
                </a:solidFill>
              </a:rPr>
              <a:t>Treatment of RIME</a:t>
            </a:r>
            <a:br>
              <a:rPr lang="en-US" sz="4200" dirty="0">
                <a:solidFill>
                  <a:srgbClr val="FFFFFF"/>
                </a:solidFill>
              </a:rPr>
            </a:br>
            <a:endParaRPr lang="en-US" sz="4200" dirty="0">
              <a:solidFill>
                <a:srgbClr val="FFFFFF"/>
              </a:solidFill>
            </a:endParaRPr>
          </a:p>
        </p:txBody>
      </p:sp>
      <p:sp>
        <p:nvSpPr>
          <p:cNvPr id="3" name="Content Placeholder 2">
            <a:extLst>
              <a:ext uri="{FF2B5EF4-FFF2-40B4-BE49-F238E27FC236}">
                <a16:creationId xmlns:a16="http://schemas.microsoft.com/office/drawing/2014/main" id="{A6E6BDA9-5B54-276B-9340-6B709E816981}"/>
              </a:ext>
            </a:extLst>
          </p:cNvPr>
          <p:cNvSpPr>
            <a:spLocks noGrp="1"/>
          </p:cNvSpPr>
          <p:nvPr>
            <p:ph idx="1"/>
          </p:nvPr>
        </p:nvSpPr>
        <p:spPr>
          <a:xfrm>
            <a:off x="1071846" y="2973313"/>
            <a:ext cx="10040233" cy="2903099"/>
          </a:xfrm>
        </p:spPr>
        <p:txBody>
          <a:bodyPr>
            <a:normAutofit/>
          </a:bodyPr>
          <a:lstStyle/>
          <a:p>
            <a:pPr lvl="1" fontAlgn="base">
              <a:buFont typeface="Arial" panose="020B0604020202020204" pitchFamily="34" charset="0"/>
              <a:buChar char="•"/>
            </a:pPr>
            <a:r>
              <a:rPr lang="en-US" dirty="0"/>
              <a:t>No established guidelines; supportive care (skin care, fluids, nutrition, pain management)</a:t>
            </a:r>
          </a:p>
          <a:p>
            <a:pPr lvl="1" fontAlgn="base">
              <a:buFont typeface="Arial" panose="020B0604020202020204" pitchFamily="34" charset="0"/>
              <a:buChar char="•"/>
            </a:pPr>
            <a:r>
              <a:rPr lang="en-US" dirty="0"/>
              <a:t>Treat underlying/inciting infection with proper antibiotics</a:t>
            </a:r>
          </a:p>
          <a:p>
            <a:pPr lvl="1" fontAlgn="base">
              <a:buFont typeface="Arial" panose="020B0604020202020204" pitchFamily="34" charset="0"/>
              <a:buChar char="•"/>
            </a:pPr>
            <a:r>
              <a:rPr lang="en-US" dirty="0"/>
              <a:t>Dermatology consult to differentiate between more serious conditions (SJS, TEN)</a:t>
            </a:r>
          </a:p>
          <a:p>
            <a:pPr lvl="1" fontAlgn="base">
              <a:buFont typeface="Arial" panose="020B0604020202020204" pitchFamily="34" charset="0"/>
              <a:buChar char="•"/>
            </a:pPr>
            <a:r>
              <a:rPr lang="en-US" dirty="0"/>
              <a:t>Ophthalmology consult if ocular involvement</a:t>
            </a:r>
          </a:p>
          <a:p>
            <a:pPr lvl="1" fontAlgn="base">
              <a:buFont typeface="Arial" panose="020B0604020202020204" pitchFamily="34" charset="0"/>
              <a:buChar char="•"/>
            </a:pPr>
            <a:r>
              <a:rPr lang="en-US" dirty="0"/>
              <a:t>Severe cases </a:t>
            </a:r>
            <a:r>
              <a:rPr lang="en-US" dirty="0">
                <a:sym typeface="Wingdings" panose="05000000000000000000" pitchFamily="2" charset="2"/>
              </a:rPr>
              <a:t> </a:t>
            </a:r>
            <a:r>
              <a:rPr lang="en-US" dirty="0"/>
              <a:t>Systemic steroids, IVIG, cyclosporine</a:t>
            </a:r>
          </a:p>
          <a:p>
            <a:endParaRPr lang="en-US" dirty="0"/>
          </a:p>
        </p:txBody>
      </p:sp>
    </p:spTree>
    <p:extLst>
      <p:ext uri="{BB962C8B-B14F-4D97-AF65-F5344CB8AC3E}">
        <p14:creationId xmlns:p14="http://schemas.microsoft.com/office/powerpoint/2010/main" val="302366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B15A31-F24E-9C7D-02D0-9874FCA6ECAF}"/>
              </a:ext>
            </a:extLst>
          </p:cNvPr>
          <p:cNvSpPr>
            <a:spLocks noGrp="1"/>
          </p:cNvSpPr>
          <p:nvPr>
            <p:ph type="title"/>
          </p:nvPr>
        </p:nvSpPr>
        <p:spPr>
          <a:xfrm>
            <a:off x="1071846" y="1059736"/>
            <a:ext cx="10040233" cy="1228130"/>
          </a:xfrm>
        </p:spPr>
        <p:txBody>
          <a:bodyPr>
            <a:normAutofit/>
          </a:bodyPr>
          <a:lstStyle/>
          <a:p>
            <a:r>
              <a:rPr lang="en-US" dirty="0">
                <a:solidFill>
                  <a:srgbClr val="FFFFFF"/>
                </a:solidFill>
              </a:rPr>
              <a:t>Case 3: More Blisters!</a:t>
            </a:r>
          </a:p>
        </p:txBody>
      </p:sp>
      <p:sp>
        <p:nvSpPr>
          <p:cNvPr id="3" name="Content Placeholder 2">
            <a:extLst>
              <a:ext uri="{FF2B5EF4-FFF2-40B4-BE49-F238E27FC236}">
                <a16:creationId xmlns:a16="http://schemas.microsoft.com/office/drawing/2014/main" id="{4DCD5C9C-F770-5D92-5779-10E9457132C5}"/>
              </a:ext>
            </a:extLst>
          </p:cNvPr>
          <p:cNvSpPr>
            <a:spLocks noGrp="1"/>
          </p:cNvSpPr>
          <p:nvPr>
            <p:ph idx="1"/>
          </p:nvPr>
        </p:nvSpPr>
        <p:spPr>
          <a:xfrm>
            <a:off x="1071846" y="2973313"/>
            <a:ext cx="10040233" cy="2903099"/>
          </a:xfrm>
        </p:spPr>
        <p:txBody>
          <a:bodyPr>
            <a:normAutofit/>
          </a:bodyPr>
          <a:lstStyle/>
          <a:p>
            <a:r>
              <a:rPr lang="en-US" dirty="0"/>
              <a:t>60 y/o white male presents for skin exam</a:t>
            </a:r>
          </a:p>
          <a:p>
            <a:r>
              <a:rPr lang="en-US" dirty="0"/>
              <a:t>Sister deceased from metastatic melanoma, concerned about brown spots on his back. </a:t>
            </a:r>
          </a:p>
          <a:p>
            <a:r>
              <a:rPr lang="en-US" dirty="0"/>
              <a:t>Also has a rash on knees and elbows for years diagnosed as psoriasis. Uses triamcinolone, which helps with the itch, but it has only ever cleared when he has been on prednisone for poison ivy</a:t>
            </a:r>
          </a:p>
          <a:p>
            <a:r>
              <a:rPr lang="en-US" dirty="0"/>
              <a:t>Meds: amitriptyline, pregabalin</a:t>
            </a:r>
          </a:p>
        </p:txBody>
      </p:sp>
    </p:spTree>
    <p:extLst>
      <p:ext uri="{BB962C8B-B14F-4D97-AF65-F5344CB8AC3E}">
        <p14:creationId xmlns:p14="http://schemas.microsoft.com/office/powerpoint/2010/main" val="1038462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058253-F527-EC87-C244-AA6D03880689}"/>
              </a:ext>
            </a:extLst>
          </p:cNvPr>
          <p:cNvSpPr>
            <a:spLocks noGrp="1"/>
          </p:cNvSpPr>
          <p:nvPr>
            <p:ph type="title"/>
          </p:nvPr>
        </p:nvSpPr>
        <p:spPr>
          <a:xfrm>
            <a:off x="1071846" y="1059736"/>
            <a:ext cx="10040233" cy="1228130"/>
          </a:xfrm>
        </p:spPr>
        <p:txBody>
          <a:bodyPr>
            <a:normAutofit/>
          </a:bodyPr>
          <a:lstStyle/>
          <a:p>
            <a:r>
              <a:rPr lang="en-US" dirty="0">
                <a:solidFill>
                  <a:srgbClr val="FFFFFF"/>
                </a:solidFill>
              </a:rPr>
              <a:t>Exam</a:t>
            </a:r>
          </a:p>
        </p:txBody>
      </p:sp>
      <p:sp>
        <p:nvSpPr>
          <p:cNvPr id="3" name="Content Placeholder 2">
            <a:extLst>
              <a:ext uri="{FF2B5EF4-FFF2-40B4-BE49-F238E27FC236}">
                <a16:creationId xmlns:a16="http://schemas.microsoft.com/office/drawing/2014/main" id="{3263B3BA-E1B8-B12B-44F0-672060DFD4E7}"/>
              </a:ext>
            </a:extLst>
          </p:cNvPr>
          <p:cNvSpPr>
            <a:spLocks noGrp="1"/>
          </p:cNvSpPr>
          <p:nvPr>
            <p:ph idx="1"/>
          </p:nvPr>
        </p:nvSpPr>
        <p:spPr>
          <a:xfrm>
            <a:off x="1071847" y="2973313"/>
            <a:ext cx="6002194" cy="2903099"/>
          </a:xfrm>
        </p:spPr>
        <p:txBody>
          <a:bodyPr>
            <a:normAutofit/>
          </a:bodyPr>
          <a:lstStyle/>
          <a:p>
            <a:pPr lvl="1" fontAlgn="base">
              <a:buFont typeface="Arial" panose="020B0604020202020204" pitchFamily="34" charset="0"/>
              <a:buChar char="•"/>
            </a:pPr>
            <a:r>
              <a:rPr lang="en-US" dirty="0"/>
              <a:t>Multiple brown, waxy papules and plaques on trunk</a:t>
            </a:r>
          </a:p>
          <a:p>
            <a:pPr lvl="2" fontAlgn="base">
              <a:buFont typeface="Arial" panose="020B0604020202020204" pitchFamily="34" charset="0"/>
              <a:buChar char="•"/>
            </a:pPr>
            <a:r>
              <a:rPr lang="en-US" dirty="0"/>
              <a:t>Reassured these are benign seborrheic keratoses</a:t>
            </a:r>
          </a:p>
          <a:p>
            <a:pPr lvl="1" fontAlgn="base">
              <a:buFont typeface="Arial" panose="020B0604020202020204" pitchFamily="34" charset="0"/>
              <a:buChar char="•"/>
            </a:pPr>
            <a:endParaRPr lang="en-US" dirty="0"/>
          </a:p>
          <a:p>
            <a:pPr lvl="1" fontAlgn="base">
              <a:buFont typeface="Arial" panose="020B0604020202020204" pitchFamily="34" charset="0"/>
              <a:buChar char="•"/>
            </a:pPr>
            <a:r>
              <a:rPr lang="en-US" dirty="0"/>
              <a:t>Multiple erythematous excoriated papules as well as a few vesicles over elbows, knees and scalp</a:t>
            </a:r>
          </a:p>
          <a:p>
            <a:pPr lvl="2" fontAlgn="base">
              <a:buFont typeface="Arial" panose="020B0604020202020204" pitchFamily="34" charset="0"/>
              <a:buChar char="•"/>
            </a:pPr>
            <a:r>
              <a:rPr lang="en-US" dirty="0"/>
              <a:t>His “psoriasis”</a:t>
            </a:r>
          </a:p>
          <a:p>
            <a:endParaRPr lang="en-US" dirty="0"/>
          </a:p>
        </p:txBody>
      </p:sp>
      <p:pic>
        <p:nvPicPr>
          <p:cNvPr id="5" name="Picture 4">
            <a:extLst>
              <a:ext uri="{FF2B5EF4-FFF2-40B4-BE49-F238E27FC236}">
                <a16:creationId xmlns:a16="http://schemas.microsoft.com/office/drawing/2014/main" id="{86B0043F-0577-DFF2-A159-2B1A96C55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8542" y="2886681"/>
            <a:ext cx="2691611" cy="3429000"/>
          </a:xfrm>
          <a:prstGeom prst="rect">
            <a:avLst/>
          </a:prstGeom>
        </p:spPr>
      </p:pic>
      <p:sp>
        <p:nvSpPr>
          <p:cNvPr id="6" name="TextBox 5">
            <a:extLst>
              <a:ext uri="{FF2B5EF4-FFF2-40B4-BE49-F238E27FC236}">
                <a16:creationId xmlns:a16="http://schemas.microsoft.com/office/drawing/2014/main" id="{5FDE2895-9AE8-9972-AA50-2A027EF2BDE1}"/>
              </a:ext>
            </a:extLst>
          </p:cNvPr>
          <p:cNvSpPr txBox="1"/>
          <p:nvPr/>
        </p:nvSpPr>
        <p:spPr>
          <a:xfrm>
            <a:off x="8428542" y="6438408"/>
            <a:ext cx="2813591" cy="261610"/>
          </a:xfrm>
          <a:prstGeom prst="rect">
            <a:avLst/>
          </a:prstGeom>
          <a:noFill/>
        </p:spPr>
        <p:txBody>
          <a:bodyPr wrap="none" rtlCol="0">
            <a:spAutoFit/>
          </a:bodyPr>
          <a:lstStyle/>
          <a:p>
            <a:r>
              <a:rPr lang="en-US" sz="1100" dirty="0"/>
              <a:t>Photo Credit: Wikipedia “seborrheic keratosis”</a:t>
            </a:r>
          </a:p>
        </p:txBody>
      </p:sp>
    </p:spTree>
    <p:extLst>
      <p:ext uri="{BB962C8B-B14F-4D97-AF65-F5344CB8AC3E}">
        <p14:creationId xmlns:p14="http://schemas.microsoft.com/office/powerpoint/2010/main" val="2781246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2117F2-4CCC-5665-B88B-F600AA4F3E7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FA166FE-39FD-222C-A9D5-C9B6EE2C2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F1E3CC-64E5-AF65-9AC4-C568CBA52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5D4EB1-9C3E-C5B5-EFD7-8303027E702C}"/>
              </a:ext>
            </a:extLst>
          </p:cNvPr>
          <p:cNvSpPr>
            <a:spLocks noGrp="1"/>
          </p:cNvSpPr>
          <p:nvPr>
            <p:ph type="title"/>
          </p:nvPr>
        </p:nvSpPr>
        <p:spPr>
          <a:xfrm>
            <a:off x="1071846" y="1059736"/>
            <a:ext cx="10040233" cy="1228130"/>
          </a:xfrm>
        </p:spPr>
        <p:txBody>
          <a:bodyPr>
            <a:normAutofit/>
          </a:bodyPr>
          <a:lstStyle/>
          <a:p>
            <a:r>
              <a:rPr lang="en-US" dirty="0">
                <a:solidFill>
                  <a:srgbClr val="FFFFFF"/>
                </a:solidFill>
              </a:rPr>
              <a:t>Exam</a:t>
            </a:r>
          </a:p>
        </p:txBody>
      </p:sp>
      <p:pic>
        <p:nvPicPr>
          <p:cNvPr id="9" name="Content Placeholder 5">
            <a:extLst>
              <a:ext uri="{FF2B5EF4-FFF2-40B4-BE49-F238E27FC236}">
                <a16:creationId xmlns:a16="http://schemas.microsoft.com/office/drawing/2014/main" id="{EACBCE16-B4A3-8C2D-9AE0-92B23D9084C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6256" t="10371" r="26270" b="-20627"/>
          <a:stretch>
            <a:fillRect/>
          </a:stretch>
        </p:blipFill>
        <p:spPr>
          <a:xfrm>
            <a:off x="-398196" y="2723944"/>
            <a:ext cx="4341471" cy="4028548"/>
          </a:xfrm>
          <a:prstGeom prst="rect">
            <a:avLst/>
          </a:prstGeom>
        </p:spPr>
      </p:pic>
      <p:pic>
        <p:nvPicPr>
          <p:cNvPr id="11" name="Content Placeholder 7">
            <a:extLst>
              <a:ext uri="{FF2B5EF4-FFF2-40B4-BE49-F238E27FC236}">
                <a16:creationId xmlns:a16="http://schemas.microsoft.com/office/drawing/2014/main" id="{2D451B6A-3E79-9C07-5E7A-B65F15863C75}"/>
              </a:ext>
            </a:extLst>
          </p:cNvPr>
          <p:cNvPicPr>
            <a:picLocks noChangeAspect="1"/>
          </p:cNvPicPr>
          <p:nvPr/>
        </p:nvPicPr>
        <p:blipFill>
          <a:blip r:embed="rId3">
            <a:extLst>
              <a:ext uri="{28A0092B-C50C-407E-A947-70E740481C1C}">
                <a14:useLocalDpi xmlns:a14="http://schemas.microsoft.com/office/drawing/2010/main" val="0"/>
              </a:ext>
            </a:extLst>
          </a:blip>
          <a:srcRect l="16185" r="-16185"/>
          <a:stretch>
            <a:fillRect/>
          </a:stretch>
        </p:blipFill>
        <p:spPr>
          <a:xfrm>
            <a:off x="4043458" y="2723943"/>
            <a:ext cx="3748896" cy="3255589"/>
          </a:xfrm>
          <a:prstGeom prst="rect">
            <a:avLst/>
          </a:prstGeom>
        </p:spPr>
      </p:pic>
      <p:pic>
        <p:nvPicPr>
          <p:cNvPr id="13" name="Picture 12">
            <a:extLst>
              <a:ext uri="{FF2B5EF4-FFF2-40B4-BE49-F238E27FC236}">
                <a16:creationId xmlns:a16="http://schemas.microsoft.com/office/drawing/2014/main" id="{CECD6A25-D984-A147-0C8D-CF25029A7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061" y="2723622"/>
            <a:ext cx="4022742" cy="3255589"/>
          </a:xfrm>
          <a:prstGeom prst="rect">
            <a:avLst/>
          </a:prstGeom>
        </p:spPr>
      </p:pic>
    </p:spTree>
    <p:extLst>
      <p:ext uri="{BB962C8B-B14F-4D97-AF65-F5344CB8AC3E}">
        <p14:creationId xmlns:p14="http://schemas.microsoft.com/office/powerpoint/2010/main" val="1885578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459C64-D5BC-D7A9-B2EB-C5124F8BC9E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8F5D837-411D-5273-F62F-98D1751AD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09B16BE-F917-3E82-7783-E24A2BCEE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076F33-D80E-4522-6C7F-05248ECFF1F6}"/>
              </a:ext>
            </a:extLst>
          </p:cNvPr>
          <p:cNvSpPr>
            <a:spLocks noGrp="1"/>
          </p:cNvSpPr>
          <p:nvPr>
            <p:ph type="title"/>
          </p:nvPr>
        </p:nvSpPr>
        <p:spPr>
          <a:xfrm>
            <a:off x="1071846" y="1059736"/>
            <a:ext cx="10040233" cy="1228130"/>
          </a:xfrm>
        </p:spPr>
        <p:txBody>
          <a:bodyPr>
            <a:normAutofit/>
          </a:bodyPr>
          <a:lstStyle/>
          <a:p>
            <a:r>
              <a:rPr lang="en-US" dirty="0">
                <a:solidFill>
                  <a:srgbClr val="FFFFFF"/>
                </a:solidFill>
              </a:rPr>
              <a:t>Plan</a:t>
            </a:r>
          </a:p>
        </p:txBody>
      </p:sp>
      <p:pic>
        <p:nvPicPr>
          <p:cNvPr id="6" name="Content Placeholder 5">
            <a:extLst>
              <a:ext uri="{FF2B5EF4-FFF2-40B4-BE49-F238E27FC236}">
                <a16:creationId xmlns:a16="http://schemas.microsoft.com/office/drawing/2014/main" id="{0618F8DF-CCC6-8FE4-7EBE-1144AD19E3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317" y="2633149"/>
            <a:ext cx="4787403" cy="3767137"/>
          </a:xfrm>
          <a:prstGeom prst="rect">
            <a:avLst/>
          </a:prstGeom>
        </p:spPr>
      </p:pic>
      <p:sp>
        <p:nvSpPr>
          <p:cNvPr id="7" name="TextBox 6">
            <a:extLst>
              <a:ext uri="{FF2B5EF4-FFF2-40B4-BE49-F238E27FC236}">
                <a16:creationId xmlns:a16="http://schemas.microsoft.com/office/drawing/2014/main" id="{DA6538B9-D570-237E-3ADF-7800697C67A2}"/>
              </a:ext>
            </a:extLst>
          </p:cNvPr>
          <p:cNvSpPr txBox="1"/>
          <p:nvPr/>
        </p:nvSpPr>
        <p:spPr>
          <a:xfrm>
            <a:off x="5928528" y="2886681"/>
            <a:ext cx="5620004"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4mm punch biopsy x 2</a:t>
            </a:r>
          </a:p>
          <a:p>
            <a:pPr marL="742950" lvl="1" indent="-285750">
              <a:buFont typeface="Arial" panose="020B0604020202020204" pitchFamily="34" charset="0"/>
              <a:buChar char="•"/>
            </a:pPr>
            <a:r>
              <a:rPr lang="en-US" sz="2400" dirty="0"/>
              <a:t>One for </a:t>
            </a:r>
            <a:r>
              <a:rPr lang="en-US" sz="2400" i="1" dirty="0"/>
              <a:t>H&amp;E is lesional</a:t>
            </a:r>
            <a:r>
              <a:rPr lang="en-US" sz="2400" dirty="0"/>
              <a:t> on a vesicle</a:t>
            </a:r>
          </a:p>
          <a:p>
            <a:pPr marL="742950" lvl="1" indent="-285750">
              <a:buFont typeface="Arial" panose="020B0604020202020204" pitchFamily="34" charset="0"/>
              <a:buChar char="•"/>
            </a:pPr>
            <a:r>
              <a:rPr lang="en-US" sz="2400" dirty="0"/>
              <a:t>One for </a:t>
            </a:r>
            <a:r>
              <a:rPr lang="en-US" sz="2400" i="1" dirty="0"/>
              <a:t>DIF is perilesional</a:t>
            </a:r>
          </a:p>
          <a:p>
            <a:pPr marL="285750" indent="-285750" fontAlgn="base">
              <a:buFont typeface="Arial" panose="020B0604020202020204" pitchFamily="34" charset="0"/>
              <a:buChar char="•"/>
            </a:pPr>
            <a:r>
              <a:rPr lang="en-US" sz="2400" dirty="0" err="1"/>
              <a:t>Ddx</a:t>
            </a:r>
            <a:r>
              <a:rPr lang="en-US" sz="2400" dirty="0"/>
              <a:t>: dermatitis herpetiformis vs psoriasis vs eczema vs prurigo nodularis</a:t>
            </a:r>
          </a:p>
          <a:p>
            <a:pPr marL="285750" indent="-285750" fontAlgn="base">
              <a:buFont typeface="Arial" panose="020B0604020202020204" pitchFamily="34" charset="0"/>
              <a:buChar char="•"/>
            </a:pPr>
            <a:r>
              <a:rPr lang="en-US" sz="2400" dirty="0"/>
              <a:t>Start clobetasol 0.05% ointment BID 2 weeks on, 1 week off, repeat cycle PRN until clear</a:t>
            </a:r>
          </a:p>
          <a:p>
            <a:endParaRPr lang="en-US" dirty="0"/>
          </a:p>
        </p:txBody>
      </p:sp>
    </p:spTree>
    <p:extLst>
      <p:ext uri="{BB962C8B-B14F-4D97-AF65-F5344CB8AC3E}">
        <p14:creationId xmlns:p14="http://schemas.microsoft.com/office/powerpoint/2010/main" val="3779509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D42577C-8E55-0CEF-A966-CDEB2CF279A5}"/>
              </a:ext>
            </a:extLst>
          </p:cNvPr>
          <p:cNvSpPr>
            <a:spLocks noGrp="1"/>
          </p:cNvSpPr>
          <p:nvPr>
            <p:ph type="title"/>
          </p:nvPr>
        </p:nvSpPr>
        <p:spPr>
          <a:xfrm>
            <a:off x="603504" y="770467"/>
            <a:ext cx="4205568" cy="3352800"/>
          </a:xfrm>
        </p:spPr>
        <p:txBody>
          <a:bodyPr vert="horz" lIns="91440" tIns="45720" rIns="91440" bIns="45720" rtlCol="0" anchor="b">
            <a:normAutofit/>
          </a:bodyPr>
          <a:lstStyle/>
          <a:p>
            <a:pPr>
              <a:lnSpc>
                <a:spcPct val="80000"/>
              </a:lnSpc>
            </a:pPr>
            <a:r>
              <a:rPr lang="en-US" sz="7200" kern="1200" spc="-120" baseline="0">
                <a:solidFill>
                  <a:srgbClr val="FFFFFF"/>
                </a:solidFill>
                <a:latin typeface="+mj-lt"/>
                <a:ea typeface="+mj-ea"/>
                <a:cs typeface="+mj-cs"/>
              </a:rPr>
              <a:t>The Life of a Derm Girl…</a:t>
            </a:r>
          </a:p>
        </p:txBody>
      </p:sp>
      <p:sp>
        <p:nvSpPr>
          <p:cNvPr id="17" name="Rectangle 16">
            <a:extLst>
              <a:ext uri="{FF2B5EF4-FFF2-40B4-BE49-F238E27FC236}">
                <a16:creationId xmlns:a16="http://schemas.microsoft.com/office/drawing/2014/main" id="{FCA118C4-32A6-466D-8453-BA738103A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F62EE6EE-9CB2-831A-D36B-55C827A506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7228" y="231542"/>
            <a:ext cx="4796185" cy="6394915"/>
          </a:xfrm>
          <a:prstGeom prst="rect">
            <a:avLst/>
          </a:prstGeom>
        </p:spPr>
      </p:pic>
    </p:spTree>
    <p:extLst>
      <p:ext uri="{BB962C8B-B14F-4D97-AF65-F5344CB8AC3E}">
        <p14:creationId xmlns:p14="http://schemas.microsoft.com/office/powerpoint/2010/main" val="2991777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3A4F22-4166-3B3E-7A78-F65CBAA7FBA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9B1807B-65AC-5DA4-E7B1-4C8088EBC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526E2B-04D5-BB7E-BE8C-DD641ACC4E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F6B72-E86A-0503-2AA7-94E17852900D}"/>
              </a:ext>
            </a:extLst>
          </p:cNvPr>
          <p:cNvSpPr>
            <a:spLocks noGrp="1"/>
          </p:cNvSpPr>
          <p:nvPr>
            <p:ph type="title"/>
          </p:nvPr>
        </p:nvSpPr>
        <p:spPr>
          <a:xfrm>
            <a:off x="1071846" y="1059736"/>
            <a:ext cx="10040233" cy="1228130"/>
          </a:xfrm>
        </p:spPr>
        <p:txBody>
          <a:bodyPr>
            <a:normAutofit/>
          </a:bodyPr>
          <a:lstStyle/>
          <a:p>
            <a:r>
              <a:rPr lang="en-US" dirty="0">
                <a:solidFill>
                  <a:srgbClr val="FFFFFF"/>
                </a:solidFill>
              </a:rPr>
              <a:t>Results</a:t>
            </a:r>
          </a:p>
        </p:txBody>
      </p:sp>
      <p:pic>
        <p:nvPicPr>
          <p:cNvPr id="9" name="Content Placeholder 8">
            <a:extLst>
              <a:ext uri="{FF2B5EF4-FFF2-40B4-BE49-F238E27FC236}">
                <a16:creationId xmlns:a16="http://schemas.microsoft.com/office/drawing/2014/main" id="{393C318E-77F3-0572-51CE-7DB2F00A75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6721" y="2723944"/>
            <a:ext cx="9057466" cy="3494612"/>
          </a:xfrm>
          <a:prstGeom prst="rect">
            <a:avLst/>
          </a:prstGeom>
        </p:spPr>
      </p:pic>
    </p:spTree>
    <p:extLst>
      <p:ext uri="{BB962C8B-B14F-4D97-AF65-F5344CB8AC3E}">
        <p14:creationId xmlns:p14="http://schemas.microsoft.com/office/powerpoint/2010/main" val="84548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609FD6-C139-3705-2E49-DB66D460330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F7494C5-E233-B0A2-C619-7E7937DD8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937B17-8557-2368-0C8C-66A072D51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957B11-2F20-D6E1-4789-B9D9EA50C9F5}"/>
              </a:ext>
            </a:extLst>
          </p:cNvPr>
          <p:cNvSpPr>
            <a:spLocks noGrp="1"/>
          </p:cNvSpPr>
          <p:nvPr>
            <p:ph type="title"/>
          </p:nvPr>
        </p:nvSpPr>
        <p:spPr>
          <a:xfrm>
            <a:off x="1071846" y="1059736"/>
            <a:ext cx="10040233" cy="1228130"/>
          </a:xfrm>
        </p:spPr>
        <p:txBody>
          <a:bodyPr>
            <a:normAutofit/>
          </a:bodyPr>
          <a:lstStyle/>
          <a:p>
            <a:r>
              <a:rPr lang="en-US" dirty="0">
                <a:solidFill>
                  <a:srgbClr val="FFFFFF"/>
                </a:solidFill>
              </a:rPr>
              <a:t>Follow Up Plan</a:t>
            </a:r>
          </a:p>
        </p:txBody>
      </p:sp>
      <p:sp>
        <p:nvSpPr>
          <p:cNvPr id="13" name="TextBox 12">
            <a:extLst>
              <a:ext uri="{FF2B5EF4-FFF2-40B4-BE49-F238E27FC236}">
                <a16:creationId xmlns:a16="http://schemas.microsoft.com/office/drawing/2014/main" id="{641EE8DC-A63A-FD07-A0A6-D20F3840FF18}"/>
              </a:ext>
            </a:extLst>
          </p:cNvPr>
          <p:cNvSpPr txBox="1"/>
          <p:nvPr/>
        </p:nvSpPr>
        <p:spPr>
          <a:xfrm>
            <a:off x="806195" y="2795886"/>
            <a:ext cx="5911407"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Discuss importance of gluten free diet, but wait until after seeing GI</a:t>
            </a:r>
          </a:p>
          <a:p>
            <a:pPr marL="285750" indent="-285750">
              <a:buFont typeface="Arial" panose="020B0604020202020204" pitchFamily="34" charset="0"/>
              <a:buChar char="•"/>
            </a:pPr>
            <a:r>
              <a:rPr lang="en-US" sz="2400" dirty="0"/>
              <a:t>Continue clobetasol</a:t>
            </a:r>
          </a:p>
          <a:p>
            <a:pPr marL="285750" indent="-285750">
              <a:buFont typeface="Arial" panose="020B0604020202020204" pitchFamily="34" charset="0"/>
              <a:buChar char="•"/>
            </a:pPr>
            <a:r>
              <a:rPr lang="en-US" sz="2400" dirty="0"/>
              <a:t>Refer to GI</a:t>
            </a:r>
          </a:p>
          <a:p>
            <a:pPr marL="285750" indent="-285750">
              <a:buFont typeface="Arial" panose="020B0604020202020204" pitchFamily="34" charset="0"/>
              <a:buChar char="•"/>
            </a:pPr>
            <a:r>
              <a:rPr lang="en-US" sz="2400" dirty="0">
                <a:sym typeface="Wingdings" panose="05000000000000000000" pitchFamily="2" charset="2"/>
              </a:rPr>
              <a:t>Follow up: </a:t>
            </a:r>
          </a:p>
          <a:p>
            <a:pPr marL="742950" lvl="1" indent="-285750">
              <a:buFont typeface="Arial" panose="020B0604020202020204" pitchFamily="34" charset="0"/>
              <a:buChar char="•"/>
            </a:pPr>
            <a:r>
              <a:rPr lang="en-US" sz="2400" dirty="0">
                <a:sym typeface="Wingdings" panose="05000000000000000000" pitchFamily="2" charset="2"/>
              </a:rPr>
              <a:t>GI confirmed Celiac</a:t>
            </a:r>
          </a:p>
          <a:p>
            <a:pPr marL="742950" lvl="1" indent="-285750">
              <a:buFont typeface="Arial" panose="020B0604020202020204" pitchFamily="34" charset="0"/>
              <a:buChar char="•"/>
            </a:pPr>
            <a:r>
              <a:rPr lang="en-US" sz="2400" dirty="0">
                <a:sym typeface="Wingdings" panose="05000000000000000000" pitchFamily="2" charset="2"/>
              </a:rPr>
              <a:t>Consider dapsone, but he is doing well with clobetasol, working on GF diet</a:t>
            </a:r>
          </a:p>
        </p:txBody>
      </p:sp>
      <p:pic>
        <p:nvPicPr>
          <p:cNvPr id="15" name="Picture 14">
            <a:extLst>
              <a:ext uri="{FF2B5EF4-FFF2-40B4-BE49-F238E27FC236}">
                <a16:creationId xmlns:a16="http://schemas.microsoft.com/office/drawing/2014/main" id="{080B4A27-AC94-B939-051E-499E61236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7882" y="2886681"/>
            <a:ext cx="4580650" cy="3370841"/>
          </a:xfrm>
          <a:prstGeom prst="rect">
            <a:avLst/>
          </a:prstGeom>
        </p:spPr>
      </p:pic>
      <p:sp>
        <p:nvSpPr>
          <p:cNvPr id="16" name="TextBox 15">
            <a:extLst>
              <a:ext uri="{FF2B5EF4-FFF2-40B4-BE49-F238E27FC236}">
                <a16:creationId xmlns:a16="http://schemas.microsoft.com/office/drawing/2014/main" id="{0366B8FC-5AAD-23D6-17DB-916E7391895C}"/>
              </a:ext>
            </a:extLst>
          </p:cNvPr>
          <p:cNvSpPr txBox="1"/>
          <p:nvPr/>
        </p:nvSpPr>
        <p:spPr>
          <a:xfrm>
            <a:off x="8251727" y="6511054"/>
            <a:ext cx="1811714" cy="261610"/>
          </a:xfrm>
          <a:prstGeom prst="rect">
            <a:avLst/>
          </a:prstGeom>
          <a:noFill/>
        </p:spPr>
        <p:txBody>
          <a:bodyPr wrap="none" rtlCol="0">
            <a:spAutoFit/>
          </a:bodyPr>
          <a:lstStyle/>
          <a:p>
            <a:r>
              <a:rPr lang="en-US" sz="1050" dirty="0"/>
              <a:t>Photo credit: Deposit Photos</a:t>
            </a:r>
          </a:p>
        </p:txBody>
      </p:sp>
    </p:spTree>
    <p:extLst>
      <p:ext uri="{BB962C8B-B14F-4D97-AF65-F5344CB8AC3E}">
        <p14:creationId xmlns:p14="http://schemas.microsoft.com/office/powerpoint/2010/main" val="2529796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F2A36-EAC3-1750-ECA4-5A8CBECB04A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92E8186-3CC0-5DD1-A972-00126EAA9D8C}"/>
              </a:ext>
            </a:extLst>
          </p:cNvPr>
          <p:cNvSpPr/>
          <p:nvPr/>
        </p:nvSpPr>
        <p:spPr>
          <a:xfrm>
            <a:off x="493981" y="428017"/>
            <a:ext cx="11099260" cy="1583663"/>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AD9640E-A3D5-6705-1D64-6FF715FFE424}"/>
              </a:ext>
            </a:extLst>
          </p:cNvPr>
          <p:cNvSpPr/>
          <p:nvPr/>
        </p:nvSpPr>
        <p:spPr>
          <a:xfrm>
            <a:off x="676657" y="612843"/>
            <a:ext cx="10753342" cy="1245140"/>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327A5-4ACE-2209-3391-9C6E7F63268F}"/>
              </a:ext>
            </a:extLst>
          </p:cNvPr>
          <p:cNvSpPr>
            <a:spLocks noGrp="1"/>
          </p:cNvSpPr>
          <p:nvPr>
            <p:ph type="title"/>
          </p:nvPr>
        </p:nvSpPr>
        <p:spPr>
          <a:xfrm>
            <a:off x="904672" y="499533"/>
            <a:ext cx="10525327" cy="1658198"/>
          </a:xfrm>
        </p:spPr>
        <p:txBody>
          <a:bodyPr/>
          <a:lstStyle/>
          <a:p>
            <a:r>
              <a:rPr lang="en-US" dirty="0">
                <a:solidFill>
                  <a:schemeClr val="bg1"/>
                </a:solidFill>
              </a:rPr>
              <a:t>DH Fast Facts</a:t>
            </a:r>
          </a:p>
        </p:txBody>
      </p:sp>
      <p:sp>
        <p:nvSpPr>
          <p:cNvPr id="3" name="Content Placeholder 2">
            <a:extLst>
              <a:ext uri="{FF2B5EF4-FFF2-40B4-BE49-F238E27FC236}">
                <a16:creationId xmlns:a16="http://schemas.microsoft.com/office/drawing/2014/main" id="{826DD7E7-645E-0CB9-9DE8-C6024C259FBF}"/>
              </a:ext>
            </a:extLst>
          </p:cNvPr>
          <p:cNvSpPr>
            <a:spLocks noGrp="1"/>
          </p:cNvSpPr>
          <p:nvPr>
            <p:ph idx="1"/>
          </p:nvPr>
        </p:nvSpPr>
        <p:spPr>
          <a:xfrm>
            <a:off x="676656" y="2342557"/>
            <a:ext cx="7115199" cy="3748902"/>
          </a:xfrm>
        </p:spPr>
        <p:txBody>
          <a:bodyPr/>
          <a:lstStyle/>
          <a:p>
            <a:pPr lvl="1" fontAlgn="base">
              <a:buFont typeface="Arial" panose="020B0604020202020204" pitchFamily="34" charset="0"/>
              <a:buChar char="•"/>
            </a:pPr>
            <a:r>
              <a:rPr lang="en-US" dirty="0"/>
              <a:t>Autoimmune condition where IgA antibodies deposit into the papillary dermis; closely associated with gluten sensitive enteropathy</a:t>
            </a:r>
          </a:p>
          <a:p>
            <a:pPr lvl="1" fontAlgn="base">
              <a:buFont typeface="Arial" panose="020B0604020202020204" pitchFamily="34" charset="0"/>
              <a:buChar char="•"/>
            </a:pPr>
            <a:r>
              <a:rPr lang="en-US" dirty="0"/>
              <a:t>Most common in </a:t>
            </a:r>
            <a:r>
              <a:rPr lang="en-US" dirty="0" err="1"/>
              <a:t>caucasians</a:t>
            </a:r>
            <a:r>
              <a:rPr lang="en-US" dirty="0"/>
              <a:t>, usually diagnosed between ages 15-50; </a:t>
            </a:r>
            <a:r>
              <a:rPr lang="en-US" dirty="0" err="1"/>
              <a:t>male:female</a:t>
            </a:r>
            <a:r>
              <a:rPr lang="en-US" dirty="0"/>
              <a:t> ratio 2:1</a:t>
            </a:r>
          </a:p>
          <a:p>
            <a:pPr lvl="1" fontAlgn="base">
              <a:buFont typeface="Arial" panose="020B0604020202020204" pitchFamily="34" charset="0"/>
              <a:buChar char="•"/>
            </a:pPr>
            <a:r>
              <a:rPr lang="en-US" dirty="0"/>
              <a:t>Intensely pruritic papules and vesicles; often times the vesicles are not visible because they have been scratched open</a:t>
            </a:r>
          </a:p>
          <a:p>
            <a:pPr lvl="1" fontAlgn="base">
              <a:buFont typeface="Arial" panose="020B0604020202020204" pitchFamily="34" charset="0"/>
              <a:buChar char="•"/>
            </a:pPr>
            <a:r>
              <a:rPr lang="en-US" dirty="0"/>
              <a:t>Most common affected areas are scalp, elbows, knees and buttocks</a:t>
            </a:r>
          </a:p>
          <a:p>
            <a:pPr fontAlgn="base">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723E30EA-D1B2-0D10-6556-102378AE73D2}"/>
              </a:ext>
            </a:extLst>
          </p:cNvPr>
          <p:cNvSpPr txBox="1"/>
          <p:nvPr/>
        </p:nvSpPr>
        <p:spPr>
          <a:xfrm>
            <a:off x="3204754" y="6245156"/>
            <a:ext cx="8499566" cy="253916"/>
          </a:xfrm>
          <a:prstGeom prst="rect">
            <a:avLst/>
          </a:prstGeom>
          <a:noFill/>
        </p:spPr>
        <p:txBody>
          <a:bodyPr wrap="square" rtlCol="0">
            <a:spAutoFit/>
          </a:bodyPr>
          <a:lstStyle/>
          <a:p>
            <a:r>
              <a:rPr lang="en-US" sz="1050" dirty="0"/>
              <a:t>Photo Credit: </a:t>
            </a:r>
            <a:r>
              <a:rPr lang="en-US" sz="1050" dirty="0" err="1"/>
              <a:t>DermNet</a:t>
            </a:r>
            <a:r>
              <a:rPr lang="en-US" sz="1050" dirty="0"/>
              <a:t> NZ https://dermnetnz.org/images/dermatitis-herpetiformis-images</a:t>
            </a:r>
          </a:p>
        </p:txBody>
      </p:sp>
      <p:pic>
        <p:nvPicPr>
          <p:cNvPr id="8" name="Picture 7">
            <a:extLst>
              <a:ext uri="{FF2B5EF4-FFF2-40B4-BE49-F238E27FC236}">
                <a16:creationId xmlns:a16="http://schemas.microsoft.com/office/drawing/2014/main" id="{34426048-A2A8-A1B0-648B-A724C1469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054622" y="2634387"/>
            <a:ext cx="3752552" cy="3168893"/>
          </a:xfrm>
          <a:prstGeom prst="rect">
            <a:avLst/>
          </a:prstGeom>
        </p:spPr>
      </p:pic>
    </p:spTree>
    <p:extLst>
      <p:ext uri="{BB962C8B-B14F-4D97-AF65-F5344CB8AC3E}">
        <p14:creationId xmlns:p14="http://schemas.microsoft.com/office/powerpoint/2010/main" val="2079264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BC8A1-0329-9AED-4276-18A0E3C996E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562792F-5528-688D-06FC-0562E9F41D7F}"/>
              </a:ext>
            </a:extLst>
          </p:cNvPr>
          <p:cNvSpPr/>
          <p:nvPr/>
        </p:nvSpPr>
        <p:spPr>
          <a:xfrm>
            <a:off x="493981" y="428017"/>
            <a:ext cx="11099260" cy="1583663"/>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07C453C-DD14-0544-6EF0-4D70F7967C05}"/>
              </a:ext>
            </a:extLst>
          </p:cNvPr>
          <p:cNvSpPr/>
          <p:nvPr/>
        </p:nvSpPr>
        <p:spPr>
          <a:xfrm>
            <a:off x="676657" y="612843"/>
            <a:ext cx="10753342" cy="1245140"/>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C7D69F-57F3-1F69-E15F-900E31D9185D}"/>
              </a:ext>
            </a:extLst>
          </p:cNvPr>
          <p:cNvSpPr>
            <a:spLocks noGrp="1"/>
          </p:cNvSpPr>
          <p:nvPr>
            <p:ph type="title"/>
          </p:nvPr>
        </p:nvSpPr>
        <p:spPr>
          <a:xfrm>
            <a:off x="904672" y="499533"/>
            <a:ext cx="10525327" cy="1658198"/>
          </a:xfrm>
        </p:spPr>
        <p:txBody>
          <a:bodyPr/>
          <a:lstStyle/>
          <a:p>
            <a:r>
              <a:rPr lang="en-US" dirty="0">
                <a:solidFill>
                  <a:schemeClr val="bg1"/>
                </a:solidFill>
              </a:rPr>
              <a:t>DH Fast Facts</a:t>
            </a:r>
          </a:p>
        </p:txBody>
      </p:sp>
      <p:sp>
        <p:nvSpPr>
          <p:cNvPr id="3" name="Content Placeholder 2">
            <a:extLst>
              <a:ext uri="{FF2B5EF4-FFF2-40B4-BE49-F238E27FC236}">
                <a16:creationId xmlns:a16="http://schemas.microsoft.com/office/drawing/2014/main" id="{BFAE6C8F-FCBD-71A0-F669-0D6D9585487C}"/>
              </a:ext>
            </a:extLst>
          </p:cNvPr>
          <p:cNvSpPr>
            <a:spLocks noGrp="1"/>
          </p:cNvSpPr>
          <p:nvPr>
            <p:ph idx="1"/>
          </p:nvPr>
        </p:nvSpPr>
        <p:spPr>
          <a:xfrm>
            <a:off x="676656" y="2342557"/>
            <a:ext cx="10422604" cy="3435308"/>
          </a:xfrm>
        </p:spPr>
        <p:txBody>
          <a:bodyPr/>
          <a:lstStyle/>
          <a:p>
            <a:pPr lvl="1" fontAlgn="base">
              <a:buFont typeface="Arial" panose="020B0604020202020204" pitchFamily="34" charset="0"/>
              <a:buChar char="•"/>
            </a:pPr>
            <a:r>
              <a:rPr lang="en-US" dirty="0"/>
              <a:t>More than 90% of DH have gluten sensitive enteropathy, but only 15-20% of those with Celiac will develop DH</a:t>
            </a:r>
            <a:r>
              <a:rPr lang="en-US" baseline="30000" dirty="0"/>
              <a:t>1</a:t>
            </a:r>
          </a:p>
          <a:p>
            <a:pPr lvl="1" fontAlgn="base">
              <a:buFont typeface="Arial" panose="020B0604020202020204" pitchFamily="34" charset="0"/>
              <a:buChar char="•"/>
            </a:pPr>
            <a:r>
              <a:rPr lang="en-US" dirty="0"/>
              <a:t>Skin biopsy is gold standard for diagnosis and all confirmed DH should be worked up by GI</a:t>
            </a:r>
          </a:p>
          <a:p>
            <a:pPr lvl="1" fontAlgn="base">
              <a:buFont typeface="Arial" panose="020B0604020202020204" pitchFamily="34" charset="0"/>
              <a:buChar char="•"/>
            </a:pPr>
            <a:r>
              <a:rPr lang="en-US" dirty="0"/>
              <a:t>Treatment: gluten free diet, topical steroids, oral dapsone</a:t>
            </a:r>
          </a:p>
          <a:p>
            <a:pPr lvl="1" fontAlgn="base">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1921A239-E954-0AD8-DE39-7D5C6328B4FE}"/>
              </a:ext>
            </a:extLst>
          </p:cNvPr>
          <p:cNvSpPr txBox="1"/>
          <p:nvPr/>
        </p:nvSpPr>
        <p:spPr>
          <a:xfrm>
            <a:off x="904672" y="6245157"/>
            <a:ext cx="9354836" cy="400110"/>
          </a:xfrm>
          <a:prstGeom prst="rect">
            <a:avLst/>
          </a:prstGeom>
          <a:noFill/>
        </p:spPr>
        <p:txBody>
          <a:bodyPr wrap="square" rtlCol="0">
            <a:spAutoFit/>
          </a:bodyPr>
          <a:lstStyle/>
          <a:p>
            <a:r>
              <a:rPr lang="en-US" sz="1000" dirty="0"/>
              <a:t>1 Shields BE, Gelfand JM, Allen-Taylor L, Rosenbach M. Prevalence of Dermatitis Herpetiformis Within the </a:t>
            </a:r>
            <a:r>
              <a:rPr lang="en-US" sz="1000" dirty="0" err="1"/>
              <a:t>iCureCeliac</a:t>
            </a:r>
            <a:r>
              <a:rPr lang="en-US" sz="1000" dirty="0"/>
              <a:t> Patient-Powered Research Network-Patient Characteristics and Dietary Counseling. JAMA Dermatol. 2020 Dec 1;156(12):1374-1376. </a:t>
            </a:r>
            <a:r>
              <a:rPr lang="en-US" sz="1000" dirty="0" err="1"/>
              <a:t>doi</a:t>
            </a:r>
            <a:r>
              <a:rPr lang="en-US" sz="1000" dirty="0"/>
              <a:t>: 10.1001/jamadermatol.2020.3431. PMID: 33026427; PMCID: PMC7542518</a:t>
            </a:r>
          </a:p>
        </p:txBody>
      </p:sp>
    </p:spTree>
    <p:extLst>
      <p:ext uri="{BB962C8B-B14F-4D97-AF65-F5344CB8AC3E}">
        <p14:creationId xmlns:p14="http://schemas.microsoft.com/office/powerpoint/2010/main" val="3519198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C3E9EE2-BD4D-B4C3-AB7A-08FAB8D37F4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14523D2-88C5-C1B8-E658-F09829F28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933923B4-6F23-D602-9856-7F721F7BC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2883C1-45A8-6F00-857B-452A25191824}"/>
              </a:ext>
            </a:extLst>
          </p:cNvPr>
          <p:cNvSpPr>
            <a:spLocks noGrp="1"/>
          </p:cNvSpPr>
          <p:nvPr>
            <p:ph type="title"/>
          </p:nvPr>
        </p:nvSpPr>
        <p:spPr>
          <a:xfrm>
            <a:off x="4235670" y="1067403"/>
            <a:ext cx="7504386" cy="4723194"/>
          </a:xfrm>
        </p:spPr>
        <p:txBody>
          <a:bodyPr vert="horz" lIns="91440" tIns="45720" rIns="91440" bIns="45720" rtlCol="0" anchor="ctr">
            <a:normAutofit/>
          </a:bodyPr>
          <a:lstStyle/>
          <a:p>
            <a:pPr>
              <a:lnSpc>
                <a:spcPct val="80000"/>
              </a:lnSpc>
            </a:pPr>
            <a:r>
              <a:rPr lang="en-US" sz="7200" dirty="0">
                <a:solidFill>
                  <a:srgbClr val="FFFFFF"/>
                </a:solidFill>
              </a:rPr>
              <a:t>I knew you were trouble when you walked in</a:t>
            </a:r>
            <a:br>
              <a:rPr lang="en-US" sz="7200" dirty="0">
                <a:solidFill>
                  <a:srgbClr val="FFFFFF"/>
                </a:solidFill>
              </a:rPr>
            </a:br>
            <a:r>
              <a:rPr lang="en-US" sz="7200" dirty="0">
                <a:solidFill>
                  <a:srgbClr val="FFFFFF"/>
                </a:solidFill>
              </a:rPr>
              <a:t>	</a:t>
            </a:r>
            <a:endParaRPr lang="en-US" sz="7200" i="1" dirty="0">
              <a:solidFill>
                <a:srgbClr val="FFFFFF"/>
              </a:solidFill>
            </a:endParaRPr>
          </a:p>
        </p:txBody>
      </p:sp>
      <p:sp>
        <p:nvSpPr>
          <p:cNvPr id="11" name="Rectangle 10">
            <a:extLst>
              <a:ext uri="{FF2B5EF4-FFF2-40B4-BE49-F238E27FC236}">
                <a16:creationId xmlns:a16="http://schemas.microsoft.com/office/drawing/2014/main" id="{196AF982-8A89-BACD-DE11-50ED28F1D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F4759DD-EE3C-4925-08D8-48A92F641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2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FBDF6-D319-81E6-7646-6D4DFE1C3E0B}"/>
              </a:ext>
            </a:extLst>
          </p:cNvPr>
          <p:cNvSpPr>
            <a:spLocks noGrp="1"/>
          </p:cNvSpPr>
          <p:nvPr>
            <p:ph type="title"/>
          </p:nvPr>
        </p:nvSpPr>
        <p:spPr>
          <a:xfrm>
            <a:off x="793411" y="2406155"/>
            <a:ext cx="10772775" cy="1658198"/>
          </a:xfrm>
        </p:spPr>
        <p:txBody>
          <a:bodyPr>
            <a:normAutofit fontScale="90000"/>
          </a:bodyPr>
          <a:lstStyle/>
          <a:p>
            <a:r>
              <a:rPr lang="en-US" dirty="0"/>
              <a:t>82 year old female presents with the following chief complaint,</a:t>
            </a:r>
            <a:br>
              <a:rPr lang="en-US" dirty="0"/>
            </a:br>
            <a:br>
              <a:rPr lang="en-US" dirty="0"/>
            </a:br>
            <a:r>
              <a:rPr lang="en-US" dirty="0"/>
              <a:t>“I have this doodad on my nose…”</a:t>
            </a:r>
          </a:p>
        </p:txBody>
      </p:sp>
    </p:spTree>
    <p:extLst>
      <p:ext uri="{BB962C8B-B14F-4D97-AF65-F5344CB8AC3E}">
        <p14:creationId xmlns:p14="http://schemas.microsoft.com/office/powerpoint/2010/main" val="2206579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7CE3-3220-910C-4B20-67FA51F7EB17}"/>
              </a:ext>
            </a:extLst>
          </p:cNvPr>
          <p:cNvSpPr>
            <a:spLocks noGrp="1"/>
          </p:cNvSpPr>
          <p:nvPr>
            <p:ph type="title"/>
          </p:nvPr>
        </p:nvSpPr>
        <p:spPr/>
        <p:txBody>
          <a:bodyPr/>
          <a:lstStyle/>
          <a:p>
            <a:r>
              <a:rPr lang="en-US" dirty="0"/>
              <a:t>The “doodad”</a:t>
            </a:r>
          </a:p>
        </p:txBody>
      </p:sp>
      <p:pic>
        <p:nvPicPr>
          <p:cNvPr id="5" name="Content Placeholder 4">
            <a:extLst>
              <a:ext uri="{FF2B5EF4-FFF2-40B4-BE49-F238E27FC236}">
                <a16:creationId xmlns:a16="http://schemas.microsoft.com/office/drawing/2014/main" id="{01B05F1A-FD1C-F066-BFFB-653696A59F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3121" y="1983423"/>
            <a:ext cx="5241655" cy="4140908"/>
          </a:xfrm>
          <a:prstGeom prst="rect">
            <a:avLst/>
          </a:prstGeom>
        </p:spPr>
      </p:pic>
      <p:sp>
        <p:nvSpPr>
          <p:cNvPr id="6" name="Rectangle 5">
            <a:extLst>
              <a:ext uri="{FF2B5EF4-FFF2-40B4-BE49-F238E27FC236}">
                <a16:creationId xmlns:a16="http://schemas.microsoft.com/office/drawing/2014/main" id="{111D503D-EB14-0106-784F-38ADD0A74384}"/>
              </a:ext>
            </a:extLst>
          </p:cNvPr>
          <p:cNvSpPr/>
          <p:nvPr/>
        </p:nvSpPr>
        <p:spPr>
          <a:xfrm rot="1096396">
            <a:off x="7894610" y="4443655"/>
            <a:ext cx="3195145" cy="93562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D83EDFE-5DE6-D32C-9BD2-3C29AF7CE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321" y="2004829"/>
            <a:ext cx="5214559" cy="4119502"/>
          </a:xfrm>
          <a:prstGeom prst="rect">
            <a:avLst/>
          </a:prstGeom>
        </p:spPr>
      </p:pic>
      <p:sp>
        <p:nvSpPr>
          <p:cNvPr id="9" name="Rectangle 8">
            <a:extLst>
              <a:ext uri="{FF2B5EF4-FFF2-40B4-BE49-F238E27FC236}">
                <a16:creationId xmlns:a16="http://schemas.microsoft.com/office/drawing/2014/main" id="{41501B81-0EC4-54CD-4852-E5188CB204CC}"/>
              </a:ext>
            </a:extLst>
          </p:cNvPr>
          <p:cNvSpPr/>
          <p:nvPr/>
        </p:nvSpPr>
        <p:spPr>
          <a:xfrm rot="17834970">
            <a:off x="1675726" y="4466218"/>
            <a:ext cx="1867711" cy="76848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285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2001-2936-9BF8-C733-8039E3446261}"/>
              </a:ext>
            </a:extLst>
          </p:cNvPr>
          <p:cNvSpPr>
            <a:spLocks noGrp="1"/>
          </p:cNvSpPr>
          <p:nvPr>
            <p:ph type="title"/>
          </p:nvPr>
        </p:nvSpPr>
        <p:spPr>
          <a:xfrm>
            <a:off x="657224" y="499533"/>
            <a:ext cx="10772775" cy="1658198"/>
          </a:xfrm>
        </p:spPr>
        <p:txBody>
          <a:bodyPr>
            <a:normAutofit/>
          </a:bodyPr>
          <a:lstStyle/>
          <a:p>
            <a:r>
              <a:rPr lang="en-US" dirty="0"/>
              <a:t>How should I biopsy? </a:t>
            </a:r>
          </a:p>
        </p:txBody>
      </p:sp>
      <p:graphicFrame>
        <p:nvGraphicFramePr>
          <p:cNvPr id="5" name="Content Placeholder 2">
            <a:extLst>
              <a:ext uri="{FF2B5EF4-FFF2-40B4-BE49-F238E27FC236}">
                <a16:creationId xmlns:a16="http://schemas.microsoft.com/office/drawing/2014/main" id="{E16A9419-6A52-D27F-704F-97DBDB63FFBE}"/>
              </a:ext>
            </a:extLst>
          </p:cNvPr>
          <p:cNvGraphicFramePr>
            <a:graphicFrameLocks noGrp="1"/>
          </p:cNvGraphicFramePr>
          <p:nvPr>
            <p:ph idx="1"/>
            <p:extLst>
              <p:ext uri="{D42A27DB-BD31-4B8C-83A1-F6EECF244321}">
                <p14:modId xmlns:p14="http://schemas.microsoft.com/office/powerpoint/2010/main" val="2256178442"/>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2376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355E8-E16F-3833-E42D-EA9BDF1BBED0}"/>
              </a:ext>
            </a:extLst>
          </p:cNvPr>
          <p:cNvSpPr>
            <a:spLocks noGrp="1"/>
          </p:cNvSpPr>
          <p:nvPr>
            <p:ph type="title"/>
          </p:nvPr>
        </p:nvSpPr>
        <p:spPr>
          <a:xfrm>
            <a:off x="657224" y="499533"/>
            <a:ext cx="10772775" cy="1658198"/>
          </a:xfrm>
        </p:spPr>
        <p:txBody>
          <a:bodyPr>
            <a:normAutofit/>
          </a:bodyPr>
          <a:lstStyle/>
          <a:p>
            <a:r>
              <a:rPr lang="en-US" dirty="0"/>
              <a:t>The “doodad”</a:t>
            </a:r>
          </a:p>
        </p:txBody>
      </p:sp>
      <p:graphicFrame>
        <p:nvGraphicFramePr>
          <p:cNvPr id="12" name="Content Placeholder 2">
            <a:extLst>
              <a:ext uri="{FF2B5EF4-FFF2-40B4-BE49-F238E27FC236}">
                <a16:creationId xmlns:a16="http://schemas.microsoft.com/office/drawing/2014/main" id="{9CF695B6-905B-0B99-F969-F81AAB82F97E}"/>
              </a:ext>
            </a:extLst>
          </p:cNvPr>
          <p:cNvGraphicFramePr>
            <a:graphicFrameLocks noGrp="1"/>
          </p:cNvGraphicFramePr>
          <p:nvPr>
            <p:ph idx="1"/>
            <p:extLst>
              <p:ext uri="{D42A27DB-BD31-4B8C-83A1-F6EECF244321}">
                <p14:modId xmlns:p14="http://schemas.microsoft.com/office/powerpoint/2010/main" val="4200118456"/>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4658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66593FA-A451-4228-838E-FDFCEE388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24309A-EFDA-4A82-81E0-BC9CC246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31750" cap="sq">
            <a:solidFill>
              <a:srgbClr val="CEA67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1FBA995-A102-BDC6-0495-F8D98A74206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3974" r="14099" b="-2"/>
          <a:stretch>
            <a:fillRect/>
          </a:stretch>
        </p:blipFill>
        <p:spPr>
          <a:xfrm rot="16200000">
            <a:off x="543983" y="742950"/>
            <a:ext cx="5571066" cy="5372099"/>
          </a:xfrm>
          <a:prstGeom prst="rect">
            <a:avLst/>
          </a:prstGeom>
        </p:spPr>
      </p:pic>
      <p:pic>
        <p:nvPicPr>
          <p:cNvPr id="8" name="Content Placeholder 7">
            <a:extLst>
              <a:ext uri="{FF2B5EF4-FFF2-40B4-BE49-F238E27FC236}">
                <a16:creationId xmlns:a16="http://schemas.microsoft.com/office/drawing/2014/main" id="{961324E0-9EB7-359E-D140-DD259666630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0661" r="3161"/>
          <a:stretch>
            <a:fillRect/>
          </a:stretch>
        </p:blipFill>
        <p:spPr>
          <a:xfrm>
            <a:off x="6176433" y="640927"/>
            <a:ext cx="5372099" cy="5571066"/>
          </a:xfrm>
          <a:prstGeom prst="rect">
            <a:avLst/>
          </a:prstGeom>
        </p:spPr>
      </p:pic>
      <p:sp>
        <p:nvSpPr>
          <p:cNvPr id="9" name="Rectangle 8">
            <a:extLst>
              <a:ext uri="{FF2B5EF4-FFF2-40B4-BE49-F238E27FC236}">
                <a16:creationId xmlns:a16="http://schemas.microsoft.com/office/drawing/2014/main" id="{72BCE0D3-A931-8AB0-ADF3-D5C220B73EBA}"/>
              </a:ext>
            </a:extLst>
          </p:cNvPr>
          <p:cNvSpPr/>
          <p:nvPr/>
        </p:nvSpPr>
        <p:spPr>
          <a:xfrm>
            <a:off x="3005959" y="1166648"/>
            <a:ext cx="2858813" cy="90389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CB2F10-3E91-DD51-2CF0-598CBA5AD8AE}"/>
              </a:ext>
            </a:extLst>
          </p:cNvPr>
          <p:cNvSpPr/>
          <p:nvPr/>
        </p:nvSpPr>
        <p:spPr>
          <a:xfrm>
            <a:off x="7052554" y="1449421"/>
            <a:ext cx="1721796" cy="125486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CCF07B-BEF3-922F-A234-D32BB63B9E9B}"/>
              </a:ext>
            </a:extLst>
          </p:cNvPr>
          <p:cNvSpPr/>
          <p:nvPr/>
        </p:nvSpPr>
        <p:spPr>
          <a:xfrm>
            <a:off x="9299643" y="2070538"/>
            <a:ext cx="1809344" cy="148978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129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1DE468AD-5363-672E-0B78-537453FC8E8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12FBDF-0440-2CF6-532D-08F49B601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55BC11F4-9895-990E-B503-E12CDAAD66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779114-59D0-D7F7-9E06-1B6B6B863F43}"/>
              </a:ext>
            </a:extLst>
          </p:cNvPr>
          <p:cNvSpPr>
            <a:spLocks noGrp="1"/>
          </p:cNvSpPr>
          <p:nvPr>
            <p:ph type="title"/>
          </p:nvPr>
        </p:nvSpPr>
        <p:spPr>
          <a:xfrm>
            <a:off x="4235670" y="1067403"/>
            <a:ext cx="7504386" cy="4723194"/>
          </a:xfrm>
        </p:spPr>
        <p:txBody>
          <a:bodyPr vert="horz" lIns="91440" tIns="45720" rIns="91440" bIns="45720" rtlCol="0" anchor="ctr">
            <a:normAutofit/>
          </a:bodyPr>
          <a:lstStyle/>
          <a:p>
            <a:pPr>
              <a:lnSpc>
                <a:spcPct val="80000"/>
              </a:lnSpc>
            </a:pPr>
            <a:r>
              <a:rPr lang="en-US" sz="7200" dirty="0">
                <a:solidFill>
                  <a:srgbClr val="FFFFFF"/>
                </a:solidFill>
              </a:rPr>
              <a:t>Are you ready for it?</a:t>
            </a:r>
            <a:br>
              <a:rPr lang="en-US" sz="7200" dirty="0">
                <a:solidFill>
                  <a:srgbClr val="FFFFFF"/>
                </a:solidFill>
              </a:rPr>
            </a:br>
            <a:endParaRPr lang="en-US" sz="7200" i="1" dirty="0">
              <a:solidFill>
                <a:srgbClr val="FFFFFF"/>
              </a:solidFill>
            </a:endParaRPr>
          </a:p>
        </p:txBody>
      </p:sp>
      <p:sp>
        <p:nvSpPr>
          <p:cNvPr id="11" name="Rectangle 10">
            <a:extLst>
              <a:ext uri="{FF2B5EF4-FFF2-40B4-BE49-F238E27FC236}">
                <a16:creationId xmlns:a16="http://schemas.microsoft.com/office/drawing/2014/main" id="{E61B24A1-2843-DE1D-7AD0-31C27F5488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E26A15-2E45-3CBE-7F51-7666F57EC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56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74F2C7F-D768-14AE-BC8F-A4A8B8EB1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65" y="632298"/>
            <a:ext cx="7274447" cy="5593404"/>
          </a:xfrm>
          <a:prstGeom prst="rect">
            <a:avLst/>
          </a:prstGeom>
        </p:spPr>
      </p:pic>
      <p:sp>
        <p:nvSpPr>
          <p:cNvPr id="15" name="Rectangle 14">
            <a:extLst>
              <a:ext uri="{FF2B5EF4-FFF2-40B4-BE49-F238E27FC236}">
                <a16:creationId xmlns:a16="http://schemas.microsoft.com/office/drawing/2014/main" id="{3F628E6F-A1C0-C1CC-AE09-52048F45EFA2}"/>
              </a:ext>
            </a:extLst>
          </p:cNvPr>
          <p:cNvSpPr/>
          <p:nvPr/>
        </p:nvSpPr>
        <p:spPr>
          <a:xfrm>
            <a:off x="2217907" y="2044947"/>
            <a:ext cx="4464996" cy="20297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8C1E816-9471-F244-009A-32A0DA4C6E98}"/>
              </a:ext>
            </a:extLst>
          </p:cNvPr>
          <p:cNvSpPr txBox="1"/>
          <p:nvPr/>
        </p:nvSpPr>
        <p:spPr>
          <a:xfrm>
            <a:off x="7821040" y="1848255"/>
            <a:ext cx="41148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58 yr old F presents for full body skin exam</a:t>
            </a:r>
          </a:p>
          <a:p>
            <a:pPr marL="285750" indent="-285750">
              <a:buFont typeface="Arial" panose="020B0604020202020204" pitchFamily="34" charset="0"/>
              <a:buChar char="•"/>
            </a:pPr>
            <a:r>
              <a:rPr lang="en-US" sz="2400" dirty="0"/>
              <a:t>Mother has had melanoma</a:t>
            </a:r>
          </a:p>
          <a:p>
            <a:pPr marL="285750" indent="-285750">
              <a:buFont typeface="Arial" panose="020B0604020202020204" pitchFamily="34" charset="0"/>
              <a:buChar char="•"/>
            </a:pPr>
            <a:r>
              <a:rPr lang="en-US" sz="2400" dirty="0"/>
              <a:t>Last derm exam was over 10 years ago</a:t>
            </a:r>
          </a:p>
          <a:p>
            <a:pPr marL="285750" indent="-285750">
              <a:buFont typeface="Arial" panose="020B0604020202020204" pitchFamily="34" charset="0"/>
              <a:buChar char="•"/>
            </a:pPr>
            <a:r>
              <a:rPr lang="en-US" sz="2400" dirty="0"/>
              <a:t>Spot on neck has been present over a decade, seems to be getting bigger and darker</a:t>
            </a:r>
          </a:p>
        </p:txBody>
      </p:sp>
      <p:sp>
        <p:nvSpPr>
          <p:cNvPr id="18" name="Rectangle 17">
            <a:extLst>
              <a:ext uri="{FF2B5EF4-FFF2-40B4-BE49-F238E27FC236}">
                <a16:creationId xmlns:a16="http://schemas.microsoft.com/office/drawing/2014/main" id="{50CE2947-5CFA-A3B6-F4D8-80B56242BF3D}"/>
              </a:ext>
            </a:extLst>
          </p:cNvPr>
          <p:cNvSpPr/>
          <p:nvPr/>
        </p:nvSpPr>
        <p:spPr>
          <a:xfrm>
            <a:off x="7821040" y="632298"/>
            <a:ext cx="3988342" cy="982493"/>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4FD470-5606-CD2E-49EA-EF0D000F289C}"/>
              </a:ext>
            </a:extLst>
          </p:cNvPr>
          <p:cNvSpPr txBox="1"/>
          <p:nvPr/>
        </p:nvSpPr>
        <p:spPr>
          <a:xfrm>
            <a:off x="7947498" y="769601"/>
            <a:ext cx="3988342" cy="707886"/>
          </a:xfrm>
          <a:prstGeom prst="rect">
            <a:avLst/>
          </a:prstGeom>
          <a:noFill/>
        </p:spPr>
        <p:txBody>
          <a:bodyPr wrap="square" rtlCol="0">
            <a:spAutoFit/>
          </a:bodyPr>
          <a:lstStyle/>
          <a:p>
            <a:r>
              <a:rPr lang="en-US" sz="4000" dirty="0">
                <a:solidFill>
                  <a:schemeClr val="bg1"/>
                </a:solidFill>
              </a:rPr>
              <a:t>Trouble…</a:t>
            </a:r>
          </a:p>
        </p:txBody>
      </p:sp>
    </p:spTree>
    <p:extLst>
      <p:ext uri="{BB962C8B-B14F-4D97-AF65-F5344CB8AC3E}">
        <p14:creationId xmlns:p14="http://schemas.microsoft.com/office/powerpoint/2010/main" val="1488877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2821930-47B7-A442-C9D6-8463955053B2}"/>
              </a:ext>
            </a:extLst>
          </p:cNvPr>
          <p:cNvSpPr/>
          <p:nvPr/>
        </p:nvSpPr>
        <p:spPr>
          <a:xfrm>
            <a:off x="447472" y="330740"/>
            <a:ext cx="11171423" cy="1381328"/>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B97DF1-2B47-E98D-97B0-74DC318E945B}"/>
              </a:ext>
            </a:extLst>
          </p:cNvPr>
          <p:cNvSpPr>
            <a:spLocks noGrp="1"/>
          </p:cNvSpPr>
          <p:nvPr>
            <p:ph type="title"/>
          </p:nvPr>
        </p:nvSpPr>
        <p:spPr>
          <a:xfrm>
            <a:off x="657224" y="499533"/>
            <a:ext cx="10772775" cy="1115258"/>
          </a:xfrm>
        </p:spPr>
        <p:txBody>
          <a:bodyPr/>
          <a:lstStyle/>
          <a:p>
            <a:r>
              <a:rPr lang="en-US" dirty="0">
                <a:solidFill>
                  <a:schemeClr val="bg1"/>
                </a:solidFill>
              </a:rPr>
              <a:t>How should I biopsy this? </a:t>
            </a:r>
          </a:p>
        </p:txBody>
      </p:sp>
      <p:pic>
        <p:nvPicPr>
          <p:cNvPr id="6" name="Content Placeholder 5">
            <a:extLst>
              <a:ext uri="{FF2B5EF4-FFF2-40B4-BE49-F238E27FC236}">
                <a16:creationId xmlns:a16="http://schemas.microsoft.com/office/drawing/2014/main" id="{BB5F8CCC-22C7-FD05-8CB1-65DFC21ED03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3105" y="1859677"/>
            <a:ext cx="5328516" cy="4330107"/>
          </a:xfrm>
          <a:prstGeom prst="rect">
            <a:avLst/>
          </a:prstGeom>
        </p:spPr>
      </p:pic>
      <p:pic>
        <p:nvPicPr>
          <p:cNvPr id="8" name="Content Placeholder 7">
            <a:extLst>
              <a:ext uri="{FF2B5EF4-FFF2-40B4-BE49-F238E27FC236}">
                <a16:creationId xmlns:a16="http://schemas.microsoft.com/office/drawing/2014/main" id="{1EDB46C5-702C-A1EC-0D44-F6C45E786F6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37746" y="1859677"/>
            <a:ext cx="5481149" cy="4330107"/>
          </a:xfrm>
          <a:prstGeom prst="rect">
            <a:avLst/>
          </a:prstGeom>
        </p:spPr>
      </p:pic>
      <p:sp>
        <p:nvSpPr>
          <p:cNvPr id="9" name="Rectangle 8">
            <a:extLst>
              <a:ext uri="{FF2B5EF4-FFF2-40B4-BE49-F238E27FC236}">
                <a16:creationId xmlns:a16="http://schemas.microsoft.com/office/drawing/2014/main" id="{4D44010B-D9D2-DAD0-503E-E84587B35E55}"/>
              </a:ext>
            </a:extLst>
          </p:cNvPr>
          <p:cNvSpPr/>
          <p:nvPr/>
        </p:nvSpPr>
        <p:spPr>
          <a:xfrm>
            <a:off x="1768510" y="2029767"/>
            <a:ext cx="3346101" cy="123594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3ABA05-A04E-2C99-485C-706D9D4F467D}"/>
              </a:ext>
            </a:extLst>
          </p:cNvPr>
          <p:cNvSpPr txBox="1"/>
          <p:nvPr/>
        </p:nvSpPr>
        <p:spPr>
          <a:xfrm>
            <a:off x="2704290" y="6337393"/>
            <a:ext cx="5869620" cy="369332"/>
          </a:xfrm>
          <a:prstGeom prst="rect">
            <a:avLst/>
          </a:prstGeom>
          <a:noFill/>
        </p:spPr>
        <p:txBody>
          <a:bodyPr wrap="none" rtlCol="0">
            <a:spAutoFit/>
          </a:bodyPr>
          <a:lstStyle/>
          <a:p>
            <a:r>
              <a:rPr lang="en-US" dirty="0"/>
              <a:t>1.5 cm asymmetric brown-pink plaque with irregular pigment</a:t>
            </a:r>
          </a:p>
        </p:txBody>
      </p:sp>
    </p:spTree>
    <p:extLst>
      <p:ext uri="{BB962C8B-B14F-4D97-AF65-F5344CB8AC3E}">
        <p14:creationId xmlns:p14="http://schemas.microsoft.com/office/powerpoint/2010/main" val="1851600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D24FD-0555-0812-F082-DF38D46E36ED}"/>
              </a:ext>
            </a:extLst>
          </p:cNvPr>
          <p:cNvSpPr/>
          <p:nvPr/>
        </p:nvSpPr>
        <p:spPr>
          <a:xfrm>
            <a:off x="505838" y="418289"/>
            <a:ext cx="11391090" cy="1658198"/>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B7EEFB-A629-BD9B-776E-E2781273509C}"/>
              </a:ext>
            </a:extLst>
          </p:cNvPr>
          <p:cNvSpPr>
            <a:spLocks noGrp="1"/>
          </p:cNvSpPr>
          <p:nvPr>
            <p:ph type="title"/>
          </p:nvPr>
        </p:nvSpPr>
        <p:spPr/>
        <p:txBody>
          <a:bodyPr/>
          <a:lstStyle/>
          <a:p>
            <a:r>
              <a:rPr lang="en-US" dirty="0">
                <a:solidFill>
                  <a:schemeClr val="bg1"/>
                </a:solidFill>
              </a:rPr>
              <a:t>Biopsy Considerations When Melanoma is of Concern</a:t>
            </a:r>
          </a:p>
        </p:txBody>
      </p:sp>
      <p:sp>
        <p:nvSpPr>
          <p:cNvPr id="3" name="Content Placeholder 2">
            <a:extLst>
              <a:ext uri="{FF2B5EF4-FFF2-40B4-BE49-F238E27FC236}">
                <a16:creationId xmlns:a16="http://schemas.microsoft.com/office/drawing/2014/main" id="{CB78C631-8988-42B8-FAA3-1969979B51C3}"/>
              </a:ext>
            </a:extLst>
          </p:cNvPr>
          <p:cNvSpPr>
            <a:spLocks noGrp="1"/>
          </p:cNvSpPr>
          <p:nvPr>
            <p:ph idx="1"/>
          </p:nvPr>
        </p:nvSpPr>
        <p:spPr>
          <a:xfrm>
            <a:off x="676656" y="2431701"/>
            <a:ext cx="8798084" cy="4144197"/>
          </a:xfrm>
        </p:spPr>
        <p:txBody>
          <a:bodyPr>
            <a:normAutofit/>
          </a:bodyPr>
          <a:lstStyle/>
          <a:p>
            <a:pPr lvl="1">
              <a:buFont typeface="Arial" panose="020B0604020202020204" pitchFamily="34" charset="0"/>
              <a:buChar char="•"/>
            </a:pPr>
            <a:r>
              <a:rPr lang="en-US" dirty="0"/>
              <a:t>Size</a:t>
            </a:r>
          </a:p>
          <a:p>
            <a:pPr lvl="1">
              <a:buFont typeface="Arial" panose="020B0604020202020204" pitchFamily="34" charset="0"/>
              <a:buChar char="•"/>
            </a:pPr>
            <a:r>
              <a:rPr lang="en-US" dirty="0"/>
              <a:t>Location</a:t>
            </a:r>
          </a:p>
          <a:p>
            <a:pPr lvl="1">
              <a:buFont typeface="Arial" panose="020B0604020202020204" pitchFamily="34" charset="0"/>
              <a:buChar char="•"/>
            </a:pPr>
            <a:r>
              <a:rPr lang="en-US" dirty="0"/>
              <a:t>Depth</a:t>
            </a:r>
          </a:p>
          <a:p>
            <a:pPr lvl="1">
              <a:buFont typeface="Arial" panose="020B0604020202020204" pitchFamily="34" charset="0"/>
              <a:buChar char="•"/>
            </a:pPr>
            <a:r>
              <a:rPr lang="en-US" dirty="0"/>
              <a:t>Want to get the entire lesion if possible</a:t>
            </a:r>
          </a:p>
          <a:p>
            <a:pPr lvl="1">
              <a:buFont typeface="Arial" panose="020B0604020202020204" pitchFamily="34" charset="0"/>
              <a:buChar char="•"/>
            </a:pPr>
            <a:r>
              <a:rPr lang="en-US" dirty="0"/>
              <a:t>Biopsy Types</a:t>
            </a:r>
          </a:p>
          <a:p>
            <a:pPr lvl="2">
              <a:buFont typeface="Arial" panose="020B0604020202020204" pitchFamily="34" charset="0"/>
              <a:buChar char="•"/>
            </a:pPr>
            <a:r>
              <a:rPr lang="en-US" dirty="0"/>
              <a:t>Shave</a:t>
            </a:r>
          </a:p>
          <a:p>
            <a:pPr lvl="2">
              <a:buFont typeface="Arial" panose="020B0604020202020204" pitchFamily="34" charset="0"/>
              <a:buChar char="•"/>
            </a:pPr>
            <a:r>
              <a:rPr lang="en-US" dirty="0"/>
              <a:t>Punch</a:t>
            </a:r>
          </a:p>
          <a:p>
            <a:pPr lvl="2">
              <a:buFont typeface="Arial" panose="020B0604020202020204" pitchFamily="34" charset="0"/>
              <a:buChar char="•"/>
            </a:pPr>
            <a:r>
              <a:rPr lang="en-US" dirty="0"/>
              <a:t>Excisional</a:t>
            </a:r>
          </a:p>
          <a:p>
            <a:pPr marL="0" lvl="2" indent="0">
              <a:buNone/>
            </a:pPr>
            <a:endParaRPr lang="en-US" dirty="0"/>
          </a:p>
        </p:txBody>
      </p:sp>
    </p:spTree>
    <p:extLst>
      <p:ext uri="{BB962C8B-B14F-4D97-AF65-F5344CB8AC3E}">
        <p14:creationId xmlns:p14="http://schemas.microsoft.com/office/powerpoint/2010/main" val="3283811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BDB7B7-FF73-E4B8-B627-AC465DEA7C87}"/>
              </a:ext>
            </a:extLst>
          </p:cNvPr>
          <p:cNvSpPr/>
          <p:nvPr/>
        </p:nvSpPr>
        <p:spPr>
          <a:xfrm>
            <a:off x="499068" y="566289"/>
            <a:ext cx="11193864" cy="152468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0C4F1-6A00-FDB6-58D0-FA352C47629C}"/>
              </a:ext>
            </a:extLst>
          </p:cNvPr>
          <p:cNvSpPr>
            <a:spLocks noGrp="1"/>
          </p:cNvSpPr>
          <p:nvPr>
            <p:ph type="title"/>
          </p:nvPr>
        </p:nvSpPr>
        <p:spPr/>
        <p:txBody>
          <a:bodyPr/>
          <a:lstStyle/>
          <a:p>
            <a:r>
              <a:rPr lang="en-US" dirty="0">
                <a:solidFill>
                  <a:schemeClr val="bg1"/>
                </a:solidFill>
              </a:rPr>
              <a:t>Pathology Results</a:t>
            </a:r>
          </a:p>
        </p:txBody>
      </p:sp>
      <p:pic>
        <p:nvPicPr>
          <p:cNvPr id="5" name="Content Placeholder 4">
            <a:extLst>
              <a:ext uri="{FF2B5EF4-FFF2-40B4-BE49-F238E27FC236}">
                <a16:creationId xmlns:a16="http://schemas.microsoft.com/office/drawing/2014/main" id="{CC8B29BF-B573-36C5-B265-B3ACA34A0E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7224" y="2224488"/>
            <a:ext cx="9300693" cy="3905166"/>
          </a:xfrm>
          <a:prstGeom prst="rect">
            <a:avLst/>
          </a:prstGeom>
        </p:spPr>
      </p:pic>
    </p:spTree>
    <p:extLst>
      <p:ext uri="{BB962C8B-B14F-4D97-AF65-F5344CB8AC3E}">
        <p14:creationId xmlns:p14="http://schemas.microsoft.com/office/powerpoint/2010/main" val="9450418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AFF48-9A7C-9281-1806-15799BB2B33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C2387F6-8236-5260-4730-9BC36A0A7635}"/>
              </a:ext>
            </a:extLst>
          </p:cNvPr>
          <p:cNvSpPr/>
          <p:nvPr/>
        </p:nvSpPr>
        <p:spPr>
          <a:xfrm>
            <a:off x="499068" y="566289"/>
            <a:ext cx="11193864" cy="152468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74C11A-1559-8A62-012D-B667D2D74C79}"/>
              </a:ext>
            </a:extLst>
          </p:cNvPr>
          <p:cNvSpPr/>
          <p:nvPr/>
        </p:nvSpPr>
        <p:spPr>
          <a:xfrm>
            <a:off x="3978897" y="2224487"/>
            <a:ext cx="7714035" cy="4564082"/>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37CA5A-FD07-34EB-1DBD-1D60E1D1D64F}"/>
              </a:ext>
            </a:extLst>
          </p:cNvPr>
          <p:cNvSpPr>
            <a:spLocks noGrp="1"/>
          </p:cNvSpPr>
          <p:nvPr>
            <p:ph type="title"/>
          </p:nvPr>
        </p:nvSpPr>
        <p:spPr/>
        <p:txBody>
          <a:bodyPr/>
          <a:lstStyle/>
          <a:p>
            <a:r>
              <a:rPr lang="en-US" dirty="0">
                <a:solidFill>
                  <a:schemeClr val="bg1"/>
                </a:solidFill>
              </a:rPr>
              <a:t>Plan</a:t>
            </a:r>
          </a:p>
        </p:txBody>
      </p:sp>
      <p:sp>
        <p:nvSpPr>
          <p:cNvPr id="7" name="TextBox 6">
            <a:extLst>
              <a:ext uri="{FF2B5EF4-FFF2-40B4-BE49-F238E27FC236}">
                <a16:creationId xmlns:a16="http://schemas.microsoft.com/office/drawing/2014/main" id="{BE6849B5-6D2D-BA86-22DA-C3851444BB23}"/>
              </a:ext>
            </a:extLst>
          </p:cNvPr>
          <p:cNvSpPr txBox="1"/>
          <p:nvPr/>
        </p:nvSpPr>
        <p:spPr>
          <a:xfrm>
            <a:off x="499068" y="2431914"/>
            <a:ext cx="3119621" cy="3416320"/>
          </a:xfrm>
          <a:prstGeom prst="rect">
            <a:avLst/>
          </a:prstGeom>
          <a:noFill/>
        </p:spPr>
        <p:txBody>
          <a:bodyPr wrap="square" rtlCol="0">
            <a:spAutoFit/>
          </a:bodyPr>
          <a:lstStyle/>
          <a:p>
            <a:r>
              <a:rPr lang="en-US" sz="2400" dirty="0"/>
              <a:t>Send to surgical oncology for wide local excision with sentinel lymph node biopsy</a:t>
            </a:r>
          </a:p>
          <a:p>
            <a:endParaRPr lang="en-US" sz="2400" dirty="0"/>
          </a:p>
          <a:p>
            <a:r>
              <a:rPr lang="en-US" sz="2400" dirty="0"/>
              <a:t>Order CASTLE Biosciences </a:t>
            </a:r>
            <a:r>
              <a:rPr lang="en-US" sz="2400" dirty="0" err="1"/>
              <a:t>DecisionDx</a:t>
            </a:r>
            <a:r>
              <a:rPr lang="en-US" sz="2400" dirty="0"/>
              <a:t> Melanoma gene expression assay </a:t>
            </a:r>
          </a:p>
        </p:txBody>
      </p:sp>
      <p:pic>
        <p:nvPicPr>
          <p:cNvPr id="9" name="Picture 8">
            <a:extLst>
              <a:ext uri="{FF2B5EF4-FFF2-40B4-BE49-F238E27FC236}">
                <a16:creationId xmlns:a16="http://schemas.microsoft.com/office/drawing/2014/main" id="{CCB3731B-6967-BC50-23B2-C79FF8097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792" y="2361655"/>
            <a:ext cx="7432686" cy="4251816"/>
          </a:xfrm>
          <a:prstGeom prst="rect">
            <a:avLst/>
          </a:prstGeom>
        </p:spPr>
      </p:pic>
    </p:spTree>
    <p:extLst>
      <p:ext uri="{BB962C8B-B14F-4D97-AF65-F5344CB8AC3E}">
        <p14:creationId xmlns:p14="http://schemas.microsoft.com/office/powerpoint/2010/main" val="2229289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41881-3610-4409-1285-F70CF1948A4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7F6AB2C-F4E0-A51B-220B-A524AF0AF956}"/>
              </a:ext>
            </a:extLst>
          </p:cNvPr>
          <p:cNvSpPr/>
          <p:nvPr/>
        </p:nvSpPr>
        <p:spPr>
          <a:xfrm>
            <a:off x="499068" y="566289"/>
            <a:ext cx="11193864" cy="152468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C0443-A6E8-E534-84F4-486CD7C2FC61}"/>
              </a:ext>
            </a:extLst>
          </p:cNvPr>
          <p:cNvSpPr>
            <a:spLocks noGrp="1"/>
          </p:cNvSpPr>
          <p:nvPr>
            <p:ph type="title"/>
          </p:nvPr>
        </p:nvSpPr>
        <p:spPr/>
        <p:txBody>
          <a:bodyPr/>
          <a:lstStyle/>
          <a:p>
            <a:r>
              <a:rPr lang="en-US" dirty="0">
                <a:solidFill>
                  <a:schemeClr val="bg1"/>
                </a:solidFill>
              </a:rPr>
              <a:t>Outcome</a:t>
            </a:r>
          </a:p>
        </p:txBody>
      </p:sp>
      <p:sp>
        <p:nvSpPr>
          <p:cNvPr id="7" name="TextBox 6">
            <a:extLst>
              <a:ext uri="{FF2B5EF4-FFF2-40B4-BE49-F238E27FC236}">
                <a16:creationId xmlns:a16="http://schemas.microsoft.com/office/drawing/2014/main" id="{FB421D13-8D91-4AB8-E3D5-2BF993273E75}"/>
              </a:ext>
            </a:extLst>
          </p:cNvPr>
          <p:cNvSpPr txBox="1"/>
          <p:nvPr/>
        </p:nvSpPr>
        <p:spPr>
          <a:xfrm>
            <a:off x="499068" y="2431914"/>
            <a:ext cx="4053477" cy="3046988"/>
          </a:xfrm>
          <a:prstGeom prst="rect">
            <a:avLst/>
          </a:prstGeom>
          <a:noFill/>
        </p:spPr>
        <p:txBody>
          <a:bodyPr wrap="square" rtlCol="0">
            <a:spAutoFit/>
          </a:bodyPr>
          <a:lstStyle/>
          <a:p>
            <a:r>
              <a:rPr lang="en-US" sz="2400" dirty="0"/>
              <a:t>WLE done by ENT</a:t>
            </a:r>
          </a:p>
          <a:p>
            <a:r>
              <a:rPr lang="en-US" sz="2400" dirty="0"/>
              <a:t>- 3 </a:t>
            </a:r>
            <a:r>
              <a:rPr lang="en-US" sz="2400" i="1" dirty="0"/>
              <a:t>left </a:t>
            </a:r>
            <a:r>
              <a:rPr lang="en-US" sz="2400" dirty="0"/>
              <a:t>lateral sentinel lymph nodes (contralateral to the MM) removed: all negative</a:t>
            </a:r>
          </a:p>
          <a:p>
            <a:endParaRPr lang="en-US" sz="2400" dirty="0"/>
          </a:p>
          <a:p>
            <a:r>
              <a:rPr lang="en-US" sz="2400" dirty="0"/>
              <a:t>CASTLE Biosciences Result: Class 1A</a:t>
            </a:r>
          </a:p>
          <a:p>
            <a:r>
              <a:rPr lang="en-US" sz="2400" dirty="0"/>
              <a:t>- Best possible score</a:t>
            </a:r>
          </a:p>
        </p:txBody>
      </p:sp>
      <p:pic>
        <p:nvPicPr>
          <p:cNvPr id="4" name="Picture 3">
            <a:extLst>
              <a:ext uri="{FF2B5EF4-FFF2-40B4-BE49-F238E27FC236}">
                <a16:creationId xmlns:a16="http://schemas.microsoft.com/office/drawing/2014/main" id="{CC55690A-ECF8-E0B3-4200-758FF7F54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311" y="2157730"/>
            <a:ext cx="5391235" cy="4454863"/>
          </a:xfrm>
          <a:prstGeom prst="rect">
            <a:avLst/>
          </a:prstGeom>
        </p:spPr>
      </p:pic>
    </p:spTree>
    <p:extLst>
      <p:ext uri="{BB962C8B-B14F-4D97-AF65-F5344CB8AC3E}">
        <p14:creationId xmlns:p14="http://schemas.microsoft.com/office/powerpoint/2010/main" val="3627937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B8614-CAA0-9CAD-8F00-AE4724D71E8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087F779-AA5C-B46B-EDB6-CC6207A25EE4}"/>
              </a:ext>
            </a:extLst>
          </p:cNvPr>
          <p:cNvSpPr/>
          <p:nvPr/>
        </p:nvSpPr>
        <p:spPr>
          <a:xfrm>
            <a:off x="499068" y="566289"/>
            <a:ext cx="11193864" cy="152468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A26914-F495-FCEE-F37D-4879BAEC0665}"/>
              </a:ext>
            </a:extLst>
          </p:cNvPr>
          <p:cNvSpPr>
            <a:spLocks noGrp="1"/>
          </p:cNvSpPr>
          <p:nvPr>
            <p:ph type="title"/>
          </p:nvPr>
        </p:nvSpPr>
        <p:spPr/>
        <p:txBody>
          <a:bodyPr/>
          <a:lstStyle/>
          <a:p>
            <a:r>
              <a:rPr lang="en-US" dirty="0">
                <a:solidFill>
                  <a:schemeClr val="bg1"/>
                </a:solidFill>
              </a:rPr>
              <a:t>More Trouble…</a:t>
            </a:r>
          </a:p>
        </p:txBody>
      </p:sp>
      <p:sp>
        <p:nvSpPr>
          <p:cNvPr id="7" name="TextBox 6">
            <a:extLst>
              <a:ext uri="{FF2B5EF4-FFF2-40B4-BE49-F238E27FC236}">
                <a16:creationId xmlns:a16="http://schemas.microsoft.com/office/drawing/2014/main" id="{5AEDE4E4-BDED-C30D-DC9E-838E68FBC140}"/>
              </a:ext>
            </a:extLst>
          </p:cNvPr>
          <p:cNvSpPr txBox="1"/>
          <p:nvPr/>
        </p:nvSpPr>
        <p:spPr>
          <a:xfrm>
            <a:off x="499067" y="2458703"/>
            <a:ext cx="11274921"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66 yr old Caucasian M presents as a new patient for a skin exam with a concern about a scaly spot on the right forearm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Has history of SCC and BCC; reports no family history of melanoma, BUT…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His daughter is a patient of mine, and I know she has had melanoma</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He last saw a different derm a few years ago</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 start the exam and see this…</a:t>
            </a:r>
          </a:p>
        </p:txBody>
      </p:sp>
    </p:spTree>
    <p:extLst>
      <p:ext uri="{BB962C8B-B14F-4D97-AF65-F5344CB8AC3E}">
        <p14:creationId xmlns:p14="http://schemas.microsoft.com/office/powerpoint/2010/main" val="3576863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EF2F62-58CD-1FA9-54E6-E7FFAB56B6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970" y="261256"/>
            <a:ext cx="5043047" cy="4526782"/>
          </a:xfrm>
          <a:prstGeom prst="rect">
            <a:avLst/>
          </a:prstGeom>
        </p:spPr>
      </p:pic>
      <p:pic>
        <p:nvPicPr>
          <p:cNvPr id="7" name="Picture 6">
            <a:extLst>
              <a:ext uri="{FF2B5EF4-FFF2-40B4-BE49-F238E27FC236}">
                <a16:creationId xmlns:a16="http://schemas.microsoft.com/office/drawing/2014/main" id="{CAE0E4BE-84E9-0DCE-3DC5-F704AD6B8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552" y="261256"/>
            <a:ext cx="5730104" cy="4526782"/>
          </a:xfrm>
          <a:prstGeom prst="rect">
            <a:avLst/>
          </a:prstGeom>
        </p:spPr>
      </p:pic>
      <p:sp>
        <p:nvSpPr>
          <p:cNvPr id="8" name="TextBox 7">
            <a:extLst>
              <a:ext uri="{FF2B5EF4-FFF2-40B4-BE49-F238E27FC236}">
                <a16:creationId xmlns:a16="http://schemas.microsoft.com/office/drawing/2014/main" id="{5B0EF920-E5DE-04D2-7194-81C44713DCEC}"/>
              </a:ext>
            </a:extLst>
          </p:cNvPr>
          <p:cNvSpPr txBox="1"/>
          <p:nvPr/>
        </p:nvSpPr>
        <p:spPr>
          <a:xfrm>
            <a:off x="1546698" y="4788038"/>
            <a:ext cx="8774349" cy="369332"/>
          </a:xfrm>
          <a:prstGeom prst="rect">
            <a:avLst/>
          </a:prstGeom>
          <a:noFill/>
        </p:spPr>
        <p:txBody>
          <a:bodyPr wrap="square" rtlCol="0">
            <a:spAutoFit/>
          </a:bodyPr>
          <a:lstStyle/>
          <a:p>
            <a:r>
              <a:rPr lang="en-US" dirty="0"/>
              <a:t>2 x 1.5cm irregular brown plaque - possible scar centrally from reported previous biopsy.</a:t>
            </a:r>
          </a:p>
        </p:txBody>
      </p:sp>
      <p:sp>
        <p:nvSpPr>
          <p:cNvPr id="9" name="TextBox 8">
            <a:extLst>
              <a:ext uri="{FF2B5EF4-FFF2-40B4-BE49-F238E27FC236}">
                <a16:creationId xmlns:a16="http://schemas.microsoft.com/office/drawing/2014/main" id="{33F6B1FC-D319-3E44-7732-F16B7261B15A}"/>
              </a:ext>
            </a:extLst>
          </p:cNvPr>
          <p:cNvSpPr txBox="1"/>
          <p:nvPr/>
        </p:nvSpPr>
        <p:spPr>
          <a:xfrm>
            <a:off x="407970" y="5496128"/>
            <a:ext cx="11343043" cy="1015663"/>
          </a:xfrm>
          <a:prstGeom prst="rect">
            <a:avLst/>
          </a:prstGeom>
          <a:noFill/>
        </p:spPr>
        <p:txBody>
          <a:bodyPr wrap="square" rtlCol="0">
            <a:spAutoFit/>
          </a:bodyPr>
          <a:lstStyle/>
          <a:p>
            <a:r>
              <a:rPr lang="en-US" sz="2000" dirty="0"/>
              <a:t>He reports prior derm did a biopsy “years ago” and it “was fine.” He reports it has looked like this for years and hasn’t changed. Declined to have a biopsy, but signed consent to obtain prior derm records with path report. </a:t>
            </a:r>
          </a:p>
        </p:txBody>
      </p:sp>
    </p:spTree>
    <p:extLst>
      <p:ext uri="{BB962C8B-B14F-4D97-AF65-F5344CB8AC3E}">
        <p14:creationId xmlns:p14="http://schemas.microsoft.com/office/powerpoint/2010/main" val="3525537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3FD5C-0787-DCE0-5E15-3EBAFA93188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6A768CA-24D0-3D32-DA0F-C208EE24B46F}"/>
              </a:ext>
            </a:extLst>
          </p:cNvPr>
          <p:cNvSpPr/>
          <p:nvPr/>
        </p:nvSpPr>
        <p:spPr>
          <a:xfrm>
            <a:off x="499068" y="566289"/>
            <a:ext cx="11193864" cy="152468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740B67-24B0-C289-52F4-2C18E3D7EDA6}"/>
              </a:ext>
            </a:extLst>
          </p:cNvPr>
          <p:cNvSpPr>
            <a:spLocks noGrp="1"/>
          </p:cNvSpPr>
          <p:nvPr>
            <p:ph type="title"/>
          </p:nvPr>
        </p:nvSpPr>
        <p:spPr/>
        <p:txBody>
          <a:bodyPr/>
          <a:lstStyle/>
          <a:p>
            <a:r>
              <a:rPr lang="en-US" dirty="0">
                <a:solidFill>
                  <a:schemeClr val="bg1"/>
                </a:solidFill>
              </a:rPr>
              <a:t>Previous Path Result</a:t>
            </a:r>
          </a:p>
        </p:txBody>
      </p:sp>
      <p:sp>
        <p:nvSpPr>
          <p:cNvPr id="3" name="TextBox 2">
            <a:extLst>
              <a:ext uri="{FF2B5EF4-FFF2-40B4-BE49-F238E27FC236}">
                <a16:creationId xmlns:a16="http://schemas.microsoft.com/office/drawing/2014/main" id="{0185DBD9-6EF5-B3AF-0B53-859BA439AE82}"/>
              </a:ext>
            </a:extLst>
          </p:cNvPr>
          <p:cNvSpPr txBox="1"/>
          <p:nvPr/>
        </p:nvSpPr>
        <p:spPr>
          <a:xfrm>
            <a:off x="499068" y="2344367"/>
            <a:ext cx="10772775"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Partial biopsy in 2011 showed “dysplastic junctional nevus with mild atypia” – plan to continue to monitor;</a:t>
            </a:r>
          </a:p>
          <a:p>
            <a:pPr marL="285750" indent="-285750">
              <a:buFont typeface="Arial" panose="020B0604020202020204" pitchFamily="34" charset="0"/>
              <a:buChar char="•"/>
            </a:pPr>
            <a:r>
              <a:rPr lang="en-US" sz="2400" dirty="0"/>
              <a:t>Exam notes state the site was 1cm at that time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Plan – call patient to let him know I received results and recommend the site is biopsied once again based off my concern for its appearance as well as growth since prior biopsy; he is agreeable</a:t>
            </a:r>
          </a:p>
          <a:p>
            <a:pPr marL="285750"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r>
              <a:rPr lang="en-US" sz="2400" dirty="0"/>
              <a:t>Now to decide, how to biopsy this 2cm lesion…</a:t>
            </a:r>
          </a:p>
        </p:txBody>
      </p:sp>
    </p:spTree>
    <p:extLst>
      <p:ext uri="{BB962C8B-B14F-4D97-AF65-F5344CB8AC3E}">
        <p14:creationId xmlns:p14="http://schemas.microsoft.com/office/powerpoint/2010/main" val="1271728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5D5B0EA-5EB7-C9E0-7099-F05C6B611D3F}"/>
              </a:ext>
            </a:extLst>
          </p:cNvPr>
          <p:cNvSpPr>
            <a:spLocks noGrp="1"/>
          </p:cNvSpPr>
          <p:nvPr>
            <p:ph type="title"/>
          </p:nvPr>
        </p:nvSpPr>
        <p:spPr>
          <a:xfrm>
            <a:off x="603504" y="770467"/>
            <a:ext cx="4205568" cy="3352800"/>
          </a:xfrm>
        </p:spPr>
        <p:txBody>
          <a:bodyPr vert="horz" lIns="91440" tIns="45720" rIns="91440" bIns="45720" rtlCol="0" anchor="b">
            <a:normAutofit/>
          </a:bodyPr>
          <a:lstStyle/>
          <a:p>
            <a:pPr>
              <a:lnSpc>
                <a:spcPct val="80000"/>
              </a:lnSpc>
            </a:pPr>
            <a:r>
              <a:rPr lang="en-US" sz="7200" kern="1200" spc="-120" baseline="0">
                <a:solidFill>
                  <a:srgbClr val="FFFFFF"/>
                </a:solidFill>
                <a:latin typeface="+mj-lt"/>
                <a:ea typeface="+mj-ea"/>
                <a:cs typeface="+mj-cs"/>
              </a:rPr>
              <a:t>Scouting Biopsies</a:t>
            </a:r>
          </a:p>
        </p:txBody>
      </p:sp>
      <p:sp>
        <p:nvSpPr>
          <p:cNvPr id="12" name="Rectangle 11">
            <a:extLst>
              <a:ext uri="{FF2B5EF4-FFF2-40B4-BE49-F238E27FC236}">
                <a16:creationId xmlns:a16="http://schemas.microsoft.com/office/drawing/2014/main" id="{FCA118C4-32A6-466D-8453-BA738103A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23456D5-5D4C-99F5-D529-00E8222A55E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305" r="14573" b="1"/>
          <a:stretch>
            <a:fillRect/>
          </a:stretch>
        </p:blipFill>
        <p:spPr>
          <a:xfrm>
            <a:off x="6096000" y="187137"/>
            <a:ext cx="5452536" cy="5585271"/>
          </a:xfrm>
          <a:prstGeom prst="rect">
            <a:avLst/>
          </a:prstGeom>
        </p:spPr>
      </p:pic>
      <p:sp>
        <p:nvSpPr>
          <p:cNvPr id="6" name="TextBox 5">
            <a:extLst>
              <a:ext uri="{FF2B5EF4-FFF2-40B4-BE49-F238E27FC236}">
                <a16:creationId xmlns:a16="http://schemas.microsoft.com/office/drawing/2014/main" id="{6E8F5093-20A0-B7A6-44B7-30879749FFD4}"/>
              </a:ext>
            </a:extLst>
          </p:cNvPr>
          <p:cNvSpPr txBox="1"/>
          <p:nvPr/>
        </p:nvSpPr>
        <p:spPr>
          <a:xfrm>
            <a:off x="6096000" y="5959545"/>
            <a:ext cx="5738430" cy="369332"/>
          </a:xfrm>
          <a:prstGeom prst="rect">
            <a:avLst/>
          </a:prstGeom>
          <a:noFill/>
        </p:spPr>
        <p:txBody>
          <a:bodyPr wrap="none" rtlCol="0">
            <a:spAutoFit/>
          </a:bodyPr>
          <a:lstStyle/>
          <a:p>
            <a:r>
              <a:rPr lang="en-US" dirty="0"/>
              <a:t>2, 6mm punch biopsies in the most atypical appearing areas</a:t>
            </a:r>
          </a:p>
        </p:txBody>
      </p:sp>
    </p:spTree>
    <p:extLst>
      <p:ext uri="{BB962C8B-B14F-4D97-AF65-F5344CB8AC3E}">
        <p14:creationId xmlns:p14="http://schemas.microsoft.com/office/powerpoint/2010/main" val="2004551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E05C5F-FABA-8061-DF93-833542739B7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39E43B-4C6B-A590-F16F-F86403DEDF5E}"/>
              </a:ext>
            </a:extLst>
          </p:cNvPr>
          <p:cNvSpPr>
            <a:spLocks noGrp="1"/>
          </p:cNvSpPr>
          <p:nvPr>
            <p:ph type="title"/>
          </p:nvPr>
        </p:nvSpPr>
        <p:spPr>
          <a:xfrm>
            <a:off x="1071846" y="1059736"/>
            <a:ext cx="10040233" cy="1228130"/>
          </a:xfrm>
        </p:spPr>
        <p:txBody>
          <a:bodyPr vert="horz" lIns="91440" tIns="45720" rIns="91440" bIns="45720" rtlCol="0" anchor="ctr">
            <a:normAutofit/>
          </a:bodyPr>
          <a:lstStyle/>
          <a:p>
            <a:r>
              <a:rPr lang="en-US">
                <a:solidFill>
                  <a:srgbClr val="FFFFFF"/>
                </a:solidFill>
              </a:rPr>
              <a:t>The Case of the Persistent Cyst</a:t>
            </a:r>
          </a:p>
        </p:txBody>
      </p:sp>
      <p:sp>
        <p:nvSpPr>
          <p:cNvPr id="5" name="TextBox 4">
            <a:extLst>
              <a:ext uri="{FF2B5EF4-FFF2-40B4-BE49-F238E27FC236}">
                <a16:creationId xmlns:a16="http://schemas.microsoft.com/office/drawing/2014/main" id="{87DE6587-7E23-E9EC-E79D-4DA30EFF5F86}"/>
              </a:ext>
            </a:extLst>
          </p:cNvPr>
          <p:cNvSpPr txBox="1"/>
          <p:nvPr/>
        </p:nvSpPr>
        <p:spPr>
          <a:xfrm>
            <a:off x="723503" y="2973313"/>
            <a:ext cx="10040233" cy="3706161"/>
          </a:xfrm>
          <a:prstGeom prst="rect">
            <a:avLst/>
          </a:prstGeom>
        </p:spPr>
        <p:txBody>
          <a:bodyPr vert="horz" lIns="91440" tIns="45720" rIns="91440" bIns="45720" rtlCol="0">
            <a:noAutofit/>
          </a:bodyPr>
          <a:lstStyle/>
          <a:p>
            <a:pPr defTabSz="914400">
              <a:lnSpc>
                <a:spcPct val="85000"/>
              </a:lnSpc>
              <a:spcAft>
                <a:spcPts val="600"/>
              </a:spcAft>
              <a:buFont typeface="Arial" pitchFamily="34" charset="0"/>
              <a:buChar char=" "/>
            </a:pPr>
            <a:r>
              <a:rPr lang="en-US" sz="2200" b="1" dirty="0">
                <a:solidFill>
                  <a:schemeClr val="tx1">
                    <a:lumMod val="85000"/>
                    <a:lumOff val="15000"/>
                  </a:schemeClr>
                </a:solidFill>
              </a:rPr>
              <a:t>HPI:</a:t>
            </a:r>
            <a:r>
              <a:rPr lang="en-US" sz="2200" dirty="0">
                <a:solidFill>
                  <a:schemeClr val="tx1">
                    <a:lumMod val="85000"/>
                    <a:lumOff val="15000"/>
                  </a:schemeClr>
                </a:solidFill>
              </a:rPr>
              <a:t> </a:t>
            </a:r>
          </a:p>
          <a:p>
            <a:pPr defTabSz="914400">
              <a:lnSpc>
                <a:spcPct val="85000"/>
              </a:lnSpc>
              <a:spcAft>
                <a:spcPts val="600"/>
              </a:spcAft>
              <a:buFont typeface="Arial" pitchFamily="34" charset="0"/>
              <a:buChar char=" "/>
            </a:pPr>
            <a:r>
              <a:rPr lang="en-US" sz="2200" dirty="0">
                <a:solidFill>
                  <a:schemeClr val="tx1">
                    <a:lumMod val="85000"/>
                    <a:lumOff val="15000"/>
                  </a:schemeClr>
                </a:solidFill>
              </a:rPr>
              <a:t>59 year old male presents for skin exam and also complains of a tender spot on his back present for 4 weeks; no prior treatment</a:t>
            </a:r>
          </a:p>
          <a:p>
            <a:pPr defTabSz="914400">
              <a:lnSpc>
                <a:spcPct val="85000"/>
              </a:lnSpc>
              <a:spcAft>
                <a:spcPts val="600"/>
              </a:spcAft>
              <a:buFont typeface="Arial" pitchFamily="34" charset="0"/>
              <a:buChar char=" "/>
            </a:pPr>
            <a:endParaRPr lang="en-US" sz="2200" dirty="0">
              <a:solidFill>
                <a:schemeClr val="tx1">
                  <a:lumMod val="85000"/>
                  <a:lumOff val="15000"/>
                </a:schemeClr>
              </a:solidFill>
            </a:endParaRPr>
          </a:p>
          <a:p>
            <a:pPr defTabSz="914400">
              <a:lnSpc>
                <a:spcPct val="85000"/>
              </a:lnSpc>
              <a:spcAft>
                <a:spcPts val="600"/>
              </a:spcAft>
              <a:buFont typeface="Arial" pitchFamily="34" charset="0"/>
              <a:buChar char=" "/>
            </a:pPr>
            <a:r>
              <a:rPr lang="en-US" sz="2200" b="1" dirty="0">
                <a:solidFill>
                  <a:schemeClr val="tx1">
                    <a:lumMod val="85000"/>
                    <a:lumOff val="15000"/>
                  </a:schemeClr>
                </a:solidFill>
              </a:rPr>
              <a:t>Exam: </a:t>
            </a:r>
          </a:p>
          <a:p>
            <a:pPr defTabSz="914400">
              <a:lnSpc>
                <a:spcPct val="85000"/>
              </a:lnSpc>
              <a:spcAft>
                <a:spcPts val="600"/>
              </a:spcAft>
              <a:buFont typeface="Arial" pitchFamily="34" charset="0"/>
              <a:buChar char=" "/>
            </a:pPr>
            <a:r>
              <a:rPr lang="en-US" sz="2200" dirty="0">
                <a:solidFill>
                  <a:schemeClr val="tx1">
                    <a:lumMod val="85000"/>
                    <a:lumOff val="15000"/>
                  </a:schemeClr>
                </a:solidFill>
              </a:rPr>
              <a:t>1 cm erythematous, fluctuant, tender nodule</a:t>
            </a:r>
          </a:p>
          <a:p>
            <a:pPr defTabSz="914400">
              <a:lnSpc>
                <a:spcPct val="85000"/>
              </a:lnSpc>
              <a:spcAft>
                <a:spcPts val="600"/>
              </a:spcAft>
              <a:buFont typeface="Arial" pitchFamily="34" charset="0"/>
              <a:buChar char=" "/>
            </a:pPr>
            <a:endParaRPr lang="en-US" sz="2200" b="1" dirty="0">
              <a:solidFill>
                <a:schemeClr val="tx1">
                  <a:lumMod val="85000"/>
                  <a:lumOff val="15000"/>
                </a:schemeClr>
              </a:solidFill>
            </a:endParaRPr>
          </a:p>
          <a:p>
            <a:pPr defTabSz="914400">
              <a:lnSpc>
                <a:spcPct val="85000"/>
              </a:lnSpc>
              <a:spcAft>
                <a:spcPts val="600"/>
              </a:spcAft>
              <a:buFont typeface="Arial" pitchFamily="34" charset="0"/>
              <a:buChar char=" "/>
            </a:pPr>
            <a:r>
              <a:rPr lang="en-US" sz="2200" b="1" dirty="0">
                <a:solidFill>
                  <a:schemeClr val="tx1">
                    <a:lumMod val="85000"/>
                    <a:lumOff val="15000"/>
                  </a:schemeClr>
                </a:solidFill>
              </a:rPr>
              <a:t>Plan:</a:t>
            </a:r>
          </a:p>
          <a:p>
            <a:pPr defTabSz="914400">
              <a:lnSpc>
                <a:spcPct val="85000"/>
              </a:lnSpc>
              <a:spcAft>
                <a:spcPts val="600"/>
              </a:spcAft>
              <a:buFont typeface="Arial" pitchFamily="34" charset="0"/>
              <a:buChar char=" "/>
            </a:pPr>
            <a:r>
              <a:rPr lang="en-US" sz="2200" dirty="0">
                <a:solidFill>
                  <a:schemeClr val="tx1">
                    <a:lumMod val="85000"/>
                    <a:lumOff val="15000"/>
                  </a:schemeClr>
                </a:solidFill>
              </a:rPr>
              <a:t>Inject with 0.2cc 10mg/cc intralesional triamcinolone</a:t>
            </a:r>
          </a:p>
          <a:p>
            <a:pPr defTabSz="914400">
              <a:lnSpc>
                <a:spcPct val="85000"/>
              </a:lnSpc>
              <a:spcAft>
                <a:spcPts val="600"/>
              </a:spcAft>
              <a:buFont typeface="Arial" pitchFamily="34" charset="0"/>
              <a:buChar char=" "/>
            </a:pPr>
            <a:r>
              <a:rPr lang="en-US" sz="2200" dirty="0">
                <a:solidFill>
                  <a:schemeClr val="tx1">
                    <a:lumMod val="85000"/>
                    <a:lumOff val="15000"/>
                  </a:schemeClr>
                </a:solidFill>
              </a:rPr>
              <a:t>Follow up in 1-2 weeks</a:t>
            </a:r>
          </a:p>
        </p:txBody>
      </p:sp>
    </p:spTree>
    <p:extLst>
      <p:ext uri="{BB962C8B-B14F-4D97-AF65-F5344CB8AC3E}">
        <p14:creationId xmlns:p14="http://schemas.microsoft.com/office/powerpoint/2010/main" val="2313244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D6BA1-9247-AADC-C525-802A2F47BDC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AE62AE0-1060-4AD0-96F1-CA866F86DC7E}"/>
              </a:ext>
            </a:extLst>
          </p:cNvPr>
          <p:cNvSpPr/>
          <p:nvPr/>
        </p:nvSpPr>
        <p:spPr>
          <a:xfrm>
            <a:off x="499068" y="566289"/>
            <a:ext cx="11193864" cy="152468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3700B2-2C73-B6D8-4FD9-2CE5CFDAC64C}"/>
              </a:ext>
            </a:extLst>
          </p:cNvPr>
          <p:cNvSpPr/>
          <p:nvPr/>
        </p:nvSpPr>
        <p:spPr>
          <a:xfrm>
            <a:off x="1225685" y="2587557"/>
            <a:ext cx="9075906" cy="186771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0A6BA6-3084-3E8B-D702-607660FBCC11}"/>
              </a:ext>
            </a:extLst>
          </p:cNvPr>
          <p:cNvSpPr>
            <a:spLocks noGrp="1"/>
          </p:cNvSpPr>
          <p:nvPr>
            <p:ph type="title"/>
          </p:nvPr>
        </p:nvSpPr>
        <p:spPr/>
        <p:txBody>
          <a:bodyPr/>
          <a:lstStyle/>
          <a:p>
            <a:r>
              <a:rPr lang="en-US" dirty="0">
                <a:solidFill>
                  <a:schemeClr val="bg1"/>
                </a:solidFill>
              </a:rPr>
              <a:t>Results</a:t>
            </a:r>
          </a:p>
        </p:txBody>
      </p:sp>
      <p:pic>
        <p:nvPicPr>
          <p:cNvPr id="5" name="Picture 4">
            <a:extLst>
              <a:ext uri="{FF2B5EF4-FFF2-40B4-BE49-F238E27FC236}">
                <a16:creationId xmlns:a16="http://schemas.microsoft.com/office/drawing/2014/main" id="{B796D1CC-40D0-6223-C369-5F5FA5CE4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445" y="2793824"/>
            <a:ext cx="8558154" cy="1270351"/>
          </a:xfrm>
          <a:prstGeom prst="rect">
            <a:avLst/>
          </a:prstGeom>
        </p:spPr>
      </p:pic>
      <p:sp>
        <p:nvSpPr>
          <p:cNvPr id="8" name="TextBox 7">
            <a:extLst>
              <a:ext uri="{FF2B5EF4-FFF2-40B4-BE49-F238E27FC236}">
                <a16:creationId xmlns:a16="http://schemas.microsoft.com/office/drawing/2014/main" id="{7A2C25C3-9EB9-954B-44B0-F5A06B875DAA}"/>
              </a:ext>
            </a:extLst>
          </p:cNvPr>
          <p:cNvSpPr txBox="1"/>
          <p:nvPr/>
        </p:nvSpPr>
        <p:spPr>
          <a:xfrm>
            <a:off x="657224" y="4969007"/>
            <a:ext cx="8764643" cy="523220"/>
          </a:xfrm>
          <a:prstGeom prst="rect">
            <a:avLst/>
          </a:prstGeom>
          <a:noFill/>
        </p:spPr>
        <p:txBody>
          <a:bodyPr wrap="none" rtlCol="0">
            <a:spAutoFit/>
          </a:bodyPr>
          <a:lstStyle/>
          <a:p>
            <a:r>
              <a:rPr lang="en-US" sz="2800" b="1" dirty="0"/>
              <a:t>Plan: </a:t>
            </a:r>
            <a:r>
              <a:rPr lang="en-US" sz="2800" dirty="0"/>
              <a:t>wide local excision in office with supervising physician </a:t>
            </a:r>
          </a:p>
        </p:txBody>
      </p:sp>
    </p:spTree>
    <p:extLst>
      <p:ext uri="{BB962C8B-B14F-4D97-AF65-F5344CB8AC3E}">
        <p14:creationId xmlns:p14="http://schemas.microsoft.com/office/powerpoint/2010/main" val="3501629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469242-1349-4D08-AC21-B3E7BB3D1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6F1E2996-3A67-4963-A367-5CC6AFDAF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ln w="31750" cap="sq">
            <a:solidFill>
              <a:srgbClr val="6266A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5A7FD0F-7A29-C1F0-EFD5-8F6642CFBA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6389" y="1523820"/>
            <a:ext cx="4823240" cy="3810359"/>
          </a:xfrm>
          <a:prstGeom prst="rect">
            <a:avLst/>
          </a:prstGeom>
        </p:spPr>
      </p:pic>
      <p:sp useBgFill="1">
        <p:nvSpPr>
          <p:cNvPr id="16" name="Rectangle 15">
            <a:extLst>
              <a:ext uri="{FF2B5EF4-FFF2-40B4-BE49-F238E27FC236}">
                <a16:creationId xmlns:a16="http://schemas.microsoft.com/office/drawing/2014/main" id="{DA2491C3-2C89-49FA-8B72-57419B128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77653"/>
            <a:ext cx="5458121" cy="5897880"/>
          </a:xfrm>
          <a:prstGeom prst="rect">
            <a:avLst/>
          </a:prstGeom>
          <a:ln w="31750" cap="sq">
            <a:solidFill>
              <a:srgbClr val="6266A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BF0AA40-ED47-17CB-5B25-DAC99A995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599" y="1522330"/>
            <a:ext cx="4827012" cy="3813339"/>
          </a:xfrm>
          <a:prstGeom prst="rect">
            <a:avLst/>
          </a:prstGeom>
        </p:spPr>
      </p:pic>
      <p:sp>
        <p:nvSpPr>
          <p:cNvPr id="8" name="TextBox 7">
            <a:extLst>
              <a:ext uri="{FF2B5EF4-FFF2-40B4-BE49-F238E27FC236}">
                <a16:creationId xmlns:a16="http://schemas.microsoft.com/office/drawing/2014/main" id="{72445BB2-BD70-6C94-5E8A-A3583D8670AD}"/>
              </a:ext>
            </a:extLst>
          </p:cNvPr>
          <p:cNvSpPr txBox="1"/>
          <p:nvPr/>
        </p:nvSpPr>
        <p:spPr>
          <a:xfrm>
            <a:off x="924448" y="904352"/>
            <a:ext cx="2586990" cy="400110"/>
          </a:xfrm>
          <a:prstGeom prst="rect">
            <a:avLst/>
          </a:prstGeom>
          <a:noFill/>
        </p:spPr>
        <p:txBody>
          <a:bodyPr wrap="none" rtlCol="0">
            <a:spAutoFit/>
          </a:bodyPr>
          <a:lstStyle/>
          <a:p>
            <a:r>
              <a:rPr lang="en-US" sz="2000" dirty="0"/>
              <a:t>WLE with 1 cm margins</a:t>
            </a:r>
          </a:p>
        </p:txBody>
      </p:sp>
    </p:spTree>
    <p:extLst>
      <p:ext uri="{BB962C8B-B14F-4D97-AF65-F5344CB8AC3E}">
        <p14:creationId xmlns:p14="http://schemas.microsoft.com/office/powerpoint/2010/main" val="979730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3DF38EF7-5C03-21BF-8294-C2C9B09B85E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86D8C04-9597-862A-912C-8C56A12FB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C225ECEF-A87A-1713-C550-547600434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47E702-56D2-0E80-C856-58A74C850D55}"/>
              </a:ext>
            </a:extLst>
          </p:cNvPr>
          <p:cNvSpPr>
            <a:spLocks noGrp="1"/>
          </p:cNvSpPr>
          <p:nvPr>
            <p:ph type="title"/>
          </p:nvPr>
        </p:nvSpPr>
        <p:spPr>
          <a:xfrm>
            <a:off x="4284616" y="1067403"/>
            <a:ext cx="7805783" cy="4723194"/>
          </a:xfrm>
        </p:spPr>
        <p:txBody>
          <a:bodyPr vert="horz" lIns="91440" tIns="45720" rIns="91440" bIns="45720" rtlCol="0" anchor="ctr">
            <a:noAutofit/>
          </a:bodyPr>
          <a:lstStyle/>
          <a:p>
            <a:pPr>
              <a:lnSpc>
                <a:spcPct val="80000"/>
              </a:lnSpc>
            </a:pPr>
            <a:r>
              <a:rPr lang="en-US" sz="4800" dirty="0">
                <a:solidFill>
                  <a:srgbClr val="FFFFFF"/>
                </a:solidFill>
              </a:rPr>
              <a:t>“Never be so kind, you forget to be clever</a:t>
            </a:r>
            <a:br>
              <a:rPr lang="en-US" sz="4800" dirty="0">
                <a:solidFill>
                  <a:srgbClr val="FFFFFF"/>
                </a:solidFill>
              </a:rPr>
            </a:br>
            <a:r>
              <a:rPr lang="en-US" sz="4800" dirty="0">
                <a:solidFill>
                  <a:srgbClr val="FFFFFF"/>
                </a:solidFill>
              </a:rPr>
              <a:t>Never be so clever, you forget to be kind…</a:t>
            </a:r>
            <a:br>
              <a:rPr lang="en-US" sz="4800" dirty="0">
                <a:solidFill>
                  <a:srgbClr val="FFFFFF"/>
                </a:solidFill>
              </a:rPr>
            </a:br>
            <a:r>
              <a:rPr lang="en-US" sz="4800" dirty="0">
                <a:solidFill>
                  <a:srgbClr val="FFFFFF"/>
                </a:solidFill>
              </a:rPr>
              <a:t>Never be so polite, you forget your power</a:t>
            </a:r>
            <a:br>
              <a:rPr lang="en-US" sz="4800" dirty="0">
                <a:solidFill>
                  <a:srgbClr val="FFFFFF"/>
                </a:solidFill>
              </a:rPr>
            </a:br>
            <a:r>
              <a:rPr lang="en-US" sz="4800" dirty="0">
                <a:solidFill>
                  <a:srgbClr val="FFFFFF"/>
                </a:solidFill>
              </a:rPr>
              <a:t>Never wield such power, you forget to be polite”</a:t>
            </a:r>
            <a:br>
              <a:rPr lang="en-US" sz="4800" dirty="0">
                <a:solidFill>
                  <a:srgbClr val="FFFFFF"/>
                </a:solidFill>
              </a:rPr>
            </a:br>
            <a:r>
              <a:rPr lang="en-US" sz="4800" dirty="0">
                <a:solidFill>
                  <a:srgbClr val="FFFFFF"/>
                </a:solidFill>
              </a:rPr>
              <a:t>	- </a:t>
            </a:r>
            <a:r>
              <a:rPr lang="en-US" sz="4800" i="1" dirty="0">
                <a:solidFill>
                  <a:srgbClr val="FFFFFF"/>
                </a:solidFill>
              </a:rPr>
              <a:t> Taylor Swift in “Marjorie” </a:t>
            </a:r>
          </a:p>
        </p:txBody>
      </p:sp>
      <p:sp>
        <p:nvSpPr>
          <p:cNvPr id="11" name="Rectangle 10">
            <a:extLst>
              <a:ext uri="{FF2B5EF4-FFF2-40B4-BE49-F238E27FC236}">
                <a16:creationId xmlns:a16="http://schemas.microsoft.com/office/drawing/2014/main" id="{89F401A2-A7F9-92EB-02F8-E02049705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EF6C6D-C8E0-9703-7BEB-46CCEA75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90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1E8DBE92-2331-4285-8226-D398190D3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E4A79B-99A4-BE21-2912-BEC906B98079}"/>
              </a:ext>
            </a:extLst>
          </p:cNvPr>
          <p:cNvSpPr>
            <a:spLocks noGrp="1"/>
          </p:cNvSpPr>
          <p:nvPr>
            <p:ph type="title"/>
          </p:nvPr>
        </p:nvSpPr>
        <p:spPr>
          <a:xfrm>
            <a:off x="4382814" y="1067403"/>
            <a:ext cx="7357241" cy="3433477"/>
          </a:xfrm>
        </p:spPr>
        <p:txBody>
          <a:bodyPr vert="horz" lIns="91440" tIns="45720" rIns="91440" bIns="45720" rtlCol="0" anchor="ctr">
            <a:normAutofit/>
          </a:bodyPr>
          <a:lstStyle/>
          <a:p>
            <a:pPr>
              <a:lnSpc>
                <a:spcPct val="80000"/>
              </a:lnSpc>
            </a:pPr>
            <a:r>
              <a:rPr lang="en-US" sz="7200" dirty="0">
                <a:solidFill>
                  <a:srgbClr val="FFFFFF"/>
                </a:solidFill>
              </a:rPr>
              <a:t>Thank you for your attention!</a:t>
            </a:r>
            <a:br>
              <a:rPr lang="en-US" sz="7200" dirty="0">
                <a:solidFill>
                  <a:srgbClr val="FFFFFF"/>
                </a:solidFill>
              </a:rPr>
            </a:br>
            <a:endParaRPr lang="en-US" sz="7200" dirty="0">
              <a:solidFill>
                <a:srgbClr val="FFFFFF"/>
              </a:solidFill>
            </a:endParaRPr>
          </a:p>
        </p:txBody>
      </p:sp>
      <p:sp>
        <p:nvSpPr>
          <p:cNvPr id="11" name="Rectangle 10">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62AC3C-FEB4-4C6A-8CA6-D570CD009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38E199-C836-42B6-9440-8ADA042DFA86}"/>
              </a:ext>
            </a:extLst>
          </p:cNvPr>
          <p:cNvSpPr txBox="1"/>
          <p:nvPr/>
        </p:nvSpPr>
        <p:spPr>
          <a:xfrm>
            <a:off x="5140960" y="4165600"/>
            <a:ext cx="5364480" cy="923330"/>
          </a:xfrm>
          <a:prstGeom prst="rect">
            <a:avLst/>
          </a:prstGeom>
          <a:noFill/>
        </p:spPr>
        <p:txBody>
          <a:bodyPr wrap="square" rtlCol="0">
            <a:spAutoFit/>
          </a:bodyPr>
          <a:lstStyle/>
          <a:p>
            <a:r>
              <a:rPr lang="en-US" dirty="0">
                <a:solidFill>
                  <a:schemeClr val="bg1"/>
                </a:solidFill>
              </a:rPr>
              <a:t>Questions?</a:t>
            </a:r>
          </a:p>
          <a:p>
            <a:endParaRPr lang="en-US" dirty="0">
              <a:solidFill>
                <a:schemeClr val="bg1"/>
              </a:solidFill>
            </a:endParaRPr>
          </a:p>
          <a:p>
            <a:r>
              <a:rPr lang="en-US" dirty="0">
                <a:solidFill>
                  <a:schemeClr val="bg1"/>
                </a:solidFill>
              </a:rPr>
              <a:t>Email: Katyduffy12@gmail.com</a:t>
            </a:r>
          </a:p>
        </p:txBody>
      </p:sp>
    </p:spTree>
    <p:extLst>
      <p:ext uri="{BB962C8B-B14F-4D97-AF65-F5344CB8AC3E}">
        <p14:creationId xmlns:p14="http://schemas.microsoft.com/office/powerpoint/2010/main" val="383119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1523B3-BC38-D385-D525-93D8EC54108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C517E1E-19D9-A08B-7835-CE20EAC92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0D1881-F6D6-B9B1-C580-64F7CE3FE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0B05F-B1C0-F68C-3722-75FE33F21539}"/>
              </a:ext>
            </a:extLst>
          </p:cNvPr>
          <p:cNvSpPr>
            <a:spLocks noGrp="1"/>
          </p:cNvSpPr>
          <p:nvPr>
            <p:ph type="title"/>
          </p:nvPr>
        </p:nvSpPr>
        <p:spPr>
          <a:xfrm>
            <a:off x="1071846" y="1059736"/>
            <a:ext cx="10040233" cy="1228130"/>
          </a:xfrm>
        </p:spPr>
        <p:txBody>
          <a:bodyPr vert="horz" lIns="91440" tIns="45720" rIns="91440" bIns="45720" rtlCol="0" anchor="ctr">
            <a:normAutofit/>
          </a:bodyPr>
          <a:lstStyle/>
          <a:p>
            <a:r>
              <a:rPr lang="en-US">
                <a:solidFill>
                  <a:srgbClr val="FFFFFF"/>
                </a:solidFill>
              </a:rPr>
              <a:t>The Case of the Persistent Cyst</a:t>
            </a:r>
          </a:p>
        </p:txBody>
      </p:sp>
      <p:sp>
        <p:nvSpPr>
          <p:cNvPr id="5" name="TextBox 4">
            <a:extLst>
              <a:ext uri="{FF2B5EF4-FFF2-40B4-BE49-F238E27FC236}">
                <a16:creationId xmlns:a16="http://schemas.microsoft.com/office/drawing/2014/main" id="{F2A4193A-71EF-9348-D52E-ACEB18DDA129}"/>
              </a:ext>
            </a:extLst>
          </p:cNvPr>
          <p:cNvSpPr txBox="1"/>
          <p:nvPr/>
        </p:nvSpPr>
        <p:spPr>
          <a:xfrm>
            <a:off x="348343" y="2886681"/>
            <a:ext cx="6566263" cy="3640579"/>
          </a:xfrm>
          <a:prstGeom prst="rect">
            <a:avLst/>
          </a:prstGeom>
        </p:spPr>
        <p:txBody>
          <a:bodyPr vert="horz" lIns="91440" tIns="45720" rIns="91440" bIns="45720" rtlCol="0">
            <a:normAutofit fontScale="92500"/>
          </a:bodyPr>
          <a:lstStyle/>
          <a:p>
            <a:pPr defTabSz="914400">
              <a:lnSpc>
                <a:spcPct val="85000"/>
              </a:lnSpc>
              <a:spcAft>
                <a:spcPts val="600"/>
              </a:spcAft>
              <a:buFont typeface="Arial" pitchFamily="34" charset="0"/>
              <a:buChar char=" "/>
            </a:pPr>
            <a:r>
              <a:rPr lang="en-US" sz="2200" b="1" dirty="0">
                <a:solidFill>
                  <a:schemeClr val="tx1">
                    <a:lumMod val="85000"/>
                    <a:lumOff val="15000"/>
                  </a:schemeClr>
                </a:solidFill>
              </a:rPr>
              <a:t>Follow up 10 days later:</a:t>
            </a:r>
          </a:p>
          <a:p>
            <a:pPr defTabSz="914400">
              <a:lnSpc>
                <a:spcPct val="85000"/>
              </a:lnSpc>
              <a:spcAft>
                <a:spcPts val="600"/>
              </a:spcAft>
              <a:buFont typeface="Arial" pitchFamily="34" charset="0"/>
              <a:buChar char=" "/>
            </a:pPr>
            <a:r>
              <a:rPr lang="en-US" sz="2200" dirty="0">
                <a:solidFill>
                  <a:schemeClr val="tx1">
                    <a:lumMod val="85000"/>
                    <a:lumOff val="15000"/>
                  </a:schemeClr>
                </a:solidFill>
              </a:rPr>
              <a:t>Noticed initial improvement, now painful again. Thinks it is infected because it has drained a bit. Denies fever and chills. </a:t>
            </a:r>
          </a:p>
          <a:p>
            <a:pPr defTabSz="914400">
              <a:lnSpc>
                <a:spcPct val="85000"/>
              </a:lnSpc>
              <a:spcAft>
                <a:spcPts val="600"/>
              </a:spcAft>
              <a:buFont typeface="Arial" pitchFamily="34" charset="0"/>
              <a:buChar char=" "/>
            </a:pPr>
            <a:endParaRPr lang="en-US" sz="2200" dirty="0">
              <a:solidFill>
                <a:schemeClr val="tx1">
                  <a:lumMod val="85000"/>
                  <a:lumOff val="15000"/>
                </a:schemeClr>
              </a:solidFill>
            </a:endParaRPr>
          </a:p>
          <a:p>
            <a:pPr defTabSz="914400">
              <a:lnSpc>
                <a:spcPct val="85000"/>
              </a:lnSpc>
              <a:spcAft>
                <a:spcPts val="600"/>
              </a:spcAft>
              <a:buFont typeface="Arial" pitchFamily="34" charset="0"/>
              <a:buChar char=" "/>
            </a:pPr>
            <a:r>
              <a:rPr lang="en-US" sz="2200" b="1" dirty="0">
                <a:solidFill>
                  <a:schemeClr val="tx1">
                    <a:lumMod val="85000"/>
                    <a:lumOff val="15000"/>
                  </a:schemeClr>
                </a:solidFill>
              </a:rPr>
              <a:t>Exam: </a:t>
            </a:r>
          </a:p>
          <a:p>
            <a:pPr defTabSz="914400">
              <a:lnSpc>
                <a:spcPct val="85000"/>
              </a:lnSpc>
              <a:spcAft>
                <a:spcPts val="600"/>
              </a:spcAft>
              <a:buFont typeface="Arial" pitchFamily="34" charset="0"/>
              <a:buChar char=" "/>
            </a:pPr>
            <a:r>
              <a:rPr lang="en-US" sz="2200" dirty="0">
                <a:solidFill>
                  <a:schemeClr val="tx1">
                    <a:lumMod val="85000"/>
                    <a:lumOff val="15000"/>
                  </a:schemeClr>
                </a:solidFill>
              </a:rPr>
              <a:t>1 cm erythematous nodule with punctum and slight yellow purulence</a:t>
            </a:r>
          </a:p>
          <a:p>
            <a:pPr defTabSz="914400">
              <a:lnSpc>
                <a:spcPct val="85000"/>
              </a:lnSpc>
              <a:spcAft>
                <a:spcPts val="600"/>
              </a:spcAft>
              <a:buFont typeface="Arial" pitchFamily="34" charset="0"/>
              <a:buChar char=" "/>
            </a:pPr>
            <a:endParaRPr lang="en-US" sz="2200" dirty="0">
              <a:solidFill>
                <a:schemeClr val="tx1">
                  <a:lumMod val="85000"/>
                  <a:lumOff val="15000"/>
                </a:schemeClr>
              </a:solidFill>
            </a:endParaRPr>
          </a:p>
          <a:p>
            <a:pPr defTabSz="914400">
              <a:lnSpc>
                <a:spcPct val="85000"/>
              </a:lnSpc>
              <a:spcAft>
                <a:spcPts val="600"/>
              </a:spcAft>
              <a:buFont typeface="Arial" pitchFamily="34" charset="0"/>
              <a:buChar char=" "/>
            </a:pPr>
            <a:r>
              <a:rPr lang="en-US" sz="2200" b="1" dirty="0">
                <a:solidFill>
                  <a:schemeClr val="tx1">
                    <a:lumMod val="85000"/>
                    <a:lumOff val="15000"/>
                  </a:schemeClr>
                </a:solidFill>
              </a:rPr>
              <a:t>Plan:</a:t>
            </a:r>
          </a:p>
          <a:p>
            <a:pPr defTabSz="914400">
              <a:lnSpc>
                <a:spcPct val="85000"/>
              </a:lnSpc>
              <a:spcAft>
                <a:spcPts val="600"/>
              </a:spcAft>
              <a:buFont typeface="Arial" pitchFamily="34" charset="0"/>
              <a:buChar char=" "/>
            </a:pPr>
            <a:r>
              <a:rPr lang="en-US" sz="2200" b="1" dirty="0">
                <a:solidFill>
                  <a:schemeClr val="tx1">
                    <a:lumMod val="85000"/>
                    <a:lumOff val="15000"/>
                  </a:schemeClr>
                </a:solidFill>
              </a:rPr>
              <a:t> </a:t>
            </a:r>
            <a:r>
              <a:rPr lang="en-US" sz="2200" dirty="0">
                <a:solidFill>
                  <a:schemeClr val="tx1">
                    <a:lumMod val="85000"/>
                    <a:lumOff val="15000"/>
                  </a:schemeClr>
                </a:solidFill>
              </a:rPr>
              <a:t>inject with 0.5cc 10mg/cc intralesional triamcinolone; I&amp;D with slight drainage; start doxycycline 100mg BID x 10 days</a:t>
            </a:r>
          </a:p>
          <a:p>
            <a:pPr defTabSz="914400">
              <a:lnSpc>
                <a:spcPct val="85000"/>
              </a:lnSpc>
              <a:spcAft>
                <a:spcPts val="600"/>
              </a:spcAft>
              <a:buFont typeface="Arial" pitchFamily="34" charset="0"/>
              <a:buChar char=" "/>
            </a:pPr>
            <a:endParaRPr lang="en-US" dirty="0">
              <a:solidFill>
                <a:schemeClr val="tx1">
                  <a:lumMod val="85000"/>
                  <a:lumOff val="15000"/>
                </a:schemeClr>
              </a:solidFill>
            </a:endParaRPr>
          </a:p>
          <a:p>
            <a:pPr defTabSz="914400">
              <a:lnSpc>
                <a:spcPct val="85000"/>
              </a:lnSpc>
              <a:spcAft>
                <a:spcPts val="600"/>
              </a:spcAft>
              <a:buFont typeface="Arial" pitchFamily="34" charset="0"/>
              <a:buChar char=" "/>
            </a:pPr>
            <a:endParaRPr lang="en-US" dirty="0">
              <a:solidFill>
                <a:schemeClr val="tx1">
                  <a:lumMod val="85000"/>
                  <a:lumOff val="15000"/>
                </a:schemeClr>
              </a:solidFill>
            </a:endParaRPr>
          </a:p>
        </p:txBody>
      </p:sp>
      <p:pic>
        <p:nvPicPr>
          <p:cNvPr id="4" name="Picture 3">
            <a:extLst>
              <a:ext uri="{FF2B5EF4-FFF2-40B4-BE49-F238E27FC236}">
                <a16:creationId xmlns:a16="http://schemas.microsoft.com/office/drawing/2014/main" id="{CBFF96A2-C763-2E55-BF61-BFA8C2F0D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399" y="2795886"/>
            <a:ext cx="4620445" cy="3635760"/>
          </a:xfrm>
          <a:prstGeom prst="rect">
            <a:avLst/>
          </a:prstGeom>
        </p:spPr>
      </p:pic>
    </p:spTree>
    <p:extLst>
      <p:ext uri="{BB962C8B-B14F-4D97-AF65-F5344CB8AC3E}">
        <p14:creationId xmlns:p14="http://schemas.microsoft.com/office/powerpoint/2010/main" val="1782399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64013B-C6E6-9065-8B00-D5A6299817C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7F41848-E284-1E7B-4C68-FDC35F5AD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EE2874-A13E-7EC7-48E1-422FA8017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5F0C7-A9D2-693C-30DC-223816822271}"/>
              </a:ext>
            </a:extLst>
          </p:cNvPr>
          <p:cNvSpPr>
            <a:spLocks noGrp="1"/>
          </p:cNvSpPr>
          <p:nvPr>
            <p:ph type="title"/>
          </p:nvPr>
        </p:nvSpPr>
        <p:spPr>
          <a:xfrm>
            <a:off x="1071846" y="1059736"/>
            <a:ext cx="10040233" cy="1228130"/>
          </a:xfrm>
        </p:spPr>
        <p:txBody>
          <a:bodyPr vert="horz" lIns="91440" tIns="45720" rIns="91440" bIns="45720" rtlCol="0" anchor="ctr">
            <a:normAutofit/>
          </a:bodyPr>
          <a:lstStyle/>
          <a:p>
            <a:r>
              <a:rPr lang="en-US">
                <a:solidFill>
                  <a:srgbClr val="FFFFFF"/>
                </a:solidFill>
              </a:rPr>
              <a:t>The Case of the Persistent Cyst</a:t>
            </a:r>
          </a:p>
        </p:txBody>
      </p:sp>
      <p:sp>
        <p:nvSpPr>
          <p:cNvPr id="5" name="TextBox 4">
            <a:extLst>
              <a:ext uri="{FF2B5EF4-FFF2-40B4-BE49-F238E27FC236}">
                <a16:creationId xmlns:a16="http://schemas.microsoft.com/office/drawing/2014/main" id="{9A318D8C-3EE9-CA14-E78C-5CFC3953FF67}"/>
              </a:ext>
            </a:extLst>
          </p:cNvPr>
          <p:cNvSpPr txBox="1"/>
          <p:nvPr/>
        </p:nvSpPr>
        <p:spPr>
          <a:xfrm>
            <a:off x="643468" y="2973313"/>
            <a:ext cx="6051622" cy="3553947"/>
          </a:xfrm>
          <a:prstGeom prst="rect">
            <a:avLst/>
          </a:prstGeom>
        </p:spPr>
        <p:txBody>
          <a:bodyPr vert="horz" lIns="91440" tIns="45720" rIns="91440" bIns="45720" rtlCol="0">
            <a:normAutofit fontScale="92500" lnSpcReduction="10000"/>
          </a:bodyPr>
          <a:lstStyle/>
          <a:p>
            <a:pPr defTabSz="914400">
              <a:lnSpc>
                <a:spcPct val="85000"/>
              </a:lnSpc>
              <a:spcAft>
                <a:spcPts val="600"/>
              </a:spcAft>
              <a:buFont typeface="Arial" pitchFamily="34" charset="0"/>
              <a:buChar char=" "/>
            </a:pPr>
            <a:r>
              <a:rPr lang="en-US" b="1" dirty="0">
                <a:solidFill>
                  <a:schemeClr val="tx1">
                    <a:lumMod val="85000"/>
                    <a:lumOff val="15000"/>
                  </a:schemeClr>
                </a:solidFill>
              </a:rPr>
              <a:t>Follow up 2.5 weeks later:</a:t>
            </a:r>
          </a:p>
          <a:p>
            <a:pPr defTabSz="914400">
              <a:lnSpc>
                <a:spcPct val="85000"/>
              </a:lnSpc>
              <a:spcAft>
                <a:spcPts val="600"/>
              </a:spcAft>
            </a:pPr>
            <a:r>
              <a:rPr lang="en-US" dirty="0">
                <a:solidFill>
                  <a:schemeClr val="tx1">
                    <a:lumMod val="85000"/>
                    <a:lumOff val="15000"/>
                  </a:schemeClr>
                </a:solidFill>
              </a:rPr>
              <a:t>Improved after doxy and I&amp;D; now painful again, growing. Can’t sleep on his back or sit back in a chair. Denies fever and chills. </a:t>
            </a:r>
          </a:p>
          <a:p>
            <a:pPr defTabSz="914400">
              <a:lnSpc>
                <a:spcPct val="85000"/>
              </a:lnSpc>
              <a:spcAft>
                <a:spcPts val="600"/>
              </a:spcAft>
              <a:buFont typeface="Arial" pitchFamily="34" charset="0"/>
              <a:buChar char=" "/>
            </a:pPr>
            <a:endParaRPr lang="en-US" dirty="0">
              <a:solidFill>
                <a:schemeClr val="tx1">
                  <a:lumMod val="85000"/>
                  <a:lumOff val="15000"/>
                </a:schemeClr>
              </a:solidFill>
            </a:endParaRPr>
          </a:p>
          <a:p>
            <a:pPr defTabSz="914400">
              <a:lnSpc>
                <a:spcPct val="85000"/>
              </a:lnSpc>
              <a:spcAft>
                <a:spcPts val="600"/>
              </a:spcAft>
              <a:buFont typeface="Arial" pitchFamily="34" charset="0"/>
              <a:buChar char=" "/>
            </a:pPr>
            <a:r>
              <a:rPr lang="en-US" b="1" dirty="0">
                <a:solidFill>
                  <a:schemeClr val="tx1">
                    <a:lumMod val="85000"/>
                    <a:lumOff val="15000"/>
                  </a:schemeClr>
                </a:solidFill>
              </a:rPr>
              <a:t>Exam: </a:t>
            </a:r>
          </a:p>
          <a:p>
            <a:pPr defTabSz="914400">
              <a:lnSpc>
                <a:spcPct val="85000"/>
              </a:lnSpc>
              <a:spcAft>
                <a:spcPts val="600"/>
              </a:spcAft>
              <a:buFont typeface="Arial" pitchFamily="34" charset="0"/>
              <a:buChar char=" "/>
            </a:pPr>
            <a:r>
              <a:rPr lang="en-US" dirty="0">
                <a:solidFill>
                  <a:schemeClr val="tx1">
                    <a:lumMod val="85000"/>
                    <a:lumOff val="15000"/>
                  </a:schemeClr>
                </a:solidFill>
              </a:rPr>
              <a:t>1.5cm erythematous tender nodule with surrounding erythema</a:t>
            </a:r>
          </a:p>
          <a:p>
            <a:pPr defTabSz="914400">
              <a:lnSpc>
                <a:spcPct val="85000"/>
              </a:lnSpc>
              <a:spcAft>
                <a:spcPts val="600"/>
              </a:spcAft>
              <a:buFont typeface="Arial" pitchFamily="34" charset="0"/>
              <a:buChar char=" "/>
            </a:pPr>
            <a:endParaRPr lang="en-US" dirty="0">
              <a:solidFill>
                <a:schemeClr val="tx1">
                  <a:lumMod val="85000"/>
                  <a:lumOff val="15000"/>
                </a:schemeClr>
              </a:solidFill>
            </a:endParaRPr>
          </a:p>
          <a:p>
            <a:pPr defTabSz="914400">
              <a:lnSpc>
                <a:spcPct val="85000"/>
              </a:lnSpc>
              <a:spcAft>
                <a:spcPts val="600"/>
              </a:spcAft>
              <a:buFont typeface="Arial" pitchFamily="34" charset="0"/>
              <a:buChar char=" "/>
            </a:pPr>
            <a:r>
              <a:rPr lang="en-US" b="1" dirty="0">
                <a:solidFill>
                  <a:schemeClr val="tx1">
                    <a:lumMod val="85000"/>
                    <a:lumOff val="15000"/>
                  </a:schemeClr>
                </a:solidFill>
              </a:rPr>
              <a:t>Plan:</a:t>
            </a:r>
          </a:p>
          <a:p>
            <a:pPr defTabSz="914400">
              <a:lnSpc>
                <a:spcPct val="85000"/>
              </a:lnSpc>
              <a:spcAft>
                <a:spcPts val="600"/>
              </a:spcAft>
              <a:buFont typeface="Arial" pitchFamily="34" charset="0"/>
              <a:buChar char=" "/>
            </a:pPr>
            <a:r>
              <a:rPr lang="en-US" dirty="0">
                <a:solidFill>
                  <a:schemeClr val="tx1">
                    <a:lumMod val="85000"/>
                    <a:lumOff val="15000"/>
                  </a:schemeClr>
                </a:solidFill>
              </a:rPr>
              <a:t>Bacterial culture</a:t>
            </a:r>
          </a:p>
          <a:p>
            <a:pPr defTabSz="914400">
              <a:lnSpc>
                <a:spcPct val="85000"/>
              </a:lnSpc>
              <a:spcAft>
                <a:spcPts val="600"/>
              </a:spcAft>
              <a:buFont typeface="Arial" pitchFamily="34" charset="0"/>
              <a:buChar char=" "/>
            </a:pPr>
            <a:r>
              <a:rPr lang="en-US" dirty="0">
                <a:solidFill>
                  <a:schemeClr val="tx1">
                    <a:lumMod val="85000"/>
                    <a:lumOff val="15000"/>
                  </a:schemeClr>
                </a:solidFill>
              </a:rPr>
              <a:t>Inject with 0.5cc 10mg/cc intralesional triamcinolone; I&amp;D with minimal bloody, cheesy material expressed</a:t>
            </a:r>
          </a:p>
          <a:p>
            <a:pPr defTabSz="914400">
              <a:lnSpc>
                <a:spcPct val="85000"/>
              </a:lnSpc>
              <a:spcAft>
                <a:spcPts val="600"/>
              </a:spcAft>
              <a:buFont typeface="Arial" pitchFamily="34" charset="0"/>
              <a:buChar char=" "/>
            </a:pPr>
            <a:r>
              <a:rPr lang="en-US" dirty="0">
                <a:solidFill>
                  <a:schemeClr val="tx1">
                    <a:lumMod val="85000"/>
                    <a:lumOff val="15000"/>
                  </a:schemeClr>
                </a:solidFill>
              </a:rPr>
              <a:t>Restart doxycycline 100mg BID x 10 days</a:t>
            </a:r>
          </a:p>
          <a:p>
            <a:pPr defTabSz="914400">
              <a:lnSpc>
                <a:spcPct val="85000"/>
              </a:lnSpc>
              <a:spcAft>
                <a:spcPts val="600"/>
              </a:spcAft>
              <a:buFont typeface="Arial" pitchFamily="34" charset="0"/>
              <a:buChar char=" "/>
            </a:pPr>
            <a:r>
              <a:rPr lang="en-US" dirty="0">
                <a:solidFill>
                  <a:schemeClr val="tx1">
                    <a:lumMod val="85000"/>
                    <a:lumOff val="15000"/>
                  </a:schemeClr>
                </a:solidFill>
              </a:rPr>
              <a:t>Schedule excision</a:t>
            </a:r>
          </a:p>
          <a:p>
            <a:pPr defTabSz="914400">
              <a:lnSpc>
                <a:spcPct val="85000"/>
              </a:lnSpc>
              <a:spcAft>
                <a:spcPts val="600"/>
              </a:spcAft>
              <a:buFont typeface="Arial" pitchFamily="34" charset="0"/>
              <a:buChar char=" "/>
            </a:pPr>
            <a:endParaRPr lang="en-US" dirty="0">
              <a:solidFill>
                <a:schemeClr val="tx1">
                  <a:lumMod val="85000"/>
                  <a:lumOff val="15000"/>
                </a:schemeClr>
              </a:solidFill>
            </a:endParaRPr>
          </a:p>
          <a:p>
            <a:pPr defTabSz="914400">
              <a:lnSpc>
                <a:spcPct val="85000"/>
              </a:lnSpc>
              <a:spcAft>
                <a:spcPts val="600"/>
              </a:spcAft>
              <a:buFont typeface="Arial" pitchFamily="34" charset="0"/>
              <a:buChar char=" "/>
            </a:pPr>
            <a:endParaRPr lang="en-US" dirty="0">
              <a:solidFill>
                <a:schemeClr val="tx1">
                  <a:lumMod val="85000"/>
                  <a:lumOff val="15000"/>
                </a:schemeClr>
              </a:solidFill>
            </a:endParaRPr>
          </a:p>
        </p:txBody>
      </p:sp>
      <p:pic>
        <p:nvPicPr>
          <p:cNvPr id="6" name="Picture 5">
            <a:extLst>
              <a:ext uri="{FF2B5EF4-FFF2-40B4-BE49-F238E27FC236}">
                <a16:creationId xmlns:a16="http://schemas.microsoft.com/office/drawing/2014/main" id="{E0ECFA8E-9C6D-73FA-5CAD-F046B01C5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2056" y="2886681"/>
            <a:ext cx="4516476" cy="3553948"/>
          </a:xfrm>
          <a:prstGeom prst="rect">
            <a:avLst/>
          </a:prstGeom>
        </p:spPr>
      </p:pic>
    </p:spTree>
    <p:extLst>
      <p:ext uri="{BB962C8B-B14F-4D97-AF65-F5344CB8AC3E}">
        <p14:creationId xmlns:p14="http://schemas.microsoft.com/office/powerpoint/2010/main" val="1870993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C208F6-E052-6662-A24B-55B9E897918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25C9F75-07DE-A8B7-F95B-85A133886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7ACF1F-610A-22CB-F30D-EC8713A15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506C6-71BA-2501-2FAD-D321FCC26905}"/>
              </a:ext>
            </a:extLst>
          </p:cNvPr>
          <p:cNvSpPr>
            <a:spLocks noGrp="1"/>
          </p:cNvSpPr>
          <p:nvPr>
            <p:ph type="title"/>
          </p:nvPr>
        </p:nvSpPr>
        <p:spPr>
          <a:xfrm>
            <a:off x="1071846" y="1059736"/>
            <a:ext cx="10040233" cy="1228130"/>
          </a:xfrm>
        </p:spPr>
        <p:txBody>
          <a:bodyPr vert="horz" lIns="91440" tIns="45720" rIns="91440" bIns="45720" rtlCol="0" anchor="ctr">
            <a:normAutofit/>
          </a:bodyPr>
          <a:lstStyle/>
          <a:p>
            <a:r>
              <a:rPr lang="en-US">
                <a:solidFill>
                  <a:srgbClr val="FFFFFF"/>
                </a:solidFill>
              </a:rPr>
              <a:t>The Case of the Persistent Cyst</a:t>
            </a:r>
          </a:p>
        </p:txBody>
      </p:sp>
      <p:sp>
        <p:nvSpPr>
          <p:cNvPr id="5" name="TextBox 4">
            <a:extLst>
              <a:ext uri="{FF2B5EF4-FFF2-40B4-BE49-F238E27FC236}">
                <a16:creationId xmlns:a16="http://schemas.microsoft.com/office/drawing/2014/main" id="{FE88E488-AC40-9E3C-ED9B-EBD9DB611CE8}"/>
              </a:ext>
            </a:extLst>
          </p:cNvPr>
          <p:cNvSpPr txBox="1"/>
          <p:nvPr/>
        </p:nvSpPr>
        <p:spPr>
          <a:xfrm>
            <a:off x="873961" y="3749388"/>
            <a:ext cx="4706298" cy="2302408"/>
          </a:xfrm>
          <a:prstGeom prst="rect">
            <a:avLst/>
          </a:prstGeom>
        </p:spPr>
        <p:txBody>
          <a:bodyPr vert="horz" lIns="91440" tIns="45720" rIns="91440" bIns="45720" rtlCol="0">
            <a:normAutofit/>
          </a:bodyPr>
          <a:lstStyle/>
          <a:p>
            <a:pPr defTabSz="914400">
              <a:lnSpc>
                <a:spcPct val="85000"/>
              </a:lnSpc>
              <a:spcAft>
                <a:spcPts val="600"/>
              </a:spcAft>
              <a:buFont typeface="Arial" pitchFamily="34" charset="0"/>
              <a:buChar char=" "/>
            </a:pPr>
            <a:r>
              <a:rPr lang="en-US" b="1" dirty="0">
                <a:solidFill>
                  <a:schemeClr val="tx1">
                    <a:lumMod val="85000"/>
                    <a:lumOff val="15000"/>
                  </a:schemeClr>
                </a:solidFill>
              </a:rPr>
              <a:t>Follow up 3 days later for excision</a:t>
            </a:r>
            <a:endParaRPr lang="en-US" dirty="0">
              <a:solidFill>
                <a:schemeClr val="tx1">
                  <a:lumMod val="85000"/>
                  <a:lumOff val="15000"/>
                </a:schemeClr>
              </a:solidFill>
            </a:endParaRPr>
          </a:p>
          <a:p>
            <a:pPr defTabSz="914400">
              <a:lnSpc>
                <a:spcPct val="85000"/>
              </a:lnSpc>
              <a:spcAft>
                <a:spcPts val="600"/>
              </a:spcAft>
              <a:buFont typeface="Arial" pitchFamily="34" charset="0"/>
              <a:buChar char=" "/>
            </a:pPr>
            <a:endParaRPr lang="en-US" dirty="0">
              <a:solidFill>
                <a:schemeClr val="tx1">
                  <a:lumMod val="85000"/>
                  <a:lumOff val="15000"/>
                </a:schemeClr>
              </a:solidFill>
            </a:endParaRPr>
          </a:p>
          <a:p>
            <a:pPr defTabSz="914400">
              <a:lnSpc>
                <a:spcPct val="85000"/>
              </a:lnSpc>
              <a:spcAft>
                <a:spcPts val="600"/>
              </a:spcAft>
              <a:buFont typeface="Arial" pitchFamily="34" charset="0"/>
              <a:buChar char=" "/>
            </a:pPr>
            <a:endParaRPr lang="en-US" dirty="0">
              <a:solidFill>
                <a:schemeClr val="tx1">
                  <a:lumMod val="85000"/>
                  <a:lumOff val="15000"/>
                </a:schemeClr>
              </a:solidFill>
            </a:endParaRPr>
          </a:p>
        </p:txBody>
      </p:sp>
      <p:pic>
        <p:nvPicPr>
          <p:cNvPr id="4" name="Picture 3">
            <a:extLst>
              <a:ext uri="{FF2B5EF4-FFF2-40B4-BE49-F238E27FC236}">
                <a16:creationId xmlns:a16="http://schemas.microsoft.com/office/drawing/2014/main" id="{4237632F-AC64-1AA0-40C0-FA5A74869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1742" y="2723944"/>
            <a:ext cx="4936790" cy="3884687"/>
          </a:xfrm>
          <a:prstGeom prst="rect">
            <a:avLst/>
          </a:prstGeom>
        </p:spPr>
      </p:pic>
    </p:spTree>
    <p:extLst>
      <p:ext uri="{BB962C8B-B14F-4D97-AF65-F5344CB8AC3E}">
        <p14:creationId xmlns:p14="http://schemas.microsoft.com/office/powerpoint/2010/main" val="3549192693"/>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a52bf35-b394-431d-833a-d2b8f8088dac}" enabled="0" method="" siteId="{7a52bf35-b394-431d-833a-d2b8f8088dac}" removed="1"/>
</clbl:labelList>
</file>

<file path=docProps/app.xml><?xml version="1.0" encoding="utf-8"?>
<Properties xmlns="http://schemas.openxmlformats.org/officeDocument/2006/extended-properties" xmlns:vt="http://schemas.openxmlformats.org/officeDocument/2006/docPropsVTypes">
  <Template>TM03457491[[fn=Metropolitan]]</Template>
  <TotalTime>1315</TotalTime>
  <Words>2359</Words>
  <Application>Microsoft Office PowerPoint</Application>
  <PresentationFormat>Widescreen</PresentationFormat>
  <Paragraphs>282</Paragraphs>
  <Slides>63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Aptos</vt:lpstr>
      <vt:lpstr>Arial</vt:lpstr>
      <vt:lpstr>Calibri Light</vt:lpstr>
      <vt:lpstr>Courier New</vt:lpstr>
      <vt:lpstr>Wingdings</vt:lpstr>
      <vt:lpstr>Metropolitan</vt:lpstr>
      <vt:lpstr>Curious Cases and Clinical Conundrums in Dermatology</vt:lpstr>
      <vt:lpstr>Disclosures</vt:lpstr>
      <vt:lpstr>Learning Objectives</vt:lpstr>
      <vt:lpstr>The Life of a Derm Girl…</vt:lpstr>
      <vt:lpstr>Are you ready for it? </vt:lpstr>
      <vt:lpstr>The Case of the Persistent Cyst</vt:lpstr>
      <vt:lpstr>The Case of the Persistent Cyst</vt:lpstr>
      <vt:lpstr>The Case of the Persistent Cyst</vt:lpstr>
      <vt:lpstr>The Case of the Persistent Cyst</vt:lpstr>
      <vt:lpstr>The Case of the Persistent Cyst</vt:lpstr>
      <vt:lpstr>It was rare I was there I remember it all too well…  </vt:lpstr>
      <vt:lpstr>Case #1</vt:lpstr>
      <vt:lpstr>Case #1 cont.</vt:lpstr>
      <vt:lpstr>PowerPoint Presentation</vt:lpstr>
      <vt:lpstr>PowerPoint Presentation</vt:lpstr>
      <vt:lpstr>Differential Diagnoses</vt:lpstr>
      <vt:lpstr>PowerPoint Presentation</vt:lpstr>
      <vt:lpstr>Results: Bacterial Culture</vt:lpstr>
      <vt:lpstr>Results: Mpox DNA</vt:lpstr>
      <vt:lpstr>Results: Viral Culture</vt:lpstr>
      <vt:lpstr>Results: Punch Biopsy</vt:lpstr>
      <vt:lpstr>Follow up 6 Days Later</vt:lpstr>
      <vt:lpstr>Case #2: Lips</vt:lpstr>
      <vt:lpstr>Case #2: Lips</vt:lpstr>
      <vt:lpstr>Day 3</vt:lpstr>
      <vt:lpstr>Day 4</vt:lpstr>
      <vt:lpstr>PCR Result</vt:lpstr>
      <vt:lpstr>Day 6 </vt:lpstr>
      <vt:lpstr>Its me,  Hi,  I’m the mom, it’s me</vt:lpstr>
      <vt:lpstr>MIRM? (Mycoplasma Induced Rash and Mucositis)</vt:lpstr>
      <vt:lpstr>RIME: Reactive Inflammatory Mucocutaneous Eruption</vt:lpstr>
      <vt:lpstr>RIME Fast Facts</vt:lpstr>
      <vt:lpstr>Differential Diagnoses for RIME</vt:lpstr>
      <vt:lpstr>PowerPoint Presentation</vt:lpstr>
      <vt:lpstr>Treatment of RIME </vt:lpstr>
      <vt:lpstr>Case 3: More Blisters!</vt:lpstr>
      <vt:lpstr>Exam</vt:lpstr>
      <vt:lpstr>Exam</vt:lpstr>
      <vt:lpstr>Plan</vt:lpstr>
      <vt:lpstr>Results</vt:lpstr>
      <vt:lpstr>Follow Up Plan</vt:lpstr>
      <vt:lpstr>DH Fast Facts</vt:lpstr>
      <vt:lpstr>DH Fast Facts</vt:lpstr>
      <vt:lpstr>I knew you were trouble when you walked in  </vt:lpstr>
      <vt:lpstr>82 year old female presents with the following chief complaint,  “I have this doodad on my nose…”</vt:lpstr>
      <vt:lpstr>The “doodad”</vt:lpstr>
      <vt:lpstr>How should I biopsy? </vt:lpstr>
      <vt:lpstr>The “doodad”</vt:lpstr>
      <vt:lpstr>PowerPoint Presentation</vt:lpstr>
      <vt:lpstr>PowerPoint Presentation</vt:lpstr>
      <vt:lpstr>How should I biopsy this? </vt:lpstr>
      <vt:lpstr>Biopsy Considerations When Melanoma is of Concern</vt:lpstr>
      <vt:lpstr>Pathology Results</vt:lpstr>
      <vt:lpstr>Plan</vt:lpstr>
      <vt:lpstr>Outcome</vt:lpstr>
      <vt:lpstr>More Trouble…</vt:lpstr>
      <vt:lpstr>PowerPoint Presentation</vt:lpstr>
      <vt:lpstr>Previous Path Result</vt:lpstr>
      <vt:lpstr>Scouting Biopsies</vt:lpstr>
      <vt:lpstr>Results</vt:lpstr>
      <vt:lpstr>PowerPoint Presentation</vt:lpstr>
      <vt:lpstr>“Never be so kind, you forget to be clever Never be so clever, you forget to be kind… Never be so polite, you forget your power Never wield such power, you forget to be polite”  -  Taylor Swift in “Marjorie” </vt:lpstr>
      <vt:lpstr>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Kathleen Duffy</dc:creator>
  <cp:lastModifiedBy>Kathleen Duffy</cp:lastModifiedBy>
  <cp:revision>2</cp:revision>
  <dcterms:created xsi:type="dcterms:W3CDTF">2026-01-20T16:17:44Z</dcterms:created>
  <dcterms:modified xsi:type="dcterms:W3CDTF">2026-04-06T11:05:56Z</dcterms:modified>
</cp:coreProperties>
</file>