
<file path=[Content_Types].xml><?xml version="1.0" encoding="utf-8"?>
<Types xmlns="http://schemas.openxmlformats.org/package/2006/content-types">
  <Default Extension="1"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15"/>
    <p:sldMasterId id="2147483860" r:id="rId116"/>
  </p:sldMasterIdLst>
  <p:notesMasterIdLst>
    <p:notesMasterId r:id="rId139"/>
  </p:notesMasterIdLst>
  <p:handoutMasterIdLst>
    <p:handoutMasterId r:id="rId140"/>
  </p:handoutMasterIdLst>
  <p:sldIdLst>
    <p:sldId id="342" r:id="rId117"/>
    <p:sldId id="549" r:id="rId118"/>
    <p:sldId id="1569" r:id="rId119"/>
    <p:sldId id="1566" r:id="rId120"/>
    <p:sldId id="2145705665" r:id="rId121"/>
    <p:sldId id="1568" r:id="rId122"/>
    <p:sldId id="1474" r:id="rId123"/>
    <p:sldId id="1589" r:id="rId124"/>
    <p:sldId id="2145705657" r:id="rId125"/>
    <p:sldId id="1514" r:id="rId126"/>
    <p:sldId id="2145705669" r:id="rId127"/>
    <p:sldId id="1595" r:id="rId128"/>
    <p:sldId id="2145705668" r:id="rId129"/>
    <p:sldId id="2145705666" r:id="rId130"/>
    <p:sldId id="1605" r:id="rId131"/>
    <p:sldId id="1606" r:id="rId132"/>
    <p:sldId id="1602" r:id="rId133"/>
    <p:sldId id="1608" r:id="rId134"/>
    <p:sldId id="1607" r:id="rId135"/>
    <p:sldId id="1609" r:id="rId136"/>
    <p:sldId id="1610" r:id="rId137"/>
    <p:sldId id="1588" r:id="rId138"/>
  </p:sldIdLst>
  <p:sldSz cx="12192000" cy="6858000"/>
  <p:notesSz cx="7010400" cy="9296400"/>
  <p:custDataLst>
    <p:tags r:id="rId1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130140-42F2-D4F9-5D17-6F177DB24799}" name="Murray, Logan" initials="ML" userId="S::logan.murray@dentons.com::50c8181b-6714-4319-8043-5bd2d447aa6b" providerId="AD"/>
  <p188:author id="{9455A044-35D4-DCB8-24AA-914144494C07}" name="Kiel, Stephanie" initials="SK" userId="S::stephanie.kiel@dentons.com::49499896-ca27-401a-8aac-a32eb1d4ff62" providerId="AD"/>
  <p188:author id="{AA67E054-CBED-7164-4747-65144975FA48}" name="Gangestad, Sydney" initials="SG" userId="S::sydney.gangestad@dentons.com::dc0e5536-8fea-4fae-bf34-da86ba4c9f2a"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FE1"/>
    <a:srgbClr val="B48E66"/>
    <a:srgbClr val="199CFC"/>
    <a:srgbClr val="FFFFFF"/>
    <a:srgbClr val="FF5067"/>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30354-878E-41A4-8CB6-A34BFC304036}" v="39" dt="2025-10-17T14:41:26.635"/>
    <p1510:client id="{91B49195-49F7-4221-AD0B-88564CDDE93C}" v="25" dt="2025-10-16T23:47:52.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9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22.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slide" Target="slides/slide12.xml"/><Relationship Id="rId5" Type="http://schemas.openxmlformats.org/officeDocument/2006/relationships/customXml" Target="../customXml/item5.xml"/><Relationship Id="rId90" Type="http://schemas.openxmlformats.org/officeDocument/2006/relationships/customXml" Target="../customXml/item90.xml"/><Relationship Id="rId95" Type="http://schemas.openxmlformats.org/officeDocument/2006/relationships/customXml" Target="../customXml/item95.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customXml" Target="../customXml/item64.xml"/><Relationship Id="rId69" Type="http://schemas.openxmlformats.org/officeDocument/2006/relationships/customXml" Target="../customXml/item69.xml"/><Relationship Id="rId113" Type="http://schemas.openxmlformats.org/officeDocument/2006/relationships/customXml" Target="../customXml/item113.xml"/><Relationship Id="rId118" Type="http://schemas.openxmlformats.org/officeDocument/2006/relationships/slide" Target="slides/slide2.xml"/><Relationship Id="rId134" Type="http://schemas.openxmlformats.org/officeDocument/2006/relationships/slide" Target="slides/slide18.xml"/><Relationship Id="rId139" Type="http://schemas.openxmlformats.org/officeDocument/2006/relationships/notesMaster" Target="notesMasters/notesMaster1.xml"/><Relationship Id="rId80" Type="http://schemas.openxmlformats.org/officeDocument/2006/relationships/customXml" Target="../customXml/item80.xml"/><Relationship Id="rId85" Type="http://schemas.openxmlformats.org/officeDocument/2006/relationships/customXml" Target="../customXml/item85.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slide" Target="slides/slide8.xml"/><Relationship Id="rId129" Type="http://schemas.openxmlformats.org/officeDocument/2006/relationships/slide" Target="slides/slide13.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slide" Target="slides/slide3.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slide" Target="slides/slide14.xml"/><Relationship Id="rId135" Type="http://schemas.openxmlformats.org/officeDocument/2006/relationships/slide" Target="slides/slide1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slide" Target="slides/slide4.xml"/><Relationship Id="rId125" Type="http://schemas.openxmlformats.org/officeDocument/2006/relationships/slide" Target="slides/slide9.xml"/><Relationship Id="rId141" Type="http://schemas.openxmlformats.org/officeDocument/2006/relationships/tags" Target="tags/tag1.xml"/><Relationship Id="rId146"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slideMaster" Target="slideMasters/slideMaster1.xml"/><Relationship Id="rId131" Type="http://schemas.openxmlformats.org/officeDocument/2006/relationships/slide" Target="slides/slide15.xml"/><Relationship Id="rId136" Type="http://schemas.openxmlformats.org/officeDocument/2006/relationships/slide" Target="slides/slide20.xml"/><Relationship Id="rId61" Type="http://schemas.openxmlformats.org/officeDocument/2006/relationships/customXml" Target="../customXml/item61.xml"/><Relationship Id="rId82" Type="http://schemas.openxmlformats.org/officeDocument/2006/relationships/customXml" Target="../customXml/item82.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slide" Target="slides/slide10.xml"/><Relationship Id="rId147" Type="http://schemas.microsoft.com/office/2018/10/relationships/authors" Target="author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slide" Target="slides/slide5.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slideMaster" Target="slideMasters/slideMaster2.xml"/><Relationship Id="rId137" Type="http://schemas.openxmlformats.org/officeDocument/2006/relationships/slide" Target="slides/slide21.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 Target="slides/slide16.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slide" Target="slides/slide11.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slide" Target="slides/slide6.xml"/><Relationship Id="rId14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 Target="slides/slide17.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slide" Target="slides/slide7.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bg1"/>
                </a:solidFill>
              </a:rPr>
              <a:t>Iowa Senate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96546878951855"/>
          <c:y val="0.14229679262577913"/>
          <c:w val="0.77653573526314823"/>
          <c:h val="0.66224753489434496"/>
        </c:manualLayout>
      </c:layout>
      <c:doughnutChart>
        <c:varyColors val="1"/>
        <c:ser>
          <c:idx val="0"/>
          <c:order val="0"/>
          <c:tx>
            <c:strRef>
              <c:f>Sheet1!$B$1</c:f>
              <c:strCache>
                <c:ptCount val="1"/>
                <c:pt idx="0">
                  <c:v>Iowa Senate</c:v>
                </c:pt>
              </c:strCache>
            </c:strRef>
          </c:tx>
          <c:spPr>
            <a:ln>
              <a:solidFill>
                <a:schemeClr val="bg1"/>
              </a:solidFill>
            </a:ln>
          </c:spPr>
          <c:dPt>
            <c:idx val="0"/>
            <c:bubble3D val="0"/>
            <c:spPr>
              <a:solidFill>
                <a:srgbClr val="00B0F0"/>
              </a:solidFill>
              <a:ln w="19050">
                <a:solidFill>
                  <a:schemeClr val="bg1"/>
                </a:solidFill>
              </a:ln>
              <a:effectLst/>
            </c:spPr>
            <c:extLst>
              <c:ext xmlns:c16="http://schemas.microsoft.com/office/drawing/2014/chart" uri="{C3380CC4-5D6E-409C-BE32-E72D297353CC}">
                <c16:uniqueId val="{00000001-B2A5-4485-80F6-1D932FFDA7BD}"/>
              </c:ext>
            </c:extLst>
          </c:dPt>
          <c:dPt>
            <c:idx val="1"/>
            <c:bubble3D val="0"/>
            <c:spPr>
              <a:solidFill>
                <a:srgbClr val="FF0000"/>
              </a:solidFill>
              <a:ln w="19050">
                <a:solidFill>
                  <a:schemeClr val="bg1"/>
                </a:solidFill>
              </a:ln>
              <a:effectLst/>
            </c:spPr>
            <c:extLst>
              <c:ext xmlns:c16="http://schemas.microsoft.com/office/drawing/2014/chart" uri="{C3380CC4-5D6E-409C-BE32-E72D297353CC}">
                <c16:uniqueId val="{00000003-B2A5-4485-80F6-1D932FFDA7BD}"/>
              </c:ext>
            </c:extLst>
          </c:dPt>
          <c:dLbls>
            <c:dLbl>
              <c:idx val="0"/>
              <c:tx>
                <c:rich>
                  <a:bodyPr/>
                  <a:lstStyle/>
                  <a:p>
                    <a:r>
                      <a:rPr lang="en-US" dirty="0"/>
                      <a:t>16</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B2A5-4485-80F6-1D932FFDA7BD}"/>
                </c:ext>
              </c:extLst>
            </c:dLbl>
            <c:dLbl>
              <c:idx val="1"/>
              <c:tx>
                <c:rich>
                  <a:bodyPr/>
                  <a:lstStyle/>
                  <a:p>
                    <a:r>
                      <a:rPr lang="en-US" b="1">
                        <a:solidFill>
                          <a:schemeClr val="bg1"/>
                        </a:solidFill>
                      </a:rPr>
                      <a:t>33</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B2A5-4485-80F6-1D932FFDA7B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Democrats</c:v>
                </c:pt>
                <c:pt idx="1">
                  <c:v>Republicans</c:v>
                </c:pt>
              </c:strCache>
            </c:strRef>
          </c:cat>
          <c:val>
            <c:numRef>
              <c:f>Sheet1!$B$2:$B$3</c:f>
              <c:numCache>
                <c:formatCode>General</c:formatCode>
                <c:ptCount val="2"/>
                <c:pt idx="0">
                  <c:v>17</c:v>
                </c:pt>
                <c:pt idx="1">
                  <c:v>33</c:v>
                </c:pt>
              </c:numCache>
            </c:numRef>
          </c:val>
          <c:extLst>
            <c:ext xmlns:c16="http://schemas.microsoft.com/office/drawing/2014/chart" uri="{C3380CC4-5D6E-409C-BE32-E72D297353CC}">
              <c16:uniqueId val="{00000004-B2A5-4485-80F6-1D932FFDA7BD}"/>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
          <c:y val="0.84054762606257039"/>
          <c:w val="0.99732787389729693"/>
          <c:h val="7.228353138405110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solidFill>
                  <a:schemeClr val="bg1"/>
                </a:solidFill>
              </a:rPr>
              <a:t>Iowa House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96546878951855"/>
          <c:y val="0.14229679262577913"/>
          <c:w val="0.77653573526314823"/>
          <c:h val="0.66224753489434496"/>
        </c:manualLayout>
      </c:layout>
      <c:doughnutChart>
        <c:varyColors val="1"/>
        <c:ser>
          <c:idx val="0"/>
          <c:order val="0"/>
          <c:tx>
            <c:strRef>
              <c:f>Sheet1!$B$1</c:f>
              <c:strCache>
                <c:ptCount val="1"/>
                <c:pt idx="0">
                  <c:v>Iowa Senate</c:v>
                </c:pt>
              </c:strCache>
            </c:strRef>
          </c:tx>
          <c:spPr>
            <a:ln>
              <a:solidFill>
                <a:schemeClr val="bg1"/>
              </a:solidFill>
            </a:ln>
          </c:spPr>
          <c:dPt>
            <c:idx val="0"/>
            <c:bubble3D val="0"/>
            <c:spPr>
              <a:solidFill>
                <a:srgbClr val="00B0F0"/>
              </a:solidFill>
              <a:ln w="19050">
                <a:solidFill>
                  <a:schemeClr val="bg1"/>
                </a:solidFill>
              </a:ln>
              <a:effectLst/>
            </c:spPr>
            <c:extLst>
              <c:ext xmlns:c16="http://schemas.microsoft.com/office/drawing/2014/chart" uri="{C3380CC4-5D6E-409C-BE32-E72D297353CC}">
                <c16:uniqueId val="{00000001-02B6-4449-99EF-73FBFE8F8208}"/>
              </c:ext>
            </c:extLst>
          </c:dPt>
          <c:dPt>
            <c:idx val="1"/>
            <c:bubble3D val="0"/>
            <c:spPr>
              <a:solidFill>
                <a:srgbClr val="FF0000"/>
              </a:solidFill>
              <a:ln w="19050">
                <a:solidFill>
                  <a:schemeClr val="bg1"/>
                </a:solidFill>
              </a:ln>
              <a:effectLst/>
            </c:spPr>
            <c:extLst>
              <c:ext xmlns:c16="http://schemas.microsoft.com/office/drawing/2014/chart" uri="{C3380CC4-5D6E-409C-BE32-E72D297353CC}">
                <c16:uniqueId val="{00000003-02B6-4449-99EF-73FBFE8F8208}"/>
              </c:ext>
            </c:extLst>
          </c:dPt>
          <c:dLbls>
            <c:dLbl>
              <c:idx val="0"/>
              <c:tx>
                <c:rich>
                  <a:bodyPr/>
                  <a:lstStyle/>
                  <a:p>
                    <a:r>
                      <a:rPr lang="en-US"/>
                      <a:t>33</a:t>
                    </a: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02B6-4449-99EF-73FBFE8F8208}"/>
                </c:ext>
              </c:extLst>
            </c:dLbl>
            <c:dLbl>
              <c:idx val="1"/>
              <c:tx>
                <c:rich>
                  <a:bodyPr/>
                  <a:lstStyle/>
                  <a:p>
                    <a:r>
                      <a:rPr lang="en-US" b="1">
                        <a:solidFill>
                          <a:schemeClr val="bg1"/>
                        </a:solidFill>
                      </a:rPr>
                      <a:t>66</a:t>
                    </a:r>
                    <a:endParaRPr lang="en-US" b="1" dirty="0">
                      <a:solidFill>
                        <a:schemeClr val="bg1"/>
                      </a:solidFill>
                    </a:endParaRPr>
                  </a:p>
                </c:rich>
              </c:tx>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02B6-4449-99EF-73FBFE8F820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Democrats</c:v>
                </c:pt>
                <c:pt idx="1">
                  <c:v>Republicans</c:v>
                </c:pt>
              </c:strCache>
            </c:strRef>
          </c:cat>
          <c:val>
            <c:numRef>
              <c:f>Sheet1!$B$2:$B$3</c:f>
              <c:numCache>
                <c:formatCode>General</c:formatCode>
                <c:ptCount val="2"/>
                <c:pt idx="0">
                  <c:v>33</c:v>
                </c:pt>
                <c:pt idx="1">
                  <c:v>67</c:v>
                </c:pt>
              </c:numCache>
            </c:numRef>
          </c:val>
          <c:extLst>
            <c:ext xmlns:c16="http://schemas.microsoft.com/office/drawing/2014/chart" uri="{C3380CC4-5D6E-409C-BE32-E72D297353CC}">
              <c16:uniqueId val="{00000004-02B6-4449-99EF-73FBFE8F8208}"/>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
          <c:y val="0.84054762606257039"/>
          <c:w val="0.99732787389729693"/>
          <c:h val="7.228353138405110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91949596473625"/>
          <c:y val="0.30903013512199862"/>
          <c:w val="0.29095106302074053"/>
          <c:h val="0.39512942036556797"/>
        </c:manualLayout>
      </c:layout>
      <c:pieChart>
        <c:varyColors val="1"/>
        <c:ser>
          <c:idx val="0"/>
          <c:order val="0"/>
          <c:tx>
            <c:strRef>
              <c:f>Sheet1!$B$1</c:f>
              <c:strCache>
                <c:ptCount val="1"/>
                <c:pt idx="0">
                  <c:v>Budget</c:v>
                </c:pt>
              </c:strCache>
            </c:strRef>
          </c:tx>
          <c:dPt>
            <c:idx val="0"/>
            <c:bubble3D val="0"/>
            <c:spPr>
              <a:solidFill>
                <a:srgbClr val="00A9E0"/>
              </a:solidFill>
              <a:ln w="19050">
                <a:solidFill>
                  <a:schemeClr val="lt1"/>
                </a:solidFill>
              </a:ln>
              <a:effectLst/>
            </c:spPr>
            <c:extLst>
              <c:ext xmlns:c16="http://schemas.microsoft.com/office/drawing/2014/chart" uri="{C3380CC4-5D6E-409C-BE32-E72D297353CC}">
                <c16:uniqueId val="{00000001-4BB8-40C4-AD9F-C393858E871C}"/>
              </c:ext>
            </c:extLst>
          </c:dPt>
          <c:dPt>
            <c:idx val="1"/>
            <c:bubble3D val="0"/>
            <c:spPr>
              <a:solidFill>
                <a:srgbClr val="286140"/>
              </a:solidFill>
              <a:ln w="19050">
                <a:solidFill>
                  <a:schemeClr val="lt1"/>
                </a:solidFill>
              </a:ln>
              <a:effectLst/>
            </c:spPr>
            <c:extLst>
              <c:ext xmlns:c16="http://schemas.microsoft.com/office/drawing/2014/chart" uri="{C3380CC4-5D6E-409C-BE32-E72D297353CC}">
                <c16:uniqueId val="{00000003-4BB8-40C4-AD9F-C393858E871C}"/>
              </c:ext>
            </c:extLst>
          </c:dPt>
          <c:dPt>
            <c:idx val="2"/>
            <c:bubble3D val="0"/>
            <c:spPr>
              <a:solidFill>
                <a:srgbClr val="ED8B00"/>
              </a:solidFill>
              <a:ln w="19050">
                <a:solidFill>
                  <a:schemeClr val="lt1"/>
                </a:solidFill>
              </a:ln>
              <a:effectLst/>
            </c:spPr>
            <c:extLst>
              <c:ext xmlns:c16="http://schemas.microsoft.com/office/drawing/2014/chart" uri="{C3380CC4-5D6E-409C-BE32-E72D297353CC}">
                <c16:uniqueId val="{00000005-4BB8-40C4-AD9F-C393858E871C}"/>
              </c:ext>
            </c:extLst>
          </c:dPt>
          <c:dPt>
            <c:idx val="3"/>
            <c:bubble3D val="0"/>
            <c:spPr>
              <a:solidFill>
                <a:srgbClr val="D00070"/>
              </a:solidFill>
              <a:ln w="19050">
                <a:solidFill>
                  <a:schemeClr val="lt1"/>
                </a:solidFill>
              </a:ln>
              <a:effectLst/>
            </c:spPr>
            <c:extLst>
              <c:ext xmlns:c16="http://schemas.microsoft.com/office/drawing/2014/chart" uri="{C3380CC4-5D6E-409C-BE32-E72D297353CC}">
                <c16:uniqueId val="{00000007-4BB8-40C4-AD9F-C393858E871C}"/>
              </c:ext>
            </c:extLst>
          </c:dPt>
          <c:dPt>
            <c:idx val="4"/>
            <c:bubble3D val="0"/>
            <c:spPr>
              <a:solidFill>
                <a:srgbClr val="004C97"/>
              </a:solidFill>
              <a:ln w="19050">
                <a:solidFill>
                  <a:schemeClr val="lt1"/>
                </a:solidFill>
              </a:ln>
              <a:effectLst/>
            </c:spPr>
            <c:extLst>
              <c:ext xmlns:c16="http://schemas.microsoft.com/office/drawing/2014/chart" uri="{C3380CC4-5D6E-409C-BE32-E72D297353CC}">
                <c16:uniqueId val="{00000009-4BB8-40C4-AD9F-C393858E871C}"/>
              </c:ext>
            </c:extLst>
          </c:dPt>
          <c:dPt>
            <c:idx val="5"/>
            <c:bubble3D val="0"/>
            <c:spPr>
              <a:solidFill>
                <a:srgbClr val="9D2235"/>
              </a:solidFill>
              <a:ln w="19050">
                <a:solidFill>
                  <a:schemeClr val="lt1"/>
                </a:solidFill>
              </a:ln>
              <a:effectLst/>
            </c:spPr>
            <c:extLst>
              <c:ext xmlns:c16="http://schemas.microsoft.com/office/drawing/2014/chart" uri="{C3380CC4-5D6E-409C-BE32-E72D297353CC}">
                <c16:uniqueId val="{0000000B-4BB8-40C4-AD9F-C393858E871C}"/>
              </c:ext>
            </c:extLst>
          </c:dPt>
          <c:dPt>
            <c:idx val="6"/>
            <c:bubble3D val="0"/>
            <c:spPr>
              <a:solidFill>
                <a:srgbClr val="702082"/>
              </a:solidFill>
              <a:ln w="19050">
                <a:solidFill>
                  <a:schemeClr val="lt1"/>
                </a:solidFill>
              </a:ln>
              <a:effectLst/>
            </c:spPr>
            <c:extLst>
              <c:ext xmlns:c16="http://schemas.microsoft.com/office/drawing/2014/chart" uri="{C3380CC4-5D6E-409C-BE32-E72D297353CC}">
                <c16:uniqueId val="{0000000D-4BB8-40C4-AD9F-C393858E871C}"/>
              </c:ext>
            </c:extLst>
          </c:dPt>
          <c:dLbls>
            <c:dLbl>
              <c:idx val="0"/>
              <c:layout>
                <c:manualLayout>
                  <c:x val="-0.12430991603108511"/>
                  <c:y val="8.27160493827160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B8-40C4-AD9F-C393858E871C}"/>
                </c:ext>
              </c:extLst>
            </c:dLbl>
            <c:dLbl>
              <c:idx val="1"/>
              <c:layout>
                <c:manualLayout>
                  <c:x val="-0.1399573180489839"/>
                  <c:y val="8.6419753086419294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B8-40C4-AD9F-C393858E871C}"/>
                </c:ext>
              </c:extLst>
            </c:dLbl>
            <c:dLbl>
              <c:idx val="2"/>
              <c:layout>
                <c:manualLayout>
                  <c:x val="7.0413309080544689E-2"/>
                  <c:y val="-2.222222222222222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B8-40C4-AD9F-C393858E871C}"/>
                </c:ext>
              </c:extLst>
            </c:dLbl>
            <c:dLbl>
              <c:idx val="3"/>
              <c:layout>
                <c:manualLayout>
                  <c:x val="-4.0857105268958097E-2"/>
                  <c:y val="3.333333333333333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BB8-40C4-AD9F-C393858E871C}"/>
                </c:ext>
              </c:extLst>
            </c:dLbl>
            <c:dLbl>
              <c:idx val="4"/>
              <c:layout>
                <c:manualLayout>
                  <c:x val="-0.11127041434950273"/>
                  <c:y val="-7.4074074074074077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B8-40C4-AD9F-C393858E871C}"/>
                </c:ext>
              </c:extLst>
            </c:dLbl>
            <c:dLbl>
              <c:idx val="5"/>
              <c:layout>
                <c:manualLayout>
                  <c:x val="-2.6948303475270254E-2"/>
                  <c:y val="3.0864197530864015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BB8-40C4-AD9F-C393858E871C}"/>
                </c:ext>
              </c:extLst>
            </c:dLbl>
            <c:dLbl>
              <c:idx val="6"/>
              <c:layout>
                <c:manualLayout>
                  <c:x val="0.14604241883372229"/>
                  <c:y val="0.22592592592592584"/>
                </c:manualLayout>
              </c:layout>
              <c:spPr>
                <a:solidFill>
                  <a:srgbClr val="FFFFFF"/>
                </a:solidFill>
                <a:ln w="9525" cap="flat" cmpd="sng" algn="ctr">
                  <a:solidFill>
                    <a:srgbClr val="000000">
                      <a:lumMod val="25000"/>
                      <a:lumOff val="75000"/>
                    </a:srgb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gd name="adj1" fmla="val 23346"/>
                        <a:gd name="adj2" fmla="val -147262"/>
                      </a:avLst>
                    </a:prstGeom>
                    <a:noFill/>
                    <a:ln>
                      <a:noFill/>
                    </a:ln>
                  </c15:spPr>
                </c:ext>
                <c:ext xmlns:c16="http://schemas.microsoft.com/office/drawing/2014/chart" uri="{C3380CC4-5D6E-409C-BE32-E72D297353CC}">
                  <c16:uniqueId val="{0000000D-4BB8-40C4-AD9F-C393858E871C}"/>
                </c:ext>
              </c:extLst>
            </c:dLbl>
            <c:spPr>
              <a:solidFill>
                <a:srgbClr val="FFFFFF"/>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Sheet1!$A$2:$A$8</c:f>
              <c:strCache>
                <c:ptCount val="7"/>
                <c:pt idx="0">
                  <c:v>Administration &amp; Regulation</c:v>
                </c:pt>
                <c:pt idx="1">
                  <c:v>Agriculture &amp; Natural Resources</c:v>
                </c:pt>
                <c:pt idx="2">
                  <c:v>Economic Development</c:v>
                </c:pt>
                <c:pt idx="3">
                  <c:v>Education</c:v>
                </c:pt>
                <c:pt idx="4">
                  <c:v>Health &amp; Human Services</c:v>
                </c:pt>
                <c:pt idx="5">
                  <c:v>Justice Systems &amp; Judicial Branch</c:v>
                </c:pt>
                <c:pt idx="6">
                  <c:v>State Aid to Schools and Other Standing Appropriations</c:v>
                </c:pt>
              </c:strCache>
            </c:strRef>
          </c:cat>
          <c:val>
            <c:numRef>
              <c:f>Sheet1!$B$2:$B$8</c:f>
              <c:numCache>
                <c:formatCode>"$"#,##0_);[Red]\("$"#,##0\)</c:formatCode>
                <c:ptCount val="7"/>
                <c:pt idx="0" formatCode="&quot;$&quot;#,##0.00_);[Red]\(&quot;$&quot;#,##0.00\)">
                  <c:v>73714.09</c:v>
                </c:pt>
                <c:pt idx="1">
                  <c:v>46605670</c:v>
                </c:pt>
                <c:pt idx="2">
                  <c:v>40337127</c:v>
                </c:pt>
                <c:pt idx="3">
                  <c:v>1033076216</c:v>
                </c:pt>
                <c:pt idx="4">
                  <c:v>2469514264</c:v>
                </c:pt>
                <c:pt idx="5">
                  <c:v>924933800</c:v>
                </c:pt>
                <c:pt idx="6">
                  <c:v>4837312672</c:v>
                </c:pt>
              </c:numCache>
            </c:numRef>
          </c:val>
          <c:extLst>
            <c:ext xmlns:c16="http://schemas.microsoft.com/office/drawing/2014/chart" uri="{C3380CC4-5D6E-409C-BE32-E72D297353CC}">
              <c16:uniqueId val="{0000000E-4BB8-40C4-AD9F-C393858E871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59455740098158361"/>
          <c:y val="0.30092223194322926"/>
          <c:w val="0.3649326301670528"/>
          <c:h val="0.39409993195295029"/>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95000"/>
                  <a:lumOff val="5000"/>
                </a:schemeClr>
              </a:solidFill>
              <a:latin typeface="Arial" panose="020B0604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eg"/></Relationships>
</file>

<file path=ppt/diagrams/_rels/data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image" Target="../media/image3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8E437F-99E1-4185-A2D7-43A8C2E26CDE}"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2412A4EB-4B11-4D4D-8FBD-5ECFFC05E7A9}">
      <dgm:prSet phldrT="[Text]" custT="1"/>
      <dgm:spPr/>
      <dgm:t>
        <a:bodyPr/>
        <a:lstStyle/>
        <a:p>
          <a:pPr>
            <a:buNone/>
          </a:pPr>
          <a:r>
            <a:rPr lang="en-US" sz="3200" b="1" dirty="0"/>
            <a:t>Jan. 12</a:t>
          </a:r>
        </a:p>
        <a:p>
          <a:pPr>
            <a:buNone/>
          </a:pPr>
          <a:r>
            <a:rPr lang="en-US" sz="2400" dirty="0"/>
            <a:t>First Day of Session</a:t>
          </a:r>
          <a:endParaRPr lang="en-US" sz="3200" dirty="0"/>
        </a:p>
      </dgm:t>
    </dgm:pt>
    <dgm:pt modelId="{81EB30E8-EE46-4257-B9B2-575B42E0A144}" type="parTrans" cxnId="{6E41D69D-8178-4A0C-9442-210D75CC4079}">
      <dgm:prSet/>
      <dgm:spPr/>
      <dgm:t>
        <a:bodyPr/>
        <a:lstStyle/>
        <a:p>
          <a:endParaRPr lang="en-US"/>
        </a:p>
      </dgm:t>
    </dgm:pt>
    <dgm:pt modelId="{60A3A300-9A47-487B-8C4D-CB7A81039D59}" type="sibTrans" cxnId="{6E41D69D-8178-4A0C-9442-210D75CC4079}">
      <dgm:prSet/>
      <dgm:spPr/>
      <dgm:t>
        <a:bodyPr/>
        <a:lstStyle/>
        <a:p>
          <a:endParaRPr lang="en-US"/>
        </a:p>
      </dgm:t>
    </dgm:pt>
    <dgm:pt modelId="{F12169F0-BD0A-45DE-8BBD-82EF0330C5B2}">
      <dgm:prSet phldrT="[Text]" custT="1"/>
      <dgm:spPr/>
      <dgm:t>
        <a:bodyPr/>
        <a:lstStyle/>
        <a:p>
          <a:pPr>
            <a:buNone/>
          </a:pPr>
          <a:r>
            <a:rPr lang="en-US" sz="3200" b="1" dirty="0"/>
            <a:t>Mar. 20</a:t>
          </a:r>
        </a:p>
        <a:p>
          <a:pPr>
            <a:buNone/>
          </a:pPr>
          <a:r>
            <a:rPr lang="en-US" sz="2400" dirty="0"/>
            <a:t>Second Funnel</a:t>
          </a:r>
          <a:endParaRPr lang="en-US" sz="3200" dirty="0"/>
        </a:p>
      </dgm:t>
    </dgm:pt>
    <dgm:pt modelId="{49B7BD53-5E58-4C48-95E7-1A8E37C4F03C}" type="parTrans" cxnId="{C3B281DB-71AA-40AC-BECB-A812BF44350C}">
      <dgm:prSet/>
      <dgm:spPr/>
      <dgm:t>
        <a:bodyPr/>
        <a:lstStyle/>
        <a:p>
          <a:endParaRPr lang="en-US"/>
        </a:p>
      </dgm:t>
    </dgm:pt>
    <dgm:pt modelId="{03B0E510-4ECE-4903-8476-0BB66D6CD340}" type="sibTrans" cxnId="{C3B281DB-71AA-40AC-BECB-A812BF44350C}">
      <dgm:prSet/>
      <dgm:spPr/>
      <dgm:t>
        <a:bodyPr/>
        <a:lstStyle/>
        <a:p>
          <a:endParaRPr lang="en-US"/>
        </a:p>
      </dgm:t>
    </dgm:pt>
    <dgm:pt modelId="{6023BFAC-789B-459D-A110-20DA07899174}">
      <dgm:prSet phldrT="[Text]" custT="1"/>
      <dgm:spPr/>
      <dgm:t>
        <a:bodyPr/>
        <a:lstStyle/>
        <a:p>
          <a:pPr>
            <a:buNone/>
          </a:pPr>
          <a:r>
            <a:rPr lang="en-US" sz="3200" b="1" dirty="0"/>
            <a:t>Apr. 21</a:t>
          </a:r>
          <a:endParaRPr lang="en-US" sz="2400" b="1" dirty="0"/>
        </a:p>
        <a:p>
          <a:pPr>
            <a:buNone/>
          </a:pPr>
          <a:r>
            <a:rPr lang="en-US" sz="2400" dirty="0"/>
            <a:t>100</a:t>
          </a:r>
          <a:r>
            <a:rPr lang="en-US" sz="2400" baseline="30000" dirty="0"/>
            <a:t>th</a:t>
          </a:r>
          <a:r>
            <a:rPr lang="en-US" sz="2400" dirty="0"/>
            <a:t> Day of Session</a:t>
          </a:r>
          <a:endParaRPr lang="en-US" sz="3200" dirty="0"/>
        </a:p>
      </dgm:t>
    </dgm:pt>
    <dgm:pt modelId="{AA93B752-8927-4EF6-836B-5848D37398B8}" type="parTrans" cxnId="{11DE42AF-A106-407E-A792-71EDBB931647}">
      <dgm:prSet/>
      <dgm:spPr/>
      <dgm:t>
        <a:bodyPr/>
        <a:lstStyle/>
        <a:p>
          <a:endParaRPr lang="en-US"/>
        </a:p>
      </dgm:t>
    </dgm:pt>
    <dgm:pt modelId="{B7203332-A2A5-4D19-A7D0-AC3C258B144F}" type="sibTrans" cxnId="{11DE42AF-A106-407E-A792-71EDBB931647}">
      <dgm:prSet/>
      <dgm:spPr/>
      <dgm:t>
        <a:bodyPr/>
        <a:lstStyle/>
        <a:p>
          <a:endParaRPr lang="en-US"/>
        </a:p>
      </dgm:t>
    </dgm:pt>
    <dgm:pt modelId="{A2737EE1-8E4B-4816-9695-272B781D7045}">
      <dgm:prSet phldrT="[Text]" custT="1"/>
      <dgm:spPr/>
      <dgm:t>
        <a:bodyPr/>
        <a:lstStyle/>
        <a:p>
          <a:pPr algn="ctr">
            <a:buNone/>
          </a:pPr>
          <a:r>
            <a:rPr lang="en-US" sz="3200" b="1" dirty="0"/>
            <a:t>Feb. 20</a:t>
          </a:r>
        </a:p>
        <a:p>
          <a:pPr algn="ctr">
            <a:buNone/>
          </a:pPr>
          <a:r>
            <a:rPr lang="en-US" sz="2400" dirty="0"/>
            <a:t>First Funnel</a:t>
          </a:r>
          <a:endParaRPr lang="en-US" sz="3200" dirty="0"/>
        </a:p>
      </dgm:t>
    </dgm:pt>
    <dgm:pt modelId="{CCE8B23C-82BE-4900-862D-421219DB3375}" type="parTrans" cxnId="{89429B27-722A-48AF-8CEF-365510B71531}">
      <dgm:prSet/>
      <dgm:spPr/>
      <dgm:t>
        <a:bodyPr/>
        <a:lstStyle/>
        <a:p>
          <a:endParaRPr lang="en-US"/>
        </a:p>
      </dgm:t>
    </dgm:pt>
    <dgm:pt modelId="{082B71D1-BF34-40DD-8C64-8C195A48CE86}" type="sibTrans" cxnId="{89429B27-722A-48AF-8CEF-365510B71531}">
      <dgm:prSet/>
      <dgm:spPr/>
      <dgm:t>
        <a:bodyPr/>
        <a:lstStyle/>
        <a:p>
          <a:endParaRPr lang="en-US"/>
        </a:p>
      </dgm:t>
    </dgm:pt>
    <dgm:pt modelId="{DFC04BAB-30A1-4ABC-8455-7CDA7C14456E}">
      <dgm:prSet phldrT="[Text]" custT="1"/>
      <dgm:spPr/>
      <dgm:t>
        <a:bodyPr/>
        <a:lstStyle/>
        <a:p>
          <a:pPr algn="ctr">
            <a:buNone/>
          </a:pPr>
          <a:r>
            <a:rPr lang="en-US" sz="3200" b="1" dirty="0"/>
            <a:t>???</a:t>
          </a:r>
        </a:p>
        <a:p>
          <a:pPr algn="ctr">
            <a:buNone/>
          </a:pPr>
          <a:r>
            <a:rPr lang="en-US" sz="2400" dirty="0"/>
            <a:t>Adjournment Sine Die</a:t>
          </a:r>
          <a:endParaRPr lang="en-US" sz="3200" dirty="0"/>
        </a:p>
      </dgm:t>
    </dgm:pt>
    <dgm:pt modelId="{AADD21B5-C98F-45A8-89F8-01DD262C478B}" type="parTrans" cxnId="{13AAF833-A1F3-40CF-B24D-62368F8517AD}">
      <dgm:prSet/>
      <dgm:spPr/>
      <dgm:t>
        <a:bodyPr/>
        <a:lstStyle/>
        <a:p>
          <a:endParaRPr lang="en-US"/>
        </a:p>
      </dgm:t>
    </dgm:pt>
    <dgm:pt modelId="{6870B78E-AF6D-4925-A80B-A6245A52D204}" type="sibTrans" cxnId="{13AAF833-A1F3-40CF-B24D-62368F8517AD}">
      <dgm:prSet/>
      <dgm:spPr/>
      <dgm:t>
        <a:bodyPr/>
        <a:lstStyle/>
        <a:p>
          <a:endParaRPr lang="en-US"/>
        </a:p>
      </dgm:t>
    </dgm:pt>
    <dgm:pt modelId="{96D3D562-D834-4D84-888F-76B32C64E796}" type="pres">
      <dgm:prSet presAssocID="{D18E437F-99E1-4185-A2D7-43A8C2E26CDE}" presName="Name0" presStyleCnt="0">
        <dgm:presLayoutVars>
          <dgm:dir/>
          <dgm:resizeHandles val="exact"/>
        </dgm:presLayoutVars>
      </dgm:prSet>
      <dgm:spPr/>
    </dgm:pt>
    <dgm:pt modelId="{F0B0D3EB-722D-4CE5-BBDB-DE2B8958E2DB}" type="pres">
      <dgm:prSet presAssocID="{D18E437F-99E1-4185-A2D7-43A8C2E26CDE}" presName="arrow" presStyleLbl="bgShp" presStyleIdx="0" presStyleCnt="1" custScaleY="59639"/>
      <dgm:spPr/>
    </dgm:pt>
    <dgm:pt modelId="{F545D40E-C2B2-4A64-9891-637A38392456}" type="pres">
      <dgm:prSet presAssocID="{D18E437F-99E1-4185-A2D7-43A8C2E26CDE}" presName="points" presStyleCnt="0"/>
      <dgm:spPr/>
    </dgm:pt>
    <dgm:pt modelId="{8D71CD86-AFF5-418D-A681-053E231DC57E}" type="pres">
      <dgm:prSet presAssocID="{2412A4EB-4B11-4D4D-8FBD-5ECFFC05E7A9}" presName="compositeA" presStyleCnt="0"/>
      <dgm:spPr/>
    </dgm:pt>
    <dgm:pt modelId="{096B927D-4E6A-449F-ADF6-07AC6E2826EF}" type="pres">
      <dgm:prSet presAssocID="{2412A4EB-4B11-4D4D-8FBD-5ECFFC05E7A9}" presName="textA" presStyleLbl="revTx" presStyleIdx="0" presStyleCnt="5" custScaleX="166793">
        <dgm:presLayoutVars>
          <dgm:bulletEnabled val="1"/>
        </dgm:presLayoutVars>
      </dgm:prSet>
      <dgm:spPr/>
    </dgm:pt>
    <dgm:pt modelId="{DD9615A3-4DF7-46EF-8986-0BD65CB3815C}" type="pres">
      <dgm:prSet presAssocID="{2412A4EB-4B11-4D4D-8FBD-5ECFFC05E7A9}" presName="circleA" presStyleLbl="node1" presStyleIdx="0" presStyleCnt="5"/>
      <dgm:spPr/>
    </dgm:pt>
    <dgm:pt modelId="{CCF8C55C-6D39-443C-8BAA-0C6E00806E9B}" type="pres">
      <dgm:prSet presAssocID="{2412A4EB-4B11-4D4D-8FBD-5ECFFC05E7A9}" presName="spaceA" presStyleCnt="0"/>
      <dgm:spPr/>
    </dgm:pt>
    <dgm:pt modelId="{1A4F1824-B6A3-4CD8-9F04-A5E29AFD7B72}" type="pres">
      <dgm:prSet presAssocID="{60A3A300-9A47-487B-8C4D-CB7A81039D59}" presName="space" presStyleCnt="0"/>
      <dgm:spPr/>
    </dgm:pt>
    <dgm:pt modelId="{34759033-6A24-4FBB-87E9-AC4185B5F9E4}" type="pres">
      <dgm:prSet presAssocID="{A2737EE1-8E4B-4816-9695-272B781D7045}" presName="compositeB" presStyleCnt="0"/>
      <dgm:spPr/>
    </dgm:pt>
    <dgm:pt modelId="{A5C37A00-14A3-45FC-B0A8-CFB19E2A83FB}" type="pres">
      <dgm:prSet presAssocID="{A2737EE1-8E4B-4816-9695-272B781D7045}" presName="textB" presStyleLbl="revTx" presStyleIdx="1" presStyleCnt="5" custScaleX="140512">
        <dgm:presLayoutVars>
          <dgm:bulletEnabled val="1"/>
        </dgm:presLayoutVars>
      </dgm:prSet>
      <dgm:spPr/>
    </dgm:pt>
    <dgm:pt modelId="{0EC6B23E-3151-4259-85BD-17FCD29285F3}" type="pres">
      <dgm:prSet presAssocID="{A2737EE1-8E4B-4816-9695-272B781D7045}" presName="circleB" presStyleLbl="node1" presStyleIdx="1" presStyleCnt="5"/>
      <dgm:spPr/>
    </dgm:pt>
    <dgm:pt modelId="{026764CD-82AF-41F1-BD78-7AC21988B645}" type="pres">
      <dgm:prSet presAssocID="{A2737EE1-8E4B-4816-9695-272B781D7045}" presName="spaceB" presStyleCnt="0"/>
      <dgm:spPr/>
    </dgm:pt>
    <dgm:pt modelId="{E4A9790E-D85D-46AD-8602-449DDB0421EA}" type="pres">
      <dgm:prSet presAssocID="{082B71D1-BF34-40DD-8C64-8C195A48CE86}" presName="space" presStyleCnt="0"/>
      <dgm:spPr/>
    </dgm:pt>
    <dgm:pt modelId="{06EC1E5B-077D-43F1-8C98-F21BB24E1A17}" type="pres">
      <dgm:prSet presAssocID="{F12169F0-BD0A-45DE-8BBD-82EF0330C5B2}" presName="compositeA" presStyleCnt="0"/>
      <dgm:spPr/>
    </dgm:pt>
    <dgm:pt modelId="{1B8CE28A-E334-4441-9C53-FA848E866A30}" type="pres">
      <dgm:prSet presAssocID="{F12169F0-BD0A-45DE-8BBD-82EF0330C5B2}" presName="textA" presStyleLbl="revTx" presStyleIdx="2" presStyleCnt="5" custScaleX="146951">
        <dgm:presLayoutVars>
          <dgm:bulletEnabled val="1"/>
        </dgm:presLayoutVars>
      </dgm:prSet>
      <dgm:spPr/>
    </dgm:pt>
    <dgm:pt modelId="{CCD51B86-6F55-4535-A92A-833F601FB75B}" type="pres">
      <dgm:prSet presAssocID="{F12169F0-BD0A-45DE-8BBD-82EF0330C5B2}" presName="circleA" presStyleLbl="node1" presStyleIdx="2" presStyleCnt="5"/>
      <dgm:spPr/>
    </dgm:pt>
    <dgm:pt modelId="{FE330E4C-CBE1-491F-BFFF-B233680962A1}" type="pres">
      <dgm:prSet presAssocID="{F12169F0-BD0A-45DE-8BBD-82EF0330C5B2}" presName="spaceA" presStyleCnt="0"/>
      <dgm:spPr/>
    </dgm:pt>
    <dgm:pt modelId="{7AB55B35-6C5B-4718-9ED0-E9D6F5544D5A}" type="pres">
      <dgm:prSet presAssocID="{03B0E510-4ECE-4903-8476-0BB66D6CD340}" presName="space" presStyleCnt="0"/>
      <dgm:spPr/>
    </dgm:pt>
    <dgm:pt modelId="{112A86C0-605D-4533-B79E-680018756888}" type="pres">
      <dgm:prSet presAssocID="{6023BFAC-789B-459D-A110-20DA07899174}" presName="compositeB" presStyleCnt="0"/>
      <dgm:spPr/>
    </dgm:pt>
    <dgm:pt modelId="{3818CE4A-73F6-4D90-9A98-FC12D96CC9E8}" type="pres">
      <dgm:prSet presAssocID="{6023BFAC-789B-459D-A110-20DA07899174}" presName="textB" presStyleLbl="revTx" presStyleIdx="3" presStyleCnt="5" custScaleX="144548">
        <dgm:presLayoutVars>
          <dgm:bulletEnabled val="1"/>
        </dgm:presLayoutVars>
      </dgm:prSet>
      <dgm:spPr/>
    </dgm:pt>
    <dgm:pt modelId="{36ED3678-BA77-429B-8123-A24E9E6102F7}" type="pres">
      <dgm:prSet presAssocID="{6023BFAC-789B-459D-A110-20DA07899174}" presName="circleB" presStyleLbl="node1" presStyleIdx="3" presStyleCnt="5"/>
      <dgm:spPr/>
    </dgm:pt>
    <dgm:pt modelId="{822CB967-53E6-432E-AF95-7B23E27D5CDD}" type="pres">
      <dgm:prSet presAssocID="{6023BFAC-789B-459D-A110-20DA07899174}" presName="spaceB" presStyleCnt="0"/>
      <dgm:spPr/>
    </dgm:pt>
    <dgm:pt modelId="{EAED1F6E-A4E8-4724-A481-2F1CA44646E2}" type="pres">
      <dgm:prSet presAssocID="{B7203332-A2A5-4D19-A7D0-AC3C258B144F}" presName="space" presStyleCnt="0"/>
      <dgm:spPr/>
    </dgm:pt>
    <dgm:pt modelId="{5C60FC8A-D3D8-4D2A-877B-81B9FC12D39C}" type="pres">
      <dgm:prSet presAssocID="{DFC04BAB-30A1-4ABC-8455-7CDA7C14456E}" presName="compositeA" presStyleCnt="0"/>
      <dgm:spPr/>
    </dgm:pt>
    <dgm:pt modelId="{E6D20654-2234-47AA-8C5C-295C8BD61DC3}" type="pres">
      <dgm:prSet presAssocID="{DFC04BAB-30A1-4ABC-8455-7CDA7C14456E}" presName="textA" presStyleLbl="revTx" presStyleIdx="4" presStyleCnt="5" custScaleX="158285">
        <dgm:presLayoutVars>
          <dgm:bulletEnabled val="1"/>
        </dgm:presLayoutVars>
      </dgm:prSet>
      <dgm:spPr/>
    </dgm:pt>
    <dgm:pt modelId="{A8EA4B2C-68A9-4464-8E23-F4A51AA4AB70}" type="pres">
      <dgm:prSet presAssocID="{DFC04BAB-30A1-4ABC-8455-7CDA7C14456E}" presName="circleA" presStyleLbl="node1" presStyleIdx="4" presStyleCnt="5"/>
      <dgm:spPr/>
    </dgm:pt>
    <dgm:pt modelId="{9E63FA19-CBA0-4462-BE45-44838E1D968D}" type="pres">
      <dgm:prSet presAssocID="{DFC04BAB-30A1-4ABC-8455-7CDA7C14456E}" presName="spaceA" presStyleCnt="0"/>
      <dgm:spPr/>
    </dgm:pt>
  </dgm:ptLst>
  <dgm:cxnLst>
    <dgm:cxn modelId="{F3CAB609-FBA5-46A2-8FE0-5F04339E0195}" type="presOf" srcId="{D18E437F-99E1-4185-A2D7-43A8C2E26CDE}" destId="{96D3D562-D834-4D84-888F-76B32C64E796}" srcOrd="0" destOrd="0" presId="urn:microsoft.com/office/officeart/2005/8/layout/hProcess11"/>
    <dgm:cxn modelId="{89429B27-722A-48AF-8CEF-365510B71531}" srcId="{D18E437F-99E1-4185-A2D7-43A8C2E26CDE}" destId="{A2737EE1-8E4B-4816-9695-272B781D7045}" srcOrd="1" destOrd="0" parTransId="{CCE8B23C-82BE-4900-862D-421219DB3375}" sibTransId="{082B71D1-BF34-40DD-8C64-8C195A48CE86}"/>
    <dgm:cxn modelId="{13AAF833-A1F3-40CF-B24D-62368F8517AD}" srcId="{D18E437F-99E1-4185-A2D7-43A8C2E26CDE}" destId="{DFC04BAB-30A1-4ABC-8455-7CDA7C14456E}" srcOrd="4" destOrd="0" parTransId="{AADD21B5-C98F-45A8-89F8-01DD262C478B}" sibTransId="{6870B78E-AF6D-4925-A80B-A6245A52D204}"/>
    <dgm:cxn modelId="{6E41D69D-8178-4A0C-9442-210D75CC4079}" srcId="{D18E437F-99E1-4185-A2D7-43A8C2E26CDE}" destId="{2412A4EB-4B11-4D4D-8FBD-5ECFFC05E7A9}" srcOrd="0" destOrd="0" parTransId="{81EB30E8-EE46-4257-B9B2-575B42E0A144}" sibTransId="{60A3A300-9A47-487B-8C4D-CB7A81039D59}"/>
    <dgm:cxn modelId="{CDD1B8A2-06AA-4099-8AB8-1A9304DC8104}" type="presOf" srcId="{A2737EE1-8E4B-4816-9695-272B781D7045}" destId="{A5C37A00-14A3-45FC-B0A8-CFB19E2A83FB}" srcOrd="0" destOrd="0" presId="urn:microsoft.com/office/officeart/2005/8/layout/hProcess11"/>
    <dgm:cxn modelId="{11DE42AF-A106-407E-A792-71EDBB931647}" srcId="{D18E437F-99E1-4185-A2D7-43A8C2E26CDE}" destId="{6023BFAC-789B-459D-A110-20DA07899174}" srcOrd="3" destOrd="0" parTransId="{AA93B752-8927-4EF6-836B-5848D37398B8}" sibTransId="{B7203332-A2A5-4D19-A7D0-AC3C258B144F}"/>
    <dgm:cxn modelId="{EE951FBA-4CA2-4ABD-930E-8A4BB18003FA}" type="presOf" srcId="{6023BFAC-789B-459D-A110-20DA07899174}" destId="{3818CE4A-73F6-4D90-9A98-FC12D96CC9E8}" srcOrd="0" destOrd="0" presId="urn:microsoft.com/office/officeart/2005/8/layout/hProcess11"/>
    <dgm:cxn modelId="{1E6C48D5-1F0B-4E6C-B870-C1547381386D}" type="presOf" srcId="{DFC04BAB-30A1-4ABC-8455-7CDA7C14456E}" destId="{E6D20654-2234-47AA-8C5C-295C8BD61DC3}" srcOrd="0" destOrd="0" presId="urn:microsoft.com/office/officeart/2005/8/layout/hProcess11"/>
    <dgm:cxn modelId="{27F77ADB-8CA6-494A-A20D-224462A4F633}" type="presOf" srcId="{2412A4EB-4B11-4D4D-8FBD-5ECFFC05E7A9}" destId="{096B927D-4E6A-449F-ADF6-07AC6E2826EF}" srcOrd="0" destOrd="0" presId="urn:microsoft.com/office/officeart/2005/8/layout/hProcess11"/>
    <dgm:cxn modelId="{C3B281DB-71AA-40AC-BECB-A812BF44350C}" srcId="{D18E437F-99E1-4185-A2D7-43A8C2E26CDE}" destId="{F12169F0-BD0A-45DE-8BBD-82EF0330C5B2}" srcOrd="2" destOrd="0" parTransId="{49B7BD53-5E58-4C48-95E7-1A8E37C4F03C}" sibTransId="{03B0E510-4ECE-4903-8476-0BB66D6CD340}"/>
    <dgm:cxn modelId="{967E6AF8-4D3D-493F-8F2F-51E4149EB31E}" type="presOf" srcId="{F12169F0-BD0A-45DE-8BBD-82EF0330C5B2}" destId="{1B8CE28A-E334-4441-9C53-FA848E866A30}" srcOrd="0" destOrd="0" presId="urn:microsoft.com/office/officeart/2005/8/layout/hProcess11"/>
    <dgm:cxn modelId="{B43DA764-6AB3-4F38-83F4-0CF500C74210}" type="presParOf" srcId="{96D3D562-D834-4D84-888F-76B32C64E796}" destId="{F0B0D3EB-722D-4CE5-BBDB-DE2B8958E2DB}" srcOrd="0" destOrd="0" presId="urn:microsoft.com/office/officeart/2005/8/layout/hProcess11"/>
    <dgm:cxn modelId="{E7A75B41-B202-49D9-8EEE-5E42E6B02870}" type="presParOf" srcId="{96D3D562-D834-4D84-888F-76B32C64E796}" destId="{F545D40E-C2B2-4A64-9891-637A38392456}" srcOrd="1" destOrd="0" presId="urn:microsoft.com/office/officeart/2005/8/layout/hProcess11"/>
    <dgm:cxn modelId="{9F9D84FD-DF07-4268-947B-272CD09CD3E8}" type="presParOf" srcId="{F545D40E-C2B2-4A64-9891-637A38392456}" destId="{8D71CD86-AFF5-418D-A681-053E231DC57E}" srcOrd="0" destOrd="0" presId="urn:microsoft.com/office/officeart/2005/8/layout/hProcess11"/>
    <dgm:cxn modelId="{F4EBB54C-6C5E-4A9A-A9B4-1C00EA7FF906}" type="presParOf" srcId="{8D71CD86-AFF5-418D-A681-053E231DC57E}" destId="{096B927D-4E6A-449F-ADF6-07AC6E2826EF}" srcOrd="0" destOrd="0" presId="urn:microsoft.com/office/officeart/2005/8/layout/hProcess11"/>
    <dgm:cxn modelId="{C02C9B8A-CB9C-47E1-B85E-71F66692AE3E}" type="presParOf" srcId="{8D71CD86-AFF5-418D-A681-053E231DC57E}" destId="{DD9615A3-4DF7-46EF-8986-0BD65CB3815C}" srcOrd="1" destOrd="0" presId="urn:microsoft.com/office/officeart/2005/8/layout/hProcess11"/>
    <dgm:cxn modelId="{87EB4925-459A-47B9-9D0C-5D0F2F239F60}" type="presParOf" srcId="{8D71CD86-AFF5-418D-A681-053E231DC57E}" destId="{CCF8C55C-6D39-443C-8BAA-0C6E00806E9B}" srcOrd="2" destOrd="0" presId="urn:microsoft.com/office/officeart/2005/8/layout/hProcess11"/>
    <dgm:cxn modelId="{E615F071-55C6-42EB-9BC1-DAF3FD2B0497}" type="presParOf" srcId="{F545D40E-C2B2-4A64-9891-637A38392456}" destId="{1A4F1824-B6A3-4CD8-9F04-A5E29AFD7B72}" srcOrd="1" destOrd="0" presId="urn:microsoft.com/office/officeart/2005/8/layout/hProcess11"/>
    <dgm:cxn modelId="{7FEABBEE-473C-4B38-A7CE-C2C0E21E2054}" type="presParOf" srcId="{F545D40E-C2B2-4A64-9891-637A38392456}" destId="{34759033-6A24-4FBB-87E9-AC4185B5F9E4}" srcOrd="2" destOrd="0" presId="urn:microsoft.com/office/officeart/2005/8/layout/hProcess11"/>
    <dgm:cxn modelId="{6A44806D-9C79-4375-BA71-506B0D5EC571}" type="presParOf" srcId="{34759033-6A24-4FBB-87E9-AC4185B5F9E4}" destId="{A5C37A00-14A3-45FC-B0A8-CFB19E2A83FB}" srcOrd="0" destOrd="0" presId="urn:microsoft.com/office/officeart/2005/8/layout/hProcess11"/>
    <dgm:cxn modelId="{BBF22686-B4C4-42CB-8616-E2107B14511C}" type="presParOf" srcId="{34759033-6A24-4FBB-87E9-AC4185B5F9E4}" destId="{0EC6B23E-3151-4259-85BD-17FCD29285F3}" srcOrd="1" destOrd="0" presId="urn:microsoft.com/office/officeart/2005/8/layout/hProcess11"/>
    <dgm:cxn modelId="{9EE36A28-332B-41A0-82B8-15A250F31525}" type="presParOf" srcId="{34759033-6A24-4FBB-87E9-AC4185B5F9E4}" destId="{026764CD-82AF-41F1-BD78-7AC21988B645}" srcOrd="2" destOrd="0" presId="urn:microsoft.com/office/officeart/2005/8/layout/hProcess11"/>
    <dgm:cxn modelId="{BFB09003-4E26-47BA-8752-02F6A93A108D}" type="presParOf" srcId="{F545D40E-C2B2-4A64-9891-637A38392456}" destId="{E4A9790E-D85D-46AD-8602-449DDB0421EA}" srcOrd="3" destOrd="0" presId="urn:microsoft.com/office/officeart/2005/8/layout/hProcess11"/>
    <dgm:cxn modelId="{55ADEC9A-D735-4A60-B58C-50E892AA5BCC}" type="presParOf" srcId="{F545D40E-C2B2-4A64-9891-637A38392456}" destId="{06EC1E5B-077D-43F1-8C98-F21BB24E1A17}" srcOrd="4" destOrd="0" presId="urn:microsoft.com/office/officeart/2005/8/layout/hProcess11"/>
    <dgm:cxn modelId="{3620D72B-E48E-4F05-8163-9DAF1867D08C}" type="presParOf" srcId="{06EC1E5B-077D-43F1-8C98-F21BB24E1A17}" destId="{1B8CE28A-E334-4441-9C53-FA848E866A30}" srcOrd="0" destOrd="0" presId="urn:microsoft.com/office/officeart/2005/8/layout/hProcess11"/>
    <dgm:cxn modelId="{DD260F3F-33D9-4563-AD03-94D5B09EBD15}" type="presParOf" srcId="{06EC1E5B-077D-43F1-8C98-F21BB24E1A17}" destId="{CCD51B86-6F55-4535-A92A-833F601FB75B}" srcOrd="1" destOrd="0" presId="urn:microsoft.com/office/officeart/2005/8/layout/hProcess11"/>
    <dgm:cxn modelId="{618A50F4-7432-4391-AE3F-87D7F40903C8}" type="presParOf" srcId="{06EC1E5B-077D-43F1-8C98-F21BB24E1A17}" destId="{FE330E4C-CBE1-491F-BFFF-B233680962A1}" srcOrd="2" destOrd="0" presId="urn:microsoft.com/office/officeart/2005/8/layout/hProcess11"/>
    <dgm:cxn modelId="{B1814C20-A74C-4F59-904A-E33A584B20ED}" type="presParOf" srcId="{F545D40E-C2B2-4A64-9891-637A38392456}" destId="{7AB55B35-6C5B-4718-9ED0-E9D6F5544D5A}" srcOrd="5" destOrd="0" presId="urn:microsoft.com/office/officeart/2005/8/layout/hProcess11"/>
    <dgm:cxn modelId="{389346E0-473C-4281-9337-91F8835A03DB}" type="presParOf" srcId="{F545D40E-C2B2-4A64-9891-637A38392456}" destId="{112A86C0-605D-4533-B79E-680018756888}" srcOrd="6" destOrd="0" presId="urn:microsoft.com/office/officeart/2005/8/layout/hProcess11"/>
    <dgm:cxn modelId="{6008E041-FC6F-4D1A-A213-572D93A08C87}" type="presParOf" srcId="{112A86C0-605D-4533-B79E-680018756888}" destId="{3818CE4A-73F6-4D90-9A98-FC12D96CC9E8}" srcOrd="0" destOrd="0" presId="urn:microsoft.com/office/officeart/2005/8/layout/hProcess11"/>
    <dgm:cxn modelId="{78FCC2AB-F1B0-494D-A20C-23DBF4F89184}" type="presParOf" srcId="{112A86C0-605D-4533-B79E-680018756888}" destId="{36ED3678-BA77-429B-8123-A24E9E6102F7}" srcOrd="1" destOrd="0" presId="urn:microsoft.com/office/officeart/2005/8/layout/hProcess11"/>
    <dgm:cxn modelId="{7792E857-21A0-4C54-956F-AE310FC04F87}" type="presParOf" srcId="{112A86C0-605D-4533-B79E-680018756888}" destId="{822CB967-53E6-432E-AF95-7B23E27D5CDD}" srcOrd="2" destOrd="0" presId="urn:microsoft.com/office/officeart/2005/8/layout/hProcess11"/>
    <dgm:cxn modelId="{F650D451-3DD8-4383-88EF-033170212AAB}" type="presParOf" srcId="{F545D40E-C2B2-4A64-9891-637A38392456}" destId="{EAED1F6E-A4E8-4724-A481-2F1CA44646E2}" srcOrd="7" destOrd="0" presId="urn:microsoft.com/office/officeart/2005/8/layout/hProcess11"/>
    <dgm:cxn modelId="{1668CD41-5D82-444D-98B9-171C71D834EF}" type="presParOf" srcId="{F545D40E-C2B2-4A64-9891-637A38392456}" destId="{5C60FC8A-D3D8-4D2A-877B-81B9FC12D39C}" srcOrd="8" destOrd="0" presId="urn:microsoft.com/office/officeart/2005/8/layout/hProcess11"/>
    <dgm:cxn modelId="{43969CDC-EEB8-4EA7-9B6C-D295AC8069C5}" type="presParOf" srcId="{5C60FC8A-D3D8-4D2A-877B-81B9FC12D39C}" destId="{E6D20654-2234-47AA-8C5C-295C8BD61DC3}" srcOrd="0" destOrd="0" presId="urn:microsoft.com/office/officeart/2005/8/layout/hProcess11"/>
    <dgm:cxn modelId="{F7333BC2-9444-4D82-AA25-5E1C3F050BC2}" type="presParOf" srcId="{5C60FC8A-D3D8-4D2A-877B-81B9FC12D39C}" destId="{A8EA4B2C-68A9-4464-8E23-F4A51AA4AB70}" srcOrd="1" destOrd="0" presId="urn:microsoft.com/office/officeart/2005/8/layout/hProcess11"/>
    <dgm:cxn modelId="{5FA0A4B0-7DB7-4BDE-8C79-74A58ED7564F}" type="presParOf" srcId="{5C60FC8A-D3D8-4D2A-877B-81B9FC12D39C}" destId="{9E63FA19-CBA0-4462-BE45-44838E1D968D}"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ECB2DB-23AD-41F6-BB65-43BC3F41469D}"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D0F5B4F9-3B18-4378-98A6-9470D9C6E8B5}">
      <dgm:prSet/>
      <dgm:spPr/>
      <dgm:t>
        <a:bodyPr/>
        <a:lstStyle/>
        <a:p>
          <a:r>
            <a:rPr lang="en-US" b="1" dirty="0"/>
            <a:t>State Budget</a:t>
          </a:r>
        </a:p>
      </dgm:t>
    </dgm:pt>
    <dgm:pt modelId="{2EFF8783-E38D-4A57-997B-EA41F9133544}" type="parTrans" cxnId="{7A91F4E1-0366-40D7-A89E-94A1C3AA7EB9}">
      <dgm:prSet/>
      <dgm:spPr/>
      <dgm:t>
        <a:bodyPr/>
        <a:lstStyle/>
        <a:p>
          <a:endParaRPr lang="en-US"/>
        </a:p>
      </dgm:t>
    </dgm:pt>
    <dgm:pt modelId="{727600A8-8D38-4E6C-940D-ED76AB946620}" type="sibTrans" cxnId="{7A91F4E1-0366-40D7-A89E-94A1C3AA7EB9}">
      <dgm:prSet/>
      <dgm:spPr/>
      <dgm:t>
        <a:bodyPr/>
        <a:lstStyle/>
        <a:p>
          <a:endParaRPr lang="en-US"/>
        </a:p>
      </dgm:t>
    </dgm:pt>
    <dgm:pt modelId="{18172716-AA65-4703-8516-8D9EE105ECB8}">
      <dgm:prSet/>
      <dgm:spPr/>
      <dgm:t>
        <a:bodyPr/>
        <a:lstStyle/>
        <a:p>
          <a:r>
            <a:rPr lang="en-US" b="1" dirty="0"/>
            <a:t>Property Tax</a:t>
          </a:r>
        </a:p>
      </dgm:t>
    </dgm:pt>
    <dgm:pt modelId="{1006ACA3-B1F0-4AE7-ADCD-E3AB3A484098}" type="parTrans" cxnId="{647D1F77-DB90-4FF0-B025-B7E0BCD16CA8}">
      <dgm:prSet/>
      <dgm:spPr/>
      <dgm:t>
        <a:bodyPr/>
        <a:lstStyle/>
        <a:p>
          <a:endParaRPr lang="en-US"/>
        </a:p>
      </dgm:t>
    </dgm:pt>
    <dgm:pt modelId="{55C5E755-092A-4DAD-A09B-E8F0D05D3B91}" type="sibTrans" cxnId="{647D1F77-DB90-4FF0-B025-B7E0BCD16CA8}">
      <dgm:prSet/>
      <dgm:spPr/>
      <dgm:t>
        <a:bodyPr/>
        <a:lstStyle/>
        <a:p>
          <a:endParaRPr lang="en-US"/>
        </a:p>
      </dgm:t>
    </dgm:pt>
    <dgm:pt modelId="{D8E127F8-4304-4D9B-BC00-47D780DD38E8}">
      <dgm:prSet/>
      <dgm:spPr/>
      <dgm:t>
        <a:bodyPr/>
        <a:lstStyle/>
        <a:p>
          <a:r>
            <a:rPr lang="en-US" b="1" dirty="0"/>
            <a:t>Education Funding and Policy</a:t>
          </a:r>
        </a:p>
      </dgm:t>
    </dgm:pt>
    <dgm:pt modelId="{1033CE2E-13AA-4474-A2E1-06655853DF3D}" type="parTrans" cxnId="{06F55FBF-D95D-4BD9-BE8D-963D3B4EC0C7}">
      <dgm:prSet/>
      <dgm:spPr/>
      <dgm:t>
        <a:bodyPr/>
        <a:lstStyle/>
        <a:p>
          <a:endParaRPr lang="en-US"/>
        </a:p>
      </dgm:t>
    </dgm:pt>
    <dgm:pt modelId="{6ABF8FDC-00A0-4DAC-870A-AD28A0B45F78}" type="sibTrans" cxnId="{06F55FBF-D95D-4BD9-BE8D-963D3B4EC0C7}">
      <dgm:prSet/>
      <dgm:spPr/>
      <dgm:t>
        <a:bodyPr/>
        <a:lstStyle/>
        <a:p>
          <a:endParaRPr lang="en-US"/>
        </a:p>
      </dgm:t>
    </dgm:pt>
    <dgm:pt modelId="{049F190C-4EC2-4252-9DA7-1C5420E19963}">
      <dgm:prSet/>
      <dgm:spPr/>
      <dgm:t>
        <a:bodyPr/>
        <a:lstStyle/>
        <a:p>
          <a:r>
            <a:rPr lang="en-US" b="1" dirty="0"/>
            <a:t>Energy</a:t>
          </a:r>
        </a:p>
      </dgm:t>
    </dgm:pt>
    <dgm:pt modelId="{669490AE-0B82-4123-856A-5BF9DF71FE38}" type="parTrans" cxnId="{8076B7FF-2B3C-414A-873A-05B56F3E1930}">
      <dgm:prSet/>
      <dgm:spPr/>
      <dgm:t>
        <a:bodyPr/>
        <a:lstStyle/>
        <a:p>
          <a:endParaRPr lang="en-US"/>
        </a:p>
      </dgm:t>
    </dgm:pt>
    <dgm:pt modelId="{64C4BA0B-02A7-49D2-A415-59DBAD53AD23}" type="sibTrans" cxnId="{8076B7FF-2B3C-414A-873A-05B56F3E1930}">
      <dgm:prSet/>
      <dgm:spPr/>
      <dgm:t>
        <a:bodyPr/>
        <a:lstStyle/>
        <a:p>
          <a:endParaRPr lang="en-US"/>
        </a:p>
      </dgm:t>
    </dgm:pt>
    <dgm:pt modelId="{E63A3660-6FC3-4DAB-BD74-5F9291E17D14}">
      <dgm:prSet/>
      <dgm:spPr/>
      <dgm:t>
        <a:bodyPr/>
        <a:lstStyle/>
        <a:p>
          <a:r>
            <a:rPr lang="en-US" b="1" dirty="0"/>
            <a:t>HHS/Medicaid</a:t>
          </a:r>
        </a:p>
      </dgm:t>
    </dgm:pt>
    <dgm:pt modelId="{3EEF1D19-4ECF-4093-B901-455BEA44AB28}" type="parTrans" cxnId="{9DBE0FDB-9F5E-481F-AC93-7DAB7FAB1CFF}">
      <dgm:prSet/>
      <dgm:spPr/>
      <dgm:t>
        <a:bodyPr/>
        <a:lstStyle/>
        <a:p>
          <a:endParaRPr lang="en-US"/>
        </a:p>
      </dgm:t>
    </dgm:pt>
    <dgm:pt modelId="{1AB02D70-F139-4A0E-BC3B-131D5FEA3B47}" type="sibTrans" cxnId="{9DBE0FDB-9F5E-481F-AC93-7DAB7FAB1CFF}">
      <dgm:prSet/>
      <dgm:spPr/>
      <dgm:t>
        <a:bodyPr/>
        <a:lstStyle/>
        <a:p>
          <a:endParaRPr lang="en-US"/>
        </a:p>
      </dgm:t>
    </dgm:pt>
    <dgm:pt modelId="{72D8F4BC-3FFA-4F82-B065-761F6CE204B1}">
      <dgm:prSet/>
      <dgm:spPr/>
      <dgm:t>
        <a:bodyPr/>
        <a:lstStyle/>
        <a:p>
          <a:r>
            <a:rPr lang="en-US" b="1" dirty="0"/>
            <a:t>Eminent Domain</a:t>
          </a:r>
        </a:p>
      </dgm:t>
    </dgm:pt>
    <dgm:pt modelId="{CB0A2551-7C1F-4D95-9039-36B4C71F8AED}" type="parTrans" cxnId="{47E2214E-8EA7-4F42-9EE2-63072DD81E56}">
      <dgm:prSet/>
      <dgm:spPr/>
      <dgm:t>
        <a:bodyPr/>
        <a:lstStyle/>
        <a:p>
          <a:endParaRPr lang="en-US"/>
        </a:p>
      </dgm:t>
    </dgm:pt>
    <dgm:pt modelId="{48130486-E0E1-49F6-8D6D-6FA0C290046E}" type="sibTrans" cxnId="{47E2214E-8EA7-4F42-9EE2-63072DD81E56}">
      <dgm:prSet/>
      <dgm:spPr/>
      <dgm:t>
        <a:bodyPr/>
        <a:lstStyle/>
        <a:p>
          <a:endParaRPr lang="en-US"/>
        </a:p>
      </dgm:t>
    </dgm:pt>
    <dgm:pt modelId="{31CAA355-21DD-4DA1-A417-E7C24C3A4C2B}" type="pres">
      <dgm:prSet presAssocID="{0CECB2DB-23AD-41F6-BB65-43BC3F41469D}" presName="diagram" presStyleCnt="0">
        <dgm:presLayoutVars>
          <dgm:dir/>
          <dgm:resizeHandles val="exact"/>
        </dgm:presLayoutVars>
      </dgm:prSet>
      <dgm:spPr/>
    </dgm:pt>
    <dgm:pt modelId="{6338F36E-8D2E-4623-A93E-9F9A50D4F748}" type="pres">
      <dgm:prSet presAssocID="{D0F5B4F9-3B18-4378-98A6-9470D9C6E8B5}" presName="node" presStyleLbl="node1" presStyleIdx="0" presStyleCnt="6">
        <dgm:presLayoutVars>
          <dgm:bulletEnabled val="1"/>
        </dgm:presLayoutVars>
      </dgm:prSet>
      <dgm:spPr/>
    </dgm:pt>
    <dgm:pt modelId="{04A76941-CB27-44AC-8252-5F766F3E84B8}" type="pres">
      <dgm:prSet presAssocID="{727600A8-8D38-4E6C-940D-ED76AB946620}" presName="sibTrans" presStyleCnt="0"/>
      <dgm:spPr/>
    </dgm:pt>
    <dgm:pt modelId="{65C9BB13-B1D4-457A-8AD9-C1B32F527440}" type="pres">
      <dgm:prSet presAssocID="{18172716-AA65-4703-8516-8D9EE105ECB8}" presName="node" presStyleLbl="node1" presStyleIdx="1" presStyleCnt="6">
        <dgm:presLayoutVars>
          <dgm:bulletEnabled val="1"/>
        </dgm:presLayoutVars>
      </dgm:prSet>
      <dgm:spPr/>
    </dgm:pt>
    <dgm:pt modelId="{4F31581C-6EA4-48E5-A176-7BA16552C0F6}" type="pres">
      <dgm:prSet presAssocID="{55C5E755-092A-4DAD-A09B-E8F0D05D3B91}" presName="sibTrans" presStyleCnt="0"/>
      <dgm:spPr/>
    </dgm:pt>
    <dgm:pt modelId="{CC9422C2-C1AE-4643-8A49-4B8DDB2A92A2}" type="pres">
      <dgm:prSet presAssocID="{72D8F4BC-3FFA-4F82-B065-761F6CE204B1}" presName="node" presStyleLbl="node1" presStyleIdx="2" presStyleCnt="6">
        <dgm:presLayoutVars>
          <dgm:bulletEnabled val="1"/>
        </dgm:presLayoutVars>
      </dgm:prSet>
      <dgm:spPr/>
    </dgm:pt>
    <dgm:pt modelId="{9CA37025-9158-48C5-BD0E-0955A186938E}" type="pres">
      <dgm:prSet presAssocID="{48130486-E0E1-49F6-8D6D-6FA0C290046E}" presName="sibTrans" presStyleCnt="0"/>
      <dgm:spPr/>
    </dgm:pt>
    <dgm:pt modelId="{E13486C2-7E39-4055-8C60-913B2EF49DD1}" type="pres">
      <dgm:prSet presAssocID="{D8E127F8-4304-4D9B-BC00-47D780DD38E8}" presName="node" presStyleLbl="node1" presStyleIdx="3" presStyleCnt="6">
        <dgm:presLayoutVars>
          <dgm:bulletEnabled val="1"/>
        </dgm:presLayoutVars>
      </dgm:prSet>
      <dgm:spPr/>
    </dgm:pt>
    <dgm:pt modelId="{55226F34-CF8A-4141-B19E-C72DACA6C746}" type="pres">
      <dgm:prSet presAssocID="{6ABF8FDC-00A0-4DAC-870A-AD28A0B45F78}" presName="sibTrans" presStyleCnt="0"/>
      <dgm:spPr/>
    </dgm:pt>
    <dgm:pt modelId="{493E913A-E243-4C51-8F8D-1FBB07EBB4A4}" type="pres">
      <dgm:prSet presAssocID="{049F190C-4EC2-4252-9DA7-1C5420E19963}" presName="node" presStyleLbl="node1" presStyleIdx="4" presStyleCnt="6">
        <dgm:presLayoutVars>
          <dgm:bulletEnabled val="1"/>
        </dgm:presLayoutVars>
      </dgm:prSet>
      <dgm:spPr/>
    </dgm:pt>
    <dgm:pt modelId="{7829977E-BB62-4B34-A3D8-B8BDDC1F1ADD}" type="pres">
      <dgm:prSet presAssocID="{64C4BA0B-02A7-49D2-A415-59DBAD53AD23}" presName="sibTrans" presStyleCnt="0"/>
      <dgm:spPr/>
    </dgm:pt>
    <dgm:pt modelId="{6CDE6058-4F3C-4920-B749-8442B168E54C}" type="pres">
      <dgm:prSet presAssocID="{E63A3660-6FC3-4DAB-BD74-5F9291E17D14}" presName="node" presStyleLbl="node1" presStyleIdx="5" presStyleCnt="6">
        <dgm:presLayoutVars>
          <dgm:bulletEnabled val="1"/>
        </dgm:presLayoutVars>
      </dgm:prSet>
      <dgm:spPr/>
    </dgm:pt>
  </dgm:ptLst>
  <dgm:cxnLst>
    <dgm:cxn modelId="{D5CAA811-1674-47B0-B69B-10C0D2A1B4A8}" type="presOf" srcId="{049F190C-4EC2-4252-9DA7-1C5420E19963}" destId="{493E913A-E243-4C51-8F8D-1FBB07EBB4A4}" srcOrd="0" destOrd="0" presId="urn:microsoft.com/office/officeart/2005/8/layout/default"/>
    <dgm:cxn modelId="{0605B030-BDCF-484F-B147-7ED0D1E454ED}" type="presOf" srcId="{18172716-AA65-4703-8516-8D9EE105ECB8}" destId="{65C9BB13-B1D4-457A-8AD9-C1B32F527440}" srcOrd="0" destOrd="0" presId="urn:microsoft.com/office/officeart/2005/8/layout/default"/>
    <dgm:cxn modelId="{AC8D2364-2787-4AF2-97A5-12B9DDE0C35A}" type="presOf" srcId="{0CECB2DB-23AD-41F6-BB65-43BC3F41469D}" destId="{31CAA355-21DD-4DA1-A417-E7C24C3A4C2B}" srcOrd="0" destOrd="0" presId="urn:microsoft.com/office/officeart/2005/8/layout/default"/>
    <dgm:cxn modelId="{9A19F94A-F776-43C6-A1FC-6E92F93BE7F7}" type="presOf" srcId="{E63A3660-6FC3-4DAB-BD74-5F9291E17D14}" destId="{6CDE6058-4F3C-4920-B749-8442B168E54C}" srcOrd="0" destOrd="0" presId="urn:microsoft.com/office/officeart/2005/8/layout/default"/>
    <dgm:cxn modelId="{6F6B054B-85E6-4DE1-B273-1793EE7C8DB9}" type="presOf" srcId="{D8E127F8-4304-4D9B-BC00-47D780DD38E8}" destId="{E13486C2-7E39-4055-8C60-913B2EF49DD1}" srcOrd="0" destOrd="0" presId="urn:microsoft.com/office/officeart/2005/8/layout/default"/>
    <dgm:cxn modelId="{47E2214E-8EA7-4F42-9EE2-63072DD81E56}" srcId="{0CECB2DB-23AD-41F6-BB65-43BC3F41469D}" destId="{72D8F4BC-3FFA-4F82-B065-761F6CE204B1}" srcOrd="2" destOrd="0" parTransId="{CB0A2551-7C1F-4D95-9039-36B4C71F8AED}" sibTransId="{48130486-E0E1-49F6-8D6D-6FA0C290046E}"/>
    <dgm:cxn modelId="{647D1F77-DB90-4FF0-B025-B7E0BCD16CA8}" srcId="{0CECB2DB-23AD-41F6-BB65-43BC3F41469D}" destId="{18172716-AA65-4703-8516-8D9EE105ECB8}" srcOrd="1" destOrd="0" parTransId="{1006ACA3-B1F0-4AE7-ADCD-E3AB3A484098}" sibTransId="{55C5E755-092A-4DAD-A09B-E8F0D05D3B91}"/>
    <dgm:cxn modelId="{638BC58C-8833-4384-9010-F871812754C5}" type="presOf" srcId="{72D8F4BC-3FFA-4F82-B065-761F6CE204B1}" destId="{CC9422C2-C1AE-4643-8A49-4B8DDB2A92A2}" srcOrd="0" destOrd="0" presId="urn:microsoft.com/office/officeart/2005/8/layout/default"/>
    <dgm:cxn modelId="{06F55FBF-D95D-4BD9-BE8D-963D3B4EC0C7}" srcId="{0CECB2DB-23AD-41F6-BB65-43BC3F41469D}" destId="{D8E127F8-4304-4D9B-BC00-47D780DD38E8}" srcOrd="3" destOrd="0" parTransId="{1033CE2E-13AA-4474-A2E1-06655853DF3D}" sibTransId="{6ABF8FDC-00A0-4DAC-870A-AD28A0B45F78}"/>
    <dgm:cxn modelId="{9DBE0FDB-9F5E-481F-AC93-7DAB7FAB1CFF}" srcId="{0CECB2DB-23AD-41F6-BB65-43BC3F41469D}" destId="{E63A3660-6FC3-4DAB-BD74-5F9291E17D14}" srcOrd="5" destOrd="0" parTransId="{3EEF1D19-4ECF-4093-B901-455BEA44AB28}" sibTransId="{1AB02D70-F139-4A0E-BC3B-131D5FEA3B47}"/>
    <dgm:cxn modelId="{7A91F4E1-0366-40D7-A89E-94A1C3AA7EB9}" srcId="{0CECB2DB-23AD-41F6-BB65-43BC3F41469D}" destId="{D0F5B4F9-3B18-4378-98A6-9470D9C6E8B5}" srcOrd="0" destOrd="0" parTransId="{2EFF8783-E38D-4A57-997B-EA41F9133544}" sibTransId="{727600A8-8D38-4E6C-940D-ED76AB946620}"/>
    <dgm:cxn modelId="{EB2449E4-D0C4-4901-9960-3825CAE7818D}" type="presOf" srcId="{D0F5B4F9-3B18-4378-98A6-9470D9C6E8B5}" destId="{6338F36E-8D2E-4623-A93E-9F9A50D4F748}" srcOrd="0" destOrd="0" presId="urn:microsoft.com/office/officeart/2005/8/layout/default"/>
    <dgm:cxn modelId="{8076B7FF-2B3C-414A-873A-05B56F3E1930}" srcId="{0CECB2DB-23AD-41F6-BB65-43BC3F41469D}" destId="{049F190C-4EC2-4252-9DA7-1C5420E19963}" srcOrd="4" destOrd="0" parTransId="{669490AE-0B82-4123-856A-5BF9DF71FE38}" sibTransId="{64C4BA0B-02A7-49D2-A415-59DBAD53AD23}"/>
    <dgm:cxn modelId="{2022D8D5-D9B3-47B9-83A5-A732F2B040CA}" type="presParOf" srcId="{31CAA355-21DD-4DA1-A417-E7C24C3A4C2B}" destId="{6338F36E-8D2E-4623-A93E-9F9A50D4F748}" srcOrd="0" destOrd="0" presId="urn:microsoft.com/office/officeart/2005/8/layout/default"/>
    <dgm:cxn modelId="{9A85A14C-71E9-4B42-B4FB-5A8D6B62F15A}" type="presParOf" srcId="{31CAA355-21DD-4DA1-A417-E7C24C3A4C2B}" destId="{04A76941-CB27-44AC-8252-5F766F3E84B8}" srcOrd="1" destOrd="0" presId="urn:microsoft.com/office/officeart/2005/8/layout/default"/>
    <dgm:cxn modelId="{30BFF88F-2B74-4DC7-A955-50823995D23B}" type="presParOf" srcId="{31CAA355-21DD-4DA1-A417-E7C24C3A4C2B}" destId="{65C9BB13-B1D4-457A-8AD9-C1B32F527440}" srcOrd="2" destOrd="0" presId="urn:microsoft.com/office/officeart/2005/8/layout/default"/>
    <dgm:cxn modelId="{77DC6030-D6C0-43DE-9E16-5D286F7A996C}" type="presParOf" srcId="{31CAA355-21DD-4DA1-A417-E7C24C3A4C2B}" destId="{4F31581C-6EA4-48E5-A176-7BA16552C0F6}" srcOrd="3" destOrd="0" presId="urn:microsoft.com/office/officeart/2005/8/layout/default"/>
    <dgm:cxn modelId="{8077A052-D895-4226-AD4F-19AB1EE6D415}" type="presParOf" srcId="{31CAA355-21DD-4DA1-A417-E7C24C3A4C2B}" destId="{CC9422C2-C1AE-4643-8A49-4B8DDB2A92A2}" srcOrd="4" destOrd="0" presId="urn:microsoft.com/office/officeart/2005/8/layout/default"/>
    <dgm:cxn modelId="{1CD67A88-50DC-4129-9F85-49661930D8BE}" type="presParOf" srcId="{31CAA355-21DD-4DA1-A417-E7C24C3A4C2B}" destId="{9CA37025-9158-48C5-BD0E-0955A186938E}" srcOrd="5" destOrd="0" presId="urn:microsoft.com/office/officeart/2005/8/layout/default"/>
    <dgm:cxn modelId="{622BCBA5-4140-47EB-8229-50A780673D68}" type="presParOf" srcId="{31CAA355-21DD-4DA1-A417-E7C24C3A4C2B}" destId="{E13486C2-7E39-4055-8C60-913B2EF49DD1}" srcOrd="6" destOrd="0" presId="urn:microsoft.com/office/officeart/2005/8/layout/default"/>
    <dgm:cxn modelId="{6D2D1212-D089-467D-AE70-44868D2A2AB4}" type="presParOf" srcId="{31CAA355-21DD-4DA1-A417-E7C24C3A4C2B}" destId="{55226F34-CF8A-4141-B19E-C72DACA6C746}" srcOrd="7" destOrd="0" presId="urn:microsoft.com/office/officeart/2005/8/layout/default"/>
    <dgm:cxn modelId="{835D5BB5-483C-44C3-AC1E-C749C71A7F3D}" type="presParOf" srcId="{31CAA355-21DD-4DA1-A417-E7C24C3A4C2B}" destId="{493E913A-E243-4C51-8F8D-1FBB07EBB4A4}" srcOrd="8" destOrd="0" presId="urn:microsoft.com/office/officeart/2005/8/layout/default"/>
    <dgm:cxn modelId="{43656B14-4674-4E86-B856-85779B29FE42}" type="presParOf" srcId="{31CAA355-21DD-4DA1-A417-E7C24C3A4C2B}" destId="{7829977E-BB62-4B34-A3D8-B8BDDC1F1ADD}" srcOrd="9" destOrd="0" presId="urn:microsoft.com/office/officeart/2005/8/layout/default"/>
    <dgm:cxn modelId="{BC27D5AC-CEA7-4C94-BE77-4BBCACA9BBF6}" type="presParOf" srcId="{31CAA355-21DD-4DA1-A417-E7C24C3A4C2B}" destId="{6CDE6058-4F3C-4920-B749-8442B168E54C}"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01CA23-2121-4394-9DFE-030F110799F9}"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5E3EA81E-28BD-48C0-BC6A-6F184B1760B0}">
      <dgm:prSet phldrT="[Text]"/>
      <dgm:spPr/>
      <dgm:t>
        <a:bodyPr/>
        <a:lstStyle/>
        <a:p>
          <a:r>
            <a:rPr lang="en-US"/>
            <a:t>Speaker Pat Grassley</a:t>
          </a:r>
        </a:p>
      </dgm:t>
    </dgm:pt>
    <dgm:pt modelId="{F00ED133-6CF7-4D16-8CBD-E03B9EBC00C0}" type="parTrans" cxnId="{BFA1AA74-818A-4B72-B42E-75B06A6D80BB}">
      <dgm:prSet/>
      <dgm:spPr/>
      <dgm:t>
        <a:bodyPr/>
        <a:lstStyle/>
        <a:p>
          <a:endParaRPr lang="en-US"/>
        </a:p>
      </dgm:t>
    </dgm:pt>
    <dgm:pt modelId="{B2E2451C-9E81-435A-8993-0F2267E2B98B}" type="sibTrans" cxnId="{BFA1AA74-818A-4B72-B42E-75B06A6D80BB}">
      <dgm:prSet/>
      <dgm:spPr/>
      <dgm:t>
        <a:bodyPr/>
        <a:lstStyle/>
        <a:p>
          <a:endParaRPr lang="en-US"/>
        </a:p>
      </dgm:t>
    </dgm:pt>
    <dgm:pt modelId="{190FBD3D-6DDE-4FCA-AE19-07EA4621927B}">
      <dgm:prSet phldrT="[Text]"/>
      <dgm:spPr/>
      <dgm:t>
        <a:bodyPr/>
        <a:lstStyle/>
        <a:p>
          <a:r>
            <a:rPr lang="en-US" dirty="0"/>
            <a:t>Majority Leader Bobby Kaufmann</a:t>
          </a:r>
        </a:p>
      </dgm:t>
    </dgm:pt>
    <dgm:pt modelId="{23897041-9C72-4CC7-8060-180B97A9D056}" type="parTrans" cxnId="{51DA117D-AB1A-48B1-8B5C-AC05B21EE33A}">
      <dgm:prSet/>
      <dgm:spPr/>
      <dgm:t>
        <a:bodyPr/>
        <a:lstStyle/>
        <a:p>
          <a:endParaRPr lang="en-US"/>
        </a:p>
      </dgm:t>
    </dgm:pt>
    <dgm:pt modelId="{4A68E4EE-F8B0-44E1-A094-0D35122B3CD9}" type="sibTrans" cxnId="{51DA117D-AB1A-48B1-8B5C-AC05B21EE33A}">
      <dgm:prSet/>
      <dgm:spPr/>
      <dgm:t>
        <a:bodyPr/>
        <a:lstStyle/>
        <a:p>
          <a:endParaRPr lang="en-US"/>
        </a:p>
      </dgm:t>
    </dgm:pt>
    <dgm:pt modelId="{654FAF61-F9FC-4618-9007-0E4F30934B7E}">
      <dgm:prSet phldrT="[Text]"/>
      <dgm:spPr/>
      <dgm:t>
        <a:bodyPr/>
        <a:lstStyle/>
        <a:p>
          <a:r>
            <a:rPr lang="en-US" dirty="0"/>
            <a:t>Minority Leader Brian Meyer</a:t>
          </a:r>
        </a:p>
      </dgm:t>
    </dgm:pt>
    <dgm:pt modelId="{0FD03C28-455F-4568-BCCC-1AFBAA3F45EC}" type="parTrans" cxnId="{8F46922B-E868-4917-8196-EF04A3D86F5A}">
      <dgm:prSet/>
      <dgm:spPr/>
      <dgm:t>
        <a:bodyPr/>
        <a:lstStyle/>
        <a:p>
          <a:endParaRPr lang="en-US"/>
        </a:p>
      </dgm:t>
    </dgm:pt>
    <dgm:pt modelId="{324DDF63-20F6-4B68-901B-2DBF5BB4F111}" type="sibTrans" cxnId="{8F46922B-E868-4917-8196-EF04A3D86F5A}">
      <dgm:prSet/>
      <dgm:spPr/>
      <dgm:t>
        <a:bodyPr/>
        <a:lstStyle/>
        <a:p>
          <a:endParaRPr lang="en-US"/>
        </a:p>
      </dgm:t>
    </dgm:pt>
    <dgm:pt modelId="{23F7E62E-F65B-485A-AF2B-A7A02E9CCD87}" type="pres">
      <dgm:prSet presAssocID="{EA01CA23-2121-4394-9DFE-030F110799F9}" presName="linearFlow" presStyleCnt="0">
        <dgm:presLayoutVars>
          <dgm:dir/>
          <dgm:resizeHandles val="exact"/>
        </dgm:presLayoutVars>
      </dgm:prSet>
      <dgm:spPr/>
    </dgm:pt>
    <dgm:pt modelId="{2F0F7CFF-BF89-4C9C-843C-E94A4C57F117}" type="pres">
      <dgm:prSet presAssocID="{5E3EA81E-28BD-48C0-BC6A-6F184B1760B0}" presName="composite" presStyleCnt="0"/>
      <dgm:spPr/>
    </dgm:pt>
    <dgm:pt modelId="{93EEE4E1-2EBE-4544-B6F1-DA0AF0910697}" type="pres">
      <dgm:prSet presAssocID="{5E3EA81E-28BD-48C0-BC6A-6F184B1760B0}"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0001" t="-2160" r="-65079" b="-54558"/>
          </a:stretch>
        </a:blipFill>
      </dgm:spPr>
    </dgm:pt>
    <dgm:pt modelId="{82BEF820-96F5-49E4-A493-3414DEBAF35F}" type="pres">
      <dgm:prSet presAssocID="{5E3EA81E-28BD-48C0-BC6A-6F184B1760B0}" presName="txShp" presStyleLbl="node1" presStyleIdx="0" presStyleCnt="3">
        <dgm:presLayoutVars>
          <dgm:bulletEnabled val="1"/>
        </dgm:presLayoutVars>
      </dgm:prSet>
      <dgm:spPr/>
    </dgm:pt>
    <dgm:pt modelId="{64C1D066-3AF9-4F3B-A666-491A558A4B54}" type="pres">
      <dgm:prSet presAssocID="{B2E2451C-9E81-435A-8993-0F2267E2B98B}" presName="spacing" presStyleCnt="0"/>
      <dgm:spPr/>
    </dgm:pt>
    <dgm:pt modelId="{88DE80E4-424D-4E77-A28E-519490C016D3}" type="pres">
      <dgm:prSet presAssocID="{190FBD3D-6DDE-4FCA-AE19-07EA4621927B}" presName="composite" presStyleCnt="0"/>
      <dgm:spPr/>
    </dgm:pt>
    <dgm:pt modelId="{5194733A-B3E7-4B78-9220-CDD7FEC29422}" type="pres">
      <dgm:prSet presAssocID="{190FBD3D-6DDE-4FCA-AE19-07EA4621927B}" presName="imgShp" presStyleLbl="fgImgPlace1" presStyleIdx="1" presStyleCnt="3"/>
      <dgm:spPr>
        <a:blipFill dpi="0" rotWithShape="1">
          <a:blip xmlns:r="http://schemas.openxmlformats.org/officeDocument/2006/relationships" r:embed="rId2"/>
          <a:srcRect/>
          <a:stretch>
            <a:fillRect l="-4060" t="-10991" r="4060" b="-29009"/>
          </a:stretch>
        </a:blipFill>
      </dgm:spPr>
    </dgm:pt>
    <dgm:pt modelId="{54E7F0EB-7447-4A13-8827-9AB27A34E889}" type="pres">
      <dgm:prSet presAssocID="{190FBD3D-6DDE-4FCA-AE19-07EA4621927B}" presName="txShp" presStyleLbl="node1" presStyleIdx="1" presStyleCnt="3">
        <dgm:presLayoutVars>
          <dgm:bulletEnabled val="1"/>
        </dgm:presLayoutVars>
      </dgm:prSet>
      <dgm:spPr/>
    </dgm:pt>
    <dgm:pt modelId="{3294EAAF-E6B1-485D-8D0E-18516185A0E2}" type="pres">
      <dgm:prSet presAssocID="{4A68E4EE-F8B0-44E1-A094-0D35122B3CD9}" presName="spacing" presStyleCnt="0"/>
      <dgm:spPr/>
    </dgm:pt>
    <dgm:pt modelId="{2E0FA2FE-A846-4CED-A46E-C511FCE69878}" type="pres">
      <dgm:prSet presAssocID="{654FAF61-F9FC-4618-9007-0E4F30934B7E}" presName="composite" presStyleCnt="0"/>
      <dgm:spPr/>
    </dgm:pt>
    <dgm:pt modelId="{7F7FB8B6-A20B-4E6B-8C86-E57CCD3B3716}" type="pres">
      <dgm:prSet presAssocID="{654FAF61-F9FC-4618-9007-0E4F30934B7E}" presName="imgShp" presStyleLbl="fgImgPlace1" presStyleIdx="2" presStyleCnt="3"/>
      <dgm:spPr>
        <a:blipFill>
          <a:blip xmlns:r="http://schemas.openxmlformats.org/officeDocument/2006/relationships" r:embed="rId3"/>
          <a:srcRect/>
          <a:stretch>
            <a:fillRect t="-20000" b="-20000"/>
          </a:stretch>
        </a:blipFill>
      </dgm:spPr>
    </dgm:pt>
    <dgm:pt modelId="{4375FB58-990F-426C-B003-B33AA460FAF5}" type="pres">
      <dgm:prSet presAssocID="{654FAF61-F9FC-4618-9007-0E4F30934B7E}" presName="txShp" presStyleLbl="node1" presStyleIdx="2" presStyleCnt="3">
        <dgm:presLayoutVars>
          <dgm:bulletEnabled val="1"/>
        </dgm:presLayoutVars>
      </dgm:prSet>
      <dgm:spPr/>
    </dgm:pt>
  </dgm:ptLst>
  <dgm:cxnLst>
    <dgm:cxn modelId="{97F8640D-D913-438C-B4AE-79BB51B35704}" type="presOf" srcId="{190FBD3D-6DDE-4FCA-AE19-07EA4621927B}" destId="{54E7F0EB-7447-4A13-8827-9AB27A34E889}" srcOrd="0" destOrd="0" presId="urn:microsoft.com/office/officeart/2005/8/layout/vList3"/>
    <dgm:cxn modelId="{8F46922B-E868-4917-8196-EF04A3D86F5A}" srcId="{EA01CA23-2121-4394-9DFE-030F110799F9}" destId="{654FAF61-F9FC-4618-9007-0E4F30934B7E}" srcOrd="2" destOrd="0" parTransId="{0FD03C28-455F-4568-BCCC-1AFBAA3F45EC}" sibTransId="{324DDF63-20F6-4B68-901B-2DBF5BB4F111}"/>
    <dgm:cxn modelId="{6D7FAE60-A8F8-4B4E-B60E-85046AE3E621}" type="presOf" srcId="{654FAF61-F9FC-4618-9007-0E4F30934B7E}" destId="{4375FB58-990F-426C-B003-B33AA460FAF5}" srcOrd="0" destOrd="0" presId="urn:microsoft.com/office/officeart/2005/8/layout/vList3"/>
    <dgm:cxn modelId="{DE93834B-766E-430F-AE28-7AACBEA5C82E}" type="presOf" srcId="{5E3EA81E-28BD-48C0-BC6A-6F184B1760B0}" destId="{82BEF820-96F5-49E4-A493-3414DEBAF35F}" srcOrd="0" destOrd="0" presId="urn:microsoft.com/office/officeart/2005/8/layout/vList3"/>
    <dgm:cxn modelId="{BFA1AA74-818A-4B72-B42E-75B06A6D80BB}" srcId="{EA01CA23-2121-4394-9DFE-030F110799F9}" destId="{5E3EA81E-28BD-48C0-BC6A-6F184B1760B0}" srcOrd="0" destOrd="0" parTransId="{F00ED133-6CF7-4D16-8CBD-E03B9EBC00C0}" sibTransId="{B2E2451C-9E81-435A-8993-0F2267E2B98B}"/>
    <dgm:cxn modelId="{51DA117D-AB1A-48B1-8B5C-AC05B21EE33A}" srcId="{EA01CA23-2121-4394-9DFE-030F110799F9}" destId="{190FBD3D-6DDE-4FCA-AE19-07EA4621927B}" srcOrd="1" destOrd="0" parTransId="{23897041-9C72-4CC7-8060-180B97A9D056}" sibTransId="{4A68E4EE-F8B0-44E1-A094-0D35122B3CD9}"/>
    <dgm:cxn modelId="{F8354B96-006C-46FC-B94E-B00D03D2C0EB}" type="presOf" srcId="{EA01CA23-2121-4394-9DFE-030F110799F9}" destId="{23F7E62E-F65B-485A-AF2B-A7A02E9CCD87}" srcOrd="0" destOrd="0" presId="urn:microsoft.com/office/officeart/2005/8/layout/vList3"/>
    <dgm:cxn modelId="{8E534CFB-6F03-4ABA-87A7-7C955B94C31D}" type="presParOf" srcId="{23F7E62E-F65B-485A-AF2B-A7A02E9CCD87}" destId="{2F0F7CFF-BF89-4C9C-843C-E94A4C57F117}" srcOrd="0" destOrd="0" presId="urn:microsoft.com/office/officeart/2005/8/layout/vList3"/>
    <dgm:cxn modelId="{7215C0DF-5605-4AC9-9F2C-BBE2B24AE1FB}" type="presParOf" srcId="{2F0F7CFF-BF89-4C9C-843C-E94A4C57F117}" destId="{93EEE4E1-2EBE-4544-B6F1-DA0AF0910697}" srcOrd="0" destOrd="0" presId="urn:microsoft.com/office/officeart/2005/8/layout/vList3"/>
    <dgm:cxn modelId="{941CB3F5-4C51-4198-80A6-AC99569D12F1}" type="presParOf" srcId="{2F0F7CFF-BF89-4C9C-843C-E94A4C57F117}" destId="{82BEF820-96F5-49E4-A493-3414DEBAF35F}" srcOrd="1" destOrd="0" presId="urn:microsoft.com/office/officeart/2005/8/layout/vList3"/>
    <dgm:cxn modelId="{DD7D483F-3E00-4C93-83EF-1617B46CE10B}" type="presParOf" srcId="{23F7E62E-F65B-485A-AF2B-A7A02E9CCD87}" destId="{64C1D066-3AF9-4F3B-A666-491A558A4B54}" srcOrd="1" destOrd="0" presId="urn:microsoft.com/office/officeart/2005/8/layout/vList3"/>
    <dgm:cxn modelId="{61C18F41-D318-4772-8EE6-791B19708A8A}" type="presParOf" srcId="{23F7E62E-F65B-485A-AF2B-A7A02E9CCD87}" destId="{88DE80E4-424D-4E77-A28E-519490C016D3}" srcOrd="2" destOrd="0" presId="urn:microsoft.com/office/officeart/2005/8/layout/vList3"/>
    <dgm:cxn modelId="{DA71BEC1-B7AF-4C1D-AF05-367510F6B10B}" type="presParOf" srcId="{88DE80E4-424D-4E77-A28E-519490C016D3}" destId="{5194733A-B3E7-4B78-9220-CDD7FEC29422}" srcOrd="0" destOrd="0" presId="urn:microsoft.com/office/officeart/2005/8/layout/vList3"/>
    <dgm:cxn modelId="{71240329-6070-4A2C-AD8E-039C65D1561D}" type="presParOf" srcId="{88DE80E4-424D-4E77-A28E-519490C016D3}" destId="{54E7F0EB-7447-4A13-8827-9AB27A34E889}" srcOrd="1" destOrd="0" presId="urn:microsoft.com/office/officeart/2005/8/layout/vList3"/>
    <dgm:cxn modelId="{7E750F02-220F-43DC-BC72-836B32527B10}" type="presParOf" srcId="{23F7E62E-F65B-485A-AF2B-A7A02E9CCD87}" destId="{3294EAAF-E6B1-485D-8D0E-18516185A0E2}" srcOrd="3" destOrd="0" presId="urn:microsoft.com/office/officeart/2005/8/layout/vList3"/>
    <dgm:cxn modelId="{89339141-7408-41C4-9732-1EB6664B7398}" type="presParOf" srcId="{23F7E62E-F65B-485A-AF2B-A7A02E9CCD87}" destId="{2E0FA2FE-A846-4CED-A46E-C511FCE69878}" srcOrd="4" destOrd="0" presId="urn:microsoft.com/office/officeart/2005/8/layout/vList3"/>
    <dgm:cxn modelId="{5178383F-AF25-4D05-92E8-B22809F2DEAC}" type="presParOf" srcId="{2E0FA2FE-A846-4CED-A46E-C511FCE69878}" destId="{7F7FB8B6-A20B-4E6B-8C86-E57CCD3B3716}" srcOrd="0" destOrd="0" presId="urn:microsoft.com/office/officeart/2005/8/layout/vList3"/>
    <dgm:cxn modelId="{D72BA529-3B64-45D1-8BAE-811839ADCDDC}" type="presParOf" srcId="{2E0FA2FE-A846-4CED-A46E-C511FCE69878}" destId="{4375FB58-990F-426C-B003-B33AA460FAF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01CA23-2121-4394-9DFE-030F110799F9}"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5E3EA81E-28BD-48C0-BC6A-6F184B1760B0}">
      <dgm:prSet phldrT="[Text]"/>
      <dgm:spPr/>
      <dgm:t>
        <a:bodyPr/>
        <a:lstStyle/>
        <a:p>
          <a:r>
            <a:rPr lang="en-US" dirty="0"/>
            <a:t>Majority Leader Mike Klimesh</a:t>
          </a:r>
        </a:p>
      </dgm:t>
    </dgm:pt>
    <dgm:pt modelId="{F00ED133-6CF7-4D16-8CBD-E03B9EBC00C0}" type="parTrans" cxnId="{BFA1AA74-818A-4B72-B42E-75B06A6D80BB}">
      <dgm:prSet/>
      <dgm:spPr/>
      <dgm:t>
        <a:bodyPr/>
        <a:lstStyle/>
        <a:p>
          <a:endParaRPr lang="en-US"/>
        </a:p>
      </dgm:t>
    </dgm:pt>
    <dgm:pt modelId="{B2E2451C-9E81-435A-8993-0F2267E2B98B}" type="sibTrans" cxnId="{BFA1AA74-818A-4B72-B42E-75B06A6D80BB}">
      <dgm:prSet/>
      <dgm:spPr/>
      <dgm:t>
        <a:bodyPr/>
        <a:lstStyle/>
        <a:p>
          <a:endParaRPr lang="en-US"/>
        </a:p>
      </dgm:t>
    </dgm:pt>
    <dgm:pt modelId="{23E8CCEC-AF03-4F88-90CD-8EEA51A7EADB}">
      <dgm:prSet phldrT="[Text]"/>
      <dgm:spPr/>
      <dgm:t>
        <a:bodyPr/>
        <a:lstStyle/>
        <a:p>
          <a:r>
            <a:rPr lang="en-US" dirty="0"/>
            <a:t>President Amy Sinclair</a:t>
          </a:r>
        </a:p>
      </dgm:t>
    </dgm:pt>
    <dgm:pt modelId="{F34BD8B5-0CA9-409F-9B49-233F9FD1A054}" type="parTrans" cxnId="{F7879238-CEA5-4152-B105-78B8913D5533}">
      <dgm:prSet/>
      <dgm:spPr/>
      <dgm:t>
        <a:bodyPr/>
        <a:lstStyle/>
        <a:p>
          <a:endParaRPr lang="en-US"/>
        </a:p>
      </dgm:t>
    </dgm:pt>
    <dgm:pt modelId="{87712782-2E05-4CE7-ADD8-B8CFA33AD05B}" type="sibTrans" cxnId="{F7879238-CEA5-4152-B105-78B8913D5533}">
      <dgm:prSet/>
      <dgm:spPr/>
      <dgm:t>
        <a:bodyPr/>
        <a:lstStyle/>
        <a:p>
          <a:endParaRPr lang="en-US"/>
        </a:p>
      </dgm:t>
    </dgm:pt>
    <dgm:pt modelId="{4D8E84D1-CF6A-43B0-AC35-F4C1A3537972}">
      <dgm:prSet phldrT="[Text]"/>
      <dgm:spPr/>
      <dgm:t>
        <a:bodyPr/>
        <a:lstStyle/>
        <a:p>
          <a:r>
            <a:rPr lang="en-US" dirty="0"/>
            <a:t>Minority Leader Janice Weiner</a:t>
          </a:r>
        </a:p>
      </dgm:t>
    </dgm:pt>
    <dgm:pt modelId="{630E00D7-B140-4A67-8B2C-5D397C9B31D3}" type="parTrans" cxnId="{E236E7B6-45B9-4358-96DB-1D0315FFD464}">
      <dgm:prSet/>
      <dgm:spPr/>
      <dgm:t>
        <a:bodyPr/>
        <a:lstStyle/>
        <a:p>
          <a:endParaRPr lang="en-US"/>
        </a:p>
      </dgm:t>
    </dgm:pt>
    <dgm:pt modelId="{CAF49124-89E3-4BBB-83B6-A0F1368CEDE4}" type="sibTrans" cxnId="{E236E7B6-45B9-4358-96DB-1D0315FFD464}">
      <dgm:prSet/>
      <dgm:spPr/>
      <dgm:t>
        <a:bodyPr/>
        <a:lstStyle/>
        <a:p>
          <a:endParaRPr lang="en-US"/>
        </a:p>
      </dgm:t>
    </dgm:pt>
    <dgm:pt modelId="{23F7E62E-F65B-485A-AF2B-A7A02E9CCD87}" type="pres">
      <dgm:prSet presAssocID="{EA01CA23-2121-4394-9DFE-030F110799F9}" presName="linearFlow" presStyleCnt="0">
        <dgm:presLayoutVars>
          <dgm:dir/>
          <dgm:resizeHandles val="exact"/>
        </dgm:presLayoutVars>
      </dgm:prSet>
      <dgm:spPr/>
    </dgm:pt>
    <dgm:pt modelId="{2F0F7CFF-BF89-4C9C-843C-E94A4C57F117}" type="pres">
      <dgm:prSet presAssocID="{5E3EA81E-28BD-48C0-BC6A-6F184B1760B0}" presName="composite" presStyleCnt="0"/>
      <dgm:spPr/>
    </dgm:pt>
    <dgm:pt modelId="{93EEE4E1-2EBE-4544-B6F1-DA0AF0910697}" type="pres">
      <dgm:prSet presAssocID="{5E3EA81E-28BD-48C0-BC6A-6F184B1760B0}" presName="imgShp" presStyleLbl="fgImgPlace1" presStyleIdx="0" presStyleCnt="3"/>
      <dgm:spPr>
        <a:blipFill dpi="0" rotWithShape="1">
          <a:blip xmlns:r="http://schemas.openxmlformats.org/officeDocument/2006/relationships" r:embed="rId1"/>
          <a:srcRect/>
          <a:stretch>
            <a:fillRect l="-4060" t="-3525" r="4060" b="-36475"/>
          </a:stretch>
        </a:blipFill>
      </dgm:spPr>
    </dgm:pt>
    <dgm:pt modelId="{82BEF820-96F5-49E4-A493-3414DEBAF35F}" type="pres">
      <dgm:prSet presAssocID="{5E3EA81E-28BD-48C0-BC6A-6F184B1760B0}" presName="txShp" presStyleLbl="node1" presStyleIdx="0" presStyleCnt="3">
        <dgm:presLayoutVars>
          <dgm:bulletEnabled val="1"/>
        </dgm:presLayoutVars>
      </dgm:prSet>
      <dgm:spPr/>
    </dgm:pt>
    <dgm:pt modelId="{64C1D066-3AF9-4F3B-A666-491A558A4B54}" type="pres">
      <dgm:prSet presAssocID="{B2E2451C-9E81-435A-8993-0F2267E2B98B}" presName="spacing" presStyleCnt="0"/>
      <dgm:spPr/>
    </dgm:pt>
    <dgm:pt modelId="{A5FCB012-AB37-4F55-A8AA-601C3EB638DE}" type="pres">
      <dgm:prSet presAssocID="{23E8CCEC-AF03-4F88-90CD-8EEA51A7EADB}" presName="composite" presStyleCnt="0"/>
      <dgm:spPr/>
    </dgm:pt>
    <dgm:pt modelId="{2E2F7E42-E69F-46D4-A7D2-1DAA571BD566}" type="pres">
      <dgm:prSet presAssocID="{23E8CCEC-AF03-4F88-90CD-8EEA51A7EADB}" presName="imgShp" presStyleLbl="fgImgPlace1" presStyleIdx="1" presStyleCnt="3"/>
      <dgm:spPr>
        <a:blipFill dpi="0" rotWithShape="1">
          <a:blip xmlns:r="http://schemas.openxmlformats.org/officeDocument/2006/relationships" r:embed="rId2"/>
          <a:srcRect/>
          <a:stretch>
            <a:fillRect l="-1781" t="-4193" r="-928" b="-39600"/>
          </a:stretch>
        </a:blipFill>
      </dgm:spPr>
    </dgm:pt>
    <dgm:pt modelId="{997B77F3-BEBE-4BAA-99FD-540F82B5727A}" type="pres">
      <dgm:prSet presAssocID="{23E8CCEC-AF03-4F88-90CD-8EEA51A7EADB}" presName="txShp" presStyleLbl="node1" presStyleIdx="1" presStyleCnt="3" custLinFactNeighborX="47" custLinFactNeighborY="-1021">
        <dgm:presLayoutVars>
          <dgm:bulletEnabled val="1"/>
        </dgm:presLayoutVars>
      </dgm:prSet>
      <dgm:spPr/>
    </dgm:pt>
    <dgm:pt modelId="{DEDD339E-1E59-4935-BFA4-A90818AD747C}" type="pres">
      <dgm:prSet presAssocID="{87712782-2E05-4CE7-ADD8-B8CFA33AD05B}" presName="spacing" presStyleCnt="0"/>
      <dgm:spPr/>
    </dgm:pt>
    <dgm:pt modelId="{00CF2326-7A11-429D-8419-4EB19F65534B}" type="pres">
      <dgm:prSet presAssocID="{4D8E84D1-CF6A-43B0-AC35-F4C1A3537972}" presName="composite" presStyleCnt="0"/>
      <dgm:spPr/>
    </dgm:pt>
    <dgm:pt modelId="{3843CB46-2964-444F-8C24-4414861F3D65}" type="pres">
      <dgm:prSet presAssocID="{4D8E84D1-CF6A-43B0-AC35-F4C1A3537972}" presName="imgShp" presStyleLbl="fgImgPlace1" presStyleIdx="2" presStyleCnt="3"/>
      <dgm:spPr>
        <a:blipFill dpi="0" rotWithShape="1">
          <a:blip xmlns:r="http://schemas.openxmlformats.org/officeDocument/2006/relationships" r:embed="rId3"/>
          <a:srcRect/>
          <a:stretch>
            <a:fillRect l="-51934" t="-3797" r="-53625" b="-4392"/>
          </a:stretch>
        </a:blipFill>
      </dgm:spPr>
    </dgm:pt>
    <dgm:pt modelId="{2413A87A-61DF-4ACE-A674-1559BBD08C2B}" type="pres">
      <dgm:prSet presAssocID="{4D8E84D1-CF6A-43B0-AC35-F4C1A3537972}" presName="txShp" presStyleLbl="node1" presStyleIdx="2" presStyleCnt="3">
        <dgm:presLayoutVars>
          <dgm:bulletEnabled val="1"/>
        </dgm:presLayoutVars>
      </dgm:prSet>
      <dgm:spPr/>
    </dgm:pt>
  </dgm:ptLst>
  <dgm:cxnLst>
    <dgm:cxn modelId="{F7879238-CEA5-4152-B105-78B8913D5533}" srcId="{EA01CA23-2121-4394-9DFE-030F110799F9}" destId="{23E8CCEC-AF03-4F88-90CD-8EEA51A7EADB}" srcOrd="1" destOrd="0" parTransId="{F34BD8B5-0CA9-409F-9B49-233F9FD1A054}" sibTransId="{87712782-2E05-4CE7-ADD8-B8CFA33AD05B}"/>
    <dgm:cxn modelId="{DE93834B-766E-430F-AE28-7AACBEA5C82E}" type="presOf" srcId="{5E3EA81E-28BD-48C0-BC6A-6F184B1760B0}" destId="{82BEF820-96F5-49E4-A493-3414DEBAF35F}" srcOrd="0" destOrd="0" presId="urn:microsoft.com/office/officeart/2005/8/layout/vList3"/>
    <dgm:cxn modelId="{BFA1AA74-818A-4B72-B42E-75B06A6D80BB}" srcId="{EA01CA23-2121-4394-9DFE-030F110799F9}" destId="{5E3EA81E-28BD-48C0-BC6A-6F184B1760B0}" srcOrd="0" destOrd="0" parTransId="{F00ED133-6CF7-4D16-8CBD-E03B9EBC00C0}" sibTransId="{B2E2451C-9E81-435A-8993-0F2267E2B98B}"/>
    <dgm:cxn modelId="{52A9FA85-2C0C-41EC-BF1D-9D03191D904F}" type="presOf" srcId="{4D8E84D1-CF6A-43B0-AC35-F4C1A3537972}" destId="{2413A87A-61DF-4ACE-A674-1559BBD08C2B}" srcOrd="0" destOrd="0" presId="urn:microsoft.com/office/officeart/2005/8/layout/vList3"/>
    <dgm:cxn modelId="{F8354B96-006C-46FC-B94E-B00D03D2C0EB}" type="presOf" srcId="{EA01CA23-2121-4394-9DFE-030F110799F9}" destId="{23F7E62E-F65B-485A-AF2B-A7A02E9CCD87}" srcOrd="0" destOrd="0" presId="urn:microsoft.com/office/officeart/2005/8/layout/vList3"/>
    <dgm:cxn modelId="{E236E7B6-45B9-4358-96DB-1D0315FFD464}" srcId="{EA01CA23-2121-4394-9DFE-030F110799F9}" destId="{4D8E84D1-CF6A-43B0-AC35-F4C1A3537972}" srcOrd="2" destOrd="0" parTransId="{630E00D7-B140-4A67-8B2C-5D397C9B31D3}" sibTransId="{CAF49124-89E3-4BBB-83B6-A0F1368CEDE4}"/>
    <dgm:cxn modelId="{A0641DEE-7927-4784-A14F-1848A67025B0}" type="presOf" srcId="{23E8CCEC-AF03-4F88-90CD-8EEA51A7EADB}" destId="{997B77F3-BEBE-4BAA-99FD-540F82B5727A}" srcOrd="0" destOrd="0" presId="urn:microsoft.com/office/officeart/2005/8/layout/vList3"/>
    <dgm:cxn modelId="{8E534CFB-6F03-4ABA-87A7-7C955B94C31D}" type="presParOf" srcId="{23F7E62E-F65B-485A-AF2B-A7A02E9CCD87}" destId="{2F0F7CFF-BF89-4C9C-843C-E94A4C57F117}" srcOrd="0" destOrd="0" presId="urn:microsoft.com/office/officeart/2005/8/layout/vList3"/>
    <dgm:cxn modelId="{7215C0DF-5605-4AC9-9F2C-BBE2B24AE1FB}" type="presParOf" srcId="{2F0F7CFF-BF89-4C9C-843C-E94A4C57F117}" destId="{93EEE4E1-2EBE-4544-B6F1-DA0AF0910697}" srcOrd="0" destOrd="0" presId="urn:microsoft.com/office/officeart/2005/8/layout/vList3"/>
    <dgm:cxn modelId="{941CB3F5-4C51-4198-80A6-AC99569D12F1}" type="presParOf" srcId="{2F0F7CFF-BF89-4C9C-843C-E94A4C57F117}" destId="{82BEF820-96F5-49E4-A493-3414DEBAF35F}" srcOrd="1" destOrd="0" presId="urn:microsoft.com/office/officeart/2005/8/layout/vList3"/>
    <dgm:cxn modelId="{DD7D483F-3E00-4C93-83EF-1617B46CE10B}" type="presParOf" srcId="{23F7E62E-F65B-485A-AF2B-A7A02E9CCD87}" destId="{64C1D066-3AF9-4F3B-A666-491A558A4B54}" srcOrd="1" destOrd="0" presId="urn:microsoft.com/office/officeart/2005/8/layout/vList3"/>
    <dgm:cxn modelId="{7F66D7F6-685E-4659-A604-BECCA1F74066}" type="presParOf" srcId="{23F7E62E-F65B-485A-AF2B-A7A02E9CCD87}" destId="{A5FCB012-AB37-4F55-A8AA-601C3EB638DE}" srcOrd="2" destOrd="0" presId="urn:microsoft.com/office/officeart/2005/8/layout/vList3"/>
    <dgm:cxn modelId="{DC82F940-5215-4656-AE65-3FA40825B082}" type="presParOf" srcId="{A5FCB012-AB37-4F55-A8AA-601C3EB638DE}" destId="{2E2F7E42-E69F-46D4-A7D2-1DAA571BD566}" srcOrd="0" destOrd="0" presId="urn:microsoft.com/office/officeart/2005/8/layout/vList3"/>
    <dgm:cxn modelId="{8517EB82-B8CB-4705-B071-BE5C84E25A40}" type="presParOf" srcId="{A5FCB012-AB37-4F55-A8AA-601C3EB638DE}" destId="{997B77F3-BEBE-4BAA-99FD-540F82B5727A}" srcOrd="1" destOrd="0" presId="urn:microsoft.com/office/officeart/2005/8/layout/vList3"/>
    <dgm:cxn modelId="{6D56C635-1769-4BD1-A0E8-B0F638097CB5}" type="presParOf" srcId="{23F7E62E-F65B-485A-AF2B-A7A02E9CCD87}" destId="{DEDD339E-1E59-4935-BFA4-A90818AD747C}" srcOrd="3" destOrd="0" presId="urn:microsoft.com/office/officeart/2005/8/layout/vList3"/>
    <dgm:cxn modelId="{D107E67B-D5AD-4C97-A7A5-3633810C38D6}" type="presParOf" srcId="{23F7E62E-F65B-485A-AF2B-A7A02E9CCD87}" destId="{00CF2326-7A11-429D-8419-4EB19F65534B}" srcOrd="4" destOrd="0" presId="urn:microsoft.com/office/officeart/2005/8/layout/vList3"/>
    <dgm:cxn modelId="{0EB83B56-CFD2-4A95-ABC7-3001FB114C4F}" type="presParOf" srcId="{00CF2326-7A11-429D-8419-4EB19F65534B}" destId="{3843CB46-2964-444F-8C24-4414861F3D65}" srcOrd="0" destOrd="0" presId="urn:microsoft.com/office/officeart/2005/8/layout/vList3"/>
    <dgm:cxn modelId="{8F99FC56-1D0E-4B3B-B240-576A692C1B65}" type="presParOf" srcId="{00CF2326-7A11-429D-8419-4EB19F65534B}" destId="{2413A87A-61DF-4ACE-A674-1559BBD08C2B}"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905C00-1002-4613-8EF9-B96C693CB298}" type="doc">
      <dgm:prSet loTypeId="urn:microsoft.com/office/officeart/2011/layout/TabList" loCatId="list" qsTypeId="urn:microsoft.com/office/officeart/2005/8/quickstyle/simple1" qsCatId="simple" csTypeId="urn:microsoft.com/office/officeart/2005/8/colors/accent2_1" csCatId="accent2" phldr="1"/>
      <dgm:spPr/>
      <dgm:t>
        <a:bodyPr/>
        <a:lstStyle/>
        <a:p>
          <a:endParaRPr lang="en-US"/>
        </a:p>
      </dgm:t>
    </dgm:pt>
    <dgm:pt modelId="{C9EE18FC-1116-4032-A9F1-598F87762B84}">
      <dgm:prSet phldrT="[Text]" custT="1"/>
      <dgm:spPr/>
      <dgm:t>
        <a:bodyPr/>
        <a:lstStyle/>
        <a:p>
          <a:r>
            <a:rPr lang="en-US" sz="1400" b="1" i="0" u="none" dirty="0"/>
            <a:t>Agriculture</a:t>
          </a:r>
          <a:endParaRPr lang="en-US" sz="1400" b="1" dirty="0"/>
        </a:p>
      </dgm:t>
    </dgm:pt>
    <dgm:pt modelId="{F29DE0E6-4571-4BD7-843A-1F6B81177DB7}" type="parTrans" cxnId="{4F667CBC-1438-45D8-9818-547E335407BD}">
      <dgm:prSet/>
      <dgm:spPr/>
      <dgm:t>
        <a:bodyPr/>
        <a:lstStyle/>
        <a:p>
          <a:endParaRPr lang="en-US" sz="2000"/>
        </a:p>
      </dgm:t>
    </dgm:pt>
    <dgm:pt modelId="{24BD9B4D-E3E1-47BB-A1FC-052466E35DAC}" type="sibTrans" cxnId="{4F667CBC-1438-45D8-9818-547E335407BD}">
      <dgm:prSet/>
      <dgm:spPr/>
      <dgm:t>
        <a:bodyPr/>
        <a:lstStyle/>
        <a:p>
          <a:endParaRPr lang="en-US" sz="2000"/>
        </a:p>
      </dgm:t>
    </dgm:pt>
    <dgm:pt modelId="{0BB924CB-FA53-4544-885C-AF4721436CCA}">
      <dgm:prSet custT="1"/>
      <dgm:spPr/>
      <dgm:t>
        <a:bodyPr/>
        <a:lstStyle/>
        <a:p>
          <a:r>
            <a:rPr lang="en-US" sz="1800" b="0" i="0" u="none" dirty="0"/>
            <a:t>Representative Derek Wulf</a:t>
          </a:r>
        </a:p>
      </dgm:t>
    </dgm:pt>
    <dgm:pt modelId="{D0CE2A00-6832-42F1-A6B3-065C0CDF9793}" type="parTrans" cxnId="{4EA5B955-28AC-44D3-BC9D-B8FE7EF4CCCA}">
      <dgm:prSet/>
      <dgm:spPr/>
      <dgm:t>
        <a:bodyPr/>
        <a:lstStyle/>
        <a:p>
          <a:endParaRPr lang="en-US" sz="2000"/>
        </a:p>
      </dgm:t>
    </dgm:pt>
    <dgm:pt modelId="{B71F5C50-462A-4A7F-A4F3-046405B26E5F}" type="sibTrans" cxnId="{4EA5B955-28AC-44D3-BC9D-B8FE7EF4CCCA}">
      <dgm:prSet/>
      <dgm:spPr/>
      <dgm:t>
        <a:bodyPr/>
        <a:lstStyle/>
        <a:p>
          <a:endParaRPr lang="en-US" sz="2000"/>
        </a:p>
      </dgm:t>
    </dgm:pt>
    <dgm:pt modelId="{CBD3FF24-F801-4699-B80D-3EB4E1B92D19}">
      <dgm:prSet custT="1"/>
      <dgm:spPr/>
      <dgm:t>
        <a:bodyPr/>
        <a:lstStyle/>
        <a:p>
          <a:r>
            <a:rPr lang="en-US" sz="1400" b="1" i="0" u="none" kern="1200" dirty="0">
              <a:solidFill>
                <a:srgbClr val="000000">
                  <a:hueOff val="0"/>
                  <a:satOff val="0"/>
                  <a:lumOff val="0"/>
                  <a:alphaOff val="0"/>
                </a:srgbClr>
              </a:solidFill>
              <a:latin typeface="Arial"/>
              <a:ea typeface="+mn-ea"/>
              <a:cs typeface="+mn-cs"/>
            </a:rPr>
            <a:t>HHS</a:t>
          </a:r>
        </a:p>
      </dgm:t>
    </dgm:pt>
    <dgm:pt modelId="{69C84F6B-9AD5-4986-8D30-6E70EEAA334D}" type="parTrans" cxnId="{67C1D2B9-816F-4AE6-9885-D71C68A479BE}">
      <dgm:prSet/>
      <dgm:spPr/>
      <dgm:t>
        <a:bodyPr/>
        <a:lstStyle/>
        <a:p>
          <a:endParaRPr lang="en-US" sz="2000"/>
        </a:p>
      </dgm:t>
    </dgm:pt>
    <dgm:pt modelId="{B025504A-0417-4E76-8175-1F5641EF8647}" type="sibTrans" cxnId="{67C1D2B9-816F-4AE6-9885-D71C68A479BE}">
      <dgm:prSet/>
      <dgm:spPr/>
      <dgm:t>
        <a:bodyPr/>
        <a:lstStyle/>
        <a:p>
          <a:endParaRPr lang="en-US" sz="2000"/>
        </a:p>
      </dgm:t>
    </dgm:pt>
    <dgm:pt modelId="{3CAE9658-179D-439E-AB10-A842D94D6546}">
      <dgm:prSet custT="1"/>
      <dgm:spPr/>
      <dgm:t>
        <a:bodyPr/>
        <a:lstStyle/>
        <a:p>
          <a:r>
            <a:rPr lang="en-US" sz="1800" b="0" i="0" u="none" dirty="0"/>
            <a:t>Representative Jeff Shipley</a:t>
          </a:r>
        </a:p>
      </dgm:t>
    </dgm:pt>
    <dgm:pt modelId="{5B292DE2-7A45-4B89-BA54-B1823C56BB0D}" type="parTrans" cxnId="{A93BCD84-6A8F-4F66-B817-9C74E1DD4FAA}">
      <dgm:prSet/>
      <dgm:spPr/>
      <dgm:t>
        <a:bodyPr/>
        <a:lstStyle/>
        <a:p>
          <a:endParaRPr lang="en-US" sz="2000"/>
        </a:p>
      </dgm:t>
    </dgm:pt>
    <dgm:pt modelId="{2C18CB9D-11A6-466B-B26A-8B919A0B916D}" type="sibTrans" cxnId="{A93BCD84-6A8F-4F66-B817-9C74E1DD4FAA}">
      <dgm:prSet/>
      <dgm:spPr/>
      <dgm:t>
        <a:bodyPr/>
        <a:lstStyle/>
        <a:p>
          <a:endParaRPr lang="en-US" sz="2000"/>
        </a:p>
      </dgm:t>
    </dgm:pt>
    <dgm:pt modelId="{9146AEAB-0494-44E3-8446-99F378CD08EA}">
      <dgm:prSet custT="1"/>
      <dgm:spPr/>
      <dgm:t>
        <a:bodyPr/>
        <a:lstStyle/>
        <a:p>
          <a:r>
            <a:rPr lang="en-US" sz="1400" b="1" i="0" u="none" dirty="0"/>
            <a:t>Local Government</a:t>
          </a:r>
        </a:p>
      </dgm:t>
    </dgm:pt>
    <dgm:pt modelId="{1D3C0F6B-BCEA-4323-9D68-C3B9C67E4D5F}" type="parTrans" cxnId="{6C97F7DE-5675-4B0F-8E98-25806E70459C}">
      <dgm:prSet/>
      <dgm:spPr/>
      <dgm:t>
        <a:bodyPr/>
        <a:lstStyle/>
        <a:p>
          <a:endParaRPr lang="en-US" sz="2000"/>
        </a:p>
      </dgm:t>
    </dgm:pt>
    <dgm:pt modelId="{39B3AFB6-A6B1-4883-AA63-C3B6C622F544}" type="sibTrans" cxnId="{6C97F7DE-5675-4B0F-8E98-25806E70459C}">
      <dgm:prSet/>
      <dgm:spPr/>
      <dgm:t>
        <a:bodyPr/>
        <a:lstStyle/>
        <a:p>
          <a:endParaRPr lang="en-US" sz="2000"/>
        </a:p>
      </dgm:t>
    </dgm:pt>
    <dgm:pt modelId="{366C350F-4250-491A-9817-D256F17150F3}">
      <dgm:prSet custT="1"/>
      <dgm:spPr/>
      <dgm:t>
        <a:bodyPr/>
        <a:lstStyle/>
        <a:p>
          <a:r>
            <a:rPr lang="en-US" sz="1800" b="0" i="0" u="none" dirty="0"/>
            <a:t>Representative Brook Boden</a:t>
          </a:r>
        </a:p>
      </dgm:t>
    </dgm:pt>
    <dgm:pt modelId="{C8994C97-6331-4A1D-8E05-95F0D8583043}" type="parTrans" cxnId="{33161687-5E66-44BF-9A77-9C66FAE2BF37}">
      <dgm:prSet/>
      <dgm:spPr/>
      <dgm:t>
        <a:bodyPr/>
        <a:lstStyle/>
        <a:p>
          <a:endParaRPr lang="en-US" sz="2000"/>
        </a:p>
      </dgm:t>
    </dgm:pt>
    <dgm:pt modelId="{9745D4CA-E5B1-475C-918D-195A876F7E90}" type="sibTrans" cxnId="{33161687-5E66-44BF-9A77-9C66FAE2BF37}">
      <dgm:prSet/>
      <dgm:spPr/>
      <dgm:t>
        <a:bodyPr/>
        <a:lstStyle/>
        <a:p>
          <a:endParaRPr lang="en-US" sz="2000"/>
        </a:p>
      </dgm:t>
    </dgm:pt>
    <dgm:pt modelId="{C56E5F2D-DCB5-41C5-BB39-08DBB8A83C63}">
      <dgm:prSet custT="1"/>
      <dgm:spPr/>
      <dgm:t>
        <a:bodyPr/>
        <a:lstStyle/>
        <a:p>
          <a:r>
            <a:rPr lang="en-US" sz="1400" b="1" i="0" u="none"/>
            <a:t>Natural Resources</a:t>
          </a:r>
          <a:endParaRPr lang="en-US" sz="1400" b="1" i="0" u="none" dirty="0"/>
        </a:p>
      </dgm:t>
    </dgm:pt>
    <dgm:pt modelId="{2AFEC3A2-0921-4CF5-B2A7-9BD9B2E5ADB3}" type="parTrans" cxnId="{BB387277-A346-461D-ACF0-9EA2489DDA40}">
      <dgm:prSet/>
      <dgm:spPr/>
      <dgm:t>
        <a:bodyPr/>
        <a:lstStyle/>
        <a:p>
          <a:endParaRPr lang="en-US" sz="2000"/>
        </a:p>
      </dgm:t>
    </dgm:pt>
    <dgm:pt modelId="{32A979FB-6051-46A5-9CC3-8F0C8B465C84}" type="sibTrans" cxnId="{BB387277-A346-461D-ACF0-9EA2489DDA40}">
      <dgm:prSet/>
      <dgm:spPr/>
      <dgm:t>
        <a:bodyPr/>
        <a:lstStyle/>
        <a:p>
          <a:endParaRPr lang="en-US" sz="2000"/>
        </a:p>
      </dgm:t>
    </dgm:pt>
    <dgm:pt modelId="{2D17F386-5681-4565-9DA8-D9B668B7F07B}">
      <dgm:prSet custT="1"/>
      <dgm:spPr/>
      <dgm:t>
        <a:bodyPr/>
        <a:lstStyle/>
        <a:p>
          <a:r>
            <a:rPr lang="en-US" sz="1800" b="0" i="0" u="none" dirty="0"/>
            <a:t>Representative Devon Wood</a:t>
          </a:r>
        </a:p>
      </dgm:t>
    </dgm:pt>
    <dgm:pt modelId="{99DF2B30-386E-4816-987D-6EBF07C50B64}" type="parTrans" cxnId="{BDB46CFC-7833-4F31-A499-A2B388D63448}">
      <dgm:prSet/>
      <dgm:spPr/>
      <dgm:t>
        <a:bodyPr/>
        <a:lstStyle/>
        <a:p>
          <a:endParaRPr lang="en-US" sz="2000"/>
        </a:p>
      </dgm:t>
    </dgm:pt>
    <dgm:pt modelId="{1A753894-5FC2-451A-BE27-617209A2D921}" type="sibTrans" cxnId="{BDB46CFC-7833-4F31-A499-A2B388D63448}">
      <dgm:prSet/>
      <dgm:spPr/>
      <dgm:t>
        <a:bodyPr/>
        <a:lstStyle/>
        <a:p>
          <a:endParaRPr lang="en-US" sz="2000"/>
        </a:p>
      </dgm:t>
    </dgm:pt>
    <dgm:pt modelId="{8C9BC8E1-A81F-4D94-9764-8186531E4944}">
      <dgm:prSet custT="1"/>
      <dgm:spPr/>
      <dgm:t>
        <a:bodyPr/>
        <a:lstStyle/>
        <a:p>
          <a:r>
            <a:rPr lang="en-US" sz="1400" b="1" i="0" u="none"/>
            <a:t>International Relations</a:t>
          </a:r>
          <a:endParaRPr lang="en-US" sz="1400" b="1" i="0" u="none" dirty="0"/>
        </a:p>
      </dgm:t>
    </dgm:pt>
    <dgm:pt modelId="{F3C0EDBD-5CA2-49DB-86A3-A81972BADEE6}" type="parTrans" cxnId="{FEDD657B-9C21-4F3A-8E61-E83792C390E0}">
      <dgm:prSet/>
      <dgm:spPr/>
      <dgm:t>
        <a:bodyPr/>
        <a:lstStyle/>
        <a:p>
          <a:endParaRPr lang="en-US" sz="2000"/>
        </a:p>
      </dgm:t>
    </dgm:pt>
    <dgm:pt modelId="{095A4310-CF20-4CDD-BFAB-50F8E2113431}" type="sibTrans" cxnId="{FEDD657B-9C21-4F3A-8E61-E83792C390E0}">
      <dgm:prSet/>
      <dgm:spPr/>
      <dgm:t>
        <a:bodyPr/>
        <a:lstStyle/>
        <a:p>
          <a:endParaRPr lang="en-US" sz="2000"/>
        </a:p>
      </dgm:t>
    </dgm:pt>
    <dgm:pt modelId="{090C48FB-BBE9-40D8-B994-9CD2C9C21907}">
      <dgm:prSet custT="1"/>
      <dgm:spPr/>
      <dgm:t>
        <a:bodyPr/>
        <a:lstStyle/>
        <a:p>
          <a:r>
            <a:rPr lang="en-US" sz="1400" b="1" i="0" u="none" dirty="0"/>
            <a:t>Commerce</a:t>
          </a:r>
          <a:endParaRPr lang="en-US" sz="1800" b="0" i="0" u="none" dirty="0"/>
        </a:p>
      </dgm:t>
    </dgm:pt>
    <dgm:pt modelId="{57E2B55A-DB33-4E4F-A152-10AE3CAB6952}" type="parTrans" cxnId="{9EEA9CEC-AECC-498B-990D-8E467CB42EF6}">
      <dgm:prSet/>
      <dgm:spPr/>
      <dgm:t>
        <a:bodyPr/>
        <a:lstStyle/>
        <a:p>
          <a:endParaRPr lang="en-US"/>
        </a:p>
      </dgm:t>
    </dgm:pt>
    <dgm:pt modelId="{1BEE833C-0A1F-4D9C-9941-A1CB2FF95F04}" type="sibTrans" cxnId="{9EEA9CEC-AECC-498B-990D-8E467CB42EF6}">
      <dgm:prSet/>
      <dgm:spPr/>
      <dgm:t>
        <a:bodyPr/>
        <a:lstStyle/>
        <a:p>
          <a:endParaRPr lang="en-US"/>
        </a:p>
      </dgm:t>
    </dgm:pt>
    <dgm:pt modelId="{68F76615-9BC4-48D9-8C8D-5F2F71104B02}">
      <dgm:prSet custT="1"/>
      <dgm:spPr/>
      <dgm:t>
        <a:bodyPr/>
        <a:lstStyle/>
        <a:p>
          <a:r>
            <a:rPr lang="en-US" sz="1800" b="0" i="0" u="none" dirty="0"/>
            <a:t>Representative David Young</a:t>
          </a:r>
        </a:p>
      </dgm:t>
    </dgm:pt>
    <dgm:pt modelId="{CD1ACB13-75B8-40EF-A7D9-1FFF68EB5AE5}" type="parTrans" cxnId="{8D3FA192-07A5-4FA5-829C-53115CF0FC00}">
      <dgm:prSet/>
      <dgm:spPr/>
      <dgm:t>
        <a:bodyPr/>
        <a:lstStyle/>
        <a:p>
          <a:endParaRPr lang="en-US"/>
        </a:p>
      </dgm:t>
    </dgm:pt>
    <dgm:pt modelId="{46BF1E7D-AA85-4948-A380-C3E23B546EC7}" type="sibTrans" cxnId="{8D3FA192-07A5-4FA5-829C-53115CF0FC00}">
      <dgm:prSet/>
      <dgm:spPr/>
      <dgm:t>
        <a:bodyPr/>
        <a:lstStyle/>
        <a:p>
          <a:endParaRPr lang="en-US"/>
        </a:p>
      </dgm:t>
    </dgm:pt>
    <dgm:pt modelId="{E0EA7F81-7507-4B48-BAE8-51D0F5FAEB67}">
      <dgm:prSet custT="1"/>
      <dgm:spPr/>
      <dgm:t>
        <a:bodyPr/>
        <a:lstStyle/>
        <a:p>
          <a:r>
            <a:rPr lang="en-US" sz="1800" b="0" i="0" u="none" dirty="0"/>
            <a:t>Representative Austin Harris</a:t>
          </a:r>
        </a:p>
      </dgm:t>
    </dgm:pt>
    <dgm:pt modelId="{1A2353BB-874E-424A-8AF7-C07EB418EC23}" type="parTrans" cxnId="{D218E7A7-EFB5-460E-A8BE-DC9598EA5BE1}">
      <dgm:prSet/>
      <dgm:spPr/>
      <dgm:t>
        <a:bodyPr/>
        <a:lstStyle/>
        <a:p>
          <a:endParaRPr lang="en-US"/>
        </a:p>
      </dgm:t>
    </dgm:pt>
    <dgm:pt modelId="{C621CCCE-DC50-41DF-9522-82F44CE01E5C}" type="sibTrans" cxnId="{D218E7A7-EFB5-460E-A8BE-DC9598EA5BE1}">
      <dgm:prSet/>
      <dgm:spPr/>
      <dgm:t>
        <a:bodyPr/>
        <a:lstStyle/>
        <a:p>
          <a:endParaRPr lang="en-US"/>
        </a:p>
      </dgm:t>
    </dgm:pt>
    <dgm:pt modelId="{872E8DEE-D6E9-4498-93A8-FE7A8D0AA31A}" type="pres">
      <dgm:prSet presAssocID="{36905C00-1002-4613-8EF9-B96C693CB298}" presName="Name0" presStyleCnt="0">
        <dgm:presLayoutVars>
          <dgm:chMax/>
          <dgm:chPref val="3"/>
          <dgm:dir/>
          <dgm:animOne val="branch"/>
          <dgm:animLvl val="lvl"/>
        </dgm:presLayoutVars>
      </dgm:prSet>
      <dgm:spPr/>
    </dgm:pt>
    <dgm:pt modelId="{0C4D6324-0EE8-432C-89ED-95F803F990DE}" type="pres">
      <dgm:prSet presAssocID="{C9EE18FC-1116-4032-A9F1-598F87762B84}" presName="composite" presStyleCnt="0"/>
      <dgm:spPr/>
    </dgm:pt>
    <dgm:pt modelId="{E472B6E9-8F66-4D26-B7D3-A30EBC22FEF1}" type="pres">
      <dgm:prSet presAssocID="{C9EE18FC-1116-4032-A9F1-598F87762B84}" presName="FirstChild" presStyleLbl="revTx" presStyleIdx="0" presStyleCnt="6">
        <dgm:presLayoutVars>
          <dgm:chMax val="0"/>
          <dgm:chPref val="0"/>
          <dgm:bulletEnabled val="1"/>
        </dgm:presLayoutVars>
      </dgm:prSet>
      <dgm:spPr/>
    </dgm:pt>
    <dgm:pt modelId="{32E6095D-7909-4404-9255-EA24D19DF31A}" type="pres">
      <dgm:prSet presAssocID="{C9EE18FC-1116-4032-A9F1-598F87762B84}" presName="Parent" presStyleLbl="alignNode1" presStyleIdx="0" presStyleCnt="6">
        <dgm:presLayoutVars>
          <dgm:chMax val="3"/>
          <dgm:chPref val="3"/>
          <dgm:bulletEnabled val="1"/>
        </dgm:presLayoutVars>
      </dgm:prSet>
      <dgm:spPr/>
    </dgm:pt>
    <dgm:pt modelId="{0AEC5EE8-74CD-460F-AFB2-ECDEDD92807E}" type="pres">
      <dgm:prSet presAssocID="{C9EE18FC-1116-4032-A9F1-598F87762B84}" presName="Accent" presStyleLbl="parChTrans1D1" presStyleIdx="0" presStyleCnt="6"/>
      <dgm:spPr/>
    </dgm:pt>
    <dgm:pt modelId="{D2243A4E-9D4A-4461-91ED-DF9E06757E3E}" type="pres">
      <dgm:prSet presAssocID="{24BD9B4D-E3E1-47BB-A1FC-052466E35DAC}" presName="sibTrans" presStyleCnt="0"/>
      <dgm:spPr/>
    </dgm:pt>
    <dgm:pt modelId="{2358C201-B93F-4248-BFE0-28CD3F9F8F63}" type="pres">
      <dgm:prSet presAssocID="{090C48FB-BBE9-40D8-B994-9CD2C9C21907}" presName="composite" presStyleCnt="0"/>
      <dgm:spPr/>
    </dgm:pt>
    <dgm:pt modelId="{686458D6-A1D0-4A34-B023-92534AB98B25}" type="pres">
      <dgm:prSet presAssocID="{090C48FB-BBE9-40D8-B994-9CD2C9C21907}" presName="FirstChild" presStyleLbl="revTx" presStyleIdx="1" presStyleCnt="6">
        <dgm:presLayoutVars>
          <dgm:chMax val="0"/>
          <dgm:chPref val="0"/>
          <dgm:bulletEnabled val="1"/>
        </dgm:presLayoutVars>
      </dgm:prSet>
      <dgm:spPr/>
    </dgm:pt>
    <dgm:pt modelId="{12ABC04A-B221-49BB-ACAE-F2E1344D1CEF}" type="pres">
      <dgm:prSet presAssocID="{090C48FB-BBE9-40D8-B994-9CD2C9C21907}" presName="Parent" presStyleLbl="alignNode1" presStyleIdx="1" presStyleCnt="6">
        <dgm:presLayoutVars>
          <dgm:chMax val="3"/>
          <dgm:chPref val="3"/>
          <dgm:bulletEnabled val="1"/>
        </dgm:presLayoutVars>
      </dgm:prSet>
      <dgm:spPr/>
    </dgm:pt>
    <dgm:pt modelId="{2B6276A2-5706-4268-BB15-44ED9D90208E}" type="pres">
      <dgm:prSet presAssocID="{090C48FB-BBE9-40D8-B994-9CD2C9C21907}" presName="Accent" presStyleLbl="parChTrans1D1" presStyleIdx="1" presStyleCnt="6"/>
      <dgm:spPr/>
    </dgm:pt>
    <dgm:pt modelId="{B27C6CDE-BF81-4AA9-A711-4DFD2F868431}" type="pres">
      <dgm:prSet presAssocID="{1BEE833C-0A1F-4D9C-9941-A1CB2FF95F04}" presName="sibTrans" presStyleCnt="0"/>
      <dgm:spPr/>
    </dgm:pt>
    <dgm:pt modelId="{9F975E75-9943-4DB6-AE72-CAA606ED71A7}" type="pres">
      <dgm:prSet presAssocID="{CBD3FF24-F801-4699-B80D-3EB4E1B92D19}" presName="composite" presStyleCnt="0"/>
      <dgm:spPr/>
    </dgm:pt>
    <dgm:pt modelId="{58BB6953-3ADB-4392-A81B-B4A3D3A4CAEB}" type="pres">
      <dgm:prSet presAssocID="{CBD3FF24-F801-4699-B80D-3EB4E1B92D19}" presName="FirstChild" presStyleLbl="revTx" presStyleIdx="2" presStyleCnt="6">
        <dgm:presLayoutVars>
          <dgm:chMax val="0"/>
          <dgm:chPref val="0"/>
          <dgm:bulletEnabled val="1"/>
        </dgm:presLayoutVars>
      </dgm:prSet>
      <dgm:spPr/>
    </dgm:pt>
    <dgm:pt modelId="{3B4C28EC-1447-493C-8749-D0B0D7D07FB6}" type="pres">
      <dgm:prSet presAssocID="{CBD3FF24-F801-4699-B80D-3EB4E1B92D19}" presName="Parent" presStyleLbl="alignNode1" presStyleIdx="2" presStyleCnt="6">
        <dgm:presLayoutVars>
          <dgm:chMax val="3"/>
          <dgm:chPref val="3"/>
          <dgm:bulletEnabled val="1"/>
        </dgm:presLayoutVars>
      </dgm:prSet>
      <dgm:spPr/>
    </dgm:pt>
    <dgm:pt modelId="{8CD94282-575E-4E53-B573-EBC78D442F61}" type="pres">
      <dgm:prSet presAssocID="{CBD3FF24-F801-4699-B80D-3EB4E1B92D19}" presName="Accent" presStyleLbl="parChTrans1D1" presStyleIdx="2" presStyleCnt="6"/>
      <dgm:spPr/>
    </dgm:pt>
    <dgm:pt modelId="{0EC22049-8A08-4040-B0C3-1457083D981D}" type="pres">
      <dgm:prSet presAssocID="{B025504A-0417-4E76-8175-1F5641EF8647}" presName="sibTrans" presStyleCnt="0"/>
      <dgm:spPr/>
    </dgm:pt>
    <dgm:pt modelId="{3E2AAF14-2DD6-4D4E-B812-B3E3F110B3B0}" type="pres">
      <dgm:prSet presAssocID="{8C9BC8E1-A81F-4D94-9764-8186531E4944}" presName="composite" presStyleCnt="0"/>
      <dgm:spPr/>
    </dgm:pt>
    <dgm:pt modelId="{C989B46A-CC81-445A-82D6-568833A08B7F}" type="pres">
      <dgm:prSet presAssocID="{8C9BC8E1-A81F-4D94-9764-8186531E4944}" presName="FirstChild" presStyleLbl="revTx" presStyleIdx="3" presStyleCnt="6">
        <dgm:presLayoutVars>
          <dgm:chMax val="0"/>
          <dgm:chPref val="0"/>
          <dgm:bulletEnabled val="1"/>
        </dgm:presLayoutVars>
      </dgm:prSet>
      <dgm:spPr/>
    </dgm:pt>
    <dgm:pt modelId="{0C2B719C-EADA-478C-96FF-49940B2C225E}" type="pres">
      <dgm:prSet presAssocID="{8C9BC8E1-A81F-4D94-9764-8186531E4944}" presName="Parent" presStyleLbl="alignNode1" presStyleIdx="3" presStyleCnt="6">
        <dgm:presLayoutVars>
          <dgm:chMax val="3"/>
          <dgm:chPref val="3"/>
          <dgm:bulletEnabled val="1"/>
        </dgm:presLayoutVars>
      </dgm:prSet>
      <dgm:spPr/>
    </dgm:pt>
    <dgm:pt modelId="{ED0604D3-728A-4608-BC97-7020FEF8BFEE}" type="pres">
      <dgm:prSet presAssocID="{8C9BC8E1-A81F-4D94-9764-8186531E4944}" presName="Accent" presStyleLbl="parChTrans1D1" presStyleIdx="3" presStyleCnt="6"/>
      <dgm:spPr/>
    </dgm:pt>
    <dgm:pt modelId="{26B7C1BE-2F8E-4D4C-BD4C-9845BE8B4B56}" type="pres">
      <dgm:prSet presAssocID="{095A4310-CF20-4CDD-BFAB-50F8E2113431}" presName="sibTrans" presStyleCnt="0"/>
      <dgm:spPr/>
    </dgm:pt>
    <dgm:pt modelId="{F004A9C8-A70F-4F91-A47A-831480F2C887}" type="pres">
      <dgm:prSet presAssocID="{9146AEAB-0494-44E3-8446-99F378CD08EA}" presName="composite" presStyleCnt="0"/>
      <dgm:spPr/>
    </dgm:pt>
    <dgm:pt modelId="{E0FCE1F3-BF33-43EF-9B28-DD41588A247B}" type="pres">
      <dgm:prSet presAssocID="{9146AEAB-0494-44E3-8446-99F378CD08EA}" presName="FirstChild" presStyleLbl="revTx" presStyleIdx="4" presStyleCnt="6">
        <dgm:presLayoutVars>
          <dgm:chMax val="0"/>
          <dgm:chPref val="0"/>
          <dgm:bulletEnabled val="1"/>
        </dgm:presLayoutVars>
      </dgm:prSet>
      <dgm:spPr/>
    </dgm:pt>
    <dgm:pt modelId="{04E077EC-EBF1-4649-8DF9-D3CA31FFCFA1}" type="pres">
      <dgm:prSet presAssocID="{9146AEAB-0494-44E3-8446-99F378CD08EA}" presName="Parent" presStyleLbl="alignNode1" presStyleIdx="4" presStyleCnt="6">
        <dgm:presLayoutVars>
          <dgm:chMax val="3"/>
          <dgm:chPref val="3"/>
          <dgm:bulletEnabled val="1"/>
        </dgm:presLayoutVars>
      </dgm:prSet>
      <dgm:spPr/>
    </dgm:pt>
    <dgm:pt modelId="{0B94F042-1D9A-46BF-98CA-35512530D8F6}" type="pres">
      <dgm:prSet presAssocID="{9146AEAB-0494-44E3-8446-99F378CD08EA}" presName="Accent" presStyleLbl="parChTrans1D1" presStyleIdx="4" presStyleCnt="6"/>
      <dgm:spPr/>
    </dgm:pt>
    <dgm:pt modelId="{A1F82446-F594-4144-A5E1-0B05690AC837}" type="pres">
      <dgm:prSet presAssocID="{39B3AFB6-A6B1-4883-AA63-C3B6C622F544}" presName="sibTrans" presStyleCnt="0"/>
      <dgm:spPr/>
    </dgm:pt>
    <dgm:pt modelId="{9284C2E2-2A43-4EF4-B95B-78B3A71D16B2}" type="pres">
      <dgm:prSet presAssocID="{C56E5F2D-DCB5-41C5-BB39-08DBB8A83C63}" presName="composite" presStyleCnt="0"/>
      <dgm:spPr/>
    </dgm:pt>
    <dgm:pt modelId="{0531BA88-5816-4ECB-8976-7343E133FF9D}" type="pres">
      <dgm:prSet presAssocID="{C56E5F2D-DCB5-41C5-BB39-08DBB8A83C63}" presName="FirstChild" presStyleLbl="revTx" presStyleIdx="5" presStyleCnt="6">
        <dgm:presLayoutVars>
          <dgm:chMax val="0"/>
          <dgm:chPref val="0"/>
          <dgm:bulletEnabled val="1"/>
        </dgm:presLayoutVars>
      </dgm:prSet>
      <dgm:spPr/>
    </dgm:pt>
    <dgm:pt modelId="{A853CF7D-D55D-4FBF-BC5F-B769BD250C2C}" type="pres">
      <dgm:prSet presAssocID="{C56E5F2D-DCB5-41C5-BB39-08DBB8A83C63}" presName="Parent" presStyleLbl="alignNode1" presStyleIdx="5" presStyleCnt="6">
        <dgm:presLayoutVars>
          <dgm:chMax val="3"/>
          <dgm:chPref val="3"/>
          <dgm:bulletEnabled val="1"/>
        </dgm:presLayoutVars>
      </dgm:prSet>
      <dgm:spPr/>
    </dgm:pt>
    <dgm:pt modelId="{CE67AB27-141B-42A9-8C9F-DA479CAE9032}" type="pres">
      <dgm:prSet presAssocID="{C56E5F2D-DCB5-41C5-BB39-08DBB8A83C63}" presName="Accent" presStyleLbl="parChTrans1D1" presStyleIdx="5" presStyleCnt="6"/>
      <dgm:spPr/>
    </dgm:pt>
  </dgm:ptLst>
  <dgm:cxnLst>
    <dgm:cxn modelId="{432F6505-09E5-47CC-8410-F2A075FED269}" type="presOf" srcId="{68F76615-9BC4-48D9-8C8D-5F2F71104B02}" destId="{686458D6-A1D0-4A34-B023-92534AB98B25}" srcOrd="0" destOrd="0" presId="urn:microsoft.com/office/officeart/2011/layout/TabList"/>
    <dgm:cxn modelId="{EFC5BC15-CE48-4291-803D-2D72E0A3E8ED}" type="presOf" srcId="{9146AEAB-0494-44E3-8446-99F378CD08EA}" destId="{04E077EC-EBF1-4649-8DF9-D3CA31FFCFA1}" srcOrd="0" destOrd="0" presId="urn:microsoft.com/office/officeart/2011/layout/TabList"/>
    <dgm:cxn modelId="{19CEB23A-7D67-4A2A-9941-9D07E6B0CCF7}" type="presOf" srcId="{3CAE9658-179D-439E-AB10-A842D94D6546}" destId="{C989B46A-CC81-445A-82D6-568833A08B7F}" srcOrd="0" destOrd="0" presId="urn:microsoft.com/office/officeart/2011/layout/TabList"/>
    <dgm:cxn modelId="{DE303F5B-064C-4180-BB29-EEEC948FD386}" type="presOf" srcId="{C56E5F2D-DCB5-41C5-BB39-08DBB8A83C63}" destId="{A853CF7D-D55D-4FBF-BC5F-B769BD250C2C}" srcOrd="0" destOrd="0" presId="urn:microsoft.com/office/officeart/2011/layout/TabList"/>
    <dgm:cxn modelId="{2C5DA45E-5C78-4E24-BB69-234371793AD1}" type="presOf" srcId="{2D17F386-5681-4565-9DA8-D9B668B7F07B}" destId="{0531BA88-5816-4ECB-8976-7343E133FF9D}" srcOrd="0" destOrd="0" presId="urn:microsoft.com/office/officeart/2011/layout/TabList"/>
    <dgm:cxn modelId="{7A6D5667-6C7E-49DD-907C-18759B65C1D9}" type="presOf" srcId="{C9EE18FC-1116-4032-A9F1-598F87762B84}" destId="{32E6095D-7909-4404-9255-EA24D19DF31A}" srcOrd="0" destOrd="0" presId="urn:microsoft.com/office/officeart/2011/layout/TabList"/>
    <dgm:cxn modelId="{9F34EB6D-5970-418F-9766-6622153FCA54}" type="presOf" srcId="{0BB924CB-FA53-4544-885C-AF4721436CCA}" destId="{E472B6E9-8F66-4D26-B7D3-A30EBC22FEF1}" srcOrd="0" destOrd="0" presId="urn:microsoft.com/office/officeart/2011/layout/TabList"/>
    <dgm:cxn modelId="{4EA5B955-28AC-44D3-BC9D-B8FE7EF4CCCA}" srcId="{C9EE18FC-1116-4032-A9F1-598F87762B84}" destId="{0BB924CB-FA53-4544-885C-AF4721436CCA}" srcOrd="0" destOrd="0" parTransId="{D0CE2A00-6832-42F1-A6B3-065C0CDF9793}" sibTransId="{B71F5C50-462A-4A7F-A4F3-046405B26E5F}"/>
    <dgm:cxn modelId="{6327EC75-C4F5-4A72-9BEF-913DFA227DAB}" type="presOf" srcId="{090C48FB-BBE9-40D8-B994-9CD2C9C21907}" destId="{12ABC04A-B221-49BB-ACAE-F2E1344D1CEF}" srcOrd="0" destOrd="0" presId="urn:microsoft.com/office/officeart/2011/layout/TabList"/>
    <dgm:cxn modelId="{BB387277-A346-461D-ACF0-9EA2489DDA40}" srcId="{36905C00-1002-4613-8EF9-B96C693CB298}" destId="{C56E5F2D-DCB5-41C5-BB39-08DBB8A83C63}" srcOrd="5" destOrd="0" parTransId="{2AFEC3A2-0921-4CF5-B2A7-9BD9B2E5ADB3}" sibTransId="{32A979FB-6051-46A5-9CC3-8F0C8B465C84}"/>
    <dgm:cxn modelId="{FEDD657B-9C21-4F3A-8E61-E83792C390E0}" srcId="{36905C00-1002-4613-8EF9-B96C693CB298}" destId="{8C9BC8E1-A81F-4D94-9764-8186531E4944}" srcOrd="3" destOrd="0" parTransId="{F3C0EDBD-5CA2-49DB-86A3-A81972BADEE6}" sibTransId="{095A4310-CF20-4CDD-BFAB-50F8E2113431}"/>
    <dgm:cxn modelId="{A93BCD84-6A8F-4F66-B817-9C74E1DD4FAA}" srcId="{8C9BC8E1-A81F-4D94-9764-8186531E4944}" destId="{3CAE9658-179D-439E-AB10-A842D94D6546}" srcOrd="0" destOrd="0" parTransId="{5B292DE2-7A45-4B89-BA54-B1823C56BB0D}" sibTransId="{2C18CB9D-11A6-466B-B26A-8B919A0B916D}"/>
    <dgm:cxn modelId="{33161687-5E66-44BF-9A77-9C66FAE2BF37}" srcId="{9146AEAB-0494-44E3-8446-99F378CD08EA}" destId="{366C350F-4250-491A-9817-D256F17150F3}" srcOrd="0" destOrd="0" parTransId="{C8994C97-6331-4A1D-8E05-95F0D8583043}" sibTransId="{9745D4CA-E5B1-475C-918D-195A876F7E90}"/>
    <dgm:cxn modelId="{8D3FA192-07A5-4FA5-829C-53115CF0FC00}" srcId="{090C48FB-BBE9-40D8-B994-9CD2C9C21907}" destId="{68F76615-9BC4-48D9-8C8D-5F2F71104B02}" srcOrd="0" destOrd="0" parTransId="{CD1ACB13-75B8-40EF-A7D9-1FFF68EB5AE5}" sibTransId="{46BF1E7D-AA85-4948-A380-C3E23B546EC7}"/>
    <dgm:cxn modelId="{AC785095-5BE6-462B-96AD-CD1C033F4CF3}" type="presOf" srcId="{8C9BC8E1-A81F-4D94-9764-8186531E4944}" destId="{0C2B719C-EADA-478C-96FF-49940B2C225E}" srcOrd="0" destOrd="0" presId="urn:microsoft.com/office/officeart/2011/layout/TabList"/>
    <dgm:cxn modelId="{E700F09C-F1B6-4582-B8BB-0E0DCC0403F8}" type="presOf" srcId="{E0EA7F81-7507-4B48-BAE8-51D0F5FAEB67}" destId="{58BB6953-3ADB-4392-A81B-B4A3D3A4CAEB}" srcOrd="0" destOrd="0" presId="urn:microsoft.com/office/officeart/2011/layout/TabList"/>
    <dgm:cxn modelId="{D218E7A7-EFB5-460E-A8BE-DC9598EA5BE1}" srcId="{CBD3FF24-F801-4699-B80D-3EB4E1B92D19}" destId="{E0EA7F81-7507-4B48-BAE8-51D0F5FAEB67}" srcOrd="0" destOrd="0" parTransId="{1A2353BB-874E-424A-8AF7-C07EB418EC23}" sibTransId="{C621CCCE-DC50-41DF-9522-82F44CE01E5C}"/>
    <dgm:cxn modelId="{D23478A8-8B42-41FD-AD4D-7DFBF651479C}" type="presOf" srcId="{366C350F-4250-491A-9817-D256F17150F3}" destId="{E0FCE1F3-BF33-43EF-9B28-DD41588A247B}" srcOrd="0" destOrd="0" presId="urn:microsoft.com/office/officeart/2011/layout/TabList"/>
    <dgm:cxn modelId="{9D7261B4-8542-4AB9-B49E-EEB6AB9B7395}" type="presOf" srcId="{36905C00-1002-4613-8EF9-B96C693CB298}" destId="{872E8DEE-D6E9-4498-93A8-FE7A8D0AA31A}" srcOrd="0" destOrd="0" presId="urn:microsoft.com/office/officeart/2011/layout/TabList"/>
    <dgm:cxn modelId="{67C1D2B9-816F-4AE6-9885-D71C68A479BE}" srcId="{36905C00-1002-4613-8EF9-B96C693CB298}" destId="{CBD3FF24-F801-4699-B80D-3EB4E1B92D19}" srcOrd="2" destOrd="0" parTransId="{69C84F6B-9AD5-4986-8D30-6E70EEAA334D}" sibTransId="{B025504A-0417-4E76-8175-1F5641EF8647}"/>
    <dgm:cxn modelId="{4F667CBC-1438-45D8-9818-547E335407BD}" srcId="{36905C00-1002-4613-8EF9-B96C693CB298}" destId="{C9EE18FC-1116-4032-A9F1-598F87762B84}" srcOrd="0" destOrd="0" parTransId="{F29DE0E6-4571-4BD7-843A-1F6B81177DB7}" sibTransId="{24BD9B4D-E3E1-47BB-A1FC-052466E35DAC}"/>
    <dgm:cxn modelId="{ECA6C4C9-BD8F-42CB-AD77-EA83580D169A}" type="presOf" srcId="{CBD3FF24-F801-4699-B80D-3EB4E1B92D19}" destId="{3B4C28EC-1447-493C-8749-D0B0D7D07FB6}" srcOrd="0" destOrd="0" presId="urn:microsoft.com/office/officeart/2011/layout/TabList"/>
    <dgm:cxn modelId="{6C97F7DE-5675-4B0F-8E98-25806E70459C}" srcId="{36905C00-1002-4613-8EF9-B96C693CB298}" destId="{9146AEAB-0494-44E3-8446-99F378CD08EA}" srcOrd="4" destOrd="0" parTransId="{1D3C0F6B-BCEA-4323-9D68-C3B9C67E4D5F}" sibTransId="{39B3AFB6-A6B1-4883-AA63-C3B6C622F544}"/>
    <dgm:cxn modelId="{9EEA9CEC-AECC-498B-990D-8E467CB42EF6}" srcId="{36905C00-1002-4613-8EF9-B96C693CB298}" destId="{090C48FB-BBE9-40D8-B994-9CD2C9C21907}" srcOrd="1" destOrd="0" parTransId="{57E2B55A-DB33-4E4F-A152-10AE3CAB6952}" sibTransId="{1BEE833C-0A1F-4D9C-9941-A1CB2FF95F04}"/>
    <dgm:cxn modelId="{BDB46CFC-7833-4F31-A499-A2B388D63448}" srcId="{C56E5F2D-DCB5-41C5-BB39-08DBB8A83C63}" destId="{2D17F386-5681-4565-9DA8-D9B668B7F07B}" srcOrd="0" destOrd="0" parTransId="{99DF2B30-386E-4816-987D-6EBF07C50B64}" sibTransId="{1A753894-5FC2-451A-BE27-617209A2D921}"/>
    <dgm:cxn modelId="{E0E498EF-AFB4-4EC5-9DEC-3E057598DB69}" type="presParOf" srcId="{872E8DEE-D6E9-4498-93A8-FE7A8D0AA31A}" destId="{0C4D6324-0EE8-432C-89ED-95F803F990DE}" srcOrd="0" destOrd="0" presId="urn:microsoft.com/office/officeart/2011/layout/TabList"/>
    <dgm:cxn modelId="{2B098D76-99B6-46E6-ACD7-BACEF7D941B6}" type="presParOf" srcId="{0C4D6324-0EE8-432C-89ED-95F803F990DE}" destId="{E472B6E9-8F66-4D26-B7D3-A30EBC22FEF1}" srcOrd="0" destOrd="0" presId="urn:microsoft.com/office/officeart/2011/layout/TabList"/>
    <dgm:cxn modelId="{5E8D4C59-A728-4970-8B23-C0E31D07C766}" type="presParOf" srcId="{0C4D6324-0EE8-432C-89ED-95F803F990DE}" destId="{32E6095D-7909-4404-9255-EA24D19DF31A}" srcOrd="1" destOrd="0" presId="urn:microsoft.com/office/officeart/2011/layout/TabList"/>
    <dgm:cxn modelId="{10FB0969-B51F-4B52-ACCF-41135F39CFD3}" type="presParOf" srcId="{0C4D6324-0EE8-432C-89ED-95F803F990DE}" destId="{0AEC5EE8-74CD-460F-AFB2-ECDEDD92807E}" srcOrd="2" destOrd="0" presId="urn:microsoft.com/office/officeart/2011/layout/TabList"/>
    <dgm:cxn modelId="{83832D19-4DA5-40D7-8F3C-E3425907855A}" type="presParOf" srcId="{872E8DEE-D6E9-4498-93A8-FE7A8D0AA31A}" destId="{D2243A4E-9D4A-4461-91ED-DF9E06757E3E}" srcOrd="1" destOrd="0" presId="urn:microsoft.com/office/officeart/2011/layout/TabList"/>
    <dgm:cxn modelId="{98F595AB-56E8-49BC-8DD2-C9CD98656575}" type="presParOf" srcId="{872E8DEE-D6E9-4498-93A8-FE7A8D0AA31A}" destId="{2358C201-B93F-4248-BFE0-28CD3F9F8F63}" srcOrd="2" destOrd="0" presId="urn:microsoft.com/office/officeart/2011/layout/TabList"/>
    <dgm:cxn modelId="{78D6F65F-029D-4C89-9905-45651486C29D}" type="presParOf" srcId="{2358C201-B93F-4248-BFE0-28CD3F9F8F63}" destId="{686458D6-A1D0-4A34-B023-92534AB98B25}" srcOrd="0" destOrd="0" presId="urn:microsoft.com/office/officeart/2011/layout/TabList"/>
    <dgm:cxn modelId="{88B81E4F-F2CE-4504-AAB9-5D355ADDF5D1}" type="presParOf" srcId="{2358C201-B93F-4248-BFE0-28CD3F9F8F63}" destId="{12ABC04A-B221-49BB-ACAE-F2E1344D1CEF}" srcOrd="1" destOrd="0" presId="urn:microsoft.com/office/officeart/2011/layout/TabList"/>
    <dgm:cxn modelId="{0DFE5D27-CA69-4265-B6C0-EF26E385BF4E}" type="presParOf" srcId="{2358C201-B93F-4248-BFE0-28CD3F9F8F63}" destId="{2B6276A2-5706-4268-BB15-44ED9D90208E}" srcOrd="2" destOrd="0" presId="urn:microsoft.com/office/officeart/2011/layout/TabList"/>
    <dgm:cxn modelId="{F4069550-DFB7-46E9-99A8-6CEA66B54C0A}" type="presParOf" srcId="{872E8DEE-D6E9-4498-93A8-FE7A8D0AA31A}" destId="{B27C6CDE-BF81-4AA9-A711-4DFD2F868431}" srcOrd="3" destOrd="0" presId="urn:microsoft.com/office/officeart/2011/layout/TabList"/>
    <dgm:cxn modelId="{CBA472F3-185C-41E9-8509-1CF439D6EB91}" type="presParOf" srcId="{872E8DEE-D6E9-4498-93A8-FE7A8D0AA31A}" destId="{9F975E75-9943-4DB6-AE72-CAA606ED71A7}" srcOrd="4" destOrd="0" presId="urn:microsoft.com/office/officeart/2011/layout/TabList"/>
    <dgm:cxn modelId="{25E4E771-3CEF-4CD5-9C56-1F3D6FA8223A}" type="presParOf" srcId="{9F975E75-9943-4DB6-AE72-CAA606ED71A7}" destId="{58BB6953-3ADB-4392-A81B-B4A3D3A4CAEB}" srcOrd="0" destOrd="0" presId="urn:microsoft.com/office/officeart/2011/layout/TabList"/>
    <dgm:cxn modelId="{CD65F7A6-B0F9-4BEC-BFE6-53C398FF49A6}" type="presParOf" srcId="{9F975E75-9943-4DB6-AE72-CAA606ED71A7}" destId="{3B4C28EC-1447-493C-8749-D0B0D7D07FB6}" srcOrd="1" destOrd="0" presId="urn:microsoft.com/office/officeart/2011/layout/TabList"/>
    <dgm:cxn modelId="{5D085939-2863-474E-AC0D-16B69F6D5616}" type="presParOf" srcId="{9F975E75-9943-4DB6-AE72-CAA606ED71A7}" destId="{8CD94282-575E-4E53-B573-EBC78D442F61}" srcOrd="2" destOrd="0" presId="urn:microsoft.com/office/officeart/2011/layout/TabList"/>
    <dgm:cxn modelId="{BC072496-9AA1-4D6E-8581-F299632386DD}" type="presParOf" srcId="{872E8DEE-D6E9-4498-93A8-FE7A8D0AA31A}" destId="{0EC22049-8A08-4040-B0C3-1457083D981D}" srcOrd="5" destOrd="0" presId="urn:microsoft.com/office/officeart/2011/layout/TabList"/>
    <dgm:cxn modelId="{DBA5C9F1-E3FD-4D48-92A0-25D26BC2EA87}" type="presParOf" srcId="{872E8DEE-D6E9-4498-93A8-FE7A8D0AA31A}" destId="{3E2AAF14-2DD6-4D4E-B812-B3E3F110B3B0}" srcOrd="6" destOrd="0" presId="urn:microsoft.com/office/officeart/2011/layout/TabList"/>
    <dgm:cxn modelId="{15CAF474-522C-4DED-B475-845D2BFAB0BB}" type="presParOf" srcId="{3E2AAF14-2DD6-4D4E-B812-B3E3F110B3B0}" destId="{C989B46A-CC81-445A-82D6-568833A08B7F}" srcOrd="0" destOrd="0" presId="urn:microsoft.com/office/officeart/2011/layout/TabList"/>
    <dgm:cxn modelId="{9C7DDAC7-8F7D-4ADA-8526-E8C496658A14}" type="presParOf" srcId="{3E2AAF14-2DD6-4D4E-B812-B3E3F110B3B0}" destId="{0C2B719C-EADA-478C-96FF-49940B2C225E}" srcOrd="1" destOrd="0" presId="urn:microsoft.com/office/officeart/2011/layout/TabList"/>
    <dgm:cxn modelId="{2E108EB3-4746-4552-91F2-11C206E1AE1B}" type="presParOf" srcId="{3E2AAF14-2DD6-4D4E-B812-B3E3F110B3B0}" destId="{ED0604D3-728A-4608-BC97-7020FEF8BFEE}" srcOrd="2" destOrd="0" presId="urn:microsoft.com/office/officeart/2011/layout/TabList"/>
    <dgm:cxn modelId="{16B55344-0720-4DE1-828D-BC51D70A49A3}" type="presParOf" srcId="{872E8DEE-D6E9-4498-93A8-FE7A8D0AA31A}" destId="{26B7C1BE-2F8E-4D4C-BD4C-9845BE8B4B56}" srcOrd="7" destOrd="0" presId="urn:microsoft.com/office/officeart/2011/layout/TabList"/>
    <dgm:cxn modelId="{23ED1F43-CFC0-4B2E-8D23-E74B4B6D595C}" type="presParOf" srcId="{872E8DEE-D6E9-4498-93A8-FE7A8D0AA31A}" destId="{F004A9C8-A70F-4F91-A47A-831480F2C887}" srcOrd="8" destOrd="0" presId="urn:microsoft.com/office/officeart/2011/layout/TabList"/>
    <dgm:cxn modelId="{21964AA6-9E26-421B-8AD5-3C467462E6B8}" type="presParOf" srcId="{F004A9C8-A70F-4F91-A47A-831480F2C887}" destId="{E0FCE1F3-BF33-43EF-9B28-DD41588A247B}" srcOrd="0" destOrd="0" presId="urn:microsoft.com/office/officeart/2011/layout/TabList"/>
    <dgm:cxn modelId="{73C5E03B-82C5-4DF7-B85D-1F92CF1E7491}" type="presParOf" srcId="{F004A9C8-A70F-4F91-A47A-831480F2C887}" destId="{04E077EC-EBF1-4649-8DF9-D3CA31FFCFA1}" srcOrd="1" destOrd="0" presId="urn:microsoft.com/office/officeart/2011/layout/TabList"/>
    <dgm:cxn modelId="{27B1F3D4-FB52-4E8C-A0AE-945EFFECEC63}" type="presParOf" srcId="{F004A9C8-A70F-4F91-A47A-831480F2C887}" destId="{0B94F042-1D9A-46BF-98CA-35512530D8F6}" srcOrd="2" destOrd="0" presId="urn:microsoft.com/office/officeart/2011/layout/TabList"/>
    <dgm:cxn modelId="{0C1CA3ED-1B9D-4908-8667-424E8263CD26}" type="presParOf" srcId="{872E8DEE-D6E9-4498-93A8-FE7A8D0AA31A}" destId="{A1F82446-F594-4144-A5E1-0B05690AC837}" srcOrd="9" destOrd="0" presId="urn:microsoft.com/office/officeart/2011/layout/TabList"/>
    <dgm:cxn modelId="{BFF2827A-06A9-4D01-B80B-2C92C4947051}" type="presParOf" srcId="{872E8DEE-D6E9-4498-93A8-FE7A8D0AA31A}" destId="{9284C2E2-2A43-4EF4-B95B-78B3A71D16B2}" srcOrd="10" destOrd="0" presId="urn:microsoft.com/office/officeart/2011/layout/TabList"/>
    <dgm:cxn modelId="{559DB359-7DD3-4426-A756-824F45F1FF4B}" type="presParOf" srcId="{9284C2E2-2A43-4EF4-B95B-78B3A71D16B2}" destId="{0531BA88-5816-4ECB-8976-7343E133FF9D}" srcOrd="0" destOrd="0" presId="urn:microsoft.com/office/officeart/2011/layout/TabList"/>
    <dgm:cxn modelId="{F7F65E52-4F81-469E-BC05-CA4E3EABBB96}" type="presParOf" srcId="{9284C2E2-2A43-4EF4-B95B-78B3A71D16B2}" destId="{A853CF7D-D55D-4FBF-BC5F-B769BD250C2C}" srcOrd="1" destOrd="0" presId="urn:microsoft.com/office/officeart/2011/layout/TabList"/>
    <dgm:cxn modelId="{D45206D8-8AB4-4625-AA17-C071DAA89FAE}" type="presParOf" srcId="{9284C2E2-2A43-4EF4-B95B-78B3A71D16B2}" destId="{CE67AB27-141B-42A9-8C9F-DA479CAE9032}"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905C00-1002-4613-8EF9-B96C693CB298}" type="doc">
      <dgm:prSet loTypeId="urn:microsoft.com/office/officeart/2011/layout/TabList" loCatId="list" qsTypeId="urn:microsoft.com/office/officeart/2005/8/quickstyle/simple1" qsCatId="simple" csTypeId="urn:microsoft.com/office/officeart/2005/8/colors/accent2_1" csCatId="accent2" phldr="1"/>
      <dgm:spPr/>
      <dgm:t>
        <a:bodyPr/>
        <a:lstStyle/>
        <a:p>
          <a:endParaRPr lang="en-US"/>
        </a:p>
      </dgm:t>
    </dgm:pt>
    <dgm:pt modelId="{C9EE18FC-1116-4032-A9F1-598F87762B84}">
      <dgm:prSet phldrT="[Text]" custT="1"/>
      <dgm:spPr/>
      <dgm:t>
        <a:bodyPr/>
        <a:lstStyle/>
        <a:p>
          <a:pPr algn="ctr"/>
          <a:r>
            <a:rPr lang="en-US" sz="1400" b="1" i="0" u="none" dirty="0"/>
            <a:t>Transportation</a:t>
          </a:r>
          <a:endParaRPr lang="en-US" sz="1400" b="1" dirty="0"/>
        </a:p>
      </dgm:t>
    </dgm:pt>
    <dgm:pt modelId="{F29DE0E6-4571-4BD7-843A-1F6B81177DB7}" type="parTrans" cxnId="{4F667CBC-1438-45D8-9818-547E335407BD}">
      <dgm:prSet/>
      <dgm:spPr/>
      <dgm:t>
        <a:bodyPr/>
        <a:lstStyle/>
        <a:p>
          <a:endParaRPr lang="en-US" sz="1600"/>
        </a:p>
      </dgm:t>
    </dgm:pt>
    <dgm:pt modelId="{24BD9B4D-E3E1-47BB-A1FC-052466E35DAC}" type="sibTrans" cxnId="{4F667CBC-1438-45D8-9818-547E335407BD}">
      <dgm:prSet/>
      <dgm:spPr/>
      <dgm:t>
        <a:bodyPr/>
        <a:lstStyle/>
        <a:p>
          <a:endParaRPr lang="en-US" sz="1600"/>
        </a:p>
      </dgm:t>
    </dgm:pt>
    <dgm:pt modelId="{4DC24504-14B8-4B28-8659-29B8A451BB63}">
      <dgm:prSet phldrT="[Text]" custT="1"/>
      <dgm:spPr/>
      <dgm:t>
        <a:bodyPr/>
        <a:lstStyle/>
        <a:p>
          <a:pPr algn="l"/>
          <a:r>
            <a:rPr lang="en-US" sz="1800" b="0" i="0" u="none" kern="1200" dirty="0">
              <a:solidFill>
                <a:srgbClr val="000000">
                  <a:hueOff val="0"/>
                  <a:satOff val="0"/>
                  <a:lumOff val="0"/>
                  <a:alphaOff val="0"/>
                </a:srgbClr>
              </a:solidFill>
              <a:latin typeface="Arial"/>
              <a:ea typeface="+mn-ea"/>
              <a:cs typeface="+mn-cs"/>
            </a:rPr>
            <a:t>Representative Tom Determann</a:t>
          </a:r>
        </a:p>
      </dgm:t>
    </dgm:pt>
    <dgm:pt modelId="{A9C88F53-1263-49FB-A6A3-35327352C336}" type="parTrans" cxnId="{C95D64A7-8980-47CF-A733-C799852A4FE9}">
      <dgm:prSet/>
      <dgm:spPr/>
      <dgm:t>
        <a:bodyPr/>
        <a:lstStyle/>
        <a:p>
          <a:endParaRPr lang="en-US"/>
        </a:p>
      </dgm:t>
    </dgm:pt>
    <dgm:pt modelId="{B4A793C1-AA54-47B8-9A9A-F6E154A3AB52}" type="sibTrans" cxnId="{C95D64A7-8980-47CF-A733-C799852A4FE9}">
      <dgm:prSet/>
      <dgm:spPr/>
      <dgm:t>
        <a:bodyPr/>
        <a:lstStyle/>
        <a:p>
          <a:endParaRPr lang="en-US"/>
        </a:p>
      </dgm:t>
    </dgm:pt>
    <dgm:pt modelId="{12910007-8F4B-4282-83D8-81DBE22DFBE7}">
      <dgm:prSet phldrT="[Text]" custT="1"/>
      <dgm:spPr/>
      <dgm:t>
        <a:bodyPr/>
        <a:lstStyle/>
        <a:p>
          <a:pPr algn="ctr"/>
          <a:r>
            <a:rPr lang="en-US" sz="1400" b="1" dirty="0"/>
            <a:t>Ways and Means</a:t>
          </a:r>
        </a:p>
      </dgm:t>
    </dgm:pt>
    <dgm:pt modelId="{3FAA9DFC-09EB-497A-AAEB-36CF0C8DE4D1}" type="parTrans" cxnId="{334D7A00-89B4-4F34-BAF7-CDEF7792D087}">
      <dgm:prSet/>
      <dgm:spPr/>
      <dgm:t>
        <a:bodyPr/>
        <a:lstStyle/>
        <a:p>
          <a:endParaRPr lang="en-US"/>
        </a:p>
      </dgm:t>
    </dgm:pt>
    <dgm:pt modelId="{B276D580-D700-4806-9D86-3A429B711EEC}" type="sibTrans" cxnId="{334D7A00-89B4-4F34-BAF7-CDEF7792D087}">
      <dgm:prSet/>
      <dgm:spPr/>
      <dgm:t>
        <a:bodyPr/>
        <a:lstStyle/>
        <a:p>
          <a:endParaRPr lang="en-US"/>
        </a:p>
      </dgm:t>
    </dgm:pt>
    <dgm:pt modelId="{634FECF4-823F-4704-8634-44306D9D16AD}">
      <dgm:prSet phldrT="[Text]" custT="1"/>
      <dgm:spPr/>
      <dgm:t>
        <a:bodyPr/>
        <a:lstStyle/>
        <a:p>
          <a:pPr algn="l"/>
          <a:r>
            <a:rPr lang="en-US" sz="1800" b="0" dirty="0"/>
            <a:t>Representative Carter Nordman</a:t>
          </a:r>
        </a:p>
      </dgm:t>
    </dgm:pt>
    <dgm:pt modelId="{9AA0DD4A-177D-4DFA-90F2-D7917EC27A59}" type="parTrans" cxnId="{AA3D5442-8FC7-42F6-81FB-44AD8711231F}">
      <dgm:prSet/>
      <dgm:spPr/>
      <dgm:t>
        <a:bodyPr/>
        <a:lstStyle/>
        <a:p>
          <a:endParaRPr lang="en-US"/>
        </a:p>
      </dgm:t>
    </dgm:pt>
    <dgm:pt modelId="{776BADDE-98FE-4B0B-BD13-B886D167D658}" type="sibTrans" cxnId="{AA3D5442-8FC7-42F6-81FB-44AD8711231F}">
      <dgm:prSet/>
      <dgm:spPr/>
      <dgm:t>
        <a:bodyPr/>
        <a:lstStyle/>
        <a:p>
          <a:endParaRPr lang="en-US"/>
        </a:p>
      </dgm:t>
    </dgm:pt>
    <dgm:pt modelId="{00A8362E-6231-41DF-9C32-1A84B283F258}">
      <dgm:prSet phldrT="[Text]" custT="1"/>
      <dgm:spPr/>
      <dgm:t>
        <a:bodyPr/>
        <a:lstStyle/>
        <a:p>
          <a:pPr algn="ctr"/>
          <a:r>
            <a:rPr lang="en-US" sz="1400" b="1"/>
            <a:t>Education Appropriations</a:t>
          </a:r>
          <a:endParaRPr lang="en-US" sz="1400" b="1" dirty="0"/>
        </a:p>
      </dgm:t>
    </dgm:pt>
    <dgm:pt modelId="{EA51EFCB-D1A5-4E74-BB59-8CCE44FBFC4C}" type="parTrans" cxnId="{6AD05C85-BDD8-430F-B18A-6ADB121FCA15}">
      <dgm:prSet/>
      <dgm:spPr/>
      <dgm:t>
        <a:bodyPr/>
        <a:lstStyle/>
        <a:p>
          <a:endParaRPr lang="en-US"/>
        </a:p>
      </dgm:t>
    </dgm:pt>
    <dgm:pt modelId="{BBD3E974-73E8-40A8-BFF8-5243538CF049}" type="sibTrans" cxnId="{6AD05C85-BDD8-430F-B18A-6ADB121FCA15}">
      <dgm:prSet/>
      <dgm:spPr/>
      <dgm:t>
        <a:bodyPr/>
        <a:lstStyle/>
        <a:p>
          <a:endParaRPr lang="en-US"/>
        </a:p>
      </dgm:t>
    </dgm:pt>
    <dgm:pt modelId="{FF53D5B7-472A-48F3-B87E-7E6A0527C7A8}">
      <dgm:prSet phldrT="[Text]" custT="1"/>
      <dgm:spPr/>
      <dgm:t>
        <a:bodyPr/>
        <a:lstStyle/>
        <a:p>
          <a:pPr algn="l"/>
          <a:r>
            <a:rPr lang="en-US" sz="1800" b="0" dirty="0"/>
            <a:t>Representative Dan Gehlbach</a:t>
          </a:r>
        </a:p>
      </dgm:t>
    </dgm:pt>
    <dgm:pt modelId="{FDC7FE2F-2712-449E-981A-5B243F847592}" type="parTrans" cxnId="{91B4F0A5-E995-4BFA-B080-8CF929673540}">
      <dgm:prSet/>
      <dgm:spPr/>
      <dgm:t>
        <a:bodyPr/>
        <a:lstStyle/>
        <a:p>
          <a:endParaRPr lang="en-US"/>
        </a:p>
      </dgm:t>
    </dgm:pt>
    <dgm:pt modelId="{6700E220-A28B-4EED-A01D-ECC04DE17AC7}" type="sibTrans" cxnId="{91B4F0A5-E995-4BFA-B080-8CF929673540}">
      <dgm:prSet/>
      <dgm:spPr/>
      <dgm:t>
        <a:bodyPr/>
        <a:lstStyle/>
        <a:p>
          <a:endParaRPr lang="en-US"/>
        </a:p>
      </dgm:t>
    </dgm:pt>
    <dgm:pt modelId="{42DB0AEE-2DE0-493D-8872-53D81948C841}">
      <dgm:prSet phldrT="[Text]" custT="1"/>
      <dgm:spPr/>
      <dgm:t>
        <a:bodyPr/>
        <a:lstStyle/>
        <a:p>
          <a:pPr algn="ctr"/>
          <a:r>
            <a:rPr lang="en-US" sz="1400" b="1"/>
            <a:t>HHS</a:t>
          </a:r>
          <a:endParaRPr lang="en-US" sz="1400" b="1" dirty="0"/>
        </a:p>
      </dgm:t>
    </dgm:pt>
    <dgm:pt modelId="{DF6CE045-BD26-4B59-A4B7-F299ABA54EEB}" type="parTrans" cxnId="{E80DDEEB-638B-4CE5-81EC-F9C48ECF3D1C}">
      <dgm:prSet/>
      <dgm:spPr/>
      <dgm:t>
        <a:bodyPr/>
        <a:lstStyle/>
        <a:p>
          <a:endParaRPr lang="en-US"/>
        </a:p>
      </dgm:t>
    </dgm:pt>
    <dgm:pt modelId="{E54F90F9-2763-4867-9878-7BA600E566EF}" type="sibTrans" cxnId="{E80DDEEB-638B-4CE5-81EC-F9C48ECF3D1C}">
      <dgm:prSet/>
      <dgm:spPr/>
      <dgm:t>
        <a:bodyPr/>
        <a:lstStyle/>
        <a:p>
          <a:endParaRPr lang="en-US"/>
        </a:p>
      </dgm:t>
    </dgm:pt>
    <dgm:pt modelId="{B179403B-417C-4551-9429-78F0FC62B3A8}">
      <dgm:prSet phldrT="[Text]" custT="1"/>
      <dgm:spPr/>
      <dgm:t>
        <a:bodyPr/>
        <a:lstStyle/>
        <a:p>
          <a:pPr algn="l"/>
          <a:r>
            <a:rPr lang="en-US" sz="1800" b="0" dirty="0"/>
            <a:t>Senator Kara Warme</a:t>
          </a:r>
        </a:p>
      </dgm:t>
    </dgm:pt>
    <dgm:pt modelId="{02094464-35DB-4C74-88FA-54969A78F963}" type="parTrans" cxnId="{ACC91F81-3CF9-4E51-9531-50A18CE3F18D}">
      <dgm:prSet/>
      <dgm:spPr/>
      <dgm:t>
        <a:bodyPr/>
        <a:lstStyle/>
        <a:p>
          <a:endParaRPr lang="en-US"/>
        </a:p>
      </dgm:t>
    </dgm:pt>
    <dgm:pt modelId="{BD545643-69A1-41D7-98CD-E9F44741ED11}" type="sibTrans" cxnId="{ACC91F81-3CF9-4E51-9531-50A18CE3F18D}">
      <dgm:prSet/>
      <dgm:spPr/>
      <dgm:t>
        <a:bodyPr/>
        <a:lstStyle/>
        <a:p>
          <a:endParaRPr lang="en-US"/>
        </a:p>
      </dgm:t>
    </dgm:pt>
    <dgm:pt modelId="{C962AA8C-3489-42AB-8D24-8017F8686063}">
      <dgm:prSet phldrT="[Text]" custT="1"/>
      <dgm:spPr/>
      <dgm:t>
        <a:bodyPr/>
        <a:lstStyle/>
        <a:p>
          <a:pPr algn="ctr"/>
          <a:r>
            <a:rPr lang="en-US" sz="1400" b="1"/>
            <a:t>ARRC Co-Chair</a:t>
          </a:r>
          <a:endParaRPr lang="en-US" sz="1400" b="1" dirty="0"/>
        </a:p>
      </dgm:t>
    </dgm:pt>
    <dgm:pt modelId="{E5A96C2E-CD2F-4AC0-9FF5-6F8F6CDD5273}" type="parTrans" cxnId="{ADB3D4E7-D7C3-4D71-96B7-D2B7DEBD9B4D}">
      <dgm:prSet/>
      <dgm:spPr/>
      <dgm:t>
        <a:bodyPr/>
        <a:lstStyle/>
        <a:p>
          <a:endParaRPr lang="en-US"/>
        </a:p>
      </dgm:t>
    </dgm:pt>
    <dgm:pt modelId="{7911AD99-AD53-460F-AF41-B76C924D89DC}" type="sibTrans" cxnId="{ADB3D4E7-D7C3-4D71-96B7-D2B7DEBD9B4D}">
      <dgm:prSet/>
      <dgm:spPr/>
      <dgm:t>
        <a:bodyPr/>
        <a:lstStyle/>
        <a:p>
          <a:endParaRPr lang="en-US"/>
        </a:p>
      </dgm:t>
    </dgm:pt>
    <dgm:pt modelId="{F82A78F7-F179-41C2-B602-B7F996DCA1A2}">
      <dgm:prSet phldrT="[Text]" custT="1"/>
      <dgm:spPr/>
      <dgm:t>
        <a:bodyPr/>
        <a:lstStyle/>
        <a:p>
          <a:pPr algn="l"/>
          <a:r>
            <a:rPr lang="en-US" sz="1800" b="0" dirty="0"/>
            <a:t>Senator Dave Rowley</a:t>
          </a:r>
        </a:p>
      </dgm:t>
    </dgm:pt>
    <dgm:pt modelId="{6F235E79-DD80-4F81-876B-1F047D858D29}" type="parTrans" cxnId="{4250313F-5B80-4D47-8608-9E18E02222EC}">
      <dgm:prSet/>
      <dgm:spPr/>
      <dgm:t>
        <a:bodyPr/>
        <a:lstStyle/>
        <a:p>
          <a:endParaRPr lang="en-US"/>
        </a:p>
      </dgm:t>
    </dgm:pt>
    <dgm:pt modelId="{66D8FA1C-31A6-47F2-BAB4-C2BD5E3048D7}" type="sibTrans" cxnId="{4250313F-5B80-4D47-8608-9E18E02222EC}">
      <dgm:prSet/>
      <dgm:spPr/>
      <dgm:t>
        <a:bodyPr/>
        <a:lstStyle/>
        <a:p>
          <a:endParaRPr lang="en-US"/>
        </a:p>
      </dgm:t>
    </dgm:pt>
    <dgm:pt modelId="{7585EACC-9A83-4E5E-8C1B-4D3A2EFC5749}">
      <dgm:prSet phldrT="[Text]" custT="1"/>
      <dgm:spPr/>
      <dgm:t>
        <a:bodyPr/>
        <a:lstStyle/>
        <a:p>
          <a:r>
            <a:rPr lang="en-US" sz="1800" b="0" i="0" u="none" dirty="0"/>
            <a:t>Representative Megan Jones</a:t>
          </a:r>
          <a:endParaRPr lang="en-US" sz="1800" dirty="0"/>
        </a:p>
      </dgm:t>
    </dgm:pt>
    <dgm:pt modelId="{CBB5B613-E6B1-45A9-B37D-6A4D2AC35C67}" type="parTrans" cxnId="{59BF54F0-32B7-47DD-96A8-2E3F4AB86C2A}">
      <dgm:prSet/>
      <dgm:spPr/>
      <dgm:t>
        <a:bodyPr/>
        <a:lstStyle/>
        <a:p>
          <a:endParaRPr lang="en-US"/>
        </a:p>
      </dgm:t>
    </dgm:pt>
    <dgm:pt modelId="{A728B887-90A7-4A5B-91D9-F23C1A428875}" type="sibTrans" cxnId="{59BF54F0-32B7-47DD-96A8-2E3F4AB86C2A}">
      <dgm:prSet/>
      <dgm:spPr/>
      <dgm:t>
        <a:bodyPr/>
        <a:lstStyle/>
        <a:p>
          <a:endParaRPr lang="en-US"/>
        </a:p>
      </dgm:t>
    </dgm:pt>
    <dgm:pt modelId="{7AB11240-E85E-4A94-91E0-2B61238C5AEE}">
      <dgm:prSet phldrT="[Text]" custT="1"/>
      <dgm:spPr/>
      <dgm:t>
        <a:bodyPr/>
        <a:lstStyle/>
        <a:p>
          <a:pPr algn="ctr"/>
          <a:r>
            <a:rPr lang="en-US" sz="1400" b="1" i="0" u="none"/>
            <a:t>Veterans </a:t>
          </a:r>
          <a:r>
            <a:rPr lang="en-US" sz="1400" b="1" i="0" u="none">
              <a:latin typeface="Arial Black"/>
            </a:rPr>
            <a:t>Affairs</a:t>
          </a:r>
          <a:endParaRPr lang="en-US" sz="1400" b="1" dirty="0"/>
        </a:p>
      </dgm:t>
    </dgm:pt>
    <dgm:pt modelId="{45079025-588A-4AB0-A267-F216FFB84EE2}" type="parTrans" cxnId="{4FA1067E-ABE5-48A0-9750-3F5DCC457846}">
      <dgm:prSet/>
      <dgm:spPr/>
      <dgm:t>
        <a:bodyPr/>
        <a:lstStyle/>
        <a:p>
          <a:endParaRPr lang="en-US"/>
        </a:p>
      </dgm:t>
    </dgm:pt>
    <dgm:pt modelId="{69BE6488-87A0-49B4-AEBA-6F8910C09A8F}" type="sibTrans" cxnId="{4FA1067E-ABE5-48A0-9750-3F5DCC457846}">
      <dgm:prSet/>
      <dgm:spPr/>
      <dgm:t>
        <a:bodyPr/>
        <a:lstStyle/>
        <a:p>
          <a:endParaRPr lang="en-US"/>
        </a:p>
      </dgm:t>
    </dgm:pt>
    <dgm:pt modelId="{FA5EA408-32C9-4CE6-8B9E-49BF718EFF92}" type="pres">
      <dgm:prSet presAssocID="{36905C00-1002-4613-8EF9-B96C693CB298}" presName="Name0" presStyleCnt="0">
        <dgm:presLayoutVars>
          <dgm:chMax/>
          <dgm:chPref val="3"/>
          <dgm:dir/>
          <dgm:animOne val="branch"/>
          <dgm:animLvl val="lvl"/>
        </dgm:presLayoutVars>
      </dgm:prSet>
      <dgm:spPr/>
    </dgm:pt>
    <dgm:pt modelId="{F95B6393-187F-429F-9D41-609341C9537B}" type="pres">
      <dgm:prSet presAssocID="{C9EE18FC-1116-4032-A9F1-598F87762B84}" presName="composite" presStyleCnt="0"/>
      <dgm:spPr/>
    </dgm:pt>
    <dgm:pt modelId="{C07BBC70-BC2D-46FC-A666-6B74681429BB}" type="pres">
      <dgm:prSet presAssocID="{C9EE18FC-1116-4032-A9F1-598F87762B84}" presName="FirstChild" presStyleLbl="revTx" presStyleIdx="0" presStyleCnt="6">
        <dgm:presLayoutVars>
          <dgm:chMax val="0"/>
          <dgm:chPref val="0"/>
          <dgm:bulletEnabled val="1"/>
        </dgm:presLayoutVars>
      </dgm:prSet>
      <dgm:spPr/>
    </dgm:pt>
    <dgm:pt modelId="{6397C524-3968-4E8A-9CC8-1EB48D231E33}" type="pres">
      <dgm:prSet presAssocID="{C9EE18FC-1116-4032-A9F1-598F87762B84}" presName="Parent" presStyleLbl="alignNode1" presStyleIdx="0" presStyleCnt="6">
        <dgm:presLayoutVars>
          <dgm:chMax val="3"/>
          <dgm:chPref val="3"/>
          <dgm:bulletEnabled val="1"/>
        </dgm:presLayoutVars>
      </dgm:prSet>
      <dgm:spPr/>
    </dgm:pt>
    <dgm:pt modelId="{530FB2AE-AB35-477A-86BF-CEE781B4068F}" type="pres">
      <dgm:prSet presAssocID="{C9EE18FC-1116-4032-A9F1-598F87762B84}" presName="Accent" presStyleLbl="parChTrans1D1" presStyleIdx="0" presStyleCnt="6"/>
      <dgm:spPr/>
    </dgm:pt>
    <dgm:pt modelId="{85BEC07A-4A24-4849-98E7-2D9BD58FB4A6}" type="pres">
      <dgm:prSet presAssocID="{24BD9B4D-E3E1-47BB-A1FC-052466E35DAC}" presName="sibTrans" presStyleCnt="0"/>
      <dgm:spPr/>
    </dgm:pt>
    <dgm:pt modelId="{E312800F-D2E8-42C6-A6FF-688EB90794EB}" type="pres">
      <dgm:prSet presAssocID="{7AB11240-E85E-4A94-91E0-2B61238C5AEE}" presName="composite" presStyleCnt="0"/>
      <dgm:spPr/>
    </dgm:pt>
    <dgm:pt modelId="{E90EEA1A-3B96-4F0A-AE3F-F7ADDF7A216D}" type="pres">
      <dgm:prSet presAssocID="{7AB11240-E85E-4A94-91E0-2B61238C5AEE}" presName="FirstChild" presStyleLbl="revTx" presStyleIdx="1" presStyleCnt="6">
        <dgm:presLayoutVars>
          <dgm:chMax val="0"/>
          <dgm:chPref val="0"/>
          <dgm:bulletEnabled val="1"/>
        </dgm:presLayoutVars>
      </dgm:prSet>
      <dgm:spPr/>
    </dgm:pt>
    <dgm:pt modelId="{81B4C420-05B2-4FC2-89FC-6CCB21A782DA}" type="pres">
      <dgm:prSet presAssocID="{7AB11240-E85E-4A94-91E0-2B61238C5AEE}" presName="Parent" presStyleLbl="alignNode1" presStyleIdx="1" presStyleCnt="6">
        <dgm:presLayoutVars>
          <dgm:chMax val="3"/>
          <dgm:chPref val="3"/>
          <dgm:bulletEnabled val="1"/>
        </dgm:presLayoutVars>
      </dgm:prSet>
      <dgm:spPr/>
    </dgm:pt>
    <dgm:pt modelId="{8A8CBD6D-F22A-497A-859D-CC46F4421477}" type="pres">
      <dgm:prSet presAssocID="{7AB11240-E85E-4A94-91E0-2B61238C5AEE}" presName="Accent" presStyleLbl="parChTrans1D1" presStyleIdx="1" presStyleCnt="6"/>
      <dgm:spPr/>
    </dgm:pt>
    <dgm:pt modelId="{40A469E9-9454-4152-BA25-AEF56E148FFB}" type="pres">
      <dgm:prSet presAssocID="{69BE6488-87A0-49B4-AEBA-6F8910C09A8F}" presName="sibTrans" presStyleCnt="0"/>
      <dgm:spPr/>
    </dgm:pt>
    <dgm:pt modelId="{EA68FF29-8594-430C-BB48-167A88958D4F}" type="pres">
      <dgm:prSet presAssocID="{12910007-8F4B-4282-83D8-81DBE22DFBE7}" presName="composite" presStyleCnt="0"/>
      <dgm:spPr/>
    </dgm:pt>
    <dgm:pt modelId="{BB1AB6C3-02C1-436A-A08A-46D60E86255F}" type="pres">
      <dgm:prSet presAssocID="{12910007-8F4B-4282-83D8-81DBE22DFBE7}" presName="FirstChild" presStyleLbl="revTx" presStyleIdx="2" presStyleCnt="6">
        <dgm:presLayoutVars>
          <dgm:chMax val="0"/>
          <dgm:chPref val="0"/>
          <dgm:bulletEnabled val="1"/>
        </dgm:presLayoutVars>
      </dgm:prSet>
      <dgm:spPr/>
    </dgm:pt>
    <dgm:pt modelId="{419B8143-3C52-461F-AC56-9598F286787D}" type="pres">
      <dgm:prSet presAssocID="{12910007-8F4B-4282-83D8-81DBE22DFBE7}" presName="Parent" presStyleLbl="alignNode1" presStyleIdx="2" presStyleCnt="6">
        <dgm:presLayoutVars>
          <dgm:chMax val="3"/>
          <dgm:chPref val="3"/>
          <dgm:bulletEnabled val="1"/>
        </dgm:presLayoutVars>
      </dgm:prSet>
      <dgm:spPr/>
    </dgm:pt>
    <dgm:pt modelId="{602BA33D-450D-4CFF-A7EC-A885AABBCD1F}" type="pres">
      <dgm:prSet presAssocID="{12910007-8F4B-4282-83D8-81DBE22DFBE7}" presName="Accent" presStyleLbl="parChTrans1D1" presStyleIdx="2" presStyleCnt="6"/>
      <dgm:spPr/>
    </dgm:pt>
    <dgm:pt modelId="{0BCAAE06-8DDF-474B-9B32-F3254D68FF0B}" type="pres">
      <dgm:prSet presAssocID="{B276D580-D700-4806-9D86-3A429B711EEC}" presName="sibTrans" presStyleCnt="0"/>
      <dgm:spPr/>
    </dgm:pt>
    <dgm:pt modelId="{24F11F0A-AEA6-44A2-AD09-F6800C85E4B9}" type="pres">
      <dgm:prSet presAssocID="{00A8362E-6231-41DF-9C32-1A84B283F258}" presName="composite" presStyleCnt="0"/>
      <dgm:spPr/>
    </dgm:pt>
    <dgm:pt modelId="{FB997931-0A3D-4922-A37B-1A0E6987BE20}" type="pres">
      <dgm:prSet presAssocID="{00A8362E-6231-41DF-9C32-1A84B283F258}" presName="FirstChild" presStyleLbl="revTx" presStyleIdx="3" presStyleCnt="6">
        <dgm:presLayoutVars>
          <dgm:chMax val="0"/>
          <dgm:chPref val="0"/>
          <dgm:bulletEnabled val="1"/>
        </dgm:presLayoutVars>
      </dgm:prSet>
      <dgm:spPr/>
    </dgm:pt>
    <dgm:pt modelId="{56B5F9B0-77BF-4B0F-851D-D0B022D90117}" type="pres">
      <dgm:prSet presAssocID="{00A8362E-6231-41DF-9C32-1A84B283F258}" presName="Parent" presStyleLbl="alignNode1" presStyleIdx="3" presStyleCnt="6">
        <dgm:presLayoutVars>
          <dgm:chMax val="3"/>
          <dgm:chPref val="3"/>
          <dgm:bulletEnabled val="1"/>
        </dgm:presLayoutVars>
      </dgm:prSet>
      <dgm:spPr/>
    </dgm:pt>
    <dgm:pt modelId="{BE8B6ACC-F593-4B79-82BE-1E54AEA3D918}" type="pres">
      <dgm:prSet presAssocID="{00A8362E-6231-41DF-9C32-1A84B283F258}" presName="Accent" presStyleLbl="parChTrans1D1" presStyleIdx="3" presStyleCnt="6"/>
      <dgm:spPr/>
    </dgm:pt>
    <dgm:pt modelId="{983913CB-7D80-4600-87AB-00D1B94DC287}" type="pres">
      <dgm:prSet presAssocID="{BBD3E974-73E8-40A8-BFF8-5243538CF049}" presName="sibTrans" presStyleCnt="0"/>
      <dgm:spPr/>
    </dgm:pt>
    <dgm:pt modelId="{FFFA7ED1-15C2-4C24-9293-93BCE899748F}" type="pres">
      <dgm:prSet presAssocID="{42DB0AEE-2DE0-493D-8872-53D81948C841}" presName="composite" presStyleCnt="0"/>
      <dgm:spPr/>
    </dgm:pt>
    <dgm:pt modelId="{9B89AAD0-9ABF-40F2-A2A7-E95A636BEB7F}" type="pres">
      <dgm:prSet presAssocID="{42DB0AEE-2DE0-493D-8872-53D81948C841}" presName="FirstChild" presStyleLbl="revTx" presStyleIdx="4" presStyleCnt="6">
        <dgm:presLayoutVars>
          <dgm:chMax val="0"/>
          <dgm:chPref val="0"/>
          <dgm:bulletEnabled val="1"/>
        </dgm:presLayoutVars>
      </dgm:prSet>
      <dgm:spPr/>
    </dgm:pt>
    <dgm:pt modelId="{8D691569-4A86-4AF2-937F-AD08663C7E64}" type="pres">
      <dgm:prSet presAssocID="{42DB0AEE-2DE0-493D-8872-53D81948C841}" presName="Parent" presStyleLbl="alignNode1" presStyleIdx="4" presStyleCnt="6">
        <dgm:presLayoutVars>
          <dgm:chMax val="3"/>
          <dgm:chPref val="3"/>
          <dgm:bulletEnabled val="1"/>
        </dgm:presLayoutVars>
      </dgm:prSet>
      <dgm:spPr/>
    </dgm:pt>
    <dgm:pt modelId="{02184188-93EF-40BD-AAE8-5229552679AA}" type="pres">
      <dgm:prSet presAssocID="{42DB0AEE-2DE0-493D-8872-53D81948C841}" presName="Accent" presStyleLbl="parChTrans1D1" presStyleIdx="4" presStyleCnt="6"/>
      <dgm:spPr/>
    </dgm:pt>
    <dgm:pt modelId="{6C77FC5C-EED3-4764-A6EE-F82A025AF2D2}" type="pres">
      <dgm:prSet presAssocID="{E54F90F9-2763-4867-9878-7BA600E566EF}" presName="sibTrans" presStyleCnt="0"/>
      <dgm:spPr/>
    </dgm:pt>
    <dgm:pt modelId="{13AEEA1C-9F26-4CB3-86A1-28DB00031BEE}" type="pres">
      <dgm:prSet presAssocID="{C962AA8C-3489-42AB-8D24-8017F8686063}" presName="composite" presStyleCnt="0"/>
      <dgm:spPr/>
    </dgm:pt>
    <dgm:pt modelId="{9158D2F7-F5EB-4713-BC38-DF81D4A02F17}" type="pres">
      <dgm:prSet presAssocID="{C962AA8C-3489-42AB-8D24-8017F8686063}" presName="FirstChild" presStyleLbl="revTx" presStyleIdx="5" presStyleCnt="6">
        <dgm:presLayoutVars>
          <dgm:chMax val="0"/>
          <dgm:chPref val="0"/>
          <dgm:bulletEnabled val="1"/>
        </dgm:presLayoutVars>
      </dgm:prSet>
      <dgm:spPr/>
    </dgm:pt>
    <dgm:pt modelId="{80531F96-9740-4F4A-A20A-A1A130A13B61}" type="pres">
      <dgm:prSet presAssocID="{C962AA8C-3489-42AB-8D24-8017F8686063}" presName="Parent" presStyleLbl="alignNode1" presStyleIdx="5" presStyleCnt="6">
        <dgm:presLayoutVars>
          <dgm:chMax val="3"/>
          <dgm:chPref val="3"/>
          <dgm:bulletEnabled val="1"/>
        </dgm:presLayoutVars>
      </dgm:prSet>
      <dgm:spPr/>
    </dgm:pt>
    <dgm:pt modelId="{00EEEE75-A659-4BE8-9C67-6AB43DE5F5A2}" type="pres">
      <dgm:prSet presAssocID="{C962AA8C-3489-42AB-8D24-8017F8686063}" presName="Accent" presStyleLbl="parChTrans1D1" presStyleIdx="5" presStyleCnt="6"/>
      <dgm:spPr/>
    </dgm:pt>
  </dgm:ptLst>
  <dgm:cxnLst>
    <dgm:cxn modelId="{334D7A00-89B4-4F34-BAF7-CDEF7792D087}" srcId="{36905C00-1002-4613-8EF9-B96C693CB298}" destId="{12910007-8F4B-4282-83D8-81DBE22DFBE7}" srcOrd="2" destOrd="0" parTransId="{3FAA9DFC-09EB-497A-AAEB-36CF0C8DE4D1}" sibTransId="{B276D580-D700-4806-9D86-3A429B711EEC}"/>
    <dgm:cxn modelId="{1A738522-BE34-468B-9E41-E1600D147D88}" type="presOf" srcId="{7AB11240-E85E-4A94-91E0-2B61238C5AEE}" destId="{81B4C420-05B2-4FC2-89FC-6CCB21A782DA}" srcOrd="0" destOrd="0" presId="urn:microsoft.com/office/officeart/2011/layout/TabList"/>
    <dgm:cxn modelId="{954DF522-B6D5-4D38-BC7F-8CB4198C1C48}" type="presOf" srcId="{42DB0AEE-2DE0-493D-8872-53D81948C841}" destId="{8D691569-4A86-4AF2-937F-AD08663C7E64}" srcOrd="0" destOrd="0" presId="urn:microsoft.com/office/officeart/2011/layout/TabList"/>
    <dgm:cxn modelId="{46EDDE2B-B248-4973-BFD1-30D70F440DB2}" type="presOf" srcId="{C9EE18FC-1116-4032-A9F1-598F87762B84}" destId="{6397C524-3968-4E8A-9CC8-1EB48D231E33}" srcOrd="0" destOrd="0" presId="urn:microsoft.com/office/officeart/2011/layout/TabList"/>
    <dgm:cxn modelId="{4250313F-5B80-4D47-8608-9E18E02222EC}" srcId="{C962AA8C-3489-42AB-8D24-8017F8686063}" destId="{F82A78F7-F179-41C2-B602-B7F996DCA1A2}" srcOrd="0" destOrd="0" parTransId="{6F235E79-DD80-4F81-876B-1F047D858D29}" sibTransId="{66D8FA1C-31A6-47F2-BAB4-C2BD5E3048D7}"/>
    <dgm:cxn modelId="{07FC885F-3104-43F8-BEBF-486790A70E20}" type="presOf" srcId="{00A8362E-6231-41DF-9C32-1A84B283F258}" destId="{56B5F9B0-77BF-4B0F-851D-D0B022D90117}" srcOrd="0" destOrd="0" presId="urn:microsoft.com/office/officeart/2011/layout/TabList"/>
    <dgm:cxn modelId="{132CCE60-B29E-4676-80D2-1F46E609F2D3}" type="presOf" srcId="{FF53D5B7-472A-48F3-B87E-7E6A0527C7A8}" destId="{FB997931-0A3D-4922-A37B-1A0E6987BE20}" srcOrd="0" destOrd="0" presId="urn:microsoft.com/office/officeart/2011/layout/TabList"/>
    <dgm:cxn modelId="{AA3D5442-8FC7-42F6-81FB-44AD8711231F}" srcId="{12910007-8F4B-4282-83D8-81DBE22DFBE7}" destId="{634FECF4-823F-4704-8634-44306D9D16AD}" srcOrd="0" destOrd="0" parTransId="{9AA0DD4A-177D-4DFA-90F2-D7917EC27A59}" sibTransId="{776BADDE-98FE-4B0B-BD13-B886D167D658}"/>
    <dgm:cxn modelId="{54390B43-3565-4F3C-BB22-DB2D9EF6D8F9}" type="presOf" srcId="{36905C00-1002-4613-8EF9-B96C693CB298}" destId="{FA5EA408-32C9-4CE6-8B9E-49BF718EFF92}" srcOrd="0" destOrd="0" presId="urn:microsoft.com/office/officeart/2011/layout/TabList"/>
    <dgm:cxn modelId="{B44C1F49-9C73-43EF-AF33-7E92A41995B3}" type="presOf" srcId="{F82A78F7-F179-41C2-B602-B7F996DCA1A2}" destId="{9158D2F7-F5EB-4713-BC38-DF81D4A02F17}" srcOrd="0" destOrd="0" presId="urn:microsoft.com/office/officeart/2011/layout/TabList"/>
    <dgm:cxn modelId="{F051E974-1364-44FE-9B8A-3AD4B6D74DAA}" type="presOf" srcId="{7585EACC-9A83-4E5E-8C1B-4D3A2EFC5749}" destId="{C07BBC70-BC2D-46FC-A666-6B74681429BB}" srcOrd="0" destOrd="0" presId="urn:microsoft.com/office/officeart/2011/layout/TabList"/>
    <dgm:cxn modelId="{F00BD456-8EA5-4A83-AF14-0EF03D2ED335}" type="presOf" srcId="{C962AA8C-3489-42AB-8D24-8017F8686063}" destId="{80531F96-9740-4F4A-A20A-A1A130A13B61}" srcOrd="0" destOrd="0" presId="urn:microsoft.com/office/officeart/2011/layout/TabList"/>
    <dgm:cxn modelId="{4FA1067E-ABE5-48A0-9750-3F5DCC457846}" srcId="{36905C00-1002-4613-8EF9-B96C693CB298}" destId="{7AB11240-E85E-4A94-91E0-2B61238C5AEE}" srcOrd="1" destOrd="0" parTransId="{45079025-588A-4AB0-A267-F216FFB84EE2}" sibTransId="{69BE6488-87A0-49B4-AEBA-6F8910C09A8F}"/>
    <dgm:cxn modelId="{ACC91F81-3CF9-4E51-9531-50A18CE3F18D}" srcId="{42DB0AEE-2DE0-493D-8872-53D81948C841}" destId="{B179403B-417C-4551-9429-78F0FC62B3A8}" srcOrd="0" destOrd="0" parTransId="{02094464-35DB-4C74-88FA-54969A78F963}" sibTransId="{BD545643-69A1-41D7-98CD-E9F44741ED11}"/>
    <dgm:cxn modelId="{6AD05C85-BDD8-430F-B18A-6ADB121FCA15}" srcId="{36905C00-1002-4613-8EF9-B96C693CB298}" destId="{00A8362E-6231-41DF-9C32-1A84B283F258}" srcOrd="3" destOrd="0" parTransId="{EA51EFCB-D1A5-4E74-BB59-8CCE44FBFC4C}" sibTransId="{BBD3E974-73E8-40A8-BFF8-5243538CF049}"/>
    <dgm:cxn modelId="{6F25FD85-4721-4F65-9D2B-0CF2F28D4FF5}" type="presOf" srcId="{4DC24504-14B8-4B28-8659-29B8A451BB63}" destId="{E90EEA1A-3B96-4F0A-AE3F-F7ADDF7A216D}" srcOrd="0" destOrd="0" presId="urn:microsoft.com/office/officeart/2011/layout/TabList"/>
    <dgm:cxn modelId="{8509DE92-9E9A-415F-9792-07B4C0FF93F3}" type="presOf" srcId="{634FECF4-823F-4704-8634-44306D9D16AD}" destId="{BB1AB6C3-02C1-436A-A08A-46D60E86255F}" srcOrd="0" destOrd="0" presId="urn:microsoft.com/office/officeart/2011/layout/TabList"/>
    <dgm:cxn modelId="{91B4F0A5-E995-4BFA-B080-8CF929673540}" srcId="{00A8362E-6231-41DF-9C32-1A84B283F258}" destId="{FF53D5B7-472A-48F3-B87E-7E6A0527C7A8}" srcOrd="0" destOrd="0" parTransId="{FDC7FE2F-2712-449E-981A-5B243F847592}" sibTransId="{6700E220-A28B-4EED-A01D-ECC04DE17AC7}"/>
    <dgm:cxn modelId="{C95D64A7-8980-47CF-A733-C799852A4FE9}" srcId="{7AB11240-E85E-4A94-91E0-2B61238C5AEE}" destId="{4DC24504-14B8-4B28-8659-29B8A451BB63}" srcOrd="0" destOrd="0" parTransId="{A9C88F53-1263-49FB-A6A3-35327352C336}" sibTransId="{B4A793C1-AA54-47B8-9A9A-F6E154A3AB52}"/>
    <dgm:cxn modelId="{3EC40FAA-7257-49D8-A297-F6AF7CCCC403}" type="presOf" srcId="{B179403B-417C-4551-9429-78F0FC62B3A8}" destId="{9B89AAD0-9ABF-40F2-A2A7-E95A636BEB7F}" srcOrd="0" destOrd="0" presId="urn:microsoft.com/office/officeart/2011/layout/TabList"/>
    <dgm:cxn modelId="{4F667CBC-1438-45D8-9818-547E335407BD}" srcId="{36905C00-1002-4613-8EF9-B96C693CB298}" destId="{C9EE18FC-1116-4032-A9F1-598F87762B84}" srcOrd="0" destOrd="0" parTransId="{F29DE0E6-4571-4BD7-843A-1F6B81177DB7}" sibTransId="{24BD9B4D-E3E1-47BB-A1FC-052466E35DAC}"/>
    <dgm:cxn modelId="{B89964D2-8E30-4539-9856-EADF79C8BE47}" type="presOf" srcId="{12910007-8F4B-4282-83D8-81DBE22DFBE7}" destId="{419B8143-3C52-461F-AC56-9598F286787D}" srcOrd="0" destOrd="0" presId="urn:microsoft.com/office/officeart/2011/layout/TabList"/>
    <dgm:cxn modelId="{ADB3D4E7-D7C3-4D71-96B7-D2B7DEBD9B4D}" srcId="{36905C00-1002-4613-8EF9-B96C693CB298}" destId="{C962AA8C-3489-42AB-8D24-8017F8686063}" srcOrd="5" destOrd="0" parTransId="{E5A96C2E-CD2F-4AC0-9FF5-6F8F6CDD5273}" sibTransId="{7911AD99-AD53-460F-AF41-B76C924D89DC}"/>
    <dgm:cxn modelId="{E80DDEEB-638B-4CE5-81EC-F9C48ECF3D1C}" srcId="{36905C00-1002-4613-8EF9-B96C693CB298}" destId="{42DB0AEE-2DE0-493D-8872-53D81948C841}" srcOrd="4" destOrd="0" parTransId="{DF6CE045-BD26-4B59-A4B7-F299ABA54EEB}" sibTransId="{E54F90F9-2763-4867-9878-7BA600E566EF}"/>
    <dgm:cxn modelId="{59BF54F0-32B7-47DD-96A8-2E3F4AB86C2A}" srcId="{C9EE18FC-1116-4032-A9F1-598F87762B84}" destId="{7585EACC-9A83-4E5E-8C1B-4D3A2EFC5749}" srcOrd="0" destOrd="0" parTransId="{CBB5B613-E6B1-45A9-B37D-6A4D2AC35C67}" sibTransId="{A728B887-90A7-4A5B-91D9-F23C1A428875}"/>
    <dgm:cxn modelId="{01A9CF34-92B8-486D-AF8B-97FCE99BFC03}" type="presParOf" srcId="{FA5EA408-32C9-4CE6-8B9E-49BF718EFF92}" destId="{F95B6393-187F-429F-9D41-609341C9537B}" srcOrd="0" destOrd="0" presId="urn:microsoft.com/office/officeart/2011/layout/TabList"/>
    <dgm:cxn modelId="{282267CE-9EC4-4F97-B1FF-928B1BAC0B5A}" type="presParOf" srcId="{F95B6393-187F-429F-9D41-609341C9537B}" destId="{C07BBC70-BC2D-46FC-A666-6B74681429BB}" srcOrd="0" destOrd="0" presId="urn:microsoft.com/office/officeart/2011/layout/TabList"/>
    <dgm:cxn modelId="{BE92ADE3-4135-4E05-937C-38481DD66E71}" type="presParOf" srcId="{F95B6393-187F-429F-9D41-609341C9537B}" destId="{6397C524-3968-4E8A-9CC8-1EB48D231E33}" srcOrd="1" destOrd="0" presId="urn:microsoft.com/office/officeart/2011/layout/TabList"/>
    <dgm:cxn modelId="{95F16EE4-EDD5-4202-95CD-24660871BD17}" type="presParOf" srcId="{F95B6393-187F-429F-9D41-609341C9537B}" destId="{530FB2AE-AB35-477A-86BF-CEE781B4068F}" srcOrd="2" destOrd="0" presId="urn:microsoft.com/office/officeart/2011/layout/TabList"/>
    <dgm:cxn modelId="{70CA6B9F-35F5-4EE1-9D47-9381BDC1295B}" type="presParOf" srcId="{FA5EA408-32C9-4CE6-8B9E-49BF718EFF92}" destId="{85BEC07A-4A24-4849-98E7-2D9BD58FB4A6}" srcOrd="1" destOrd="0" presId="urn:microsoft.com/office/officeart/2011/layout/TabList"/>
    <dgm:cxn modelId="{8A2A7867-1ED3-4898-928E-F042152670EC}" type="presParOf" srcId="{FA5EA408-32C9-4CE6-8B9E-49BF718EFF92}" destId="{E312800F-D2E8-42C6-A6FF-688EB90794EB}" srcOrd="2" destOrd="0" presId="urn:microsoft.com/office/officeart/2011/layout/TabList"/>
    <dgm:cxn modelId="{0081086E-5398-478A-A8D0-7C67903AD4C7}" type="presParOf" srcId="{E312800F-D2E8-42C6-A6FF-688EB90794EB}" destId="{E90EEA1A-3B96-4F0A-AE3F-F7ADDF7A216D}" srcOrd="0" destOrd="0" presId="urn:microsoft.com/office/officeart/2011/layout/TabList"/>
    <dgm:cxn modelId="{21508A01-4C4D-4916-908B-C25662118C32}" type="presParOf" srcId="{E312800F-D2E8-42C6-A6FF-688EB90794EB}" destId="{81B4C420-05B2-4FC2-89FC-6CCB21A782DA}" srcOrd="1" destOrd="0" presId="urn:microsoft.com/office/officeart/2011/layout/TabList"/>
    <dgm:cxn modelId="{2BAB5681-8F70-4C0D-BF15-9E32E3D6388D}" type="presParOf" srcId="{E312800F-D2E8-42C6-A6FF-688EB90794EB}" destId="{8A8CBD6D-F22A-497A-859D-CC46F4421477}" srcOrd="2" destOrd="0" presId="urn:microsoft.com/office/officeart/2011/layout/TabList"/>
    <dgm:cxn modelId="{0BBEBB6B-E3D5-413C-AA33-7E00195A71A3}" type="presParOf" srcId="{FA5EA408-32C9-4CE6-8B9E-49BF718EFF92}" destId="{40A469E9-9454-4152-BA25-AEF56E148FFB}" srcOrd="3" destOrd="0" presId="urn:microsoft.com/office/officeart/2011/layout/TabList"/>
    <dgm:cxn modelId="{CC4CD966-8CB1-4B70-841F-02AF2EAB21CE}" type="presParOf" srcId="{FA5EA408-32C9-4CE6-8B9E-49BF718EFF92}" destId="{EA68FF29-8594-430C-BB48-167A88958D4F}" srcOrd="4" destOrd="0" presId="urn:microsoft.com/office/officeart/2011/layout/TabList"/>
    <dgm:cxn modelId="{2EA98D6F-6EDA-4587-9565-36E9BC96CC0D}" type="presParOf" srcId="{EA68FF29-8594-430C-BB48-167A88958D4F}" destId="{BB1AB6C3-02C1-436A-A08A-46D60E86255F}" srcOrd="0" destOrd="0" presId="urn:microsoft.com/office/officeart/2011/layout/TabList"/>
    <dgm:cxn modelId="{F4836D46-64CC-4CBF-A55E-B195E6A85290}" type="presParOf" srcId="{EA68FF29-8594-430C-BB48-167A88958D4F}" destId="{419B8143-3C52-461F-AC56-9598F286787D}" srcOrd="1" destOrd="0" presId="urn:microsoft.com/office/officeart/2011/layout/TabList"/>
    <dgm:cxn modelId="{0CB3037C-75F1-497D-8DAD-9DE9D40EF2BA}" type="presParOf" srcId="{EA68FF29-8594-430C-BB48-167A88958D4F}" destId="{602BA33D-450D-4CFF-A7EC-A885AABBCD1F}" srcOrd="2" destOrd="0" presId="urn:microsoft.com/office/officeart/2011/layout/TabList"/>
    <dgm:cxn modelId="{D4286D60-684D-4621-AFCE-42081A67E07A}" type="presParOf" srcId="{FA5EA408-32C9-4CE6-8B9E-49BF718EFF92}" destId="{0BCAAE06-8DDF-474B-9B32-F3254D68FF0B}" srcOrd="5" destOrd="0" presId="urn:microsoft.com/office/officeart/2011/layout/TabList"/>
    <dgm:cxn modelId="{AF60153D-7710-4361-900E-43ABC7AEA887}" type="presParOf" srcId="{FA5EA408-32C9-4CE6-8B9E-49BF718EFF92}" destId="{24F11F0A-AEA6-44A2-AD09-F6800C85E4B9}" srcOrd="6" destOrd="0" presId="urn:microsoft.com/office/officeart/2011/layout/TabList"/>
    <dgm:cxn modelId="{9D31EC4F-7249-4F8D-B6FA-0EDB3D3E82B0}" type="presParOf" srcId="{24F11F0A-AEA6-44A2-AD09-F6800C85E4B9}" destId="{FB997931-0A3D-4922-A37B-1A0E6987BE20}" srcOrd="0" destOrd="0" presId="urn:microsoft.com/office/officeart/2011/layout/TabList"/>
    <dgm:cxn modelId="{959FAD1D-DDCD-4795-B785-EFCDB034C18D}" type="presParOf" srcId="{24F11F0A-AEA6-44A2-AD09-F6800C85E4B9}" destId="{56B5F9B0-77BF-4B0F-851D-D0B022D90117}" srcOrd="1" destOrd="0" presId="urn:microsoft.com/office/officeart/2011/layout/TabList"/>
    <dgm:cxn modelId="{59F695E0-F4DA-45B5-8A7C-CBE8D9A0E233}" type="presParOf" srcId="{24F11F0A-AEA6-44A2-AD09-F6800C85E4B9}" destId="{BE8B6ACC-F593-4B79-82BE-1E54AEA3D918}" srcOrd="2" destOrd="0" presId="urn:microsoft.com/office/officeart/2011/layout/TabList"/>
    <dgm:cxn modelId="{F6C2EF55-85BD-493D-BBEA-A1029D8B16F1}" type="presParOf" srcId="{FA5EA408-32C9-4CE6-8B9E-49BF718EFF92}" destId="{983913CB-7D80-4600-87AB-00D1B94DC287}" srcOrd="7" destOrd="0" presId="urn:microsoft.com/office/officeart/2011/layout/TabList"/>
    <dgm:cxn modelId="{6779D554-1AB9-49F7-80B5-EBCA5E8435E2}" type="presParOf" srcId="{FA5EA408-32C9-4CE6-8B9E-49BF718EFF92}" destId="{FFFA7ED1-15C2-4C24-9293-93BCE899748F}" srcOrd="8" destOrd="0" presId="urn:microsoft.com/office/officeart/2011/layout/TabList"/>
    <dgm:cxn modelId="{33FEF89F-649D-4E36-8B0D-87966D2FA6D7}" type="presParOf" srcId="{FFFA7ED1-15C2-4C24-9293-93BCE899748F}" destId="{9B89AAD0-9ABF-40F2-A2A7-E95A636BEB7F}" srcOrd="0" destOrd="0" presId="urn:microsoft.com/office/officeart/2011/layout/TabList"/>
    <dgm:cxn modelId="{FF01CA7E-E15F-47AA-8167-E5EF9AD8B29B}" type="presParOf" srcId="{FFFA7ED1-15C2-4C24-9293-93BCE899748F}" destId="{8D691569-4A86-4AF2-937F-AD08663C7E64}" srcOrd="1" destOrd="0" presId="urn:microsoft.com/office/officeart/2011/layout/TabList"/>
    <dgm:cxn modelId="{4A34E648-B74F-470D-A96C-C576D95AE43A}" type="presParOf" srcId="{FFFA7ED1-15C2-4C24-9293-93BCE899748F}" destId="{02184188-93EF-40BD-AAE8-5229552679AA}" srcOrd="2" destOrd="0" presId="urn:microsoft.com/office/officeart/2011/layout/TabList"/>
    <dgm:cxn modelId="{705E59DB-8882-40BC-AD17-C9E9793AB52C}" type="presParOf" srcId="{FA5EA408-32C9-4CE6-8B9E-49BF718EFF92}" destId="{6C77FC5C-EED3-4764-A6EE-F82A025AF2D2}" srcOrd="9" destOrd="0" presId="urn:microsoft.com/office/officeart/2011/layout/TabList"/>
    <dgm:cxn modelId="{C91C6BDC-AA78-4419-A6D1-6CB69DDBC10B}" type="presParOf" srcId="{FA5EA408-32C9-4CE6-8B9E-49BF718EFF92}" destId="{13AEEA1C-9F26-4CB3-86A1-28DB00031BEE}" srcOrd="10" destOrd="0" presId="urn:microsoft.com/office/officeart/2011/layout/TabList"/>
    <dgm:cxn modelId="{A1BCFBE7-5156-4BD4-B79E-889DE8020F9A}" type="presParOf" srcId="{13AEEA1C-9F26-4CB3-86A1-28DB00031BEE}" destId="{9158D2F7-F5EB-4713-BC38-DF81D4A02F17}" srcOrd="0" destOrd="0" presId="urn:microsoft.com/office/officeart/2011/layout/TabList"/>
    <dgm:cxn modelId="{A6D940EB-243B-4ADD-A095-749FF81C04F3}" type="presParOf" srcId="{13AEEA1C-9F26-4CB3-86A1-28DB00031BEE}" destId="{80531F96-9740-4F4A-A20A-A1A130A13B61}" srcOrd="1" destOrd="0" presId="urn:microsoft.com/office/officeart/2011/layout/TabList"/>
    <dgm:cxn modelId="{49782612-0CA5-45C0-8EBB-EBE37FAB13EB}" type="presParOf" srcId="{13AEEA1C-9F26-4CB3-86A1-28DB00031BEE}" destId="{00EEEE75-A659-4BE8-9C67-6AB43DE5F5A2}" srcOrd="2"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70AD54-444F-494C-908B-C3493C43D5F3}"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56043AA5-CD12-461F-B606-9E6B114F0432}">
      <dgm:prSet phldrT="[Text]"/>
      <dgm:spPr/>
      <dgm:t>
        <a:bodyPr/>
        <a:lstStyle/>
        <a:p>
          <a:r>
            <a:rPr lang="en-US" b="0" dirty="0"/>
            <a:t>U.S. </a:t>
          </a:r>
          <a:r>
            <a:rPr lang="en-US" b="0" u="none" dirty="0"/>
            <a:t>Army announced their change of the title “Physician Assistant” to Physician Associate” within their </a:t>
          </a:r>
          <a:r>
            <a:rPr lang="en-US" b="0" dirty="0"/>
            <a:t>armed forces branch</a:t>
          </a:r>
        </a:p>
      </dgm:t>
    </dgm:pt>
    <dgm:pt modelId="{4780B2A4-774C-4849-80DA-89F063EABD1A}" type="parTrans" cxnId="{A7F6F7DD-6501-427C-9385-AE00099B59E9}">
      <dgm:prSet/>
      <dgm:spPr/>
      <dgm:t>
        <a:bodyPr/>
        <a:lstStyle/>
        <a:p>
          <a:endParaRPr lang="en-US" b="1"/>
        </a:p>
      </dgm:t>
    </dgm:pt>
    <dgm:pt modelId="{ABD5B906-F02C-4ADE-8D76-320C8DB1A9D9}" type="sibTrans" cxnId="{A7F6F7DD-6501-427C-9385-AE00099B59E9}">
      <dgm:prSet/>
      <dgm:spPr/>
      <dgm:t>
        <a:bodyPr/>
        <a:lstStyle/>
        <a:p>
          <a:endParaRPr lang="en-US" b="1"/>
        </a:p>
      </dgm:t>
    </dgm:pt>
    <dgm:pt modelId="{17FCB1AD-E5EE-4A2F-8513-E4522BD1EF1F}">
      <dgm:prSet/>
      <dgm:spPr/>
      <dgm:t>
        <a:bodyPr/>
        <a:lstStyle/>
        <a:p>
          <a:r>
            <a:rPr lang="en-US" b="0" dirty="0"/>
            <a:t>Three states have enacted statutory changes (Oregon, Maine, and New Hampshire).</a:t>
          </a:r>
        </a:p>
      </dgm:t>
    </dgm:pt>
    <dgm:pt modelId="{A5E0DB8E-E219-4009-9E9F-F87237E8167B}" type="parTrans" cxnId="{9B67C216-AEE8-4BA7-AB37-0D5742320211}">
      <dgm:prSet/>
      <dgm:spPr/>
      <dgm:t>
        <a:bodyPr/>
        <a:lstStyle/>
        <a:p>
          <a:endParaRPr lang="en-US" b="1"/>
        </a:p>
      </dgm:t>
    </dgm:pt>
    <dgm:pt modelId="{46427115-27BB-41C9-8FB2-69F689302B93}" type="sibTrans" cxnId="{9B67C216-AEE8-4BA7-AB37-0D5742320211}">
      <dgm:prSet/>
      <dgm:spPr/>
      <dgm:t>
        <a:bodyPr/>
        <a:lstStyle/>
        <a:p>
          <a:endParaRPr lang="en-US" b="1"/>
        </a:p>
      </dgm:t>
    </dgm:pt>
    <dgm:pt modelId="{9B9B9D98-0FF7-4F7F-BC53-638C5840E615}">
      <dgm:prSet/>
      <dgm:spPr/>
      <dgm:t>
        <a:bodyPr/>
        <a:lstStyle/>
        <a:p>
          <a:r>
            <a:rPr lang="en-US" b="0" u="none" dirty="0"/>
            <a:t>30 Constituent Organizations have completed their title change efforts, including state and national organizations.</a:t>
          </a:r>
        </a:p>
      </dgm:t>
    </dgm:pt>
    <dgm:pt modelId="{4099353D-ED7C-43C8-A141-ACC5BDD99A1F}" type="parTrans" cxnId="{B2AEC491-D2AF-4640-BA88-17FBE9AF8ECB}">
      <dgm:prSet/>
      <dgm:spPr/>
      <dgm:t>
        <a:bodyPr/>
        <a:lstStyle/>
        <a:p>
          <a:endParaRPr lang="en-US" b="1"/>
        </a:p>
      </dgm:t>
    </dgm:pt>
    <dgm:pt modelId="{54B4272E-1B17-45BE-8D16-69F056797BBE}" type="sibTrans" cxnId="{B2AEC491-D2AF-4640-BA88-17FBE9AF8ECB}">
      <dgm:prSet/>
      <dgm:spPr/>
      <dgm:t>
        <a:bodyPr/>
        <a:lstStyle/>
        <a:p>
          <a:endParaRPr lang="en-US" b="1"/>
        </a:p>
      </dgm:t>
    </dgm:pt>
    <dgm:pt modelId="{DC1A4A9E-AD5A-42BF-ACA4-ED2DCD968B7F}">
      <dgm:prSet/>
      <dgm:spPr/>
      <dgm:t>
        <a:bodyPr/>
        <a:lstStyle/>
        <a:p>
          <a:r>
            <a:rPr lang="en-US" b="0" dirty="0"/>
            <a:t>Letters of support from 4 out of 5 educational institutions in Iowa with a PA educational program</a:t>
          </a:r>
        </a:p>
      </dgm:t>
    </dgm:pt>
    <dgm:pt modelId="{B80D736E-249B-414F-98EB-14C71919594D}" type="parTrans" cxnId="{95C8A0EC-6607-4D3E-9B08-7B0D44701FB3}">
      <dgm:prSet/>
      <dgm:spPr/>
      <dgm:t>
        <a:bodyPr/>
        <a:lstStyle/>
        <a:p>
          <a:endParaRPr lang="en-US" b="1"/>
        </a:p>
      </dgm:t>
    </dgm:pt>
    <dgm:pt modelId="{CA179D33-021F-471B-B1F0-A4B2B5743083}" type="sibTrans" cxnId="{95C8A0EC-6607-4D3E-9B08-7B0D44701FB3}">
      <dgm:prSet/>
      <dgm:spPr/>
      <dgm:t>
        <a:bodyPr/>
        <a:lstStyle/>
        <a:p>
          <a:endParaRPr lang="en-US" b="1"/>
        </a:p>
      </dgm:t>
    </dgm:pt>
    <dgm:pt modelId="{D56D91E3-EF68-4FFE-8AEA-0EA75E8075B3}" type="pres">
      <dgm:prSet presAssocID="{E870AD54-444F-494C-908B-C3493C43D5F3}" presName="Name0" presStyleCnt="0">
        <dgm:presLayoutVars>
          <dgm:chMax val="7"/>
          <dgm:chPref val="7"/>
          <dgm:dir/>
        </dgm:presLayoutVars>
      </dgm:prSet>
      <dgm:spPr/>
    </dgm:pt>
    <dgm:pt modelId="{85E61754-5325-4F42-BC48-88C5904D3F09}" type="pres">
      <dgm:prSet presAssocID="{E870AD54-444F-494C-908B-C3493C43D5F3}" presName="Name1" presStyleCnt="0"/>
      <dgm:spPr/>
    </dgm:pt>
    <dgm:pt modelId="{2002759E-D390-44E6-8A34-35EF63BE67D4}" type="pres">
      <dgm:prSet presAssocID="{E870AD54-444F-494C-908B-C3493C43D5F3}" presName="cycle" presStyleCnt="0"/>
      <dgm:spPr/>
    </dgm:pt>
    <dgm:pt modelId="{CF64944C-932E-4ACB-B633-44BEEFA67B8C}" type="pres">
      <dgm:prSet presAssocID="{E870AD54-444F-494C-908B-C3493C43D5F3}" presName="srcNode" presStyleLbl="node1" presStyleIdx="0" presStyleCnt="4"/>
      <dgm:spPr/>
    </dgm:pt>
    <dgm:pt modelId="{BB8595C1-C2B8-4CCC-8DC2-FDA89B1F4A2B}" type="pres">
      <dgm:prSet presAssocID="{E870AD54-444F-494C-908B-C3493C43D5F3}" presName="conn" presStyleLbl="parChTrans1D2" presStyleIdx="0" presStyleCnt="1"/>
      <dgm:spPr/>
    </dgm:pt>
    <dgm:pt modelId="{98534F4D-C991-4802-ABA8-FF31B265C8DF}" type="pres">
      <dgm:prSet presAssocID="{E870AD54-444F-494C-908B-C3493C43D5F3}" presName="extraNode" presStyleLbl="node1" presStyleIdx="0" presStyleCnt="4"/>
      <dgm:spPr/>
    </dgm:pt>
    <dgm:pt modelId="{AE03B7F2-3F1F-409A-8435-3B6C611F0071}" type="pres">
      <dgm:prSet presAssocID="{E870AD54-444F-494C-908B-C3493C43D5F3}" presName="dstNode" presStyleLbl="node1" presStyleIdx="0" presStyleCnt="4"/>
      <dgm:spPr/>
    </dgm:pt>
    <dgm:pt modelId="{B7C2C6EB-96F0-4494-97D5-39EC043F8363}" type="pres">
      <dgm:prSet presAssocID="{56043AA5-CD12-461F-B606-9E6B114F0432}" presName="text_1" presStyleLbl="node1" presStyleIdx="0" presStyleCnt="4">
        <dgm:presLayoutVars>
          <dgm:bulletEnabled val="1"/>
        </dgm:presLayoutVars>
      </dgm:prSet>
      <dgm:spPr/>
    </dgm:pt>
    <dgm:pt modelId="{55B0456E-63AC-44B3-A988-A10C9374AB1E}" type="pres">
      <dgm:prSet presAssocID="{56043AA5-CD12-461F-B606-9E6B114F0432}" presName="accent_1" presStyleCnt="0"/>
      <dgm:spPr/>
    </dgm:pt>
    <dgm:pt modelId="{BC6A62AF-DF4B-4327-8816-2F6CCCD0C098}" type="pres">
      <dgm:prSet presAssocID="{56043AA5-CD12-461F-B606-9E6B114F0432}" presName="accentRepeatNode" presStyleLbl="solidFgAcc1" presStyleIdx="0" presStyleCnt="4"/>
      <dgm:spPr/>
    </dgm:pt>
    <dgm:pt modelId="{67A8BB34-9351-4A41-BB51-894A88398B38}" type="pres">
      <dgm:prSet presAssocID="{17FCB1AD-E5EE-4A2F-8513-E4522BD1EF1F}" presName="text_2" presStyleLbl="node1" presStyleIdx="1" presStyleCnt="4">
        <dgm:presLayoutVars>
          <dgm:bulletEnabled val="1"/>
        </dgm:presLayoutVars>
      </dgm:prSet>
      <dgm:spPr/>
    </dgm:pt>
    <dgm:pt modelId="{AEE4A417-081C-49D3-B848-8D08380FD67E}" type="pres">
      <dgm:prSet presAssocID="{17FCB1AD-E5EE-4A2F-8513-E4522BD1EF1F}" presName="accent_2" presStyleCnt="0"/>
      <dgm:spPr/>
    </dgm:pt>
    <dgm:pt modelId="{57DEC368-3F27-44FF-BF4A-DFEBE8B110A0}" type="pres">
      <dgm:prSet presAssocID="{17FCB1AD-E5EE-4A2F-8513-E4522BD1EF1F}" presName="accentRepeatNode" presStyleLbl="solidFgAcc1" presStyleIdx="1" presStyleCnt="4"/>
      <dgm:spPr/>
    </dgm:pt>
    <dgm:pt modelId="{F7DF8E65-3174-4C78-B8C2-C1CE2E20EB78}" type="pres">
      <dgm:prSet presAssocID="{9B9B9D98-0FF7-4F7F-BC53-638C5840E615}" presName="text_3" presStyleLbl="node1" presStyleIdx="2" presStyleCnt="4">
        <dgm:presLayoutVars>
          <dgm:bulletEnabled val="1"/>
        </dgm:presLayoutVars>
      </dgm:prSet>
      <dgm:spPr/>
    </dgm:pt>
    <dgm:pt modelId="{107902E0-7398-40F2-B8E2-EBDD11B898F2}" type="pres">
      <dgm:prSet presAssocID="{9B9B9D98-0FF7-4F7F-BC53-638C5840E615}" presName="accent_3" presStyleCnt="0"/>
      <dgm:spPr/>
    </dgm:pt>
    <dgm:pt modelId="{F12645C4-0CBE-4903-BDB6-DDA5EBC19237}" type="pres">
      <dgm:prSet presAssocID="{9B9B9D98-0FF7-4F7F-BC53-638C5840E615}" presName="accentRepeatNode" presStyleLbl="solidFgAcc1" presStyleIdx="2" presStyleCnt="4"/>
      <dgm:spPr/>
    </dgm:pt>
    <dgm:pt modelId="{E419297A-6C24-4399-B2BE-616D878E4D73}" type="pres">
      <dgm:prSet presAssocID="{DC1A4A9E-AD5A-42BF-ACA4-ED2DCD968B7F}" presName="text_4" presStyleLbl="node1" presStyleIdx="3" presStyleCnt="4">
        <dgm:presLayoutVars>
          <dgm:bulletEnabled val="1"/>
        </dgm:presLayoutVars>
      </dgm:prSet>
      <dgm:spPr/>
    </dgm:pt>
    <dgm:pt modelId="{EA0BBA32-D587-4F7C-B660-367711FDDCD2}" type="pres">
      <dgm:prSet presAssocID="{DC1A4A9E-AD5A-42BF-ACA4-ED2DCD968B7F}" presName="accent_4" presStyleCnt="0"/>
      <dgm:spPr/>
    </dgm:pt>
    <dgm:pt modelId="{E25343A0-4EF9-40A9-BE52-E63ED34EB488}" type="pres">
      <dgm:prSet presAssocID="{DC1A4A9E-AD5A-42BF-ACA4-ED2DCD968B7F}" presName="accentRepeatNode" presStyleLbl="solidFgAcc1" presStyleIdx="3" presStyleCnt="4"/>
      <dgm:spPr/>
    </dgm:pt>
  </dgm:ptLst>
  <dgm:cxnLst>
    <dgm:cxn modelId="{9B67C216-AEE8-4BA7-AB37-0D5742320211}" srcId="{E870AD54-444F-494C-908B-C3493C43D5F3}" destId="{17FCB1AD-E5EE-4A2F-8513-E4522BD1EF1F}" srcOrd="1" destOrd="0" parTransId="{A5E0DB8E-E219-4009-9E9F-F87237E8167B}" sibTransId="{46427115-27BB-41C9-8FB2-69F689302B93}"/>
    <dgm:cxn modelId="{AE19285C-5648-4718-9FC8-7832F2F85196}" type="presOf" srcId="{17FCB1AD-E5EE-4A2F-8513-E4522BD1EF1F}" destId="{67A8BB34-9351-4A41-BB51-894A88398B38}" srcOrd="0" destOrd="0" presId="urn:microsoft.com/office/officeart/2008/layout/VerticalCurvedList"/>
    <dgm:cxn modelId="{58E82982-5AE9-4DCA-9FB7-9F0E58308FD5}" type="presOf" srcId="{56043AA5-CD12-461F-B606-9E6B114F0432}" destId="{B7C2C6EB-96F0-4494-97D5-39EC043F8363}" srcOrd="0" destOrd="0" presId="urn:microsoft.com/office/officeart/2008/layout/VerticalCurvedList"/>
    <dgm:cxn modelId="{283DB882-DAE5-452F-81BB-9A8936EB9AF5}" type="presOf" srcId="{9B9B9D98-0FF7-4F7F-BC53-638C5840E615}" destId="{F7DF8E65-3174-4C78-B8C2-C1CE2E20EB78}" srcOrd="0" destOrd="0" presId="urn:microsoft.com/office/officeart/2008/layout/VerticalCurvedList"/>
    <dgm:cxn modelId="{B2AEC491-D2AF-4640-BA88-17FBE9AF8ECB}" srcId="{E870AD54-444F-494C-908B-C3493C43D5F3}" destId="{9B9B9D98-0FF7-4F7F-BC53-638C5840E615}" srcOrd="2" destOrd="0" parTransId="{4099353D-ED7C-43C8-A141-ACC5BDD99A1F}" sibTransId="{54B4272E-1B17-45BE-8D16-69F056797BBE}"/>
    <dgm:cxn modelId="{F03AB3B8-AF71-4EC4-96F7-50C8A95C6B17}" type="presOf" srcId="{E870AD54-444F-494C-908B-C3493C43D5F3}" destId="{D56D91E3-EF68-4FFE-8AEA-0EA75E8075B3}" srcOrd="0" destOrd="0" presId="urn:microsoft.com/office/officeart/2008/layout/VerticalCurvedList"/>
    <dgm:cxn modelId="{11C6ABC8-F2F2-4226-A994-4A8A388EA7D5}" type="presOf" srcId="{DC1A4A9E-AD5A-42BF-ACA4-ED2DCD968B7F}" destId="{E419297A-6C24-4399-B2BE-616D878E4D73}" srcOrd="0" destOrd="0" presId="urn:microsoft.com/office/officeart/2008/layout/VerticalCurvedList"/>
    <dgm:cxn modelId="{046F9FDA-5A3C-4A1C-A44D-98490840BBB0}" type="presOf" srcId="{ABD5B906-F02C-4ADE-8D76-320C8DB1A9D9}" destId="{BB8595C1-C2B8-4CCC-8DC2-FDA89B1F4A2B}" srcOrd="0" destOrd="0" presId="urn:microsoft.com/office/officeart/2008/layout/VerticalCurvedList"/>
    <dgm:cxn modelId="{A7F6F7DD-6501-427C-9385-AE00099B59E9}" srcId="{E870AD54-444F-494C-908B-C3493C43D5F3}" destId="{56043AA5-CD12-461F-B606-9E6B114F0432}" srcOrd="0" destOrd="0" parTransId="{4780B2A4-774C-4849-80DA-89F063EABD1A}" sibTransId="{ABD5B906-F02C-4ADE-8D76-320C8DB1A9D9}"/>
    <dgm:cxn modelId="{95C8A0EC-6607-4D3E-9B08-7B0D44701FB3}" srcId="{E870AD54-444F-494C-908B-C3493C43D5F3}" destId="{DC1A4A9E-AD5A-42BF-ACA4-ED2DCD968B7F}" srcOrd="3" destOrd="0" parTransId="{B80D736E-249B-414F-98EB-14C71919594D}" sibTransId="{CA179D33-021F-471B-B1F0-A4B2B5743083}"/>
    <dgm:cxn modelId="{9C236B32-349A-4A97-9AD3-D5850BDBA79A}" type="presParOf" srcId="{D56D91E3-EF68-4FFE-8AEA-0EA75E8075B3}" destId="{85E61754-5325-4F42-BC48-88C5904D3F09}" srcOrd="0" destOrd="0" presId="urn:microsoft.com/office/officeart/2008/layout/VerticalCurvedList"/>
    <dgm:cxn modelId="{EBE0CD2F-7E9C-417B-BCFF-4AF7FADA9C18}" type="presParOf" srcId="{85E61754-5325-4F42-BC48-88C5904D3F09}" destId="{2002759E-D390-44E6-8A34-35EF63BE67D4}" srcOrd="0" destOrd="0" presId="urn:microsoft.com/office/officeart/2008/layout/VerticalCurvedList"/>
    <dgm:cxn modelId="{F04B7D75-A784-43FC-8A78-874347B883B1}" type="presParOf" srcId="{2002759E-D390-44E6-8A34-35EF63BE67D4}" destId="{CF64944C-932E-4ACB-B633-44BEEFA67B8C}" srcOrd="0" destOrd="0" presId="urn:microsoft.com/office/officeart/2008/layout/VerticalCurvedList"/>
    <dgm:cxn modelId="{0A28C8F0-59BE-4E84-86A1-9EBCE80CAA9C}" type="presParOf" srcId="{2002759E-D390-44E6-8A34-35EF63BE67D4}" destId="{BB8595C1-C2B8-4CCC-8DC2-FDA89B1F4A2B}" srcOrd="1" destOrd="0" presId="urn:microsoft.com/office/officeart/2008/layout/VerticalCurvedList"/>
    <dgm:cxn modelId="{6C1A7A5F-0D72-4F9E-963B-3FF97301A10E}" type="presParOf" srcId="{2002759E-D390-44E6-8A34-35EF63BE67D4}" destId="{98534F4D-C991-4802-ABA8-FF31B265C8DF}" srcOrd="2" destOrd="0" presId="urn:microsoft.com/office/officeart/2008/layout/VerticalCurvedList"/>
    <dgm:cxn modelId="{92E61D0D-3A5C-47A6-AF73-F4D93F4B0EE6}" type="presParOf" srcId="{2002759E-D390-44E6-8A34-35EF63BE67D4}" destId="{AE03B7F2-3F1F-409A-8435-3B6C611F0071}" srcOrd="3" destOrd="0" presId="urn:microsoft.com/office/officeart/2008/layout/VerticalCurvedList"/>
    <dgm:cxn modelId="{6F3F2743-E72B-4ECA-86E8-AF7C086448E6}" type="presParOf" srcId="{85E61754-5325-4F42-BC48-88C5904D3F09}" destId="{B7C2C6EB-96F0-4494-97D5-39EC043F8363}" srcOrd="1" destOrd="0" presId="urn:microsoft.com/office/officeart/2008/layout/VerticalCurvedList"/>
    <dgm:cxn modelId="{C9232C0E-606B-4621-8A09-D4C0977DC56C}" type="presParOf" srcId="{85E61754-5325-4F42-BC48-88C5904D3F09}" destId="{55B0456E-63AC-44B3-A988-A10C9374AB1E}" srcOrd="2" destOrd="0" presId="urn:microsoft.com/office/officeart/2008/layout/VerticalCurvedList"/>
    <dgm:cxn modelId="{41A0CA07-F064-4520-A287-72A357453B68}" type="presParOf" srcId="{55B0456E-63AC-44B3-A988-A10C9374AB1E}" destId="{BC6A62AF-DF4B-4327-8816-2F6CCCD0C098}" srcOrd="0" destOrd="0" presId="urn:microsoft.com/office/officeart/2008/layout/VerticalCurvedList"/>
    <dgm:cxn modelId="{39FDDF0C-280A-418E-8D77-4CC906D9AA89}" type="presParOf" srcId="{85E61754-5325-4F42-BC48-88C5904D3F09}" destId="{67A8BB34-9351-4A41-BB51-894A88398B38}" srcOrd="3" destOrd="0" presId="urn:microsoft.com/office/officeart/2008/layout/VerticalCurvedList"/>
    <dgm:cxn modelId="{853DE154-5657-4AA4-82B8-AA2384E7970A}" type="presParOf" srcId="{85E61754-5325-4F42-BC48-88C5904D3F09}" destId="{AEE4A417-081C-49D3-B848-8D08380FD67E}" srcOrd="4" destOrd="0" presId="urn:microsoft.com/office/officeart/2008/layout/VerticalCurvedList"/>
    <dgm:cxn modelId="{793B6818-1CE3-48E2-A255-579B9A7236C8}" type="presParOf" srcId="{AEE4A417-081C-49D3-B848-8D08380FD67E}" destId="{57DEC368-3F27-44FF-BF4A-DFEBE8B110A0}" srcOrd="0" destOrd="0" presId="urn:microsoft.com/office/officeart/2008/layout/VerticalCurvedList"/>
    <dgm:cxn modelId="{DFE99B98-8E49-49D1-B153-F92BE141FCCB}" type="presParOf" srcId="{85E61754-5325-4F42-BC48-88C5904D3F09}" destId="{F7DF8E65-3174-4C78-B8C2-C1CE2E20EB78}" srcOrd="5" destOrd="0" presId="urn:microsoft.com/office/officeart/2008/layout/VerticalCurvedList"/>
    <dgm:cxn modelId="{1FF47381-816F-4575-AC56-C0F9EAB4BC25}" type="presParOf" srcId="{85E61754-5325-4F42-BC48-88C5904D3F09}" destId="{107902E0-7398-40F2-B8E2-EBDD11B898F2}" srcOrd="6" destOrd="0" presId="urn:microsoft.com/office/officeart/2008/layout/VerticalCurvedList"/>
    <dgm:cxn modelId="{D419B520-DA7D-4B04-A46D-78417E1205EB}" type="presParOf" srcId="{107902E0-7398-40F2-B8E2-EBDD11B898F2}" destId="{F12645C4-0CBE-4903-BDB6-DDA5EBC19237}" srcOrd="0" destOrd="0" presId="urn:microsoft.com/office/officeart/2008/layout/VerticalCurvedList"/>
    <dgm:cxn modelId="{3258432A-EF53-41AD-9611-AD15067B93CB}" type="presParOf" srcId="{85E61754-5325-4F42-BC48-88C5904D3F09}" destId="{E419297A-6C24-4399-B2BE-616D878E4D73}" srcOrd="7" destOrd="0" presId="urn:microsoft.com/office/officeart/2008/layout/VerticalCurvedList"/>
    <dgm:cxn modelId="{4DCFB8DE-0EC9-4E03-A9CE-C570DEE520E7}" type="presParOf" srcId="{85E61754-5325-4F42-BC48-88C5904D3F09}" destId="{EA0BBA32-D587-4F7C-B660-367711FDDCD2}" srcOrd="8" destOrd="0" presId="urn:microsoft.com/office/officeart/2008/layout/VerticalCurvedList"/>
    <dgm:cxn modelId="{8211997A-ABB1-4821-870D-A7230809ACCD}" type="presParOf" srcId="{EA0BBA32-D587-4F7C-B660-367711FDDCD2}" destId="{E25343A0-4EF9-40A9-BE52-E63ED34EB48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9E0F35-89F0-4932-913A-83E841F8227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B3BBF0-5998-4EA2-BF5F-83A5EA115C61}">
      <dgm:prSet/>
      <dgm:spPr>
        <a:solidFill>
          <a:srgbClr val="00B050"/>
        </a:solidFill>
        <a:ln>
          <a:solidFill>
            <a:srgbClr val="00B050"/>
          </a:solidFill>
        </a:ln>
      </dgm:spPr>
      <dgm:t>
        <a:bodyPr/>
        <a:lstStyle/>
        <a:p>
          <a:r>
            <a:rPr lang="en-US" b="1" dirty="0"/>
            <a:t>WILL</a:t>
          </a:r>
        </a:p>
      </dgm:t>
    </dgm:pt>
    <dgm:pt modelId="{A86A0EA1-CA8B-42A9-B2F7-8B3A63790CA9}" type="parTrans" cxnId="{29C2DF6E-D096-490D-A45B-940BA3AA7E80}">
      <dgm:prSet/>
      <dgm:spPr/>
      <dgm:t>
        <a:bodyPr/>
        <a:lstStyle/>
        <a:p>
          <a:endParaRPr lang="en-US"/>
        </a:p>
      </dgm:t>
    </dgm:pt>
    <dgm:pt modelId="{6D251186-A06B-46D6-90E1-B53DE04E06B4}" type="sibTrans" cxnId="{29C2DF6E-D096-490D-A45B-940BA3AA7E80}">
      <dgm:prSet/>
      <dgm:spPr/>
      <dgm:t>
        <a:bodyPr/>
        <a:lstStyle/>
        <a:p>
          <a:endParaRPr lang="en-US"/>
        </a:p>
      </dgm:t>
    </dgm:pt>
    <dgm:pt modelId="{FE5D9625-64D8-430D-8575-550E9655BDDC}">
      <dgm:prSet/>
      <dgm:spPr/>
      <dgm:t>
        <a:bodyPr/>
        <a:lstStyle/>
        <a:p>
          <a:r>
            <a:rPr lang="en-US" dirty="0"/>
            <a:t>Help patients to better understand PA’s education, training, and their role in health care delivery</a:t>
          </a:r>
        </a:p>
      </dgm:t>
    </dgm:pt>
    <dgm:pt modelId="{5B9C25CD-F91F-45E4-A4C4-9A5204C4C11C}" type="parTrans" cxnId="{96C2CB81-5388-4297-86CD-D61F0E6609AA}">
      <dgm:prSet/>
      <dgm:spPr/>
      <dgm:t>
        <a:bodyPr/>
        <a:lstStyle/>
        <a:p>
          <a:endParaRPr lang="en-US"/>
        </a:p>
      </dgm:t>
    </dgm:pt>
    <dgm:pt modelId="{0A8C349F-6675-4952-B23D-3C3856F007BE}" type="sibTrans" cxnId="{96C2CB81-5388-4297-86CD-D61F0E6609AA}">
      <dgm:prSet/>
      <dgm:spPr/>
      <dgm:t>
        <a:bodyPr/>
        <a:lstStyle/>
        <a:p>
          <a:endParaRPr lang="en-US"/>
        </a:p>
      </dgm:t>
    </dgm:pt>
    <dgm:pt modelId="{97362D92-9CF2-4EC0-A077-779FAEB74D9C}" type="pres">
      <dgm:prSet presAssocID="{1D9E0F35-89F0-4932-913A-83E841F82272}" presName="Name0" presStyleCnt="0">
        <dgm:presLayoutVars>
          <dgm:dir/>
          <dgm:animLvl val="lvl"/>
          <dgm:resizeHandles val="exact"/>
        </dgm:presLayoutVars>
      </dgm:prSet>
      <dgm:spPr/>
    </dgm:pt>
    <dgm:pt modelId="{44100FB2-A572-4ADC-AA29-1F0D3DE0B135}" type="pres">
      <dgm:prSet presAssocID="{37B3BBF0-5998-4EA2-BF5F-83A5EA115C61}" presName="linNode" presStyleCnt="0"/>
      <dgm:spPr/>
    </dgm:pt>
    <dgm:pt modelId="{CB72E600-820A-4865-A97A-BFE7A68907CE}" type="pres">
      <dgm:prSet presAssocID="{37B3BBF0-5998-4EA2-BF5F-83A5EA115C61}" presName="parentText" presStyleLbl="node1" presStyleIdx="0" presStyleCnt="1">
        <dgm:presLayoutVars>
          <dgm:chMax val="1"/>
          <dgm:bulletEnabled val="1"/>
        </dgm:presLayoutVars>
      </dgm:prSet>
      <dgm:spPr/>
    </dgm:pt>
    <dgm:pt modelId="{3E13CFED-A93A-4C8E-82FA-639F94009088}" type="pres">
      <dgm:prSet presAssocID="{37B3BBF0-5998-4EA2-BF5F-83A5EA115C61}" presName="descendantText" presStyleLbl="alignAccFollowNode1" presStyleIdx="0" presStyleCnt="1">
        <dgm:presLayoutVars>
          <dgm:bulletEnabled val="1"/>
        </dgm:presLayoutVars>
      </dgm:prSet>
      <dgm:spPr/>
    </dgm:pt>
  </dgm:ptLst>
  <dgm:cxnLst>
    <dgm:cxn modelId="{89F82F04-89E4-4A47-8A6D-1235B7F4C46F}" type="presOf" srcId="{37B3BBF0-5998-4EA2-BF5F-83A5EA115C61}" destId="{CB72E600-820A-4865-A97A-BFE7A68907CE}" srcOrd="0" destOrd="0" presId="urn:microsoft.com/office/officeart/2005/8/layout/vList5"/>
    <dgm:cxn modelId="{52A7E95C-29AB-4109-B667-515800A54810}" type="presOf" srcId="{FE5D9625-64D8-430D-8575-550E9655BDDC}" destId="{3E13CFED-A93A-4C8E-82FA-639F94009088}" srcOrd="0" destOrd="0" presId="urn:microsoft.com/office/officeart/2005/8/layout/vList5"/>
    <dgm:cxn modelId="{29C2DF6E-D096-490D-A45B-940BA3AA7E80}" srcId="{1D9E0F35-89F0-4932-913A-83E841F82272}" destId="{37B3BBF0-5998-4EA2-BF5F-83A5EA115C61}" srcOrd="0" destOrd="0" parTransId="{A86A0EA1-CA8B-42A9-B2F7-8B3A63790CA9}" sibTransId="{6D251186-A06B-46D6-90E1-B53DE04E06B4}"/>
    <dgm:cxn modelId="{B7A3B17F-9BEC-4C89-A043-2F1A85E3C387}" type="presOf" srcId="{1D9E0F35-89F0-4932-913A-83E841F82272}" destId="{97362D92-9CF2-4EC0-A077-779FAEB74D9C}" srcOrd="0" destOrd="0" presId="urn:microsoft.com/office/officeart/2005/8/layout/vList5"/>
    <dgm:cxn modelId="{96C2CB81-5388-4297-86CD-D61F0E6609AA}" srcId="{37B3BBF0-5998-4EA2-BF5F-83A5EA115C61}" destId="{FE5D9625-64D8-430D-8575-550E9655BDDC}" srcOrd="0" destOrd="0" parTransId="{5B9C25CD-F91F-45E4-A4C4-9A5204C4C11C}" sibTransId="{0A8C349F-6675-4952-B23D-3C3856F007BE}"/>
    <dgm:cxn modelId="{5DF62E10-0A3A-4776-A252-E501101D109F}" type="presParOf" srcId="{97362D92-9CF2-4EC0-A077-779FAEB74D9C}" destId="{44100FB2-A572-4ADC-AA29-1F0D3DE0B135}" srcOrd="0" destOrd="0" presId="urn:microsoft.com/office/officeart/2005/8/layout/vList5"/>
    <dgm:cxn modelId="{3B34ACF9-1032-4F0A-8564-84672D1320CE}" type="presParOf" srcId="{44100FB2-A572-4ADC-AA29-1F0D3DE0B135}" destId="{CB72E600-820A-4865-A97A-BFE7A68907CE}" srcOrd="0" destOrd="0" presId="urn:microsoft.com/office/officeart/2005/8/layout/vList5"/>
    <dgm:cxn modelId="{4153B2B4-6B7A-4E7A-AF54-6532AFAB6B5B}" type="presParOf" srcId="{44100FB2-A572-4ADC-AA29-1F0D3DE0B135}" destId="{3E13CFED-A93A-4C8E-82FA-639F9400908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A0DF95-BFD0-4E83-AA47-6F1582C328E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E8D2E17-B3F0-45A0-9652-0B4436334542}">
      <dgm:prSet/>
      <dgm:spPr>
        <a:solidFill>
          <a:srgbClr val="FF0000"/>
        </a:solidFill>
        <a:ln>
          <a:solidFill>
            <a:srgbClr val="FF0000"/>
          </a:solidFill>
        </a:ln>
      </dgm:spPr>
      <dgm:t>
        <a:bodyPr/>
        <a:lstStyle/>
        <a:p>
          <a:r>
            <a:rPr lang="en-US" b="1" dirty="0"/>
            <a:t>WILL NOT</a:t>
          </a:r>
        </a:p>
      </dgm:t>
    </dgm:pt>
    <dgm:pt modelId="{0E864654-D61E-4FA1-AC78-C3A70E99BC3D}" type="parTrans" cxnId="{6BBDAAFD-6637-4391-B41A-3AA38FA53BA4}">
      <dgm:prSet/>
      <dgm:spPr/>
      <dgm:t>
        <a:bodyPr/>
        <a:lstStyle/>
        <a:p>
          <a:endParaRPr lang="en-US"/>
        </a:p>
      </dgm:t>
    </dgm:pt>
    <dgm:pt modelId="{EF20AEB8-5426-4663-BDFF-CBD617FF4C6B}" type="sibTrans" cxnId="{6BBDAAFD-6637-4391-B41A-3AA38FA53BA4}">
      <dgm:prSet/>
      <dgm:spPr/>
      <dgm:t>
        <a:bodyPr/>
        <a:lstStyle/>
        <a:p>
          <a:endParaRPr lang="en-US"/>
        </a:p>
      </dgm:t>
    </dgm:pt>
    <dgm:pt modelId="{5B753B46-5DAD-4E52-9225-83CD731F6C2A}">
      <dgm:prSet/>
      <dgm:spPr/>
      <dgm:t>
        <a:bodyPr/>
        <a:lstStyle/>
        <a:p>
          <a:r>
            <a:rPr lang="en-US"/>
            <a:t>Change what PAs do or impact a PA’s scope of practice</a:t>
          </a:r>
        </a:p>
      </dgm:t>
    </dgm:pt>
    <dgm:pt modelId="{74323B3E-E794-45D5-BAA1-FAC4CD08D9F4}" type="parTrans" cxnId="{57F3C4A8-E16A-4D0B-B459-118E30670B77}">
      <dgm:prSet/>
      <dgm:spPr/>
      <dgm:t>
        <a:bodyPr/>
        <a:lstStyle/>
        <a:p>
          <a:endParaRPr lang="en-US"/>
        </a:p>
      </dgm:t>
    </dgm:pt>
    <dgm:pt modelId="{A28B6FF6-D374-4094-A170-6EB7C07A96EE}" type="sibTrans" cxnId="{57F3C4A8-E16A-4D0B-B459-118E30670B77}">
      <dgm:prSet/>
      <dgm:spPr/>
      <dgm:t>
        <a:bodyPr/>
        <a:lstStyle/>
        <a:p>
          <a:endParaRPr lang="en-US"/>
        </a:p>
      </dgm:t>
    </dgm:pt>
    <dgm:pt modelId="{64661521-CE01-4F7B-8FDE-55F31E7B73AB}" type="pres">
      <dgm:prSet presAssocID="{3EA0DF95-BFD0-4E83-AA47-6F1582C328E9}" presName="Name0" presStyleCnt="0">
        <dgm:presLayoutVars>
          <dgm:dir/>
          <dgm:animLvl val="lvl"/>
          <dgm:resizeHandles val="exact"/>
        </dgm:presLayoutVars>
      </dgm:prSet>
      <dgm:spPr/>
    </dgm:pt>
    <dgm:pt modelId="{F79C242F-136E-459D-8662-C0329664AD37}" type="pres">
      <dgm:prSet presAssocID="{9E8D2E17-B3F0-45A0-9652-0B4436334542}" presName="linNode" presStyleCnt="0"/>
      <dgm:spPr/>
    </dgm:pt>
    <dgm:pt modelId="{5A63D426-AAED-4930-AA8F-2D8AB0D27291}" type="pres">
      <dgm:prSet presAssocID="{9E8D2E17-B3F0-45A0-9652-0B4436334542}" presName="parentText" presStyleLbl="node1" presStyleIdx="0" presStyleCnt="1">
        <dgm:presLayoutVars>
          <dgm:chMax val="1"/>
          <dgm:bulletEnabled val="1"/>
        </dgm:presLayoutVars>
      </dgm:prSet>
      <dgm:spPr/>
    </dgm:pt>
    <dgm:pt modelId="{207211F7-7D91-4CFA-84E1-DA707796440A}" type="pres">
      <dgm:prSet presAssocID="{9E8D2E17-B3F0-45A0-9652-0B4436334542}" presName="descendantText" presStyleLbl="alignAccFollowNode1" presStyleIdx="0" presStyleCnt="1">
        <dgm:presLayoutVars>
          <dgm:bulletEnabled val="1"/>
        </dgm:presLayoutVars>
      </dgm:prSet>
      <dgm:spPr/>
    </dgm:pt>
  </dgm:ptLst>
  <dgm:cxnLst>
    <dgm:cxn modelId="{DE8DC43A-5010-4E32-8690-94979BD69491}" type="presOf" srcId="{9E8D2E17-B3F0-45A0-9652-0B4436334542}" destId="{5A63D426-AAED-4930-AA8F-2D8AB0D27291}" srcOrd="0" destOrd="0" presId="urn:microsoft.com/office/officeart/2005/8/layout/vList5"/>
    <dgm:cxn modelId="{DB86E54A-4F68-480B-BEC7-B9244AC52440}" type="presOf" srcId="{3EA0DF95-BFD0-4E83-AA47-6F1582C328E9}" destId="{64661521-CE01-4F7B-8FDE-55F31E7B73AB}" srcOrd="0" destOrd="0" presId="urn:microsoft.com/office/officeart/2005/8/layout/vList5"/>
    <dgm:cxn modelId="{57F3C4A8-E16A-4D0B-B459-118E30670B77}" srcId="{9E8D2E17-B3F0-45A0-9652-0B4436334542}" destId="{5B753B46-5DAD-4E52-9225-83CD731F6C2A}" srcOrd="0" destOrd="0" parTransId="{74323B3E-E794-45D5-BAA1-FAC4CD08D9F4}" sibTransId="{A28B6FF6-D374-4094-A170-6EB7C07A96EE}"/>
    <dgm:cxn modelId="{32B7B3C5-7E67-4B44-8C7F-54EE53B9E81B}" type="presOf" srcId="{5B753B46-5DAD-4E52-9225-83CD731F6C2A}" destId="{207211F7-7D91-4CFA-84E1-DA707796440A}" srcOrd="0" destOrd="0" presId="urn:microsoft.com/office/officeart/2005/8/layout/vList5"/>
    <dgm:cxn modelId="{6BBDAAFD-6637-4391-B41A-3AA38FA53BA4}" srcId="{3EA0DF95-BFD0-4E83-AA47-6F1582C328E9}" destId="{9E8D2E17-B3F0-45A0-9652-0B4436334542}" srcOrd="0" destOrd="0" parTransId="{0E864654-D61E-4FA1-AC78-C3A70E99BC3D}" sibTransId="{EF20AEB8-5426-4663-BDFF-CBD617FF4C6B}"/>
    <dgm:cxn modelId="{4AA010BD-FDDA-4D14-A3DB-B88FE905A293}" type="presParOf" srcId="{64661521-CE01-4F7B-8FDE-55F31E7B73AB}" destId="{F79C242F-136E-459D-8662-C0329664AD37}" srcOrd="0" destOrd="0" presId="urn:microsoft.com/office/officeart/2005/8/layout/vList5"/>
    <dgm:cxn modelId="{8B388303-63C6-4377-98E7-372AB4D12A2E}" type="presParOf" srcId="{F79C242F-136E-459D-8662-C0329664AD37}" destId="{5A63D426-AAED-4930-AA8F-2D8AB0D27291}" srcOrd="0" destOrd="0" presId="urn:microsoft.com/office/officeart/2005/8/layout/vList5"/>
    <dgm:cxn modelId="{4A619168-4A66-44EF-853C-89AAE52AFABF}" type="presParOf" srcId="{F79C242F-136E-459D-8662-C0329664AD37}" destId="{207211F7-7D91-4CFA-84E1-DA707796440A}"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0D3EB-722D-4CE5-BBDB-DE2B8958E2DB}">
      <dsp:nvSpPr>
        <dsp:cNvPr id="0" name=""/>
        <dsp:cNvSpPr/>
      </dsp:nvSpPr>
      <dsp:spPr>
        <a:xfrm>
          <a:off x="0" y="1624464"/>
          <a:ext cx="11965311" cy="101787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6B927D-4E6A-449F-ADF6-07AC6E2826EF}">
      <dsp:nvSpPr>
        <dsp:cNvPr id="0" name=""/>
        <dsp:cNvSpPr/>
      </dsp:nvSpPr>
      <dsp:spPr>
        <a:xfrm>
          <a:off x="974" y="0"/>
          <a:ext cx="2310973" cy="170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b" anchorCtr="0">
          <a:noAutofit/>
        </a:bodyPr>
        <a:lstStyle/>
        <a:p>
          <a:pPr marL="0" lvl="0" indent="0" algn="ctr" defTabSz="1422400">
            <a:lnSpc>
              <a:spcPct val="90000"/>
            </a:lnSpc>
            <a:spcBef>
              <a:spcPct val="0"/>
            </a:spcBef>
            <a:spcAft>
              <a:spcPct val="35000"/>
            </a:spcAft>
            <a:buNone/>
          </a:pPr>
          <a:r>
            <a:rPr lang="en-US" sz="3200" b="1" kern="1200" dirty="0"/>
            <a:t>Jan. 12</a:t>
          </a:r>
        </a:p>
        <a:p>
          <a:pPr marL="0" lvl="0" indent="0" algn="ctr" defTabSz="1422400">
            <a:lnSpc>
              <a:spcPct val="90000"/>
            </a:lnSpc>
            <a:spcBef>
              <a:spcPct val="0"/>
            </a:spcBef>
            <a:spcAft>
              <a:spcPct val="35000"/>
            </a:spcAft>
            <a:buNone/>
          </a:pPr>
          <a:r>
            <a:rPr lang="en-US" sz="2400" kern="1200" dirty="0"/>
            <a:t>First Day of Session</a:t>
          </a:r>
          <a:endParaRPr lang="en-US" sz="3200" kern="1200" dirty="0"/>
        </a:p>
      </dsp:txBody>
      <dsp:txXfrm>
        <a:off x="974" y="0"/>
        <a:ext cx="2310973" cy="1706720"/>
      </dsp:txXfrm>
    </dsp:sp>
    <dsp:sp modelId="{DD9615A3-4DF7-46EF-8986-0BD65CB3815C}">
      <dsp:nvSpPr>
        <dsp:cNvPr id="0" name=""/>
        <dsp:cNvSpPr/>
      </dsp:nvSpPr>
      <dsp:spPr>
        <a:xfrm>
          <a:off x="943120" y="1920060"/>
          <a:ext cx="426680" cy="426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37A00-14A3-45FC-B0A8-CFB19E2A83FB}">
      <dsp:nvSpPr>
        <dsp:cNvPr id="0" name=""/>
        <dsp:cNvSpPr/>
      </dsp:nvSpPr>
      <dsp:spPr>
        <a:xfrm>
          <a:off x="2381224" y="2560079"/>
          <a:ext cx="1946841" cy="170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kern="1200" dirty="0"/>
            <a:t>Feb. 20</a:t>
          </a:r>
        </a:p>
        <a:p>
          <a:pPr marL="0" lvl="0" indent="0" algn="ctr" defTabSz="1422400">
            <a:lnSpc>
              <a:spcPct val="90000"/>
            </a:lnSpc>
            <a:spcBef>
              <a:spcPct val="0"/>
            </a:spcBef>
            <a:spcAft>
              <a:spcPct val="35000"/>
            </a:spcAft>
            <a:buNone/>
          </a:pPr>
          <a:r>
            <a:rPr lang="en-US" sz="2400" kern="1200" dirty="0"/>
            <a:t>First Funnel</a:t>
          </a:r>
          <a:endParaRPr lang="en-US" sz="3200" kern="1200" dirty="0"/>
        </a:p>
      </dsp:txBody>
      <dsp:txXfrm>
        <a:off x="2381224" y="2560079"/>
        <a:ext cx="1946841" cy="1706720"/>
      </dsp:txXfrm>
    </dsp:sp>
    <dsp:sp modelId="{0EC6B23E-3151-4259-85BD-17FCD29285F3}">
      <dsp:nvSpPr>
        <dsp:cNvPr id="0" name=""/>
        <dsp:cNvSpPr/>
      </dsp:nvSpPr>
      <dsp:spPr>
        <a:xfrm>
          <a:off x="3141305" y="1920059"/>
          <a:ext cx="426680" cy="426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8CE28A-E334-4441-9C53-FA848E866A30}">
      <dsp:nvSpPr>
        <dsp:cNvPr id="0" name=""/>
        <dsp:cNvSpPr/>
      </dsp:nvSpPr>
      <dsp:spPr>
        <a:xfrm>
          <a:off x="4397342" y="0"/>
          <a:ext cx="2036056" cy="170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b" anchorCtr="0">
          <a:noAutofit/>
        </a:bodyPr>
        <a:lstStyle/>
        <a:p>
          <a:pPr marL="0" lvl="0" indent="0" algn="ctr" defTabSz="1422400">
            <a:lnSpc>
              <a:spcPct val="90000"/>
            </a:lnSpc>
            <a:spcBef>
              <a:spcPct val="0"/>
            </a:spcBef>
            <a:spcAft>
              <a:spcPct val="35000"/>
            </a:spcAft>
            <a:buNone/>
          </a:pPr>
          <a:r>
            <a:rPr lang="en-US" sz="3200" b="1" kern="1200" dirty="0"/>
            <a:t>Mar. 20</a:t>
          </a:r>
        </a:p>
        <a:p>
          <a:pPr marL="0" lvl="0" indent="0" algn="ctr" defTabSz="1422400">
            <a:lnSpc>
              <a:spcPct val="90000"/>
            </a:lnSpc>
            <a:spcBef>
              <a:spcPct val="0"/>
            </a:spcBef>
            <a:spcAft>
              <a:spcPct val="35000"/>
            </a:spcAft>
            <a:buNone/>
          </a:pPr>
          <a:r>
            <a:rPr lang="en-US" sz="2400" kern="1200" dirty="0"/>
            <a:t>Second Funnel</a:t>
          </a:r>
          <a:endParaRPr lang="en-US" sz="3200" kern="1200" dirty="0"/>
        </a:p>
      </dsp:txBody>
      <dsp:txXfrm>
        <a:off x="4397342" y="0"/>
        <a:ext cx="2036056" cy="1706720"/>
      </dsp:txXfrm>
    </dsp:sp>
    <dsp:sp modelId="{CCD51B86-6F55-4535-A92A-833F601FB75B}">
      <dsp:nvSpPr>
        <dsp:cNvPr id="0" name=""/>
        <dsp:cNvSpPr/>
      </dsp:nvSpPr>
      <dsp:spPr>
        <a:xfrm>
          <a:off x="5202030" y="1920060"/>
          <a:ext cx="426680" cy="426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8CE4A-73F6-4D90-9A98-FC12D96CC9E8}">
      <dsp:nvSpPr>
        <dsp:cNvPr id="0" name=""/>
        <dsp:cNvSpPr/>
      </dsp:nvSpPr>
      <dsp:spPr>
        <a:xfrm>
          <a:off x="6502675" y="2560079"/>
          <a:ext cx="2002761" cy="170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t" anchorCtr="0">
          <a:noAutofit/>
        </a:bodyPr>
        <a:lstStyle/>
        <a:p>
          <a:pPr marL="0" lvl="0" indent="0" algn="ctr" defTabSz="1422400">
            <a:lnSpc>
              <a:spcPct val="90000"/>
            </a:lnSpc>
            <a:spcBef>
              <a:spcPct val="0"/>
            </a:spcBef>
            <a:spcAft>
              <a:spcPct val="35000"/>
            </a:spcAft>
            <a:buNone/>
          </a:pPr>
          <a:r>
            <a:rPr lang="en-US" sz="3200" b="1" kern="1200" dirty="0"/>
            <a:t>Apr. 21</a:t>
          </a:r>
          <a:endParaRPr lang="en-US" sz="2400" b="1" kern="1200" dirty="0"/>
        </a:p>
        <a:p>
          <a:pPr marL="0" lvl="0" indent="0" algn="ctr" defTabSz="1422400">
            <a:lnSpc>
              <a:spcPct val="90000"/>
            </a:lnSpc>
            <a:spcBef>
              <a:spcPct val="0"/>
            </a:spcBef>
            <a:spcAft>
              <a:spcPct val="35000"/>
            </a:spcAft>
            <a:buNone/>
          </a:pPr>
          <a:r>
            <a:rPr lang="en-US" sz="2400" kern="1200" dirty="0"/>
            <a:t>100</a:t>
          </a:r>
          <a:r>
            <a:rPr lang="en-US" sz="2400" kern="1200" baseline="30000" dirty="0"/>
            <a:t>th</a:t>
          </a:r>
          <a:r>
            <a:rPr lang="en-US" sz="2400" kern="1200" dirty="0"/>
            <a:t> Day of Session</a:t>
          </a:r>
          <a:endParaRPr lang="en-US" sz="3200" kern="1200" dirty="0"/>
        </a:p>
      </dsp:txBody>
      <dsp:txXfrm>
        <a:off x="6502675" y="2560079"/>
        <a:ext cx="2002761" cy="1706720"/>
      </dsp:txXfrm>
    </dsp:sp>
    <dsp:sp modelId="{36ED3678-BA77-429B-8123-A24E9E6102F7}">
      <dsp:nvSpPr>
        <dsp:cNvPr id="0" name=""/>
        <dsp:cNvSpPr/>
      </dsp:nvSpPr>
      <dsp:spPr>
        <a:xfrm>
          <a:off x="7290716" y="1920059"/>
          <a:ext cx="426680" cy="426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20654-2234-47AA-8C5C-295C8BD61DC3}">
      <dsp:nvSpPr>
        <dsp:cNvPr id="0" name=""/>
        <dsp:cNvSpPr/>
      </dsp:nvSpPr>
      <dsp:spPr>
        <a:xfrm>
          <a:off x="8574714" y="0"/>
          <a:ext cx="2193092" cy="1706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b" anchorCtr="0">
          <a:noAutofit/>
        </a:bodyPr>
        <a:lstStyle/>
        <a:p>
          <a:pPr marL="0" lvl="0" indent="0" algn="ctr" defTabSz="1422400">
            <a:lnSpc>
              <a:spcPct val="90000"/>
            </a:lnSpc>
            <a:spcBef>
              <a:spcPct val="0"/>
            </a:spcBef>
            <a:spcAft>
              <a:spcPct val="35000"/>
            </a:spcAft>
            <a:buNone/>
          </a:pPr>
          <a:r>
            <a:rPr lang="en-US" sz="3200" b="1" kern="1200" dirty="0"/>
            <a:t>???</a:t>
          </a:r>
        </a:p>
        <a:p>
          <a:pPr marL="0" lvl="0" indent="0" algn="ctr" defTabSz="1422400">
            <a:lnSpc>
              <a:spcPct val="90000"/>
            </a:lnSpc>
            <a:spcBef>
              <a:spcPct val="0"/>
            </a:spcBef>
            <a:spcAft>
              <a:spcPct val="35000"/>
            </a:spcAft>
            <a:buNone/>
          </a:pPr>
          <a:r>
            <a:rPr lang="en-US" sz="2400" kern="1200" dirty="0"/>
            <a:t>Adjournment Sine Die</a:t>
          </a:r>
          <a:endParaRPr lang="en-US" sz="3200" kern="1200" dirty="0"/>
        </a:p>
      </dsp:txBody>
      <dsp:txXfrm>
        <a:off x="8574714" y="0"/>
        <a:ext cx="2193092" cy="1706720"/>
      </dsp:txXfrm>
    </dsp:sp>
    <dsp:sp modelId="{A8EA4B2C-68A9-4464-8E23-F4A51AA4AB70}">
      <dsp:nvSpPr>
        <dsp:cNvPr id="0" name=""/>
        <dsp:cNvSpPr/>
      </dsp:nvSpPr>
      <dsp:spPr>
        <a:xfrm>
          <a:off x="9457920" y="1920060"/>
          <a:ext cx="426680" cy="4266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8F36E-8D2E-4623-A93E-9F9A50D4F748}">
      <dsp:nvSpPr>
        <dsp:cNvPr id="0" name=""/>
        <dsp:cNvSpPr/>
      </dsp:nvSpPr>
      <dsp:spPr>
        <a:xfrm>
          <a:off x="0" y="272327"/>
          <a:ext cx="3450374" cy="2070224"/>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State Budget</a:t>
          </a:r>
        </a:p>
      </dsp:txBody>
      <dsp:txXfrm>
        <a:off x="0" y="272327"/>
        <a:ext cx="3450374" cy="2070224"/>
      </dsp:txXfrm>
    </dsp:sp>
    <dsp:sp modelId="{65C9BB13-B1D4-457A-8AD9-C1B32F527440}">
      <dsp:nvSpPr>
        <dsp:cNvPr id="0" name=""/>
        <dsp:cNvSpPr/>
      </dsp:nvSpPr>
      <dsp:spPr>
        <a:xfrm>
          <a:off x="3795412" y="272327"/>
          <a:ext cx="3450374" cy="2070224"/>
        </a:xfrm>
        <a:prstGeom prst="rect">
          <a:avLst/>
        </a:prstGeom>
        <a:solidFill>
          <a:schemeClr val="accent1">
            <a:shade val="50000"/>
            <a:hueOff val="-115445"/>
            <a:satOff val="-16557"/>
            <a:lumOff val="17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Property Tax</a:t>
          </a:r>
        </a:p>
      </dsp:txBody>
      <dsp:txXfrm>
        <a:off x="3795412" y="272327"/>
        <a:ext cx="3450374" cy="2070224"/>
      </dsp:txXfrm>
    </dsp:sp>
    <dsp:sp modelId="{CC9422C2-C1AE-4643-8A49-4B8DDB2A92A2}">
      <dsp:nvSpPr>
        <dsp:cNvPr id="0" name=""/>
        <dsp:cNvSpPr/>
      </dsp:nvSpPr>
      <dsp:spPr>
        <a:xfrm>
          <a:off x="7590824" y="272327"/>
          <a:ext cx="3450374" cy="2070224"/>
        </a:xfrm>
        <a:prstGeom prst="rect">
          <a:avLst/>
        </a:prstGeom>
        <a:solidFill>
          <a:schemeClr val="accent1">
            <a:shade val="50000"/>
            <a:hueOff val="-230890"/>
            <a:satOff val="-33114"/>
            <a:lumOff val="34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Eminent Domain</a:t>
          </a:r>
        </a:p>
      </dsp:txBody>
      <dsp:txXfrm>
        <a:off x="7590824" y="272327"/>
        <a:ext cx="3450374" cy="2070224"/>
      </dsp:txXfrm>
    </dsp:sp>
    <dsp:sp modelId="{E13486C2-7E39-4055-8C60-913B2EF49DD1}">
      <dsp:nvSpPr>
        <dsp:cNvPr id="0" name=""/>
        <dsp:cNvSpPr/>
      </dsp:nvSpPr>
      <dsp:spPr>
        <a:xfrm>
          <a:off x="0" y="2687590"/>
          <a:ext cx="3450374" cy="2070224"/>
        </a:xfrm>
        <a:prstGeom prst="rect">
          <a:avLst/>
        </a:prstGeom>
        <a:solidFill>
          <a:schemeClr val="accent1">
            <a:shade val="50000"/>
            <a:hueOff val="-346335"/>
            <a:satOff val="-49671"/>
            <a:lumOff val="52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Education Funding and Policy</a:t>
          </a:r>
        </a:p>
      </dsp:txBody>
      <dsp:txXfrm>
        <a:off x="0" y="2687590"/>
        <a:ext cx="3450374" cy="2070224"/>
      </dsp:txXfrm>
    </dsp:sp>
    <dsp:sp modelId="{493E913A-E243-4C51-8F8D-1FBB07EBB4A4}">
      <dsp:nvSpPr>
        <dsp:cNvPr id="0" name=""/>
        <dsp:cNvSpPr/>
      </dsp:nvSpPr>
      <dsp:spPr>
        <a:xfrm>
          <a:off x="3795412" y="2687590"/>
          <a:ext cx="3450374" cy="2070224"/>
        </a:xfrm>
        <a:prstGeom prst="rect">
          <a:avLst/>
        </a:prstGeom>
        <a:solidFill>
          <a:schemeClr val="accent1">
            <a:shade val="50000"/>
            <a:hueOff val="-230890"/>
            <a:satOff val="-33114"/>
            <a:lumOff val="34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Energy</a:t>
          </a:r>
        </a:p>
      </dsp:txBody>
      <dsp:txXfrm>
        <a:off x="3795412" y="2687590"/>
        <a:ext cx="3450374" cy="2070224"/>
      </dsp:txXfrm>
    </dsp:sp>
    <dsp:sp modelId="{6CDE6058-4F3C-4920-B749-8442B168E54C}">
      <dsp:nvSpPr>
        <dsp:cNvPr id="0" name=""/>
        <dsp:cNvSpPr/>
      </dsp:nvSpPr>
      <dsp:spPr>
        <a:xfrm>
          <a:off x="7590824" y="2687590"/>
          <a:ext cx="3450374" cy="2070224"/>
        </a:xfrm>
        <a:prstGeom prst="rect">
          <a:avLst/>
        </a:prstGeom>
        <a:solidFill>
          <a:schemeClr val="accent1">
            <a:shade val="50000"/>
            <a:hueOff val="-115445"/>
            <a:satOff val="-16557"/>
            <a:lumOff val="17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dirty="0"/>
            <a:t>HHS/Medicaid</a:t>
          </a:r>
        </a:p>
      </dsp:txBody>
      <dsp:txXfrm>
        <a:off x="7590824" y="2687590"/>
        <a:ext cx="3450374" cy="2070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EF820-96F5-49E4-A493-3414DEBAF35F}">
      <dsp:nvSpPr>
        <dsp:cNvPr id="0" name=""/>
        <dsp:cNvSpPr/>
      </dsp:nvSpPr>
      <dsp:spPr>
        <a:xfrm rot="10800000">
          <a:off x="1227081" y="3241"/>
          <a:ext cx="3670800" cy="120992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544"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a:t>Speaker Pat Grassley</a:t>
          </a:r>
        </a:p>
      </dsp:txBody>
      <dsp:txXfrm rot="10800000">
        <a:off x="1529562" y="3241"/>
        <a:ext cx="3368319" cy="1209925"/>
      </dsp:txXfrm>
    </dsp:sp>
    <dsp:sp modelId="{93EEE4E1-2EBE-4544-B6F1-DA0AF0910697}">
      <dsp:nvSpPr>
        <dsp:cNvPr id="0" name=""/>
        <dsp:cNvSpPr/>
      </dsp:nvSpPr>
      <dsp:spPr>
        <a:xfrm>
          <a:off x="622118" y="3241"/>
          <a:ext cx="1209925" cy="1209925"/>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70001" t="-2160" r="-65079" b="-54558"/>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7F0EB-7447-4A13-8827-9AB27A34E889}">
      <dsp:nvSpPr>
        <dsp:cNvPr id="0" name=""/>
        <dsp:cNvSpPr/>
      </dsp:nvSpPr>
      <dsp:spPr>
        <a:xfrm rot="10800000">
          <a:off x="1227081" y="1574339"/>
          <a:ext cx="3670800" cy="120992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544"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Majority Leader Bobby Kaufmann</a:t>
          </a:r>
        </a:p>
      </dsp:txBody>
      <dsp:txXfrm rot="10800000">
        <a:off x="1529562" y="1574339"/>
        <a:ext cx="3368319" cy="1209925"/>
      </dsp:txXfrm>
    </dsp:sp>
    <dsp:sp modelId="{5194733A-B3E7-4B78-9220-CDD7FEC29422}">
      <dsp:nvSpPr>
        <dsp:cNvPr id="0" name=""/>
        <dsp:cNvSpPr/>
      </dsp:nvSpPr>
      <dsp:spPr>
        <a:xfrm>
          <a:off x="622118" y="1574339"/>
          <a:ext cx="1209925" cy="1209925"/>
        </a:xfrm>
        <a:prstGeom prst="ellipse">
          <a:avLst/>
        </a:prstGeom>
        <a:blipFill dpi="0" rotWithShape="1">
          <a:blip xmlns:r="http://schemas.openxmlformats.org/officeDocument/2006/relationships" r:embed="rId2"/>
          <a:srcRect/>
          <a:stretch>
            <a:fillRect l="-4060" t="-10991" r="4060" b="-29009"/>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375FB58-990F-426C-B003-B33AA460FAF5}">
      <dsp:nvSpPr>
        <dsp:cNvPr id="0" name=""/>
        <dsp:cNvSpPr/>
      </dsp:nvSpPr>
      <dsp:spPr>
        <a:xfrm rot="10800000">
          <a:off x="1227081" y="3145436"/>
          <a:ext cx="3670800" cy="1209925"/>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544"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Minority Leader Brian Meyer</a:t>
          </a:r>
        </a:p>
      </dsp:txBody>
      <dsp:txXfrm rot="10800000">
        <a:off x="1529562" y="3145436"/>
        <a:ext cx="3368319" cy="1209925"/>
      </dsp:txXfrm>
    </dsp:sp>
    <dsp:sp modelId="{7F7FB8B6-A20B-4E6B-8C86-E57CCD3B3716}">
      <dsp:nvSpPr>
        <dsp:cNvPr id="0" name=""/>
        <dsp:cNvSpPr/>
      </dsp:nvSpPr>
      <dsp:spPr>
        <a:xfrm>
          <a:off x="622118" y="3145436"/>
          <a:ext cx="1209925" cy="1209925"/>
        </a:xfrm>
        <a:prstGeom prst="ellipse">
          <a:avLst/>
        </a:prstGeom>
        <a:blipFill>
          <a:blip xmlns:r="http://schemas.openxmlformats.org/officeDocument/2006/relationships" r:embed="rId3"/>
          <a:srcRect/>
          <a:stretch>
            <a:fillRect t="-20000" b="-2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EF820-96F5-49E4-A493-3414DEBAF35F}">
      <dsp:nvSpPr>
        <dsp:cNvPr id="0" name=""/>
        <dsp:cNvSpPr/>
      </dsp:nvSpPr>
      <dsp:spPr>
        <a:xfrm rot="10800000">
          <a:off x="1178173" y="1916"/>
          <a:ext cx="3475895" cy="121066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86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Majority Leader Mike Klimesh</a:t>
          </a:r>
        </a:p>
      </dsp:txBody>
      <dsp:txXfrm rot="10800000">
        <a:off x="1480838" y="1916"/>
        <a:ext cx="3173230" cy="1210662"/>
      </dsp:txXfrm>
    </dsp:sp>
    <dsp:sp modelId="{93EEE4E1-2EBE-4544-B6F1-DA0AF0910697}">
      <dsp:nvSpPr>
        <dsp:cNvPr id="0" name=""/>
        <dsp:cNvSpPr/>
      </dsp:nvSpPr>
      <dsp:spPr>
        <a:xfrm>
          <a:off x="572841" y="1916"/>
          <a:ext cx="1210662" cy="1210662"/>
        </a:xfrm>
        <a:prstGeom prst="ellipse">
          <a:avLst/>
        </a:prstGeom>
        <a:blipFill dpi="0" rotWithShape="1">
          <a:blip xmlns:r="http://schemas.openxmlformats.org/officeDocument/2006/relationships" r:embed="rId1"/>
          <a:srcRect/>
          <a:stretch>
            <a:fillRect l="-4060" t="-3525" r="4060" b="-3647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97B77F3-BEBE-4BAA-99FD-540F82B5727A}">
      <dsp:nvSpPr>
        <dsp:cNvPr id="0" name=""/>
        <dsp:cNvSpPr/>
      </dsp:nvSpPr>
      <dsp:spPr>
        <a:xfrm rot="10800000">
          <a:off x="1179806" y="1561609"/>
          <a:ext cx="3475895" cy="121066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86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President Amy Sinclair</a:t>
          </a:r>
        </a:p>
      </dsp:txBody>
      <dsp:txXfrm rot="10800000">
        <a:off x="1482471" y="1561609"/>
        <a:ext cx="3173230" cy="1210662"/>
      </dsp:txXfrm>
    </dsp:sp>
    <dsp:sp modelId="{2E2F7E42-E69F-46D4-A7D2-1DAA571BD566}">
      <dsp:nvSpPr>
        <dsp:cNvPr id="0" name=""/>
        <dsp:cNvSpPr/>
      </dsp:nvSpPr>
      <dsp:spPr>
        <a:xfrm>
          <a:off x="572841" y="1573970"/>
          <a:ext cx="1210662" cy="1210662"/>
        </a:xfrm>
        <a:prstGeom prst="ellipse">
          <a:avLst/>
        </a:prstGeom>
        <a:blipFill dpi="0" rotWithShape="1">
          <a:blip xmlns:r="http://schemas.openxmlformats.org/officeDocument/2006/relationships" r:embed="rId2"/>
          <a:srcRect/>
          <a:stretch>
            <a:fillRect l="-1781" t="-4193" r="-928" b="-396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413A87A-61DF-4ACE-A674-1559BBD08C2B}">
      <dsp:nvSpPr>
        <dsp:cNvPr id="0" name=""/>
        <dsp:cNvSpPr/>
      </dsp:nvSpPr>
      <dsp:spPr>
        <a:xfrm rot="10800000">
          <a:off x="1178173" y="3146025"/>
          <a:ext cx="3475895" cy="1210662"/>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869"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Minority Leader Janice Weiner</a:t>
          </a:r>
        </a:p>
      </dsp:txBody>
      <dsp:txXfrm rot="10800000">
        <a:off x="1480838" y="3146025"/>
        <a:ext cx="3173230" cy="1210662"/>
      </dsp:txXfrm>
    </dsp:sp>
    <dsp:sp modelId="{3843CB46-2964-444F-8C24-4414861F3D65}">
      <dsp:nvSpPr>
        <dsp:cNvPr id="0" name=""/>
        <dsp:cNvSpPr/>
      </dsp:nvSpPr>
      <dsp:spPr>
        <a:xfrm>
          <a:off x="572841" y="3146025"/>
          <a:ext cx="1210662" cy="1210662"/>
        </a:xfrm>
        <a:prstGeom prst="ellipse">
          <a:avLst/>
        </a:prstGeom>
        <a:blipFill dpi="0" rotWithShape="1">
          <a:blip xmlns:r="http://schemas.openxmlformats.org/officeDocument/2006/relationships" r:embed="rId3"/>
          <a:srcRect/>
          <a:stretch>
            <a:fillRect l="-51934" t="-3797" r="-53625" b="-4392"/>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7AB27-141B-42A9-8C9F-DA479CAE9032}">
      <dsp:nvSpPr>
        <dsp:cNvPr id="0" name=""/>
        <dsp:cNvSpPr/>
      </dsp:nvSpPr>
      <dsp:spPr>
        <a:xfrm>
          <a:off x="0" y="5206773"/>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94F042-1D9A-46BF-98CA-35512530D8F6}">
      <dsp:nvSpPr>
        <dsp:cNvPr id="0" name=""/>
        <dsp:cNvSpPr/>
      </dsp:nvSpPr>
      <dsp:spPr>
        <a:xfrm>
          <a:off x="0" y="4332097"/>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0604D3-728A-4608-BC97-7020FEF8BFEE}">
      <dsp:nvSpPr>
        <dsp:cNvPr id="0" name=""/>
        <dsp:cNvSpPr/>
      </dsp:nvSpPr>
      <dsp:spPr>
        <a:xfrm>
          <a:off x="0" y="3457420"/>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D94282-575E-4E53-B573-EBC78D442F61}">
      <dsp:nvSpPr>
        <dsp:cNvPr id="0" name=""/>
        <dsp:cNvSpPr/>
      </dsp:nvSpPr>
      <dsp:spPr>
        <a:xfrm>
          <a:off x="0" y="2582744"/>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6276A2-5706-4268-BB15-44ED9D90208E}">
      <dsp:nvSpPr>
        <dsp:cNvPr id="0" name=""/>
        <dsp:cNvSpPr/>
      </dsp:nvSpPr>
      <dsp:spPr>
        <a:xfrm>
          <a:off x="0" y="1708067"/>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EC5EE8-74CD-460F-AFB2-ECDEDD92807E}">
      <dsp:nvSpPr>
        <dsp:cNvPr id="0" name=""/>
        <dsp:cNvSpPr/>
      </dsp:nvSpPr>
      <dsp:spPr>
        <a:xfrm>
          <a:off x="0" y="833391"/>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72B6E9-8F66-4D26-B7D3-A30EBC22FEF1}">
      <dsp:nvSpPr>
        <dsp:cNvPr id="0" name=""/>
        <dsp:cNvSpPr/>
      </dsp:nvSpPr>
      <dsp:spPr>
        <a:xfrm>
          <a:off x="1475993" y="366"/>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Derek Wulf</a:t>
          </a:r>
        </a:p>
      </dsp:txBody>
      <dsp:txXfrm>
        <a:off x="1475993" y="366"/>
        <a:ext cx="4200906" cy="833025"/>
      </dsp:txXfrm>
    </dsp:sp>
    <dsp:sp modelId="{32E6095D-7909-4404-9255-EA24D19DF31A}">
      <dsp:nvSpPr>
        <dsp:cNvPr id="0" name=""/>
        <dsp:cNvSpPr/>
      </dsp:nvSpPr>
      <dsp:spPr>
        <a:xfrm>
          <a:off x="0" y="366"/>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Agriculture</a:t>
          </a:r>
          <a:endParaRPr lang="en-US" sz="1400" b="1" kern="1200" dirty="0"/>
        </a:p>
      </dsp:txBody>
      <dsp:txXfrm>
        <a:off x="40672" y="41038"/>
        <a:ext cx="1394650" cy="792353"/>
      </dsp:txXfrm>
    </dsp:sp>
    <dsp:sp modelId="{686458D6-A1D0-4A34-B023-92534AB98B25}">
      <dsp:nvSpPr>
        <dsp:cNvPr id="0" name=""/>
        <dsp:cNvSpPr/>
      </dsp:nvSpPr>
      <dsp:spPr>
        <a:xfrm>
          <a:off x="1475993" y="875042"/>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David Young</a:t>
          </a:r>
        </a:p>
      </dsp:txBody>
      <dsp:txXfrm>
        <a:off x="1475993" y="875042"/>
        <a:ext cx="4200906" cy="833025"/>
      </dsp:txXfrm>
    </dsp:sp>
    <dsp:sp modelId="{12ABC04A-B221-49BB-ACAE-F2E1344D1CEF}">
      <dsp:nvSpPr>
        <dsp:cNvPr id="0" name=""/>
        <dsp:cNvSpPr/>
      </dsp:nvSpPr>
      <dsp:spPr>
        <a:xfrm>
          <a:off x="0" y="875042"/>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Commerce</a:t>
          </a:r>
          <a:endParaRPr lang="en-US" sz="1800" b="0" i="0" u="none" kern="1200" dirty="0"/>
        </a:p>
      </dsp:txBody>
      <dsp:txXfrm>
        <a:off x="40672" y="915714"/>
        <a:ext cx="1394650" cy="792353"/>
      </dsp:txXfrm>
    </dsp:sp>
    <dsp:sp modelId="{58BB6953-3ADB-4392-A81B-B4A3D3A4CAEB}">
      <dsp:nvSpPr>
        <dsp:cNvPr id="0" name=""/>
        <dsp:cNvSpPr/>
      </dsp:nvSpPr>
      <dsp:spPr>
        <a:xfrm>
          <a:off x="1475993" y="1749719"/>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Austin Harris</a:t>
          </a:r>
        </a:p>
      </dsp:txBody>
      <dsp:txXfrm>
        <a:off x="1475993" y="1749719"/>
        <a:ext cx="4200906" cy="833025"/>
      </dsp:txXfrm>
    </dsp:sp>
    <dsp:sp modelId="{3B4C28EC-1447-493C-8749-D0B0D7D07FB6}">
      <dsp:nvSpPr>
        <dsp:cNvPr id="0" name=""/>
        <dsp:cNvSpPr/>
      </dsp:nvSpPr>
      <dsp:spPr>
        <a:xfrm>
          <a:off x="0" y="1749719"/>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solidFill>
                <a:srgbClr val="000000">
                  <a:hueOff val="0"/>
                  <a:satOff val="0"/>
                  <a:lumOff val="0"/>
                  <a:alphaOff val="0"/>
                </a:srgbClr>
              </a:solidFill>
              <a:latin typeface="Arial"/>
              <a:ea typeface="+mn-ea"/>
              <a:cs typeface="+mn-cs"/>
            </a:rPr>
            <a:t>HHS</a:t>
          </a:r>
        </a:p>
      </dsp:txBody>
      <dsp:txXfrm>
        <a:off x="40672" y="1790391"/>
        <a:ext cx="1394650" cy="792353"/>
      </dsp:txXfrm>
    </dsp:sp>
    <dsp:sp modelId="{C989B46A-CC81-445A-82D6-568833A08B7F}">
      <dsp:nvSpPr>
        <dsp:cNvPr id="0" name=""/>
        <dsp:cNvSpPr/>
      </dsp:nvSpPr>
      <dsp:spPr>
        <a:xfrm>
          <a:off x="1475993" y="2624395"/>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Jeff Shipley</a:t>
          </a:r>
        </a:p>
      </dsp:txBody>
      <dsp:txXfrm>
        <a:off x="1475993" y="2624395"/>
        <a:ext cx="4200906" cy="833025"/>
      </dsp:txXfrm>
    </dsp:sp>
    <dsp:sp modelId="{0C2B719C-EADA-478C-96FF-49940B2C225E}">
      <dsp:nvSpPr>
        <dsp:cNvPr id="0" name=""/>
        <dsp:cNvSpPr/>
      </dsp:nvSpPr>
      <dsp:spPr>
        <a:xfrm>
          <a:off x="0" y="2624395"/>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a:t>International Relations</a:t>
          </a:r>
          <a:endParaRPr lang="en-US" sz="1400" b="1" i="0" u="none" kern="1200" dirty="0"/>
        </a:p>
      </dsp:txBody>
      <dsp:txXfrm>
        <a:off x="40672" y="2665067"/>
        <a:ext cx="1394650" cy="792353"/>
      </dsp:txXfrm>
    </dsp:sp>
    <dsp:sp modelId="{E0FCE1F3-BF33-43EF-9B28-DD41588A247B}">
      <dsp:nvSpPr>
        <dsp:cNvPr id="0" name=""/>
        <dsp:cNvSpPr/>
      </dsp:nvSpPr>
      <dsp:spPr>
        <a:xfrm>
          <a:off x="1475993" y="3499072"/>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Brook Boden</a:t>
          </a:r>
        </a:p>
      </dsp:txBody>
      <dsp:txXfrm>
        <a:off x="1475993" y="3499072"/>
        <a:ext cx="4200906" cy="833025"/>
      </dsp:txXfrm>
    </dsp:sp>
    <dsp:sp modelId="{04E077EC-EBF1-4649-8DF9-D3CA31FFCFA1}">
      <dsp:nvSpPr>
        <dsp:cNvPr id="0" name=""/>
        <dsp:cNvSpPr/>
      </dsp:nvSpPr>
      <dsp:spPr>
        <a:xfrm>
          <a:off x="0" y="3499072"/>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Local Government</a:t>
          </a:r>
        </a:p>
      </dsp:txBody>
      <dsp:txXfrm>
        <a:off x="40672" y="3539744"/>
        <a:ext cx="1394650" cy="792353"/>
      </dsp:txXfrm>
    </dsp:sp>
    <dsp:sp modelId="{0531BA88-5816-4ECB-8976-7343E133FF9D}">
      <dsp:nvSpPr>
        <dsp:cNvPr id="0" name=""/>
        <dsp:cNvSpPr/>
      </dsp:nvSpPr>
      <dsp:spPr>
        <a:xfrm>
          <a:off x="1475993" y="4373748"/>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Devon Wood</a:t>
          </a:r>
        </a:p>
      </dsp:txBody>
      <dsp:txXfrm>
        <a:off x="1475993" y="4373748"/>
        <a:ext cx="4200906" cy="833025"/>
      </dsp:txXfrm>
    </dsp:sp>
    <dsp:sp modelId="{A853CF7D-D55D-4FBF-BC5F-B769BD250C2C}">
      <dsp:nvSpPr>
        <dsp:cNvPr id="0" name=""/>
        <dsp:cNvSpPr/>
      </dsp:nvSpPr>
      <dsp:spPr>
        <a:xfrm>
          <a:off x="0" y="4373748"/>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a:t>Natural Resources</a:t>
          </a:r>
          <a:endParaRPr lang="en-US" sz="1400" b="1" i="0" u="none" kern="1200" dirty="0"/>
        </a:p>
      </dsp:txBody>
      <dsp:txXfrm>
        <a:off x="40672" y="4414420"/>
        <a:ext cx="1394650" cy="7923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EEEE75-A659-4BE8-9C67-6AB43DE5F5A2}">
      <dsp:nvSpPr>
        <dsp:cNvPr id="0" name=""/>
        <dsp:cNvSpPr/>
      </dsp:nvSpPr>
      <dsp:spPr>
        <a:xfrm>
          <a:off x="0" y="5206773"/>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184188-93EF-40BD-AAE8-5229552679AA}">
      <dsp:nvSpPr>
        <dsp:cNvPr id="0" name=""/>
        <dsp:cNvSpPr/>
      </dsp:nvSpPr>
      <dsp:spPr>
        <a:xfrm>
          <a:off x="0" y="4332097"/>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8B6ACC-F593-4B79-82BE-1E54AEA3D918}">
      <dsp:nvSpPr>
        <dsp:cNvPr id="0" name=""/>
        <dsp:cNvSpPr/>
      </dsp:nvSpPr>
      <dsp:spPr>
        <a:xfrm>
          <a:off x="0" y="3457420"/>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2BA33D-450D-4CFF-A7EC-A885AABBCD1F}">
      <dsp:nvSpPr>
        <dsp:cNvPr id="0" name=""/>
        <dsp:cNvSpPr/>
      </dsp:nvSpPr>
      <dsp:spPr>
        <a:xfrm>
          <a:off x="0" y="2582744"/>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8CBD6D-F22A-497A-859D-CC46F4421477}">
      <dsp:nvSpPr>
        <dsp:cNvPr id="0" name=""/>
        <dsp:cNvSpPr/>
      </dsp:nvSpPr>
      <dsp:spPr>
        <a:xfrm>
          <a:off x="0" y="1708067"/>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0FB2AE-AB35-477A-86BF-CEE781B4068F}">
      <dsp:nvSpPr>
        <dsp:cNvPr id="0" name=""/>
        <dsp:cNvSpPr/>
      </dsp:nvSpPr>
      <dsp:spPr>
        <a:xfrm>
          <a:off x="0" y="833391"/>
          <a:ext cx="5676900" cy="0"/>
        </a:xfrm>
        <a:prstGeom prst="line">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7BBC70-BC2D-46FC-A666-6B74681429BB}">
      <dsp:nvSpPr>
        <dsp:cNvPr id="0" name=""/>
        <dsp:cNvSpPr/>
      </dsp:nvSpPr>
      <dsp:spPr>
        <a:xfrm>
          <a:off x="1475993" y="366"/>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t>Representative Megan Jones</a:t>
          </a:r>
          <a:endParaRPr lang="en-US" sz="1800" kern="1200" dirty="0"/>
        </a:p>
      </dsp:txBody>
      <dsp:txXfrm>
        <a:off x="1475993" y="366"/>
        <a:ext cx="4200906" cy="833025"/>
      </dsp:txXfrm>
    </dsp:sp>
    <dsp:sp modelId="{6397C524-3968-4E8A-9CC8-1EB48D231E33}">
      <dsp:nvSpPr>
        <dsp:cNvPr id="0" name=""/>
        <dsp:cNvSpPr/>
      </dsp:nvSpPr>
      <dsp:spPr>
        <a:xfrm>
          <a:off x="0" y="366"/>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dirty="0"/>
            <a:t>Transportation</a:t>
          </a:r>
          <a:endParaRPr lang="en-US" sz="1400" b="1" kern="1200" dirty="0"/>
        </a:p>
      </dsp:txBody>
      <dsp:txXfrm>
        <a:off x="40672" y="41038"/>
        <a:ext cx="1394650" cy="792353"/>
      </dsp:txXfrm>
    </dsp:sp>
    <dsp:sp modelId="{E90EEA1A-3B96-4F0A-AE3F-F7ADDF7A216D}">
      <dsp:nvSpPr>
        <dsp:cNvPr id="0" name=""/>
        <dsp:cNvSpPr/>
      </dsp:nvSpPr>
      <dsp:spPr>
        <a:xfrm>
          <a:off x="1475993" y="875042"/>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i="0" u="none" kern="1200" dirty="0">
              <a:solidFill>
                <a:srgbClr val="000000">
                  <a:hueOff val="0"/>
                  <a:satOff val="0"/>
                  <a:lumOff val="0"/>
                  <a:alphaOff val="0"/>
                </a:srgbClr>
              </a:solidFill>
              <a:latin typeface="Arial"/>
              <a:ea typeface="+mn-ea"/>
              <a:cs typeface="+mn-cs"/>
            </a:rPr>
            <a:t>Representative Tom Determann</a:t>
          </a:r>
        </a:p>
      </dsp:txBody>
      <dsp:txXfrm>
        <a:off x="1475993" y="875042"/>
        <a:ext cx="4200906" cy="833025"/>
      </dsp:txXfrm>
    </dsp:sp>
    <dsp:sp modelId="{81B4C420-05B2-4FC2-89FC-6CCB21A782DA}">
      <dsp:nvSpPr>
        <dsp:cNvPr id="0" name=""/>
        <dsp:cNvSpPr/>
      </dsp:nvSpPr>
      <dsp:spPr>
        <a:xfrm>
          <a:off x="0" y="875042"/>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i="0" u="none" kern="1200"/>
            <a:t>Veterans </a:t>
          </a:r>
          <a:r>
            <a:rPr lang="en-US" sz="1400" b="1" i="0" u="none" kern="1200">
              <a:latin typeface="Arial Black"/>
            </a:rPr>
            <a:t>Affairs</a:t>
          </a:r>
          <a:endParaRPr lang="en-US" sz="1400" b="1" kern="1200" dirty="0"/>
        </a:p>
      </dsp:txBody>
      <dsp:txXfrm>
        <a:off x="40672" y="915714"/>
        <a:ext cx="1394650" cy="792353"/>
      </dsp:txXfrm>
    </dsp:sp>
    <dsp:sp modelId="{BB1AB6C3-02C1-436A-A08A-46D60E86255F}">
      <dsp:nvSpPr>
        <dsp:cNvPr id="0" name=""/>
        <dsp:cNvSpPr/>
      </dsp:nvSpPr>
      <dsp:spPr>
        <a:xfrm>
          <a:off x="1475993" y="1749719"/>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t>Representative Carter Nordman</a:t>
          </a:r>
        </a:p>
      </dsp:txBody>
      <dsp:txXfrm>
        <a:off x="1475993" y="1749719"/>
        <a:ext cx="4200906" cy="833025"/>
      </dsp:txXfrm>
    </dsp:sp>
    <dsp:sp modelId="{419B8143-3C52-461F-AC56-9598F286787D}">
      <dsp:nvSpPr>
        <dsp:cNvPr id="0" name=""/>
        <dsp:cNvSpPr/>
      </dsp:nvSpPr>
      <dsp:spPr>
        <a:xfrm>
          <a:off x="0" y="1749719"/>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t>Ways and Means</a:t>
          </a:r>
        </a:p>
      </dsp:txBody>
      <dsp:txXfrm>
        <a:off x="40672" y="1790391"/>
        <a:ext cx="1394650" cy="792353"/>
      </dsp:txXfrm>
    </dsp:sp>
    <dsp:sp modelId="{FB997931-0A3D-4922-A37B-1A0E6987BE20}">
      <dsp:nvSpPr>
        <dsp:cNvPr id="0" name=""/>
        <dsp:cNvSpPr/>
      </dsp:nvSpPr>
      <dsp:spPr>
        <a:xfrm>
          <a:off x="1475993" y="2624395"/>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t>Representative Dan Gehlbach</a:t>
          </a:r>
        </a:p>
      </dsp:txBody>
      <dsp:txXfrm>
        <a:off x="1475993" y="2624395"/>
        <a:ext cx="4200906" cy="833025"/>
      </dsp:txXfrm>
    </dsp:sp>
    <dsp:sp modelId="{56B5F9B0-77BF-4B0F-851D-D0B022D90117}">
      <dsp:nvSpPr>
        <dsp:cNvPr id="0" name=""/>
        <dsp:cNvSpPr/>
      </dsp:nvSpPr>
      <dsp:spPr>
        <a:xfrm>
          <a:off x="0" y="2624395"/>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a:t>Education Appropriations</a:t>
          </a:r>
          <a:endParaRPr lang="en-US" sz="1400" b="1" kern="1200" dirty="0"/>
        </a:p>
      </dsp:txBody>
      <dsp:txXfrm>
        <a:off x="40672" y="2665067"/>
        <a:ext cx="1394650" cy="792353"/>
      </dsp:txXfrm>
    </dsp:sp>
    <dsp:sp modelId="{9B89AAD0-9ABF-40F2-A2A7-E95A636BEB7F}">
      <dsp:nvSpPr>
        <dsp:cNvPr id="0" name=""/>
        <dsp:cNvSpPr/>
      </dsp:nvSpPr>
      <dsp:spPr>
        <a:xfrm>
          <a:off x="1475993" y="3499072"/>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t>Senator Kara Warme</a:t>
          </a:r>
        </a:p>
      </dsp:txBody>
      <dsp:txXfrm>
        <a:off x="1475993" y="3499072"/>
        <a:ext cx="4200906" cy="833025"/>
      </dsp:txXfrm>
    </dsp:sp>
    <dsp:sp modelId="{8D691569-4A86-4AF2-937F-AD08663C7E64}">
      <dsp:nvSpPr>
        <dsp:cNvPr id="0" name=""/>
        <dsp:cNvSpPr/>
      </dsp:nvSpPr>
      <dsp:spPr>
        <a:xfrm>
          <a:off x="0" y="3499072"/>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a:t>HHS</a:t>
          </a:r>
          <a:endParaRPr lang="en-US" sz="1400" b="1" kern="1200" dirty="0"/>
        </a:p>
      </dsp:txBody>
      <dsp:txXfrm>
        <a:off x="40672" y="3539744"/>
        <a:ext cx="1394650" cy="792353"/>
      </dsp:txXfrm>
    </dsp:sp>
    <dsp:sp modelId="{9158D2F7-F5EB-4713-BC38-DF81D4A02F17}">
      <dsp:nvSpPr>
        <dsp:cNvPr id="0" name=""/>
        <dsp:cNvSpPr/>
      </dsp:nvSpPr>
      <dsp:spPr>
        <a:xfrm>
          <a:off x="1475993" y="4373748"/>
          <a:ext cx="4200906" cy="833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b" anchorCtr="0">
          <a:noAutofit/>
        </a:bodyPr>
        <a:lstStyle/>
        <a:p>
          <a:pPr marL="0" lvl="0" indent="0" algn="l" defTabSz="800100">
            <a:lnSpc>
              <a:spcPct val="90000"/>
            </a:lnSpc>
            <a:spcBef>
              <a:spcPct val="0"/>
            </a:spcBef>
            <a:spcAft>
              <a:spcPct val="35000"/>
            </a:spcAft>
            <a:buNone/>
          </a:pPr>
          <a:r>
            <a:rPr lang="en-US" sz="1800" b="0" kern="1200" dirty="0"/>
            <a:t>Senator Dave Rowley</a:t>
          </a:r>
        </a:p>
      </dsp:txBody>
      <dsp:txXfrm>
        <a:off x="1475993" y="4373748"/>
        <a:ext cx="4200906" cy="833025"/>
      </dsp:txXfrm>
    </dsp:sp>
    <dsp:sp modelId="{80531F96-9740-4F4A-A20A-A1A130A13B61}">
      <dsp:nvSpPr>
        <dsp:cNvPr id="0" name=""/>
        <dsp:cNvSpPr/>
      </dsp:nvSpPr>
      <dsp:spPr>
        <a:xfrm>
          <a:off x="0" y="4373748"/>
          <a:ext cx="1475994" cy="833025"/>
        </a:xfrm>
        <a:prstGeom prst="round2SameRect">
          <a:avLst>
            <a:gd name="adj1" fmla="val 1667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a:t>ARRC Co-Chair</a:t>
          </a:r>
          <a:endParaRPr lang="en-US" sz="1400" b="1" kern="1200" dirty="0"/>
        </a:p>
      </dsp:txBody>
      <dsp:txXfrm>
        <a:off x="40672" y="4414420"/>
        <a:ext cx="1394650" cy="7923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8595C1-C2B8-4CCC-8DC2-FDA89B1F4A2B}">
      <dsp:nvSpPr>
        <dsp:cNvPr id="0" name=""/>
        <dsp:cNvSpPr/>
      </dsp:nvSpPr>
      <dsp:spPr>
        <a:xfrm>
          <a:off x="-5556387" y="-850665"/>
          <a:ext cx="6615663" cy="6615663"/>
        </a:xfrm>
        <a:prstGeom prst="blockArc">
          <a:avLst>
            <a:gd name="adj1" fmla="val 18900000"/>
            <a:gd name="adj2" fmla="val 2700000"/>
            <a:gd name="adj3" fmla="val 32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C2C6EB-96F0-4494-97D5-39EC043F8363}">
      <dsp:nvSpPr>
        <dsp:cNvPr id="0" name=""/>
        <dsp:cNvSpPr/>
      </dsp:nvSpPr>
      <dsp:spPr>
        <a:xfrm>
          <a:off x="554520" y="377813"/>
          <a:ext cx="8582357" cy="7560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92"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kern="1200" dirty="0"/>
            <a:t>U.S. </a:t>
          </a:r>
          <a:r>
            <a:rPr lang="en-US" sz="2100" b="0" u="none" kern="1200" dirty="0"/>
            <a:t>Army announced their change of the title “Physician Assistant” to Physician Associate” within their </a:t>
          </a:r>
          <a:r>
            <a:rPr lang="en-US" sz="2100" b="0" kern="1200" dirty="0"/>
            <a:t>armed forces branch</a:t>
          </a:r>
        </a:p>
      </dsp:txBody>
      <dsp:txXfrm>
        <a:off x="554520" y="377813"/>
        <a:ext cx="8582357" cy="756020"/>
      </dsp:txXfrm>
    </dsp:sp>
    <dsp:sp modelId="{BC6A62AF-DF4B-4327-8816-2F6CCCD0C098}">
      <dsp:nvSpPr>
        <dsp:cNvPr id="0" name=""/>
        <dsp:cNvSpPr/>
      </dsp:nvSpPr>
      <dsp:spPr>
        <a:xfrm>
          <a:off x="82007" y="283311"/>
          <a:ext cx="945026" cy="94502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8BB34-9351-4A41-BB51-894A88398B38}">
      <dsp:nvSpPr>
        <dsp:cNvPr id="0" name=""/>
        <dsp:cNvSpPr/>
      </dsp:nvSpPr>
      <dsp:spPr>
        <a:xfrm>
          <a:off x="987964" y="1512041"/>
          <a:ext cx="8148913" cy="756020"/>
        </a:xfrm>
        <a:prstGeom prst="rect">
          <a:avLst/>
        </a:prstGeom>
        <a:solidFill>
          <a:schemeClr val="accent2">
            <a:hueOff val="-1870410"/>
            <a:satOff val="-11378"/>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92"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kern="1200" dirty="0"/>
            <a:t>Three states have enacted statutory changes (Oregon, Maine, and New Hampshire).</a:t>
          </a:r>
        </a:p>
      </dsp:txBody>
      <dsp:txXfrm>
        <a:off x="987964" y="1512041"/>
        <a:ext cx="8148913" cy="756020"/>
      </dsp:txXfrm>
    </dsp:sp>
    <dsp:sp modelId="{57DEC368-3F27-44FF-BF4A-DFEBE8B110A0}">
      <dsp:nvSpPr>
        <dsp:cNvPr id="0" name=""/>
        <dsp:cNvSpPr/>
      </dsp:nvSpPr>
      <dsp:spPr>
        <a:xfrm>
          <a:off x="515451" y="1417539"/>
          <a:ext cx="945026" cy="945026"/>
        </a:xfrm>
        <a:prstGeom prst="ellipse">
          <a:avLst/>
        </a:prstGeom>
        <a:solidFill>
          <a:schemeClr val="lt1">
            <a:hueOff val="0"/>
            <a:satOff val="0"/>
            <a:lumOff val="0"/>
            <a:alphaOff val="0"/>
          </a:schemeClr>
        </a:solidFill>
        <a:ln w="12700" cap="flat" cmpd="sng" algn="ctr">
          <a:solidFill>
            <a:schemeClr val="accent2">
              <a:hueOff val="-1870410"/>
              <a:satOff val="-11378"/>
              <a:lumOff val="-66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F8E65-3174-4C78-B8C2-C1CE2E20EB78}">
      <dsp:nvSpPr>
        <dsp:cNvPr id="0" name=""/>
        <dsp:cNvSpPr/>
      </dsp:nvSpPr>
      <dsp:spPr>
        <a:xfrm>
          <a:off x="987964" y="2646270"/>
          <a:ext cx="8148913" cy="756020"/>
        </a:xfrm>
        <a:prstGeom prst="rect">
          <a:avLst/>
        </a:prstGeom>
        <a:solidFill>
          <a:schemeClr val="accent2">
            <a:hueOff val="-3740821"/>
            <a:satOff val="-22755"/>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92"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u="none" kern="1200" dirty="0"/>
            <a:t>30 Constituent Organizations have completed their title change efforts, including state and national organizations.</a:t>
          </a:r>
        </a:p>
      </dsp:txBody>
      <dsp:txXfrm>
        <a:off x="987964" y="2646270"/>
        <a:ext cx="8148913" cy="756020"/>
      </dsp:txXfrm>
    </dsp:sp>
    <dsp:sp modelId="{F12645C4-0CBE-4903-BDB6-DDA5EBC19237}">
      <dsp:nvSpPr>
        <dsp:cNvPr id="0" name=""/>
        <dsp:cNvSpPr/>
      </dsp:nvSpPr>
      <dsp:spPr>
        <a:xfrm>
          <a:off x="515451" y="2551767"/>
          <a:ext cx="945026" cy="945026"/>
        </a:xfrm>
        <a:prstGeom prst="ellipse">
          <a:avLst/>
        </a:prstGeom>
        <a:solidFill>
          <a:schemeClr val="lt1">
            <a:hueOff val="0"/>
            <a:satOff val="0"/>
            <a:lumOff val="0"/>
            <a:alphaOff val="0"/>
          </a:schemeClr>
        </a:solidFill>
        <a:ln w="12700" cap="flat" cmpd="sng" algn="ctr">
          <a:solidFill>
            <a:schemeClr val="accent2">
              <a:hueOff val="-3740821"/>
              <a:satOff val="-22755"/>
              <a:lumOff val="-13333"/>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19297A-6C24-4399-B2BE-616D878E4D73}">
      <dsp:nvSpPr>
        <dsp:cNvPr id="0" name=""/>
        <dsp:cNvSpPr/>
      </dsp:nvSpPr>
      <dsp:spPr>
        <a:xfrm>
          <a:off x="554520" y="3780498"/>
          <a:ext cx="8582357" cy="756020"/>
        </a:xfrm>
        <a:prstGeom prst="rect">
          <a:avLst/>
        </a:prstGeom>
        <a:solidFill>
          <a:schemeClr val="accent2">
            <a:hueOff val="-5611231"/>
            <a:satOff val="-34133"/>
            <a:lumOff val="-199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92" tIns="53340" rIns="53340" bIns="53340" numCol="1" spcCol="1270" anchor="ctr" anchorCtr="0">
          <a:noAutofit/>
        </a:bodyPr>
        <a:lstStyle/>
        <a:p>
          <a:pPr marL="0" lvl="0" indent="0" algn="l" defTabSz="933450">
            <a:lnSpc>
              <a:spcPct val="90000"/>
            </a:lnSpc>
            <a:spcBef>
              <a:spcPct val="0"/>
            </a:spcBef>
            <a:spcAft>
              <a:spcPct val="35000"/>
            </a:spcAft>
            <a:buNone/>
          </a:pPr>
          <a:r>
            <a:rPr lang="en-US" sz="2100" b="0" kern="1200" dirty="0"/>
            <a:t>Letters of support from 4 out of 5 educational institutions in Iowa with a PA educational program</a:t>
          </a:r>
        </a:p>
      </dsp:txBody>
      <dsp:txXfrm>
        <a:off x="554520" y="3780498"/>
        <a:ext cx="8582357" cy="756020"/>
      </dsp:txXfrm>
    </dsp:sp>
    <dsp:sp modelId="{E25343A0-4EF9-40A9-BE52-E63ED34EB488}">
      <dsp:nvSpPr>
        <dsp:cNvPr id="0" name=""/>
        <dsp:cNvSpPr/>
      </dsp:nvSpPr>
      <dsp:spPr>
        <a:xfrm>
          <a:off x="82007" y="3685995"/>
          <a:ext cx="945026" cy="945026"/>
        </a:xfrm>
        <a:prstGeom prst="ellipse">
          <a:avLst/>
        </a:prstGeom>
        <a:solidFill>
          <a:schemeClr val="lt1">
            <a:hueOff val="0"/>
            <a:satOff val="0"/>
            <a:lumOff val="0"/>
            <a:alphaOff val="0"/>
          </a:schemeClr>
        </a:solidFill>
        <a:ln w="12700" cap="flat" cmpd="sng" algn="ctr">
          <a:solidFill>
            <a:schemeClr val="accent2">
              <a:hueOff val="-5611231"/>
              <a:satOff val="-34133"/>
              <a:lumOff val="-19999"/>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3CFED-A93A-4C8E-82FA-639F94009088}">
      <dsp:nvSpPr>
        <dsp:cNvPr id="0" name=""/>
        <dsp:cNvSpPr/>
      </dsp:nvSpPr>
      <dsp:spPr>
        <a:xfrm rot="5400000">
          <a:off x="1948464" y="413063"/>
          <a:ext cx="3412800" cy="3439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Help patients to better understand PA’s education, training, and their role in health care delivery</a:t>
          </a:r>
        </a:p>
      </dsp:txBody>
      <dsp:txXfrm rot="-5400000">
        <a:off x="1934929" y="593198"/>
        <a:ext cx="3273273" cy="3079602"/>
      </dsp:txXfrm>
    </dsp:sp>
    <dsp:sp modelId="{CB72E600-820A-4865-A97A-BFE7A68907CE}">
      <dsp:nvSpPr>
        <dsp:cNvPr id="0" name=""/>
        <dsp:cNvSpPr/>
      </dsp:nvSpPr>
      <dsp:spPr>
        <a:xfrm>
          <a:off x="0" y="0"/>
          <a:ext cx="1934928" cy="4266000"/>
        </a:xfrm>
        <a:prstGeom prst="roundRect">
          <a:avLst/>
        </a:prstGeom>
        <a:solidFill>
          <a:srgbClr val="00B050"/>
        </a:solidFill>
        <a:ln w="127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b="1" kern="1200" dirty="0"/>
            <a:t>WILL</a:t>
          </a:r>
        </a:p>
      </dsp:txBody>
      <dsp:txXfrm>
        <a:off x="94455" y="94455"/>
        <a:ext cx="1746018" cy="40770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211F7-7D91-4CFA-84E1-DA707796440A}">
      <dsp:nvSpPr>
        <dsp:cNvPr id="0" name=""/>
        <dsp:cNvSpPr/>
      </dsp:nvSpPr>
      <dsp:spPr>
        <a:xfrm rot="5400000">
          <a:off x="1948464" y="413063"/>
          <a:ext cx="3412800" cy="343987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72390" rIns="144780" bIns="72390" numCol="1" spcCol="1270" anchor="ctr" anchorCtr="0">
          <a:noAutofit/>
        </a:bodyPr>
        <a:lstStyle/>
        <a:p>
          <a:pPr marL="285750" lvl="1" indent="-285750" algn="l" defTabSz="1689100">
            <a:lnSpc>
              <a:spcPct val="90000"/>
            </a:lnSpc>
            <a:spcBef>
              <a:spcPct val="0"/>
            </a:spcBef>
            <a:spcAft>
              <a:spcPct val="15000"/>
            </a:spcAft>
            <a:buChar char="•"/>
          </a:pPr>
          <a:r>
            <a:rPr lang="en-US" sz="3800" kern="1200"/>
            <a:t>Change what PAs do or impact a PA’s scope of practice</a:t>
          </a:r>
        </a:p>
      </dsp:txBody>
      <dsp:txXfrm rot="-5400000">
        <a:off x="1934929" y="593198"/>
        <a:ext cx="3273273" cy="3079602"/>
      </dsp:txXfrm>
    </dsp:sp>
    <dsp:sp modelId="{5A63D426-AAED-4930-AA8F-2D8AB0D27291}">
      <dsp:nvSpPr>
        <dsp:cNvPr id="0" name=""/>
        <dsp:cNvSpPr/>
      </dsp:nvSpPr>
      <dsp:spPr>
        <a:xfrm>
          <a:off x="0" y="0"/>
          <a:ext cx="1934928" cy="4266000"/>
        </a:xfrm>
        <a:prstGeom prst="round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85725" rIns="171450" bIns="85725" numCol="1" spcCol="1270" anchor="ctr" anchorCtr="0">
          <a:noAutofit/>
        </a:bodyPr>
        <a:lstStyle/>
        <a:p>
          <a:pPr marL="0" lvl="0" indent="0" algn="ctr" defTabSz="2000250">
            <a:lnSpc>
              <a:spcPct val="90000"/>
            </a:lnSpc>
            <a:spcBef>
              <a:spcPct val="0"/>
            </a:spcBef>
            <a:spcAft>
              <a:spcPct val="35000"/>
            </a:spcAft>
            <a:buNone/>
          </a:pPr>
          <a:r>
            <a:rPr lang="en-US" sz="4500" b="1" kern="1200" dirty="0"/>
            <a:t>WILL NOT</a:t>
          </a:r>
        </a:p>
      </dsp:txBody>
      <dsp:txXfrm>
        <a:off x="94455" y="94455"/>
        <a:ext cx="1746018" cy="40770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866325" y="8898177"/>
            <a:ext cx="1627986" cy="155247"/>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17 October 2025</a:t>
            </a:fld>
            <a:endParaRPr lang="en-GB"/>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866325" y="8713332"/>
            <a:ext cx="1627986" cy="155247"/>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56285" y="8898177"/>
            <a:ext cx="4404283" cy="155247"/>
          </a:xfrm>
          <a:prstGeom prst="rect">
            <a:avLst/>
          </a:prstGeom>
        </p:spPr>
        <p:txBody>
          <a:bodyPr vert="horz" lIns="0" tIns="0" rIns="0" bIns="0" rtlCol="0" anchor="t" anchorCtr="0"/>
          <a:lstStyle>
            <a:lvl1pPr algn="l">
              <a:defRPr sz="800">
                <a:latin typeface="+mn-lt"/>
              </a:defRPr>
            </a:lvl1pPr>
          </a:lstStyle>
          <a:p>
            <a:endParaRPr lang="en-GB"/>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56285" y="8713332"/>
            <a:ext cx="4404283" cy="155247"/>
          </a:xfrm>
          <a:prstGeom prst="rect">
            <a:avLst/>
          </a:prstGeom>
        </p:spPr>
        <p:txBody>
          <a:bodyPr vert="horz" lIns="0" tIns="0" rIns="0" bIns="0" rtlCol="0" anchor="t" anchorCtr="0"/>
          <a:lstStyle>
            <a:lvl1pPr algn="l">
              <a:defRPr sz="800">
                <a:latin typeface="+mn-lt"/>
              </a:defRPr>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8000" y="5402818"/>
            <a:ext cx="6274400" cy="316278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85763" y="1504950"/>
            <a:ext cx="6238875" cy="3509963"/>
          </a:xfrm>
          <a:prstGeom prst="rect">
            <a:avLst/>
          </a:prstGeom>
          <a:noFill/>
          <a:ln w="12700">
            <a:solidFill>
              <a:prstClr val="black"/>
            </a:solidFill>
          </a:ln>
        </p:spPr>
        <p:txBody>
          <a:bodyPr vert="horz" lIns="93177" tIns="46589" rIns="93177" bIns="46589"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866325" y="8898177"/>
            <a:ext cx="1776075" cy="155247"/>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17 October 2025</a:t>
            </a:fld>
            <a:endParaRPr lang="en-GB" sz="80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866325" y="8713332"/>
            <a:ext cx="1776075" cy="155247"/>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61515" y="8898177"/>
            <a:ext cx="4499054" cy="155247"/>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61515" y="8713332"/>
            <a:ext cx="4499054" cy="155247"/>
          </a:xfrm>
          <a:prstGeom prst="rect">
            <a:avLst/>
          </a:prstGeom>
        </p:spPr>
        <p:txBody>
          <a:bodyPr vert="horz" lIns="0" tIns="0" rIns="0" bIns="0" rtlCol="0" anchor="t" anchorCtr="0"/>
          <a:lstStyle>
            <a:lvl1pPr algn="l">
              <a:defRPr sz="800">
                <a:latin typeface="+mn-lt"/>
              </a:defRPr>
            </a:lvl1pPr>
          </a:lstStyle>
          <a:p>
            <a:endParaRPr lang="en-GB" sz="80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1pPr>
    <a:lvl2pPr marL="18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2pPr>
    <a:lvl3pPr marL="36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3pPr>
    <a:lvl4pPr marL="54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4pPr>
    <a:lvl5pPr marL="720000" indent="0" algn="l" defTabSz="914400" rtl="0" eaLnBrk="1" latinLnBrk="0" hangingPunct="1">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sz="800"/>
          </a:p>
        </p:txBody>
      </p:sp>
    </p:spTree>
    <p:extLst>
      <p:ext uri="{BB962C8B-B14F-4D97-AF65-F5344CB8AC3E}">
        <p14:creationId xmlns:p14="http://schemas.microsoft.com/office/powerpoint/2010/main" val="1931869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F25A6-3985-FEDB-DC36-BF2B501DF6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53B625-1504-D461-BD2F-477EAB646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56F67C-40BD-0458-D452-84EAE29159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75EBB7-C389-06E5-C73E-4088118CEEA8}"/>
              </a:ext>
            </a:extLst>
          </p:cNvPr>
          <p:cNvSpPr>
            <a:spLocks noGrp="1"/>
          </p:cNvSpPr>
          <p:nvPr>
            <p:ph type="sldNum" sz="quarter" idx="5"/>
          </p:nvPr>
        </p:nvSpPr>
        <p:spPr/>
        <p:txBody>
          <a:bodyPr/>
          <a:lstStyle/>
          <a:p>
            <a:fld id="{A16CFAD1-D197-4A88-B173-A6412E995EE5}" type="slidenum">
              <a:rPr lang="en-GB" smtClean="0"/>
              <a:pPr/>
              <a:t>3</a:t>
            </a:fld>
            <a:endParaRPr lang="en-GB" sz="800"/>
          </a:p>
        </p:txBody>
      </p:sp>
    </p:spTree>
    <p:extLst>
      <p:ext uri="{BB962C8B-B14F-4D97-AF65-F5344CB8AC3E}">
        <p14:creationId xmlns:p14="http://schemas.microsoft.com/office/powerpoint/2010/main" val="21454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ADF49-CCB6-5EFF-1C48-BF208AF55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23FDB-4281-6D85-522A-51613BB38FF3}"/>
              </a:ext>
            </a:extLst>
          </p:cNvPr>
          <p:cNvSpPr>
            <a:spLocks noGrp="1" noRot="1" noChangeAspect="1"/>
          </p:cNvSpPr>
          <p:nvPr>
            <p:ph type="sldImg"/>
          </p:nvPr>
        </p:nvSpPr>
        <p:spPr>
          <a:xfrm>
            <a:off x="385763" y="1504950"/>
            <a:ext cx="6238875" cy="3509963"/>
          </a:xfrm>
        </p:spPr>
      </p:sp>
      <p:sp>
        <p:nvSpPr>
          <p:cNvPr id="3" name="Notes Placeholder 2">
            <a:extLst>
              <a:ext uri="{FF2B5EF4-FFF2-40B4-BE49-F238E27FC236}">
                <a16:creationId xmlns:a16="http://schemas.microsoft.com/office/drawing/2014/main" id="{B37ADED0-11EC-B553-0D4A-4D100D24F6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C31235-D232-090A-389A-FC36CD78A37A}"/>
              </a:ext>
            </a:extLst>
          </p:cNvPr>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1900976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sz="800"/>
          </a:p>
        </p:txBody>
      </p:sp>
    </p:spTree>
    <p:extLst>
      <p:ext uri="{BB962C8B-B14F-4D97-AF65-F5344CB8AC3E}">
        <p14:creationId xmlns:p14="http://schemas.microsoft.com/office/powerpoint/2010/main" val="49453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sz="800"/>
          </a:p>
        </p:txBody>
      </p:sp>
    </p:spTree>
    <p:extLst>
      <p:ext uri="{BB962C8B-B14F-4D97-AF65-F5344CB8AC3E}">
        <p14:creationId xmlns:p14="http://schemas.microsoft.com/office/powerpoint/2010/main" val="3505696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bwMode="black">
          <a:xfrm>
            <a:off x="576000" y="1931399"/>
            <a:ext cx="11041200" cy="1497600"/>
          </a:xfrm>
        </p:spPr>
        <p:txBody>
          <a:bodyPr anchor="b"/>
          <a:lstStyle>
            <a:lvl1pPr algn="l">
              <a:defRPr sz="54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bwMode="black">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pic>
        <p:nvPicPr>
          <p:cNvPr id="20" name="Picture 19" descr="A picture containing text, clipart&#10;&#10;Description automatically generated">
            <a:extLst>
              <a:ext uri="{FF2B5EF4-FFF2-40B4-BE49-F238E27FC236}">
                <a16:creationId xmlns:a16="http://schemas.microsoft.com/office/drawing/2014/main" id="{E1BA214B-4E22-184A-BDD3-347E2B58BC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5999"/>
            <a:ext cx="3776472" cy="384048"/>
          </a:xfrm>
          <a:prstGeom prst="rect">
            <a:avLst/>
          </a:prstGeom>
        </p:spPr>
      </p:pic>
    </p:spTree>
    <p:extLst>
      <p:ext uri="{BB962C8B-B14F-4D97-AF65-F5344CB8AC3E}">
        <p14:creationId xmlns:p14="http://schemas.microsoft.com/office/powerpoint/2010/main" val="31326169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b="0">
                <a:solidFill>
                  <a:schemeClr val="tx1"/>
                </a:solidFill>
              </a:defRPr>
            </a:lvl4pPr>
            <a:lvl5pPr>
              <a:buNone/>
              <a:defRPr sz="2000">
                <a:solidFill>
                  <a:schemeClr val="tx1"/>
                </a:solidFill>
              </a:defRPr>
            </a:lvl5pPr>
            <a:lvl6pPr>
              <a:defRPr sz="2000" b="0">
                <a:solidFill>
                  <a:schemeClr val="tx1"/>
                </a:solidFill>
                <a:latin typeface="+mn-lt"/>
              </a:defRPr>
            </a:lvl6pPr>
            <a:lvl7pPr>
              <a:defRPr sz="2000" b="0">
                <a:solidFill>
                  <a:schemeClr val="tx1"/>
                </a:solidFill>
                <a:latin typeface="+mn-lt"/>
              </a:defRPr>
            </a:lvl7pPr>
            <a:lvl8pPr>
              <a:defRPr sz="2000" b="0">
                <a:solidFill>
                  <a:schemeClr val="tx1"/>
                </a:solidFill>
                <a:latin typeface="+mn-lt"/>
              </a:defRPr>
            </a:lvl8pPr>
            <a:lvl9pPr>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1971382265"/>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Background">
            <a:extLst>
              <a:ext uri="{FF2B5EF4-FFF2-40B4-BE49-F238E27FC236}">
                <a16:creationId xmlns:a16="http://schemas.microsoft.com/office/drawing/2014/main" id="{A114224A-803F-4C98-9EB8-3F4F82D58381}"/>
              </a:ext>
            </a:extLst>
          </p:cNvPr>
          <p:cNvSpPr/>
          <p:nvPr userDrawn="1"/>
        </p:nvSpPr>
        <p:spPr bwMode="white">
          <a:xfrm>
            <a:off x="0" y="0"/>
            <a:ext cx="12193200" cy="6861600"/>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9" name="Freeform: Shape 18">
            <a:extLst>
              <a:ext uri="{FF2B5EF4-FFF2-40B4-BE49-F238E27FC236}">
                <a16:creationId xmlns:a16="http://schemas.microsoft.com/office/drawing/2014/main" id="{D7A91E4F-F8B8-426D-85A6-CB06017BCFF4}"/>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0">
            <a:extLst>
              <a:ext uri="{FF2B5EF4-FFF2-40B4-BE49-F238E27FC236}">
                <a16:creationId xmlns:a16="http://schemas.microsoft.com/office/drawing/2014/main" id="{20C48FAC-9255-4E8A-95A3-D8F83C26BCC1}"/>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1">
            <a:extLst>
              <a:ext uri="{FF2B5EF4-FFF2-40B4-BE49-F238E27FC236}">
                <a16:creationId xmlns:a16="http://schemas.microsoft.com/office/drawing/2014/main" id="{C9759114-FFFB-4B66-BFBD-7C2872B8CACF}"/>
              </a:ext>
            </a:extLst>
          </p:cNvPr>
          <p:cNvSpPr/>
          <p:nvPr userDrawn="1"/>
        </p:nvSpPr>
        <p:spPr>
          <a:xfrm>
            <a:off x="8470647" y="2901865"/>
            <a:ext cx="3130237" cy="3130237"/>
          </a:xfrm>
          <a:prstGeom prst="ellipse">
            <a:avLst/>
          </a:prstGeom>
          <a:solidFill>
            <a:srgbClr val="ED8B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141182"/>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Background">
            <a:extLst>
              <a:ext uri="{FF2B5EF4-FFF2-40B4-BE49-F238E27FC236}">
                <a16:creationId xmlns:a16="http://schemas.microsoft.com/office/drawing/2014/main" id="{9AE31396-456F-4C0E-80EB-CE8A7AB4795B}"/>
              </a:ext>
            </a:extLst>
          </p:cNvPr>
          <p:cNvSpPr/>
          <p:nvPr userDrawn="1"/>
        </p:nvSpPr>
        <p:spPr bwMode="white">
          <a:xfrm>
            <a:off x="0" y="0"/>
            <a:ext cx="12193200" cy="68616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9" name="Freeform: Shape 18">
            <a:extLst>
              <a:ext uri="{FF2B5EF4-FFF2-40B4-BE49-F238E27FC236}">
                <a16:creationId xmlns:a16="http://schemas.microsoft.com/office/drawing/2014/main" id="{BBA0DECD-7272-4642-BAA7-8F2BE38E950E}"/>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0">
            <a:extLst>
              <a:ext uri="{FF2B5EF4-FFF2-40B4-BE49-F238E27FC236}">
                <a16:creationId xmlns:a16="http://schemas.microsoft.com/office/drawing/2014/main" id="{676270A8-5EFA-4CBB-AAB8-E10633C44B88}"/>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1">
            <a:extLst>
              <a:ext uri="{FF2B5EF4-FFF2-40B4-BE49-F238E27FC236}">
                <a16:creationId xmlns:a16="http://schemas.microsoft.com/office/drawing/2014/main" id="{BE85D6D8-608B-4B6C-A975-23D81BFECE75}"/>
              </a:ext>
            </a:extLst>
          </p:cNvPr>
          <p:cNvSpPr/>
          <p:nvPr userDrawn="1"/>
        </p:nvSpPr>
        <p:spPr>
          <a:xfrm>
            <a:off x="8470647" y="2901865"/>
            <a:ext cx="3130237" cy="3130237"/>
          </a:xfrm>
          <a:prstGeom prst="ellipse">
            <a:avLst/>
          </a:prstGeom>
          <a:solidFill>
            <a:srgbClr val="28614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718720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Background">
            <a:extLst>
              <a:ext uri="{FF2B5EF4-FFF2-40B4-BE49-F238E27FC236}">
                <a16:creationId xmlns:a16="http://schemas.microsoft.com/office/drawing/2014/main" id="{33F421CA-6288-4C92-B792-DE8965B913A0}"/>
              </a:ext>
            </a:extLst>
          </p:cNvPr>
          <p:cNvSpPr/>
          <p:nvPr userDrawn="1"/>
        </p:nvSpPr>
        <p:spPr bwMode="white">
          <a:xfrm>
            <a:off x="0" y="0"/>
            <a:ext cx="12193200" cy="686160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9" name="Freeform: Shape 18">
            <a:extLst>
              <a:ext uri="{FF2B5EF4-FFF2-40B4-BE49-F238E27FC236}">
                <a16:creationId xmlns:a16="http://schemas.microsoft.com/office/drawing/2014/main" id="{40B4B445-5195-4239-81B0-84EB60D2CBB0}"/>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0">
            <a:extLst>
              <a:ext uri="{FF2B5EF4-FFF2-40B4-BE49-F238E27FC236}">
                <a16:creationId xmlns:a16="http://schemas.microsoft.com/office/drawing/2014/main" id="{EA826B6C-61FF-4211-B873-0AFA59352C1C}"/>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1">
            <a:extLst>
              <a:ext uri="{FF2B5EF4-FFF2-40B4-BE49-F238E27FC236}">
                <a16:creationId xmlns:a16="http://schemas.microsoft.com/office/drawing/2014/main" id="{D5ECFF88-D010-43EC-B1E7-938FEC6FDEE3}"/>
              </a:ext>
            </a:extLst>
          </p:cNvPr>
          <p:cNvSpPr/>
          <p:nvPr userDrawn="1"/>
        </p:nvSpPr>
        <p:spPr>
          <a:xfrm>
            <a:off x="8470647" y="2901865"/>
            <a:ext cx="3130237" cy="3130237"/>
          </a:xfrm>
          <a:prstGeom prst="ellipse">
            <a:avLst/>
          </a:prstGeom>
          <a:solidFill>
            <a:srgbClr val="00685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368816"/>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Background">
            <a:extLst>
              <a:ext uri="{FF2B5EF4-FFF2-40B4-BE49-F238E27FC236}">
                <a16:creationId xmlns:a16="http://schemas.microsoft.com/office/drawing/2014/main" id="{EF26F15E-2620-4AE5-8BAD-5E62B1FB4181}"/>
              </a:ext>
            </a:extLst>
          </p:cNvPr>
          <p:cNvSpPr/>
          <p:nvPr userDrawn="1"/>
        </p:nvSpPr>
        <p:spPr bwMode="white">
          <a:xfrm>
            <a:off x="0" y="0"/>
            <a:ext cx="12193200" cy="686160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9" name="Freeform: Shape 18">
            <a:extLst>
              <a:ext uri="{FF2B5EF4-FFF2-40B4-BE49-F238E27FC236}">
                <a16:creationId xmlns:a16="http://schemas.microsoft.com/office/drawing/2014/main" id="{D9531D97-493E-4465-87E4-B0890E93207E}"/>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0">
            <a:extLst>
              <a:ext uri="{FF2B5EF4-FFF2-40B4-BE49-F238E27FC236}">
                <a16:creationId xmlns:a16="http://schemas.microsoft.com/office/drawing/2014/main" id="{CA6A4A27-97E8-484F-8433-9295CD429440}"/>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1">
            <a:extLst>
              <a:ext uri="{FF2B5EF4-FFF2-40B4-BE49-F238E27FC236}">
                <a16:creationId xmlns:a16="http://schemas.microsoft.com/office/drawing/2014/main" id="{1ABA5182-6D26-47FC-8BD0-3CF7F0729834}"/>
              </a:ext>
            </a:extLst>
          </p:cNvPr>
          <p:cNvSpPr/>
          <p:nvPr userDrawn="1"/>
        </p:nvSpPr>
        <p:spPr>
          <a:xfrm>
            <a:off x="8470647" y="2901865"/>
            <a:ext cx="3130237" cy="3130237"/>
          </a:xfrm>
          <a:prstGeom prst="ellipse">
            <a:avLst/>
          </a:prstGeom>
          <a:solidFill>
            <a:srgbClr val="004C9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563907"/>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Background">
            <a:extLst>
              <a:ext uri="{FF2B5EF4-FFF2-40B4-BE49-F238E27FC236}">
                <a16:creationId xmlns:a16="http://schemas.microsoft.com/office/drawing/2014/main" id="{C01A3ED8-481D-4AD3-A0C0-68C5F74AEF33}"/>
              </a:ext>
            </a:extLst>
          </p:cNvPr>
          <p:cNvSpPr/>
          <p:nvPr userDrawn="1"/>
        </p:nvSpPr>
        <p:spPr bwMode="white">
          <a:xfrm>
            <a:off x="0" y="0"/>
            <a:ext cx="12193200" cy="6861600"/>
          </a:xfrm>
          <a:prstGeom prst="rect">
            <a:avLst/>
          </a:prstGeom>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9" name="Freeform: Shape 18">
            <a:extLst>
              <a:ext uri="{FF2B5EF4-FFF2-40B4-BE49-F238E27FC236}">
                <a16:creationId xmlns:a16="http://schemas.microsoft.com/office/drawing/2014/main" id="{44B38569-891F-4AF2-9466-68D938DE8038}"/>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20">
            <a:extLst>
              <a:ext uri="{FF2B5EF4-FFF2-40B4-BE49-F238E27FC236}">
                <a16:creationId xmlns:a16="http://schemas.microsoft.com/office/drawing/2014/main" id="{94F9F989-8225-46A9-B059-E02834079023}"/>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1">
            <a:extLst>
              <a:ext uri="{FF2B5EF4-FFF2-40B4-BE49-F238E27FC236}">
                <a16:creationId xmlns:a16="http://schemas.microsoft.com/office/drawing/2014/main" id="{AF0F36CB-18E6-4943-93C9-D82130D0C0B7}"/>
              </a:ext>
            </a:extLst>
          </p:cNvPr>
          <p:cNvSpPr/>
          <p:nvPr userDrawn="1"/>
        </p:nvSpPr>
        <p:spPr>
          <a:xfrm>
            <a:off x="8470647" y="2901865"/>
            <a:ext cx="3130237" cy="3130237"/>
          </a:xfrm>
          <a:prstGeom prst="ellipse">
            <a:avLst/>
          </a:prstGeom>
          <a:solidFill>
            <a:srgbClr val="70208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208590"/>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US"/>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8" name="Slide Number Placeholder 8">
            <a:extLst>
              <a:ext uri="{FF2B5EF4-FFF2-40B4-BE49-F238E27FC236}">
                <a16:creationId xmlns:a16="http://schemas.microsoft.com/office/drawing/2014/main" id="{96AE7313-811A-45D8-B68A-F62516EC7409}"/>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6210684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US"/>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9" name="Slide Number Placeholder 8">
            <a:extLst>
              <a:ext uri="{FF2B5EF4-FFF2-40B4-BE49-F238E27FC236}">
                <a16:creationId xmlns:a16="http://schemas.microsoft.com/office/drawing/2014/main" id="{0A0E6402-1F1F-4078-A0F9-02A449D91ECC}"/>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pic>
        <p:nvPicPr>
          <p:cNvPr id="10" name="Picture 9" descr="Graphical user interface, application&#10;&#10;Description automatically generated">
            <a:extLst>
              <a:ext uri="{FF2B5EF4-FFF2-40B4-BE49-F238E27FC236}">
                <a16:creationId xmlns:a16="http://schemas.microsoft.com/office/drawing/2014/main" id="{93C488C9-A90E-40DA-BA4E-720A62755C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6326" y="6173418"/>
            <a:ext cx="1975580" cy="790232"/>
          </a:xfrm>
          <a:prstGeom prst="rect">
            <a:avLst/>
          </a:prstGeom>
        </p:spPr>
      </p:pic>
    </p:spTree>
    <p:extLst>
      <p:ext uri="{BB962C8B-B14F-4D97-AF65-F5344CB8AC3E}">
        <p14:creationId xmlns:p14="http://schemas.microsoft.com/office/powerpoint/2010/main" val="19731711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1152000"/>
          </a:xfrm>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US"/>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9" name="Slide Number Placeholder 8">
            <a:extLst>
              <a:ext uri="{FF2B5EF4-FFF2-40B4-BE49-F238E27FC236}">
                <a16:creationId xmlns:a16="http://schemas.microsoft.com/office/drawing/2014/main" id="{943033D3-0657-474C-B585-A2D924404333}"/>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11787878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US"/>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10" name="Slide Number Placeholder 8">
            <a:extLst>
              <a:ext uri="{FF2B5EF4-FFF2-40B4-BE49-F238E27FC236}">
                <a16:creationId xmlns:a16="http://schemas.microsoft.com/office/drawing/2014/main" id="{01AF6FC4-D452-4B4E-A994-151B2523F4F0}"/>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27293665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1152000"/>
          </a:xfrm>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endParaRPr lang="en-US" noProof="0"/>
          </a:p>
          <a:p>
            <a:pPr lvl="8"/>
            <a:r>
              <a:rPr lang="en-US" noProof="0"/>
              <a:t>9</a:t>
            </a:r>
            <a:endParaRPr lang="en-US"/>
          </a:p>
        </p:txBody>
      </p:sp>
      <p:sp>
        <p:nvSpPr>
          <p:cNvPr id="13" name="Subtitle 2">
            <a:extLst>
              <a:ext uri="{FF2B5EF4-FFF2-40B4-BE49-F238E27FC236}">
                <a16:creationId xmlns:a16="http://schemas.microsoft.com/office/drawing/2014/main" id="{9FE49360-0B7A-47C5-814C-DE388B3917AF}"/>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p:txBody>
          <a:bodyPr/>
          <a:lstStyle/>
          <a:p>
            <a:endParaRPr lang="en-US"/>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10" name="Slide Number Placeholder 8">
            <a:extLst>
              <a:ext uri="{FF2B5EF4-FFF2-40B4-BE49-F238E27FC236}">
                <a16:creationId xmlns:a16="http://schemas.microsoft.com/office/drawing/2014/main" id="{8846A9FF-C3B4-43C5-9BE3-E90B5435C9F0}"/>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2465283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5" name="Background">
            <a:extLst>
              <a:ext uri="{FF2B5EF4-FFF2-40B4-BE49-F238E27FC236}">
                <a16:creationId xmlns:a16="http://schemas.microsoft.com/office/drawing/2014/main" id="{B658BF75-1F8A-45AD-A77D-C0D0CD90E72A}"/>
              </a:ext>
            </a:extLst>
          </p:cNvPr>
          <p:cNvSpPr/>
          <p:nvPr userDrawn="1"/>
        </p:nvSpPr>
        <p:spPr bwMode="white">
          <a:xfrm>
            <a:off x="0" y="0"/>
            <a:ext cx="12193200" cy="6861600"/>
          </a:xfrm>
          <a:prstGeom prst="rect">
            <a:avLst/>
          </a:prstGeom>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a:solidFill>
                  <a:schemeClr val="tx1"/>
                </a:solidFill>
              </a:defRPr>
            </a:lvl1pPr>
            <a:lvl2pPr marL="0" indent="0">
              <a:lnSpc>
                <a:spcPct val="100000"/>
              </a:lnSpc>
              <a:spcAft>
                <a:spcPts val="600"/>
              </a:spcAft>
              <a:buNone/>
              <a:defRPr sz="2000">
                <a:solidFill>
                  <a:schemeClr val="tx1"/>
                </a:solidFill>
              </a:defRPr>
            </a:lvl2pPr>
            <a:lvl3pPr marL="0" indent="0">
              <a:lnSpc>
                <a:spcPct val="100000"/>
              </a:lnSpc>
              <a:spcAft>
                <a:spcPts val="600"/>
              </a:spcAft>
              <a:buNone/>
              <a:defRPr sz="2000">
                <a:solidFill>
                  <a:schemeClr val="tx1"/>
                </a:solidFill>
              </a:defRPr>
            </a:lvl3pPr>
            <a:lvl4pPr>
              <a:lnSpc>
                <a:spcPct val="100000"/>
              </a:lnSpc>
              <a:spcAft>
                <a:spcPts val="600"/>
              </a:spcAft>
              <a:buNone/>
              <a:defRPr sz="2000" b="0">
                <a:solidFill>
                  <a:schemeClr val="tx1"/>
                </a:solidFill>
              </a:defRPr>
            </a:lvl4pPr>
            <a:lvl5pPr>
              <a:lnSpc>
                <a:spcPct val="100000"/>
              </a:lnSpc>
              <a:spcAft>
                <a:spcPts val="600"/>
              </a:spcAft>
              <a:buNone/>
              <a:defRPr sz="2000">
                <a:solidFill>
                  <a:schemeClr val="tx1"/>
                </a:solidFill>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1275966019"/>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p:spPr>
        <p:txBody>
          <a:bodyPr tIns="864000" anchor="ctr" anchorCtr="0"/>
          <a:lstStyle>
            <a:lvl1pPr marL="0" indent="0" algn="ctr">
              <a:spcAft>
                <a:spcPts val="0"/>
              </a:spcAft>
              <a:buNone/>
              <a:defRPr sz="1600"/>
            </a:lvl1pPr>
          </a:lstStyle>
          <a:p>
            <a:r>
              <a:rPr lang="en-US" noProof="0"/>
              <a:t>Click icon to add picture or click on </a:t>
            </a:r>
            <a:br>
              <a:rPr lang="en-US" noProof="0"/>
            </a:br>
            <a:r>
              <a:rPr lang="en-US" noProof="0"/>
              <a:t>frame and insert picture from Templafy Images</a:t>
            </a:r>
          </a:p>
        </p:txBody>
      </p:sp>
      <p:sp>
        <p:nvSpPr>
          <p:cNvPr id="2" name="Title 1"/>
          <p:cNvSpPr>
            <a:spLocks noGrp="1"/>
          </p:cNvSpPr>
          <p:nvPr>
            <p:ph type="title" hasCustomPrompt="1"/>
          </p:nvPr>
        </p:nvSpPr>
        <p:spPr>
          <a:xfrm>
            <a:off x="6674399" y="576000"/>
            <a:ext cx="4942800" cy="1152000"/>
          </a:xfrm>
        </p:spPr>
        <p:txBody>
          <a:bodyPr/>
          <a:lstStyle/>
          <a:p>
            <a:r>
              <a:rPr lang="en-US" noProof="0"/>
              <a:t>Click to add 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2" name="Subtitle 2">
            <a:extLst>
              <a:ext uri="{FF2B5EF4-FFF2-40B4-BE49-F238E27FC236}">
                <a16:creationId xmlns:a16="http://schemas.microsoft.com/office/drawing/2014/main" id="{5A98E973-10CA-4726-94AC-6C4720AF8E34}"/>
              </a:ext>
            </a:extLst>
          </p:cNvPr>
          <p:cNvSpPr>
            <a:spLocks noGrp="1"/>
          </p:cNvSpPr>
          <p:nvPr>
            <p:ph type="subTitle" idx="13" hasCustomPrompt="1"/>
          </p:nvPr>
        </p:nvSpPr>
        <p:spPr>
          <a:xfrm>
            <a:off x="6674398" y="5994000"/>
            <a:ext cx="4942801"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11" name="Slide Number Placeholder 8">
            <a:extLst>
              <a:ext uri="{FF2B5EF4-FFF2-40B4-BE49-F238E27FC236}">
                <a16:creationId xmlns:a16="http://schemas.microsoft.com/office/drawing/2014/main" id="{9D0BD768-FAA5-428C-9561-1B6B367EDF52}"/>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2990967391"/>
      </p:ext>
    </p:extLst>
  </p:cSld>
  <p:clrMapOvr>
    <a:masterClrMapping/>
  </p:clrMapOvr>
  <p:extLst>
    <p:ext uri="{DCECCB84-F9BA-43D5-87BE-67443E8EF086}">
      <p15:sldGuideLst xmlns:p15="http://schemas.microsoft.com/office/powerpoint/2012/main">
        <p15:guide id="1" pos="3840">
          <p15:clr>
            <a:srgbClr val="FBAE40"/>
          </p15:clr>
        </p15:guide>
        <p15:guide id="2" pos="42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2 column content, graphics">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D742884-D110-48AA-8C28-C539358007F7}"/>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US" noProof="0"/>
              <a:t>Click to add title</a:t>
            </a:r>
            <a:endParaRPr lang="en-US"/>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Subtitle 2">
            <a:extLst>
              <a:ext uri="{FF2B5EF4-FFF2-40B4-BE49-F238E27FC236}">
                <a16:creationId xmlns:a16="http://schemas.microsoft.com/office/drawing/2014/main" id="{19C138B3-7459-47C8-8016-100303A62E3B}"/>
              </a:ext>
            </a:extLst>
          </p:cNvPr>
          <p:cNvSpPr>
            <a:spLocks noGrp="1"/>
          </p:cNvSpPr>
          <p:nvPr>
            <p:ph type="subTitle" idx="19" hasCustomPrompt="1"/>
          </p:nvPr>
        </p:nvSpPr>
        <p:spPr>
          <a:xfrm>
            <a:off x="576000" y="5994000"/>
            <a:ext cx="4719900" cy="288000"/>
          </a:xfrm>
        </p:spPr>
        <p:txBody>
          <a:bodyPr anchor="b" anchorCtr="0"/>
          <a:lstStyle>
            <a:lvl1pPr marL="0" indent="0" algn="l">
              <a:spcBef>
                <a:spcPts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12" name="Slide Number Placeholder 8">
            <a:extLst>
              <a:ext uri="{FF2B5EF4-FFF2-40B4-BE49-F238E27FC236}">
                <a16:creationId xmlns:a16="http://schemas.microsoft.com/office/drawing/2014/main" id="{08DB58CC-6B76-42E9-9973-061F647A4AB3}"/>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7277281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1 text + picture, graphics">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3169AA3-C29A-4DFE-9848-AE03D3521498}"/>
              </a:ext>
            </a:extLst>
          </p:cNvPr>
          <p:cNvSpPr/>
          <p:nvPr userDrawn="1"/>
        </p:nvSpPr>
        <p:spPr bwMode="invGray">
          <a:xfrm>
            <a:off x="0" y="0"/>
            <a:ext cx="7112070" cy="6858000"/>
          </a:xfrm>
          <a:custGeom>
            <a:avLst/>
            <a:gdLst>
              <a:gd name="connsiteX0" fmla="*/ 0 w 7112070"/>
              <a:gd name="connsiteY0" fmla="*/ 0 h 6858000"/>
              <a:gd name="connsiteX1" fmla="*/ 7112070 w 7112070"/>
              <a:gd name="connsiteY1" fmla="*/ 0 h 6858000"/>
              <a:gd name="connsiteX2" fmla="*/ 7008073 w 7112070"/>
              <a:gd name="connsiteY2" fmla="*/ 162221 h 6858000"/>
              <a:gd name="connsiteX3" fmla="*/ 6096000 w 7112070"/>
              <a:gd name="connsiteY3" fmla="*/ 3429000 h 6858000"/>
              <a:gd name="connsiteX4" fmla="*/ 7008073 w 7112070"/>
              <a:gd name="connsiteY4" fmla="*/ 6695780 h 6858000"/>
              <a:gd name="connsiteX5" fmla="*/ 7112070 w 7112070"/>
              <a:gd name="connsiteY5" fmla="*/ 6858000 h 6858000"/>
              <a:gd name="connsiteX6" fmla="*/ 0 w 71120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2070" h="6858000">
                <a:moveTo>
                  <a:pt x="0" y="0"/>
                </a:moveTo>
                <a:lnTo>
                  <a:pt x="7112070" y="0"/>
                </a:lnTo>
                <a:lnTo>
                  <a:pt x="7008073" y="162221"/>
                </a:lnTo>
                <a:cubicBezTo>
                  <a:pt x="6429295" y="1114762"/>
                  <a:pt x="6096000" y="2232959"/>
                  <a:pt x="6096000" y="3429000"/>
                </a:cubicBezTo>
                <a:cubicBezTo>
                  <a:pt x="6096000" y="4625042"/>
                  <a:pt x="6429295" y="5743239"/>
                  <a:pt x="7008073" y="6695780"/>
                </a:cubicBezTo>
                <a:lnTo>
                  <a:pt x="711207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p:spPr>
        <p:txBody>
          <a:bodyPr wrap="square" tIns="864000" anchor="ctr" anchorCtr="0">
            <a:noAutofit/>
          </a:bodyPr>
          <a:lstStyle>
            <a:lvl1pPr marL="0" indent="0" algn="ctr">
              <a:spcAft>
                <a:spcPts val="0"/>
              </a:spcAft>
              <a:buNone/>
              <a:defRPr sz="1600">
                <a:solidFill>
                  <a:schemeClr val="tx2"/>
                </a:solidFill>
              </a:defRPr>
            </a:lvl1pPr>
          </a:lstStyle>
          <a:p>
            <a:r>
              <a:rPr lang="en-US" noProof="0"/>
              <a:t>Click icon to add picture or click on </a:t>
            </a:r>
            <a:br>
              <a:rPr lang="en-US" noProof="0"/>
            </a:br>
            <a:r>
              <a:rPr lang="en-US" noProof="0"/>
              <a:t>frame and insert picture from Templafy Images</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US" noProof="0"/>
              <a:t>Click to add title</a:t>
            </a:r>
            <a:endParaRPr lang="en-US"/>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9" name="Subtitle 2">
            <a:extLst>
              <a:ext uri="{FF2B5EF4-FFF2-40B4-BE49-F238E27FC236}">
                <a16:creationId xmlns:a16="http://schemas.microsoft.com/office/drawing/2014/main" id="{3511240A-F3F3-4AB8-9F4D-1579FE8540A3}"/>
              </a:ext>
            </a:extLst>
          </p:cNvPr>
          <p:cNvSpPr>
            <a:spLocks noGrp="1"/>
          </p:cNvSpPr>
          <p:nvPr>
            <p:ph type="subTitle" idx="19" hasCustomPrompt="1"/>
          </p:nvPr>
        </p:nvSpPr>
        <p:spPr>
          <a:xfrm>
            <a:off x="576000" y="5994000"/>
            <a:ext cx="4719900" cy="288000"/>
          </a:xfrm>
        </p:spPr>
        <p:txBody>
          <a:bodyPr anchor="b" anchorCtr="0"/>
          <a:lstStyle>
            <a:lvl1pPr marL="0" indent="0" algn="l">
              <a:spcBef>
                <a:spcPts val="0"/>
              </a:spcBef>
              <a:buFont typeface="Arial" panose="020B0604020202020204" pitchFamily="34" charset="0"/>
              <a:buChar char="​"/>
              <a:defRPr sz="800" i="1">
                <a:solidFill>
                  <a:schemeClr val="bg1"/>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US"/>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US" smtClean="0"/>
              <a:pPr/>
              <a:t>‹#›</a:t>
            </a:fld>
            <a:endParaRPr lang="en-US"/>
          </a:p>
        </p:txBody>
      </p:sp>
      <p:sp>
        <p:nvSpPr>
          <p:cNvPr id="10" name="Slide Number Placeholder 8">
            <a:extLst>
              <a:ext uri="{FF2B5EF4-FFF2-40B4-BE49-F238E27FC236}">
                <a16:creationId xmlns:a16="http://schemas.microsoft.com/office/drawing/2014/main" id="{5EA1714B-6ECC-4193-AAAB-E4F71732A1D6}"/>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16873072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picture + text, graphic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US"/>
              <a:t>Click on frame and insert picture using the Insert tab - Pictures or from Templafy Images</a:t>
            </a:r>
          </a:p>
          <a:p>
            <a:endParaRPr lang="en-US"/>
          </a:p>
          <a:p>
            <a:endParaRPr lang="en-US"/>
          </a:p>
        </p:txBody>
      </p:sp>
      <p:sp>
        <p:nvSpPr>
          <p:cNvPr id="3" name="Text Placeholder 2">
            <a:extLst>
              <a:ext uri="{FF2B5EF4-FFF2-40B4-BE49-F238E27FC236}">
                <a16:creationId xmlns:a16="http://schemas.microsoft.com/office/drawing/2014/main" id="{0126AB58-4BB4-4ECF-940B-C1979DC13941}"/>
              </a:ext>
            </a:extLst>
          </p:cNvPr>
          <p:cNvSpPr>
            <a:spLocks noGrp="1"/>
          </p:cNvSpPr>
          <p:nvPr>
            <p:ph type="body" sz="quarter" idx="19" hasCustomPrompt="1"/>
          </p:nvPr>
        </p:nvSpPr>
        <p:spPr bwMode="white">
          <a:xfrm>
            <a:off x="8458800" y="0"/>
            <a:ext cx="3733200" cy="6858000"/>
          </a:xfrm>
          <a:blipFill dpi="0" rotWithShape="1">
            <a:blip r:embed="rId2">
              <a:alphaModFix amt="80000"/>
              <a:extLst>
                <a:ext uri="{96DAC541-7B7A-43D3-8B79-37D633B846F1}">
                  <asvg:svgBlip xmlns:asvg="http://schemas.microsoft.com/office/drawing/2016/SVG/main" r:embed="rId3"/>
                </a:ext>
              </a:extLst>
            </a:blip>
            <a:srcRect/>
            <a:stretch>
              <a:fillRect/>
            </a:stretch>
          </a:blipFill>
        </p:spPr>
        <p:txBody>
          <a:bodyPr/>
          <a:lstStyle>
            <a:lvl1pPr marL="0" indent="0">
              <a:buNone/>
              <a:defRPr sz="100">
                <a:noFill/>
              </a:defRPr>
            </a:lvl1pPr>
          </a:lstStyle>
          <a:p>
            <a:pPr lvl="0"/>
            <a:r>
              <a:rPr lang="en-US"/>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13600"/>
            <a:ext cx="6609600" cy="1994400"/>
          </a:xfrm>
        </p:spPr>
        <p:txBody>
          <a:bodyPr tIns="0"/>
          <a:lstStyle>
            <a:lvl1pPr>
              <a:lnSpc>
                <a:spcPct val="90000"/>
              </a:lnSpc>
              <a:spcAft>
                <a:spcPts val="300"/>
              </a:spcAft>
              <a:defRPr sz="4800" b="1">
                <a:solidFill>
                  <a:schemeClr val="bg1"/>
                </a:solidFill>
                <a:latin typeface="+mn-lt"/>
              </a:defRPr>
            </a:lvl1pPr>
          </a:lstStyle>
          <a:p>
            <a:r>
              <a:rPr lang="en-US" noProof="0"/>
              <a:t>Click to add title</a:t>
            </a:r>
            <a:endParaRPr lang="en-US"/>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US" noProof="0"/>
              <a:t>Click to add text</a:t>
            </a:r>
            <a:endParaRPr lang="en-US"/>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US" noProof="0"/>
              <a:t>Click to add text</a:t>
            </a:r>
            <a:endParaRPr lang="en-US"/>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lvl1pPr>
              <a:defRPr>
                <a:solidFill>
                  <a:schemeClr val="bg1"/>
                </a:solidFill>
              </a:defRPr>
            </a:lvl1pPr>
          </a:lstStyle>
          <a:p>
            <a:endParaRPr lang="en-US"/>
          </a:p>
        </p:txBody>
      </p:sp>
      <p:sp>
        <p:nvSpPr>
          <p:cNvPr id="10" name="Slide Number Placeholder 8">
            <a:extLst>
              <a:ext uri="{FF2B5EF4-FFF2-40B4-BE49-F238E27FC236}">
                <a16:creationId xmlns:a16="http://schemas.microsoft.com/office/drawing/2014/main" id="{E21ED88E-B5C4-4AB6-B8A2-642DCD2ACE4A}"/>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30990430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US"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US"/>
          </a:p>
        </p:txBody>
      </p:sp>
      <p:sp>
        <p:nvSpPr>
          <p:cNvPr id="11" name="Slide Number Placeholder 8">
            <a:extLst>
              <a:ext uri="{FF2B5EF4-FFF2-40B4-BE49-F238E27FC236}">
                <a16:creationId xmlns:a16="http://schemas.microsoft.com/office/drawing/2014/main" id="{2E48832E-337B-4B34-94D1-BBB654E2EE4F}"/>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971742113"/>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Quote B">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US"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US"/>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p:txBody>
          <a:bodyPr/>
          <a:lstStyle>
            <a:lvl1pPr>
              <a:defRPr>
                <a:solidFill>
                  <a:schemeClr val="tx1"/>
                </a:solidFill>
              </a:defRPr>
            </a:lvl1pPr>
          </a:lstStyle>
          <a:p>
            <a:endParaRPr lang="en-US"/>
          </a:p>
        </p:txBody>
      </p:sp>
      <p:sp>
        <p:nvSpPr>
          <p:cNvPr id="15" name="Slide Number Placeholder 8">
            <a:extLst>
              <a:ext uri="{FF2B5EF4-FFF2-40B4-BE49-F238E27FC236}">
                <a16:creationId xmlns:a16="http://schemas.microsoft.com/office/drawing/2014/main" id="{B9D5F0BA-1B40-4A3A-9D1B-737DE30D58F7}"/>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4250077357"/>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Quote C">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grpSp>
        <p:nvGrpSpPr>
          <p:cNvPr id="2" name="Group 1">
            <a:extLst>
              <a:ext uri="{FF2B5EF4-FFF2-40B4-BE49-F238E27FC236}">
                <a16:creationId xmlns:a16="http://schemas.microsoft.com/office/drawing/2014/main" id="{10202F8A-B69D-4281-869B-C3D925DB7419}"/>
              </a:ext>
            </a:extLst>
          </p:cNvPr>
          <p:cNvGrpSpPr/>
          <p:nvPr userDrawn="1"/>
        </p:nvGrpSpPr>
        <p:grpSpPr>
          <a:xfrm>
            <a:off x="4417979" y="0"/>
            <a:ext cx="7783482" cy="6616369"/>
            <a:chOff x="4417979" y="0"/>
            <a:chExt cx="7783482" cy="6616369"/>
          </a:xfrm>
        </p:grpSpPr>
        <p:sp>
          <p:nvSpPr>
            <p:cNvPr id="17" name="Oval 16">
              <a:extLst>
                <a:ext uri="{FF2B5EF4-FFF2-40B4-BE49-F238E27FC236}">
                  <a16:creationId xmlns:a16="http://schemas.microsoft.com/office/drawing/2014/main" id="{CE8AF1EE-39A2-49C5-AEAC-53416D66CCAC}"/>
                </a:ext>
              </a:extLst>
            </p:cNvPr>
            <p:cNvSpPr/>
            <p:nvPr userDrawn="1"/>
          </p:nvSpPr>
          <p:spPr>
            <a:xfrm>
              <a:off x="4417979" y="946004"/>
              <a:ext cx="5495392" cy="5495393"/>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Freeform: Shape 24">
              <a:extLst>
                <a:ext uri="{FF2B5EF4-FFF2-40B4-BE49-F238E27FC236}">
                  <a16:creationId xmlns:a16="http://schemas.microsoft.com/office/drawing/2014/main" id="{BB1480D7-466B-49AE-9FA4-0289E5E9A75B}"/>
                </a:ext>
              </a:extLst>
            </p:cNvPr>
            <p:cNvSpPr/>
            <p:nvPr userDrawn="1"/>
          </p:nvSpPr>
          <p:spPr>
            <a:xfrm>
              <a:off x="6973370" y="0"/>
              <a:ext cx="5228091" cy="4451672"/>
            </a:xfrm>
            <a:custGeom>
              <a:avLst/>
              <a:gdLst>
                <a:gd name="connsiteX0" fmla="*/ 197611 w 5228091"/>
                <a:gd name="connsiteY0" fmla="*/ 0 h 4451672"/>
                <a:gd name="connsiteX1" fmla="*/ 5228091 w 5228091"/>
                <a:gd name="connsiteY1" fmla="*/ 0 h 4451672"/>
                <a:gd name="connsiteX2" fmla="*/ 5228091 w 5228091"/>
                <a:gd name="connsiteY2" fmla="*/ 3856320 h 4451672"/>
                <a:gd name="connsiteX3" fmla="*/ 5192574 w 5228091"/>
                <a:gd name="connsiteY3" fmla="*/ 3882879 h 4451672"/>
                <a:gd name="connsiteX4" fmla="*/ 3330474 w 5228091"/>
                <a:gd name="connsiteY4" fmla="*/ 4451672 h 4451672"/>
                <a:gd name="connsiteX5" fmla="*/ 0 w 5228091"/>
                <a:gd name="connsiteY5" fmla="*/ 1121198 h 4451672"/>
                <a:gd name="connsiteX6" fmla="*/ 149732 w 5228091"/>
                <a:gd name="connsiteY6" fmla="*/ 130817 h 44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8091" h="4451672">
                  <a:moveTo>
                    <a:pt x="197611" y="0"/>
                  </a:moveTo>
                  <a:lnTo>
                    <a:pt x="5228091" y="0"/>
                  </a:lnTo>
                  <a:lnTo>
                    <a:pt x="5228091" y="3856320"/>
                  </a:lnTo>
                  <a:lnTo>
                    <a:pt x="5192574" y="3882879"/>
                  </a:lnTo>
                  <a:cubicBezTo>
                    <a:pt x="4661027" y="4241986"/>
                    <a:pt x="4020238" y="4451672"/>
                    <a:pt x="3330474" y="4451672"/>
                  </a:cubicBezTo>
                  <a:cubicBezTo>
                    <a:pt x="1491104" y="4451672"/>
                    <a:pt x="0" y="2960568"/>
                    <a:pt x="0" y="1121198"/>
                  </a:cubicBezTo>
                  <a:cubicBezTo>
                    <a:pt x="0" y="776316"/>
                    <a:pt x="52422" y="443678"/>
                    <a:pt x="149732" y="13081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en-US" sz="2000" noProof="0"/>
            </a:p>
          </p:txBody>
        </p:sp>
        <p:sp>
          <p:nvSpPr>
            <p:cNvPr id="20" name="Oval 19">
              <a:extLst>
                <a:ext uri="{FF2B5EF4-FFF2-40B4-BE49-F238E27FC236}">
                  <a16:creationId xmlns:a16="http://schemas.microsoft.com/office/drawing/2014/main" id="{7B1BBC1F-9429-443D-BFD5-2114E4B9A209}"/>
                </a:ext>
              </a:extLst>
            </p:cNvPr>
            <p:cNvSpPr/>
            <p:nvPr userDrawn="1"/>
          </p:nvSpPr>
          <p:spPr>
            <a:xfrm>
              <a:off x="8709926" y="3486132"/>
              <a:ext cx="3130237" cy="3130237"/>
            </a:xfrm>
            <a:prstGeom prst="ellipse">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5722"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US"/>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US"/>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a:xfrm>
            <a:off x="6896100" y="6469200"/>
            <a:ext cx="3776537" cy="18000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0973439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bwMode="white">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avLst/>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quot;">
            <a:extLst>
              <a:ext uri="{FF2B5EF4-FFF2-40B4-BE49-F238E27FC236}">
                <a16:creationId xmlns:a16="http://schemas.microsoft.com/office/drawing/2014/main" id="{0FDEB1F1-27D8-44AC-A83F-961F6708A3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85722" y="574675"/>
            <a:ext cx="646133" cy="487936"/>
          </a:xfrm>
          <a:prstGeom prst="rect">
            <a:avLst/>
          </a:prstGeom>
        </p:spPr>
      </p:pic>
      <p:pic>
        <p:nvPicPr>
          <p:cNvPr id="19" name="Picture &quot;">
            <a:extLst>
              <a:ext uri="{FF2B5EF4-FFF2-40B4-BE49-F238E27FC236}">
                <a16:creationId xmlns:a16="http://schemas.microsoft.com/office/drawing/2014/main" id="{08DE69D3-6C01-43F4-886B-5AD47A7759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06800" y="574675"/>
            <a:ext cx="646133"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avLst/>
          </a:prstGeom>
          <a:noFill/>
        </p:spPr>
        <p:txBody>
          <a:bodyPr lIns="0" tIns="0"/>
          <a:lstStyle>
            <a:lvl1pPr marL="0" indent="0" algn="l">
              <a:buNone/>
              <a:defRPr sz="800">
                <a:solidFill>
                  <a:schemeClr val="tx1"/>
                </a:solidFill>
              </a:defRPr>
            </a:lvl1pPr>
          </a:lstStyle>
          <a:p>
            <a:r>
              <a:rPr lang="en-US"/>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avLst/>
          </a:prstGeom>
          <a:noFill/>
        </p:spPr>
        <p:txBody>
          <a:bodyPr lIns="0" tIns="0"/>
          <a:lstStyle>
            <a:lvl1pPr marL="0" indent="0" algn="l">
              <a:buNone/>
              <a:defRPr sz="800">
                <a:solidFill>
                  <a:schemeClr val="tx1"/>
                </a:solidFill>
              </a:defRPr>
            </a:lvl1pPr>
          </a:lstStyle>
          <a:p>
            <a:r>
              <a:rPr lang="en-US"/>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p:txBody>
          <a:bodyPr/>
          <a:lstStyle/>
          <a:p>
            <a:endParaRPr lang="en-US"/>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a:xfrm>
            <a:off x="6896100" y="6469200"/>
            <a:ext cx="3776537" cy="180000"/>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27002327"/>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E">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a:xfrm>
            <a:off x="6096000" y="0"/>
            <a:ext cx="6096000" cy="6858000"/>
          </a:xfrm>
          <a:custGeom>
            <a:avLst/>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quot;">
            <a:extLst>
              <a:ext uri="{FF2B5EF4-FFF2-40B4-BE49-F238E27FC236}">
                <a16:creationId xmlns:a16="http://schemas.microsoft.com/office/drawing/2014/main" id="{227E44AE-9D9A-48D7-914D-C532FE86F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585722" y="574675"/>
            <a:ext cx="646134" cy="487936"/>
          </a:xfrm>
          <a:prstGeom prst="rect">
            <a:avLst/>
          </a:prstGeom>
        </p:spPr>
      </p:pic>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ts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p:txBody>
          <a:bodyPr/>
          <a:lstStyle>
            <a:lvl1pPr>
              <a:defRPr>
                <a:solidFill>
                  <a:schemeClr val="tx1"/>
                </a:solidFill>
              </a:defRPr>
            </a:lvl1pPr>
          </a:lstStyle>
          <a:p>
            <a:endParaRPr lang="en-US"/>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a:xfrm>
            <a:off x="6896100" y="6469200"/>
            <a:ext cx="3776537" cy="180000"/>
          </a:xfrm>
          <a:prstGeom prst="rect">
            <a:avLst/>
          </a:prstGeom>
        </p:spPr>
        <p:txBody>
          <a:bodyPr/>
          <a:lstStyle>
            <a:lvl1pPr>
              <a:defRPr>
                <a:solidFill>
                  <a:schemeClr val="tx1"/>
                </a:solidFill>
              </a:defRPr>
            </a:lvl1pPr>
          </a:lstStyle>
          <a:p>
            <a:endParaRPr lang="en-US"/>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2294741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grpSp>
        <p:nvGrpSpPr>
          <p:cNvPr id="20" name="Group 19">
            <a:extLst>
              <a:ext uri="{FF2B5EF4-FFF2-40B4-BE49-F238E27FC236}">
                <a16:creationId xmlns:a16="http://schemas.microsoft.com/office/drawing/2014/main" id="{12DF357C-0430-4062-8B2C-D4826E1FA0D3}"/>
              </a:ext>
            </a:extLst>
          </p:cNvPr>
          <p:cNvGrpSpPr/>
          <p:nvPr userDrawn="1"/>
        </p:nvGrpSpPr>
        <p:grpSpPr>
          <a:xfrm>
            <a:off x="0" y="0"/>
            <a:ext cx="12192001" cy="6858000"/>
            <a:chOff x="0" y="0"/>
            <a:chExt cx="12192001" cy="6858000"/>
          </a:xfrm>
        </p:grpSpPr>
        <p:sp>
          <p:nvSpPr>
            <p:cNvPr id="21" name="Freeform: Shape 20">
              <a:extLst>
                <a:ext uri="{FF2B5EF4-FFF2-40B4-BE49-F238E27FC236}">
                  <a16:creationId xmlns:a16="http://schemas.microsoft.com/office/drawing/2014/main" id="{EA07A311-22B4-4C4E-8232-4D7950AD3849}"/>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E851A98-996C-4D82-975B-B0866045A0BE}"/>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a:extLst>
                <a:ext uri="{FF2B5EF4-FFF2-40B4-BE49-F238E27FC236}">
                  <a16:creationId xmlns:a16="http://schemas.microsoft.com/office/drawing/2014/main" id="{DD7CA2DD-60DD-4B69-917F-0A067E40AD48}"/>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US" noProof="0"/>
              <a:t>Click to add Questions?</a:t>
            </a:r>
            <a:br>
              <a:rPr lang="en-US" noProof="0"/>
            </a:br>
            <a:endParaRPr lang="en-US"/>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a:xfrm>
            <a:off x="6896100" y="6469200"/>
            <a:ext cx="3776537" cy="180000"/>
          </a:xfrm>
          <a:prstGeom prst="rect">
            <a:avLst/>
          </a:prstGeom>
        </p:spPr>
        <p:txBody>
          <a:bodyPr/>
          <a:lstStyle>
            <a:lvl1pPr>
              <a:defRPr>
                <a:solidFill>
                  <a:schemeClr val="tx1"/>
                </a:solidFill>
              </a:defRPr>
            </a:lvl1pPr>
          </a:lstStyle>
          <a:p>
            <a:endParaRPr lang="en-US"/>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3824547669"/>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4" name="Background">
            <a:extLst>
              <a:ext uri="{FF2B5EF4-FFF2-40B4-BE49-F238E27FC236}">
                <a16:creationId xmlns:a16="http://schemas.microsoft.com/office/drawing/2014/main" id="{FA2552B0-F9F4-472D-8719-15F02EAF1059}"/>
              </a:ext>
            </a:extLst>
          </p:cNvPr>
          <p:cNvSpPr/>
          <p:nvPr userDrawn="1"/>
        </p:nvSpPr>
        <p:spPr bwMode="white">
          <a:xfrm>
            <a:off x="0" y="0"/>
            <a:ext cx="12193200" cy="68616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a:solidFill>
                  <a:schemeClr val="tx1"/>
                </a:solidFill>
              </a:defRPr>
            </a:lvl1pPr>
            <a:lvl2pPr marL="0" indent="0">
              <a:lnSpc>
                <a:spcPct val="100000"/>
              </a:lnSpc>
              <a:spcAft>
                <a:spcPts val="600"/>
              </a:spcAft>
              <a:buNone/>
              <a:defRPr sz="2000">
                <a:solidFill>
                  <a:schemeClr val="tx1"/>
                </a:solidFill>
              </a:defRPr>
            </a:lvl2pPr>
            <a:lvl3pPr marL="0" indent="0">
              <a:lnSpc>
                <a:spcPct val="100000"/>
              </a:lnSpc>
              <a:spcAft>
                <a:spcPts val="600"/>
              </a:spcAft>
              <a:buNone/>
              <a:defRPr sz="2000">
                <a:solidFill>
                  <a:schemeClr val="tx1"/>
                </a:solidFill>
              </a:defRPr>
            </a:lvl3pPr>
            <a:lvl4pPr>
              <a:lnSpc>
                <a:spcPct val="100000"/>
              </a:lnSpc>
              <a:spcAft>
                <a:spcPts val="600"/>
              </a:spcAft>
              <a:buNone/>
              <a:defRPr sz="2000" b="0">
                <a:solidFill>
                  <a:schemeClr val="tx1"/>
                </a:solidFill>
              </a:defRPr>
            </a:lvl4pPr>
            <a:lvl5pPr>
              <a:lnSpc>
                <a:spcPct val="100000"/>
              </a:lnSpc>
              <a:spcAft>
                <a:spcPts val="600"/>
              </a:spcAft>
              <a:buNone/>
              <a:defRPr sz="2000">
                <a:solidFill>
                  <a:schemeClr val="tx1"/>
                </a:solidFill>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4073012056"/>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US" sz="100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 name="Title 1"/>
          <p:cNvSpPr>
            <a:spLocks noGrp="1"/>
          </p:cNvSpPr>
          <p:nvPr>
            <p:ph type="ctrTitle" hasCustomPrompt="1"/>
          </p:nvPr>
        </p:nvSpPr>
        <p:spPr>
          <a:xfrm>
            <a:off x="576000" y="1627200"/>
            <a:ext cx="11041200" cy="1108800"/>
          </a:xfrm>
        </p:spPr>
        <p:txBody>
          <a:bodyPr anchor="t" anchorCtr="0"/>
          <a:lstStyle>
            <a:lvl1pPr algn="l">
              <a:defRPr sz="5400">
                <a:solidFill>
                  <a:schemeClr val="tx1"/>
                </a:solidFill>
              </a:defRPr>
            </a:lvl1pPr>
          </a:lstStyle>
          <a:p>
            <a:r>
              <a:rPr lang="en-US" noProof="0"/>
              <a:t>Click to add Thank you</a:t>
            </a:r>
            <a:endParaRPr lang="en-US"/>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US"/>
              <a:t>Dentons is the world's largest law firm, connecting top-tier talent to the world's challenges and opportunities with 20,000 professionals including 12,000 lawyers, in more than 200 locations, in more than 80 countries. Dentons' polycentric and purpose-driven approach, commitment to inclusion and diversity, and award-winning client service challenge the status quo to advance client interests.  </a:t>
            </a:r>
            <a:r>
              <a:rPr lang="en-US" err="1"/>
              <a:t>www.dentons.com</a:t>
            </a:r>
            <a:r>
              <a:rPr lang="en-US"/>
              <a:t>.</a:t>
            </a:r>
          </a:p>
        </p:txBody>
      </p:sp>
      <p:pic>
        <p:nvPicPr>
          <p:cNvPr id="15" name="Picture 14">
            <a:extLst>
              <a:ext uri="{FF2B5EF4-FFF2-40B4-BE49-F238E27FC236}">
                <a16:creationId xmlns:a16="http://schemas.microsoft.com/office/drawing/2014/main" id="{DE57177F-8593-3845-849C-06203EC20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476432284"/>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slide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2" name="Date Placeholder 3" hidden="1">
            <a:extLst>
              <a:ext uri="{FF2B5EF4-FFF2-40B4-BE49-F238E27FC236}">
                <a16:creationId xmlns:a16="http://schemas.microsoft.com/office/drawing/2014/main" id="{FEE5CC84-EA51-4794-B19D-F6C31F2D8618}"/>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grpSp>
        <p:nvGrpSpPr>
          <p:cNvPr id="14" name="Group 13">
            <a:extLst>
              <a:ext uri="{FF2B5EF4-FFF2-40B4-BE49-F238E27FC236}">
                <a16:creationId xmlns:a16="http://schemas.microsoft.com/office/drawing/2014/main" id="{EE31CBB8-6506-44FF-A574-575C3154131C}"/>
              </a:ext>
            </a:extLst>
          </p:cNvPr>
          <p:cNvGrpSpPr/>
          <p:nvPr userDrawn="1"/>
        </p:nvGrpSpPr>
        <p:grpSpPr>
          <a:xfrm>
            <a:off x="0" y="0"/>
            <a:ext cx="12192001" cy="6858000"/>
            <a:chOff x="0" y="0"/>
            <a:chExt cx="12192001" cy="6858000"/>
          </a:xfrm>
        </p:grpSpPr>
        <p:sp>
          <p:nvSpPr>
            <p:cNvPr id="15" name="Freeform: Shape 14">
              <a:extLst>
                <a:ext uri="{FF2B5EF4-FFF2-40B4-BE49-F238E27FC236}">
                  <a16:creationId xmlns:a16="http://schemas.microsoft.com/office/drawing/2014/main" id="{A9E395F0-1DE0-4922-9DA4-DE8B6B490BFD}"/>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30B0B848-08A8-4370-9654-F341BBE46EC1}"/>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20">
              <a:extLst>
                <a:ext uri="{FF2B5EF4-FFF2-40B4-BE49-F238E27FC236}">
                  <a16:creationId xmlns:a16="http://schemas.microsoft.com/office/drawing/2014/main" id="{657C3620-888D-48B5-AD3E-088264E01A87}"/>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24">
            <a:extLst>
              <a:ext uri="{FF2B5EF4-FFF2-40B4-BE49-F238E27FC236}">
                <a16:creationId xmlns:a16="http://schemas.microsoft.com/office/drawing/2014/main" id="{4A3CF709-5F25-4887-A7CF-980A9B7B9E8A}"/>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endParaRPr/>
          </a:p>
        </p:txBody>
      </p:sp>
      <p:sp>
        <p:nvSpPr>
          <p:cNvPr id="24" name="Title 1">
            <a:extLst>
              <a:ext uri="{FF2B5EF4-FFF2-40B4-BE49-F238E27FC236}">
                <a16:creationId xmlns:a16="http://schemas.microsoft.com/office/drawing/2014/main" id="{98494A29-D7AD-421E-9281-C51546898F69}"/>
              </a:ext>
            </a:extLst>
          </p:cNvPr>
          <p:cNvSpPr>
            <a:spLocks noGrp="1"/>
          </p:cNvSpPr>
          <p:nvPr>
            <p:ph type="ctrTitle" hasCustomPrompt="1"/>
          </p:nvPr>
        </p:nvSpPr>
        <p:spPr>
          <a:xfrm>
            <a:off x="576000" y="1627200"/>
            <a:ext cx="11041200" cy="1108800"/>
          </a:xfrm>
        </p:spPr>
        <p:txBody>
          <a:bodyPr anchor="t" anchorCtr="0"/>
          <a:lstStyle>
            <a:lvl1pPr algn="l">
              <a:defRPr sz="5400">
                <a:solidFill>
                  <a:schemeClr val="tx1"/>
                </a:solidFill>
              </a:defRPr>
            </a:lvl1pPr>
          </a:lstStyle>
          <a:p>
            <a:r>
              <a:rPr lang="en-US" noProof="0"/>
              <a:t>Click to add Thank you</a:t>
            </a:r>
            <a:endParaRPr lang="en-US"/>
          </a:p>
        </p:txBody>
      </p:sp>
      <p:pic>
        <p:nvPicPr>
          <p:cNvPr id="17" name="Picture 16">
            <a:extLst>
              <a:ext uri="{FF2B5EF4-FFF2-40B4-BE49-F238E27FC236}">
                <a16:creationId xmlns:a16="http://schemas.microsoft.com/office/drawing/2014/main" id="{56B65063-A54D-894E-BBE3-D583C838BD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4269562212"/>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US" sz="1000">
                <a:solidFill>
                  <a:schemeClr val="accent2"/>
                </a:solidFill>
                <a:latin typeface="Arial" panose="020B0604020202020204" pitchFamily="34" charset="0"/>
                <a:cs typeface="Arial" panose="020B0604020202020204" pitchFamily="34" charset="0"/>
              </a:rPr>
              <a:t>© 2021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 name="Title 1"/>
          <p:cNvSpPr>
            <a:spLocks noGrp="1"/>
          </p:cNvSpPr>
          <p:nvPr>
            <p:ph type="ctrTitle" hasCustomPrompt="1"/>
          </p:nvPr>
        </p:nvSpPr>
        <p:spPr>
          <a:xfrm>
            <a:off x="576000" y="1627200"/>
            <a:ext cx="11041200" cy="1108800"/>
          </a:xfrm>
        </p:spPr>
        <p:txBody>
          <a:bodyPr anchor="t" anchorCtr="0"/>
          <a:lstStyle>
            <a:lvl1pPr algn="l">
              <a:defRPr sz="5400">
                <a:solidFill>
                  <a:schemeClr val="tx1"/>
                </a:solidFill>
              </a:defRPr>
            </a:lvl1pPr>
          </a:lstStyle>
          <a:p>
            <a:r>
              <a:rPr lang="en-US" noProof="0"/>
              <a:t>Click to add Thank you</a:t>
            </a:r>
            <a:endParaRPr lang="en-US"/>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US"/>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US"/>
              <a:t>Click icon to add picture or click on frame and insert picture from Templafy Images</a:t>
            </a:r>
          </a:p>
        </p:txBody>
      </p:sp>
      <p:pic>
        <p:nvPicPr>
          <p:cNvPr id="20" name="Picture 19">
            <a:extLst>
              <a:ext uri="{FF2B5EF4-FFF2-40B4-BE49-F238E27FC236}">
                <a16:creationId xmlns:a16="http://schemas.microsoft.com/office/drawing/2014/main" id="{124B037C-35AB-7C48-9A0A-637558F72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1459530724"/>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bwMode="invGray">
          <a:xfrm>
            <a:off x="0" y="0"/>
            <a:ext cx="4351338" cy="6858000"/>
          </a:xfrm>
          <a:custGeom>
            <a:avLst/>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US" noProof="0"/>
              <a:t>Click to add title</a:t>
            </a:r>
            <a:endParaRPr lang="en-US"/>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US"/>
              <a:t>Click to add </a:t>
            </a:r>
            <a:r>
              <a:rPr lang="en-US" sz="1000" b="1">
                <a:solidFill>
                  <a:schemeClr val="accent1"/>
                </a:solidFill>
                <a:latin typeface="Arial" panose="020B0604020202020204" pitchFamily="34" charset="0"/>
                <a:cs typeface="Arial" panose="020B0604020202020204" pitchFamily="34" charset="0"/>
              </a:rPr>
              <a:t>PRACTICE/SECTOR </a:t>
            </a:r>
            <a:endParaRPr lang="en-US"/>
          </a:p>
          <a:p>
            <a:pPr lvl="1"/>
            <a:endParaRPr lang="en-US"/>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p:txBody>
          <a:bodyPr/>
          <a:lstStyle>
            <a:lvl1pPr>
              <a:defRPr>
                <a:solidFill>
                  <a:schemeClr val="bg1"/>
                </a:solidFill>
              </a:defRPr>
            </a:lvl1pPr>
          </a:lstStyle>
          <a:p>
            <a:endParaRPr lang="en-US"/>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a:xfrm>
            <a:off x="6896100" y="6469200"/>
            <a:ext cx="3776537" cy="180000"/>
          </a:xfrm>
          <a:prstGeom prst="rect">
            <a:avLst/>
          </a:prstGeom>
        </p:spPr>
        <p:txBody>
          <a:bodyPr/>
          <a:lstStyle/>
          <a:p>
            <a:endParaRPr lang="en-US"/>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5923590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US"/>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US"/>
              <a:t>Click to add </a:t>
            </a:r>
            <a:r>
              <a:rPr lang="en-US" sz="1000" b="1">
                <a:solidFill>
                  <a:schemeClr val="accent1"/>
                </a:solidFill>
                <a:latin typeface="Arial" panose="020B0604020202020204" pitchFamily="34" charset="0"/>
                <a:cs typeface="Arial" panose="020B0604020202020204" pitchFamily="34" charset="0"/>
              </a:rPr>
              <a:t>PRACTICE/SECTOR </a:t>
            </a:r>
            <a:endParaRPr lang="en-US"/>
          </a:p>
          <a:p>
            <a:pPr lvl="1"/>
            <a:endParaRPr lang="en-US"/>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US"/>
              <a:t>Click to add </a:t>
            </a:r>
            <a:r>
              <a:rPr lang="en-US" sz="1000" b="1">
                <a:solidFill>
                  <a:schemeClr val="accent1"/>
                </a:solidFill>
                <a:latin typeface="Arial" panose="020B0604020202020204" pitchFamily="34" charset="0"/>
                <a:cs typeface="Arial" panose="020B0604020202020204" pitchFamily="34" charset="0"/>
              </a:rPr>
              <a:t>PRACTICE/SECTOR </a:t>
            </a:r>
            <a:endParaRPr lang="en-US"/>
          </a:p>
          <a:p>
            <a:pPr lvl="1"/>
            <a:endParaRPr lang="en-US"/>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14" name="Date Placeholder 13">
            <a:extLst>
              <a:ext uri="{FF2B5EF4-FFF2-40B4-BE49-F238E27FC236}">
                <a16:creationId xmlns:a16="http://schemas.microsoft.com/office/drawing/2014/main" id="{9A2871EC-83EA-4974-9B5E-3ABE061D22EC}"/>
              </a:ext>
            </a:extLst>
          </p:cNvPr>
          <p:cNvSpPr>
            <a:spLocks noGrp="1"/>
          </p:cNvSpPr>
          <p:nvPr>
            <p:ph type="dt" sz="half" idx="33"/>
          </p:nvPr>
        </p:nvSpPr>
        <p:spPr/>
        <p:txBody>
          <a:bodyPr/>
          <a:lstStyle/>
          <a:p>
            <a:endParaRPr lang="en-US"/>
          </a:p>
        </p:txBody>
      </p:sp>
      <p:sp>
        <p:nvSpPr>
          <p:cNvPr id="24" name="Footer Placeholder 23">
            <a:extLst>
              <a:ext uri="{FF2B5EF4-FFF2-40B4-BE49-F238E27FC236}">
                <a16:creationId xmlns:a16="http://schemas.microsoft.com/office/drawing/2014/main" id="{9BB8E7AB-921E-4166-BB64-031E48B4865C}"/>
              </a:ext>
            </a:extLst>
          </p:cNvPr>
          <p:cNvSpPr>
            <a:spLocks noGrp="1"/>
          </p:cNvSpPr>
          <p:nvPr>
            <p:ph type="ftr" sz="quarter" idx="34"/>
          </p:nvPr>
        </p:nvSpPr>
        <p:spPr>
          <a:xfrm>
            <a:off x="6896100" y="6469200"/>
            <a:ext cx="3776537" cy="180000"/>
          </a:xfrm>
          <a:prstGeom prst="rect">
            <a:avLst/>
          </a:prstGeom>
        </p:spPr>
        <p:txBody>
          <a:bodyPr/>
          <a:lstStyle/>
          <a:p>
            <a:endParaRPr lang="en-US"/>
          </a:p>
        </p:txBody>
      </p:sp>
      <p:sp>
        <p:nvSpPr>
          <p:cNvPr id="25" name="Slide Number Placeholder 24">
            <a:extLst>
              <a:ext uri="{FF2B5EF4-FFF2-40B4-BE49-F238E27FC236}">
                <a16:creationId xmlns:a16="http://schemas.microsoft.com/office/drawing/2014/main" id="{F2E4509D-A079-4024-9361-AC555725E980}"/>
              </a:ext>
            </a:extLst>
          </p:cNvPr>
          <p:cNvSpPr>
            <a:spLocks noGrp="1"/>
          </p:cNvSpPr>
          <p:nvPr>
            <p:ph type="sldNum" sz="quarter" idx="35"/>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471918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US"/>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US"/>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p>
            <a:endParaRPr lang="en-US"/>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20027704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US"/>
              <a:t>Click to add 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ts val="0"/>
              </a:spcAft>
              <a:buNone/>
              <a:defRPr sz="1500" b="1">
                <a:solidFill>
                  <a:schemeClr val="accent1"/>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US"/>
              <a:t>Click to add text</a:t>
            </a:r>
          </a:p>
          <a:p>
            <a:pPr lvl="1"/>
            <a:endParaRPr lang="en-US"/>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ts val="0"/>
              </a:spcAft>
              <a:buNone/>
              <a:defRPr sz="1500" b="1">
                <a:solidFill>
                  <a:schemeClr val="tx2"/>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US"/>
              <a:t>Click to add text</a:t>
            </a:r>
          </a:p>
          <a:p>
            <a:pPr lvl="1"/>
            <a:endParaRPr lang="en-US"/>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US"/>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US"/>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p>
            <a:endParaRPr lang="en-US"/>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0055092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lvl1pPr>
              <a:defRPr>
                <a:solidFill>
                  <a:schemeClr val="tx1"/>
                </a:solidFill>
              </a:defRPr>
            </a:lvl1pPr>
          </a:lstStyle>
          <a:p>
            <a:r>
              <a:rPr lang="en-US"/>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bg2"/>
                </a:solidFill>
              </a:defRPr>
            </a:lvl1pPr>
          </a:lstStyle>
          <a:p>
            <a:r>
              <a:rPr lang="en-US"/>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lvl1pPr>
              <a:defRPr>
                <a:solidFill>
                  <a:schemeClr val="tx1"/>
                </a:solidFill>
              </a:defRPr>
            </a:lvl1pPr>
          </a:lstStyle>
          <a:p>
            <a:endParaRPr lang="en-US"/>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lvl1pPr>
              <a:defRPr>
                <a:solidFill>
                  <a:schemeClr val="tx1"/>
                </a:solidFill>
              </a:defRPr>
            </a:lvl1pPr>
          </a:lstStyle>
          <a:p>
            <a:endParaRPr lang="en-US"/>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US" smtClean="0"/>
              <a:pPr/>
              <a:t>‹#›</a:t>
            </a:fld>
            <a:endParaRPr lang="en-US"/>
          </a:p>
        </p:txBody>
      </p:sp>
    </p:spTree>
    <p:extLst>
      <p:ext uri="{BB962C8B-B14F-4D97-AF65-F5344CB8AC3E}">
        <p14:creationId xmlns:p14="http://schemas.microsoft.com/office/powerpoint/2010/main" val="1211254795"/>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US"/>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p>
        </p:txBody>
      </p:sp>
      <p:sp>
        <p:nvSpPr>
          <p:cNvPr id="36" name="Subtitle 2">
            <a:extLst>
              <a:ext uri="{FF2B5EF4-FFF2-40B4-BE49-F238E27FC236}">
                <a16:creationId xmlns:a16="http://schemas.microsoft.com/office/drawing/2014/main" id="{3D4F0737-FF2C-47C0-924A-8909D92D598A}"/>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US"/>
              <a:t>Zoom and click picture icon to insert logo</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US"/>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p>
            <a:endParaRPr lang="en-US"/>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6547191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US"/>
              <a:t>Click to add 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US" noProof="0"/>
              <a:t>Click to add text (Enter+TAB for next text level, SHIFT+TAB to go back in levels)</a:t>
            </a:r>
            <a:endParaRPr lang="en-US"/>
          </a:p>
          <a:p>
            <a:pPr lvl="1"/>
            <a:r>
              <a:rPr lang="en-US"/>
              <a:t>2</a:t>
            </a:r>
          </a:p>
          <a:p>
            <a:pPr lvl="2"/>
            <a:r>
              <a:rPr lang="en-US"/>
              <a:t>3</a:t>
            </a:r>
          </a:p>
          <a:p>
            <a:pPr lvl="3"/>
            <a:r>
              <a:rPr lang="en-US"/>
              <a:t>4</a:t>
            </a:r>
          </a:p>
          <a:p>
            <a:pPr lvl="4"/>
            <a:r>
              <a:rPr lang="en-US"/>
              <a:t>5</a:t>
            </a:r>
          </a:p>
          <a:p>
            <a:pPr lvl="5"/>
            <a:endParaRPr lang="en-US"/>
          </a:p>
        </p:txBody>
      </p:sp>
      <p:sp>
        <p:nvSpPr>
          <p:cNvPr id="36" name="Subtitle 2">
            <a:extLst>
              <a:ext uri="{FF2B5EF4-FFF2-40B4-BE49-F238E27FC236}">
                <a16:creationId xmlns:a16="http://schemas.microsoft.com/office/drawing/2014/main" id="{03BACB7B-EC41-4D5F-A766-682B1A8CBCAD}"/>
              </a:ext>
            </a:extLst>
          </p:cNvPr>
          <p:cNvSpPr>
            <a:spLocks noGrp="1"/>
          </p:cNvSpPr>
          <p:nvPr>
            <p:ph type="subTitle" idx="17"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p:txBody>
          <a:bodyPr/>
          <a:lstStyle/>
          <a:p>
            <a:endParaRPr lang="en-US"/>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p>
            <a:endParaRPr lang="en-US"/>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164137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D">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A114224A-803F-4C98-9EB8-3F4F82D58381}"/>
              </a:ext>
            </a:extLst>
          </p:cNvPr>
          <p:cNvSpPr/>
          <p:nvPr userDrawn="1"/>
        </p:nvSpPr>
        <p:spPr bwMode="white">
          <a:xfrm>
            <a:off x="0" y="0"/>
            <a:ext cx="12193200" cy="6861600"/>
          </a:xfrm>
          <a:prstGeom prst="rect">
            <a:avLst/>
          </a:prstGeom>
          <a:solidFill>
            <a:srgbClr val="F1B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a:solidFill>
                  <a:schemeClr val="tx1"/>
                </a:solidFill>
              </a:defRPr>
            </a:lvl1pPr>
            <a:lvl2pPr marL="0" indent="0">
              <a:lnSpc>
                <a:spcPct val="100000"/>
              </a:lnSpc>
              <a:spcAft>
                <a:spcPts val="600"/>
              </a:spcAft>
              <a:buNone/>
              <a:defRPr sz="2000">
                <a:solidFill>
                  <a:schemeClr val="tx1"/>
                </a:solidFill>
              </a:defRPr>
            </a:lvl2pPr>
            <a:lvl3pPr marL="0" indent="0">
              <a:lnSpc>
                <a:spcPct val="100000"/>
              </a:lnSpc>
              <a:spcAft>
                <a:spcPts val="600"/>
              </a:spcAft>
              <a:buNone/>
              <a:defRPr sz="2000">
                <a:solidFill>
                  <a:schemeClr val="tx1"/>
                </a:solidFill>
              </a:defRPr>
            </a:lvl3pPr>
            <a:lvl4pPr>
              <a:lnSpc>
                <a:spcPct val="100000"/>
              </a:lnSpc>
              <a:spcAft>
                <a:spcPts val="600"/>
              </a:spcAft>
              <a:buNone/>
              <a:defRPr sz="2000" b="0">
                <a:solidFill>
                  <a:schemeClr val="tx1"/>
                </a:solidFill>
              </a:defRPr>
            </a:lvl4pPr>
            <a:lvl5pPr>
              <a:lnSpc>
                <a:spcPct val="100000"/>
              </a:lnSpc>
              <a:spcAft>
                <a:spcPts val="600"/>
              </a:spcAft>
              <a:buNone/>
              <a:defRPr sz="2000">
                <a:solidFill>
                  <a:schemeClr val="tx1"/>
                </a:solidFill>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1071786806"/>
      </p:ext>
    </p:extLst>
  </p:cSld>
  <p:clrMapOvr>
    <a:overrideClrMapping bg1="dk1" tx1="lt1" bg2="dk2" tx2="lt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a:xfrm>
            <a:off x="6896100" y="6469200"/>
            <a:ext cx="3776537" cy="18000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US"/>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Tree>
    <p:extLst>
      <p:ext uri="{BB962C8B-B14F-4D97-AF65-F5344CB8AC3E}">
        <p14:creationId xmlns:p14="http://schemas.microsoft.com/office/powerpoint/2010/main" val="37619656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a:xfrm>
            <a:off x="6896100" y="6469200"/>
            <a:ext cx="3776537" cy="18000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1144800"/>
          </a:xfrm>
        </p:spPr>
        <p:txBody>
          <a:bodyPr/>
          <a:lstStyle/>
          <a:p>
            <a:r>
              <a:rPr lang="en-US"/>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5" name="Freeform 5">
            <a:extLst>
              <a:ext uri="{FF2B5EF4-FFF2-40B4-BE49-F238E27FC236}">
                <a16:creationId xmlns:a16="http://schemas.microsoft.com/office/drawing/2014/main" id="{6AFB60EF-F66D-4E70-885C-75444C51917D}"/>
              </a:ext>
            </a:extLst>
          </p:cNvPr>
          <p:cNvSpPr>
            <a:spLocks noEditPoints="1"/>
          </p:cNvSpPr>
          <p:nvPr userDrawn="1"/>
        </p:nvSpPr>
        <p:spPr bwMode="auto">
          <a:xfrm rot="10800000">
            <a:off x="1907747" y="2183069"/>
            <a:ext cx="821855" cy="620420"/>
          </a:xfrm>
          <a:custGeom>
            <a:avLst/>
            <a:gdLst>
              <a:gd name="T0" fmla="*/ 235 w 1012"/>
              <a:gd name="T1" fmla="*/ 763 h 763"/>
              <a:gd name="T2" fmla="*/ 439 w 1012"/>
              <a:gd name="T3" fmla="*/ 561 h 763"/>
              <a:gd name="T4" fmla="*/ 256 w 1012"/>
              <a:gd name="T5" fmla="*/ 363 h 763"/>
              <a:gd name="T6" fmla="*/ 202 w 1012"/>
              <a:gd name="T7" fmla="*/ 373 h 763"/>
              <a:gd name="T8" fmla="*/ 190 w 1012"/>
              <a:gd name="T9" fmla="*/ 366 h 763"/>
              <a:gd name="T10" fmla="*/ 458 w 1012"/>
              <a:gd name="T11" fmla="*/ 62 h 763"/>
              <a:gd name="T12" fmla="*/ 425 w 1012"/>
              <a:gd name="T13" fmla="*/ 0 h 763"/>
              <a:gd name="T14" fmla="*/ 0 w 1012"/>
              <a:gd name="T15" fmla="*/ 497 h 763"/>
              <a:gd name="T16" fmla="*/ 235 w 1012"/>
              <a:gd name="T17" fmla="*/ 763 h 763"/>
              <a:gd name="T18" fmla="*/ 789 w 1012"/>
              <a:gd name="T19" fmla="*/ 763 h 763"/>
              <a:gd name="T20" fmla="*/ 991 w 1012"/>
              <a:gd name="T21" fmla="*/ 561 h 763"/>
              <a:gd name="T22" fmla="*/ 810 w 1012"/>
              <a:gd name="T23" fmla="*/ 363 h 763"/>
              <a:gd name="T24" fmla="*/ 753 w 1012"/>
              <a:gd name="T25" fmla="*/ 373 h 763"/>
              <a:gd name="T26" fmla="*/ 741 w 1012"/>
              <a:gd name="T27" fmla="*/ 366 h 763"/>
              <a:gd name="T28" fmla="*/ 1012 w 1012"/>
              <a:gd name="T29" fmla="*/ 62 h 763"/>
              <a:gd name="T30" fmla="*/ 979 w 1012"/>
              <a:gd name="T31" fmla="*/ 0 h 763"/>
              <a:gd name="T32" fmla="*/ 551 w 1012"/>
              <a:gd name="T33" fmla="*/ 497 h 763"/>
              <a:gd name="T34" fmla="*/ 789 w 1012"/>
              <a:gd name="T35" fmla="*/ 76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12" h="763">
                <a:moveTo>
                  <a:pt x="235" y="763"/>
                </a:moveTo>
                <a:cubicBezTo>
                  <a:pt x="352" y="763"/>
                  <a:pt x="439" y="670"/>
                  <a:pt x="439" y="561"/>
                </a:cubicBezTo>
                <a:cubicBezTo>
                  <a:pt x="439" y="437"/>
                  <a:pt x="347" y="363"/>
                  <a:pt x="256" y="363"/>
                </a:cubicBezTo>
                <a:cubicBezTo>
                  <a:pt x="237" y="363"/>
                  <a:pt x="218" y="368"/>
                  <a:pt x="202" y="373"/>
                </a:cubicBezTo>
                <a:cubicBezTo>
                  <a:pt x="190" y="366"/>
                  <a:pt x="190" y="366"/>
                  <a:pt x="190" y="366"/>
                </a:cubicBezTo>
                <a:cubicBezTo>
                  <a:pt x="199" y="287"/>
                  <a:pt x="271" y="159"/>
                  <a:pt x="458" y="62"/>
                </a:cubicBezTo>
                <a:cubicBezTo>
                  <a:pt x="425" y="0"/>
                  <a:pt x="425" y="0"/>
                  <a:pt x="425" y="0"/>
                </a:cubicBezTo>
                <a:cubicBezTo>
                  <a:pt x="150" y="88"/>
                  <a:pt x="0" y="276"/>
                  <a:pt x="0" y="497"/>
                </a:cubicBezTo>
                <a:cubicBezTo>
                  <a:pt x="0" y="660"/>
                  <a:pt x="100" y="763"/>
                  <a:pt x="235" y="763"/>
                </a:cubicBezTo>
                <a:moveTo>
                  <a:pt x="789" y="763"/>
                </a:moveTo>
                <a:cubicBezTo>
                  <a:pt x="903" y="763"/>
                  <a:pt x="991" y="670"/>
                  <a:pt x="991" y="561"/>
                </a:cubicBezTo>
                <a:cubicBezTo>
                  <a:pt x="991" y="437"/>
                  <a:pt x="898" y="363"/>
                  <a:pt x="810" y="363"/>
                </a:cubicBezTo>
                <a:cubicBezTo>
                  <a:pt x="791" y="363"/>
                  <a:pt x="772" y="368"/>
                  <a:pt x="753" y="373"/>
                </a:cubicBezTo>
                <a:cubicBezTo>
                  <a:pt x="741" y="366"/>
                  <a:pt x="741" y="366"/>
                  <a:pt x="741" y="366"/>
                </a:cubicBezTo>
                <a:cubicBezTo>
                  <a:pt x="753" y="287"/>
                  <a:pt x="822" y="159"/>
                  <a:pt x="1012" y="62"/>
                </a:cubicBezTo>
                <a:cubicBezTo>
                  <a:pt x="979" y="0"/>
                  <a:pt x="979" y="0"/>
                  <a:pt x="979" y="0"/>
                </a:cubicBezTo>
                <a:cubicBezTo>
                  <a:pt x="703" y="88"/>
                  <a:pt x="551" y="276"/>
                  <a:pt x="551" y="497"/>
                </a:cubicBezTo>
                <a:cubicBezTo>
                  <a:pt x="551" y="660"/>
                  <a:pt x="653" y="763"/>
                  <a:pt x="789" y="763"/>
                </a:cubicBezTo>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ts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US"/>
              <a:t>Click to add quote (Enter+Tab for name text level)</a:t>
            </a:r>
          </a:p>
          <a:p>
            <a:pPr lvl="1"/>
            <a:r>
              <a:rPr lang="en-US"/>
              <a:t>Second level</a:t>
            </a:r>
          </a:p>
          <a:p>
            <a:pPr lvl="2"/>
            <a:r>
              <a:rPr lang="en-US"/>
              <a:t>Third level</a:t>
            </a:r>
          </a:p>
          <a:p>
            <a:pPr lvl="3"/>
            <a:r>
              <a:rPr lang="en-US"/>
              <a:t>Fourth level</a:t>
            </a:r>
          </a:p>
          <a:p>
            <a:pPr lvl="4"/>
            <a:r>
              <a:rPr lang="en-US"/>
              <a:t>Fifth level</a:t>
            </a:r>
          </a:p>
          <a:p>
            <a:pPr lvl="5"/>
            <a:r>
              <a:rPr lang="en-US"/>
              <a:t>6 level</a:t>
            </a:r>
          </a:p>
          <a:p>
            <a:pPr lvl="6"/>
            <a:r>
              <a:rPr lang="en-US"/>
              <a:t>7</a:t>
            </a:r>
          </a:p>
          <a:p>
            <a:pPr lvl="7"/>
            <a:r>
              <a:rPr lang="en-US"/>
              <a:t>8</a:t>
            </a:r>
          </a:p>
          <a:p>
            <a:pPr lvl="8"/>
            <a:r>
              <a:rPr lang="en-US"/>
              <a:t>9</a:t>
            </a:r>
          </a:p>
        </p:txBody>
      </p:sp>
    </p:spTree>
    <p:extLst>
      <p:ext uri="{BB962C8B-B14F-4D97-AF65-F5344CB8AC3E}">
        <p14:creationId xmlns:p14="http://schemas.microsoft.com/office/powerpoint/2010/main" val="2515059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B10F92F-8C64-40D6-964D-5B1B11EAF9E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F113064-F24F-45C3-90BF-2D44611EECFC}"/>
              </a:ext>
            </a:extLst>
          </p:cNvPr>
          <p:cNvSpPr>
            <a:spLocks noGrp="1"/>
          </p:cNvSpPr>
          <p:nvPr>
            <p:ph type="ftr" sz="quarter" idx="11"/>
          </p:nvPr>
        </p:nvSpPr>
        <p:spPr>
          <a:xfrm>
            <a:off x="6896100" y="6469200"/>
            <a:ext cx="3776537" cy="180000"/>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686534-80E7-491C-B76A-DE07CCA55F5E}"/>
              </a:ext>
            </a:extLst>
          </p:cNvPr>
          <p:cNvSpPr>
            <a:spLocks noGrp="1"/>
          </p:cNvSpPr>
          <p:nvPr>
            <p:ph type="sldNum" sz="quarter" idx="1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1144800"/>
          </a:xfrm>
        </p:spPr>
        <p:txBody>
          <a:bodyPr/>
          <a:lstStyle/>
          <a:p>
            <a:r>
              <a:rPr lang="en-US"/>
              <a:t>Click to add 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p:spPr>
        <p:txBody>
          <a:bodyPr tIns="1152000" anchor="ctr" anchorCtr="0"/>
          <a:lstStyle>
            <a:lvl1pPr marL="0" indent="0" algn="ctr">
              <a:spcAft>
                <a:spcPts val="0"/>
              </a:spcAft>
              <a:buNone/>
              <a:defRPr sz="1600"/>
            </a:lvl1pPr>
          </a:lstStyle>
          <a:p>
            <a:r>
              <a:rPr lang="en-US" noProof="0"/>
              <a:t>Click icon to add picture or click on </a:t>
            </a:r>
            <a:br>
              <a:rPr lang="en-US" noProof="0"/>
            </a:br>
            <a:r>
              <a:rPr lang="en-US" noProof="0"/>
              <a:t>frame and insert picture from Templafy Images</a:t>
            </a:r>
          </a:p>
        </p:txBody>
      </p:sp>
    </p:spTree>
    <p:extLst>
      <p:ext uri="{BB962C8B-B14F-4D97-AF65-F5344CB8AC3E}">
        <p14:creationId xmlns:p14="http://schemas.microsoft.com/office/powerpoint/2010/main" val="36812956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add title</a:t>
            </a:r>
            <a:endParaRPr lang="en-US"/>
          </a:p>
        </p:txBody>
      </p:sp>
      <p:sp>
        <p:nvSpPr>
          <p:cNvPr id="9" name="Subtitle 2">
            <a:extLst>
              <a:ext uri="{FF2B5EF4-FFF2-40B4-BE49-F238E27FC236}">
                <a16:creationId xmlns:a16="http://schemas.microsoft.com/office/drawing/2014/main" id="{B7760CEC-F44E-48BB-82EA-3BACC3ED663E}"/>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6" name="Date Placeholder 5">
            <a:extLst>
              <a:ext uri="{FF2B5EF4-FFF2-40B4-BE49-F238E27FC236}">
                <a16:creationId xmlns:a16="http://schemas.microsoft.com/office/drawing/2014/main" id="{FF02E9D8-243A-43CF-853E-50C27FDBBCA7}"/>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D8C49C12-383D-468E-AA2D-91215721833A}"/>
              </a:ext>
            </a:extLst>
          </p:cNvPr>
          <p:cNvSpPr>
            <a:spLocks noGrp="1"/>
          </p:cNvSpPr>
          <p:nvPr>
            <p:ph type="ftr" sz="quarter" idx="11"/>
          </p:nvPr>
        </p:nvSpPr>
        <p:spPr>
          <a:xfrm>
            <a:off x="6896100" y="6469200"/>
            <a:ext cx="3776537" cy="180000"/>
          </a:xfrm>
          <a:prstGeom prst="rect">
            <a:avLst/>
          </a:prstGeom>
        </p:spPr>
        <p:txBody>
          <a:bodyPr/>
          <a:lstStyle/>
          <a:p>
            <a:endParaRPr lang="en-US"/>
          </a:p>
        </p:txBody>
      </p:sp>
      <p:sp>
        <p:nvSpPr>
          <p:cNvPr id="8" name="Slide Number Placeholder 7">
            <a:extLst>
              <a:ext uri="{FF2B5EF4-FFF2-40B4-BE49-F238E27FC236}">
                <a16:creationId xmlns:a16="http://schemas.microsoft.com/office/drawing/2014/main" id="{E1E77DCE-4538-484C-A26C-2C0A8F285C7B}"/>
              </a:ext>
            </a:extLst>
          </p:cNvPr>
          <p:cNvSpPr>
            <a:spLocks noGrp="1"/>
          </p:cNvSpPr>
          <p:nvPr>
            <p:ph type="sldNum" sz="quarter" idx="1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1513169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0B6B096-5B8E-4013-AC5B-C7008CC96635}"/>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43C7102C-1386-440C-B5CD-1CAC13E266C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55D27BF-9414-4297-9820-80B6A8741907}"/>
              </a:ext>
            </a:extLst>
          </p:cNvPr>
          <p:cNvSpPr>
            <a:spLocks noGrp="1"/>
          </p:cNvSpPr>
          <p:nvPr>
            <p:ph type="ftr" sz="quarter" idx="11"/>
          </p:nvPr>
        </p:nvSpPr>
        <p:spPr>
          <a:xfrm>
            <a:off x="6896100" y="6469200"/>
            <a:ext cx="3776537" cy="180000"/>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127B37-92E3-4205-B47B-D97A4676424D}"/>
              </a:ext>
            </a:extLst>
          </p:cNvPr>
          <p:cNvSpPr>
            <a:spLocks noGrp="1"/>
          </p:cNvSpPr>
          <p:nvPr>
            <p:ph type="sldNum" sz="quarter" idx="12"/>
          </p:nvPr>
        </p:nvSpPr>
        <p:spPr>
          <a:xfrm>
            <a:off x="10961688" y="6469200"/>
            <a:ext cx="655512" cy="180000"/>
          </a:xfrm>
          <a:prstGeom prst="rect">
            <a:avLst/>
          </a:prstGeom>
        </p:spPr>
        <p:txBody>
          <a:bodyPr/>
          <a:lstStyle/>
          <a:p>
            <a:fld id="{23AA811B-2EBD-4900-905E-5BE206449611}" type="slidenum">
              <a:rPr lang="en-US" smtClean="0"/>
              <a:pPr/>
              <a:t>‹#›</a:t>
            </a:fld>
            <a:endParaRPr lang="en-US"/>
          </a:p>
        </p:txBody>
      </p:sp>
    </p:spTree>
    <p:extLst>
      <p:ext uri="{BB962C8B-B14F-4D97-AF65-F5344CB8AC3E}">
        <p14:creationId xmlns:p14="http://schemas.microsoft.com/office/powerpoint/2010/main" val="33885973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9" name="Fast overskrift"/>
          <p:cNvSpPr txBox="1"/>
          <p:nvPr userDrawn="1"/>
        </p:nvSpPr>
        <p:spPr>
          <a:xfrm>
            <a:off x="579081" y="575389"/>
            <a:ext cx="11036658"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9080" y="1744202"/>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TEXT STYLES</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a:t>
            </a:r>
            <a:br>
              <a:rPr lang="en-US" sz="900" baseline="0" noProof="1">
                <a:solidFill>
                  <a:schemeClr val="tx1"/>
                </a:solidFill>
                <a:latin typeface="+mn-lt"/>
                <a:cs typeface="Arial" panose="020B0604020202020204" pitchFamily="34" charset="0"/>
              </a:rPr>
            </a:br>
            <a:r>
              <a:rPr lang="en-US" sz="900" b="1" baseline="0" noProof="1">
                <a:solidFill>
                  <a:schemeClr val="tx1"/>
                </a:solidFill>
                <a:latin typeface="+mn-lt"/>
                <a:cs typeface="Arial" panose="020B0604020202020204" pitchFamily="34" charset="0"/>
              </a:rPr>
              <a:t>Decrease </a:t>
            </a:r>
            <a:r>
              <a:rPr lang="en-US" sz="900" baseline="0" noProof="1">
                <a:solidFill>
                  <a:schemeClr val="tx1"/>
                </a:solidFill>
                <a:latin typeface="+mn-lt"/>
                <a:cs typeface="Arial" panose="020B0604020202020204" pitchFamily="34" charset="0"/>
              </a:rPr>
              <a:t>list level can be used</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mn-lt"/>
                <a:cs typeface="Arial" panose="020B0604020202020204" pitchFamily="34" charset="0"/>
              </a:rPr>
              <a:t>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mn-lt"/>
                <a:cs typeface="Arial" panose="020B0604020202020204" pitchFamily="34" charset="0"/>
              </a:rPr>
            </a:br>
            <a:r>
              <a:rPr lang="en-US"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Click on the menu </a:t>
            </a:r>
            <a:r>
              <a:rPr lang="en-US" altLang="da-DK" sz="900" b="1" noProof="1">
                <a:solidFill>
                  <a:schemeClr val="tx1"/>
                </a:solidFill>
                <a:latin typeface="+mn-lt"/>
                <a:cs typeface="Arial" panose="020B0604020202020204" pitchFamily="34" charset="0"/>
              </a:rPr>
              <a:t>New Slide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Home</a:t>
            </a:r>
            <a:r>
              <a:rPr lang="en-US" altLang="da-DK" sz="900" b="0" noProof="1">
                <a:solidFill>
                  <a:schemeClr val="tx1"/>
                </a:solidFill>
                <a:latin typeface="+mn-lt"/>
                <a:cs typeface="Arial" panose="020B0604020202020204" pitchFamily="34" charset="0"/>
              </a:rPr>
              <a:t> tab to insert a new slide</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Change layout</a:t>
            </a:r>
            <a:endParaRPr lang="en-US" altLang="da-DK" sz="900" b="0" noProof="1">
              <a:solidFill>
                <a:schemeClr val="tx1"/>
              </a:solidFill>
              <a:latin typeface="+mn-lt"/>
              <a:cs typeface="Arial" panose="020B0604020202020204" pitchFamily="34" charset="0"/>
            </a:endParaRPr>
          </a:p>
          <a:p>
            <a:pPr marL="0" indent="0">
              <a:spcAft>
                <a:spcPts val="600"/>
              </a:spcAft>
              <a:buFont typeface="+mj-lt"/>
              <a:buNone/>
            </a:pPr>
            <a:r>
              <a:rPr lang="en-US" sz="900">
                <a:solidFill>
                  <a:srgbClr val="000000"/>
                </a:solidFill>
                <a:latin typeface="+mn-lt"/>
                <a:ea typeface="Arial" panose="020B0604020202020204" pitchFamily="34" charset="0"/>
              </a:rPr>
              <a:t>Click on the arrow next to </a:t>
            </a:r>
            <a:r>
              <a:rPr lang="en-US" sz="900" b="1">
                <a:solidFill>
                  <a:srgbClr val="000000"/>
                </a:solidFill>
                <a:latin typeface="+mn-lt"/>
                <a:ea typeface="Arial" panose="020B0604020202020204" pitchFamily="34" charset="0"/>
              </a:rPr>
              <a:t>Layout</a:t>
            </a:r>
            <a:br>
              <a:rPr lang="en-US" sz="900" b="1">
                <a:solidFill>
                  <a:srgbClr val="000000"/>
                </a:solidFill>
                <a:latin typeface="+mn-lt"/>
                <a:ea typeface="Arial" panose="020B0604020202020204" pitchFamily="34" charset="0"/>
              </a:rPr>
            </a:br>
            <a:r>
              <a:rPr lang="en-US" sz="900">
                <a:solidFill>
                  <a:srgbClr val="000000"/>
                </a:solidFill>
                <a:latin typeface="+mn-lt"/>
                <a:ea typeface="Arial" panose="020B0604020202020204" pitchFamily="34" charset="0"/>
              </a:rPr>
              <a:t>to view a dropdown menu of possible slide layouts</a:t>
            </a:r>
            <a:endParaRPr lang="en-US"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537822" y="1753553"/>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PICTURES</a:t>
            </a:r>
            <a:endParaRPr lang="en-US" sz="16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pictureplaceholder, 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Crop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dragging the corners of the picture</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insert a new one, the picture may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lie in front of the text or graphic.</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15542" y="1744202"/>
            <a:ext cx="2448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HEADER &amp; FOOTER</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Insert</a:t>
            </a:r>
            <a:r>
              <a:rPr lang="en-US"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only used on one slide</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sz="1600">
                <a:latin typeface="+mn-lt"/>
                <a:cs typeface="Arial" panose="020B0604020202020204" pitchFamily="34" charset="0"/>
              </a:rPr>
              <a:t>GRIDLINES</a:t>
            </a:r>
          </a:p>
          <a:p>
            <a:pPr eaLnBrk="1" hangingPunct="1">
              <a:spcAft>
                <a:spcPts val="600"/>
              </a:spcAft>
              <a:defRPr/>
            </a:pP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View</a:t>
            </a:r>
            <a:r>
              <a:rPr lang="en-US" altLang="da-DK" sz="900" b="0" noProof="1">
                <a:solidFill>
                  <a:schemeClr val="tx1"/>
                </a:solidFill>
                <a:latin typeface="+mn-lt"/>
                <a:cs typeface="Arial" panose="020B0604020202020204" pitchFamily="34" charset="0"/>
              </a:rPr>
              <a:t> tab and set tick mark next to </a:t>
            </a:r>
            <a:r>
              <a:rPr lang="en-US" altLang="da-DK" sz="900" b="1" noProof="1">
                <a:solidFill>
                  <a:schemeClr val="tx1"/>
                </a:solidFill>
                <a:latin typeface="+mn-lt"/>
                <a:cs typeface="Arial" panose="020B0604020202020204" pitchFamily="34" charset="0"/>
              </a:rPr>
              <a:t>Guides</a:t>
            </a: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Alt + F9 </a:t>
            </a:r>
            <a:r>
              <a:rPr lang="en-US" altLang="da-DK" sz="900" b="0" noProof="1">
                <a:solidFill>
                  <a:schemeClr val="tx1"/>
                </a:solidFill>
                <a:latin typeface="+mn-lt"/>
                <a:cs typeface="Arial" panose="020B0604020202020204" pitchFamily="34" charset="0"/>
              </a:rPr>
              <a:t>for quick view of guides</a:t>
            </a: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Mac: </a:t>
            </a:r>
            <a:r>
              <a:rPr lang="en-US" sz="900" b="0" i="0">
                <a:solidFill>
                  <a:srgbClr val="333333"/>
                </a:solidFill>
                <a:effectLst/>
                <a:latin typeface="Arial"/>
              </a:rPr>
              <a:t>⌘ </a:t>
            </a:r>
            <a:r>
              <a:rPr lang="en-US" altLang="da-DK" sz="900" b="0" noProof="1">
                <a:solidFill>
                  <a:schemeClr val="tx1"/>
                </a:solidFill>
                <a:latin typeface="+mn-lt"/>
                <a:cs typeface="Arial" panose="020B0604020202020204" pitchFamily="34" charset="0"/>
              </a:rPr>
              <a:t>+ option + ctrl + G</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US"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US" altLang="da-DK" sz="900" b="1" noProof="1">
                <a:solidFill>
                  <a:schemeClr val="tx1"/>
                </a:solidFill>
                <a:latin typeface="+mn-lt"/>
                <a:cs typeface="Arial" panose="020B0604020202020204" pitchFamily="34" charset="0"/>
              </a:rPr>
              <a:t>1. Best practice: </a:t>
            </a:r>
            <a:r>
              <a:rPr lang="en-US" altLang="da-DK" sz="900" b="0" noProof="1">
                <a:solidFill>
                  <a:schemeClr val="tx1"/>
                </a:solidFill>
                <a:latin typeface="+mn-lt"/>
                <a:cs typeface="Arial" panose="020B0604020202020204" pitchFamily="34" charset="0"/>
              </a:rPr>
              <a:t>Create a slide in your new presentation and copy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piece of content at a time (e.g. copy all text from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textbox)</a:t>
            </a:r>
            <a:endParaRPr lang="en-US" altLang="da-DK" sz="900" b="1" i="0" u="sng"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72055" y="508131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765878" y="2036591"/>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72055" y="4264321"/>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74753" y="3531166"/>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842022" y="2755071"/>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56665" y="2281948"/>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72055" y="2819876"/>
            <a:ext cx="457143" cy="257143"/>
          </a:xfrm>
          <a:prstGeom prst="rect">
            <a:avLst/>
          </a:prstGeom>
        </p:spPr>
      </p:pic>
    </p:spTree>
    <p:extLst>
      <p:ext uri="{BB962C8B-B14F-4D97-AF65-F5344CB8AC3E}">
        <p14:creationId xmlns:p14="http://schemas.microsoft.com/office/powerpoint/2010/main" val="14892642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User guide Templafy">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21" name="Footer Placeholder 8" hidden="1">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22" name="Slide Number Placeholder 10" hidden="1">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84528" y="1739659"/>
            <a:ext cx="2700000"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panose="020B0604020202020204" pitchFamily="34" charset="0"/>
              </a:rPr>
              <a:t>PICTURES</a:t>
            </a:r>
            <a:br>
              <a:rPr lang="en-US" sz="900">
                <a:latin typeface="+mn-lt"/>
                <a:cs typeface="Arial" panose="020B0604020202020204" pitchFamily="34" charset="0"/>
              </a:rPr>
            </a:br>
            <a:r>
              <a:rPr lang="en-US" sz="900" b="1" noProof="1">
                <a:solidFill>
                  <a:schemeClr val="tx1"/>
                </a:solidFill>
                <a:latin typeface="+mn-lt"/>
                <a:cs typeface="Arial" panose="020B0604020202020204" pitchFamily="34" charset="0"/>
              </a:rPr>
              <a:t>Insert corporate picture from Templafy</a:t>
            </a: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noProof="1">
                <a:solidFill>
                  <a:schemeClr val="tx1"/>
                </a:solidFill>
                <a:latin typeface="+mn-lt"/>
                <a:cs typeface="Arial" panose="020B0604020202020204" pitchFamily="34" charset="0"/>
              </a:rPr>
              <a:t>1.</a:t>
            </a:r>
            <a:r>
              <a:rPr lang="en-US" altLang="da-DK" sz="900" b="0" noProof="1">
                <a:solidFill>
                  <a:schemeClr val="tx1"/>
                </a:solidFill>
                <a:latin typeface="+mn-lt"/>
                <a:cs typeface="Arial" panose="020B0604020202020204" pitchFamily="34" charset="0"/>
              </a:rPr>
              <a:t> Click the blue </a:t>
            </a:r>
            <a:r>
              <a:rPr lang="en-US" altLang="da-DK" sz="900" b="1" baseline="0" noProof="1">
                <a:solidFill>
                  <a:schemeClr val="tx1"/>
                </a:solidFill>
                <a:latin typeface="+mn-lt"/>
                <a:cs typeface="Arial" panose="020B0604020202020204" pitchFamily="34" charset="0"/>
              </a:rPr>
              <a:t>Templafy </a:t>
            </a:r>
            <a:r>
              <a:rPr lang="en-US"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2. </a:t>
            </a:r>
            <a:r>
              <a:rPr lang="en-US" altLang="da-DK" sz="900" b="0" baseline="0" noProof="1">
                <a:solidFill>
                  <a:schemeClr val="tx1"/>
                </a:solidFill>
                <a:latin typeface="+mn-lt"/>
                <a:cs typeface="Arial" panose="020B0604020202020204" pitchFamily="34" charset="0"/>
              </a:rPr>
              <a:t>In the dropdown, click </a:t>
            </a:r>
            <a:r>
              <a:rPr lang="en-US" altLang="da-DK" sz="900" b="1" baseline="0" noProof="1">
                <a:solidFill>
                  <a:schemeClr val="tx1"/>
                </a:solidFill>
                <a:latin typeface="+mn-lt"/>
                <a:cs typeface="Arial" panose="020B0604020202020204" pitchFamily="34" charset="0"/>
              </a:rPr>
              <a:t>Images</a:t>
            </a:r>
            <a:r>
              <a:rPr lang="en-US" altLang="da-DK" sz="900" b="0" baseline="0" noProof="1">
                <a:solidFill>
                  <a:schemeClr val="tx1"/>
                </a:solidFill>
                <a:latin typeface="+mn-lt"/>
                <a:cs typeface="Arial" panose="020B0604020202020204" pitchFamily="34" charset="0"/>
              </a:rPr>
              <a:t>, or click the </a:t>
            </a:r>
            <a:r>
              <a:rPr lang="en-US" altLang="da-DK" sz="900" b="1" baseline="0" noProof="1">
                <a:solidFill>
                  <a:schemeClr val="tx1"/>
                </a:solidFill>
                <a:latin typeface="+mn-lt"/>
                <a:cs typeface="Arial" panose="020B0604020202020204" pitchFamily="34" charset="0"/>
              </a:rPr>
              <a:t>Images </a:t>
            </a:r>
            <a:r>
              <a:rPr lang="en-US" altLang="da-DK" sz="900" b="0" i="0" baseline="0" noProof="1">
                <a:solidFill>
                  <a:schemeClr val="tx1"/>
                </a:solidFill>
                <a:latin typeface="+mn-lt"/>
                <a:cs typeface="Arial" panose="020B0604020202020204" pitchFamily="34" charset="0"/>
              </a:rPr>
              <a:t>button</a:t>
            </a:r>
            <a:r>
              <a:rPr lang="en-US" altLang="da-DK" sz="900" b="0" baseline="0" noProof="1">
                <a:solidFill>
                  <a:schemeClr val="tx1"/>
                </a:solidFill>
                <a:latin typeface="+mn-lt"/>
                <a:cs typeface="Arial" panose="020B0604020202020204" pitchFamily="34" charset="0"/>
              </a:rPr>
              <a:t> in the Templafy pane on the right side of the screen</a:t>
            </a:r>
            <a:endParaRPr lang="en-US" altLang="da-DK" sz="90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1" baseline="0" noProof="1">
                <a:solidFill>
                  <a:schemeClr val="tx1"/>
                </a:solidFill>
                <a:latin typeface="+mn-lt"/>
                <a:cs typeface="Arial" panose="020B0604020202020204" pitchFamily="34" charset="0"/>
              </a:rPr>
              <a:t>Insert picture</a:t>
            </a:r>
          </a:p>
          <a:p>
            <a:pPr eaLnBrk="1" hangingPunct="1">
              <a:spcAft>
                <a:spcPts val="600"/>
              </a:spcAft>
              <a:defRPr/>
            </a:pPr>
            <a:r>
              <a:rPr lang="en-US" altLang="da-DK" sz="900" b="0" noProof="1">
                <a:solidFill>
                  <a:schemeClr val="tx1"/>
                </a:solidFill>
                <a:latin typeface="+mn-lt"/>
                <a:cs typeface="Arial" panose="020B0604020202020204" pitchFamily="34" charset="0"/>
              </a:rPr>
              <a:t>On slides with pictureplaceholder, click on the icon and choose </a:t>
            </a:r>
            <a:r>
              <a:rPr lang="en-US"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US" sz="900" b="1" noProof="1">
                <a:solidFill>
                  <a:schemeClr val="tx1"/>
                </a:solidFill>
                <a:latin typeface="+mn-lt"/>
                <a:cs typeface="Arial" panose="020B0604020202020204" pitchFamily="34" charset="0"/>
              </a:rPr>
              <a:t>Crop picture</a:t>
            </a:r>
          </a:p>
          <a:p>
            <a:pPr eaLnBrk="1" hangingPunct="1">
              <a:spcAft>
                <a:spcPts val="600"/>
              </a:spcAft>
              <a:defRPr/>
            </a:pPr>
            <a:r>
              <a:rPr lang="en-US" altLang="da-DK" sz="900" b="1" noProof="1">
                <a:solidFill>
                  <a:schemeClr val="tx1"/>
                </a:solidFill>
                <a:latin typeface="+mn-lt"/>
                <a:cs typeface="Arial" panose="020B0604020202020204" pitchFamily="34" charset="0"/>
              </a:rPr>
              <a:t>1. </a:t>
            </a: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Crop</a:t>
            </a:r>
            <a:r>
              <a:rPr lang="en-US"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If you want to scale the picture, hold </a:t>
            </a:r>
            <a:r>
              <a:rPr lang="en-US" altLang="da-DK" sz="900" b="1" noProof="1">
                <a:solidFill>
                  <a:schemeClr val="tx1"/>
                </a:solidFill>
                <a:latin typeface="+mn-lt"/>
                <a:cs typeface="Arial" panose="020B0604020202020204" pitchFamily="34" charset="0"/>
              </a:rPr>
              <a:t>SHIFT</a:t>
            </a:r>
            <a:r>
              <a:rPr lang="en-US" altLang="da-DK" sz="900" b="0" noProof="1">
                <a:solidFill>
                  <a:schemeClr val="tx1"/>
                </a:solidFill>
                <a:latin typeface="+mn-lt"/>
                <a:cs typeface="Arial" panose="020B0604020202020204" pitchFamily="34" charset="0"/>
              </a:rPr>
              <a:t>-key down while dragging the corners of the picture</a:t>
            </a:r>
            <a:br>
              <a:rPr lang="en-US" altLang="da-DK" sz="900" b="0" noProof="1">
                <a:solidFill>
                  <a:schemeClr val="tx1"/>
                </a:solidFill>
                <a:latin typeface="+mn-lt"/>
                <a:cs typeface="Arial" panose="020B0604020202020204" pitchFamily="34" charset="0"/>
              </a:rPr>
            </a:b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t>
            </a:r>
            <a:r>
              <a:rPr lang="en-US" altLang="da-DK" sz="900" b="0" noProof="1">
                <a:solidFill>
                  <a:schemeClr val="tx1"/>
                </a:solidFill>
                <a:latin typeface="+mn-lt"/>
                <a:cs typeface="Arial" panose="020B0604020202020204" pitchFamily="34" charset="0"/>
              </a:rPr>
              <a:t>If you delete the picture and insert a new one, the picture may lie in front of the text or graphic. If this happens, select the picture, </a:t>
            </a:r>
            <a:br>
              <a:rPr lang="en-US" altLang="da-DK" sz="900" b="0" noProof="1">
                <a:solidFill>
                  <a:schemeClr val="tx1"/>
                </a:solidFill>
                <a:latin typeface="+mn-lt"/>
                <a:cs typeface="Arial" panose="020B0604020202020204" pitchFamily="34" charset="0"/>
              </a:rPr>
            </a:br>
            <a:r>
              <a:rPr lang="en-US" altLang="da-DK" sz="900" b="0" noProof="1">
                <a:solidFill>
                  <a:schemeClr val="tx1"/>
                </a:solidFill>
                <a:latin typeface="+mn-lt"/>
                <a:cs typeface="Arial" panose="020B0604020202020204" pitchFamily="34" charset="0"/>
              </a:rPr>
              <a:t>right-click and choose </a:t>
            </a:r>
            <a:r>
              <a:rPr lang="en-US" altLang="da-DK" sz="900" b="1" noProof="1">
                <a:solidFill>
                  <a:schemeClr val="tx1"/>
                </a:solidFill>
                <a:latin typeface="+mn-lt"/>
                <a:cs typeface="Arial" panose="020B0604020202020204" pitchFamily="34" charset="0"/>
              </a:rPr>
              <a:t>Send to Back</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US" sz="1600">
                <a:latin typeface="+mn-lt"/>
                <a:cs typeface="Arial" panose="020B0604020202020204" pitchFamily="34" charset="0"/>
              </a:rPr>
              <a:t>GRIDLINES</a:t>
            </a:r>
            <a:endParaRPr lang="en-US" sz="1600" b="1"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Click the </a:t>
            </a:r>
            <a:r>
              <a:rPr lang="en-US" altLang="da-DK" sz="900" b="1" noProof="1">
                <a:solidFill>
                  <a:schemeClr val="tx1"/>
                </a:solidFill>
                <a:latin typeface="+mn-lt"/>
                <a:cs typeface="Arial" panose="020B0604020202020204" pitchFamily="34" charset="0"/>
              </a:rPr>
              <a:t>View</a:t>
            </a:r>
            <a:r>
              <a:rPr lang="en-US" altLang="da-DK" sz="900" b="0" noProof="1">
                <a:solidFill>
                  <a:schemeClr val="tx1"/>
                </a:solidFill>
                <a:latin typeface="+mn-lt"/>
                <a:cs typeface="Arial" panose="020B0604020202020204" pitchFamily="34" charset="0"/>
              </a:rPr>
              <a:t> tab and set tick mark next to </a:t>
            </a:r>
            <a:r>
              <a:rPr lang="en-US" altLang="da-DK" sz="900" b="1" noProof="1">
                <a:solidFill>
                  <a:schemeClr val="tx1"/>
                </a:solidFill>
                <a:latin typeface="+mn-lt"/>
                <a:cs typeface="Arial" panose="020B0604020202020204" pitchFamily="34" charset="0"/>
              </a:rPr>
              <a:t>Guides</a:t>
            </a: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HINT: Alt + F9 </a:t>
            </a:r>
            <a:r>
              <a:rPr lang="en-US" altLang="da-DK" sz="900" b="0" noProof="1">
                <a:solidFill>
                  <a:schemeClr val="tx1"/>
                </a:solidFill>
                <a:latin typeface="+mn-lt"/>
                <a:cs typeface="Arial" panose="020B0604020202020204" pitchFamily="34" charset="0"/>
              </a:rPr>
              <a:t>for quick view of guides</a:t>
            </a: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Mac: </a:t>
            </a:r>
            <a:r>
              <a:rPr lang="en-US" sz="900" b="0" i="0">
                <a:solidFill>
                  <a:srgbClr val="333333"/>
                </a:solidFill>
                <a:effectLst/>
                <a:latin typeface="Arial"/>
              </a:rPr>
              <a:t>⌘ </a:t>
            </a:r>
            <a:r>
              <a:rPr lang="en-US" altLang="da-DK" sz="900" b="0" noProof="1">
                <a:solidFill>
                  <a:schemeClr val="tx1"/>
                </a:solidFill>
                <a:latin typeface="+mn-lt"/>
                <a:cs typeface="Arial" panose="020B0604020202020204" pitchFamily="34" charset="0"/>
              </a:rPr>
              <a:t>+ option + ctrl + G</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170928" y="198855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4"/>
          <a:stretch>
            <a:fillRect/>
          </a:stretch>
        </p:blipFill>
        <p:spPr>
          <a:xfrm>
            <a:off x="7212690" y="3949649"/>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92128" y="1739659"/>
            <a:ext cx="2700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HEADER &amp; FOOTER</a:t>
            </a:r>
          </a:p>
          <a:p>
            <a:pPr eaLnBrk="1" hangingPunct="1">
              <a:spcAft>
                <a:spcPts val="600"/>
              </a:spcAft>
              <a:defRPr/>
            </a:pPr>
            <a:r>
              <a:rPr lang="en-US"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US" altLang="da-DK" sz="900" b="0" noProof="1">
                <a:solidFill>
                  <a:schemeClr val="tx1"/>
                </a:solidFill>
                <a:latin typeface="+mn-lt"/>
                <a:cs typeface="Arial" panose="020B0604020202020204" pitchFamily="34" charset="0"/>
              </a:rPr>
              <a:t>Click on </a:t>
            </a:r>
            <a:r>
              <a:rPr lang="en-US" altLang="da-DK" sz="900" b="1" noProof="1">
                <a:solidFill>
                  <a:schemeClr val="tx1"/>
                </a:solidFill>
                <a:latin typeface="+mn-lt"/>
                <a:cs typeface="Arial" panose="020B0604020202020204" pitchFamily="34" charset="0"/>
              </a:rPr>
              <a:t>Header and Footer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Insert</a:t>
            </a:r>
            <a:r>
              <a:rPr lang="en-US"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US" altLang="da-DK" sz="900" b="0" noProof="1">
                <a:solidFill>
                  <a:schemeClr val="tx1"/>
                </a:solidFill>
                <a:latin typeface="+mn-lt"/>
                <a:cs typeface="Arial" panose="020B0604020202020204" pitchFamily="34" charset="0"/>
              </a:rPr>
              <a:t>Click </a:t>
            </a:r>
            <a:r>
              <a:rPr lang="en-US" altLang="da-DK" sz="900" b="1" noProof="1">
                <a:solidFill>
                  <a:schemeClr val="tx1"/>
                </a:solidFill>
                <a:latin typeface="+mn-lt"/>
                <a:cs typeface="Arial" panose="020B0604020202020204" pitchFamily="34" charset="0"/>
              </a:rPr>
              <a:t>Apply to All </a:t>
            </a:r>
            <a:r>
              <a:rPr lang="en-US" altLang="da-DK" sz="900" b="0" noProof="1">
                <a:solidFill>
                  <a:schemeClr val="tx1"/>
                </a:solidFill>
                <a:latin typeface="+mn-lt"/>
                <a:cs typeface="Arial" panose="020B0604020202020204" pitchFamily="34" charset="0"/>
              </a:rPr>
              <a:t>or </a:t>
            </a:r>
            <a:r>
              <a:rPr lang="en-US" altLang="da-DK" sz="900" b="1" noProof="1">
                <a:solidFill>
                  <a:schemeClr val="tx1"/>
                </a:solidFill>
                <a:latin typeface="+mn-lt"/>
                <a:cs typeface="Arial" panose="020B0604020202020204" pitchFamily="34" charset="0"/>
              </a:rPr>
              <a:t>Apply</a:t>
            </a:r>
            <a:r>
              <a:rPr lang="en-US" altLang="da-DK" sz="900" b="0" noProof="1">
                <a:solidFill>
                  <a:schemeClr val="tx1"/>
                </a:solidFill>
                <a:latin typeface="+mn-lt"/>
                <a:cs typeface="Arial" panose="020B0604020202020204" pitchFamily="34" charset="0"/>
              </a:rPr>
              <a:t> if only used on one slide</a:t>
            </a:r>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eaLnBrk="1" hangingPunct="1">
              <a:spcAft>
                <a:spcPts val="600"/>
              </a:spcAft>
              <a:defRPr/>
            </a:pPr>
            <a:r>
              <a:rPr lang="en-US"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US"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US" altLang="da-DK" sz="900" b="1" noProof="1">
                <a:solidFill>
                  <a:schemeClr val="tx1"/>
                </a:solidFill>
                <a:latin typeface="+mn-lt"/>
                <a:cs typeface="Arial" panose="020B0604020202020204" pitchFamily="34" charset="0"/>
              </a:rPr>
              <a:t>1. Best practice: </a:t>
            </a:r>
            <a:r>
              <a:rPr lang="en-US" altLang="da-DK" sz="900" b="0" noProof="1">
                <a:solidFill>
                  <a:schemeClr val="tx1"/>
                </a:solidFill>
                <a:latin typeface="+mn-lt"/>
                <a:cs typeface="Arial" panose="020B0604020202020204" pitchFamily="34" charset="0"/>
              </a:rPr>
              <a:t>Create a slide in your new presentation and copy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piece of content at a time (e.g. copy all text from </a:t>
            </a:r>
            <a:r>
              <a:rPr lang="en-US" altLang="da-DK" sz="900" b="0" i="0" u="sng" noProof="1">
                <a:solidFill>
                  <a:schemeClr val="tx1"/>
                </a:solidFill>
                <a:latin typeface="+mn-lt"/>
                <a:cs typeface="Arial" panose="020B0604020202020204" pitchFamily="34" charset="0"/>
              </a:rPr>
              <a:t>one</a:t>
            </a:r>
            <a:r>
              <a:rPr lang="en-US" altLang="da-DK" sz="900" b="0" i="0" u="none" noProof="1">
                <a:solidFill>
                  <a:schemeClr val="tx1"/>
                </a:solidFill>
                <a:latin typeface="+mn-lt"/>
                <a:cs typeface="Arial" panose="020B0604020202020204" pitchFamily="34" charset="0"/>
              </a:rPr>
              <a:t> textbox)</a:t>
            </a:r>
            <a:endParaRPr lang="en-US" altLang="da-DK" sz="900" b="1" i="0" u="sng" noProof="1">
              <a:solidFill>
                <a:schemeClr val="tx1"/>
              </a:solidFill>
              <a:latin typeface="+mn-lt"/>
              <a:cs typeface="Arial" panose="020B0604020202020204" pitchFamily="34" charset="0"/>
            </a:endParaRPr>
          </a:p>
          <a:p>
            <a:pPr eaLnBrk="1" hangingPunct="1">
              <a:spcAft>
                <a:spcPts val="600"/>
              </a:spcAft>
              <a:defRPr/>
            </a:pPr>
            <a:r>
              <a:rPr lang="en-US" altLang="da-DK" sz="900" b="1" noProof="1">
                <a:solidFill>
                  <a:schemeClr val="tx1"/>
                </a:solidFill>
                <a:latin typeface="+mn-lt"/>
                <a:cs typeface="Arial" panose="020B0604020202020204" pitchFamily="34" charset="0"/>
              </a:rPr>
              <a:t>2. </a:t>
            </a:r>
            <a:r>
              <a:rPr lang="en-US"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US" altLang="da-DK" sz="900" b="1" noProof="1">
              <a:solidFill>
                <a:schemeClr val="tx1"/>
              </a:solidFill>
              <a:latin typeface="+mn-lt"/>
              <a:cs typeface="Arial" panose="020B0604020202020204" pitchFamily="34" charset="0"/>
            </a:endParaRPr>
          </a:p>
          <a:p>
            <a:pPr eaLnBrk="1" hangingPunct="1">
              <a:spcAft>
                <a:spcPts val="600"/>
              </a:spcAft>
              <a:defRPr/>
            </a:pPr>
            <a:endParaRPr lang="en-US"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Insert predefined slides and elements from the Templafy button. Choose </a:t>
            </a:r>
            <a:r>
              <a:rPr lang="en-US" altLang="da-DK" sz="900" b="1" noProof="1">
                <a:solidFill>
                  <a:schemeClr val="tx1"/>
                </a:solidFill>
                <a:latin typeface="+mn-lt"/>
                <a:cs typeface="Arial" panose="020B0604020202020204" pitchFamily="34" charset="0"/>
              </a:rPr>
              <a:t>Slides</a:t>
            </a:r>
            <a:r>
              <a:rPr lang="en-US" altLang="da-DK" sz="900" b="0" noProof="1">
                <a:solidFill>
                  <a:schemeClr val="tx1"/>
                </a:solidFill>
                <a:latin typeface="+mn-lt"/>
                <a:cs typeface="Arial" panose="020B0604020202020204" pitchFamily="34" charset="0"/>
              </a:rPr>
              <a:t> and </a:t>
            </a:r>
            <a:r>
              <a:rPr lang="en-US" altLang="da-DK" sz="900" b="1" noProof="1">
                <a:solidFill>
                  <a:schemeClr val="tx1"/>
                </a:solidFill>
                <a:latin typeface="+mn-lt"/>
                <a:cs typeface="Arial" panose="020B0604020202020204" pitchFamily="34" charset="0"/>
              </a:rPr>
              <a:t>Slide elements </a:t>
            </a:r>
            <a:r>
              <a:rPr lang="en-US" altLang="da-DK" sz="900" b="0" noProof="1">
                <a:solidFill>
                  <a:schemeClr val="tx1"/>
                </a:solidFill>
                <a:latin typeface="+mn-lt"/>
                <a:cs typeface="Arial" panose="020B0604020202020204" pitchFamily="34" charset="0"/>
              </a:rPr>
              <a:t>from the dropdown menu or from the buttons in the Templafy pane on the right side of the screen</a:t>
            </a:r>
            <a:endParaRPr lang="en-US" altLang="da-DK" sz="900" b="1" noProof="1">
              <a:solidFill>
                <a:schemeClr val="tx1"/>
              </a:solidFill>
              <a:latin typeface="+mn-lt"/>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584507" y="584946"/>
            <a:ext cx="11031231" cy="650171"/>
          </a:xfrm>
          <a:prstGeom prst="rect">
            <a:avLst/>
          </a:prstGeom>
          <a:noFill/>
        </p:spPr>
        <p:txBody>
          <a:bodyPr wrap="square" lIns="0" tIns="0" rIns="0" bIns="0" rtlCol="0" anchor="t" anchorCtr="0">
            <a:noAutofit/>
          </a:bodyPr>
          <a:lstStyle/>
          <a:p>
            <a:r>
              <a:rPr lang="en-US" sz="3200" b="0" noProof="1">
                <a:solidFill>
                  <a:schemeClr val="tx1"/>
                </a:solidFill>
                <a:latin typeface="+mj-lt"/>
                <a:cs typeface="Arial" panose="020B0604020202020204" pitchFamily="34" charset="0"/>
              </a:rPr>
              <a:t>TIPS &amp; TRICKS - YOUR USER GUIDE - TEMPLAFY</a:t>
            </a:r>
          </a:p>
        </p:txBody>
      </p:sp>
      <p:pic>
        <p:nvPicPr>
          <p:cNvPr id="19" name="Picture 12">
            <a:extLst>
              <a:ext uri="{FF2B5EF4-FFF2-40B4-BE49-F238E27FC236}">
                <a16:creationId xmlns:a16="http://schemas.microsoft.com/office/drawing/2014/main" id="{D59A1415-DF88-48C2-BFBD-2900D34A9A2E}"/>
              </a:ext>
            </a:extLst>
          </p:cNvPr>
          <p:cNvPicPr>
            <a:picLocks noChangeAspect="1"/>
          </p:cNvPicPr>
          <p:nvPr userDrawn="1"/>
        </p:nvPicPr>
        <p:blipFill>
          <a:blip r:embed="rId5"/>
          <a:stretch>
            <a:fillRect/>
          </a:stretch>
        </p:blipFill>
        <p:spPr>
          <a:xfrm>
            <a:off x="11032149" y="2294978"/>
            <a:ext cx="378293" cy="543366"/>
          </a:xfrm>
          <a:prstGeom prst="rect">
            <a:avLst/>
          </a:prstGeom>
        </p:spPr>
      </p:pic>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6"/>
          <a:srcRect l="3901" t="45142" r="62601" b="9046"/>
          <a:stretch/>
        </p:blipFill>
        <p:spPr>
          <a:xfrm>
            <a:off x="7171189" y="3231285"/>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032149" y="5433576"/>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579080" y="1739659"/>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a:latin typeface="+mn-lt"/>
                <a:cs typeface="Arial" panose="020B0604020202020204" pitchFamily="34" charset="0"/>
              </a:rPr>
              <a:t>TEXT STYLES</a:t>
            </a:r>
            <a:endParaRPr lang="en-US" altLang="da-DK" sz="1600" b="0" noProof="1">
              <a:solidFill>
                <a:schemeClr val="tx1"/>
              </a:solidFill>
              <a:latin typeface="+mn-lt"/>
              <a:cs typeface="Arial" panose="020B0604020202020204" pitchFamily="34" charset="0"/>
            </a:endParaRPr>
          </a:p>
          <a:p>
            <a:pPr eaLnBrk="1" hangingPunct="1">
              <a:spcAft>
                <a:spcPts val="600"/>
              </a:spcAft>
              <a:defRPr/>
            </a:pPr>
            <a:r>
              <a:rPr lang="en-US" altLang="da-DK" sz="900" b="0" noProof="1">
                <a:solidFill>
                  <a:schemeClr val="tx1"/>
                </a:solidFill>
                <a:latin typeface="+mn-lt"/>
                <a:cs typeface="Arial" panose="020B0604020202020204" pitchFamily="34" charset="0"/>
              </a:rPr>
              <a:t>Use the </a:t>
            </a:r>
            <a:r>
              <a:rPr lang="en-US" altLang="da-DK" sz="900" b="1" noProof="1">
                <a:solidFill>
                  <a:schemeClr val="tx1"/>
                </a:solidFill>
                <a:latin typeface="+mn-lt"/>
                <a:cs typeface="Arial" panose="020B0604020202020204" pitchFamily="34" charset="0"/>
              </a:rPr>
              <a:t>TAB</a:t>
            </a:r>
            <a:r>
              <a:rPr lang="en-US" altLang="da-DK" sz="900" b="0" noProof="1">
                <a:solidFill>
                  <a:schemeClr val="tx1"/>
                </a:solidFill>
                <a:latin typeface="+mn-lt"/>
                <a:cs typeface="Arial" panose="020B0604020202020204" pitchFamily="34" charset="0"/>
              </a:rPr>
              <a:t>-key</a:t>
            </a:r>
            <a:r>
              <a:rPr lang="en-US" altLang="da-DK" sz="900" b="0" baseline="0" noProof="1">
                <a:solidFill>
                  <a:schemeClr val="tx1"/>
                </a:solidFill>
                <a:latin typeface="+mn-lt"/>
                <a:cs typeface="Arial" panose="020B0604020202020204" pitchFamily="34" charset="0"/>
              </a:rPr>
              <a:t> to jump through </a:t>
            </a:r>
            <a:br>
              <a:rPr lang="en-US" altLang="da-DK" sz="900" b="0" baseline="0" noProof="1">
                <a:solidFill>
                  <a:schemeClr val="tx1"/>
                </a:solidFill>
                <a:latin typeface="+mn-lt"/>
                <a:cs typeface="Arial" panose="020B0604020202020204" pitchFamily="34" charset="0"/>
              </a:rPr>
            </a:br>
            <a:r>
              <a:rPr lang="en-US" altLang="da-DK" sz="900" b="0" baseline="0" noProof="1">
                <a:solidFill>
                  <a:schemeClr val="tx1"/>
                </a:solidFill>
                <a:latin typeface="+mn-lt"/>
                <a:cs typeface="Arial" panose="020B0604020202020204" pitchFamily="34" charset="0"/>
              </a:rPr>
              <a:t>levels. Click </a:t>
            </a:r>
            <a:r>
              <a:rPr lang="en-US" altLang="da-DK" sz="900" b="1" baseline="0" noProof="1">
                <a:solidFill>
                  <a:schemeClr val="tx1"/>
                </a:solidFill>
                <a:latin typeface="+mn-lt"/>
                <a:cs typeface="Arial" panose="020B0604020202020204" pitchFamily="34" charset="0"/>
              </a:rPr>
              <a:t>ENTER</a:t>
            </a:r>
            <a:r>
              <a:rPr lang="en-US" altLang="da-DK" sz="900" b="0" baseline="0" noProof="1">
                <a:solidFill>
                  <a:schemeClr val="tx1"/>
                </a:solidFill>
                <a:latin typeface="+mn-lt"/>
                <a:cs typeface="Arial" panose="020B0604020202020204" pitchFamily="34" charset="0"/>
              </a:rPr>
              <a:t>, then </a:t>
            </a:r>
            <a:r>
              <a:rPr lang="en-US" altLang="da-DK" sz="900" b="1" baseline="0" noProof="1">
                <a:solidFill>
                  <a:schemeClr val="tx1"/>
                </a:solidFill>
                <a:latin typeface="+mn-lt"/>
                <a:cs typeface="Arial" panose="020B0604020202020204" pitchFamily="34" charset="0"/>
              </a:rPr>
              <a:t>TAB</a:t>
            </a:r>
            <a:r>
              <a:rPr lang="en-US"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US" altLang="da-DK" sz="900" b="0" baseline="0" noProof="1">
                <a:solidFill>
                  <a:schemeClr val="tx1"/>
                </a:solidFill>
                <a:latin typeface="+mn-lt"/>
                <a:cs typeface="Arial" panose="020B0604020202020204" pitchFamily="34" charset="0"/>
              </a:rPr>
              <a:t>To go back in levels use </a:t>
            </a:r>
            <a:r>
              <a:rPr lang="en-US" altLang="da-DK" sz="900" b="1" baseline="0" noProof="1">
                <a:solidFill>
                  <a:schemeClr val="tx1"/>
                </a:solidFill>
                <a:latin typeface="+mn-lt"/>
                <a:cs typeface="Arial" panose="020B0604020202020204" pitchFamily="34" charset="0"/>
              </a:rPr>
              <a:t>SHIFT-TAB</a:t>
            </a:r>
            <a:endParaRPr lang="en-US" sz="900" b="1" noProof="1">
              <a:solidFill>
                <a:schemeClr val="tx1"/>
              </a:solidFill>
              <a:latin typeface="+mn-lt"/>
              <a:cs typeface="Arial" panose="020B0604020202020204" pitchFamily="34" charset="0"/>
            </a:endParaRPr>
          </a:p>
          <a:p>
            <a:pPr eaLnBrk="1" hangingPunct="1">
              <a:spcAft>
                <a:spcPts val="600"/>
              </a:spcAft>
              <a:defRPr/>
            </a:pPr>
            <a:r>
              <a:rPr lang="en-US" sz="900" noProof="1">
                <a:solidFill>
                  <a:schemeClr val="tx1"/>
                </a:solidFill>
                <a:latin typeface="+mn-lt"/>
                <a:cs typeface="Arial" panose="020B0604020202020204" pitchFamily="34" charset="0"/>
              </a:rPr>
              <a:t>Alternatively, </a:t>
            </a:r>
            <a:r>
              <a:rPr lang="en-US" sz="900" b="1" noProof="1">
                <a:solidFill>
                  <a:schemeClr val="tx1"/>
                </a:solidFill>
                <a:latin typeface="+mn-lt"/>
                <a:cs typeface="Arial" panose="020B0604020202020204" pitchFamily="34" charset="0"/>
              </a:rPr>
              <a:t>Increase</a:t>
            </a:r>
            <a:r>
              <a:rPr lang="en-US" sz="900" baseline="0" noProof="1">
                <a:solidFill>
                  <a:schemeClr val="tx1"/>
                </a:solidFill>
                <a:latin typeface="+mn-lt"/>
                <a:cs typeface="Arial" panose="020B0604020202020204" pitchFamily="34" charset="0"/>
              </a:rPr>
              <a:t> and</a:t>
            </a:r>
            <a:br>
              <a:rPr lang="en-US" sz="900" baseline="0" noProof="1">
                <a:solidFill>
                  <a:schemeClr val="tx1"/>
                </a:solidFill>
                <a:latin typeface="+mn-lt"/>
                <a:cs typeface="Arial" panose="020B0604020202020204" pitchFamily="34" charset="0"/>
              </a:rPr>
            </a:br>
            <a:r>
              <a:rPr lang="en-US" sz="900" b="1" baseline="0" noProof="1">
                <a:solidFill>
                  <a:schemeClr val="tx1"/>
                </a:solidFill>
                <a:latin typeface="+mn-lt"/>
                <a:cs typeface="Arial" panose="020B0604020202020204" pitchFamily="34" charset="0"/>
              </a:rPr>
              <a:t>Decrease </a:t>
            </a:r>
            <a:r>
              <a:rPr lang="en-US" sz="900" baseline="0" noProof="1">
                <a:solidFill>
                  <a:schemeClr val="tx1"/>
                </a:solidFill>
                <a:latin typeface="+mn-lt"/>
                <a:cs typeface="Arial" panose="020B0604020202020204" pitchFamily="34" charset="0"/>
              </a:rPr>
              <a:t>list level can be used</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US" altLang="da-DK" sz="900" noProof="1">
                <a:solidFill>
                  <a:schemeClr val="tx1"/>
                </a:solidFill>
                <a:latin typeface="+mn-lt"/>
                <a:cs typeface="Arial" panose="020B0604020202020204" pitchFamily="34" charset="0"/>
              </a:rPr>
              <a:t>Click the </a:t>
            </a:r>
            <a:r>
              <a:rPr lang="en-US" altLang="da-DK" sz="900" b="1" baseline="0" noProof="1">
                <a:solidFill>
                  <a:schemeClr val="tx1"/>
                </a:solidFill>
                <a:latin typeface="+mn-lt"/>
                <a:cs typeface="Arial" panose="020B0604020202020204" pitchFamily="34" charset="0"/>
              </a:rPr>
              <a:t>Reset </a:t>
            </a:r>
            <a:r>
              <a:rPr lang="en-US" altLang="da-DK" sz="900" noProof="1">
                <a:solidFill>
                  <a:schemeClr val="tx1"/>
                </a:solidFill>
                <a:latin typeface="+mn-lt"/>
                <a:cs typeface="Arial" panose="020B0604020202020204" pitchFamily="34" charset="0"/>
              </a:rPr>
              <a:t>menu to reset position, size</a:t>
            </a:r>
            <a:r>
              <a:rPr lang="en-US"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US" altLang="da-DK" sz="900" b="0" noProof="1">
                <a:solidFill>
                  <a:schemeClr val="tx1"/>
                </a:solidFill>
                <a:latin typeface="+mn-lt"/>
                <a:cs typeface="Arial" panose="020B0604020202020204" pitchFamily="34" charset="0"/>
              </a:rPr>
            </a:br>
            <a:r>
              <a:rPr lang="en-US"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da-DK" sz="900" b="0" noProof="1">
                <a:solidFill>
                  <a:schemeClr val="tx1"/>
                </a:solidFill>
                <a:latin typeface="+mn-lt"/>
                <a:cs typeface="Arial" panose="020B0604020202020204" pitchFamily="34" charset="0"/>
              </a:rPr>
              <a:t>Click on the menu </a:t>
            </a:r>
            <a:r>
              <a:rPr lang="en-US" altLang="da-DK" sz="900" b="1" noProof="1">
                <a:solidFill>
                  <a:schemeClr val="tx1"/>
                </a:solidFill>
                <a:latin typeface="+mn-lt"/>
                <a:cs typeface="Arial" panose="020B0604020202020204" pitchFamily="34" charset="0"/>
              </a:rPr>
              <a:t>New Slide </a:t>
            </a:r>
            <a:r>
              <a:rPr lang="en-US" altLang="da-DK" sz="900" b="0" noProof="1">
                <a:solidFill>
                  <a:schemeClr val="tx1"/>
                </a:solidFill>
                <a:latin typeface="+mn-lt"/>
                <a:cs typeface="Arial" panose="020B0604020202020204" pitchFamily="34" charset="0"/>
              </a:rPr>
              <a:t>in the </a:t>
            </a:r>
            <a:r>
              <a:rPr lang="en-US" altLang="da-DK" sz="900" b="1" noProof="1">
                <a:solidFill>
                  <a:schemeClr val="tx1"/>
                </a:solidFill>
                <a:latin typeface="+mn-lt"/>
                <a:cs typeface="Arial" panose="020B0604020202020204" pitchFamily="34" charset="0"/>
              </a:rPr>
              <a:t>Home</a:t>
            </a:r>
            <a:r>
              <a:rPr lang="en-US" altLang="da-DK" sz="900" b="0" noProof="1">
                <a:solidFill>
                  <a:schemeClr val="tx1"/>
                </a:solidFill>
                <a:latin typeface="+mn-lt"/>
                <a:cs typeface="Arial" panose="020B0604020202020204" pitchFamily="34" charset="0"/>
              </a:rPr>
              <a:t> tab to insert a new slide</a:t>
            </a:r>
            <a:br>
              <a:rPr lang="en-US" altLang="da-DK" sz="900" b="0" noProof="1">
                <a:solidFill>
                  <a:schemeClr val="tx1"/>
                </a:solidFill>
                <a:latin typeface="+mn-lt"/>
                <a:cs typeface="Arial" panose="020B0604020202020204" pitchFamily="34" charset="0"/>
              </a:rPr>
            </a:br>
            <a:br>
              <a:rPr lang="en-US" altLang="da-DK" sz="900" b="0" noProof="1">
                <a:solidFill>
                  <a:schemeClr val="tx1"/>
                </a:solidFill>
                <a:latin typeface="+mn-lt"/>
                <a:cs typeface="Arial" panose="020B0604020202020204" pitchFamily="34" charset="0"/>
              </a:rPr>
            </a:br>
            <a:r>
              <a:rPr lang="en-US" altLang="da-DK" sz="900" b="1" noProof="1">
                <a:solidFill>
                  <a:schemeClr val="tx1"/>
                </a:solidFill>
                <a:latin typeface="+mn-lt"/>
                <a:cs typeface="Arial" panose="020B0604020202020204" pitchFamily="34" charset="0"/>
              </a:rPr>
              <a:t>Change layout</a:t>
            </a:r>
            <a:endParaRPr lang="en-US" altLang="da-DK" sz="900" b="0" noProof="1">
              <a:solidFill>
                <a:schemeClr val="tx1"/>
              </a:solidFill>
              <a:latin typeface="+mn-lt"/>
              <a:cs typeface="Arial" panose="020B0604020202020204" pitchFamily="34" charset="0"/>
            </a:endParaRPr>
          </a:p>
          <a:p>
            <a:pPr marL="0" indent="0">
              <a:spcAft>
                <a:spcPts val="600"/>
              </a:spcAft>
              <a:buFont typeface="+mj-lt"/>
              <a:buNone/>
            </a:pPr>
            <a:r>
              <a:rPr lang="en-US" sz="900">
                <a:solidFill>
                  <a:srgbClr val="000000"/>
                </a:solidFill>
                <a:latin typeface="+mn-lt"/>
                <a:ea typeface="Arial" panose="020B0604020202020204" pitchFamily="34" charset="0"/>
              </a:rPr>
              <a:t>Click on the arrow next to </a:t>
            </a:r>
            <a:r>
              <a:rPr lang="en-US" sz="900" b="1">
                <a:solidFill>
                  <a:srgbClr val="000000"/>
                </a:solidFill>
                <a:latin typeface="+mn-lt"/>
                <a:ea typeface="Arial" panose="020B0604020202020204" pitchFamily="34" charset="0"/>
              </a:rPr>
              <a:t>Layout</a:t>
            </a:r>
            <a:br>
              <a:rPr lang="en-US" sz="900" b="1">
                <a:solidFill>
                  <a:srgbClr val="000000"/>
                </a:solidFill>
                <a:latin typeface="+mn-lt"/>
                <a:ea typeface="Arial" panose="020B0604020202020204" pitchFamily="34" charset="0"/>
              </a:rPr>
            </a:br>
            <a:r>
              <a:rPr lang="en-US" sz="900">
                <a:solidFill>
                  <a:srgbClr val="000000"/>
                </a:solidFill>
                <a:latin typeface="+mn-lt"/>
                <a:ea typeface="Arial" panose="020B0604020202020204" pitchFamily="34" charset="0"/>
              </a:rPr>
              <a:t>to view a dropdown menu of possible slide layouts</a:t>
            </a:r>
            <a:endParaRPr lang="en-US" sz="900">
              <a:latin typeface="+mn-lt"/>
              <a:ea typeface="Arial" panose="020B0604020202020204" pitchFamily="34"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8"/>
          <a:stretch>
            <a:fillRect/>
          </a:stretch>
        </p:blipFill>
        <p:spPr>
          <a:xfrm>
            <a:off x="2972055" y="5089099"/>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9"/>
          <a:stretch>
            <a:fillRect/>
          </a:stretch>
        </p:blipFill>
        <p:spPr>
          <a:xfrm>
            <a:off x="2972055" y="4272104"/>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10"/>
          <a:stretch>
            <a:fillRect/>
          </a:stretch>
        </p:blipFill>
        <p:spPr>
          <a:xfrm>
            <a:off x="2974753" y="3538949"/>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11"/>
          <a:stretch>
            <a:fillRect/>
          </a:stretch>
        </p:blipFill>
        <p:spPr>
          <a:xfrm>
            <a:off x="2972055" y="2827659"/>
            <a:ext cx="457143" cy="257143"/>
          </a:xfrm>
          <a:prstGeom prst="rect">
            <a:avLst/>
          </a:prstGeom>
        </p:spPr>
      </p:pic>
    </p:spTree>
    <p:extLst>
      <p:ext uri="{BB962C8B-B14F-4D97-AF65-F5344CB8AC3E}">
        <p14:creationId xmlns:p14="http://schemas.microsoft.com/office/powerpoint/2010/main" val="31816531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4400" b="0" noProof="0">
                <a:solidFill>
                  <a:schemeClr val="bg1"/>
                </a:solidFill>
              </a:rPr>
              <a:t>If you see any </a:t>
            </a:r>
            <a:r>
              <a:rPr lang="en-US" sz="4400" b="1" i="1" noProof="0">
                <a:solidFill>
                  <a:schemeClr val="bg1"/>
                </a:solidFill>
              </a:rPr>
              <a:t>layouts after this </a:t>
            </a:r>
            <a:r>
              <a:rPr lang="en-US" sz="4400" b="0" i="0" noProof="0">
                <a:solidFill>
                  <a:schemeClr val="bg1"/>
                </a:solidFill>
              </a:rPr>
              <a:t>one</a:t>
            </a:r>
            <a:r>
              <a:rPr lang="en-US" sz="4400" b="1" i="1" noProof="0">
                <a:solidFill>
                  <a:schemeClr val="bg1"/>
                </a:solidFill>
              </a:rPr>
              <a:t>,</a:t>
            </a:r>
            <a:br>
              <a:rPr lang="en-US" sz="4400" b="0" i="0" noProof="0">
                <a:solidFill>
                  <a:schemeClr val="bg1"/>
                </a:solidFill>
              </a:rPr>
            </a:br>
            <a:r>
              <a:rPr lang="en-US" sz="4400" b="0" noProof="0">
                <a:solidFill>
                  <a:schemeClr val="bg1"/>
                </a:solidFill>
              </a:rPr>
              <a:t>do not use them. These layouts </a:t>
            </a:r>
            <a:r>
              <a:rPr lang="en-US" sz="4400" b="1" i="1" u="none" noProof="0">
                <a:solidFill>
                  <a:schemeClr val="bg1"/>
                </a:solidFill>
              </a:rPr>
              <a:t>are not </a:t>
            </a:r>
            <a:r>
              <a:rPr lang="en-US" sz="4400" b="0" noProof="0">
                <a:solidFill>
                  <a:schemeClr val="bg1"/>
                </a:solidFill>
              </a:rPr>
              <a:t>part of our corporate template.</a:t>
            </a:r>
            <a:br>
              <a:rPr lang="en-US" sz="2800" b="0" noProof="0">
                <a:solidFill>
                  <a:schemeClr val="bg1"/>
                </a:solidFill>
              </a:rPr>
            </a:br>
            <a:br>
              <a:rPr lang="en-US" sz="2800" b="0" noProof="0">
                <a:solidFill>
                  <a:schemeClr val="bg1"/>
                </a:solidFill>
              </a:rPr>
            </a:br>
            <a:endParaRPr lang="en-US"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US"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US" sz="13800" b="1" i="1" noProof="0">
                <a:solidFill>
                  <a:schemeClr val="bg1"/>
                </a:solidFill>
              </a:rPr>
              <a:t>Do not use </a:t>
            </a:r>
            <a:endParaRPr lang="en-US"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US" sz="2000" b="0" noProof="0">
                <a:solidFill>
                  <a:schemeClr val="bg1"/>
                </a:solidFill>
              </a:rPr>
              <a:t>Also notice: Layouts after this might contain potential confidential information.</a:t>
            </a:r>
            <a:br>
              <a:rPr lang="en-US" sz="1800" b="0" noProof="0">
                <a:solidFill>
                  <a:schemeClr val="bg1"/>
                </a:solidFill>
              </a:rPr>
            </a:br>
            <a:endParaRPr lang="en-US" sz="1800" b="0" noProof="0">
              <a:solidFill>
                <a:schemeClr val="bg1"/>
              </a:solidFill>
            </a:endParaRPr>
          </a:p>
        </p:txBody>
      </p:sp>
    </p:spTree>
    <p:extLst>
      <p:ext uri="{BB962C8B-B14F-4D97-AF65-F5344CB8AC3E}">
        <p14:creationId xmlns:p14="http://schemas.microsoft.com/office/powerpoint/2010/main" val="27841386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Image Title Slide - graphics B">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386C19D3-809F-48A5-A0B6-14C06F40C11E}"/>
              </a:ext>
            </a:extLst>
          </p:cNvPr>
          <p:cNvSpPr>
            <a:spLocks noGrp="1"/>
          </p:cNvSpPr>
          <p:nvPr>
            <p:ph type="dt" sz="half" idx="15"/>
          </p:nvPr>
        </p:nvSpPr>
        <p:spPr>
          <a:xfrm>
            <a:off x="0" y="6858000"/>
            <a:ext cx="0" cy="0"/>
          </a:xfrm>
        </p:spPr>
        <p:txBody>
          <a:bodyPr/>
          <a:lstStyle>
            <a:lvl1pPr>
              <a:defRPr sz="100">
                <a:noFill/>
              </a:defRPr>
            </a:lvl1pPr>
          </a:lstStyle>
          <a:p>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a:p>
        </p:txBody>
      </p:sp>
      <p:sp>
        <p:nvSpPr>
          <p:cNvPr id="17" name="TextBox 16">
            <a:extLst>
              <a:ext uri="{FF2B5EF4-FFF2-40B4-BE49-F238E27FC236}">
                <a16:creationId xmlns:a16="http://schemas.microsoft.com/office/drawing/2014/main" id="{D74C6A08-F955-41B7-9F7D-25501FFD9722}"/>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2" name="Text Placeholder 11">
            <a:extLst>
              <a:ext uri="{FF2B5EF4-FFF2-40B4-BE49-F238E27FC236}">
                <a16:creationId xmlns:a16="http://schemas.microsoft.com/office/drawing/2014/main" id="{2E83C5C1-019A-48F4-8ADB-C484D6DB4EC5}"/>
              </a:ext>
            </a:extLst>
          </p:cNvPr>
          <p:cNvSpPr>
            <a:spLocks noGrp="1"/>
          </p:cNvSpPr>
          <p:nvPr>
            <p:ph type="body" sz="quarter" idx="18" hasCustomPrompt="1"/>
          </p:nvPr>
        </p:nvSpPr>
        <p:spPr bwMode="ltGray">
          <a:xfrm>
            <a:off x="840" y="455"/>
            <a:ext cx="10670400" cy="5767418"/>
          </a:xfrm>
          <a:custGeom>
            <a:avLst/>
            <a:gdLst>
              <a:gd name="connsiteX0" fmla="*/ 0 w 10670400"/>
              <a:gd name="connsiteY0" fmla="*/ 0 h 5767418"/>
              <a:gd name="connsiteX1" fmla="*/ 9033169 w 10670400"/>
              <a:gd name="connsiteY1" fmla="*/ 0 h 5767418"/>
              <a:gd name="connsiteX2" fmla="*/ 10514688 w 10670400"/>
              <a:gd name="connsiteY2" fmla="*/ 1492120 h 5767418"/>
              <a:gd name="connsiteX3" fmla="*/ 10514832 w 10670400"/>
              <a:gd name="connsiteY3" fmla="*/ 1492120 h 5767418"/>
              <a:gd name="connsiteX4" fmla="*/ 10661362 w 10670400"/>
              <a:gd name="connsiteY4" fmla="*/ 1770519 h 5767418"/>
              <a:gd name="connsiteX5" fmla="*/ 10670400 w 10670400"/>
              <a:gd name="connsiteY5" fmla="*/ 1866031 h 5767418"/>
              <a:gd name="connsiteX6" fmla="*/ 10670400 w 10670400"/>
              <a:gd name="connsiteY6" fmla="*/ 1881470 h 5767418"/>
              <a:gd name="connsiteX7" fmla="*/ 10661362 w 10670400"/>
              <a:gd name="connsiteY7" fmla="*/ 1976982 h 5767418"/>
              <a:gd name="connsiteX8" fmla="*/ 10514832 w 10670400"/>
              <a:gd name="connsiteY8" fmla="*/ 2255381 h 5767418"/>
              <a:gd name="connsiteX9" fmla="*/ 7535656 w 10670400"/>
              <a:gd name="connsiteY9" fmla="*/ 5255259 h 5767418"/>
              <a:gd name="connsiteX10" fmla="*/ 6162206 w 10670400"/>
              <a:gd name="connsiteY10" fmla="*/ 5767418 h 5767418"/>
              <a:gd name="connsiteX11" fmla="*/ 0 w 10670400"/>
              <a:gd name="connsiteY11" fmla="*/ 5767418 h 576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70400" h="5767418">
                <a:moveTo>
                  <a:pt x="0" y="0"/>
                </a:moveTo>
                <a:lnTo>
                  <a:pt x="9033169" y="0"/>
                </a:lnTo>
                <a:lnTo>
                  <a:pt x="10514688" y="1492120"/>
                </a:lnTo>
                <a:lnTo>
                  <a:pt x="10514832" y="1492120"/>
                </a:lnTo>
                <a:cubicBezTo>
                  <a:pt x="10592981" y="1570838"/>
                  <a:pt x="10641825" y="1668331"/>
                  <a:pt x="10661362" y="1770519"/>
                </a:cubicBezTo>
                <a:lnTo>
                  <a:pt x="10670400" y="1866031"/>
                </a:lnTo>
                <a:lnTo>
                  <a:pt x="10670400" y="1881470"/>
                </a:lnTo>
                <a:lnTo>
                  <a:pt x="10661362" y="1976982"/>
                </a:lnTo>
                <a:cubicBezTo>
                  <a:pt x="10641825" y="2079170"/>
                  <a:pt x="10592981" y="2176664"/>
                  <a:pt x="10514832" y="2255381"/>
                </a:cubicBezTo>
                <a:lnTo>
                  <a:pt x="7535656" y="5255259"/>
                </a:lnTo>
                <a:cubicBezTo>
                  <a:pt x="7157019" y="5635843"/>
                  <a:pt x="6768861" y="5767418"/>
                  <a:pt x="6162206" y="5767418"/>
                </a:cubicBezTo>
                <a:lnTo>
                  <a:pt x="0" y="5767418"/>
                </a:lnTo>
                <a:close/>
              </a:path>
            </a:pathLst>
          </a:custGeom>
          <a:solidFill>
            <a:schemeClr val="accent1">
              <a:alpha val="9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18" name="image" descr="{&quot;templafy&quot;:{&quot;type&quot;:&quot;image&quot;,&quot;inheritDimensions&quot;:&quot;inheritHeight&quot;}}" title="UserProfile.Office.Logowhite">
            <a:extLst>
              <a:ext uri="{FF2B5EF4-FFF2-40B4-BE49-F238E27FC236}">
                <a16:creationId xmlns:a16="http://schemas.microsoft.com/office/drawing/2014/main" id="{A8774AC0-3C48-495C-801E-2F0F629CD086}"/>
              </a:ext>
            </a:extLst>
          </p:cNvPr>
          <p:cNvSpPr>
            <a:spLocks noGrp="1"/>
          </p:cNvSpPr>
          <p:nvPr>
            <p:ph type="body" sz="quarter" idx="14" hasCustomPrompt="1"/>
          </p:nvPr>
        </p:nvSpPr>
        <p:spPr bwMode="white">
          <a:xfrm>
            <a:off x="576000" y="576000"/>
            <a:ext cx="3776472" cy="3816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79D1211B-870D-4641-BA5F-6F0BB2281F6B}"/>
              </a:ext>
            </a:extLst>
          </p:cNvPr>
          <p:cNvSpPr>
            <a:spLocks noGrp="1"/>
          </p:cNvSpPr>
          <p:nvPr>
            <p:ph type="ctrTitle" hasCustomPrompt="1"/>
          </p:nvPr>
        </p:nvSpPr>
        <p:spPr bwMode="white">
          <a:xfrm>
            <a:off x="576000" y="1746000"/>
            <a:ext cx="6321600" cy="1497600"/>
          </a:xfrm>
        </p:spPr>
        <p:txBody>
          <a:bodyPr anchor="b"/>
          <a:lstStyle>
            <a:lvl1pPr algn="l">
              <a:defRPr sz="4500">
                <a:solidFill>
                  <a:schemeClr val="bg1"/>
                </a:solidFill>
              </a:defRPr>
            </a:lvl1pPr>
          </a:lstStyle>
          <a:p>
            <a:r>
              <a:rPr lang="en-GB" noProof="0"/>
              <a:t>Click to add title</a:t>
            </a:r>
            <a:endParaRPr lang="en-GB"/>
          </a:p>
        </p:txBody>
      </p:sp>
      <p:sp>
        <p:nvSpPr>
          <p:cNvPr id="16" name="Subtitle 2">
            <a:extLst>
              <a:ext uri="{FF2B5EF4-FFF2-40B4-BE49-F238E27FC236}">
                <a16:creationId xmlns:a16="http://schemas.microsoft.com/office/drawing/2014/main" id="{8B24BE45-F69B-4A1B-A5F4-0617B14D6DC0}"/>
              </a:ext>
            </a:extLst>
          </p:cNvPr>
          <p:cNvSpPr>
            <a:spLocks noGrp="1"/>
          </p:cNvSpPr>
          <p:nvPr>
            <p:ph type="subTitle" idx="1" hasCustomPrompt="1"/>
          </p:nvPr>
        </p:nvSpPr>
        <p:spPr bwMode="white">
          <a:xfrm>
            <a:off x="576000" y="3150000"/>
            <a:ext cx="6321600" cy="1655762"/>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19" name="Text Placeholder 4">
            <a:extLst>
              <a:ext uri="{FF2B5EF4-FFF2-40B4-BE49-F238E27FC236}">
                <a16:creationId xmlns:a16="http://schemas.microsoft.com/office/drawing/2014/main" id="{A956D984-AE7C-462F-8488-3902530FDB5E}"/>
              </a:ext>
            </a:extLst>
          </p:cNvPr>
          <p:cNvSpPr>
            <a:spLocks noGrp="1"/>
          </p:cNvSpPr>
          <p:nvPr>
            <p:ph type="body" sz="quarter" idx="19" hasCustomPrompt="1"/>
          </p:nvPr>
        </p:nvSpPr>
        <p:spPr bwMode="white">
          <a:xfrm>
            <a:off x="583200" y="50796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a:t>
            </a:r>
            <a:r>
              <a:rPr lang="en-GB">
                <a:latin typeface="Arial" panose="020B0604020202020204" pitchFamily="34" charset="0"/>
                <a:cs typeface="Arial" panose="020B0604020202020204" pitchFamily="34" charset="0"/>
              </a:rPr>
              <a:t>Grow | Protect | Operate | Finance</a:t>
            </a:r>
          </a:p>
        </p:txBody>
      </p:sp>
    </p:spTree>
    <p:extLst>
      <p:ext uri="{BB962C8B-B14F-4D97-AF65-F5344CB8AC3E}">
        <p14:creationId xmlns:p14="http://schemas.microsoft.com/office/powerpoint/2010/main" val="29139718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426F07-B119-4F66-8FD8-9D41DAFED8C3}"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6155B-7355-4E21-8F63-470EE58CA816}" type="slidenum">
              <a:rPr lang="en-US" smtClean="0"/>
              <a:t>‹#›</a:t>
            </a:fld>
            <a:endParaRPr lang="en-US"/>
          </a:p>
        </p:txBody>
      </p:sp>
    </p:spTree>
    <p:extLst>
      <p:ext uri="{BB962C8B-B14F-4D97-AF65-F5344CB8AC3E}">
        <p14:creationId xmlns:p14="http://schemas.microsoft.com/office/powerpoint/2010/main" val="6083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E">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9AE31396-456F-4C0E-80EB-CE8A7AB4795B}"/>
              </a:ext>
            </a:extLst>
          </p:cNvPr>
          <p:cNvSpPr/>
          <p:nvPr userDrawn="1"/>
        </p:nvSpPr>
        <p:spPr bwMode="white">
          <a:xfrm>
            <a:off x="0" y="0"/>
            <a:ext cx="12193200" cy="6861600"/>
          </a:xfrm>
          <a:prstGeom prst="rect">
            <a:avLst/>
          </a:prstGeom>
          <a:solidFill>
            <a:srgbClr val="43B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b="0" i="0">
                <a:solidFill>
                  <a:schemeClr val="tx1"/>
                </a:solidFill>
                <a:latin typeface="+mn-lt"/>
              </a:defRPr>
            </a:lvl1pPr>
            <a:lvl2pPr marL="0" indent="0">
              <a:lnSpc>
                <a:spcPct val="100000"/>
              </a:lnSpc>
              <a:spcAft>
                <a:spcPts val="600"/>
              </a:spcAft>
              <a:buNone/>
              <a:defRPr sz="2000" b="0" i="0">
                <a:solidFill>
                  <a:schemeClr val="tx1"/>
                </a:solidFill>
                <a:latin typeface="+mn-lt"/>
              </a:defRPr>
            </a:lvl2pPr>
            <a:lvl3pPr marL="0" indent="0">
              <a:lnSpc>
                <a:spcPct val="100000"/>
              </a:lnSpc>
              <a:spcAft>
                <a:spcPts val="600"/>
              </a:spcAft>
              <a:buNone/>
              <a:defRPr sz="2000" b="0" i="0">
                <a:solidFill>
                  <a:schemeClr val="tx1"/>
                </a:solidFill>
                <a:latin typeface="+mn-lt"/>
              </a:defRPr>
            </a:lvl3pPr>
            <a:lvl4pPr>
              <a:lnSpc>
                <a:spcPct val="100000"/>
              </a:lnSpc>
              <a:spcAft>
                <a:spcPts val="600"/>
              </a:spcAft>
              <a:buNone/>
              <a:defRPr sz="2000" b="0" i="0">
                <a:solidFill>
                  <a:schemeClr val="tx1"/>
                </a:solidFill>
                <a:latin typeface="+mn-lt"/>
              </a:defRPr>
            </a:lvl4pPr>
            <a:lvl5pPr>
              <a:lnSpc>
                <a:spcPct val="100000"/>
              </a:lnSpc>
              <a:spcAft>
                <a:spcPts val="600"/>
              </a:spcAft>
              <a:buNone/>
              <a:defRPr sz="2000" b="0" i="0">
                <a:solidFill>
                  <a:schemeClr val="tx1"/>
                </a:solidFill>
                <a:latin typeface="+mn-lt"/>
              </a:defRPr>
            </a:lvl5pPr>
            <a:lvl6pPr>
              <a:lnSpc>
                <a:spcPct val="100000"/>
              </a:lnSpc>
              <a:spcAft>
                <a:spcPts val="600"/>
              </a:spcAft>
              <a:defRPr sz="2000" b="0" i="0">
                <a:solidFill>
                  <a:schemeClr val="tx1"/>
                </a:solidFill>
                <a:latin typeface="+mn-lt"/>
              </a:defRPr>
            </a:lvl6pPr>
            <a:lvl7pPr>
              <a:lnSpc>
                <a:spcPct val="100000"/>
              </a:lnSpc>
              <a:spcAft>
                <a:spcPts val="600"/>
              </a:spcAft>
              <a:defRPr sz="2000" b="0" i="0">
                <a:solidFill>
                  <a:schemeClr val="tx1"/>
                </a:solidFill>
                <a:latin typeface="+mn-lt"/>
              </a:defRPr>
            </a:lvl7pPr>
            <a:lvl8pPr>
              <a:lnSpc>
                <a:spcPct val="100000"/>
              </a:lnSpc>
              <a:spcAft>
                <a:spcPts val="600"/>
              </a:spcAft>
              <a:defRPr sz="2000" b="0" i="0">
                <a:solidFill>
                  <a:schemeClr val="tx1"/>
                </a:solidFill>
                <a:latin typeface="+mn-lt"/>
              </a:defRPr>
            </a:lvl8pPr>
            <a:lvl9pPr>
              <a:lnSpc>
                <a:spcPct val="100000"/>
              </a:lnSpc>
              <a:spcAft>
                <a:spcPts val="600"/>
              </a:spcAft>
              <a:defRPr sz="2000" b="0" i="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3186409769"/>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_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460800"/>
          </a:xfrm>
        </p:spPr>
        <p:txBody>
          <a:bodyPr/>
          <a:lstStyle/>
          <a:p>
            <a:r>
              <a:rPr lang="en-GB" noProof="0"/>
              <a:t>Click to add title</a:t>
            </a:r>
            <a:endParaRPr lang="en-GB"/>
          </a:p>
        </p:txBody>
      </p:sp>
      <p:sp>
        <p:nvSpPr>
          <p:cNvPr id="15" name="Subtitle">
            <a:extLst>
              <a:ext uri="{FF2B5EF4-FFF2-40B4-BE49-F238E27FC236}">
                <a16:creationId xmlns:a16="http://schemas.microsoft.com/office/drawing/2014/main" id="{831AE43E-8E8B-44B1-AE69-D0FDC6B92B78}"/>
              </a:ext>
            </a:extLst>
          </p:cNvPr>
          <p:cNvSpPr>
            <a:spLocks noGrp="1"/>
          </p:cNvSpPr>
          <p:nvPr>
            <p:ph type="subTitle" idx="21"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Text Placeholder note">
            <a:extLst>
              <a:ext uri="{FF2B5EF4-FFF2-40B4-BE49-F238E27FC236}">
                <a16:creationId xmlns:a16="http://schemas.microsoft.com/office/drawing/2014/main" id="{8F0A84A2-47AD-425C-82A9-59BFE38C79B9}"/>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a:xfrm>
            <a:off x="576001" y="6469200"/>
            <a:ext cx="1887480" cy="1800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a:xfrm>
            <a:off x="6896100" y="6469200"/>
            <a:ext cx="3776537" cy="180000"/>
          </a:xfrm>
          <a:prstGeom prst="rect">
            <a:avLst/>
          </a:prstGeom>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709119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_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US"/>
          </a:p>
        </p:txBody>
      </p:sp>
      <p:sp>
        <p:nvSpPr>
          <p:cNvPr id="9" name="Slide Number Placeholder 8">
            <a:extLst>
              <a:ext uri="{FF2B5EF4-FFF2-40B4-BE49-F238E27FC236}">
                <a16:creationId xmlns:a16="http://schemas.microsoft.com/office/drawing/2014/main" id="{0A0E6402-1F1F-4078-A0F9-02A449D91ECC}"/>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30019008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29F4B-2F58-FF0D-D9A0-815104DD5D9D}"/>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B93B48E-C085-884A-B49D-B2AD923E9746}"/>
              </a:ext>
            </a:extLst>
          </p:cNvPr>
          <p:cNvSpPr>
            <a:spLocks noGrp="1"/>
          </p:cNvSpPr>
          <p:nvPr>
            <p:ph type="sldNum" sz="quarter" idx="11"/>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881284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F">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33F421CA-6288-4C92-B792-DE8965B913A0}"/>
              </a:ext>
            </a:extLst>
          </p:cNvPr>
          <p:cNvSpPr/>
          <p:nvPr userDrawn="1"/>
        </p:nvSpPr>
        <p:spPr bwMode="white">
          <a:xfrm>
            <a:off x="0" y="0"/>
            <a:ext cx="12193200" cy="686160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b="0">
                <a:solidFill>
                  <a:schemeClr val="tx1"/>
                </a:solidFill>
                <a:latin typeface="+mn-lt"/>
              </a:defRPr>
            </a:lvl1pPr>
            <a:lvl2pPr marL="0" indent="0">
              <a:lnSpc>
                <a:spcPct val="100000"/>
              </a:lnSpc>
              <a:spcAft>
                <a:spcPts val="600"/>
              </a:spcAft>
              <a:buNone/>
              <a:defRPr sz="2000" b="0">
                <a:solidFill>
                  <a:schemeClr val="tx1"/>
                </a:solidFill>
                <a:latin typeface="+mn-lt"/>
              </a:defRPr>
            </a:lvl2pPr>
            <a:lvl3pPr marL="0" indent="0">
              <a:lnSpc>
                <a:spcPct val="100000"/>
              </a:lnSpc>
              <a:spcAft>
                <a:spcPts val="600"/>
              </a:spcAft>
              <a:buNone/>
              <a:defRPr sz="2000" b="0">
                <a:solidFill>
                  <a:schemeClr val="tx1"/>
                </a:solidFill>
                <a:latin typeface="+mn-lt"/>
              </a:defRPr>
            </a:lvl3pPr>
            <a:lvl4pPr>
              <a:lnSpc>
                <a:spcPct val="100000"/>
              </a:lnSpc>
              <a:spcAft>
                <a:spcPts val="600"/>
              </a:spcAft>
              <a:buNone/>
              <a:defRPr sz="2000" b="0">
                <a:solidFill>
                  <a:schemeClr val="tx1"/>
                </a:solidFill>
                <a:latin typeface="+mn-lt"/>
              </a:defRPr>
            </a:lvl4pPr>
            <a:lvl5pPr>
              <a:lnSpc>
                <a:spcPct val="100000"/>
              </a:lnSpc>
              <a:spcAft>
                <a:spcPts val="600"/>
              </a:spcAft>
              <a:buNone/>
              <a:defRPr sz="2000" b="0">
                <a:solidFill>
                  <a:schemeClr val="tx1"/>
                </a:solidFill>
                <a:latin typeface="+mn-lt"/>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63659160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G">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EF26F15E-2620-4AE5-8BAD-5E62B1FB4181}"/>
              </a:ext>
            </a:extLst>
          </p:cNvPr>
          <p:cNvSpPr/>
          <p:nvPr userDrawn="1"/>
        </p:nvSpPr>
        <p:spPr bwMode="white">
          <a:xfrm>
            <a:off x="0" y="0"/>
            <a:ext cx="12193200" cy="686160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b="0">
                <a:solidFill>
                  <a:schemeClr val="tx1"/>
                </a:solidFill>
                <a:latin typeface="+mn-lt"/>
              </a:defRPr>
            </a:lvl1pPr>
            <a:lvl2pPr marL="0" indent="0">
              <a:lnSpc>
                <a:spcPct val="100000"/>
              </a:lnSpc>
              <a:spcAft>
                <a:spcPts val="600"/>
              </a:spcAft>
              <a:buNone/>
              <a:defRPr sz="2000" b="0">
                <a:solidFill>
                  <a:schemeClr val="tx1"/>
                </a:solidFill>
                <a:latin typeface="+mn-lt"/>
              </a:defRPr>
            </a:lvl2pPr>
            <a:lvl3pPr marL="0" indent="0">
              <a:lnSpc>
                <a:spcPct val="100000"/>
              </a:lnSpc>
              <a:spcAft>
                <a:spcPts val="600"/>
              </a:spcAft>
              <a:buNone/>
              <a:defRPr sz="2000" b="0">
                <a:solidFill>
                  <a:schemeClr val="tx1"/>
                </a:solidFill>
                <a:latin typeface="+mn-lt"/>
              </a:defRPr>
            </a:lvl3pPr>
            <a:lvl4pPr>
              <a:lnSpc>
                <a:spcPct val="100000"/>
              </a:lnSpc>
              <a:spcAft>
                <a:spcPts val="600"/>
              </a:spcAft>
              <a:buNone/>
              <a:defRPr sz="2000" b="0">
                <a:solidFill>
                  <a:schemeClr val="tx1"/>
                </a:solidFill>
                <a:latin typeface="+mn-lt"/>
              </a:defRPr>
            </a:lvl4pPr>
            <a:lvl5pPr>
              <a:lnSpc>
                <a:spcPct val="100000"/>
              </a:lnSpc>
              <a:spcAft>
                <a:spcPts val="600"/>
              </a:spcAft>
              <a:buNone/>
              <a:defRPr sz="2000" b="0">
                <a:solidFill>
                  <a:schemeClr val="tx1"/>
                </a:solidFill>
                <a:latin typeface="+mn-lt"/>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388337390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H">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Background">
            <a:extLst>
              <a:ext uri="{FF2B5EF4-FFF2-40B4-BE49-F238E27FC236}">
                <a16:creationId xmlns:a16="http://schemas.microsoft.com/office/drawing/2014/main" id="{C01A3ED8-481D-4AD3-A0C0-68C5F74AEF33}"/>
              </a:ext>
            </a:extLst>
          </p:cNvPr>
          <p:cNvSpPr/>
          <p:nvPr userDrawn="1"/>
        </p:nvSpPr>
        <p:spPr bwMode="white">
          <a:xfrm>
            <a:off x="0" y="0"/>
            <a:ext cx="12193200" cy="6861600"/>
          </a:xfrm>
          <a:prstGeom prst="rect">
            <a:avLst/>
          </a:prstGeom>
          <a:solidFill>
            <a:srgbClr val="D00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lnSpc>
                <a:spcPct val="100000"/>
              </a:lnSpc>
              <a:spcAft>
                <a:spcPts val="600"/>
              </a:spcAft>
              <a:buNone/>
              <a:defRPr sz="2000" b="0">
                <a:solidFill>
                  <a:schemeClr val="tx1"/>
                </a:solidFill>
                <a:latin typeface="+mn-lt"/>
              </a:defRPr>
            </a:lvl1pPr>
            <a:lvl2pPr marL="0" indent="0">
              <a:lnSpc>
                <a:spcPct val="100000"/>
              </a:lnSpc>
              <a:spcAft>
                <a:spcPts val="600"/>
              </a:spcAft>
              <a:buNone/>
              <a:defRPr sz="2000" b="0">
                <a:solidFill>
                  <a:schemeClr val="tx1"/>
                </a:solidFill>
                <a:latin typeface="+mn-lt"/>
              </a:defRPr>
            </a:lvl2pPr>
            <a:lvl3pPr marL="0" indent="0">
              <a:lnSpc>
                <a:spcPct val="100000"/>
              </a:lnSpc>
              <a:spcAft>
                <a:spcPts val="600"/>
              </a:spcAft>
              <a:buNone/>
              <a:defRPr sz="2000" b="0">
                <a:solidFill>
                  <a:schemeClr val="tx1"/>
                </a:solidFill>
                <a:latin typeface="+mn-lt"/>
              </a:defRPr>
            </a:lvl3pPr>
            <a:lvl4pPr>
              <a:lnSpc>
                <a:spcPct val="100000"/>
              </a:lnSpc>
              <a:spcAft>
                <a:spcPts val="600"/>
              </a:spcAft>
              <a:buNone/>
              <a:defRPr sz="2000" b="0">
                <a:solidFill>
                  <a:schemeClr val="tx1"/>
                </a:solidFill>
                <a:latin typeface="+mn-lt"/>
              </a:defRPr>
            </a:lvl4pPr>
            <a:lvl5pPr>
              <a:lnSpc>
                <a:spcPct val="100000"/>
              </a:lnSpc>
              <a:spcAft>
                <a:spcPts val="600"/>
              </a:spcAft>
              <a:buNone/>
              <a:defRPr sz="2000" b="0">
                <a:solidFill>
                  <a:schemeClr val="tx1"/>
                </a:solidFill>
                <a:latin typeface="+mn-lt"/>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147352523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image A">
    <p:bg>
      <p:bgRef idx="1001">
        <a:schemeClr val="bg1"/>
      </p:bgRef>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EF947FB-398C-49D8-9DB7-CF0D52B48244}"/>
              </a:ext>
            </a:extLst>
          </p:cNvPr>
          <p:cNvSpPr txBox="1"/>
          <p:nvPr userDrawn="1"/>
        </p:nvSpPr>
        <p:spPr>
          <a:xfrm>
            <a:off x="9525" y="-270387"/>
            <a:ext cx="1202055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6" name="Text Placeholder overlay">
            <a:extLst>
              <a:ext uri="{FF2B5EF4-FFF2-40B4-BE49-F238E27FC236}">
                <a16:creationId xmlns:a16="http://schemas.microsoft.com/office/drawing/2014/main" id="{C70B7A3F-A3A4-4A09-BA64-09DA17002DB3}"/>
              </a:ext>
            </a:extLst>
          </p:cNvPr>
          <p:cNvSpPr>
            <a:spLocks noGrp="1"/>
          </p:cNvSpPr>
          <p:nvPr>
            <p:ph type="body" sz="quarter" idx="20" hasCustomPrompt="1"/>
          </p:nvPr>
        </p:nvSpPr>
        <p:spPr bwMode="ltGray">
          <a:xfrm>
            <a:off x="840" y="0"/>
            <a:ext cx="12191160" cy="6858000"/>
          </a:xfrm>
          <a:prstGeom prst="rect">
            <a:avLst/>
          </a:pr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17" name="Picture Placeholder">
            <a:extLst>
              <a:ext uri="{FF2B5EF4-FFF2-40B4-BE49-F238E27FC236}">
                <a16:creationId xmlns:a16="http://schemas.microsoft.com/office/drawing/2014/main" id="{33330DFC-348E-45F1-B8EA-A838F9AC16FB}"/>
              </a:ext>
            </a:extLst>
          </p:cNvPr>
          <p:cNvSpPr>
            <a:spLocks noGrp="1"/>
          </p:cNvSpPr>
          <p:nvPr>
            <p:ph type="pic" sz="quarter" idx="19" hasCustomPrompt="1"/>
          </p:nvPr>
        </p:nvSpPr>
        <p:spPr bwMode="ltGray">
          <a:xfrm>
            <a:off x="0" y="-1"/>
            <a:ext cx="12193200" cy="6861600"/>
          </a:xfrm>
          <a:noFill/>
        </p:spPr>
        <p:txBody>
          <a:bodyPr lIns="144000" tIns="36000" bIns="108000" anchor="b"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2" name="Title 1"/>
          <p:cNvSpPr>
            <a:spLocks noGrp="1"/>
          </p:cNvSpPr>
          <p:nvPr>
            <p:ph type="ctrTitle" hasCustomPrompt="1"/>
          </p:nvPr>
        </p:nvSpPr>
        <p:spPr>
          <a:xfrm>
            <a:off x="576000" y="2664000"/>
            <a:ext cx="8496000" cy="917229"/>
          </a:xfrm>
        </p:spPr>
        <p:txBody>
          <a:bodyPr anchor="b"/>
          <a:lstStyle>
            <a:lvl1pPr algn="l">
              <a:defRPr sz="36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3553200"/>
            <a:ext cx="84960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Tree>
    <p:extLst>
      <p:ext uri="{BB962C8B-B14F-4D97-AF65-F5344CB8AC3E}">
        <p14:creationId xmlns:p14="http://schemas.microsoft.com/office/powerpoint/2010/main" val="312656136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image B">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6" name="TextBox 15">
            <a:extLst>
              <a:ext uri="{FF2B5EF4-FFF2-40B4-BE49-F238E27FC236}">
                <a16:creationId xmlns:a16="http://schemas.microsoft.com/office/drawing/2014/main" id="{1801EEA3-060B-479A-B5A2-5B65ECA02B87}"/>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10" name="Picture Placeholder 7">
            <a:extLst>
              <a:ext uri="{FF2B5EF4-FFF2-40B4-BE49-F238E27FC236}">
                <a16:creationId xmlns:a16="http://schemas.microsoft.com/office/drawing/2014/main" id="{052A9BED-7119-4011-8102-7EF2B42857C2}"/>
              </a:ext>
            </a:extLst>
          </p:cNvPr>
          <p:cNvSpPr>
            <a:spLocks noGrp="1"/>
          </p:cNvSpPr>
          <p:nvPr>
            <p:ph type="pic" sz="quarter" idx="13" hasCustomPrompt="1"/>
          </p:nvPr>
        </p:nvSpPr>
        <p:spPr bwMode="white">
          <a:xfrm>
            <a:off x="0" y="-1"/>
            <a:ext cx="12193200" cy="6861600"/>
          </a:xfrm>
          <a:solidFill>
            <a:schemeClr val="bg2"/>
          </a:solidFill>
          <a:ln>
            <a:noFill/>
          </a:ln>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8" name="Text Placeholder 17">
            <a:extLst>
              <a:ext uri="{FF2B5EF4-FFF2-40B4-BE49-F238E27FC236}">
                <a16:creationId xmlns:a16="http://schemas.microsoft.com/office/drawing/2014/main" id="{F1A575E5-C92D-46CF-BB10-4C35517DF898}"/>
              </a:ext>
            </a:extLst>
          </p:cNvPr>
          <p:cNvSpPr>
            <a:spLocks noGrp="1"/>
          </p:cNvSpPr>
          <p:nvPr>
            <p:ph type="body" sz="quarter" idx="18" hasCustomPrompt="1"/>
          </p:nvPr>
        </p:nvSpPr>
        <p:spPr bwMode="ltGray">
          <a:xfrm>
            <a:off x="840" y="1182600"/>
            <a:ext cx="10672745" cy="4494932"/>
          </a:xfrm>
          <a:custGeom>
            <a:avLst/>
            <a:gdLst>
              <a:gd name="connsiteX0" fmla="*/ 0 w 10672745"/>
              <a:gd name="connsiteY0" fmla="*/ 0 h 4494932"/>
              <a:gd name="connsiteX1" fmla="*/ 8116694 w 10672745"/>
              <a:gd name="connsiteY1" fmla="*/ 0 h 4494932"/>
              <a:gd name="connsiteX2" fmla="*/ 8284474 w 10672745"/>
              <a:gd name="connsiteY2" fmla="*/ 9414 h 4494932"/>
              <a:gd name="connsiteX3" fmla="*/ 8965652 w 10672745"/>
              <a:gd name="connsiteY3" fmla="*/ 400309 h 4494932"/>
              <a:gd name="connsiteX4" fmla="*/ 10545658 w 10672745"/>
              <a:gd name="connsiteY4" fmla="*/ 1992768 h 4494932"/>
              <a:gd name="connsiteX5" fmla="*/ 10672730 w 10672745"/>
              <a:gd name="connsiteY5" fmla="*/ 2247039 h 4494932"/>
              <a:gd name="connsiteX6" fmla="*/ 10545658 w 10672745"/>
              <a:gd name="connsiteY6" fmla="*/ 2502071 h 4494932"/>
              <a:gd name="connsiteX7" fmla="*/ 8965652 w 10672745"/>
              <a:gd name="connsiteY7" fmla="*/ 4094530 h 4494932"/>
              <a:gd name="connsiteX8" fmla="*/ 8115036 w 10672745"/>
              <a:gd name="connsiteY8" fmla="*/ 4494932 h 4494932"/>
              <a:gd name="connsiteX9" fmla="*/ 0 w 10672745"/>
              <a:gd name="connsiteY9" fmla="*/ 4494932 h 449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745" h="4494932">
                <a:moveTo>
                  <a:pt x="0" y="0"/>
                </a:moveTo>
                <a:lnTo>
                  <a:pt x="8116694" y="0"/>
                </a:lnTo>
                <a:lnTo>
                  <a:pt x="8284474" y="9414"/>
                </a:lnTo>
                <a:cubicBezTo>
                  <a:pt x="8647697" y="52695"/>
                  <a:pt x="8797092" y="236086"/>
                  <a:pt x="8965652" y="400309"/>
                </a:cubicBezTo>
                <a:cubicBezTo>
                  <a:pt x="9117248" y="547839"/>
                  <a:pt x="10118698" y="1560725"/>
                  <a:pt x="10545658" y="1992768"/>
                </a:cubicBezTo>
                <a:cubicBezTo>
                  <a:pt x="10676922" y="2124923"/>
                  <a:pt x="10672730" y="2205486"/>
                  <a:pt x="10672730" y="2247039"/>
                </a:cubicBezTo>
                <a:cubicBezTo>
                  <a:pt x="10672730" y="2288591"/>
                  <a:pt x="10676922" y="2369281"/>
                  <a:pt x="10545658" y="2502071"/>
                </a:cubicBezTo>
                <a:cubicBezTo>
                  <a:pt x="10118698" y="2933987"/>
                  <a:pt x="9117248" y="3946873"/>
                  <a:pt x="8965652" y="4094530"/>
                </a:cubicBezTo>
                <a:cubicBezTo>
                  <a:pt x="8773012" y="4282088"/>
                  <a:pt x="8605404" y="4494932"/>
                  <a:pt x="8115036" y="4494932"/>
                </a:cubicBezTo>
                <a:lnTo>
                  <a:pt x="0" y="4494932"/>
                </a:lnTo>
                <a:close/>
              </a:path>
            </a:pathLst>
          </a:custGeom>
          <a:solidFill>
            <a:schemeClr val="accent1"/>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ctrTitle" hasCustomPrompt="1"/>
          </p:nvPr>
        </p:nvSpPr>
        <p:spPr>
          <a:xfrm>
            <a:off x="576000" y="2664000"/>
            <a:ext cx="8496000" cy="917229"/>
          </a:xfrm>
        </p:spPr>
        <p:txBody>
          <a:bodyPr anchor="b"/>
          <a:lstStyle>
            <a:lvl1pPr algn="l">
              <a:defRPr sz="36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3553200"/>
            <a:ext cx="84960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Tree>
    <p:extLst>
      <p:ext uri="{BB962C8B-B14F-4D97-AF65-F5344CB8AC3E}">
        <p14:creationId xmlns:p14="http://schemas.microsoft.com/office/powerpoint/2010/main" val="236508657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Title Slide - graphics A">
    <p:spTree>
      <p:nvGrpSpPr>
        <p:cNvPr id="1" name=""/>
        <p:cNvGrpSpPr/>
        <p:nvPr/>
      </p:nvGrpSpPr>
      <p:grpSpPr>
        <a:xfrm>
          <a:off x="0" y="0"/>
          <a:ext cx="0" cy="0"/>
          <a:chOff x="0" y="0"/>
          <a:chExt cx="0" cy="0"/>
        </a:xfrm>
      </p:grpSpPr>
      <p:sp>
        <p:nvSpPr>
          <p:cNvPr id="19" name="Date Placeholder 6" hidden="1">
            <a:extLst>
              <a:ext uri="{FF2B5EF4-FFF2-40B4-BE49-F238E27FC236}">
                <a16:creationId xmlns:a16="http://schemas.microsoft.com/office/drawing/2014/main" id="{3F79B0E0-00D5-466E-AD27-FEFB0709F281}"/>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8" name="TextBox 17">
            <a:extLst>
              <a:ext uri="{FF2B5EF4-FFF2-40B4-BE49-F238E27FC236}">
                <a16:creationId xmlns:a16="http://schemas.microsoft.com/office/drawing/2014/main" id="{8185A14D-A444-44DD-A8FE-344CA4F901ED}"/>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7" name="Text Placeholder guide">
            <a:extLst>
              <a:ext uri="{FF2B5EF4-FFF2-40B4-BE49-F238E27FC236}">
                <a16:creationId xmlns:a16="http://schemas.microsoft.com/office/drawing/2014/main" id="{F7DA614E-ACCB-447B-B3A0-A4703145870B}"/>
              </a:ext>
            </a:extLst>
          </p:cNvPr>
          <p:cNvSpPr>
            <a:spLocks noGrp="1"/>
          </p:cNvSpPr>
          <p:nvPr>
            <p:ph type="body" sz="quarter" idx="18" hasCustomPrompt="1"/>
          </p:nvPr>
        </p:nvSpPr>
        <p:spPr bwMode="ltGray">
          <a:xfrm>
            <a:off x="840" y="455"/>
            <a:ext cx="10670400" cy="5767418"/>
          </a:xfrm>
          <a:custGeom>
            <a:avLst/>
            <a:gdLst>
              <a:gd name="connsiteX0" fmla="*/ 0 w 10670400"/>
              <a:gd name="connsiteY0" fmla="*/ 0 h 5767418"/>
              <a:gd name="connsiteX1" fmla="*/ 9033169 w 10670400"/>
              <a:gd name="connsiteY1" fmla="*/ 0 h 5767418"/>
              <a:gd name="connsiteX2" fmla="*/ 10514688 w 10670400"/>
              <a:gd name="connsiteY2" fmla="*/ 1492120 h 5767418"/>
              <a:gd name="connsiteX3" fmla="*/ 10514832 w 10670400"/>
              <a:gd name="connsiteY3" fmla="*/ 1492120 h 5767418"/>
              <a:gd name="connsiteX4" fmla="*/ 10661362 w 10670400"/>
              <a:gd name="connsiteY4" fmla="*/ 1770519 h 5767418"/>
              <a:gd name="connsiteX5" fmla="*/ 10670400 w 10670400"/>
              <a:gd name="connsiteY5" fmla="*/ 1866031 h 5767418"/>
              <a:gd name="connsiteX6" fmla="*/ 10670400 w 10670400"/>
              <a:gd name="connsiteY6" fmla="*/ 1881470 h 5767418"/>
              <a:gd name="connsiteX7" fmla="*/ 10661362 w 10670400"/>
              <a:gd name="connsiteY7" fmla="*/ 1976982 h 5767418"/>
              <a:gd name="connsiteX8" fmla="*/ 10514832 w 10670400"/>
              <a:gd name="connsiteY8" fmla="*/ 2255381 h 5767418"/>
              <a:gd name="connsiteX9" fmla="*/ 7535656 w 10670400"/>
              <a:gd name="connsiteY9" fmla="*/ 5255259 h 5767418"/>
              <a:gd name="connsiteX10" fmla="*/ 6162206 w 10670400"/>
              <a:gd name="connsiteY10" fmla="*/ 5767418 h 5767418"/>
              <a:gd name="connsiteX11" fmla="*/ 0 w 10670400"/>
              <a:gd name="connsiteY11" fmla="*/ 5767418 h 576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70400" h="5767418">
                <a:moveTo>
                  <a:pt x="0" y="0"/>
                </a:moveTo>
                <a:lnTo>
                  <a:pt x="9033169" y="0"/>
                </a:lnTo>
                <a:lnTo>
                  <a:pt x="10514688" y="1492120"/>
                </a:lnTo>
                <a:lnTo>
                  <a:pt x="10514832" y="1492120"/>
                </a:lnTo>
                <a:cubicBezTo>
                  <a:pt x="10592981" y="1570838"/>
                  <a:pt x="10641825" y="1668331"/>
                  <a:pt x="10661362" y="1770519"/>
                </a:cubicBezTo>
                <a:lnTo>
                  <a:pt x="10670400" y="1866031"/>
                </a:lnTo>
                <a:lnTo>
                  <a:pt x="10670400" y="1881470"/>
                </a:lnTo>
                <a:lnTo>
                  <a:pt x="10661362" y="1976982"/>
                </a:lnTo>
                <a:cubicBezTo>
                  <a:pt x="10641825" y="2079170"/>
                  <a:pt x="10592981" y="2176664"/>
                  <a:pt x="10514832" y="2255381"/>
                </a:cubicBezTo>
                <a:lnTo>
                  <a:pt x="7535656" y="5255259"/>
                </a:lnTo>
                <a:cubicBezTo>
                  <a:pt x="7157019" y="5635843"/>
                  <a:pt x="6768861" y="5767418"/>
                  <a:pt x="6162206" y="5767418"/>
                </a:cubicBezTo>
                <a:lnTo>
                  <a:pt x="0" y="5767418"/>
                </a:lnTo>
                <a:close/>
              </a:path>
            </a:pathLst>
          </a:custGeom>
          <a:solidFill>
            <a:schemeClr val="accent1"/>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12" name="image" descr="{&quot;templafy&quot;:{&quot;type&quot;:&quot;image&quot;,&quot;inheritDimensions&quot;:&quot;inheritHeight&quot;}}" title="UserProfile.Office.Logowhite">
            <a:extLst>
              <a:ext uri="{FF2B5EF4-FFF2-40B4-BE49-F238E27FC236}">
                <a16:creationId xmlns:a16="http://schemas.microsoft.com/office/drawing/2014/main" id="{17583030-0CC7-455E-8B17-CCCE897C477F}"/>
              </a:ext>
            </a:extLst>
          </p:cNvPr>
          <p:cNvSpPr>
            <a:spLocks noGrp="1"/>
          </p:cNvSpPr>
          <p:nvPr>
            <p:ph type="body" sz="quarter" idx="14" hasCustomPrompt="1"/>
          </p:nvPr>
        </p:nvSpPr>
        <p:spPr bwMode="white">
          <a:xfrm>
            <a:off x="576000" y="576000"/>
            <a:ext cx="3776472" cy="3816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bwMode="white">
          <a:xfrm>
            <a:off x="576000" y="1746000"/>
            <a:ext cx="6321600" cy="1497600"/>
          </a:xfrm>
        </p:spPr>
        <p:txBody>
          <a:bodyPr anchor="b"/>
          <a:lstStyle>
            <a:lvl1pPr algn="l">
              <a:defRPr sz="4500">
                <a:solidFill>
                  <a:schemeClr val="bg1"/>
                </a:solidFill>
              </a:defRPr>
            </a:lvl1pPr>
          </a:lstStyle>
          <a:p>
            <a:r>
              <a:rPr lang="en-GB" noProof="0"/>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bwMode="white">
          <a:xfrm>
            <a:off x="576000" y="3150000"/>
            <a:ext cx="6321600" cy="1655762"/>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20" name="Text Placeholder 4">
            <a:extLst>
              <a:ext uri="{FF2B5EF4-FFF2-40B4-BE49-F238E27FC236}">
                <a16:creationId xmlns:a16="http://schemas.microsoft.com/office/drawing/2014/main" id="{0F63F6D6-4062-4364-B578-E2934C342DF3}"/>
              </a:ext>
            </a:extLst>
          </p:cNvPr>
          <p:cNvSpPr>
            <a:spLocks noGrp="1"/>
          </p:cNvSpPr>
          <p:nvPr>
            <p:ph type="body" sz="quarter" idx="19" hasCustomPrompt="1"/>
          </p:nvPr>
        </p:nvSpPr>
        <p:spPr bwMode="white">
          <a:xfrm>
            <a:off x="583200" y="50796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a:t>
            </a:r>
            <a:r>
              <a:rPr lang="en-GB">
                <a:latin typeface="Arial" panose="020B0604020202020204" pitchFamily="34" charset="0"/>
                <a:cs typeface="Arial" panose="020B0604020202020204" pitchFamily="34" charset="0"/>
              </a:rPr>
              <a:t>Grow | Protect | Operate | Finance</a:t>
            </a:r>
          </a:p>
        </p:txBody>
      </p:sp>
    </p:spTree>
    <p:extLst>
      <p:ext uri="{BB962C8B-B14F-4D97-AF65-F5344CB8AC3E}">
        <p14:creationId xmlns:p14="http://schemas.microsoft.com/office/powerpoint/2010/main" val="3016557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image C">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6" name="TextBox 15">
            <a:extLst>
              <a:ext uri="{FF2B5EF4-FFF2-40B4-BE49-F238E27FC236}">
                <a16:creationId xmlns:a16="http://schemas.microsoft.com/office/drawing/2014/main" id="{1801EEA3-060B-479A-B5A2-5B65ECA02B87}"/>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10" name="Picture Placeholder 7">
            <a:extLst>
              <a:ext uri="{FF2B5EF4-FFF2-40B4-BE49-F238E27FC236}">
                <a16:creationId xmlns:a16="http://schemas.microsoft.com/office/drawing/2014/main" id="{052A9BED-7119-4011-8102-7EF2B42857C2}"/>
              </a:ext>
            </a:extLst>
          </p:cNvPr>
          <p:cNvSpPr>
            <a:spLocks noGrp="1"/>
          </p:cNvSpPr>
          <p:nvPr>
            <p:ph type="pic" sz="quarter" idx="13" hasCustomPrompt="1"/>
          </p:nvPr>
        </p:nvSpPr>
        <p:spPr bwMode="white">
          <a:xfrm>
            <a:off x="0" y="-1"/>
            <a:ext cx="12193200" cy="6861600"/>
          </a:xfrm>
          <a:solidFill>
            <a:schemeClr val="bg2"/>
          </a:solidFill>
          <a:ln>
            <a:noFill/>
          </a:ln>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8" name="Text Placeholder 17">
            <a:extLst>
              <a:ext uri="{FF2B5EF4-FFF2-40B4-BE49-F238E27FC236}">
                <a16:creationId xmlns:a16="http://schemas.microsoft.com/office/drawing/2014/main" id="{F1A575E5-C92D-46CF-BB10-4C35517DF898}"/>
              </a:ext>
            </a:extLst>
          </p:cNvPr>
          <p:cNvSpPr>
            <a:spLocks noGrp="1"/>
          </p:cNvSpPr>
          <p:nvPr>
            <p:ph type="body" sz="quarter" idx="18" hasCustomPrompt="1"/>
          </p:nvPr>
        </p:nvSpPr>
        <p:spPr>
          <a:xfrm>
            <a:off x="840" y="1182600"/>
            <a:ext cx="10672745" cy="4494932"/>
          </a:xfrm>
          <a:custGeom>
            <a:avLst/>
            <a:gdLst>
              <a:gd name="connsiteX0" fmla="*/ 0 w 10672745"/>
              <a:gd name="connsiteY0" fmla="*/ 0 h 4494932"/>
              <a:gd name="connsiteX1" fmla="*/ 8116694 w 10672745"/>
              <a:gd name="connsiteY1" fmla="*/ 0 h 4494932"/>
              <a:gd name="connsiteX2" fmla="*/ 8284474 w 10672745"/>
              <a:gd name="connsiteY2" fmla="*/ 9414 h 4494932"/>
              <a:gd name="connsiteX3" fmla="*/ 8965652 w 10672745"/>
              <a:gd name="connsiteY3" fmla="*/ 400309 h 4494932"/>
              <a:gd name="connsiteX4" fmla="*/ 10545658 w 10672745"/>
              <a:gd name="connsiteY4" fmla="*/ 1992768 h 4494932"/>
              <a:gd name="connsiteX5" fmla="*/ 10672730 w 10672745"/>
              <a:gd name="connsiteY5" fmla="*/ 2247039 h 4494932"/>
              <a:gd name="connsiteX6" fmla="*/ 10545658 w 10672745"/>
              <a:gd name="connsiteY6" fmla="*/ 2502071 h 4494932"/>
              <a:gd name="connsiteX7" fmla="*/ 8965652 w 10672745"/>
              <a:gd name="connsiteY7" fmla="*/ 4094530 h 4494932"/>
              <a:gd name="connsiteX8" fmla="*/ 8115036 w 10672745"/>
              <a:gd name="connsiteY8" fmla="*/ 4494932 h 4494932"/>
              <a:gd name="connsiteX9" fmla="*/ 0 w 10672745"/>
              <a:gd name="connsiteY9" fmla="*/ 4494932 h 449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745" h="4494932">
                <a:moveTo>
                  <a:pt x="0" y="0"/>
                </a:moveTo>
                <a:lnTo>
                  <a:pt x="8116694" y="0"/>
                </a:lnTo>
                <a:lnTo>
                  <a:pt x="8284474" y="9414"/>
                </a:lnTo>
                <a:cubicBezTo>
                  <a:pt x="8647697" y="52695"/>
                  <a:pt x="8797092" y="236086"/>
                  <a:pt x="8965652" y="400309"/>
                </a:cubicBezTo>
                <a:cubicBezTo>
                  <a:pt x="9117248" y="547839"/>
                  <a:pt x="10118698" y="1560725"/>
                  <a:pt x="10545658" y="1992768"/>
                </a:cubicBezTo>
                <a:cubicBezTo>
                  <a:pt x="10676922" y="2124923"/>
                  <a:pt x="10672730" y="2205486"/>
                  <a:pt x="10672730" y="2247039"/>
                </a:cubicBezTo>
                <a:cubicBezTo>
                  <a:pt x="10672730" y="2288591"/>
                  <a:pt x="10676922" y="2369281"/>
                  <a:pt x="10545658" y="2502071"/>
                </a:cubicBezTo>
                <a:cubicBezTo>
                  <a:pt x="10118698" y="2933987"/>
                  <a:pt x="9117248" y="3946873"/>
                  <a:pt x="8965652" y="4094530"/>
                </a:cubicBezTo>
                <a:cubicBezTo>
                  <a:pt x="8773012" y="4282088"/>
                  <a:pt x="8605404" y="4494932"/>
                  <a:pt x="8115036" y="4494932"/>
                </a:cubicBezTo>
                <a:lnTo>
                  <a:pt x="0" y="4494932"/>
                </a:lnTo>
                <a:close/>
              </a:path>
            </a:pathLst>
          </a:custGeom>
          <a:solidFill>
            <a:schemeClr val="accent1">
              <a:alpha val="8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ctrTitle" hasCustomPrompt="1"/>
          </p:nvPr>
        </p:nvSpPr>
        <p:spPr bwMode="white">
          <a:xfrm>
            <a:off x="576000" y="2664000"/>
            <a:ext cx="8496000" cy="917229"/>
          </a:xfrm>
        </p:spPr>
        <p:txBody>
          <a:bodyPr anchor="b"/>
          <a:lstStyle>
            <a:lvl1pPr algn="l">
              <a:defRPr sz="36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bwMode="white">
          <a:xfrm>
            <a:off x="576000" y="3553200"/>
            <a:ext cx="84960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Tree>
    <p:extLst>
      <p:ext uri="{BB962C8B-B14F-4D97-AF65-F5344CB8AC3E}">
        <p14:creationId xmlns:p14="http://schemas.microsoft.com/office/powerpoint/2010/main" val="20239675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image D">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4" name="TextBox 13">
            <a:extLst>
              <a:ext uri="{FF2B5EF4-FFF2-40B4-BE49-F238E27FC236}">
                <a16:creationId xmlns:a16="http://schemas.microsoft.com/office/drawing/2014/main" id="{68BFF504-19E5-4573-B8B7-8236172984B2}"/>
              </a:ext>
            </a:extLst>
          </p:cNvPr>
          <p:cNvSpPr txBox="1"/>
          <p:nvPr userDrawn="1"/>
        </p:nvSpPr>
        <p:spPr>
          <a:xfrm>
            <a:off x="9525" y="6908403"/>
            <a:ext cx="1202055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20" name="TextBox 19">
            <a:extLst>
              <a:ext uri="{FF2B5EF4-FFF2-40B4-BE49-F238E27FC236}">
                <a16:creationId xmlns:a16="http://schemas.microsoft.com/office/drawing/2014/main" id="{CFEA7050-6C95-4A1A-AA39-73B319435CED}"/>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17" name="Text Placeholder overlay">
            <a:extLst>
              <a:ext uri="{FF2B5EF4-FFF2-40B4-BE49-F238E27FC236}">
                <a16:creationId xmlns:a16="http://schemas.microsoft.com/office/drawing/2014/main" id="{6890B414-5C5A-4ABC-B810-7A84853F6CAC}"/>
              </a:ext>
            </a:extLst>
          </p:cNvPr>
          <p:cNvSpPr>
            <a:spLocks noGrp="1"/>
          </p:cNvSpPr>
          <p:nvPr>
            <p:ph type="body" sz="quarter" idx="20" hasCustomPrompt="1"/>
          </p:nvPr>
        </p:nvSpPr>
        <p:spPr bwMode="ltGray">
          <a:xfrm>
            <a:off x="840" y="0"/>
            <a:ext cx="12191160" cy="6858000"/>
          </a:xfrm>
          <a:prstGeom prst="rect">
            <a:avLst/>
          </a:prstGeom>
          <a:solidFill>
            <a:schemeClr val="accent1">
              <a:alpha val="70000"/>
            </a:schemeClr>
          </a:solidFill>
          <a:ln w="0">
            <a:noFill/>
          </a:ln>
        </p:spPr>
        <p:txBody>
          <a:bodyPr wrap="square">
            <a:noAutofit/>
          </a:bodyPr>
          <a:lstStyle>
            <a:lvl1pPr marL="0" indent="0">
              <a:buNone/>
              <a:defRPr sz="100">
                <a:noFill/>
              </a:defRPr>
            </a:lvl1pPr>
          </a:lstStyle>
          <a:p>
            <a:pPr lvl="0"/>
            <a:r>
              <a:rPr lang="en-GB"/>
              <a:t>.</a:t>
            </a:r>
          </a:p>
        </p:txBody>
      </p:sp>
      <p:sp>
        <p:nvSpPr>
          <p:cNvPr id="19" name="Picture Placeholder">
            <a:extLst>
              <a:ext uri="{FF2B5EF4-FFF2-40B4-BE49-F238E27FC236}">
                <a16:creationId xmlns:a16="http://schemas.microsoft.com/office/drawing/2014/main" id="{BAA506D2-9531-46FA-91DC-CC7BBA283F9C}"/>
              </a:ext>
            </a:extLst>
          </p:cNvPr>
          <p:cNvSpPr>
            <a:spLocks noGrp="1"/>
          </p:cNvSpPr>
          <p:nvPr>
            <p:ph type="pic" sz="quarter" idx="19" hasCustomPrompt="1"/>
          </p:nvPr>
        </p:nvSpPr>
        <p:spPr bwMode="white">
          <a:xfrm>
            <a:off x="0" y="-1"/>
            <a:ext cx="12193200" cy="6861600"/>
          </a:xfrm>
          <a:noFill/>
        </p:spPr>
        <p:txBody>
          <a:bodyPr lIns="144000" tIns="36000" bIns="108000" anchor="b"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18" name="Text Placeholder 17">
            <a:extLst>
              <a:ext uri="{FF2B5EF4-FFF2-40B4-BE49-F238E27FC236}">
                <a16:creationId xmlns:a16="http://schemas.microsoft.com/office/drawing/2014/main" id="{F1A575E5-C92D-46CF-BB10-4C35517DF898}"/>
              </a:ext>
            </a:extLst>
          </p:cNvPr>
          <p:cNvSpPr>
            <a:spLocks noGrp="1"/>
          </p:cNvSpPr>
          <p:nvPr>
            <p:ph type="body" sz="quarter" idx="18" hasCustomPrompt="1"/>
          </p:nvPr>
        </p:nvSpPr>
        <p:spPr bwMode="ltGray">
          <a:xfrm>
            <a:off x="840" y="1182600"/>
            <a:ext cx="10672745" cy="4494932"/>
          </a:xfrm>
          <a:custGeom>
            <a:avLst/>
            <a:gdLst>
              <a:gd name="connsiteX0" fmla="*/ 0 w 10672745"/>
              <a:gd name="connsiteY0" fmla="*/ 0 h 4494932"/>
              <a:gd name="connsiteX1" fmla="*/ 8116694 w 10672745"/>
              <a:gd name="connsiteY1" fmla="*/ 0 h 4494932"/>
              <a:gd name="connsiteX2" fmla="*/ 8284474 w 10672745"/>
              <a:gd name="connsiteY2" fmla="*/ 9414 h 4494932"/>
              <a:gd name="connsiteX3" fmla="*/ 8965652 w 10672745"/>
              <a:gd name="connsiteY3" fmla="*/ 400309 h 4494932"/>
              <a:gd name="connsiteX4" fmla="*/ 10545658 w 10672745"/>
              <a:gd name="connsiteY4" fmla="*/ 1992768 h 4494932"/>
              <a:gd name="connsiteX5" fmla="*/ 10672730 w 10672745"/>
              <a:gd name="connsiteY5" fmla="*/ 2247039 h 4494932"/>
              <a:gd name="connsiteX6" fmla="*/ 10545658 w 10672745"/>
              <a:gd name="connsiteY6" fmla="*/ 2502071 h 4494932"/>
              <a:gd name="connsiteX7" fmla="*/ 8965652 w 10672745"/>
              <a:gd name="connsiteY7" fmla="*/ 4094530 h 4494932"/>
              <a:gd name="connsiteX8" fmla="*/ 8115036 w 10672745"/>
              <a:gd name="connsiteY8" fmla="*/ 4494932 h 4494932"/>
              <a:gd name="connsiteX9" fmla="*/ 0 w 10672745"/>
              <a:gd name="connsiteY9" fmla="*/ 4494932 h 449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745" h="4494932">
                <a:moveTo>
                  <a:pt x="0" y="0"/>
                </a:moveTo>
                <a:lnTo>
                  <a:pt x="8116694" y="0"/>
                </a:lnTo>
                <a:lnTo>
                  <a:pt x="8284474" y="9414"/>
                </a:lnTo>
                <a:cubicBezTo>
                  <a:pt x="8647697" y="52695"/>
                  <a:pt x="8797092" y="236086"/>
                  <a:pt x="8965652" y="400309"/>
                </a:cubicBezTo>
                <a:cubicBezTo>
                  <a:pt x="9117248" y="547839"/>
                  <a:pt x="10118698" y="1560725"/>
                  <a:pt x="10545658" y="1992768"/>
                </a:cubicBezTo>
                <a:cubicBezTo>
                  <a:pt x="10676922" y="2124923"/>
                  <a:pt x="10672730" y="2205486"/>
                  <a:pt x="10672730" y="2247039"/>
                </a:cubicBezTo>
                <a:cubicBezTo>
                  <a:pt x="10672730" y="2288591"/>
                  <a:pt x="10676922" y="2369281"/>
                  <a:pt x="10545658" y="2502071"/>
                </a:cubicBezTo>
                <a:cubicBezTo>
                  <a:pt x="10118698" y="2933987"/>
                  <a:pt x="9117248" y="3946873"/>
                  <a:pt x="8965652" y="4094530"/>
                </a:cubicBezTo>
                <a:cubicBezTo>
                  <a:pt x="8773012" y="4282088"/>
                  <a:pt x="8605404" y="4494932"/>
                  <a:pt x="8115036" y="4494932"/>
                </a:cubicBezTo>
                <a:lnTo>
                  <a:pt x="0" y="4494932"/>
                </a:lnTo>
                <a:close/>
              </a:path>
            </a:pathLst>
          </a:custGeom>
          <a:solidFill>
            <a:schemeClr val="accent1"/>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ctrTitle" hasCustomPrompt="1"/>
          </p:nvPr>
        </p:nvSpPr>
        <p:spPr>
          <a:xfrm>
            <a:off x="576000" y="2664000"/>
            <a:ext cx="8496000" cy="917229"/>
          </a:xfrm>
        </p:spPr>
        <p:txBody>
          <a:bodyPr anchor="b"/>
          <a:lstStyle>
            <a:lvl1pPr algn="l">
              <a:defRPr sz="36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3553200"/>
            <a:ext cx="84960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Tree>
    <p:extLst>
      <p:ext uri="{BB962C8B-B14F-4D97-AF65-F5344CB8AC3E}">
        <p14:creationId xmlns:p14="http://schemas.microsoft.com/office/powerpoint/2010/main" val="404748954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image E">
    <p:bg>
      <p:bgRef idx="1001">
        <a:schemeClr val="bg1"/>
      </p:bgRef>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4" name="TextBox 13">
            <a:extLst>
              <a:ext uri="{FF2B5EF4-FFF2-40B4-BE49-F238E27FC236}">
                <a16:creationId xmlns:a16="http://schemas.microsoft.com/office/drawing/2014/main" id="{68BFF504-19E5-4573-B8B7-8236172984B2}"/>
              </a:ext>
            </a:extLst>
          </p:cNvPr>
          <p:cNvSpPr txBox="1"/>
          <p:nvPr userDrawn="1"/>
        </p:nvSpPr>
        <p:spPr>
          <a:xfrm>
            <a:off x="9525" y="6908403"/>
            <a:ext cx="1202055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20" name="TextBox 19">
            <a:extLst>
              <a:ext uri="{FF2B5EF4-FFF2-40B4-BE49-F238E27FC236}">
                <a16:creationId xmlns:a16="http://schemas.microsoft.com/office/drawing/2014/main" id="{CFEA7050-6C95-4A1A-AA39-73B319435CED}"/>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17" name="Text Placeholder overlay">
            <a:extLst>
              <a:ext uri="{FF2B5EF4-FFF2-40B4-BE49-F238E27FC236}">
                <a16:creationId xmlns:a16="http://schemas.microsoft.com/office/drawing/2014/main" id="{6890B414-5C5A-4ABC-B810-7A84853F6CAC}"/>
              </a:ext>
            </a:extLst>
          </p:cNvPr>
          <p:cNvSpPr>
            <a:spLocks noGrp="1"/>
          </p:cNvSpPr>
          <p:nvPr>
            <p:ph type="body" sz="quarter" idx="20" hasCustomPrompt="1"/>
          </p:nvPr>
        </p:nvSpPr>
        <p:spPr bwMode="ltGray">
          <a:xfrm>
            <a:off x="840" y="0"/>
            <a:ext cx="12191160" cy="6858000"/>
          </a:xfrm>
          <a:prstGeom prst="rect">
            <a:avLst/>
          </a:prstGeom>
          <a:solidFill>
            <a:schemeClr val="accent1">
              <a:alpha val="70000"/>
            </a:schemeClr>
          </a:solidFill>
          <a:ln w="0">
            <a:noFill/>
          </a:ln>
        </p:spPr>
        <p:txBody>
          <a:bodyPr wrap="square">
            <a:noAutofit/>
          </a:bodyPr>
          <a:lstStyle>
            <a:lvl1pPr marL="0" indent="0">
              <a:buNone/>
              <a:defRPr sz="100">
                <a:noFill/>
              </a:defRPr>
            </a:lvl1pPr>
          </a:lstStyle>
          <a:p>
            <a:pPr lvl="0"/>
            <a:r>
              <a:rPr lang="en-GB"/>
              <a:t>.</a:t>
            </a:r>
          </a:p>
        </p:txBody>
      </p:sp>
      <p:sp>
        <p:nvSpPr>
          <p:cNvPr id="19" name="Picture Placeholder">
            <a:extLst>
              <a:ext uri="{FF2B5EF4-FFF2-40B4-BE49-F238E27FC236}">
                <a16:creationId xmlns:a16="http://schemas.microsoft.com/office/drawing/2014/main" id="{BAA506D2-9531-46FA-91DC-CC7BBA283F9C}"/>
              </a:ext>
            </a:extLst>
          </p:cNvPr>
          <p:cNvSpPr>
            <a:spLocks noGrp="1"/>
          </p:cNvSpPr>
          <p:nvPr>
            <p:ph type="pic" sz="quarter" idx="19" hasCustomPrompt="1"/>
          </p:nvPr>
        </p:nvSpPr>
        <p:spPr bwMode="white">
          <a:xfrm>
            <a:off x="0" y="-1"/>
            <a:ext cx="12193200" cy="6861600"/>
          </a:xfrm>
          <a:noFill/>
        </p:spPr>
        <p:txBody>
          <a:bodyPr lIns="144000" tIns="36000" bIns="108000" anchor="b"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18" name="Text Placeholder 17">
            <a:extLst>
              <a:ext uri="{FF2B5EF4-FFF2-40B4-BE49-F238E27FC236}">
                <a16:creationId xmlns:a16="http://schemas.microsoft.com/office/drawing/2014/main" id="{F1A575E5-C92D-46CF-BB10-4C35517DF898}"/>
              </a:ext>
            </a:extLst>
          </p:cNvPr>
          <p:cNvSpPr>
            <a:spLocks noGrp="1"/>
          </p:cNvSpPr>
          <p:nvPr>
            <p:ph type="body" sz="quarter" idx="18" hasCustomPrompt="1"/>
          </p:nvPr>
        </p:nvSpPr>
        <p:spPr bwMode="ltGray">
          <a:xfrm>
            <a:off x="840" y="1182600"/>
            <a:ext cx="10672745" cy="4494932"/>
          </a:xfrm>
          <a:custGeom>
            <a:avLst/>
            <a:gdLst>
              <a:gd name="connsiteX0" fmla="*/ 0 w 10672745"/>
              <a:gd name="connsiteY0" fmla="*/ 0 h 4494932"/>
              <a:gd name="connsiteX1" fmla="*/ 8116694 w 10672745"/>
              <a:gd name="connsiteY1" fmla="*/ 0 h 4494932"/>
              <a:gd name="connsiteX2" fmla="*/ 8284474 w 10672745"/>
              <a:gd name="connsiteY2" fmla="*/ 9414 h 4494932"/>
              <a:gd name="connsiteX3" fmla="*/ 8965652 w 10672745"/>
              <a:gd name="connsiteY3" fmla="*/ 400309 h 4494932"/>
              <a:gd name="connsiteX4" fmla="*/ 10545658 w 10672745"/>
              <a:gd name="connsiteY4" fmla="*/ 1992768 h 4494932"/>
              <a:gd name="connsiteX5" fmla="*/ 10672730 w 10672745"/>
              <a:gd name="connsiteY5" fmla="*/ 2247039 h 4494932"/>
              <a:gd name="connsiteX6" fmla="*/ 10545658 w 10672745"/>
              <a:gd name="connsiteY6" fmla="*/ 2502071 h 4494932"/>
              <a:gd name="connsiteX7" fmla="*/ 8965652 w 10672745"/>
              <a:gd name="connsiteY7" fmla="*/ 4094530 h 4494932"/>
              <a:gd name="connsiteX8" fmla="*/ 8115036 w 10672745"/>
              <a:gd name="connsiteY8" fmla="*/ 4494932 h 4494932"/>
              <a:gd name="connsiteX9" fmla="*/ 0 w 10672745"/>
              <a:gd name="connsiteY9" fmla="*/ 4494932 h 449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72745" h="4494932">
                <a:moveTo>
                  <a:pt x="0" y="0"/>
                </a:moveTo>
                <a:lnTo>
                  <a:pt x="8116694" y="0"/>
                </a:lnTo>
                <a:lnTo>
                  <a:pt x="8284474" y="9414"/>
                </a:lnTo>
                <a:cubicBezTo>
                  <a:pt x="8647697" y="52695"/>
                  <a:pt x="8797092" y="236086"/>
                  <a:pt x="8965652" y="400309"/>
                </a:cubicBezTo>
                <a:cubicBezTo>
                  <a:pt x="9117248" y="547839"/>
                  <a:pt x="10118698" y="1560725"/>
                  <a:pt x="10545658" y="1992768"/>
                </a:cubicBezTo>
                <a:cubicBezTo>
                  <a:pt x="10676922" y="2124923"/>
                  <a:pt x="10672730" y="2205486"/>
                  <a:pt x="10672730" y="2247039"/>
                </a:cubicBezTo>
                <a:cubicBezTo>
                  <a:pt x="10672730" y="2288591"/>
                  <a:pt x="10676922" y="2369281"/>
                  <a:pt x="10545658" y="2502071"/>
                </a:cubicBezTo>
                <a:cubicBezTo>
                  <a:pt x="10118698" y="2933987"/>
                  <a:pt x="9117248" y="3946873"/>
                  <a:pt x="8965652" y="4094530"/>
                </a:cubicBezTo>
                <a:cubicBezTo>
                  <a:pt x="8773012" y="4282088"/>
                  <a:pt x="8605404" y="4494932"/>
                  <a:pt x="8115036" y="4494932"/>
                </a:cubicBezTo>
                <a:lnTo>
                  <a:pt x="0" y="4494932"/>
                </a:lnTo>
                <a:close/>
              </a:path>
            </a:pathLst>
          </a:custGeom>
          <a:solidFill>
            <a:schemeClr val="accent1">
              <a:alpha val="8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ctrTitle" hasCustomPrompt="1"/>
          </p:nvPr>
        </p:nvSpPr>
        <p:spPr>
          <a:xfrm>
            <a:off x="576000" y="2664000"/>
            <a:ext cx="8496000" cy="917229"/>
          </a:xfrm>
        </p:spPr>
        <p:txBody>
          <a:bodyPr anchor="b"/>
          <a:lstStyle>
            <a:lvl1pPr algn="l">
              <a:defRPr sz="3600">
                <a:solidFill>
                  <a:schemeClr val="bg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3553200"/>
            <a:ext cx="8496000" cy="735840"/>
          </a:xfrm>
        </p:spPr>
        <p:txBody>
          <a:bodyPr/>
          <a:lstStyle>
            <a:lvl1pPr marL="0" indent="0" algn="l">
              <a:spcBef>
                <a:spcPts val="0"/>
              </a:spcBef>
              <a:buFont typeface="Arial" panose="020B0604020202020204" pitchFamily="34" charset="0"/>
              <a:buChar char="​"/>
              <a:defRPr sz="3600">
                <a:solidFill>
                  <a:schemeClr val="bg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Tree>
    <p:extLst>
      <p:ext uri="{BB962C8B-B14F-4D97-AF65-F5344CB8AC3E}">
        <p14:creationId xmlns:p14="http://schemas.microsoft.com/office/powerpoint/2010/main" val="151927356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image F">
    <p:bg>
      <p:bgRef idx="1001">
        <a:schemeClr val="bg1"/>
      </p:bgRef>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81E3379-4F1E-4DDF-B1F2-AB16C0348DEE}"/>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endParaRPr lang="en-GB" sz="1600">
              <a:solidFill>
                <a:schemeClr val="bg1"/>
              </a:solidFill>
            </a:endParaRPr>
          </a:p>
        </p:txBody>
      </p:sp>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7" name="Text Placeholder background">
            <a:extLst>
              <a:ext uri="{FF2B5EF4-FFF2-40B4-BE49-F238E27FC236}">
                <a16:creationId xmlns:a16="http://schemas.microsoft.com/office/drawing/2014/main" id="{B5AE4C1C-C650-4BF8-A92F-EFE50E2025A0}"/>
              </a:ext>
            </a:extLst>
          </p:cNvPr>
          <p:cNvSpPr>
            <a:spLocks noGrp="1"/>
          </p:cNvSpPr>
          <p:nvPr>
            <p:ph type="body" sz="quarter" idx="18" hasCustomPrompt="1"/>
          </p:nvPr>
        </p:nvSpPr>
        <p:spPr bwMode="ltGray">
          <a:xfrm>
            <a:off x="1" y="-3"/>
            <a:ext cx="12192000" cy="6858003"/>
          </a:xfrm>
          <a:prstGeom prst="rect">
            <a:avLst/>
          </a:prstGeom>
          <a:solidFill>
            <a:schemeClr val="accent1"/>
          </a:solidFill>
          <a:ln w="0">
            <a:noFill/>
          </a:ln>
        </p:spPr>
        <p:txBody>
          <a:bodyPr wrap="square">
            <a:noAutofit/>
          </a:bodyPr>
          <a:lstStyle>
            <a:lvl1pPr marL="0" indent="0">
              <a:buNone/>
              <a:defRPr sz="100">
                <a:noFill/>
              </a:defRPr>
            </a:lvl1pPr>
          </a:lstStyle>
          <a:p>
            <a:pPr lvl="0"/>
            <a:r>
              <a:rPr lang="en-GB"/>
              <a:t>.</a:t>
            </a:r>
          </a:p>
        </p:txBody>
      </p:sp>
      <p:sp>
        <p:nvSpPr>
          <p:cNvPr id="26" name="Picture Placeholder 25">
            <a:extLst>
              <a:ext uri="{FF2B5EF4-FFF2-40B4-BE49-F238E27FC236}">
                <a16:creationId xmlns:a16="http://schemas.microsoft.com/office/drawing/2014/main" id="{5FA3D29B-510E-43E5-872C-2E256D9E2DE2}"/>
              </a:ext>
            </a:extLst>
          </p:cNvPr>
          <p:cNvSpPr>
            <a:spLocks noGrp="1"/>
          </p:cNvSpPr>
          <p:nvPr>
            <p:ph type="pic" sz="quarter" idx="13" hasCustomPrompt="1"/>
          </p:nvPr>
        </p:nvSpPr>
        <p:spPr bwMode="white">
          <a:xfrm>
            <a:off x="6385200" y="0"/>
            <a:ext cx="5806800" cy="6858000"/>
          </a:xfrm>
          <a:custGeom>
            <a:avLst/>
            <a:gdLst>
              <a:gd name="connsiteX0" fmla="*/ 1535604 w 5806800"/>
              <a:gd name="connsiteY0" fmla="*/ 0 h 6858000"/>
              <a:gd name="connsiteX1" fmla="*/ 5806800 w 5806800"/>
              <a:gd name="connsiteY1" fmla="*/ 0 h 6858000"/>
              <a:gd name="connsiteX2" fmla="*/ 5806800 w 5806800"/>
              <a:gd name="connsiteY2" fmla="*/ 6858000 h 6858000"/>
              <a:gd name="connsiteX3" fmla="*/ 1535600 w 5806800"/>
              <a:gd name="connsiteY3" fmla="*/ 6858000 h 6858000"/>
              <a:gd name="connsiteX4" fmla="*/ 1349099 w 5806800"/>
              <a:gd name="connsiteY4" fmla="*/ 6688497 h 6858000"/>
              <a:gd name="connsiteX5" fmla="*/ 4970 w 5806800"/>
              <a:gd name="connsiteY5" fmla="*/ 3666213 h 6858000"/>
              <a:gd name="connsiteX6" fmla="*/ 0 w 5806800"/>
              <a:gd name="connsiteY6" fmla="*/ 3469656 h 6858000"/>
              <a:gd name="connsiteX7" fmla="*/ 0 w 5806800"/>
              <a:gd name="connsiteY7" fmla="*/ 3388348 h 6858000"/>
              <a:gd name="connsiteX8" fmla="*/ 4970 w 5806800"/>
              <a:gd name="connsiteY8" fmla="*/ 3191792 h 6858000"/>
              <a:gd name="connsiteX9" fmla="*/ 1349099 w 5806800"/>
              <a:gd name="connsiteY9" fmla="*/ 169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6800" h="6858000">
                <a:moveTo>
                  <a:pt x="1535604" y="0"/>
                </a:moveTo>
                <a:lnTo>
                  <a:pt x="5806800" y="0"/>
                </a:lnTo>
                <a:lnTo>
                  <a:pt x="5806800" y="6858000"/>
                </a:lnTo>
                <a:lnTo>
                  <a:pt x="1535600" y="6858000"/>
                </a:lnTo>
                <a:lnTo>
                  <a:pt x="1349099" y="6688497"/>
                </a:lnTo>
                <a:cubicBezTo>
                  <a:pt x="567058" y="5906456"/>
                  <a:pt x="64709" y="4844722"/>
                  <a:pt x="4970" y="3666213"/>
                </a:cubicBezTo>
                <a:lnTo>
                  <a:pt x="0" y="3469656"/>
                </a:lnTo>
                <a:lnTo>
                  <a:pt x="0" y="3388348"/>
                </a:lnTo>
                <a:lnTo>
                  <a:pt x="4970" y="3191792"/>
                </a:lnTo>
                <a:cubicBezTo>
                  <a:pt x="64709" y="2013283"/>
                  <a:pt x="567058" y="951549"/>
                  <a:pt x="1349099" y="169507"/>
                </a:cubicBezTo>
                <a:close/>
              </a:path>
            </a:pathLst>
          </a:custGeom>
          <a:solidFill>
            <a:schemeClr val="tx2"/>
          </a:solidFill>
        </p:spPr>
        <p:txBody>
          <a:bodyPr wrap="square" lIns="0" tIns="936000" rIns="0" bIns="0" anchor="ctr" anchorCtr="0">
            <a:noAutofit/>
          </a:bodyPr>
          <a:lstStyle>
            <a:lvl1pPr marL="0" indent="0" algn="ctr">
              <a:buNone/>
              <a:defRPr sz="1600"/>
            </a:lvl1pPr>
          </a:lstStyle>
          <a:p>
            <a:r>
              <a:rPr lang="en-GB"/>
              <a:t>Click icon to add picture or click on </a:t>
            </a:r>
            <a:br>
              <a:rPr lang="en-GB"/>
            </a:br>
            <a:r>
              <a:rPr lang="en-GB"/>
              <a:t>frame and insert picture from Templafy Images</a:t>
            </a:r>
          </a:p>
        </p:txBody>
      </p:sp>
      <p:sp>
        <p:nvSpPr>
          <p:cNvPr id="27" name="Title 1">
            <a:extLst>
              <a:ext uri="{FF2B5EF4-FFF2-40B4-BE49-F238E27FC236}">
                <a16:creationId xmlns:a16="http://schemas.microsoft.com/office/drawing/2014/main" id="{24CFC25A-A856-45D7-9185-559DFF3105C9}"/>
              </a:ext>
            </a:extLst>
          </p:cNvPr>
          <p:cNvSpPr>
            <a:spLocks noGrp="1"/>
          </p:cNvSpPr>
          <p:nvPr>
            <p:ph type="ctrTitle" hasCustomPrompt="1"/>
          </p:nvPr>
        </p:nvSpPr>
        <p:spPr>
          <a:xfrm>
            <a:off x="576000" y="1282431"/>
            <a:ext cx="5378400" cy="917229"/>
          </a:xfrm>
        </p:spPr>
        <p:txBody>
          <a:bodyPr anchor="b"/>
          <a:lstStyle>
            <a:lvl1pPr algn="l">
              <a:defRPr sz="3600">
                <a:solidFill>
                  <a:schemeClr val="tx1"/>
                </a:solidFill>
              </a:defRPr>
            </a:lvl1pPr>
          </a:lstStyle>
          <a:p>
            <a:r>
              <a:rPr lang="en-GB" noProof="0"/>
              <a:t>Click to add title</a:t>
            </a:r>
            <a:endParaRPr lang="en-GB"/>
          </a:p>
        </p:txBody>
      </p:sp>
      <p:sp>
        <p:nvSpPr>
          <p:cNvPr id="28" name="Subtitle 2">
            <a:extLst>
              <a:ext uri="{FF2B5EF4-FFF2-40B4-BE49-F238E27FC236}">
                <a16:creationId xmlns:a16="http://schemas.microsoft.com/office/drawing/2014/main" id="{7B52F83E-F1B6-48A0-9091-9E792296F460}"/>
              </a:ext>
            </a:extLst>
          </p:cNvPr>
          <p:cNvSpPr>
            <a:spLocks noGrp="1"/>
          </p:cNvSpPr>
          <p:nvPr>
            <p:ph type="subTitle" idx="1" hasCustomPrompt="1"/>
          </p:nvPr>
        </p:nvSpPr>
        <p:spPr>
          <a:xfrm>
            <a:off x="576000" y="2171826"/>
            <a:ext cx="53784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GB"/>
              <a:t>Click to add subtitle</a:t>
            </a:r>
          </a:p>
        </p:txBody>
      </p:sp>
      <p:sp>
        <p:nvSpPr>
          <p:cNvPr id="29" name="Text Placeholder 4">
            <a:extLst>
              <a:ext uri="{FF2B5EF4-FFF2-40B4-BE49-F238E27FC236}">
                <a16:creationId xmlns:a16="http://schemas.microsoft.com/office/drawing/2014/main" id="{E93E98F9-FDA9-4445-94BB-B5BAA4925922}"/>
              </a:ext>
            </a:extLst>
          </p:cNvPr>
          <p:cNvSpPr>
            <a:spLocks noGrp="1"/>
          </p:cNvSpPr>
          <p:nvPr>
            <p:ph type="body" sz="quarter" idx="19" hasCustomPrompt="1"/>
          </p:nvPr>
        </p:nvSpPr>
        <p:spPr>
          <a:xfrm>
            <a:off x="574675" y="3059779"/>
            <a:ext cx="5376863" cy="2933034"/>
          </a:xfrm>
        </p:spPr>
        <p:txBody>
          <a:bodyPr/>
          <a:lstStyle>
            <a:lvl1pPr marL="0" indent="0">
              <a:lnSpc>
                <a:spcPct val="100000"/>
              </a:lnSpc>
              <a:spcAft>
                <a:spcPts val="600"/>
              </a:spcAft>
              <a:buNone/>
              <a:defRPr sz="2000" b="0">
                <a:solidFill>
                  <a:schemeClr val="tx1"/>
                </a:solidFill>
                <a:latin typeface="+mn-lt"/>
              </a:defRPr>
            </a:lvl1pPr>
            <a:lvl2pPr marL="0" indent="0">
              <a:lnSpc>
                <a:spcPct val="100000"/>
              </a:lnSpc>
              <a:spcAft>
                <a:spcPts val="600"/>
              </a:spcAft>
              <a:buNone/>
              <a:defRPr sz="2000" b="0">
                <a:solidFill>
                  <a:schemeClr val="tx1"/>
                </a:solidFill>
                <a:latin typeface="+mn-lt"/>
              </a:defRPr>
            </a:lvl2pPr>
            <a:lvl3pPr marL="0" indent="0">
              <a:lnSpc>
                <a:spcPct val="100000"/>
              </a:lnSpc>
              <a:spcAft>
                <a:spcPts val="600"/>
              </a:spcAft>
              <a:buNone/>
              <a:defRPr sz="2000" b="0">
                <a:solidFill>
                  <a:schemeClr val="tx1"/>
                </a:solidFill>
                <a:latin typeface="+mn-lt"/>
              </a:defRPr>
            </a:lvl3pPr>
            <a:lvl4pPr>
              <a:lnSpc>
                <a:spcPct val="100000"/>
              </a:lnSpc>
              <a:spcAft>
                <a:spcPts val="600"/>
              </a:spcAft>
              <a:buNone/>
              <a:defRPr sz="2000" b="0">
                <a:solidFill>
                  <a:schemeClr val="tx1"/>
                </a:solidFill>
                <a:latin typeface="+mn-lt"/>
              </a:defRPr>
            </a:lvl4pPr>
            <a:lvl5pPr>
              <a:lnSpc>
                <a:spcPct val="100000"/>
              </a:lnSpc>
              <a:spcAft>
                <a:spcPts val="600"/>
              </a:spcAft>
              <a:buNone/>
              <a:defRPr sz="2000" b="0">
                <a:solidFill>
                  <a:schemeClr val="tx1"/>
                </a:solidFill>
                <a:latin typeface="+mn-lt"/>
              </a:defRPr>
            </a:lvl5pPr>
            <a:lvl6pPr>
              <a:lnSpc>
                <a:spcPct val="100000"/>
              </a:lnSpc>
              <a:spcAft>
                <a:spcPts val="600"/>
              </a:spcAft>
              <a:defRPr sz="2000" b="0">
                <a:solidFill>
                  <a:schemeClr val="tx1"/>
                </a:solidFill>
                <a:latin typeface="+mn-lt"/>
              </a:defRPr>
            </a:lvl6pPr>
            <a:lvl7pPr>
              <a:lnSpc>
                <a:spcPct val="100000"/>
              </a:lnSpc>
              <a:spcAft>
                <a:spcPts val="600"/>
              </a:spcAft>
              <a:defRPr sz="2000" b="0">
                <a:solidFill>
                  <a:schemeClr val="tx1"/>
                </a:solidFill>
                <a:latin typeface="+mn-lt"/>
              </a:defRPr>
            </a:lvl7pPr>
            <a:lvl8pPr>
              <a:lnSpc>
                <a:spcPct val="100000"/>
              </a:lnSpc>
              <a:spcAft>
                <a:spcPts val="600"/>
              </a:spcAft>
              <a:defRPr sz="2000" b="0">
                <a:solidFill>
                  <a:schemeClr val="tx1"/>
                </a:solidFill>
                <a:latin typeface="+mn-lt"/>
              </a:defRPr>
            </a:lvl8pPr>
            <a:lvl9pPr>
              <a:lnSpc>
                <a:spcPct val="100000"/>
              </a:lnSpc>
              <a:spcAft>
                <a:spcPts val="600"/>
              </a:spcAft>
              <a:defRPr sz="2000" b="0">
                <a:solidFill>
                  <a:schemeClr val="tx1"/>
                </a:solidFill>
                <a:latin typeface="+mn-lt"/>
              </a:defRPr>
            </a:lvl9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Tree>
    <p:extLst>
      <p:ext uri="{BB962C8B-B14F-4D97-AF65-F5344CB8AC3E}">
        <p14:creationId xmlns:p14="http://schemas.microsoft.com/office/powerpoint/2010/main" val="113504574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41200" cy="460800"/>
          </a:xfrm>
        </p:spPr>
        <p:txBody>
          <a:bodyPr/>
          <a:lstStyle/>
          <a:p>
            <a:r>
              <a:rPr lang="en-GB" noProof="0"/>
              <a:t>Click to add title</a:t>
            </a:r>
          </a:p>
        </p:txBody>
      </p:sp>
      <p:sp>
        <p:nvSpPr>
          <p:cNvPr id="12" name="Subtitle">
            <a:extLst>
              <a:ext uri="{FF2B5EF4-FFF2-40B4-BE49-F238E27FC236}">
                <a16:creationId xmlns:a16="http://schemas.microsoft.com/office/drawing/2014/main" id="{1BFC480B-2A23-4458-8A22-50F3182580FC}"/>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3" name="Text Placeholder note">
            <a:extLst>
              <a:ext uri="{FF2B5EF4-FFF2-40B4-BE49-F238E27FC236}">
                <a16:creationId xmlns:a16="http://schemas.microsoft.com/office/drawing/2014/main" id="{2E290DD8-5829-4CF0-B3F6-DBF7FAE0C183}"/>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a:xfrm>
            <a:off x="576001" y="6469200"/>
            <a:ext cx="1887480" cy="180000"/>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a:xfrm>
            <a:off x="6896100" y="6469200"/>
            <a:ext cx="3776537" cy="180000"/>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310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1 column content + image A">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6A9CABC-98CD-43FF-A429-11DB3204292A}"/>
              </a:ext>
            </a:extLst>
          </p:cNvPr>
          <p:cNvSpPr txBox="1"/>
          <p:nvPr userDrawn="1"/>
        </p:nvSpPr>
        <p:spPr>
          <a:xfrm>
            <a:off x="9525" y="-270387"/>
            <a:ext cx="118491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9" name="Text Placeholder overlay">
            <a:extLst>
              <a:ext uri="{FF2B5EF4-FFF2-40B4-BE49-F238E27FC236}">
                <a16:creationId xmlns:a16="http://schemas.microsoft.com/office/drawing/2014/main" id="{1D77A42B-8F50-4F8F-80BB-2FB39110D37D}"/>
              </a:ext>
            </a:extLst>
          </p:cNvPr>
          <p:cNvSpPr>
            <a:spLocks noGrp="1"/>
          </p:cNvSpPr>
          <p:nvPr>
            <p:ph type="body" sz="quarter" idx="20" hasCustomPrompt="1"/>
          </p:nvPr>
        </p:nvSpPr>
        <p:spPr bwMode="ltGray">
          <a:xfrm>
            <a:off x="840" y="0"/>
            <a:ext cx="12191160" cy="6858000"/>
          </a:xfrm>
          <a:prstGeom prst="rect">
            <a:avLst/>
          </a:pr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12" name="Picture Placeholder">
            <a:extLst>
              <a:ext uri="{FF2B5EF4-FFF2-40B4-BE49-F238E27FC236}">
                <a16:creationId xmlns:a16="http://schemas.microsoft.com/office/drawing/2014/main" id="{50B80647-6F04-4785-9642-63BB3908B4DF}"/>
              </a:ext>
            </a:extLst>
          </p:cNvPr>
          <p:cNvSpPr>
            <a:spLocks noGrp="1"/>
          </p:cNvSpPr>
          <p:nvPr>
            <p:ph type="pic" sz="quarter" idx="19" hasCustomPrompt="1"/>
          </p:nvPr>
        </p:nvSpPr>
        <p:spPr bwMode="white">
          <a:xfrm>
            <a:off x="0" y="-1"/>
            <a:ext cx="12193200" cy="6861600"/>
          </a:xfrm>
          <a:noFill/>
        </p:spPr>
        <p:txBody>
          <a:bodyPr lIns="144000" tIns="36000" bIns="0" anchor="t"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2" name="Title 1"/>
          <p:cNvSpPr>
            <a:spLocks noGrp="1"/>
          </p:cNvSpPr>
          <p:nvPr>
            <p:ph type="title" hasCustomPrompt="1"/>
          </p:nvPr>
        </p:nvSpPr>
        <p:spPr>
          <a:xfrm>
            <a:off x="576000" y="576000"/>
            <a:ext cx="11041200" cy="532800"/>
          </a:xfrm>
        </p:spPr>
        <p:txBody>
          <a:bodyPr/>
          <a:lstStyle>
            <a:lvl1pPr>
              <a:defRPr>
                <a:solidFill>
                  <a:schemeClr val="bg1"/>
                </a:solidFill>
              </a:defRPr>
            </a:lvl1pPr>
          </a:lstStyle>
          <a:p>
            <a:r>
              <a:rPr lang="en-GB" noProof="0"/>
              <a:t>Click to add title</a:t>
            </a:r>
          </a:p>
        </p:txBody>
      </p:sp>
      <p:sp>
        <p:nvSpPr>
          <p:cNvPr id="15" name="Subtitle">
            <a:extLst>
              <a:ext uri="{FF2B5EF4-FFF2-40B4-BE49-F238E27FC236}">
                <a16:creationId xmlns:a16="http://schemas.microsoft.com/office/drawing/2014/main" id="{341795AD-310E-4A37-B28E-7020A3BF6DF0}"/>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6" name="Text Placeholder note">
            <a:extLst>
              <a:ext uri="{FF2B5EF4-FFF2-40B4-BE49-F238E27FC236}">
                <a16:creationId xmlns:a16="http://schemas.microsoft.com/office/drawing/2014/main" id="{389D8D80-F6F5-4938-A58A-225BE81D020E}"/>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endParaRPr/>
          </a:p>
          <a:p>
            <a:pPr lvl="1"/>
            <a:endParaRPr/>
          </a:p>
          <a:p>
            <a:pPr lvl="2"/>
            <a:endParaRPr/>
          </a:p>
          <a:p>
            <a:pPr lvl="3"/>
            <a:endParaRPr/>
          </a:p>
          <a:p>
            <a:pPr lvl="4"/>
            <a:endParaRPr/>
          </a:p>
          <a:p>
            <a:pPr lvl="5"/>
            <a:endParaRPr/>
          </a:p>
          <a:p>
            <a:pPr lvl="6"/>
            <a:endParaRPr/>
          </a:p>
          <a:p>
            <a:pPr lvl="7"/>
            <a:endParaRPr/>
          </a:p>
          <a:p>
            <a:pPr lvl="8"/>
            <a:endParaRP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185660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1 column content + image B">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6A9CABC-98CD-43FF-A429-11DB3204292A}"/>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12" name="Picture Placeholder">
            <a:extLst>
              <a:ext uri="{FF2B5EF4-FFF2-40B4-BE49-F238E27FC236}">
                <a16:creationId xmlns:a16="http://schemas.microsoft.com/office/drawing/2014/main" id="{50B80647-6F04-4785-9642-63BB3908B4DF}"/>
              </a:ext>
            </a:extLst>
          </p:cNvPr>
          <p:cNvSpPr>
            <a:spLocks noGrp="1"/>
          </p:cNvSpPr>
          <p:nvPr>
            <p:ph type="pic" sz="quarter" idx="19" hasCustomPrompt="1"/>
          </p:nvPr>
        </p:nvSpPr>
        <p:spPr bwMode="white">
          <a:xfrm>
            <a:off x="0" y="-1"/>
            <a:ext cx="12193200" cy="6861600"/>
          </a:xfrm>
          <a:noFill/>
        </p:spPr>
        <p:txBody>
          <a:bodyPr lIns="144000" tIns="36000" bIns="0" anchor="t" anchorCtr="0"/>
          <a:lstStyle>
            <a:lvl1pPr marL="0" indent="0" algn="l">
              <a:spcAft>
                <a:spcPts val="0"/>
              </a:spcAft>
              <a:buNone/>
              <a:defRPr sz="1600">
                <a:solidFill>
                  <a:schemeClr val="tx1"/>
                </a:solidFill>
              </a:defRPr>
            </a:lvl1pPr>
          </a:lstStyle>
          <a:p>
            <a:r>
              <a:rPr lang="en-GB"/>
              <a:t>Click on frame and insert picture using the Insert tab - Pictures or from Templafy Images.</a:t>
            </a:r>
          </a:p>
        </p:txBody>
      </p:sp>
      <p:sp>
        <p:nvSpPr>
          <p:cNvPr id="21" name="Freeform: Shape guidepost">
            <a:extLst>
              <a:ext uri="{FF2B5EF4-FFF2-40B4-BE49-F238E27FC236}">
                <a16:creationId xmlns:a16="http://schemas.microsoft.com/office/drawing/2014/main" id="{9C22143E-5A31-4617-8B8F-E2A2F8C483C9}"/>
              </a:ext>
            </a:extLst>
          </p:cNvPr>
          <p:cNvSpPr>
            <a:spLocks noGrp="1"/>
          </p:cNvSpPr>
          <p:nvPr>
            <p:ph type="body" sz="quarter" idx="18" hasCustomPrompt="1"/>
          </p:nvPr>
        </p:nvSpPr>
        <p:spPr bwMode="ltGray">
          <a:xfrm>
            <a:off x="836" y="648090"/>
            <a:ext cx="12190435" cy="6209164"/>
          </a:xfrm>
          <a:custGeom>
            <a:avLst/>
            <a:gdLst>
              <a:gd name="connsiteX0" fmla="*/ 0 w 12190435"/>
              <a:gd name="connsiteY0" fmla="*/ 0 h 6209164"/>
              <a:gd name="connsiteX1" fmla="*/ 9256444 w 12190435"/>
              <a:gd name="connsiteY1" fmla="*/ 0 h 6209164"/>
              <a:gd name="connsiteX2" fmla="*/ 11319523 w 12190435"/>
              <a:gd name="connsiteY2" fmla="*/ 770186 h 6209164"/>
              <a:gd name="connsiteX3" fmla="*/ 12184851 w 12190435"/>
              <a:gd name="connsiteY3" fmla="*/ 1641648 h 6209164"/>
              <a:gd name="connsiteX4" fmla="*/ 12184851 w 12190435"/>
              <a:gd name="connsiteY4" fmla="*/ 5646056 h 6209164"/>
              <a:gd name="connsiteX5" fmla="*/ 12190435 w 12190435"/>
              <a:gd name="connsiteY5" fmla="*/ 5646056 h 6209164"/>
              <a:gd name="connsiteX6" fmla="*/ 12190435 w 12190435"/>
              <a:gd name="connsiteY6" fmla="*/ 6209164 h 6209164"/>
              <a:gd name="connsiteX7" fmla="*/ 5542 w 12190435"/>
              <a:gd name="connsiteY7" fmla="*/ 6209164 h 6209164"/>
              <a:gd name="connsiteX8" fmla="*/ 5542 w 12190435"/>
              <a:gd name="connsiteY8" fmla="*/ 6074130 h 6209164"/>
              <a:gd name="connsiteX9" fmla="*/ 0 w 12190435"/>
              <a:gd name="connsiteY9" fmla="*/ 6074130 h 62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0435" h="6209164">
                <a:moveTo>
                  <a:pt x="0" y="0"/>
                </a:moveTo>
                <a:lnTo>
                  <a:pt x="9256444" y="0"/>
                </a:lnTo>
                <a:cubicBezTo>
                  <a:pt x="10625146" y="0"/>
                  <a:pt x="10750747" y="197983"/>
                  <a:pt x="11319523" y="770186"/>
                </a:cubicBezTo>
                <a:lnTo>
                  <a:pt x="12184851" y="1641648"/>
                </a:lnTo>
                <a:lnTo>
                  <a:pt x="12184851" y="5646056"/>
                </a:lnTo>
                <a:lnTo>
                  <a:pt x="12190435" y="5646056"/>
                </a:lnTo>
                <a:lnTo>
                  <a:pt x="12190435" y="6209164"/>
                </a:lnTo>
                <a:lnTo>
                  <a:pt x="5542" y="6209164"/>
                </a:lnTo>
                <a:lnTo>
                  <a:pt x="5542" y="6074130"/>
                </a:lnTo>
                <a:lnTo>
                  <a:pt x="0" y="6074130"/>
                </a:lnTo>
                <a:close/>
              </a:path>
            </a:pathLst>
          </a:custGeom>
          <a:solidFill>
            <a:schemeClr val="accent1">
              <a:alpha val="9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title" hasCustomPrompt="1"/>
          </p:nvPr>
        </p:nvSpPr>
        <p:spPr>
          <a:xfrm>
            <a:off x="576000" y="864000"/>
            <a:ext cx="10096763" cy="460800"/>
          </a:xfrm>
        </p:spPr>
        <p:txBody>
          <a:bodyPr/>
          <a:lstStyle>
            <a:lvl1pPr>
              <a:defRPr sz="3000">
                <a:solidFill>
                  <a:schemeClr val="bg1"/>
                </a:solidFill>
              </a:defRPr>
            </a:lvl1pPr>
          </a:lstStyle>
          <a:p>
            <a:r>
              <a:rPr lang="en-GB" noProof="0"/>
              <a:t>Click to add title</a:t>
            </a:r>
          </a:p>
        </p:txBody>
      </p:sp>
      <p:sp>
        <p:nvSpPr>
          <p:cNvPr id="22" name="Subtitle">
            <a:extLst>
              <a:ext uri="{FF2B5EF4-FFF2-40B4-BE49-F238E27FC236}">
                <a16:creationId xmlns:a16="http://schemas.microsoft.com/office/drawing/2014/main" id="{581AC6BC-6431-40B2-9F4A-6E1D9D15B160}"/>
              </a:ext>
            </a:extLst>
          </p:cNvPr>
          <p:cNvSpPr>
            <a:spLocks noGrp="1"/>
          </p:cNvSpPr>
          <p:nvPr>
            <p:ph type="subTitle" idx="13" hasCustomPrompt="1"/>
          </p:nvPr>
        </p:nvSpPr>
        <p:spPr>
          <a:xfrm>
            <a:off x="576000" y="1338392"/>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2070000"/>
            <a:ext cx="11041200" cy="391965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23" name="Text Placeholder note">
            <a:extLst>
              <a:ext uri="{FF2B5EF4-FFF2-40B4-BE49-F238E27FC236}">
                <a16:creationId xmlns:a16="http://schemas.microsoft.com/office/drawing/2014/main" id="{152B1AF4-60AE-4F67-B0DA-C7465BF97C5A}"/>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304172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1 column content + image C ">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511BF2C-6FDB-4024-978B-A8602D158307}"/>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Right click on picture and choose “</a:t>
            </a:r>
            <a:r>
              <a:rPr lang="en-GB" sz="1400" b="0"/>
              <a:t>Send to Back” </a:t>
            </a:r>
            <a:r>
              <a:rPr lang="en-GB" sz="1400"/>
              <a:t>to get overlay in front</a:t>
            </a:r>
            <a:endParaRPr lang="en-GB" sz="1600">
              <a:solidFill>
                <a:schemeClr val="tx2"/>
              </a:solidFill>
            </a:endParaRPr>
          </a:p>
        </p:txBody>
      </p:sp>
      <p:sp>
        <p:nvSpPr>
          <p:cNvPr id="15" name="Text Placeholder overlay">
            <a:extLst>
              <a:ext uri="{FF2B5EF4-FFF2-40B4-BE49-F238E27FC236}">
                <a16:creationId xmlns:a16="http://schemas.microsoft.com/office/drawing/2014/main" id="{D29E5F34-4C32-480C-A9B9-DD056676066F}"/>
              </a:ext>
            </a:extLst>
          </p:cNvPr>
          <p:cNvSpPr>
            <a:spLocks noGrp="1"/>
          </p:cNvSpPr>
          <p:nvPr>
            <p:ph type="body" sz="quarter" idx="20" hasCustomPrompt="1"/>
          </p:nvPr>
        </p:nvSpPr>
        <p:spPr bwMode="ltGray">
          <a:xfrm>
            <a:off x="840" y="0"/>
            <a:ext cx="12191160" cy="6858000"/>
          </a:xfrm>
          <a:prstGeom prst="rect">
            <a:avLst/>
          </a:prstGeom>
          <a:solidFill>
            <a:schemeClr val="accent1">
              <a:alpha val="70000"/>
            </a:schemeClr>
          </a:solidFill>
          <a:ln w="0">
            <a:noFill/>
          </a:ln>
        </p:spPr>
        <p:txBody>
          <a:bodyPr wrap="square">
            <a:noAutofit/>
          </a:bodyPr>
          <a:lstStyle>
            <a:lvl1pPr marL="0" indent="0">
              <a:buNone/>
              <a:defRPr sz="100">
                <a:noFill/>
              </a:defRPr>
            </a:lvl1pPr>
          </a:lstStyle>
          <a:p>
            <a:pPr lvl="0"/>
            <a:r>
              <a:rPr lang="en-GB"/>
              <a:t>.</a:t>
            </a:r>
          </a:p>
        </p:txBody>
      </p:sp>
      <p:sp>
        <p:nvSpPr>
          <p:cNvPr id="16" name="Picture Placeholder">
            <a:extLst>
              <a:ext uri="{FF2B5EF4-FFF2-40B4-BE49-F238E27FC236}">
                <a16:creationId xmlns:a16="http://schemas.microsoft.com/office/drawing/2014/main" id="{56C190E3-4144-470F-9492-F224C43E3490}"/>
              </a:ext>
            </a:extLst>
          </p:cNvPr>
          <p:cNvSpPr>
            <a:spLocks noGrp="1"/>
          </p:cNvSpPr>
          <p:nvPr>
            <p:ph type="pic" sz="quarter" idx="19" hasCustomPrompt="1"/>
          </p:nvPr>
        </p:nvSpPr>
        <p:spPr bwMode="white">
          <a:xfrm>
            <a:off x="0" y="-1"/>
            <a:ext cx="12193200" cy="6861600"/>
          </a:xfrm>
          <a:noFill/>
        </p:spPr>
        <p:txBody>
          <a:bodyPr lIns="144000" tIns="36000" bIns="0" anchor="t"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13" name="TextBox 12">
            <a:extLst>
              <a:ext uri="{FF2B5EF4-FFF2-40B4-BE49-F238E27FC236}">
                <a16:creationId xmlns:a16="http://schemas.microsoft.com/office/drawing/2014/main" id="{86A9CABC-98CD-43FF-A429-11DB3204292A}"/>
              </a:ext>
            </a:extLst>
          </p:cNvPr>
          <p:cNvSpPr txBox="1"/>
          <p:nvPr userDrawn="1"/>
        </p:nvSpPr>
        <p:spPr>
          <a:xfrm>
            <a:off x="9525" y="6909773"/>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21" name="Freeform: Shape guidepost">
            <a:extLst>
              <a:ext uri="{FF2B5EF4-FFF2-40B4-BE49-F238E27FC236}">
                <a16:creationId xmlns:a16="http://schemas.microsoft.com/office/drawing/2014/main" id="{9C22143E-5A31-4617-8B8F-E2A2F8C483C9}"/>
              </a:ext>
            </a:extLst>
          </p:cNvPr>
          <p:cNvSpPr>
            <a:spLocks noGrp="1"/>
          </p:cNvSpPr>
          <p:nvPr>
            <p:ph type="body" sz="quarter" idx="18" hasCustomPrompt="1"/>
          </p:nvPr>
        </p:nvSpPr>
        <p:spPr bwMode="ltGray">
          <a:xfrm>
            <a:off x="836" y="648090"/>
            <a:ext cx="12190435" cy="6209164"/>
          </a:xfrm>
          <a:custGeom>
            <a:avLst/>
            <a:gdLst>
              <a:gd name="connsiteX0" fmla="*/ 0 w 12190435"/>
              <a:gd name="connsiteY0" fmla="*/ 0 h 6209164"/>
              <a:gd name="connsiteX1" fmla="*/ 9256444 w 12190435"/>
              <a:gd name="connsiteY1" fmla="*/ 0 h 6209164"/>
              <a:gd name="connsiteX2" fmla="*/ 11319523 w 12190435"/>
              <a:gd name="connsiteY2" fmla="*/ 770186 h 6209164"/>
              <a:gd name="connsiteX3" fmla="*/ 12184851 w 12190435"/>
              <a:gd name="connsiteY3" fmla="*/ 1641648 h 6209164"/>
              <a:gd name="connsiteX4" fmla="*/ 12184851 w 12190435"/>
              <a:gd name="connsiteY4" fmla="*/ 5646056 h 6209164"/>
              <a:gd name="connsiteX5" fmla="*/ 12190435 w 12190435"/>
              <a:gd name="connsiteY5" fmla="*/ 5646056 h 6209164"/>
              <a:gd name="connsiteX6" fmla="*/ 12190435 w 12190435"/>
              <a:gd name="connsiteY6" fmla="*/ 6209164 h 6209164"/>
              <a:gd name="connsiteX7" fmla="*/ 5542 w 12190435"/>
              <a:gd name="connsiteY7" fmla="*/ 6209164 h 6209164"/>
              <a:gd name="connsiteX8" fmla="*/ 5542 w 12190435"/>
              <a:gd name="connsiteY8" fmla="*/ 6074130 h 6209164"/>
              <a:gd name="connsiteX9" fmla="*/ 0 w 12190435"/>
              <a:gd name="connsiteY9" fmla="*/ 6074130 h 62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0435" h="6209164">
                <a:moveTo>
                  <a:pt x="0" y="0"/>
                </a:moveTo>
                <a:lnTo>
                  <a:pt x="9256444" y="0"/>
                </a:lnTo>
                <a:cubicBezTo>
                  <a:pt x="10625146" y="0"/>
                  <a:pt x="10750747" y="197983"/>
                  <a:pt x="11319523" y="770186"/>
                </a:cubicBezTo>
                <a:lnTo>
                  <a:pt x="12184851" y="1641648"/>
                </a:lnTo>
                <a:lnTo>
                  <a:pt x="12184851" y="5646056"/>
                </a:lnTo>
                <a:lnTo>
                  <a:pt x="12190435" y="5646056"/>
                </a:lnTo>
                <a:lnTo>
                  <a:pt x="12190435" y="6209164"/>
                </a:lnTo>
                <a:lnTo>
                  <a:pt x="5542" y="6209164"/>
                </a:lnTo>
                <a:lnTo>
                  <a:pt x="5542" y="6074130"/>
                </a:lnTo>
                <a:lnTo>
                  <a:pt x="0" y="6074130"/>
                </a:lnTo>
                <a:close/>
              </a:path>
            </a:pathLst>
          </a:custGeom>
          <a:solidFill>
            <a:schemeClr val="accent1">
              <a:alpha val="7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title" hasCustomPrompt="1"/>
          </p:nvPr>
        </p:nvSpPr>
        <p:spPr>
          <a:xfrm>
            <a:off x="576000" y="864000"/>
            <a:ext cx="10096763" cy="460800"/>
          </a:xfrm>
        </p:spPr>
        <p:txBody>
          <a:bodyPr/>
          <a:lstStyle>
            <a:lvl1pPr>
              <a:defRPr sz="3000">
                <a:solidFill>
                  <a:schemeClr val="bg1"/>
                </a:solidFill>
              </a:defRPr>
            </a:lvl1pPr>
          </a:lstStyle>
          <a:p>
            <a:r>
              <a:rPr lang="en-GB" noProof="0"/>
              <a:t>Click to add title</a:t>
            </a:r>
          </a:p>
        </p:txBody>
      </p:sp>
      <p:sp>
        <p:nvSpPr>
          <p:cNvPr id="17" name="Subtitle">
            <a:extLst>
              <a:ext uri="{FF2B5EF4-FFF2-40B4-BE49-F238E27FC236}">
                <a16:creationId xmlns:a16="http://schemas.microsoft.com/office/drawing/2014/main" id="{ABE57BC1-ED74-46E8-8356-EAE3A51D8412}"/>
              </a:ext>
            </a:extLst>
          </p:cNvPr>
          <p:cNvSpPr>
            <a:spLocks noGrp="1"/>
          </p:cNvSpPr>
          <p:nvPr>
            <p:ph type="subTitle" idx="13" hasCustomPrompt="1"/>
          </p:nvPr>
        </p:nvSpPr>
        <p:spPr>
          <a:xfrm>
            <a:off x="576000" y="1338391"/>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2069999"/>
            <a:ext cx="11041200" cy="391965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8" name="Text Placeholder note">
            <a:extLst>
              <a:ext uri="{FF2B5EF4-FFF2-40B4-BE49-F238E27FC236}">
                <a16:creationId xmlns:a16="http://schemas.microsoft.com/office/drawing/2014/main" id="{948B132A-F9A1-4AB7-8050-5CD2776A2B5B}"/>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5" name="Footer Placeholder 4">
            <a:extLst>
              <a:ext uri="{FF2B5EF4-FFF2-40B4-BE49-F238E27FC236}">
                <a16:creationId xmlns:a16="http://schemas.microsoft.com/office/drawing/2014/main" id="{15E45BB2-B770-4E56-876A-11D16C98E07D}"/>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B7BF2F8E-74D3-4C4C-A640-7E3E0ACAF69B}"/>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865979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439201"/>
          </a:xfrm>
        </p:spPr>
        <p:txBody>
          <a:bodyPr/>
          <a:lstStyle/>
          <a:p>
            <a:r>
              <a:rPr lang="en-GB" noProof="0"/>
              <a:t>Click to add title</a:t>
            </a:r>
            <a:endParaRPr lang="en-GB"/>
          </a:p>
        </p:txBody>
      </p:sp>
      <p:sp>
        <p:nvSpPr>
          <p:cNvPr id="14" name="Subtitle">
            <a:extLst>
              <a:ext uri="{FF2B5EF4-FFF2-40B4-BE49-F238E27FC236}">
                <a16:creationId xmlns:a16="http://schemas.microsoft.com/office/drawing/2014/main" id="{6B70A4B5-82AE-483D-BA9B-D0EFAF87D71B}"/>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5" name="Text Placeholder note">
            <a:extLst>
              <a:ext uri="{FF2B5EF4-FFF2-40B4-BE49-F238E27FC236}">
                <a16:creationId xmlns:a16="http://schemas.microsoft.com/office/drawing/2014/main" id="{B6EB8BBF-CA8E-4F2A-99AB-D5799ECC71C4}"/>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370926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2 column content w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11041200" cy="459613"/>
          </a:xfrm>
        </p:spPr>
        <p:txBody>
          <a:bodyPr/>
          <a:lstStyle/>
          <a:p>
            <a:r>
              <a:rPr lang="en-GB" noProof="0"/>
              <a:t>Click to add title</a:t>
            </a:r>
            <a:endParaRPr lang="en-GB"/>
          </a:p>
        </p:txBody>
      </p:sp>
      <p:sp>
        <p:nvSpPr>
          <p:cNvPr id="14" name="Subtitle">
            <a:extLst>
              <a:ext uri="{FF2B5EF4-FFF2-40B4-BE49-F238E27FC236}">
                <a16:creationId xmlns:a16="http://schemas.microsoft.com/office/drawing/2014/main" id="{178EB922-0633-4676-BCEC-1E4ECA35EA44}"/>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7200"/>
            <a:ext cx="11041200" cy="19908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76000" y="4002013"/>
            <a:ext cx="11041200" cy="19908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note">
            <a:extLst>
              <a:ext uri="{FF2B5EF4-FFF2-40B4-BE49-F238E27FC236}">
                <a16:creationId xmlns:a16="http://schemas.microsoft.com/office/drawing/2014/main" id="{AAAF2F0C-90F0-46A5-AE3A-EC29BB27ED91}"/>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7217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Title Slide - graphics B">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386C19D3-809F-48A5-A0B6-14C06F40C11E}"/>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7" name="TextBox 16">
            <a:extLst>
              <a:ext uri="{FF2B5EF4-FFF2-40B4-BE49-F238E27FC236}">
                <a16:creationId xmlns:a16="http://schemas.microsoft.com/office/drawing/2014/main" id="{D74C6A08-F955-41B7-9F7D-25501FFD9722}"/>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2" name="Text Placeholder 11">
            <a:extLst>
              <a:ext uri="{FF2B5EF4-FFF2-40B4-BE49-F238E27FC236}">
                <a16:creationId xmlns:a16="http://schemas.microsoft.com/office/drawing/2014/main" id="{2E83C5C1-019A-48F4-8ADB-C484D6DB4EC5}"/>
              </a:ext>
            </a:extLst>
          </p:cNvPr>
          <p:cNvSpPr>
            <a:spLocks noGrp="1"/>
          </p:cNvSpPr>
          <p:nvPr>
            <p:ph type="body" sz="quarter" idx="18" hasCustomPrompt="1"/>
          </p:nvPr>
        </p:nvSpPr>
        <p:spPr bwMode="ltGray">
          <a:xfrm>
            <a:off x="840" y="455"/>
            <a:ext cx="10670400" cy="5767418"/>
          </a:xfrm>
          <a:custGeom>
            <a:avLst/>
            <a:gdLst>
              <a:gd name="connsiteX0" fmla="*/ 0 w 10670400"/>
              <a:gd name="connsiteY0" fmla="*/ 0 h 5767418"/>
              <a:gd name="connsiteX1" fmla="*/ 9033169 w 10670400"/>
              <a:gd name="connsiteY1" fmla="*/ 0 h 5767418"/>
              <a:gd name="connsiteX2" fmla="*/ 10514688 w 10670400"/>
              <a:gd name="connsiteY2" fmla="*/ 1492120 h 5767418"/>
              <a:gd name="connsiteX3" fmla="*/ 10514832 w 10670400"/>
              <a:gd name="connsiteY3" fmla="*/ 1492120 h 5767418"/>
              <a:gd name="connsiteX4" fmla="*/ 10661362 w 10670400"/>
              <a:gd name="connsiteY4" fmla="*/ 1770519 h 5767418"/>
              <a:gd name="connsiteX5" fmla="*/ 10670400 w 10670400"/>
              <a:gd name="connsiteY5" fmla="*/ 1866031 h 5767418"/>
              <a:gd name="connsiteX6" fmla="*/ 10670400 w 10670400"/>
              <a:gd name="connsiteY6" fmla="*/ 1881470 h 5767418"/>
              <a:gd name="connsiteX7" fmla="*/ 10661362 w 10670400"/>
              <a:gd name="connsiteY7" fmla="*/ 1976982 h 5767418"/>
              <a:gd name="connsiteX8" fmla="*/ 10514832 w 10670400"/>
              <a:gd name="connsiteY8" fmla="*/ 2255381 h 5767418"/>
              <a:gd name="connsiteX9" fmla="*/ 7535656 w 10670400"/>
              <a:gd name="connsiteY9" fmla="*/ 5255259 h 5767418"/>
              <a:gd name="connsiteX10" fmla="*/ 6162206 w 10670400"/>
              <a:gd name="connsiteY10" fmla="*/ 5767418 h 5767418"/>
              <a:gd name="connsiteX11" fmla="*/ 0 w 10670400"/>
              <a:gd name="connsiteY11" fmla="*/ 5767418 h 576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70400" h="5767418">
                <a:moveTo>
                  <a:pt x="0" y="0"/>
                </a:moveTo>
                <a:lnTo>
                  <a:pt x="9033169" y="0"/>
                </a:lnTo>
                <a:lnTo>
                  <a:pt x="10514688" y="1492120"/>
                </a:lnTo>
                <a:lnTo>
                  <a:pt x="10514832" y="1492120"/>
                </a:lnTo>
                <a:cubicBezTo>
                  <a:pt x="10592981" y="1570838"/>
                  <a:pt x="10641825" y="1668331"/>
                  <a:pt x="10661362" y="1770519"/>
                </a:cubicBezTo>
                <a:lnTo>
                  <a:pt x="10670400" y="1866031"/>
                </a:lnTo>
                <a:lnTo>
                  <a:pt x="10670400" y="1881470"/>
                </a:lnTo>
                <a:lnTo>
                  <a:pt x="10661362" y="1976982"/>
                </a:lnTo>
                <a:cubicBezTo>
                  <a:pt x="10641825" y="2079170"/>
                  <a:pt x="10592981" y="2176664"/>
                  <a:pt x="10514832" y="2255381"/>
                </a:cubicBezTo>
                <a:lnTo>
                  <a:pt x="7535656" y="5255259"/>
                </a:lnTo>
                <a:cubicBezTo>
                  <a:pt x="7157019" y="5635843"/>
                  <a:pt x="6768861" y="5767418"/>
                  <a:pt x="6162206" y="5767418"/>
                </a:cubicBezTo>
                <a:lnTo>
                  <a:pt x="0" y="5767418"/>
                </a:lnTo>
                <a:close/>
              </a:path>
            </a:pathLst>
          </a:custGeom>
          <a:solidFill>
            <a:schemeClr val="accent1">
              <a:alpha val="9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18" name="image" descr="{&quot;templafy&quot;:{&quot;type&quot;:&quot;image&quot;,&quot;inheritDimensions&quot;:&quot;inheritHeight&quot;}}" title="UserProfile.Office.Logowhite">
            <a:extLst>
              <a:ext uri="{FF2B5EF4-FFF2-40B4-BE49-F238E27FC236}">
                <a16:creationId xmlns:a16="http://schemas.microsoft.com/office/drawing/2014/main" id="{A8774AC0-3C48-495C-801E-2F0F629CD086}"/>
              </a:ext>
            </a:extLst>
          </p:cNvPr>
          <p:cNvSpPr>
            <a:spLocks noGrp="1"/>
          </p:cNvSpPr>
          <p:nvPr>
            <p:ph type="body" sz="quarter" idx="14" hasCustomPrompt="1"/>
          </p:nvPr>
        </p:nvSpPr>
        <p:spPr bwMode="white">
          <a:xfrm>
            <a:off x="576000" y="576000"/>
            <a:ext cx="3776472" cy="3816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3" name="Title 1">
            <a:extLst>
              <a:ext uri="{FF2B5EF4-FFF2-40B4-BE49-F238E27FC236}">
                <a16:creationId xmlns:a16="http://schemas.microsoft.com/office/drawing/2014/main" id="{79D1211B-870D-4641-BA5F-6F0BB2281F6B}"/>
              </a:ext>
            </a:extLst>
          </p:cNvPr>
          <p:cNvSpPr>
            <a:spLocks noGrp="1"/>
          </p:cNvSpPr>
          <p:nvPr>
            <p:ph type="ctrTitle" hasCustomPrompt="1"/>
          </p:nvPr>
        </p:nvSpPr>
        <p:spPr bwMode="white">
          <a:xfrm>
            <a:off x="576000" y="1746000"/>
            <a:ext cx="6321600" cy="1497600"/>
          </a:xfrm>
        </p:spPr>
        <p:txBody>
          <a:bodyPr anchor="b"/>
          <a:lstStyle>
            <a:lvl1pPr algn="l">
              <a:defRPr sz="4500">
                <a:solidFill>
                  <a:schemeClr val="bg1"/>
                </a:solidFill>
              </a:defRPr>
            </a:lvl1pPr>
          </a:lstStyle>
          <a:p>
            <a:r>
              <a:rPr lang="en-GB" noProof="0"/>
              <a:t>Click to add title</a:t>
            </a:r>
            <a:endParaRPr lang="en-GB"/>
          </a:p>
        </p:txBody>
      </p:sp>
      <p:sp>
        <p:nvSpPr>
          <p:cNvPr id="16" name="Subtitle 2">
            <a:extLst>
              <a:ext uri="{FF2B5EF4-FFF2-40B4-BE49-F238E27FC236}">
                <a16:creationId xmlns:a16="http://schemas.microsoft.com/office/drawing/2014/main" id="{8B24BE45-F69B-4A1B-A5F4-0617B14D6DC0}"/>
              </a:ext>
            </a:extLst>
          </p:cNvPr>
          <p:cNvSpPr>
            <a:spLocks noGrp="1"/>
          </p:cNvSpPr>
          <p:nvPr>
            <p:ph type="subTitle" idx="1" hasCustomPrompt="1"/>
          </p:nvPr>
        </p:nvSpPr>
        <p:spPr bwMode="white">
          <a:xfrm>
            <a:off x="576000" y="3150000"/>
            <a:ext cx="6321600" cy="1655762"/>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19" name="Text Placeholder 4">
            <a:extLst>
              <a:ext uri="{FF2B5EF4-FFF2-40B4-BE49-F238E27FC236}">
                <a16:creationId xmlns:a16="http://schemas.microsoft.com/office/drawing/2014/main" id="{A956D984-AE7C-462F-8488-3902530FDB5E}"/>
              </a:ext>
            </a:extLst>
          </p:cNvPr>
          <p:cNvSpPr>
            <a:spLocks noGrp="1"/>
          </p:cNvSpPr>
          <p:nvPr>
            <p:ph type="body" sz="quarter" idx="19" hasCustomPrompt="1"/>
          </p:nvPr>
        </p:nvSpPr>
        <p:spPr bwMode="white">
          <a:xfrm>
            <a:off x="583200" y="50796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a:t>
            </a:r>
            <a:r>
              <a:rPr lang="en-GB">
                <a:latin typeface="Arial" panose="020B0604020202020204" pitchFamily="34" charset="0"/>
                <a:cs typeface="Arial" panose="020B0604020202020204" pitchFamily="34" charset="0"/>
              </a:rPr>
              <a:t>Grow | Protect | Operate | Finance</a:t>
            </a:r>
          </a:p>
        </p:txBody>
      </p:sp>
    </p:spTree>
    <p:extLst>
      <p:ext uri="{BB962C8B-B14F-4D97-AF65-F5344CB8AC3E}">
        <p14:creationId xmlns:p14="http://schemas.microsoft.com/office/powerpoint/2010/main" val="1331214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3 column content A">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439200"/>
          </a:xfrm>
        </p:spPr>
        <p:txBody>
          <a:bodyPr/>
          <a:lstStyle/>
          <a:p>
            <a:r>
              <a:rPr lang="en-GB" noProof="0"/>
              <a:t>Click to add title</a:t>
            </a:r>
            <a:endParaRPr lang="en-GB"/>
          </a:p>
        </p:txBody>
      </p:sp>
      <p:sp>
        <p:nvSpPr>
          <p:cNvPr id="15" name="Subtitle">
            <a:extLst>
              <a:ext uri="{FF2B5EF4-FFF2-40B4-BE49-F238E27FC236}">
                <a16:creationId xmlns:a16="http://schemas.microsoft.com/office/drawing/2014/main" id="{86643FA2-4F91-4217-90BD-890949F44C4E}"/>
              </a:ext>
            </a:extLst>
          </p:cNvPr>
          <p:cNvSpPr>
            <a:spLocks noGrp="1"/>
          </p:cNvSpPr>
          <p:nvPr>
            <p:ph type="subTitle" idx="21"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8000"/>
            <a:ext cx="34884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4352400" y="1728000"/>
            <a:ext cx="34884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8128800" y="1728000"/>
            <a:ext cx="34884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6" name="Text Placeholder note">
            <a:extLst>
              <a:ext uri="{FF2B5EF4-FFF2-40B4-BE49-F238E27FC236}">
                <a16:creationId xmlns:a16="http://schemas.microsoft.com/office/drawing/2014/main" id="{DB77C7F7-3EE3-42DC-8B11-3150B3B0F042}"/>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a:xfrm>
            <a:off x="576001" y="6469200"/>
            <a:ext cx="1887480" cy="1800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a:xfrm>
            <a:off x="6896100" y="6469200"/>
            <a:ext cx="3776537" cy="180000"/>
          </a:xfrm>
          <a:prstGeom prst="rect">
            <a:avLst/>
          </a:prstGeom>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2575885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3 column content B">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8F2545-7DAB-4DEC-A59D-A0B708676833}"/>
              </a:ext>
            </a:extLst>
          </p:cNvPr>
          <p:cNvSpPr>
            <a:spLocks noGrp="1"/>
          </p:cNvSpPr>
          <p:nvPr>
            <p:ph type="title" hasCustomPrompt="1"/>
          </p:nvPr>
        </p:nvSpPr>
        <p:spPr>
          <a:xfrm>
            <a:off x="576000" y="576000"/>
            <a:ext cx="11041200" cy="460800"/>
          </a:xfrm>
        </p:spPr>
        <p:txBody>
          <a:bodyPr/>
          <a:lstStyle/>
          <a:p>
            <a:r>
              <a:rPr lang="en-GB" noProof="0"/>
              <a:t>Click to add title</a:t>
            </a:r>
            <a:endParaRPr lang="en-GB"/>
          </a:p>
        </p:txBody>
      </p:sp>
      <p:sp>
        <p:nvSpPr>
          <p:cNvPr id="15" name="Subtitle">
            <a:extLst>
              <a:ext uri="{FF2B5EF4-FFF2-40B4-BE49-F238E27FC236}">
                <a16:creationId xmlns:a16="http://schemas.microsoft.com/office/drawing/2014/main" id="{831AE43E-8E8B-44B1-AE69-D0FDC6B92B78}"/>
              </a:ext>
            </a:extLst>
          </p:cNvPr>
          <p:cNvSpPr>
            <a:spLocks noGrp="1"/>
          </p:cNvSpPr>
          <p:nvPr>
            <p:ph type="subTitle" idx="21"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8000"/>
            <a:ext cx="53748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8000"/>
            <a:ext cx="5374800" cy="19908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3">
            <a:extLst>
              <a:ext uri="{FF2B5EF4-FFF2-40B4-BE49-F238E27FC236}">
                <a16:creationId xmlns:a16="http://schemas.microsoft.com/office/drawing/2014/main" id="{9A42D6F0-A4EA-4276-A4AC-9D1AB4342CE2}"/>
              </a:ext>
            </a:extLst>
          </p:cNvPr>
          <p:cNvSpPr>
            <a:spLocks noGrp="1"/>
          </p:cNvSpPr>
          <p:nvPr>
            <p:ph sz="half" idx="13" hasCustomPrompt="1"/>
          </p:nvPr>
        </p:nvSpPr>
        <p:spPr>
          <a:xfrm>
            <a:off x="6242400" y="4003200"/>
            <a:ext cx="5374800" cy="1990800"/>
          </a:xfrm>
        </p:spPr>
        <p:txBody>
          <a:bodyPr/>
          <a:lstStyle>
            <a:lvl1pPr>
              <a:defRPr/>
            </a:lvl1pPr>
            <a:lvl5pPr>
              <a:defRPr/>
            </a:lvl5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6" name="Text Placeholder note">
            <a:extLst>
              <a:ext uri="{FF2B5EF4-FFF2-40B4-BE49-F238E27FC236}">
                <a16:creationId xmlns:a16="http://schemas.microsoft.com/office/drawing/2014/main" id="{8F0A84A2-47AD-425C-82A9-59BFE38C79B9}"/>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35598FA6-EE97-48FC-B8CE-B3D5929AB4A9}"/>
              </a:ext>
            </a:extLst>
          </p:cNvPr>
          <p:cNvSpPr>
            <a:spLocks noGrp="1"/>
          </p:cNvSpPr>
          <p:nvPr>
            <p:ph type="dt" sz="half" idx="18"/>
          </p:nvPr>
        </p:nvSpPr>
        <p:spPr>
          <a:xfrm>
            <a:off x="576001" y="6469200"/>
            <a:ext cx="1887480" cy="180000"/>
          </a:xfrm>
          <a:prstGeom prst="rect">
            <a:avLst/>
          </a:prstGeom>
        </p:spPr>
        <p:txBody>
          <a:bodyPr/>
          <a:lstStyle/>
          <a:p>
            <a:endParaRPr lang="en-GB"/>
          </a:p>
        </p:txBody>
      </p:sp>
      <p:sp>
        <p:nvSpPr>
          <p:cNvPr id="6" name="Footer Placeholder 5">
            <a:extLst>
              <a:ext uri="{FF2B5EF4-FFF2-40B4-BE49-F238E27FC236}">
                <a16:creationId xmlns:a16="http://schemas.microsoft.com/office/drawing/2014/main" id="{60503BE5-E858-43E5-A9AF-FA1AED0629E7}"/>
              </a:ext>
            </a:extLst>
          </p:cNvPr>
          <p:cNvSpPr>
            <a:spLocks noGrp="1"/>
          </p:cNvSpPr>
          <p:nvPr>
            <p:ph type="ftr" sz="quarter" idx="19"/>
          </p:nvPr>
        </p:nvSpPr>
        <p:spPr>
          <a:xfrm>
            <a:off x="6896100" y="6469200"/>
            <a:ext cx="3776537" cy="180000"/>
          </a:xfrm>
          <a:prstGeom prst="rect">
            <a:avLst/>
          </a:prstGeom>
        </p:spPr>
        <p:txBody>
          <a:bodyPr/>
          <a:lstStyle/>
          <a:p>
            <a:endParaRPr lang="en-GB"/>
          </a:p>
        </p:txBody>
      </p:sp>
      <p:sp>
        <p:nvSpPr>
          <p:cNvPr id="14" name="Slide Number Placeholder 13">
            <a:extLst>
              <a:ext uri="{FF2B5EF4-FFF2-40B4-BE49-F238E27FC236}">
                <a16:creationId xmlns:a16="http://schemas.microsoft.com/office/drawing/2014/main" id="{BB0C1F13-4646-49DC-A7AD-FFA90EFE5E42}"/>
              </a:ext>
            </a:extLst>
          </p:cNvPr>
          <p:cNvSpPr>
            <a:spLocks noGrp="1"/>
          </p:cNvSpPr>
          <p:nvPr>
            <p:ph type="sldNum" sz="quarter" idx="20"/>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727643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1 column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85318E54-A7C0-43F8-8747-5AE35BED7D21}"/>
              </a:ext>
            </a:extLst>
          </p:cNvPr>
          <p:cNvSpPr>
            <a:spLocks noGrp="1"/>
          </p:cNvSpPr>
          <p:nvPr>
            <p:ph type="pic" sz="quarter" idx="14" hasCustomPrompt="1"/>
          </p:nvPr>
        </p:nvSpPr>
        <p:spPr>
          <a:xfrm>
            <a:off x="0" y="0"/>
            <a:ext cx="6098400" cy="6856248"/>
          </a:xfrm>
          <a:solidFill>
            <a:schemeClr val="accent6"/>
          </a:solidFill>
        </p:spPr>
        <p:txBody>
          <a:bodyPr tIns="864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
        <p:nvSpPr>
          <p:cNvPr id="2" name="Title 1"/>
          <p:cNvSpPr>
            <a:spLocks noGrp="1"/>
          </p:cNvSpPr>
          <p:nvPr>
            <p:ph type="title" hasCustomPrompt="1"/>
          </p:nvPr>
        </p:nvSpPr>
        <p:spPr>
          <a:xfrm>
            <a:off x="6674399" y="576000"/>
            <a:ext cx="4942800" cy="460800"/>
          </a:xfrm>
        </p:spPr>
        <p:txBody>
          <a:bodyPr/>
          <a:lstStyle>
            <a:lvl1pPr>
              <a:defRPr sz="3000"/>
            </a:lvl1pPr>
          </a:lstStyle>
          <a:p>
            <a:r>
              <a:rPr lang="en-GB" noProof="0"/>
              <a:t>Click to add title</a:t>
            </a:r>
          </a:p>
        </p:txBody>
      </p:sp>
      <p:sp>
        <p:nvSpPr>
          <p:cNvPr id="15" name="Subtitle">
            <a:extLst>
              <a:ext uri="{FF2B5EF4-FFF2-40B4-BE49-F238E27FC236}">
                <a16:creationId xmlns:a16="http://schemas.microsoft.com/office/drawing/2014/main" id="{752E1E55-E612-48D1-9DE1-61E5FB78E5D1}"/>
              </a:ext>
            </a:extLst>
          </p:cNvPr>
          <p:cNvSpPr>
            <a:spLocks noGrp="1"/>
          </p:cNvSpPr>
          <p:nvPr>
            <p:ph type="subTitle" idx="13" hasCustomPrompt="1"/>
          </p:nvPr>
        </p:nvSpPr>
        <p:spPr>
          <a:xfrm>
            <a:off x="6674398" y="1036800"/>
            <a:ext cx="4942801"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6674399" y="1727200"/>
            <a:ext cx="4942800" cy="4265613"/>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6" name="Text Placeholder note">
            <a:extLst>
              <a:ext uri="{FF2B5EF4-FFF2-40B4-BE49-F238E27FC236}">
                <a16:creationId xmlns:a16="http://schemas.microsoft.com/office/drawing/2014/main" id="{ECED8AB3-9AC2-4CB3-BA0C-FA3693A8852E}"/>
              </a:ext>
            </a:extLst>
          </p:cNvPr>
          <p:cNvSpPr>
            <a:spLocks noGrp="1"/>
          </p:cNvSpPr>
          <p:nvPr>
            <p:ph type="body" sz="quarter" idx="233" hasCustomPrompt="1"/>
          </p:nvPr>
        </p:nvSpPr>
        <p:spPr>
          <a:xfrm>
            <a:off x="6674398" y="5994000"/>
            <a:ext cx="4942801"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7" name="Date Placeholder 6">
            <a:extLst>
              <a:ext uri="{FF2B5EF4-FFF2-40B4-BE49-F238E27FC236}">
                <a16:creationId xmlns:a16="http://schemas.microsoft.com/office/drawing/2014/main" id="{BBF37A88-64A0-43B7-9206-9DEC3FEB1C42}"/>
              </a:ext>
            </a:extLst>
          </p:cNvPr>
          <p:cNvSpPr>
            <a:spLocks noGrp="1"/>
          </p:cNvSpPr>
          <p:nvPr>
            <p:ph type="dt" sz="half" idx="15"/>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9" name="Footer Placeholder 8">
            <a:extLst>
              <a:ext uri="{FF2B5EF4-FFF2-40B4-BE49-F238E27FC236}">
                <a16:creationId xmlns:a16="http://schemas.microsoft.com/office/drawing/2014/main" id="{02941E57-741C-47B9-9AAC-43AA250EF03B}"/>
              </a:ext>
            </a:extLst>
          </p:cNvPr>
          <p:cNvSpPr>
            <a:spLocks noGrp="1"/>
          </p:cNvSpPr>
          <p:nvPr>
            <p:ph type="ftr" sz="quarter" idx="16"/>
          </p:nvPr>
        </p:nvSpPr>
        <p:spPr>
          <a:xfrm>
            <a:off x="6896100" y="6469200"/>
            <a:ext cx="3776537" cy="180000"/>
          </a:xfrm>
          <a:prstGeom prst="rect">
            <a:avLst/>
          </a:prstGeom>
        </p:spPr>
        <p:txBody>
          <a:bodyPr/>
          <a:lstStyle/>
          <a:p>
            <a:endParaRPr lang="en-GB"/>
          </a:p>
        </p:txBody>
      </p:sp>
      <p:sp>
        <p:nvSpPr>
          <p:cNvPr id="10" name="Slide Number Placeholder 9">
            <a:extLst>
              <a:ext uri="{FF2B5EF4-FFF2-40B4-BE49-F238E27FC236}">
                <a16:creationId xmlns:a16="http://schemas.microsoft.com/office/drawing/2014/main" id="{F99F2B67-1D61-4179-8DB6-24F949504EE2}"/>
              </a:ext>
            </a:extLst>
          </p:cNvPr>
          <p:cNvSpPr>
            <a:spLocks noGrp="1"/>
          </p:cNvSpPr>
          <p:nvPr>
            <p:ph type="sldNum" sz="quarter" idx="17"/>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997695520"/>
      </p:ext>
    </p:extLst>
  </p:cSld>
  <p:clrMapOvr>
    <a:masterClrMapping/>
  </p:clrMapOvr>
  <p:extLst>
    <p:ext uri="{DCECCB84-F9BA-43D5-87BE-67443E8EF086}">
      <p15:sldGuideLst xmlns:p15="http://schemas.microsoft.com/office/powerpoint/2012/main">
        <p15:guide id="1" pos="3840" userDrawn="1">
          <p15:clr>
            <a:srgbClr val="FBAE40"/>
          </p15:clr>
        </p15:guide>
        <p15:guide id="2" pos="420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2 text">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E0D108E6-D63B-430D-8F08-F531D5733777}"/>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background</a:t>
            </a:r>
            <a:endParaRPr lang="en-GB" sz="1600">
              <a:solidFill>
                <a:schemeClr val="tx1"/>
              </a:solidFill>
            </a:endParaRPr>
          </a:p>
        </p:txBody>
      </p:sp>
      <p:sp>
        <p:nvSpPr>
          <p:cNvPr id="18" name="Freeform: background">
            <a:extLst>
              <a:ext uri="{FF2B5EF4-FFF2-40B4-BE49-F238E27FC236}">
                <a16:creationId xmlns:a16="http://schemas.microsoft.com/office/drawing/2014/main" id="{5D71086E-9F75-4A6A-A8FA-6E163839B595}"/>
              </a:ext>
            </a:extLst>
          </p:cNvPr>
          <p:cNvSpPr>
            <a:spLocks noGrp="1"/>
          </p:cNvSpPr>
          <p:nvPr>
            <p:ph type="body" sz="quarter" idx="234" hasCustomPrompt="1"/>
          </p:nvPr>
        </p:nvSpPr>
        <p:spPr bwMode="ltGray">
          <a:xfrm>
            <a:off x="2" y="-3"/>
            <a:ext cx="7146357" cy="6858003"/>
          </a:xfrm>
          <a:custGeom>
            <a:avLst/>
            <a:gdLst>
              <a:gd name="connsiteX0" fmla="*/ 0 w 7146357"/>
              <a:gd name="connsiteY0" fmla="*/ 0 h 6858003"/>
              <a:gd name="connsiteX1" fmla="*/ 7146357 w 7146357"/>
              <a:gd name="connsiteY1" fmla="*/ 0 h 6858003"/>
              <a:gd name="connsiteX2" fmla="*/ 7141199 w 7146357"/>
              <a:gd name="connsiteY2" fmla="*/ 7253 h 6858003"/>
              <a:gd name="connsiteX3" fmla="*/ 6095999 w 7146357"/>
              <a:gd name="connsiteY3" fmla="*/ 3429003 h 6858003"/>
              <a:gd name="connsiteX4" fmla="*/ 7141199 w 7146357"/>
              <a:gd name="connsiteY4" fmla="*/ 6850754 h 6858003"/>
              <a:gd name="connsiteX5" fmla="*/ 7146354 w 7146357"/>
              <a:gd name="connsiteY5" fmla="*/ 6858003 h 6858003"/>
              <a:gd name="connsiteX6" fmla="*/ 0 w 7146357"/>
              <a:gd name="connsiteY6" fmla="*/ 6858003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6357" h="6858003">
                <a:moveTo>
                  <a:pt x="0" y="0"/>
                </a:moveTo>
                <a:lnTo>
                  <a:pt x="7146357" y="0"/>
                </a:lnTo>
                <a:lnTo>
                  <a:pt x="7141199" y="7253"/>
                </a:lnTo>
                <a:cubicBezTo>
                  <a:pt x="6481314" y="984011"/>
                  <a:pt x="6095999" y="2161510"/>
                  <a:pt x="6095999" y="3429003"/>
                </a:cubicBezTo>
                <a:cubicBezTo>
                  <a:pt x="6095999" y="4696497"/>
                  <a:pt x="6481314" y="5873995"/>
                  <a:pt x="7141199" y="6850754"/>
                </a:cubicBezTo>
                <a:lnTo>
                  <a:pt x="7146354" y="6858003"/>
                </a:lnTo>
                <a:lnTo>
                  <a:pt x="0" y="6858003"/>
                </a:lnTo>
                <a:close/>
              </a:path>
            </a:pathLst>
          </a:custGeom>
          <a:solidFill>
            <a:schemeClr val="accent1"/>
          </a:solidFill>
          <a:ln w="0">
            <a:noFill/>
          </a:ln>
        </p:spPr>
        <p:txBody>
          <a:bodyPr wrap="square">
            <a:noAutofit/>
          </a:bodyPr>
          <a:lstStyle>
            <a:lvl1pPr marL="0" indent="0">
              <a:buNone/>
              <a:defRPr sz="100">
                <a:noFill/>
              </a:defRPr>
            </a:lvl1pPr>
          </a:lstStyle>
          <a:p>
            <a:pPr lvl="0"/>
            <a:r>
              <a:rPr lang="en-GB"/>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a:t>Click to add title</a:t>
            </a:r>
            <a:endParaRPr lang="en-GB"/>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5" name="Content Placeholder 14">
            <a:extLst>
              <a:ext uri="{FF2B5EF4-FFF2-40B4-BE49-F238E27FC236}">
                <a16:creationId xmlns:a16="http://schemas.microsoft.com/office/drawing/2014/main" id="{2514552F-C442-44AD-AF7A-CB0DEE390DD9}"/>
              </a:ext>
            </a:extLst>
          </p:cNvPr>
          <p:cNvSpPr>
            <a:spLocks noGrp="1"/>
          </p:cNvSpPr>
          <p:nvPr>
            <p:ph sz="quarter" idx="18" hasCustomPrompt="1"/>
          </p:nvPr>
        </p:nvSpPr>
        <p:spPr>
          <a:xfrm>
            <a:off x="7183438" y="1728000"/>
            <a:ext cx="4432300" cy="4265613"/>
          </a:xfrm>
        </p:spPr>
        <p:txBody>
          <a:body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p:txBody>
      </p:sp>
      <p:sp>
        <p:nvSpPr>
          <p:cNvPr id="12" name="Text Placeholder note">
            <a:extLst>
              <a:ext uri="{FF2B5EF4-FFF2-40B4-BE49-F238E27FC236}">
                <a16:creationId xmlns:a16="http://schemas.microsoft.com/office/drawing/2014/main" id="{2BF9B48A-EF4A-4395-96A5-C704B94A8BCA}"/>
              </a:ext>
            </a:extLst>
          </p:cNvPr>
          <p:cNvSpPr>
            <a:spLocks noGrp="1"/>
          </p:cNvSpPr>
          <p:nvPr>
            <p:ph type="body" sz="quarter" idx="233" hasCustomPrompt="1"/>
          </p:nvPr>
        </p:nvSpPr>
        <p:spPr>
          <a:xfrm>
            <a:off x="575999" y="5994000"/>
            <a:ext cx="4723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2" name="Date Placeholder 1">
            <a:extLst>
              <a:ext uri="{FF2B5EF4-FFF2-40B4-BE49-F238E27FC236}">
                <a16:creationId xmlns:a16="http://schemas.microsoft.com/office/drawing/2014/main" id="{FBCC68E1-A442-4387-AE60-95134A67A472}"/>
              </a:ext>
            </a:extLst>
          </p:cNvPr>
          <p:cNvSpPr>
            <a:spLocks noGrp="1"/>
          </p:cNvSpPr>
          <p:nvPr>
            <p:ph type="dt" sz="half" idx="20"/>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3" name="Footer Placeholder 2">
            <a:extLst>
              <a:ext uri="{FF2B5EF4-FFF2-40B4-BE49-F238E27FC236}">
                <a16:creationId xmlns:a16="http://schemas.microsoft.com/office/drawing/2014/main" id="{672CE263-2672-4827-A3A7-2E3CD3A7383E}"/>
              </a:ext>
            </a:extLst>
          </p:cNvPr>
          <p:cNvSpPr>
            <a:spLocks noGrp="1"/>
          </p:cNvSpPr>
          <p:nvPr>
            <p:ph type="ftr" sz="quarter" idx="21"/>
          </p:nvPr>
        </p:nvSpPr>
        <p:spPr>
          <a:xfrm>
            <a:off x="6896100" y="6469200"/>
            <a:ext cx="3776537" cy="180000"/>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5F4C4F34-BAEA-40B6-9E44-988A7E2416E8}"/>
              </a:ext>
            </a:extLst>
          </p:cNvPr>
          <p:cNvSpPr>
            <a:spLocks noGrp="1"/>
          </p:cNvSpPr>
          <p:nvPr>
            <p:ph type="sldNum" sz="quarter" idx="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971038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text + picture A">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2B77C1-E4FA-4809-BE66-228DF218C9E6}"/>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background</a:t>
            </a:r>
            <a:endParaRPr lang="en-GB" sz="1600">
              <a:solidFill>
                <a:schemeClr val="tx1"/>
              </a:solidFill>
            </a:endParaRPr>
          </a:p>
        </p:txBody>
      </p:sp>
      <p:sp>
        <p:nvSpPr>
          <p:cNvPr id="20" name="Freeform: background">
            <a:extLst>
              <a:ext uri="{FF2B5EF4-FFF2-40B4-BE49-F238E27FC236}">
                <a16:creationId xmlns:a16="http://schemas.microsoft.com/office/drawing/2014/main" id="{676F4D24-A664-468E-B055-32AC6BBBEFF6}"/>
              </a:ext>
            </a:extLst>
          </p:cNvPr>
          <p:cNvSpPr>
            <a:spLocks noGrp="1"/>
          </p:cNvSpPr>
          <p:nvPr>
            <p:ph type="body" sz="quarter" idx="234" hasCustomPrompt="1"/>
          </p:nvPr>
        </p:nvSpPr>
        <p:spPr bwMode="ltGray">
          <a:xfrm>
            <a:off x="2" y="-3"/>
            <a:ext cx="12191998" cy="6858003"/>
          </a:xfrm>
          <a:prstGeom prst="rect">
            <a:avLst/>
          </a:prstGeom>
          <a:solidFill>
            <a:schemeClr val="accent1"/>
          </a:solidFill>
          <a:ln w="0">
            <a:noFill/>
          </a:ln>
        </p:spPr>
        <p:txBody>
          <a:bodyPr wrap="square">
            <a:noAutofit/>
          </a:bodyPr>
          <a:lstStyle>
            <a:lvl1pPr marL="0" indent="0">
              <a:buNone/>
              <a:defRPr sz="100">
                <a:noFill/>
              </a:defRPr>
            </a:lvl1pPr>
          </a:lstStyle>
          <a:p>
            <a:pPr lvl="0"/>
            <a:r>
              <a:rPr lang="en-GB"/>
              <a:t>.</a:t>
            </a:r>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a:solidFill>
            <a:schemeClr val="bg2"/>
          </a:solidFill>
        </p:spPr>
        <p:txBody>
          <a:bodyPr wrap="square" tIns="864000" anchor="ctr" anchorCtr="0">
            <a:noAutofit/>
          </a:bodyPr>
          <a:lstStyle>
            <a:lvl1pPr marL="0" indent="0" algn="ctr">
              <a:spcAft>
                <a:spcPts val="0"/>
              </a:spcAft>
              <a:buNone/>
              <a:defRPr sz="1600">
                <a:solidFill>
                  <a:schemeClr val="tx2"/>
                </a:solidFill>
              </a:defRPr>
            </a:lvl1pPr>
          </a:lstStyle>
          <a:p>
            <a:r>
              <a:rPr lang="en-GB" noProof="0"/>
              <a:t>Click icon to add picture or click on </a:t>
            </a:r>
            <a:br>
              <a:rPr lang="en-GB" noProof="0"/>
            </a:br>
            <a:r>
              <a:rPr lang="en-GB" noProof="0"/>
              <a:t>frame and insert picture from Templafy Images</a:t>
            </a:r>
          </a:p>
        </p:txBody>
      </p:sp>
      <p:sp>
        <p:nvSpPr>
          <p:cNvPr id="17" name="Title 10">
            <a:extLst>
              <a:ext uri="{FF2B5EF4-FFF2-40B4-BE49-F238E27FC236}">
                <a16:creationId xmlns:a16="http://schemas.microsoft.com/office/drawing/2014/main" id="{C2337132-DA09-4C73-9A90-7704523628F5}"/>
              </a:ext>
            </a:extLst>
          </p:cNvPr>
          <p:cNvSpPr>
            <a:spLocks noGrp="1"/>
          </p:cNvSpPr>
          <p:nvPr>
            <p:ph type="title" hasCustomPrompt="1"/>
          </p:nvPr>
        </p:nvSpPr>
        <p:spPr>
          <a:xfrm>
            <a:off x="576000" y="1740053"/>
            <a:ext cx="4719900" cy="482310"/>
          </a:xfrm>
        </p:spPr>
        <p:txBody>
          <a:bodyPr tIns="36000"/>
          <a:lstStyle>
            <a:lvl1pPr>
              <a:defRPr sz="2000" b="1">
                <a:solidFill>
                  <a:schemeClr val="bg1"/>
                </a:solidFill>
                <a:latin typeface="+mn-lt"/>
              </a:defRPr>
            </a:lvl1pPr>
          </a:lstStyle>
          <a:p>
            <a:r>
              <a:rPr lang="en-GB" noProof="0"/>
              <a:t>Click to add title</a:t>
            </a:r>
            <a:endParaRPr lang="en-GB"/>
          </a:p>
        </p:txBody>
      </p:sp>
      <p:sp>
        <p:nvSpPr>
          <p:cNvPr id="18" name="Text Placeholder 7">
            <a:extLst>
              <a:ext uri="{FF2B5EF4-FFF2-40B4-BE49-F238E27FC236}">
                <a16:creationId xmlns:a16="http://schemas.microsoft.com/office/drawing/2014/main" id="{41A5EF0F-6A34-472C-9ECD-CBD12FFFA7B1}"/>
              </a:ext>
            </a:extLst>
          </p:cNvPr>
          <p:cNvSpPr>
            <a:spLocks noGrp="1"/>
          </p:cNvSpPr>
          <p:nvPr>
            <p:ph type="body" sz="quarter" idx="17" hasCustomPrompt="1"/>
          </p:nvPr>
        </p:nvSpPr>
        <p:spPr>
          <a:xfrm>
            <a:off x="574675" y="2251859"/>
            <a:ext cx="4721225" cy="374095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note">
            <a:extLst>
              <a:ext uri="{FF2B5EF4-FFF2-40B4-BE49-F238E27FC236}">
                <a16:creationId xmlns:a16="http://schemas.microsoft.com/office/drawing/2014/main" id="{05F768AD-6AE0-4931-AC07-B5816B54767A}"/>
              </a:ext>
            </a:extLst>
          </p:cNvPr>
          <p:cNvSpPr>
            <a:spLocks noGrp="1"/>
          </p:cNvSpPr>
          <p:nvPr>
            <p:ph type="body" sz="quarter" idx="233" hasCustomPrompt="1"/>
          </p:nvPr>
        </p:nvSpPr>
        <p:spPr>
          <a:xfrm>
            <a:off x="575999" y="5994000"/>
            <a:ext cx="4723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791265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1 text + picture B">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9225672-78D1-47FF-B84B-4F476C084040}"/>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background</a:t>
            </a:r>
            <a:endParaRPr lang="en-GB" sz="1600">
              <a:solidFill>
                <a:schemeClr val="tx1"/>
              </a:solidFill>
            </a:endParaRPr>
          </a:p>
        </p:txBody>
      </p:sp>
      <p:sp>
        <p:nvSpPr>
          <p:cNvPr id="12" name="Freeform: background">
            <a:extLst>
              <a:ext uri="{FF2B5EF4-FFF2-40B4-BE49-F238E27FC236}">
                <a16:creationId xmlns:a16="http://schemas.microsoft.com/office/drawing/2014/main" id="{2116DC2F-F316-440A-8125-532C719EFCCD}"/>
              </a:ext>
            </a:extLst>
          </p:cNvPr>
          <p:cNvSpPr>
            <a:spLocks noGrp="1"/>
          </p:cNvSpPr>
          <p:nvPr>
            <p:ph type="body" sz="quarter" idx="234" hasCustomPrompt="1"/>
          </p:nvPr>
        </p:nvSpPr>
        <p:spPr bwMode="ltGray">
          <a:xfrm>
            <a:off x="2" y="-3"/>
            <a:ext cx="12191998" cy="6858003"/>
          </a:xfrm>
          <a:prstGeom prst="rect">
            <a:avLst/>
          </a:prstGeom>
          <a:solidFill>
            <a:schemeClr val="accent1"/>
          </a:solidFill>
          <a:ln w="0">
            <a:noFill/>
          </a:ln>
        </p:spPr>
        <p:txBody>
          <a:bodyPr wrap="square">
            <a:noAutofit/>
          </a:bodyPr>
          <a:lstStyle>
            <a:lvl1pPr marL="0" indent="0">
              <a:buNone/>
              <a:defRPr sz="100">
                <a:noFill/>
              </a:defRPr>
            </a:lvl1pPr>
          </a:lstStyle>
          <a:p>
            <a:pPr lvl="0"/>
            <a:r>
              <a:rPr lang="en-GB"/>
              <a:t>.</a:t>
            </a:r>
          </a:p>
        </p:txBody>
      </p:sp>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a:solidFill>
            <a:schemeClr val="bg2"/>
          </a:solidFill>
        </p:spPr>
        <p:txBody>
          <a:bodyPr wrap="square" tIns="864000" anchor="ctr" anchorCtr="0">
            <a:noAutofit/>
          </a:bodyPr>
          <a:lstStyle>
            <a:lvl1pPr marL="0" indent="0" algn="ctr">
              <a:spcAft>
                <a:spcPts val="0"/>
              </a:spcAft>
              <a:buNone/>
              <a:defRPr sz="1600">
                <a:solidFill>
                  <a:schemeClr val="tx2"/>
                </a:solidFill>
              </a:defRPr>
            </a:lvl1pPr>
          </a:lstStyle>
          <a:p>
            <a:r>
              <a:rPr lang="en-GB" noProof="0"/>
              <a:t>Click icon to add picture or click on </a:t>
            </a:r>
            <a:br>
              <a:rPr lang="en-GB" noProof="0"/>
            </a:br>
            <a:r>
              <a:rPr lang="en-GB" noProof="0"/>
              <a:t>frame and insert picture from Templafy Images</a:t>
            </a:r>
          </a:p>
        </p:txBody>
      </p:sp>
      <p:sp>
        <p:nvSpPr>
          <p:cNvPr id="3" name="Title 2">
            <a:extLst>
              <a:ext uri="{FF2B5EF4-FFF2-40B4-BE49-F238E27FC236}">
                <a16:creationId xmlns:a16="http://schemas.microsoft.com/office/drawing/2014/main" id="{0687A80C-F845-45C9-8C90-7425C98B0695}"/>
              </a:ext>
            </a:extLst>
          </p:cNvPr>
          <p:cNvSpPr>
            <a:spLocks noGrp="1"/>
          </p:cNvSpPr>
          <p:nvPr>
            <p:ph type="title" hasCustomPrompt="1"/>
          </p:nvPr>
        </p:nvSpPr>
        <p:spPr>
          <a:xfrm>
            <a:off x="576000" y="576000"/>
            <a:ext cx="5375538" cy="439200"/>
          </a:xfrm>
        </p:spPr>
        <p:txBody>
          <a:bodyPr/>
          <a:lstStyle>
            <a:lvl1pPr>
              <a:defRPr sz="3000">
                <a:solidFill>
                  <a:schemeClr val="bg1"/>
                </a:solidFill>
              </a:defRPr>
            </a:lvl1pPr>
          </a:lstStyle>
          <a:p>
            <a:r>
              <a:rPr lang="en-GB" noProof="0"/>
              <a:t>Click to add title</a:t>
            </a:r>
            <a:endParaRPr lang="en-GB"/>
          </a:p>
        </p:txBody>
      </p:sp>
      <p:sp>
        <p:nvSpPr>
          <p:cNvPr id="19" name="Subtitle">
            <a:extLst>
              <a:ext uri="{FF2B5EF4-FFF2-40B4-BE49-F238E27FC236}">
                <a16:creationId xmlns:a16="http://schemas.microsoft.com/office/drawing/2014/main" id="{445BEE09-E98D-4A7B-81FA-A460FA6F1181}"/>
              </a:ext>
            </a:extLst>
          </p:cNvPr>
          <p:cNvSpPr>
            <a:spLocks noGrp="1"/>
          </p:cNvSpPr>
          <p:nvPr>
            <p:ph type="subTitle" idx="13" hasCustomPrompt="1"/>
          </p:nvPr>
        </p:nvSpPr>
        <p:spPr>
          <a:xfrm>
            <a:off x="576000" y="1036800"/>
            <a:ext cx="5375538"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1727200"/>
            <a:ext cx="5376863"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0" name="Text Placeholder note">
            <a:extLst>
              <a:ext uri="{FF2B5EF4-FFF2-40B4-BE49-F238E27FC236}">
                <a16:creationId xmlns:a16="http://schemas.microsoft.com/office/drawing/2014/main" id="{81696A35-CF4A-432D-BED4-E5BC664F6824}"/>
              </a:ext>
            </a:extLst>
          </p:cNvPr>
          <p:cNvSpPr>
            <a:spLocks noGrp="1"/>
          </p:cNvSpPr>
          <p:nvPr>
            <p:ph type="body" sz="quarter" idx="233" hasCustomPrompt="1"/>
          </p:nvPr>
        </p:nvSpPr>
        <p:spPr>
          <a:xfrm>
            <a:off x="576000" y="5994000"/>
            <a:ext cx="5375538"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463291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1 text + picture C">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47DE13F-B66E-4774-8A6E-2E6F48068D9A}"/>
              </a:ext>
            </a:extLst>
          </p:cNvPr>
          <p:cNvSpPr>
            <a:spLocks noGrp="1"/>
          </p:cNvSpPr>
          <p:nvPr>
            <p:ph type="pic" sz="quarter" idx="18" hasCustomPrompt="1"/>
          </p:nvPr>
        </p:nvSpPr>
        <p:spPr>
          <a:xfrm>
            <a:off x="6096000" y="0"/>
            <a:ext cx="6096000" cy="6856248"/>
          </a:xfrm>
          <a:custGeom>
            <a:avLst/>
            <a:gdLst>
              <a:gd name="connsiteX0" fmla="*/ 1016070 w 6096000"/>
              <a:gd name="connsiteY0" fmla="*/ 0 h 6856248"/>
              <a:gd name="connsiteX1" fmla="*/ 6096000 w 6096000"/>
              <a:gd name="connsiteY1" fmla="*/ 0 h 6856248"/>
              <a:gd name="connsiteX2" fmla="*/ 6096000 w 6096000"/>
              <a:gd name="connsiteY2" fmla="*/ 6856248 h 6856248"/>
              <a:gd name="connsiteX3" fmla="*/ 1014947 w 6096000"/>
              <a:gd name="connsiteY3" fmla="*/ 6856248 h 6856248"/>
              <a:gd name="connsiteX4" fmla="*/ 912073 w 6096000"/>
              <a:gd name="connsiteY4" fmla="*/ 6695780 h 6856248"/>
              <a:gd name="connsiteX5" fmla="*/ 0 w 6096000"/>
              <a:gd name="connsiteY5" fmla="*/ 3429000 h 6856248"/>
              <a:gd name="connsiteX6" fmla="*/ 912073 w 6096000"/>
              <a:gd name="connsiteY6" fmla="*/ 162221 h 685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6248">
                <a:moveTo>
                  <a:pt x="1016070" y="0"/>
                </a:moveTo>
                <a:lnTo>
                  <a:pt x="6096000" y="0"/>
                </a:lnTo>
                <a:lnTo>
                  <a:pt x="6096000" y="6856248"/>
                </a:lnTo>
                <a:lnTo>
                  <a:pt x="1014947" y="6856248"/>
                </a:lnTo>
                <a:lnTo>
                  <a:pt x="912073" y="6695780"/>
                </a:lnTo>
                <a:cubicBezTo>
                  <a:pt x="333295" y="5743239"/>
                  <a:pt x="0" y="4625042"/>
                  <a:pt x="0" y="3429000"/>
                </a:cubicBezTo>
                <a:cubicBezTo>
                  <a:pt x="0" y="2232959"/>
                  <a:pt x="333295" y="1114762"/>
                  <a:pt x="912073" y="162221"/>
                </a:cubicBezTo>
                <a:close/>
              </a:path>
            </a:pathLst>
          </a:custGeom>
          <a:solidFill>
            <a:schemeClr val="bg2"/>
          </a:solidFill>
        </p:spPr>
        <p:txBody>
          <a:bodyPr wrap="square" tIns="864000" anchor="ctr" anchorCtr="0">
            <a:noAutofit/>
          </a:bodyPr>
          <a:lstStyle>
            <a:lvl1pPr marL="0" indent="0" algn="ctr">
              <a:spcAft>
                <a:spcPts val="0"/>
              </a:spcAft>
              <a:buNone/>
              <a:defRPr sz="1600">
                <a:solidFill>
                  <a:schemeClr val="tx2"/>
                </a:solidFill>
              </a:defRPr>
            </a:lvl1pPr>
          </a:lstStyle>
          <a:p>
            <a:r>
              <a:rPr lang="en-GB" noProof="0"/>
              <a:t>Click icon to add picture or click on </a:t>
            </a:r>
            <a:br>
              <a:rPr lang="en-GB" noProof="0"/>
            </a:br>
            <a:r>
              <a:rPr lang="en-GB" noProof="0"/>
              <a:t>frame and insert picture from Templafy Images</a:t>
            </a:r>
          </a:p>
        </p:txBody>
      </p:sp>
      <p:sp>
        <p:nvSpPr>
          <p:cNvPr id="3" name="Title 2">
            <a:extLst>
              <a:ext uri="{FF2B5EF4-FFF2-40B4-BE49-F238E27FC236}">
                <a16:creationId xmlns:a16="http://schemas.microsoft.com/office/drawing/2014/main" id="{0687A80C-F845-45C9-8C90-7425C98B0695}"/>
              </a:ext>
            </a:extLst>
          </p:cNvPr>
          <p:cNvSpPr>
            <a:spLocks noGrp="1"/>
          </p:cNvSpPr>
          <p:nvPr>
            <p:ph type="title" hasCustomPrompt="1"/>
          </p:nvPr>
        </p:nvSpPr>
        <p:spPr>
          <a:xfrm>
            <a:off x="576000" y="576000"/>
            <a:ext cx="5375538" cy="460800"/>
          </a:xfrm>
        </p:spPr>
        <p:txBody>
          <a:bodyPr/>
          <a:lstStyle>
            <a:lvl1pPr>
              <a:defRPr sz="3000">
                <a:solidFill>
                  <a:schemeClr val="accent1"/>
                </a:solidFill>
              </a:defRPr>
            </a:lvl1pPr>
          </a:lstStyle>
          <a:p>
            <a:r>
              <a:rPr lang="en-GB" noProof="0"/>
              <a:t>Click to add title</a:t>
            </a:r>
            <a:endParaRPr lang="en-GB"/>
          </a:p>
        </p:txBody>
      </p:sp>
      <p:sp>
        <p:nvSpPr>
          <p:cNvPr id="10" name="Subtitle">
            <a:extLst>
              <a:ext uri="{FF2B5EF4-FFF2-40B4-BE49-F238E27FC236}">
                <a16:creationId xmlns:a16="http://schemas.microsoft.com/office/drawing/2014/main" id="{48CD1AC8-13AB-4BC2-809D-CD9F6BEE0E05}"/>
              </a:ext>
            </a:extLst>
          </p:cNvPr>
          <p:cNvSpPr>
            <a:spLocks noGrp="1"/>
          </p:cNvSpPr>
          <p:nvPr>
            <p:ph type="subTitle" idx="21" hasCustomPrompt="1"/>
          </p:nvPr>
        </p:nvSpPr>
        <p:spPr>
          <a:xfrm>
            <a:off x="576000" y="1036800"/>
            <a:ext cx="5375538"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1727200"/>
            <a:ext cx="5376863" cy="4265613"/>
          </a:xfrm>
        </p:spPr>
        <p:txBody>
          <a:bodyPr/>
          <a:lstStyle>
            <a:lvl1pPr>
              <a:defRPr>
                <a:solidFill>
                  <a:srgbClr val="545859"/>
                </a:solidFill>
              </a:defRPr>
            </a:lvl1pPr>
            <a:lvl2pPr>
              <a:defRPr>
                <a:solidFill>
                  <a:srgbClr val="545859"/>
                </a:solidFill>
              </a:defRPr>
            </a:lvl2pPr>
            <a:lvl3pPr>
              <a:defRPr>
                <a:solidFill>
                  <a:srgbClr val="545859"/>
                </a:solidFill>
              </a:defRPr>
            </a:lvl3pPr>
            <a:lvl4pPr>
              <a:defRPr>
                <a:solidFill>
                  <a:srgbClr val="545859"/>
                </a:solidFill>
              </a:defRPr>
            </a:lvl4pPr>
            <a:lvl5pPr>
              <a:defRPr>
                <a:solidFill>
                  <a:srgbClr val="545859"/>
                </a:solidFill>
              </a:defRPr>
            </a:lvl5pPr>
            <a:lvl6pPr>
              <a:defRPr>
                <a:solidFill>
                  <a:srgbClr val="545859"/>
                </a:solidFill>
              </a:defRPr>
            </a:lvl6pPr>
            <a:lvl7pPr>
              <a:defRPr>
                <a:solidFill>
                  <a:srgbClr val="545859"/>
                </a:solidFill>
              </a:defRPr>
            </a:lvl7pPr>
            <a:lvl8pPr>
              <a:defRPr>
                <a:solidFill>
                  <a:srgbClr val="545859"/>
                </a:solidFill>
              </a:defRPr>
            </a:lvl8pPr>
            <a:lvl9pPr>
              <a:defRPr>
                <a:solidFill>
                  <a:srgbClr val="545859"/>
                </a:solidFill>
              </a:defRPr>
            </a:lvl9pPr>
          </a:lstStyle>
          <a:p>
            <a:pPr lvl="0"/>
            <a:r>
              <a:rPr lang="en-GB" noProof="0"/>
              <a:t>Click to add text point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Text Placeholder note">
            <a:extLst>
              <a:ext uri="{FF2B5EF4-FFF2-40B4-BE49-F238E27FC236}">
                <a16:creationId xmlns:a16="http://schemas.microsoft.com/office/drawing/2014/main" id="{A7C247D9-0E31-43F6-88C7-A515B38A2A04}"/>
              </a:ext>
            </a:extLst>
          </p:cNvPr>
          <p:cNvSpPr>
            <a:spLocks noGrp="1"/>
          </p:cNvSpPr>
          <p:nvPr>
            <p:ph type="body" sz="quarter" idx="233" hasCustomPrompt="1"/>
          </p:nvPr>
        </p:nvSpPr>
        <p:spPr>
          <a:xfrm>
            <a:off x="576000" y="5994000"/>
            <a:ext cx="5375538"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2" name="Date Placeholder 1">
            <a:extLst>
              <a:ext uri="{FF2B5EF4-FFF2-40B4-BE49-F238E27FC236}">
                <a16:creationId xmlns:a16="http://schemas.microsoft.com/office/drawing/2014/main" id="{CE624523-DFDE-44AF-95BF-334B98295B73}"/>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ABFBFD6A-6F80-4CF1-A8FA-8E5A6F5E5C87}"/>
              </a:ext>
            </a:extLst>
          </p:cNvPr>
          <p:cNvSpPr>
            <a:spLocks noGrp="1"/>
          </p:cNvSpPr>
          <p:nvPr>
            <p:ph type="ftr" sz="quarter" idx="221"/>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7" name="Slide Number Placeholder 6">
            <a:extLst>
              <a:ext uri="{FF2B5EF4-FFF2-40B4-BE49-F238E27FC236}">
                <a16:creationId xmlns:a16="http://schemas.microsoft.com/office/drawing/2014/main" id="{39982023-7D4E-48A2-8E3D-FF66C0E7EFD9}"/>
              </a:ext>
            </a:extLst>
          </p:cNvPr>
          <p:cNvSpPr>
            <a:spLocks noGrp="1"/>
          </p:cNvSpPr>
          <p:nvPr>
            <p:ph type="sldNum" sz="quarter" idx="222"/>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981991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1 text + picture 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074BFFD-E540-45A5-8FC5-6D6E3B8652CC}"/>
              </a:ext>
            </a:extLst>
          </p:cNvPr>
          <p:cNvSpPr txBox="1"/>
          <p:nvPr userDrawn="1"/>
        </p:nvSpPr>
        <p:spPr>
          <a:xfrm>
            <a:off x="3290017" y="6908400"/>
            <a:ext cx="8882626" cy="215444"/>
          </a:xfrm>
          <a:prstGeom prst="rect">
            <a:avLst/>
          </a:prstGeom>
          <a:noFill/>
        </p:spPr>
        <p:txBody>
          <a:bodyPr wrap="square" lIns="0" tIns="0" rIns="0" bIns="0" rtlCol="0" anchor="b" anchorCtr="0">
            <a:spAutoFit/>
          </a:bodyPr>
          <a:lstStyle/>
          <a:p>
            <a:pPr marL="0" indent="0" algn="r">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19" name="TextBox 18">
            <a:extLst>
              <a:ext uri="{FF2B5EF4-FFF2-40B4-BE49-F238E27FC236}">
                <a16:creationId xmlns:a16="http://schemas.microsoft.com/office/drawing/2014/main" id="{5DAC383E-36F9-4C97-9527-8711F9D2C465}"/>
              </a:ext>
            </a:extLst>
          </p:cNvPr>
          <p:cNvSpPr txBox="1"/>
          <p:nvPr userDrawn="1"/>
        </p:nvSpPr>
        <p:spPr>
          <a:xfrm>
            <a:off x="9525" y="-270387"/>
            <a:ext cx="118491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a:t>
            </a:r>
            <a:endParaRPr lang="en-GB" sz="1400">
              <a:solidFill>
                <a:schemeClr val="tx2"/>
              </a:solidFill>
            </a:endParaRPr>
          </a:p>
        </p:txBody>
      </p:sp>
      <p:sp>
        <p:nvSpPr>
          <p:cNvPr id="18" name="Overlay">
            <a:extLst>
              <a:ext uri="{FF2B5EF4-FFF2-40B4-BE49-F238E27FC236}">
                <a16:creationId xmlns:a16="http://schemas.microsoft.com/office/drawing/2014/main" id="{A35D48C2-BF06-4B2F-BE11-5D7A15F7C2BD}"/>
              </a:ext>
            </a:extLst>
          </p:cNvPr>
          <p:cNvSpPr>
            <a:spLocks noGrp="1"/>
          </p:cNvSpPr>
          <p:nvPr>
            <p:ph type="body" sz="quarter" idx="20" hasCustomPrompt="1"/>
          </p:nvPr>
        </p:nvSpPr>
        <p:spPr bwMode="ltGray">
          <a:xfrm>
            <a:off x="1" y="0"/>
            <a:ext cx="12192000" cy="6858000"/>
          </a:xfrm>
          <a:prstGeom prst="rect">
            <a:avLst/>
          </a:prstGeom>
          <a:gradFill>
            <a:gsLst>
              <a:gs pos="45000">
                <a:schemeClr val="tx1">
                  <a:alpha val="25000"/>
                </a:schemeClr>
              </a:gs>
              <a:gs pos="100000">
                <a:schemeClr val="bg1">
                  <a:alpha val="24559"/>
                </a:schemeClr>
              </a:gs>
            </a:gsLst>
            <a:lin ang="21594000" scaled="0"/>
          </a:gradFill>
          <a:ln w="0">
            <a:noFill/>
          </a:ln>
        </p:spPr>
        <p:txBody>
          <a:bodyPr wrap="square">
            <a:noAutofit/>
          </a:bodyPr>
          <a:lstStyle>
            <a:lvl1pPr marL="0" indent="0">
              <a:buNone/>
              <a:defRPr sz="100">
                <a:noFill/>
              </a:defRPr>
            </a:lvl1pPr>
          </a:lstStyle>
          <a:p>
            <a:pPr lvl="0"/>
            <a:r>
              <a:rPr lang="en-GB"/>
              <a:t>.</a:t>
            </a:r>
          </a:p>
        </p:txBody>
      </p:sp>
      <p:sp>
        <p:nvSpPr>
          <p:cNvPr id="12" name="Picture Placeholder 7">
            <a:extLst>
              <a:ext uri="{FF2B5EF4-FFF2-40B4-BE49-F238E27FC236}">
                <a16:creationId xmlns:a16="http://schemas.microsoft.com/office/drawing/2014/main" id="{762B2AAB-0CDA-4757-93D0-AEA700334D1D}"/>
              </a:ext>
            </a:extLst>
          </p:cNvPr>
          <p:cNvSpPr>
            <a:spLocks noGrp="1"/>
          </p:cNvSpPr>
          <p:nvPr>
            <p:ph type="pic" sz="quarter" idx="13" hasCustomPrompt="1"/>
          </p:nvPr>
        </p:nvSpPr>
        <p:spPr>
          <a:xfrm>
            <a:off x="0" y="-1"/>
            <a:ext cx="12193200" cy="6861600"/>
          </a:xfrm>
          <a:solidFill>
            <a:schemeClr val="bg2"/>
          </a:solidFill>
        </p:spPr>
        <p:txBody>
          <a:bodyPr lIns="144000" tIns="108000"/>
          <a:lstStyle>
            <a:lvl1pPr marL="0" indent="0" algn="l">
              <a:buNone/>
              <a:defRPr sz="1600"/>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17" name="Overlay bubble">
            <a:extLst>
              <a:ext uri="{FF2B5EF4-FFF2-40B4-BE49-F238E27FC236}">
                <a16:creationId xmlns:a16="http://schemas.microsoft.com/office/drawing/2014/main" id="{7E84BF0B-909D-479A-B927-7FC528B47E4B}"/>
              </a:ext>
            </a:extLst>
          </p:cNvPr>
          <p:cNvSpPr>
            <a:spLocks noGrp="1"/>
          </p:cNvSpPr>
          <p:nvPr>
            <p:ph type="body" sz="quarter" idx="22" hasCustomPrompt="1"/>
          </p:nvPr>
        </p:nvSpPr>
        <p:spPr bwMode="ltGray">
          <a:xfrm>
            <a:off x="8458800" y="0"/>
            <a:ext cx="3733200" cy="6858000"/>
          </a:xfrm>
          <a:custGeom>
            <a:avLst/>
            <a:gdLst>
              <a:gd name="connsiteX0" fmla="*/ 1050355 w 3733200"/>
              <a:gd name="connsiteY0" fmla="*/ 0 h 6858000"/>
              <a:gd name="connsiteX1" fmla="*/ 3733200 w 3733200"/>
              <a:gd name="connsiteY1" fmla="*/ 0 h 6858000"/>
              <a:gd name="connsiteX2" fmla="*/ 3733200 w 3733200"/>
              <a:gd name="connsiteY2" fmla="*/ 6858000 h 6858000"/>
              <a:gd name="connsiteX3" fmla="*/ 1050355 w 3733200"/>
              <a:gd name="connsiteY3" fmla="*/ 6858000 h 6858000"/>
              <a:gd name="connsiteX4" fmla="*/ 1045200 w 3733200"/>
              <a:gd name="connsiteY4" fmla="*/ 6850751 h 6858000"/>
              <a:gd name="connsiteX5" fmla="*/ 0 w 3733200"/>
              <a:gd name="connsiteY5" fmla="*/ 3429000 h 6858000"/>
              <a:gd name="connsiteX6" fmla="*/ 1045200 w 3733200"/>
              <a:gd name="connsiteY6" fmla="*/ 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3200" h="6858000">
                <a:moveTo>
                  <a:pt x="1050355" y="0"/>
                </a:moveTo>
                <a:lnTo>
                  <a:pt x="3733200" y="0"/>
                </a:lnTo>
                <a:lnTo>
                  <a:pt x="3733200" y="6858000"/>
                </a:lnTo>
                <a:lnTo>
                  <a:pt x="1050355" y="6858000"/>
                </a:lnTo>
                <a:lnTo>
                  <a:pt x="1045200" y="6850751"/>
                </a:lnTo>
                <a:cubicBezTo>
                  <a:pt x="385315" y="5873992"/>
                  <a:pt x="0" y="4696494"/>
                  <a:pt x="0" y="3429000"/>
                </a:cubicBezTo>
                <a:cubicBezTo>
                  <a:pt x="0" y="2161507"/>
                  <a:pt x="385315" y="984008"/>
                  <a:pt x="1045200" y="7250"/>
                </a:cubicBezTo>
                <a:close/>
              </a:path>
            </a:pathLst>
          </a:custGeom>
          <a:solidFill>
            <a:schemeClr val="accent1">
              <a:alpha val="80000"/>
            </a:schemeClr>
          </a:solidFill>
          <a:ln w="0">
            <a:noFill/>
          </a:ln>
        </p:spPr>
        <p:txBody>
          <a:bodyPr wrap="square">
            <a:noAutofit/>
          </a:bodyPr>
          <a:lstStyle>
            <a:lvl1pPr marL="0" indent="0">
              <a:buNone/>
              <a:defRPr sz="100">
                <a:noFill/>
              </a:defRPr>
            </a:lvl1pPr>
          </a:lstStyle>
          <a:p>
            <a:pPr lvl="0"/>
            <a:r>
              <a:rPr lang="en-GB"/>
              <a:t>.</a:t>
            </a:r>
          </a:p>
        </p:txBody>
      </p:sp>
      <p:sp>
        <p:nvSpPr>
          <p:cNvPr id="11" name="Title 10">
            <a:extLst>
              <a:ext uri="{FF2B5EF4-FFF2-40B4-BE49-F238E27FC236}">
                <a16:creationId xmlns:a16="http://schemas.microsoft.com/office/drawing/2014/main" id="{D6C050F6-82F4-476C-B6FF-FE11F88C7E9A}"/>
              </a:ext>
            </a:extLst>
          </p:cNvPr>
          <p:cNvSpPr>
            <a:spLocks noGrp="1"/>
          </p:cNvSpPr>
          <p:nvPr>
            <p:ph type="title" hasCustomPrompt="1"/>
          </p:nvPr>
        </p:nvSpPr>
        <p:spPr>
          <a:xfrm>
            <a:off x="576000" y="867600"/>
            <a:ext cx="6609600" cy="1492141"/>
          </a:xfrm>
        </p:spPr>
        <p:txBody>
          <a:bodyPr tIns="0" anchor="b" anchorCtr="0"/>
          <a:lstStyle>
            <a:lvl1pPr>
              <a:lnSpc>
                <a:spcPct val="90000"/>
              </a:lnSpc>
              <a:spcAft>
                <a:spcPts val="300"/>
              </a:spcAft>
              <a:defRPr sz="4800" b="1">
                <a:solidFill>
                  <a:schemeClr val="bg1"/>
                </a:solidFill>
                <a:latin typeface="+mn-lt"/>
              </a:defRPr>
            </a:lvl1pPr>
          </a:lstStyle>
          <a:p>
            <a:r>
              <a:rPr lang="en-GB" noProof="0"/>
              <a:t>Click to add title</a:t>
            </a:r>
            <a:endParaRPr lang="en-GB"/>
          </a:p>
        </p:txBody>
      </p:sp>
      <p:sp>
        <p:nvSpPr>
          <p:cNvPr id="16" name="Subtitle">
            <a:extLst>
              <a:ext uri="{FF2B5EF4-FFF2-40B4-BE49-F238E27FC236}">
                <a16:creationId xmlns:a16="http://schemas.microsoft.com/office/drawing/2014/main" id="{2DBE087B-3AC1-46BC-8D4A-35AF7E337210}"/>
              </a:ext>
            </a:extLst>
          </p:cNvPr>
          <p:cNvSpPr>
            <a:spLocks noGrp="1"/>
          </p:cNvSpPr>
          <p:nvPr>
            <p:ph type="subTitle" idx="21" hasCustomPrompt="1"/>
          </p:nvPr>
        </p:nvSpPr>
        <p:spPr>
          <a:xfrm>
            <a:off x="576000" y="2441152"/>
            <a:ext cx="6609600" cy="78619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4003200"/>
            <a:ext cx="2541600" cy="1987200"/>
          </a:xfrm>
        </p:spPr>
        <p:txBody>
          <a:bodyPr anchor="b"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a:t>Click to add text</a:t>
            </a:r>
            <a:endParaRPr lang="en-GB"/>
          </a:p>
        </p:txBody>
      </p:sp>
      <p:sp>
        <p:nvSpPr>
          <p:cNvPr id="15" name="Text Placeholder 7">
            <a:extLst>
              <a:ext uri="{FF2B5EF4-FFF2-40B4-BE49-F238E27FC236}">
                <a16:creationId xmlns:a16="http://schemas.microsoft.com/office/drawing/2014/main" id="{E14D8863-9DA5-43C0-BC9B-0A9132C19F64}"/>
              </a:ext>
            </a:extLst>
          </p:cNvPr>
          <p:cNvSpPr>
            <a:spLocks noGrp="1"/>
          </p:cNvSpPr>
          <p:nvPr>
            <p:ph type="body" sz="quarter" idx="18" hasCustomPrompt="1"/>
          </p:nvPr>
        </p:nvSpPr>
        <p:spPr>
          <a:xfrm>
            <a:off x="9074400" y="1729138"/>
            <a:ext cx="2541600" cy="1987200"/>
          </a:xfrm>
        </p:spPr>
        <p:txBody>
          <a:bodyPr anchor="t" anchorCtr="0"/>
          <a:lstStyle>
            <a:lvl1pPr marL="0" indent="0">
              <a:buFontTx/>
              <a:buNone/>
              <a:defRPr sz="1000">
                <a:solidFill>
                  <a:schemeClr val="bg1"/>
                </a:solidFill>
              </a:defRPr>
            </a:lvl1pPr>
            <a:lvl2pPr marL="0" indent="0">
              <a:buFontTx/>
              <a:buNone/>
              <a:defRPr sz="1000">
                <a:solidFill>
                  <a:schemeClr val="bg1"/>
                </a:solidFill>
              </a:defRPr>
            </a:lvl2pPr>
            <a:lvl3pPr marL="0" indent="0">
              <a:buFontTx/>
              <a:buNone/>
              <a:defRPr sz="1000">
                <a:solidFill>
                  <a:schemeClr val="bg1"/>
                </a:solidFill>
              </a:defRPr>
            </a:lvl3pPr>
            <a:lvl4pPr>
              <a:buFontTx/>
              <a:buNone/>
              <a:defRPr sz="1000" b="0">
                <a:solidFill>
                  <a:schemeClr val="bg1"/>
                </a:solidFill>
              </a:defRPr>
            </a:lvl4pPr>
            <a:lvl5pPr>
              <a:buFontTx/>
              <a:buNone/>
              <a:defRPr sz="1000">
                <a:solidFill>
                  <a:schemeClr val="bg1"/>
                </a:solidFill>
              </a:defRPr>
            </a:lvl5pPr>
            <a:lvl6pPr>
              <a:buFontTx/>
              <a:buNone/>
              <a:defRPr sz="1000">
                <a:solidFill>
                  <a:schemeClr val="bg1"/>
                </a:solidFill>
                <a:latin typeface="+mn-lt"/>
              </a:defRPr>
            </a:lvl6pPr>
            <a:lvl7pPr>
              <a:buFontTx/>
              <a:buNone/>
              <a:defRPr sz="1000">
                <a:solidFill>
                  <a:schemeClr val="bg1"/>
                </a:solidFill>
                <a:latin typeface="+mn-lt"/>
              </a:defRPr>
            </a:lvl7pPr>
            <a:lvl8pPr>
              <a:buFontTx/>
              <a:buNone/>
              <a:defRPr sz="1000">
                <a:solidFill>
                  <a:schemeClr val="bg1"/>
                </a:solidFill>
                <a:latin typeface="+mn-lt"/>
              </a:defRPr>
            </a:lvl8pPr>
            <a:lvl9pPr>
              <a:buFontTx/>
              <a:buNone/>
              <a:defRPr sz="1000">
                <a:solidFill>
                  <a:schemeClr val="bg1"/>
                </a:solidFill>
                <a:latin typeface="+mn-lt"/>
              </a:defRPr>
            </a:lvl9pPr>
          </a:lstStyle>
          <a:p>
            <a:pPr lvl="0"/>
            <a:r>
              <a:rPr lang="en-GB" noProof="0"/>
              <a:t>Click to add text</a:t>
            </a:r>
            <a:endParaRPr lang="en-GB"/>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828986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1 text + picture/overlay A">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D2F42FA-AFF8-4C0D-BE47-5FF877E4B896}"/>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Right click on picture and choose “</a:t>
            </a:r>
            <a:r>
              <a:rPr lang="en-GB" sz="1400" b="0"/>
              <a:t>Send to Back” </a:t>
            </a:r>
            <a:r>
              <a:rPr lang="en-GB" sz="1400"/>
              <a:t>to get overlay in front</a:t>
            </a:r>
            <a:endParaRPr lang="en-GB" sz="1600">
              <a:solidFill>
                <a:schemeClr val="tx2"/>
              </a:solidFill>
            </a:endParaRPr>
          </a:p>
        </p:txBody>
      </p:sp>
      <p:sp>
        <p:nvSpPr>
          <p:cNvPr id="24" name="TextBox 23">
            <a:extLst>
              <a:ext uri="{FF2B5EF4-FFF2-40B4-BE49-F238E27FC236}">
                <a16:creationId xmlns:a16="http://schemas.microsoft.com/office/drawing/2014/main" id="{1548939C-F3C5-4E8D-AD87-F7C4A7A4C5D1}"/>
              </a:ext>
            </a:extLst>
          </p:cNvPr>
          <p:cNvSpPr txBox="1"/>
          <p:nvPr userDrawn="1"/>
        </p:nvSpPr>
        <p:spPr>
          <a:xfrm>
            <a:off x="3299947" y="6909773"/>
            <a:ext cx="8882626" cy="215444"/>
          </a:xfrm>
          <a:prstGeom prst="rect">
            <a:avLst/>
          </a:prstGeom>
          <a:noFill/>
        </p:spPr>
        <p:txBody>
          <a:bodyPr wrap="square" lIns="0" tIns="0" rIns="0" bIns="0" rtlCol="0" anchor="b" anchorCtr="0">
            <a:spAutoFit/>
          </a:bodyPr>
          <a:lstStyle/>
          <a:p>
            <a:pPr marL="0" indent="0" algn="r">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14" name="Overlay">
            <a:extLst>
              <a:ext uri="{FF2B5EF4-FFF2-40B4-BE49-F238E27FC236}">
                <a16:creationId xmlns:a16="http://schemas.microsoft.com/office/drawing/2014/main" id="{65C63FBD-AF8E-438B-ADE0-4CC16532B702}"/>
              </a:ext>
            </a:extLst>
          </p:cNvPr>
          <p:cNvSpPr>
            <a:spLocks noGrp="1"/>
          </p:cNvSpPr>
          <p:nvPr>
            <p:ph type="body" sz="quarter" idx="234" hasCustomPrompt="1"/>
          </p:nvPr>
        </p:nvSpPr>
        <p:spPr bwMode="ltGray">
          <a:xfrm>
            <a:off x="1" y="0"/>
            <a:ext cx="12192000" cy="6858000"/>
          </a:xfrm>
          <a:prstGeom prst="rect">
            <a:avLst/>
          </a:prstGeom>
          <a:gradFill>
            <a:gsLst>
              <a:gs pos="45000">
                <a:schemeClr val="tx1">
                  <a:alpha val="34595"/>
                </a:schemeClr>
              </a:gs>
              <a:gs pos="100000">
                <a:schemeClr val="bg1">
                  <a:alpha val="24559"/>
                </a:schemeClr>
              </a:gs>
            </a:gsLst>
            <a:lin ang="21594000" scaled="0"/>
          </a:gradFill>
          <a:ln w="0">
            <a:noFill/>
          </a:ln>
        </p:spPr>
        <p:txBody>
          <a:bodyPr wrap="square">
            <a:noAutofit/>
          </a:bodyPr>
          <a:lstStyle>
            <a:lvl1pPr marL="0" indent="0">
              <a:buNone/>
              <a:defRPr sz="100">
                <a:noFill/>
              </a:defRPr>
            </a:lvl1pPr>
          </a:lstStyle>
          <a:p>
            <a:pPr lvl="0"/>
            <a:r>
              <a:rPr lang="en-GB"/>
              <a:t>.</a:t>
            </a:r>
          </a:p>
        </p:txBody>
      </p:sp>
      <p:sp>
        <p:nvSpPr>
          <p:cNvPr id="18" name="Picture Placeholder">
            <a:extLst>
              <a:ext uri="{FF2B5EF4-FFF2-40B4-BE49-F238E27FC236}">
                <a16:creationId xmlns:a16="http://schemas.microsoft.com/office/drawing/2014/main" id="{4D276DFC-0D47-444F-9013-CA86083882F7}"/>
              </a:ext>
            </a:extLst>
          </p:cNvPr>
          <p:cNvSpPr>
            <a:spLocks noGrp="1"/>
          </p:cNvSpPr>
          <p:nvPr>
            <p:ph type="pic" sz="quarter" idx="220" hasCustomPrompt="1"/>
          </p:nvPr>
        </p:nvSpPr>
        <p:spPr bwMode="white">
          <a:xfrm>
            <a:off x="0" y="-1"/>
            <a:ext cx="12193200" cy="6861600"/>
          </a:xfrm>
          <a:solidFill>
            <a:schemeClr val="bg2"/>
          </a:solidFill>
        </p:spPr>
        <p:txBody>
          <a:bodyPr lIns="36000" tIns="36000" rIns="5184000" bIns="108000" anchor="t" anchorCtr="0"/>
          <a:lstStyle>
            <a:lvl1pPr marL="0" indent="0" algn="l">
              <a:spcAft>
                <a:spcPts val="0"/>
              </a:spcAft>
              <a:buNone/>
              <a:defRPr sz="1400">
                <a:solidFill>
                  <a:schemeClr val="tx2"/>
                </a:solidFill>
              </a:defRPr>
            </a:lvl1pPr>
          </a:lstStyle>
          <a:p>
            <a:r>
              <a:rPr lang="en-GB"/>
              <a:t>Click on frame and insert picture using the Insert tab - Pictures or from Templafy Images. Right click on picture and choose Send to Back to get overlay in front</a:t>
            </a:r>
          </a:p>
        </p:txBody>
      </p:sp>
      <p:sp>
        <p:nvSpPr>
          <p:cNvPr id="20" name="Freeform: Shape overlay">
            <a:extLst>
              <a:ext uri="{FF2B5EF4-FFF2-40B4-BE49-F238E27FC236}">
                <a16:creationId xmlns:a16="http://schemas.microsoft.com/office/drawing/2014/main" id="{F7E026B5-03CD-442C-AA38-2B3730ACE252}"/>
              </a:ext>
            </a:extLst>
          </p:cNvPr>
          <p:cNvSpPr>
            <a:spLocks noGrp="1"/>
          </p:cNvSpPr>
          <p:nvPr>
            <p:ph type="body" sz="quarter" idx="20" hasCustomPrompt="1"/>
          </p:nvPr>
        </p:nvSpPr>
        <p:spPr bwMode="ltGray">
          <a:xfrm>
            <a:off x="6096000" y="0"/>
            <a:ext cx="6096000" cy="6858000"/>
          </a:xfrm>
          <a:custGeom>
            <a:avLst/>
            <a:gdLst>
              <a:gd name="connsiteX0" fmla="*/ 1050355 w 6096000"/>
              <a:gd name="connsiteY0" fmla="*/ 0 h 6858000"/>
              <a:gd name="connsiteX1" fmla="*/ 6096000 w 6096000"/>
              <a:gd name="connsiteY1" fmla="*/ 0 h 6858000"/>
              <a:gd name="connsiteX2" fmla="*/ 6096000 w 6096000"/>
              <a:gd name="connsiteY2" fmla="*/ 6858000 h 6858000"/>
              <a:gd name="connsiteX3" fmla="*/ 1050355 w 6096000"/>
              <a:gd name="connsiteY3" fmla="*/ 6858000 h 6858000"/>
              <a:gd name="connsiteX4" fmla="*/ 1045200 w 6096000"/>
              <a:gd name="connsiteY4" fmla="*/ 6850751 h 6858000"/>
              <a:gd name="connsiteX5" fmla="*/ 0 w 6096000"/>
              <a:gd name="connsiteY5" fmla="*/ 3429000 h 6858000"/>
              <a:gd name="connsiteX6" fmla="*/ 1045200 w 6096000"/>
              <a:gd name="connsiteY6" fmla="*/ 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50355" y="0"/>
                </a:moveTo>
                <a:lnTo>
                  <a:pt x="6096000" y="0"/>
                </a:lnTo>
                <a:lnTo>
                  <a:pt x="6096000" y="6858000"/>
                </a:lnTo>
                <a:lnTo>
                  <a:pt x="1050355" y="6858000"/>
                </a:lnTo>
                <a:lnTo>
                  <a:pt x="1045200" y="6850751"/>
                </a:lnTo>
                <a:cubicBezTo>
                  <a:pt x="385315" y="5873992"/>
                  <a:pt x="0" y="4696494"/>
                  <a:pt x="0" y="3429000"/>
                </a:cubicBezTo>
                <a:cubicBezTo>
                  <a:pt x="0" y="2161507"/>
                  <a:pt x="385315" y="984008"/>
                  <a:pt x="1045200" y="7250"/>
                </a:cubicBezTo>
                <a:close/>
              </a:path>
            </a:pathLst>
          </a:custGeom>
          <a:solidFill>
            <a:schemeClr val="accent1">
              <a:alpha val="80000"/>
            </a:schemeClr>
          </a:solidFill>
          <a:ln w="0">
            <a:noFill/>
          </a:ln>
        </p:spPr>
        <p:txBody>
          <a:bodyPr wrap="square">
            <a:noAutofit/>
          </a:bodyPr>
          <a:lstStyle>
            <a:lvl1pPr marL="0" indent="0">
              <a:buNone/>
              <a:defRPr sz="100">
                <a:noFill/>
              </a:defRPr>
            </a:lvl1pPr>
          </a:lstStyle>
          <a:p>
            <a:pPr lvl="0"/>
            <a:r>
              <a:rPr lang="en-GB"/>
              <a:t>.</a:t>
            </a:r>
          </a:p>
        </p:txBody>
      </p:sp>
      <p:sp>
        <p:nvSpPr>
          <p:cNvPr id="3" name="Title 2">
            <a:extLst>
              <a:ext uri="{FF2B5EF4-FFF2-40B4-BE49-F238E27FC236}">
                <a16:creationId xmlns:a16="http://schemas.microsoft.com/office/drawing/2014/main" id="{0687A80C-F845-45C9-8C90-7425C98B0695}"/>
              </a:ext>
            </a:extLst>
          </p:cNvPr>
          <p:cNvSpPr>
            <a:spLocks noGrp="1"/>
          </p:cNvSpPr>
          <p:nvPr>
            <p:ph type="title" hasCustomPrompt="1"/>
          </p:nvPr>
        </p:nvSpPr>
        <p:spPr>
          <a:xfrm>
            <a:off x="576000" y="576000"/>
            <a:ext cx="5375538" cy="439200"/>
          </a:xfrm>
        </p:spPr>
        <p:txBody>
          <a:bodyPr/>
          <a:lstStyle>
            <a:lvl1pPr>
              <a:defRPr sz="3000">
                <a:solidFill>
                  <a:schemeClr val="bg1"/>
                </a:solidFill>
              </a:defRPr>
            </a:lvl1pPr>
          </a:lstStyle>
          <a:p>
            <a:r>
              <a:rPr lang="en-GB" noProof="0"/>
              <a:t>Click to add title</a:t>
            </a:r>
            <a:endParaRPr lang="en-GB"/>
          </a:p>
        </p:txBody>
      </p:sp>
      <p:sp>
        <p:nvSpPr>
          <p:cNvPr id="15" name="Subtitle">
            <a:extLst>
              <a:ext uri="{FF2B5EF4-FFF2-40B4-BE49-F238E27FC236}">
                <a16:creationId xmlns:a16="http://schemas.microsoft.com/office/drawing/2014/main" id="{D39FEA10-A863-4399-BFC5-D8C6908F6EC5}"/>
              </a:ext>
            </a:extLst>
          </p:cNvPr>
          <p:cNvSpPr>
            <a:spLocks noGrp="1"/>
          </p:cNvSpPr>
          <p:nvPr>
            <p:ph type="subTitle" idx="21" hasCustomPrompt="1"/>
          </p:nvPr>
        </p:nvSpPr>
        <p:spPr>
          <a:xfrm>
            <a:off x="576000" y="1036800"/>
            <a:ext cx="5375538"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1727200"/>
            <a:ext cx="5376863"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note">
            <a:extLst>
              <a:ext uri="{FF2B5EF4-FFF2-40B4-BE49-F238E27FC236}">
                <a16:creationId xmlns:a16="http://schemas.microsoft.com/office/drawing/2014/main" id="{A82BC9E5-1F0C-4829-852D-931D8501B6D7}"/>
              </a:ext>
            </a:extLst>
          </p:cNvPr>
          <p:cNvSpPr>
            <a:spLocks noGrp="1"/>
          </p:cNvSpPr>
          <p:nvPr>
            <p:ph type="body" sz="quarter" idx="233" hasCustomPrompt="1"/>
          </p:nvPr>
        </p:nvSpPr>
        <p:spPr>
          <a:xfrm>
            <a:off x="576000" y="5994000"/>
            <a:ext cx="5375538"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63FF7635-21C3-4865-84E0-5C7B7F95EF43}"/>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3" name="Slide Number Placeholder 12">
            <a:extLst>
              <a:ext uri="{FF2B5EF4-FFF2-40B4-BE49-F238E27FC236}">
                <a16:creationId xmlns:a16="http://schemas.microsoft.com/office/drawing/2014/main" id="{F7745D3F-AA94-400A-AF8F-16D527EB1F76}"/>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402407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1 text + picture/overlay B">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7ABC4BD-5A21-415F-934F-F31895735664}"/>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Right click on picture and choose “</a:t>
            </a:r>
            <a:r>
              <a:rPr lang="en-GB" sz="1400" b="0"/>
              <a:t>Send to Back” </a:t>
            </a:r>
            <a:r>
              <a:rPr lang="en-GB" sz="1400"/>
              <a:t>to get overlay in front</a:t>
            </a:r>
            <a:endParaRPr lang="en-GB" sz="1600">
              <a:solidFill>
                <a:schemeClr val="tx2"/>
              </a:solidFill>
            </a:endParaRPr>
          </a:p>
        </p:txBody>
      </p:sp>
      <p:sp>
        <p:nvSpPr>
          <p:cNvPr id="21" name="TextBox 20">
            <a:extLst>
              <a:ext uri="{FF2B5EF4-FFF2-40B4-BE49-F238E27FC236}">
                <a16:creationId xmlns:a16="http://schemas.microsoft.com/office/drawing/2014/main" id="{2C941901-4818-4FCF-BEB1-0744ADC13571}"/>
              </a:ext>
            </a:extLst>
          </p:cNvPr>
          <p:cNvSpPr txBox="1"/>
          <p:nvPr userDrawn="1"/>
        </p:nvSpPr>
        <p:spPr>
          <a:xfrm>
            <a:off x="3299947" y="6909773"/>
            <a:ext cx="8882626" cy="215444"/>
          </a:xfrm>
          <a:prstGeom prst="rect">
            <a:avLst/>
          </a:prstGeom>
          <a:noFill/>
        </p:spPr>
        <p:txBody>
          <a:bodyPr wrap="square" lIns="0" tIns="0" rIns="0" bIns="0" rtlCol="0" anchor="b" anchorCtr="0">
            <a:spAutoFit/>
          </a:bodyPr>
          <a:lstStyle/>
          <a:p>
            <a:pPr marL="0" indent="0" algn="r">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13" name="Overlay">
            <a:extLst>
              <a:ext uri="{FF2B5EF4-FFF2-40B4-BE49-F238E27FC236}">
                <a16:creationId xmlns:a16="http://schemas.microsoft.com/office/drawing/2014/main" id="{F670BDC8-87FE-4EB9-A204-6452C515357F}"/>
              </a:ext>
            </a:extLst>
          </p:cNvPr>
          <p:cNvSpPr>
            <a:spLocks noGrp="1"/>
          </p:cNvSpPr>
          <p:nvPr>
            <p:ph type="body" sz="quarter" idx="22" hasCustomPrompt="1"/>
          </p:nvPr>
        </p:nvSpPr>
        <p:spPr bwMode="ltGray">
          <a:xfrm>
            <a:off x="1" y="0"/>
            <a:ext cx="12192000" cy="6858000"/>
          </a:xfrm>
          <a:prstGeom prst="rect">
            <a:avLst/>
          </a:prstGeom>
          <a:gradFill>
            <a:gsLst>
              <a:gs pos="45000">
                <a:schemeClr val="tx1">
                  <a:alpha val="20000"/>
                </a:schemeClr>
              </a:gs>
              <a:gs pos="100000">
                <a:schemeClr val="bg1">
                  <a:alpha val="24559"/>
                </a:schemeClr>
              </a:gs>
            </a:gsLst>
            <a:lin ang="21594000" scaled="0"/>
          </a:gradFill>
          <a:ln w="0">
            <a:noFill/>
          </a:ln>
        </p:spPr>
        <p:txBody>
          <a:bodyPr wrap="square">
            <a:noAutofit/>
          </a:bodyPr>
          <a:lstStyle>
            <a:lvl1pPr marL="0" indent="0">
              <a:buNone/>
              <a:defRPr sz="100">
                <a:noFill/>
              </a:defRPr>
            </a:lvl1pPr>
          </a:lstStyle>
          <a:p>
            <a:pPr lvl="0"/>
            <a:r>
              <a:rPr lang="en-GB"/>
              <a:t>.</a:t>
            </a:r>
          </a:p>
        </p:txBody>
      </p:sp>
      <p:sp>
        <p:nvSpPr>
          <p:cNvPr id="18" name="Picture Placeholder">
            <a:extLst>
              <a:ext uri="{FF2B5EF4-FFF2-40B4-BE49-F238E27FC236}">
                <a16:creationId xmlns:a16="http://schemas.microsoft.com/office/drawing/2014/main" id="{4D276DFC-0D47-444F-9013-CA86083882F7}"/>
              </a:ext>
            </a:extLst>
          </p:cNvPr>
          <p:cNvSpPr>
            <a:spLocks noGrp="1"/>
          </p:cNvSpPr>
          <p:nvPr>
            <p:ph type="pic" sz="quarter" idx="220" hasCustomPrompt="1"/>
          </p:nvPr>
        </p:nvSpPr>
        <p:spPr bwMode="white">
          <a:xfrm>
            <a:off x="0" y="-1"/>
            <a:ext cx="12193200" cy="6861600"/>
          </a:xfrm>
          <a:solidFill>
            <a:schemeClr val="bg2"/>
          </a:solidFill>
        </p:spPr>
        <p:txBody>
          <a:bodyPr lIns="36000" tIns="36000" rIns="5112000" bIns="108000" anchor="t" anchorCtr="0"/>
          <a:lstStyle>
            <a:lvl1pPr marL="0" indent="0" algn="l">
              <a:spcAft>
                <a:spcPts val="0"/>
              </a:spcAft>
              <a:buNone/>
              <a:defRPr sz="1400">
                <a:solidFill>
                  <a:schemeClr val="tx2"/>
                </a:solidFill>
              </a:defRPr>
            </a:lvl1pPr>
          </a:lstStyle>
          <a:p>
            <a:r>
              <a:rPr lang="en-GB"/>
              <a:t>Click on frame and insert picture using the Insert tab - Pictures or from Templafy Images. Right click on picture and choose Send to Back to get right picture in front</a:t>
            </a:r>
          </a:p>
        </p:txBody>
      </p:sp>
      <p:sp>
        <p:nvSpPr>
          <p:cNvPr id="20" name="Freeform: Shape overlay">
            <a:extLst>
              <a:ext uri="{FF2B5EF4-FFF2-40B4-BE49-F238E27FC236}">
                <a16:creationId xmlns:a16="http://schemas.microsoft.com/office/drawing/2014/main" id="{F7E026B5-03CD-442C-AA38-2B3730ACE252}"/>
              </a:ext>
            </a:extLst>
          </p:cNvPr>
          <p:cNvSpPr>
            <a:spLocks noGrp="1"/>
          </p:cNvSpPr>
          <p:nvPr>
            <p:ph type="body" sz="quarter" idx="20" hasCustomPrompt="1"/>
          </p:nvPr>
        </p:nvSpPr>
        <p:spPr bwMode="ltGray">
          <a:xfrm>
            <a:off x="6096000" y="0"/>
            <a:ext cx="6096000" cy="6858000"/>
          </a:xfrm>
          <a:custGeom>
            <a:avLst/>
            <a:gdLst>
              <a:gd name="connsiteX0" fmla="*/ 1050355 w 6096000"/>
              <a:gd name="connsiteY0" fmla="*/ 0 h 6858000"/>
              <a:gd name="connsiteX1" fmla="*/ 6096000 w 6096000"/>
              <a:gd name="connsiteY1" fmla="*/ 0 h 6858000"/>
              <a:gd name="connsiteX2" fmla="*/ 6096000 w 6096000"/>
              <a:gd name="connsiteY2" fmla="*/ 6858000 h 6858000"/>
              <a:gd name="connsiteX3" fmla="*/ 1050355 w 6096000"/>
              <a:gd name="connsiteY3" fmla="*/ 6858000 h 6858000"/>
              <a:gd name="connsiteX4" fmla="*/ 1045200 w 6096000"/>
              <a:gd name="connsiteY4" fmla="*/ 6850751 h 6858000"/>
              <a:gd name="connsiteX5" fmla="*/ 0 w 6096000"/>
              <a:gd name="connsiteY5" fmla="*/ 3429000 h 6858000"/>
              <a:gd name="connsiteX6" fmla="*/ 1045200 w 6096000"/>
              <a:gd name="connsiteY6" fmla="*/ 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50355" y="0"/>
                </a:moveTo>
                <a:lnTo>
                  <a:pt x="6096000" y="0"/>
                </a:lnTo>
                <a:lnTo>
                  <a:pt x="6096000" y="6858000"/>
                </a:lnTo>
                <a:lnTo>
                  <a:pt x="1050355" y="6858000"/>
                </a:lnTo>
                <a:lnTo>
                  <a:pt x="1045200" y="6850751"/>
                </a:lnTo>
                <a:cubicBezTo>
                  <a:pt x="385315" y="5873992"/>
                  <a:pt x="0" y="4696494"/>
                  <a:pt x="0" y="3429000"/>
                </a:cubicBezTo>
                <a:cubicBezTo>
                  <a:pt x="0" y="2161507"/>
                  <a:pt x="385315" y="984008"/>
                  <a:pt x="1045200" y="7250"/>
                </a:cubicBezTo>
                <a:close/>
              </a:path>
            </a:pathLst>
          </a:custGeom>
          <a:solidFill>
            <a:schemeClr val="bg1">
              <a:alpha val="80000"/>
            </a:schemeClr>
          </a:solidFill>
          <a:ln w="0">
            <a:noFill/>
          </a:ln>
        </p:spPr>
        <p:txBody>
          <a:bodyPr wrap="square">
            <a:noAutofit/>
          </a:bodyPr>
          <a:lstStyle>
            <a:lvl1pPr marL="0" indent="0">
              <a:buNone/>
              <a:defRPr sz="100">
                <a:noFill/>
              </a:defRPr>
            </a:lvl1pPr>
          </a:lstStyle>
          <a:p>
            <a:pPr lvl="0"/>
            <a:r>
              <a:rPr lang="en-GB"/>
              <a:t>.</a:t>
            </a:r>
          </a:p>
        </p:txBody>
      </p:sp>
      <p:sp>
        <p:nvSpPr>
          <p:cNvPr id="3" name="Title 2">
            <a:extLst>
              <a:ext uri="{FF2B5EF4-FFF2-40B4-BE49-F238E27FC236}">
                <a16:creationId xmlns:a16="http://schemas.microsoft.com/office/drawing/2014/main" id="{0687A80C-F845-45C9-8C90-7425C98B0695}"/>
              </a:ext>
            </a:extLst>
          </p:cNvPr>
          <p:cNvSpPr>
            <a:spLocks noGrp="1"/>
          </p:cNvSpPr>
          <p:nvPr>
            <p:ph type="title" hasCustomPrompt="1"/>
          </p:nvPr>
        </p:nvSpPr>
        <p:spPr>
          <a:xfrm>
            <a:off x="576000" y="576000"/>
            <a:ext cx="5375538" cy="439200"/>
          </a:xfrm>
        </p:spPr>
        <p:txBody>
          <a:bodyPr/>
          <a:lstStyle>
            <a:lvl1pPr>
              <a:defRPr sz="3000">
                <a:solidFill>
                  <a:schemeClr val="bg1"/>
                </a:solidFill>
              </a:defRPr>
            </a:lvl1pPr>
          </a:lstStyle>
          <a:p>
            <a:r>
              <a:rPr lang="en-GB" noProof="0"/>
              <a:t>Click to add title</a:t>
            </a:r>
            <a:endParaRPr lang="en-GB"/>
          </a:p>
        </p:txBody>
      </p:sp>
      <p:sp>
        <p:nvSpPr>
          <p:cNvPr id="15" name="Subtitle">
            <a:extLst>
              <a:ext uri="{FF2B5EF4-FFF2-40B4-BE49-F238E27FC236}">
                <a16:creationId xmlns:a16="http://schemas.microsoft.com/office/drawing/2014/main" id="{D39FEA10-A863-4399-BFC5-D8C6908F6EC5}"/>
              </a:ext>
            </a:extLst>
          </p:cNvPr>
          <p:cNvSpPr>
            <a:spLocks noGrp="1"/>
          </p:cNvSpPr>
          <p:nvPr>
            <p:ph type="subTitle" idx="21" hasCustomPrompt="1"/>
          </p:nvPr>
        </p:nvSpPr>
        <p:spPr>
          <a:xfrm>
            <a:off x="576000" y="1036800"/>
            <a:ext cx="5375538"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574675" y="1727200"/>
            <a:ext cx="5376863"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9" name="Text Placeholder note">
            <a:extLst>
              <a:ext uri="{FF2B5EF4-FFF2-40B4-BE49-F238E27FC236}">
                <a16:creationId xmlns:a16="http://schemas.microsoft.com/office/drawing/2014/main" id="{A82BC9E5-1F0C-4829-852D-931D8501B6D7}"/>
              </a:ext>
            </a:extLst>
          </p:cNvPr>
          <p:cNvSpPr>
            <a:spLocks noGrp="1"/>
          </p:cNvSpPr>
          <p:nvPr>
            <p:ph type="body" sz="quarter" idx="233" hasCustomPrompt="1"/>
          </p:nvPr>
        </p:nvSpPr>
        <p:spPr>
          <a:xfrm>
            <a:off x="576000" y="5994000"/>
            <a:ext cx="5375538"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2" name="Date Placeholder 1">
            <a:extLst>
              <a:ext uri="{FF2B5EF4-FFF2-40B4-BE49-F238E27FC236}">
                <a16:creationId xmlns:a16="http://schemas.microsoft.com/office/drawing/2014/main" id="{C04DA42E-EB3F-4249-8A7D-2CAC6618214B}"/>
              </a:ext>
            </a:extLst>
          </p:cNvPr>
          <p:cNvSpPr>
            <a:spLocks noGrp="1"/>
          </p:cNvSpPr>
          <p:nvPr>
            <p:ph type="dt" sz="half" idx="234"/>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F0454BED-BD27-424F-9C5B-A94C9E33A5FF}"/>
              </a:ext>
            </a:extLst>
          </p:cNvPr>
          <p:cNvSpPr>
            <a:spLocks noGrp="1"/>
          </p:cNvSpPr>
          <p:nvPr>
            <p:ph type="ftr" sz="quarter" idx="235"/>
          </p:nvPr>
        </p:nvSpPr>
        <p:spPr>
          <a:xfrm>
            <a:off x="6896100" y="6469200"/>
            <a:ext cx="3776537" cy="180000"/>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E36AE0B0-3D16-43A6-ABE0-87A2DC2549B1}"/>
              </a:ext>
            </a:extLst>
          </p:cNvPr>
          <p:cNvSpPr>
            <a:spLocks noGrp="1"/>
          </p:cNvSpPr>
          <p:nvPr>
            <p:ph type="sldNum" sz="quarter" idx="236"/>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91391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title slide - graphics C">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3A0BC75-3A8A-4EE8-A2D0-B04B248D4B7A}"/>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Date Placeholder 6" hidden="1">
            <a:extLst>
              <a:ext uri="{FF2B5EF4-FFF2-40B4-BE49-F238E27FC236}">
                <a16:creationId xmlns:a16="http://schemas.microsoft.com/office/drawing/2014/main" id="{F13720B1-7DC5-4B65-984F-14EE96662287}"/>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0" bIns="108000" anchor="b" anchorCtr="0"/>
          <a:lstStyle>
            <a:lvl1pPr marL="0" indent="0" algn="l">
              <a:buNone/>
              <a:defRPr sz="1600"/>
            </a:lvl1pPr>
          </a:lstStyle>
          <a:p>
            <a:r>
              <a:rPr lang="en-GB"/>
              <a:t>Click on frame and insert picture using the Insert tab - Pictures or from Templafy Images</a:t>
            </a:r>
          </a:p>
        </p:txBody>
      </p:sp>
      <p:sp>
        <p:nvSpPr>
          <p:cNvPr id="18" name="Text Placeholder 17">
            <a:extLst>
              <a:ext uri="{FF2B5EF4-FFF2-40B4-BE49-F238E27FC236}">
                <a16:creationId xmlns:a16="http://schemas.microsoft.com/office/drawing/2014/main" id="{DA7FD8B0-50B8-4BEF-9F03-E2C659AD7056}"/>
              </a:ext>
            </a:extLst>
          </p:cNvPr>
          <p:cNvSpPr>
            <a:spLocks noGrp="1"/>
          </p:cNvSpPr>
          <p:nvPr>
            <p:ph type="body" sz="quarter" idx="18" hasCustomPrompt="1"/>
          </p:nvPr>
        </p:nvSpPr>
        <p:spPr bwMode="ltGray">
          <a:xfrm>
            <a:off x="839" y="455"/>
            <a:ext cx="12193200" cy="6205958"/>
          </a:xfrm>
          <a:custGeom>
            <a:avLst/>
            <a:gdLst>
              <a:gd name="connsiteX0" fmla="*/ 0 w 12193200"/>
              <a:gd name="connsiteY0" fmla="*/ 0 h 6205958"/>
              <a:gd name="connsiteX1" fmla="*/ 12193200 w 12193200"/>
              <a:gd name="connsiteY1" fmla="*/ 0 h 6205958"/>
              <a:gd name="connsiteX2" fmla="*/ 12193200 w 12193200"/>
              <a:gd name="connsiteY2" fmla="*/ 4565218 h 6205958"/>
              <a:gd name="connsiteX3" fmla="*/ 11328372 w 12193200"/>
              <a:gd name="connsiteY3" fmla="*/ 5436135 h 6205958"/>
              <a:gd name="connsiteX4" fmla="*/ 9263656 w 12193200"/>
              <a:gd name="connsiteY4" fmla="*/ 6205958 h 6205958"/>
              <a:gd name="connsiteX5" fmla="*/ 0 w 12193200"/>
              <a:gd name="connsiteY5" fmla="*/ 6205958 h 6205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205958">
                <a:moveTo>
                  <a:pt x="0" y="0"/>
                </a:moveTo>
                <a:lnTo>
                  <a:pt x="12193200" y="0"/>
                </a:lnTo>
                <a:lnTo>
                  <a:pt x="12193200" y="4565218"/>
                </a:lnTo>
                <a:lnTo>
                  <a:pt x="11328372" y="5436135"/>
                </a:lnTo>
                <a:cubicBezTo>
                  <a:pt x="10759229" y="6007691"/>
                  <a:pt x="10175607" y="6205958"/>
                  <a:pt x="9263656" y="6205958"/>
                </a:cubicBezTo>
                <a:lnTo>
                  <a:pt x="0" y="6205958"/>
                </a:lnTo>
                <a:close/>
              </a:path>
            </a:pathLst>
          </a:custGeom>
          <a:solidFill>
            <a:schemeClr val="accent1">
              <a:alpha val="9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17" name="image" descr="{&quot;templafy&quot;:{&quot;type&quot;:&quot;image&quot;,&quot;inheritDimensions&quot;:&quot;inheritHeight&quot;}}" title="UserProfile.Office.Logowhite">
            <a:extLst>
              <a:ext uri="{FF2B5EF4-FFF2-40B4-BE49-F238E27FC236}">
                <a16:creationId xmlns:a16="http://schemas.microsoft.com/office/drawing/2014/main" id="{B92CDB80-8722-467B-A218-FF17C5240245}"/>
              </a:ext>
            </a:extLst>
          </p:cNvPr>
          <p:cNvSpPr>
            <a:spLocks noGrp="1"/>
          </p:cNvSpPr>
          <p:nvPr>
            <p:ph type="body" sz="quarter" idx="14" hasCustomPrompt="1"/>
          </p:nvPr>
        </p:nvSpPr>
        <p:spPr bwMode="white">
          <a:xfrm>
            <a:off x="576000" y="576000"/>
            <a:ext cx="3776472" cy="3816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bwMode="white">
          <a:xfrm>
            <a:off x="576000" y="1746000"/>
            <a:ext cx="6321600" cy="1497600"/>
          </a:xfrm>
        </p:spPr>
        <p:txBody>
          <a:bodyPr anchor="b"/>
          <a:lstStyle>
            <a:lvl1pPr algn="l">
              <a:defRPr sz="4500">
                <a:solidFill>
                  <a:schemeClr val="bg1"/>
                </a:solidFill>
              </a:defRPr>
            </a:lvl1pPr>
          </a:lstStyle>
          <a:p>
            <a:r>
              <a:rPr lang="en-GB" noProof="0"/>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bwMode="white">
          <a:xfrm>
            <a:off x="576000" y="3150000"/>
            <a:ext cx="6321600" cy="1655762"/>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7498504C-A88A-4DA0-A5FB-BFFB605D85C9}"/>
              </a:ext>
            </a:extLst>
          </p:cNvPr>
          <p:cNvSpPr>
            <a:spLocks noGrp="1"/>
          </p:cNvSpPr>
          <p:nvPr>
            <p:ph type="body" sz="quarter" idx="19" hasCustomPrompt="1"/>
          </p:nvPr>
        </p:nvSpPr>
        <p:spPr bwMode="white">
          <a:xfrm>
            <a:off x="583200" y="50796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a:t>
            </a:r>
            <a:r>
              <a:rPr lang="en-GB">
                <a:latin typeface="Arial" panose="020B0604020202020204" pitchFamily="34" charset="0"/>
                <a:cs typeface="Arial" panose="020B0604020202020204" pitchFamily="34" charset="0"/>
              </a:rPr>
              <a:t>Grow | Protect | Operate | Finance</a:t>
            </a:r>
          </a:p>
        </p:txBody>
      </p:sp>
    </p:spTree>
    <p:extLst>
      <p:ext uri="{BB962C8B-B14F-4D97-AF65-F5344CB8AC3E}">
        <p14:creationId xmlns:p14="http://schemas.microsoft.com/office/powerpoint/2010/main" val="2689776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1 text + picture/overlay C">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7EC8212-5D7F-4300-97B2-D430B1C8E5F8}"/>
              </a:ext>
            </a:extLst>
          </p:cNvPr>
          <p:cNvSpPr txBox="1"/>
          <p:nvPr userDrawn="1"/>
        </p:nvSpPr>
        <p:spPr>
          <a:xfrm>
            <a:off x="3299947" y="-270387"/>
            <a:ext cx="8882626" cy="215444"/>
          </a:xfrm>
          <a:prstGeom prst="rect">
            <a:avLst/>
          </a:prstGeom>
          <a:noFill/>
        </p:spPr>
        <p:txBody>
          <a:bodyPr wrap="square" lIns="0" tIns="0" rIns="0" bIns="0" rtlCol="0" anchor="b" anchorCtr="0">
            <a:spAutoFit/>
          </a:bodyPr>
          <a:lstStyle/>
          <a:p>
            <a:pPr marL="0" indent="0" algn="r">
              <a:spcAft>
                <a:spcPts val="600"/>
              </a:spcAft>
              <a:buFont typeface="Arial" panose="020B0604020202020204" pitchFamily="34" charset="0"/>
              <a:buNone/>
            </a:pPr>
            <a:r>
              <a:rPr lang="en-GB" sz="1400"/>
              <a:t>Right click on picture and choose “</a:t>
            </a:r>
            <a:r>
              <a:rPr lang="en-GB" sz="1400" b="0"/>
              <a:t>Send to Back” </a:t>
            </a:r>
            <a:r>
              <a:rPr lang="en-GB" sz="1400"/>
              <a:t>to get overlay in front</a:t>
            </a:r>
            <a:endParaRPr lang="en-GB" sz="1600">
              <a:solidFill>
                <a:schemeClr val="tx2"/>
              </a:solidFill>
            </a:endParaRPr>
          </a:p>
        </p:txBody>
      </p:sp>
      <p:sp>
        <p:nvSpPr>
          <p:cNvPr id="21" name="TextBox 20">
            <a:extLst>
              <a:ext uri="{FF2B5EF4-FFF2-40B4-BE49-F238E27FC236}">
                <a16:creationId xmlns:a16="http://schemas.microsoft.com/office/drawing/2014/main" id="{E39631E8-8598-4386-9FC4-772A5DE22A45}"/>
              </a:ext>
            </a:extLst>
          </p:cNvPr>
          <p:cNvSpPr txBox="1"/>
          <p:nvPr userDrawn="1"/>
        </p:nvSpPr>
        <p:spPr>
          <a:xfrm>
            <a:off x="9427" y="6909773"/>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
        <p:nvSpPr>
          <p:cNvPr id="15" name="Overlay">
            <a:extLst>
              <a:ext uri="{FF2B5EF4-FFF2-40B4-BE49-F238E27FC236}">
                <a16:creationId xmlns:a16="http://schemas.microsoft.com/office/drawing/2014/main" id="{6D429644-6A85-4F66-85DE-A2C5EA585A06}"/>
              </a:ext>
            </a:extLst>
          </p:cNvPr>
          <p:cNvSpPr>
            <a:spLocks noGrp="1"/>
          </p:cNvSpPr>
          <p:nvPr>
            <p:ph type="body" sz="quarter" idx="234" hasCustomPrompt="1"/>
          </p:nvPr>
        </p:nvSpPr>
        <p:spPr bwMode="ltGray">
          <a:xfrm>
            <a:off x="1" y="0"/>
            <a:ext cx="12192000" cy="6858000"/>
          </a:xfrm>
          <a:prstGeom prst="rect">
            <a:avLst/>
          </a:prstGeom>
          <a:gradFill>
            <a:gsLst>
              <a:gs pos="80000">
                <a:schemeClr val="tx1">
                  <a:alpha val="25000"/>
                </a:schemeClr>
              </a:gs>
              <a:gs pos="49000">
                <a:schemeClr val="bg1">
                  <a:alpha val="0"/>
                </a:schemeClr>
              </a:gs>
            </a:gsLst>
            <a:lin ang="21594000" scaled="0"/>
          </a:gradFill>
          <a:ln w="0">
            <a:noFill/>
          </a:ln>
        </p:spPr>
        <p:txBody>
          <a:bodyPr wrap="square">
            <a:noAutofit/>
          </a:bodyPr>
          <a:lstStyle>
            <a:lvl1pPr marL="0" indent="0">
              <a:buNone/>
              <a:defRPr sz="100">
                <a:noFill/>
              </a:defRPr>
            </a:lvl1pPr>
          </a:lstStyle>
          <a:p>
            <a:pPr lvl="0"/>
            <a:r>
              <a:rPr lang="en-GB"/>
              <a:t>.</a:t>
            </a:r>
          </a:p>
        </p:txBody>
      </p:sp>
      <p:sp>
        <p:nvSpPr>
          <p:cNvPr id="12" name="Picture Placeholder">
            <a:extLst>
              <a:ext uri="{FF2B5EF4-FFF2-40B4-BE49-F238E27FC236}">
                <a16:creationId xmlns:a16="http://schemas.microsoft.com/office/drawing/2014/main" id="{898D5925-2C96-4F42-91E8-61B1C164C566}"/>
              </a:ext>
            </a:extLst>
          </p:cNvPr>
          <p:cNvSpPr>
            <a:spLocks noGrp="1"/>
          </p:cNvSpPr>
          <p:nvPr>
            <p:ph type="pic" sz="quarter" idx="220" hasCustomPrompt="1"/>
          </p:nvPr>
        </p:nvSpPr>
        <p:spPr bwMode="white">
          <a:xfrm>
            <a:off x="0" y="-1"/>
            <a:ext cx="12193200" cy="6861600"/>
          </a:xfrm>
          <a:solidFill>
            <a:schemeClr val="bg2"/>
          </a:solidFill>
        </p:spPr>
        <p:txBody>
          <a:bodyPr lIns="5076000" tIns="36000" rIns="72000" bIns="108000" anchor="t" anchorCtr="0"/>
          <a:lstStyle>
            <a:lvl1pPr marL="0" indent="0" algn="r">
              <a:spcAft>
                <a:spcPts val="0"/>
              </a:spcAft>
              <a:buNone/>
              <a:defRPr sz="1400">
                <a:solidFill>
                  <a:srgbClr val="545859"/>
                </a:solidFill>
              </a:defRPr>
            </a:lvl1pPr>
          </a:lstStyle>
          <a:p>
            <a:r>
              <a:rPr lang="en-GB"/>
              <a:t>Click on frame and insert picture using the Insert tab - Pictures or from Templafy Images. Right click on picture and choose Send to Back to get right picture in front</a:t>
            </a:r>
          </a:p>
        </p:txBody>
      </p:sp>
      <p:sp>
        <p:nvSpPr>
          <p:cNvPr id="24" name="Text Placeholder overlay">
            <a:extLst>
              <a:ext uri="{FF2B5EF4-FFF2-40B4-BE49-F238E27FC236}">
                <a16:creationId xmlns:a16="http://schemas.microsoft.com/office/drawing/2014/main" id="{E32F7837-E0AB-4194-A646-4A1496593A86}"/>
              </a:ext>
            </a:extLst>
          </p:cNvPr>
          <p:cNvSpPr>
            <a:spLocks noGrp="1"/>
          </p:cNvSpPr>
          <p:nvPr>
            <p:ph type="body" sz="quarter" idx="20" hasCustomPrompt="1"/>
          </p:nvPr>
        </p:nvSpPr>
        <p:spPr>
          <a:xfrm>
            <a:off x="840" y="0"/>
            <a:ext cx="6095160" cy="6858000"/>
          </a:xfrm>
          <a:custGeom>
            <a:avLst/>
            <a:gdLst>
              <a:gd name="connsiteX0" fmla="*/ 0 w 6095160"/>
              <a:gd name="connsiteY0" fmla="*/ 0 h 6858000"/>
              <a:gd name="connsiteX1" fmla="*/ 5043098 w 6095160"/>
              <a:gd name="connsiteY1" fmla="*/ 0 h 6858000"/>
              <a:gd name="connsiteX2" fmla="*/ 5111017 w 6095160"/>
              <a:gd name="connsiteY2" fmla="*/ 99405 h 6858000"/>
              <a:gd name="connsiteX3" fmla="*/ 6095160 w 6095160"/>
              <a:gd name="connsiteY3" fmla="*/ 3429000 h 6858000"/>
              <a:gd name="connsiteX4" fmla="*/ 5111017 w 6095160"/>
              <a:gd name="connsiteY4" fmla="*/ 6758595 h 6858000"/>
              <a:gd name="connsiteX5" fmla="*/ 5043098 w 6095160"/>
              <a:gd name="connsiteY5" fmla="*/ 6858000 h 6858000"/>
              <a:gd name="connsiteX6" fmla="*/ 0 w 609516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160" h="6858000">
                <a:moveTo>
                  <a:pt x="0" y="0"/>
                </a:moveTo>
                <a:lnTo>
                  <a:pt x="5043098" y="0"/>
                </a:lnTo>
                <a:lnTo>
                  <a:pt x="5111017" y="99405"/>
                </a:lnTo>
                <a:cubicBezTo>
                  <a:pt x="5733551" y="1057689"/>
                  <a:pt x="6095160" y="2201116"/>
                  <a:pt x="6095160" y="3429000"/>
                </a:cubicBezTo>
                <a:cubicBezTo>
                  <a:pt x="6095160" y="4656885"/>
                  <a:pt x="5733551" y="5800311"/>
                  <a:pt x="5111017" y="6758595"/>
                </a:cubicBezTo>
                <a:lnTo>
                  <a:pt x="5043098" y="6858000"/>
                </a:lnTo>
                <a:lnTo>
                  <a:pt x="0" y="6858000"/>
                </a:lnTo>
                <a:close/>
              </a:path>
            </a:pathLst>
          </a:custGeom>
          <a:solidFill>
            <a:schemeClr val="bg1">
              <a:alpha val="80000"/>
            </a:schemeClr>
          </a:solidFill>
          <a:ln w="0">
            <a:noFill/>
          </a:ln>
        </p:spPr>
        <p:txBody>
          <a:bodyPr wrap="square">
            <a:noAutofit/>
          </a:bodyPr>
          <a:lstStyle>
            <a:lvl1pPr marL="0" indent="0">
              <a:buNone/>
              <a:defRPr sz="100">
                <a:noFill/>
              </a:defRPr>
            </a:lvl1pPr>
          </a:lstStyle>
          <a:p>
            <a:pPr lvl="0"/>
            <a:r>
              <a:rPr lang="en-GB"/>
              <a:t>.</a:t>
            </a:r>
          </a:p>
        </p:txBody>
      </p:sp>
      <p:sp>
        <p:nvSpPr>
          <p:cNvPr id="3" name="Title 2">
            <a:extLst>
              <a:ext uri="{FF2B5EF4-FFF2-40B4-BE49-F238E27FC236}">
                <a16:creationId xmlns:a16="http://schemas.microsoft.com/office/drawing/2014/main" id="{0687A80C-F845-45C9-8C90-7425C98B0695}"/>
              </a:ext>
            </a:extLst>
          </p:cNvPr>
          <p:cNvSpPr>
            <a:spLocks noGrp="1"/>
          </p:cNvSpPr>
          <p:nvPr>
            <p:ph type="title" hasCustomPrompt="1"/>
          </p:nvPr>
        </p:nvSpPr>
        <p:spPr>
          <a:xfrm>
            <a:off x="6242400" y="576000"/>
            <a:ext cx="5375538" cy="460800"/>
          </a:xfrm>
        </p:spPr>
        <p:txBody>
          <a:bodyPr/>
          <a:lstStyle>
            <a:lvl1pPr>
              <a:defRPr sz="3000">
                <a:solidFill>
                  <a:schemeClr val="bg1"/>
                </a:solidFill>
              </a:defRPr>
            </a:lvl1pPr>
          </a:lstStyle>
          <a:p>
            <a:r>
              <a:rPr lang="en-GB" noProof="0"/>
              <a:t>Click to add title</a:t>
            </a:r>
            <a:endParaRPr lang="en-GB"/>
          </a:p>
        </p:txBody>
      </p:sp>
      <p:sp>
        <p:nvSpPr>
          <p:cNvPr id="13" name="Subtitle">
            <a:extLst>
              <a:ext uri="{FF2B5EF4-FFF2-40B4-BE49-F238E27FC236}">
                <a16:creationId xmlns:a16="http://schemas.microsoft.com/office/drawing/2014/main" id="{15FB8EC3-40F1-47BA-8C4F-72737F4CCF6F}"/>
              </a:ext>
            </a:extLst>
          </p:cNvPr>
          <p:cNvSpPr>
            <a:spLocks noGrp="1"/>
          </p:cNvSpPr>
          <p:nvPr>
            <p:ph type="subTitle" idx="13" hasCustomPrompt="1"/>
          </p:nvPr>
        </p:nvSpPr>
        <p:spPr>
          <a:xfrm>
            <a:off x="6240464" y="1036800"/>
            <a:ext cx="5376736"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8" name="Text Placeholder 7">
            <a:extLst>
              <a:ext uri="{FF2B5EF4-FFF2-40B4-BE49-F238E27FC236}">
                <a16:creationId xmlns:a16="http://schemas.microsoft.com/office/drawing/2014/main" id="{1F0ECD52-3FDE-4E7B-99F3-07E94734A53A}"/>
              </a:ext>
            </a:extLst>
          </p:cNvPr>
          <p:cNvSpPr>
            <a:spLocks noGrp="1"/>
          </p:cNvSpPr>
          <p:nvPr>
            <p:ph type="body" sz="quarter" idx="17" hasCustomPrompt="1"/>
          </p:nvPr>
        </p:nvSpPr>
        <p:spPr>
          <a:xfrm>
            <a:off x="6242400" y="1727200"/>
            <a:ext cx="5376863" cy="4265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4" name="Text Placeholder note">
            <a:extLst>
              <a:ext uri="{FF2B5EF4-FFF2-40B4-BE49-F238E27FC236}">
                <a16:creationId xmlns:a16="http://schemas.microsoft.com/office/drawing/2014/main" id="{496DB025-D296-4EFC-96C6-267E04AE920C}"/>
              </a:ext>
            </a:extLst>
          </p:cNvPr>
          <p:cNvSpPr>
            <a:spLocks noGrp="1"/>
          </p:cNvSpPr>
          <p:nvPr>
            <p:ph type="body" sz="quarter" idx="233" hasCustomPrompt="1"/>
          </p:nvPr>
        </p:nvSpPr>
        <p:spPr>
          <a:xfrm>
            <a:off x="6240464" y="5994000"/>
            <a:ext cx="5376736"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10" name="Date Placeholder 9">
            <a:extLst>
              <a:ext uri="{FF2B5EF4-FFF2-40B4-BE49-F238E27FC236}">
                <a16:creationId xmlns:a16="http://schemas.microsoft.com/office/drawing/2014/main" id="{034A567E-C95E-4DC0-A9B8-0B309A177F24}"/>
              </a:ext>
            </a:extLst>
          </p:cNvPr>
          <p:cNvSpPr>
            <a:spLocks noGrp="1"/>
          </p:cNvSpPr>
          <p:nvPr>
            <p:ph type="dt" sz="half" idx="221"/>
          </p:nvPr>
        </p:nvSpPr>
        <p:spPr>
          <a:xfrm>
            <a:off x="576001" y="6469200"/>
            <a:ext cx="1887480" cy="180000"/>
          </a:xfrm>
          <a:prstGeom prst="rect">
            <a:avLst/>
          </a:prstGeom>
        </p:spPr>
        <p:txBody>
          <a:bodyPr/>
          <a:lstStyle/>
          <a:p>
            <a:endParaRPr lang="en-GB"/>
          </a:p>
        </p:txBody>
      </p:sp>
      <p:sp>
        <p:nvSpPr>
          <p:cNvPr id="19" name="Footer Placeholder 18">
            <a:extLst>
              <a:ext uri="{FF2B5EF4-FFF2-40B4-BE49-F238E27FC236}">
                <a16:creationId xmlns:a16="http://schemas.microsoft.com/office/drawing/2014/main" id="{FEF8C18F-2B87-45E4-895B-642B74C0BB26}"/>
              </a:ext>
            </a:extLst>
          </p:cNvPr>
          <p:cNvSpPr>
            <a:spLocks noGrp="1"/>
          </p:cNvSpPr>
          <p:nvPr>
            <p:ph type="ftr" sz="quarter" idx="222"/>
          </p:nvPr>
        </p:nvSpPr>
        <p:spPr>
          <a:xfrm>
            <a:off x="6896100" y="6469200"/>
            <a:ext cx="3776537" cy="180000"/>
          </a:xfrm>
          <a:prstGeom prst="rect">
            <a:avLst/>
          </a:prstGeom>
        </p:spPr>
        <p:txBody>
          <a:bodyPr/>
          <a:lstStyle/>
          <a:p>
            <a:endParaRPr lang="en-GB"/>
          </a:p>
        </p:txBody>
      </p:sp>
      <p:sp>
        <p:nvSpPr>
          <p:cNvPr id="20" name="Slide Number Placeholder 19">
            <a:extLst>
              <a:ext uri="{FF2B5EF4-FFF2-40B4-BE49-F238E27FC236}">
                <a16:creationId xmlns:a16="http://schemas.microsoft.com/office/drawing/2014/main" id="{3E6F9E50-788D-42F3-8628-74D68CA855B0}"/>
              </a:ext>
            </a:extLst>
          </p:cNvPr>
          <p:cNvSpPr>
            <a:spLocks noGrp="1"/>
          </p:cNvSpPr>
          <p:nvPr>
            <p:ph type="sldNum" sz="quarter" idx="223"/>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01505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1 text + picture/overlay D">
    <p:spTree>
      <p:nvGrpSpPr>
        <p:cNvPr id="1" name=""/>
        <p:cNvGrpSpPr/>
        <p:nvPr/>
      </p:nvGrpSpPr>
      <p:grpSpPr>
        <a:xfrm>
          <a:off x="0" y="0"/>
          <a:ext cx="0" cy="0"/>
          <a:chOff x="0" y="0"/>
          <a:chExt cx="0" cy="0"/>
        </a:xfrm>
      </p:grpSpPr>
      <p:sp>
        <p:nvSpPr>
          <p:cNvPr id="18" name="Freeform: Shape overlay">
            <a:extLst>
              <a:ext uri="{FF2B5EF4-FFF2-40B4-BE49-F238E27FC236}">
                <a16:creationId xmlns:a16="http://schemas.microsoft.com/office/drawing/2014/main" id="{A2B7CC84-0E4E-478C-AE5F-CE62EC5F06E3}"/>
              </a:ext>
            </a:extLst>
          </p:cNvPr>
          <p:cNvSpPr>
            <a:spLocks noGrp="1"/>
          </p:cNvSpPr>
          <p:nvPr>
            <p:ph type="body" sz="quarter" idx="20" hasCustomPrompt="1"/>
          </p:nvPr>
        </p:nvSpPr>
        <p:spPr>
          <a:xfrm>
            <a:off x="6407620" y="2"/>
            <a:ext cx="5784380" cy="6857999"/>
          </a:xfrm>
          <a:custGeom>
            <a:avLst/>
            <a:gdLst>
              <a:gd name="connsiteX0" fmla="*/ 1581728 w 5784380"/>
              <a:gd name="connsiteY0" fmla="*/ 0 h 6857999"/>
              <a:gd name="connsiteX1" fmla="*/ 5784380 w 5784380"/>
              <a:gd name="connsiteY1" fmla="*/ 0 h 6857999"/>
              <a:gd name="connsiteX2" fmla="*/ 5784380 w 5784380"/>
              <a:gd name="connsiteY2" fmla="*/ 6857999 h 6857999"/>
              <a:gd name="connsiteX3" fmla="*/ 1425446 w 5784380"/>
              <a:gd name="connsiteY3" fmla="*/ 6857999 h 6857999"/>
              <a:gd name="connsiteX4" fmla="*/ 1268210 w 5784380"/>
              <a:gd name="connsiteY4" fmla="*/ 6697437 h 6857999"/>
              <a:gd name="connsiteX5" fmla="*/ 0 w 5784380"/>
              <a:gd name="connsiteY5" fmla="*/ 3501736 h 6857999"/>
              <a:gd name="connsiteX6" fmla="*/ 1429854 w 5784380"/>
              <a:gd name="connsiteY6" fmla="*/ 14097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4380" h="6857999">
                <a:moveTo>
                  <a:pt x="1581728" y="0"/>
                </a:moveTo>
                <a:lnTo>
                  <a:pt x="5784380" y="0"/>
                </a:lnTo>
                <a:lnTo>
                  <a:pt x="5784380" y="6857999"/>
                </a:lnTo>
                <a:lnTo>
                  <a:pt x="1425446" y="6857999"/>
                </a:lnTo>
                <a:lnTo>
                  <a:pt x="1268210" y="6697437"/>
                </a:lnTo>
                <a:cubicBezTo>
                  <a:pt x="480250" y="5853394"/>
                  <a:pt x="0" y="4732168"/>
                  <a:pt x="0" y="3501736"/>
                </a:cubicBezTo>
                <a:cubicBezTo>
                  <a:pt x="0" y="2189276"/>
                  <a:pt x="546417" y="1001067"/>
                  <a:pt x="1429854" y="140972"/>
                </a:cubicBezTo>
                <a:close/>
              </a:path>
            </a:pathLst>
          </a:custGeom>
          <a:solidFill>
            <a:schemeClr val="accent1">
              <a:alpha val="40000"/>
            </a:schemeClr>
          </a:solidFill>
          <a:ln w="0">
            <a:noFill/>
          </a:ln>
        </p:spPr>
        <p:txBody>
          <a:bodyPr wrap="square">
            <a:noAutofit/>
          </a:bodyPr>
          <a:lstStyle>
            <a:lvl1pPr marL="0" indent="0">
              <a:buNone/>
              <a:defRPr sz="100">
                <a:noFill/>
              </a:defRPr>
            </a:lvl1pPr>
          </a:lstStyle>
          <a:p>
            <a:pPr lvl="0"/>
            <a:r>
              <a:rPr lang="en-GB"/>
              <a:t>.</a:t>
            </a:r>
          </a:p>
        </p:txBody>
      </p:sp>
      <p:sp>
        <p:nvSpPr>
          <p:cNvPr id="16" name="Picture Placeholder 15">
            <a:extLst>
              <a:ext uri="{FF2B5EF4-FFF2-40B4-BE49-F238E27FC236}">
                <a16:creationId xmlns:a16="http://schemas.microsoft.com/office/drawing/2014/main" id="{66C30EE2-BC7B-4FD0-B7A8-FEE354C4B21E}"/>
              </a:ext>
            </a:extLst>
          </p:cNvPr>
          <p:cNvSpPr>
            <a:spLocks noGrp="1"/>
          </p:cNvSpPr>
          <p:nvPr>
            <p:ph type="pic" sz="quarter" idx="18" hasCustomPrompt="1"/>
          </p:nvPr>
        </p:nvSpPr>
        <p:spPr>
          <a:xfrm>
            <a:off x="6407618" y="2"/>
            <a:ext cx="5784380" cy="6856247"/>
          </a:xfrm>
          <a:custGeom>
            <a:avLst/>
            <a:gdLst>
              <a:gd name="connsiteX0" fmla="*/ 1581728 w 5784380"/>
              <a:gd name="connsiteY0" fmla="*/ 0 h 6856247"/>
              <a:gd name="connsiteX1" fmla="*/ 5784380 w 5784380"/>
              <a:gd name="connsiteY1" fmla="*/ 0 h 6856247"/>
              <a:gd name="connsiteX2" fmla="*/ 5784380 w 5784380"/>
              <a:gd name="connsiteY2" fmla="*/ 6856247 h 6856247"/>
              <a:gd name="connsiteX3" fmla="*/ 1423731 w 5784380"/>
              <a:gd name="connsiteY3" fmla="*/ 6856247 h 6856247"/>
              <a:gd name="connsiteX4" fmla="*/ 1268210 w 5784380"/>
              <a:gd name="connsiteY4" fmla="*/ 6697437 h 6856247"/>
              <a:gd name="connsiteX5" fmla="*/ 0 w 5784380"/>
              <a:gd name="connsiteY5" fmla="*/ 3501736 h 6856247"/>
              <a:gd name="connsiteX6" fmla="*/ 1429854 w 5784380"/>
              <a:gd name="connsiteY6" fmla="*/ 140972 h 685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84380" h="6856247">
                <a:moveTo>
                  <a:pt x="1581728" y="0"/>
                </a:moveTo>
                <a:lnTo>
                  <a:pt x="5784380" y="0"/>
                </a:lnTo>
                <a:lnTo>
                  <a:pt x="5784380" y="6856247"/>
                </a:lnTo>
                <a:lnTo>
                  <a:pt x="1423731" y="6856247"/>
                </a:lnTo>
                <a:lnTo>
                  <a:pt x="1268210" y="6697437"/>
                </a:lnTo>
                <a:cubicBezTo>
                  <a:pt x="480250" y="5853394"/>
                  <a:pt x="0" y="4732168"/>
                  <a:pt x="0" y="3501736"/>
                </a:cubicBezTo>
                <a:cubicBezTo>
                  <a:pt x="0" y="2189276"/>
                  <a:pt x="546417" y="1001067"/>
                  <a:pt x="1429854" y="140972"/>
                </a:cubicBezTo>
                <a:close/>
              </a:path>
            </a:pathLst>
          </a:custGeom>
          <a:noFill/>
        </p:spPr>
        <p:txBody>
          <a:bodyPr wrap="square" lIns="180000" tIns="1368000" rIns="180000" anchor="ctr" anchorCtr="0">
            <a:noAutofit/>
          </a:bodyPr>
          <a:lstStyle>
            <a:lvl1pPr marL="0" indent="0" algn="ctr">
              <a:spcAft>
                <a:spcPts val="0"/>
              </a:spcAft>
              <a:buNone/>
              <a:defRPr sz="160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noProof="0"/>
              <a:t>Click icon to add picture or click on </a:t>
            </a:r>
            <a:br>
              <a:rPr lang="en-GB" noProof="0"/>
            </a:br>
            <a:r>
              <a:rPr lang="en-GB" noProof="0"/>
              <a:t>frame and insert picture from Templafy Images. </a:t>
            </a:r>
            <a:br>
              <a:rPr lang="en-GB" noProof="0"/>
            </a:br>
            <a:r>
              <a:rPr lang="en-GB"/>
              <a:t>Right click on picture and choose Send to Back to get overlay in front</a:t>
            </a:r>
            <a:endParaRPr lang="en-GB" noProof="0"/>
          </a:p>
        </p:txBody>
      </p:sp>
      <p:sp>
        <p:nvSpPr>
          <p:cNvPr id="14" name="TextBox 13">
            <a:extLst>
              <a:ext uri="{FF2B5EF4-FFF2-40B4-BE49-F238E27FC236}">
                <a16:creationId xmlns:a16="http://schemas.microsoft.com/office/drawing/2014/main" id="{A25648CB-1F60-48C2-ADEE-FF2B9D705B65}"/>
              </a:ext>
            </a:extLst>
          </p:cNvPr>
          <p:cNvSpPr txBox="1"/>
          <p:nvPr userDrawn="1"/>
        </p:nvSpPr>
        <p:spPr>
          <a:xfrm>
            <a:off x="1990725" y="-270387"/>
            <a:ext cx="10155301" cy="215444"/>
          </a:xfrm>
          <a:prstGeom prst="rect">
            <a:avLst/>
          </a:prstGeom>
          <a:noFill/>
        </p:spPr>
        <p:txBody>
          <a:bodyPr wrap="square" lIns="0" tIns="0" rIns="0" bIns="0" rtlCol="0" anchor="b" anchorCtr="0">
            <a:spAutoFit/>
          </a:bodyPr>
          <a:lstStyle/>
          <a:p>
            <a:pPr marL="0" marR="0" lvl="0" indent="0" algn="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a:t>
            </a:r>
            <a:endParaRPr lang="en-GB" sz="1400">
              <a:solidFill>
                <a:schemeClr val="tx2"/>
              </a:solidFill>
            </a:endParaRPr>
          </a:p>
        </p:txBody>
      </p:sp>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a:xfrm>
            <a:off x="576000" y="576000"/>
            <a:ext cx="5374800" cy="531999"/>
          </a:xfrm>
        </p:spPr>
        <p:txBody>
          <a:bodyPr/>
          <a:lstStyle>
            <a:lvl1pPr>
              <a:defRPr sz="3000"/>
            </a:lvl1pPr>
          </a:lstStyle>
          <a:p>
            <a:r>
              <a:rPr lang="en-GB" noProof="0"/>
              <a:t>Click to add title</a:t>
            </a:r>
            <a:endParaRPr lang="en-GB"/>
          </a:p>
        </p:txBody>
      </p:sp>
      <p:sp>
        <p:nvSpPr>
          <p:cNvPr id="13" name="Subtitle">
            <a:extLst>
              <a:ext uri="{FF2B5EF4-FFF2-40B4-BE49-F238E27FC236}">
                <a16:creationId xmlns:a16="http://schemas.microsoft.com/office/drawing/2014/main" id="{04B319CB-B60A-46D6-B877-407E320F9A88}"/>
              </a:ext>
            </a:extLst>
          </p:cNvPr>
          <p:cNvSpPr>
            <a:spLocks noGrp="1"/>
          </p:cNvSpPr>
          <p:nvPr>
            <p:ph type="subTitle" idx="21" hasCustomPrompt="1"/>
          </p:nvPr>
        </p:nvSpPr>
        <p:spPr>
          <a:xfrm>
            <a:off x="576000" y="1036800"/>
            <a:ext cx="5375538"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GB" noProof="0"/>
              <a:t>Click to add text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note">
            <a:extLst>
              <a:ext uri="{FF2B5EF4-FFF2-40B4-BE49-F238E27FC236}">
                <a16:creationId xmlns:a16="http://schemas.microsoft.com/office/drawing/2014/main" id="{49F1882B-676A-48F2-8EC4-51EFD17D6398}"/>
              </a:ext>
            </a:extLst>
          </p:cNvPr>
          <p:cNvSpPr>
            <a:spLocks noGrp="1"/>
          </p:cNvSpPr>
          <p:nvPr>
            <p:ph type="body" sz="quarter" idx="233" hasCustomPrompt="1"/>
          </p:nvPr>
        </p:nvSpPr>
        <p:spPr>
          <a:xfrm>
            <a:off x="576000" y="5994000"/>
            <a:ext cx="5375538"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2" name="Date Placeholder 1">
            <a:extLst>
              <a:ext uri="{FF2B5EF4-FFF2-40B4-BE49-F238E27FC236}">
                <a16:creationId xmlns:a16="http://schemas.microsoft.com/office/drawing/2014/main" id="{C1FE5B66-FE35-4EFE-9383-93A0CEA6252C}"/>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96561717-2188-4B1C-A08A-6D385B6C8DB5}"/>
              </a:ext>
            </a:extLst>
          </p:cNvPr>
          <p:cNvSpPr>
            <a:spLocks noGrp="1"/>
          </p:cNvSpPr>
          <p:nvPr>
            <p:ph type="ftr" sz="quarter" idx="221"/>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19" name="Slide Number Placeholder 18">
            <a:extLst>
              <a:ext uri="{FF2B5EF4-FFF2-40B4-BE49-F238E27FC236}">
                <a16:creationId xmlns:a16="http://schemas.microsoft.com/office/drawing/2014/main" id="{5528A7DB-3725-468C-BEC5-FD2888252F4A}"/>
              </a:ext>
            </a:extLst>
          </p:cNvPr>
          <p:cNvSpPr>
            <a:spLocks noGrp="1"/>
          </p:cNvSpPr>
          <p:nvPr>
            <p:ph type="sldNum" sz="quarter" idx="222"/>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
        <p:nvSpPr>
          <p:cNvPr id="12" name="TextBox 11">
            <a:extLst>
              <a:ext uri="{FF2B5EF4-FFF2-40B4-BE49-F238E27FC236}">
                <a16:creationId xmlns:a16="http://schemas.microsoft.com/office/drawing/2014/main" id="{0722452E-DDF5-4B7D-9EF2-BE16C3110428}"/>
              </a:ext>
            </a:extLst>
          </p:cNvPr>
          <p:cNvSpPr txBox="1"/>
          <p:nvPr userDrawn="1"/>
        </p:nvSpPr>
        <p:spPr>
          <a:xfrm>
            <a:off x="3299947" y="6909773"/>
            <a:ext cx="8882626" cy="215444"/>
          </a:xfrm>
          <a:prstGeom prst="rect">
            <a:avLst/>
          </a:prstGeom>
          <a:noFill/>
        </p:spPr>
        <p:txBody>
          <a:bodyPr wrap="square" lIns="0" tIns="0" rIns="0" bIns="0" rtlCol="0" anchor="b" anchorCtr="0">
            <a:spAutoFit/>
          </a:bodyPr>
          <a:lstStyle/>
          <a:p>
            <a:pPr marL="0" indent="0" algn="r">
              <a:spcAft>
                <a:spcPts val="600"/>
              </a:spcAft>
              <a:buFont typeface="Arial" panose="020B0604020202020204" pitchFamily="34" charset="0"/>
              <a:buNone/>
            </a:pPr>
            <a:r>
              <a:rPr lang="en-GB" sz="1400">
                <a:solidFill>
                  <a:schemeClr val="tx1"/>
                </a:solidFill>
              </a:rPr>
              <a:t>You have the option to change the color of the guidepost</a:t>
            </a:r>
            <a:endParaRPr lang="en-GB" sz="1600">
              <a:solidFill>
                <a:schemeClr val="tx1"/>
              </a:solidFill>
            </a:endParaRPr>
          </a:p>
        </p:txBody>
      </p:sp>
    </p:spTree>
    <p:extLst>
      <p:ext uri="{BB962C8B-B14F-4D97-AF65-F5344CB8AC3E}">
        <p14:creationId xmlns:p14="http://schemas.microsoft.com/office/powerpoint/2010/main" val="3787359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A">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grpSp>
        <p:nvGrpSpPr>
          <p:cNvPr id="11" name="Graphic 20">
            <a:extLst>
              <a:ext uri="{FF2B5EF4-FFF2-40B4-BE49-F238E27FC236}">
                <a16:creationId xmlns:a16="http://schemas.microsoft.com/office/drawing/2014/main" id="{9936D9C5-9646-46FC-9A92-D9424A380BCA}"/>
              </a:ext>
            </a:extLst>
          </p:cNvPr>
          <p:cNvGrpSpPr/>
          <p:nvPr userDrawn="1"/>
        </p:nvGrpSpPr>
        <p:grpSpPr>
          <a:xfrm>
            <a:off x="507302" y="417157"/>
            <a:ext cx="1136771" cy="1136771"/>
            <a:chOff x="464908" y="576000"/>
            <a:chExt cx="1426881" cy="1426881"/>
          </a:xfrm>
          <a:solidFill>
            <a:schemeClr val="tx1"/>
          </a:solidFill>
        </p:grpSpPr>
        <p:sp>
          <p:nvSpPr>
            <p:cNvPr id="12" name="Freeform 11">
              <a:extLst>
                <a:ext uri="{FF2B5EF4-FFF2-40B4-BE49-F238E27FC236}">
                  <a16:creationId xmlns:a16="http://schemas.microsoft.com/office/drawing/2014/main" id="{F3E531F1-4D6F-4F1E-BBCD-54B234F21D65}"/>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3" name="Freeform 12">
              <a:extLst>
                <a:ext uri="{FF2B5EF4-FFF2-40B4-BE49-F238E27FC236}">
                  <a16:creationId xmlns:a16="http://schemas.microsoft.com/office/drawing/2014/main" id="{25870BA9-E099-43C3-B0F3-0206368A960B}"/>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4" name="Freeform 13">
              <a:extLst>
                <a:ext uri="{FF2B5EF4-FFF2-40B4-BE49-F238E27FC236}">
                  <a16:creationId xmlns:a16="http://schemas.microsoft.com/office/drawing/2014/main" id="{445A079D-8CCD-4D4A-9F77-F7571677E78F}"/>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a:xfrm>
            <a:off x="576001" y="6469200"/>
            <a:ext cx="1887480" cy="180000"/>
          </a:xfrm>
          <a:prstGeom prst="rect">
            <a:avLst/>
          </a:prstGeom>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a:xfrm>
            <a:off x="6896100" y="6469200"/>
            <a:ext cx="3776537" cy="180000"/>
          </a:xfrm>
          <a:prstGeom prst="rect">
            <a:avLst/>
          </a:prstGeom>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22302076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B">
    <p:bg>
      <p:bgRef idx="1001">
        <a:schemeClr val="bg1"/>
      </p:bgRef>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8C68CE24-B6FC-411C-A2E1-96C776A0DDEC}"/>
              </a:ext>
            </a:extLst>
          </p:cNvPr>
          <p:cNvSpPr txBox="1"/>
          <p:nvPr userDrawn="1"/>
        </p:nvSpPr>
        <p:spPr>
          <a:xfrm>
            <a:off x="36000"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background</a:t>
            </a:r>
            <a:endParaRPr lang="en-GB" sz="1600">
              <a:solidFill>
                <a:schemeClr val="tx2"/>
              </a:solidFill>
            </a:endParaRPr>
          </a:p>
        </p:txBody>
      </p:sp>
      <p:sp>
        <p:nvSpPr>
          <p:cNvPr id="20" name="Text Placeholder 19">
            <a:extLst>
              <a:ext uri="{FF2B5EF4-FFF2-40B4-BE49-F238E27FC236}">
                <a16:creationId xmlns:a16="http://schemas.microsoft.com/office/drawing/2014/main" id="{13BE949F-FA85-4FDD-BF3F-5477EFD9D6EB}"/>
              </a:ext>
            </a:extLst>
          </p:cNvPr>
          <p:cNvSpPr>
            <a:spLocks noGrp="1"/>
          </p:cNvSpPr>
          <p:nvPr>
            <p:ph type="body" sz="quarter" idx="22" hasCustomPrompt="1"/>
          </p:nvPr>
        </p:nvSpPr>
        <p:spPr bwMode="ltGray">
          <a:xfrm>
            <a:off x="840" y="0"/>
            <a:ext cx="12191160" cy="6858000"/>
          </a:xfrm>
          <a:custGeom>
            <a:avLst/>
            <a:gdLst>
              <a:gd name="connsiteX0" fmla="*/ 994686 w 12191160"/>
              <a:gd name="connsiteY0" fmla="*/ 1233180 h 6858000"/>
              <a:gd name="connsiteX1" fmla="*/ 1069964 w 12191160"/>
              <a:gd name="connsiteY1" fmla="*/ 1233180 h 6858000"/>
              <a:gd name="connsiteX2" fmla="*/ 1069964 w 12191160"/>
              <a:gd name="connsiteY2" fmla="*/ 1308458 h 6858000"/>
              <a:gd name="connsiteX3" fmla="*/ 994686 w 12191160"/>
              <a:gd name="connsiteY3" fmla="*/ 1308458 h 6858000"/>
              <a:gd name="connsiteX4" fmla="*/ 766759 w 12191160"/>
              <a:gd name="connsiteY4" fmla="*/ 1233179 h 6858000"/>
              <a:gd name="connsiteX5" fmla="*/ 842037 w 12191160"/>
              <a:gd name="connsiteY5" fmla="*/ 1233179 h 6858000"/>
              <a:gd name="connsiteX6" fmla="*/ 839946 w 12191160"/>
              <a:gd name="connsiteY6" fmla="*/ 1308458 h 6858000"/>
              <a:gd name="connsiteX7" fmla="*/ 766759 w 12191160"/>
              <a:gd name="connsiteY7" fmla="*/ 1308458 h 6858000"/>
              <a:gd name="connsiteX8" fmla="*/ 1028664 w 12191160"/>
              <a:gd name="connsiteY8" fmla="*/ 1056455 h 6858000"/>
              <a:gd name="connsiteX9" fmla="*/ 1019360 w 12191160"/>
              <a:gd name="connsiteY9" fmla="*/ 1062130 h 6858000"/>
              <a:gd name="connsiteX10" fmla="*/ 944500 w 12191160"/>
              <a:gd name="connsiteY10" fmla="*/ 1209341 h 6858000"/>
              <a:gd name="connsiteX11" fmla="*/ 944500 w 12191160"/>
              <a:gd name="connsiteY11" fmla="*/ 1313895 h 6858000"/>
              <a:gd name="connsiteX12" fmla="*/ 990503 w 12191160"/>
              <a:gd name="connsiteY12" fmla="*/ 1359898 h 6858000"/>
              <a:gd name="connsiteX13" fmla="*/ 1074146 w 12191160"/>
              <a:gd name="connsiteY13" fmla="*/ 1359898 h 6858000"/>
              <a:gd name="connsiteX14" fmla="*/ 1120150 w 12191160"/>
              <a:gd name="connsiteY14" fmla="*/ 1313895 h 6858000"/>
              <a:gd name="connsiteX15" fmla="*/ 1120150 w 12191160"/>
              <a:gd name="connsiteY15" fmla="*/ 1230252 h 6858000"/>
              <a:gd name="connsiteX16" fmla="*/ 1075418 w 12191160"/>
              <a:gd name="connsiteY16" fmla="*/ 1183011 h 6858000"/>
              <a:gd name="connsiteX17" fmla="*/ 1074146 w 12191160"/>
              <a:gd name="connsiteY17" fmla="*/ 1182993 h 6858000"/>
              <a:gd name="connsiteX18" fmla="*/ 995104 w 12191160"/>
              <a:gd name="connsiteY18" fmla="*/ 1182993 h 6858000"/>
              <a:gd name="connsiteX19" fmla="*/ 1044871 w 12191160"/>
              <a:gd name="connsiteY19" fmla="*/ 1103951 h 6858000"/>
              <a:gd name="connsiteX20" fmla="*/ 1060516 w 12191160"/>
              <a:gd name="connsiteY20" fmla="*/ 1072099 h 6858000"/>
              <a:gd name="connsiteX21" fmla="*/ 1028664 w 12191160"/>
              <a:gd name="connsiteY21" fmla="*/ 1056455 h 6858000"/>
              <a:gd name="connsiteX22" fmla="*/ 798646 w 12191160"/>
              <a:gd name="connsiteY22" fmla="*/ 1056455 h 6858000"/>
              <a:gd name="connsiteX23" fmla="*/ 789342 w 12191160"/>
              <a:gd name="connsiteY23" fmla="*/ 1062129 h 6858000"/>
              <a:gd name="connsiteX24" fmla="*/ 714482 w 12191160"/>
              <a:gd name="connsiteY24" fmla="*/ 1208086 h 6858000"/>
              <a:gd name="connsiteX25" fmla="*/ 714482 w 12191160"/>
              <a:gd name="connsiteY25" fmla="*/ 1312639 h 6858000"/>
              <a:gd name="connsiteX26" fmla="*/ 760485 w 12191160"/>
              <a:gd name="connsiteY26" fmla="*/ 1358643 h 6858000"/>
              <a:gd name="connsiteX27" fmla="*/ 844129 w 12191160"/>
              <a:gd name="connsiteY27" fmla="*/ 1358643 h 6858000"/>
              <a:gd name="connsiteX28" fmla="*/ 892176 w 12191160"/>
              <a:gd name="connsiteY28" fmla="*/ 1314778 h 6858000"/>
              <a:gd name="connsiteX29" fmla="*/ 892223 w 12191160"/>
              <a:gd name="connsiteY29" fmla="*/ 1312639 h 6858000"/>
              <a:gd name="connsiteX30" fmla="*/ 892223 w 12191160"/>
              <a:gd name="connsiteY30" fmla="*/ 1228997 h 6858000"/>
              <a:gd name="connsiteX31" fmla="*/ 846267 w 12191160"/>
              <a:gd name="connsiteY31" fmla="*/ 1182946 h 6858000"/>
              <a:gd name="connsiteX32" fmla="*/ 844129 w 12191160"/>
              <a:gd name="connsiteY32" fmla="*/ 1182994 h 6858000"/>
              <a:gd name="connsiteX33" fmla="*/ 844129 w 12191160"/>
              <a:gd name="connsiteY33" fmla="*/ 1182993 h 6858000"/>
              <a:gd name="connsiteX34" fmla="*/ 766759 w 12191160"/>
              <a:gd name="connsiteY34" fmla="*/ 1182993 h 6858000"/>
              <a:gd name="connsiteX35" fmla="*/ 814853 w 12191160"/>
              <a:gd name="connsiteY35" fmla="*/ 1103951 h 6858000"/>
              <a:gd name="connsiteX36" fmla="*/ 830498 w 12191160"/>
              <a:gd name="connsiteY36" fmla="*/ 1072099 h 6858000"/>
              <a:gd name="connsiteX37" fmla="*/ 798646 w 12191160"/>
              <a:gd name="connsiteY37" fmla="*/ 1056455 h 6858000"/>
              <a:gd name="connsiteX38" fmla="*/ 917317 w 12191160"/>
              <a:gd name="connsiteY38" fmla="*/ 856787 h 6858000"/>
              <a:gd name="connsiteX39" fmla="*/ 1268616 w 12191160"/>
              <a:gd name="connsiteY39" fmla="*/ 1208087 h 6858000"/>
              <a:gd name="connsiteX40" fmla="*/ 917317 w 12191160"/>
              <a:gd name="connsiteY40" fmla="*/ 1559386 h 6858000"/>
              <a:gd name="connsiteX41" fmla="*/ 566017 w 12191160"/>
              <a:gd name="connsiteY41" fmla="*/ 1208087 h 6858000"/>
              <a:gd name="connsiteX42" fmla="*/ 917317 w 12191160"/>
              <a:gd name="connsiteY42" fmla="*/ 856787 h 6858000"/>
              <a:gd name="connsiteX43" fmla="*/ 917317 w 12191160"/>
              <a:gd name="connsiteY43" fmla="*/ 806601 h 6858000"/>
              <a:gd name="connsiteX44" fmla="*/ 515831 w 12191160"/>
              <a:gd name="connsiteY44" fmla="*/ 1208087 h 6858000"/>
              <a:gd name="connsiteX45" fmla="*/ 917317 w 12191160"/>
              <a:gd name="connsiteY45" fmla="*/ 1609572 h 6858000"/>
              <a:gd name="connsiteX46" fmla="*/ 1318802 w 12191160"/>
              <a:gd name="connsiteY46" fmla="*/ 1208087 h 6858000"/>
              <a:gd name="connsiteX47" fmla="*/ 917317 w 12191160"/>
              <a:gd name="connsiteY47" fmla="*/ 806601 h 6858000"/>
              <a:gd name="connsiteX48" fmla="*/ 0 w 12191160"/>
              <a:gd name="connsiteY48" fmla="*/ 0 h 6858000"/>
              <a:gd name="connsiteX49" fmla="*/ 12191160 w 12191160"/>
              <a:gd name="connsiteY49" fmla="*/ 0 h 6858000"/>
              <a:gd name="connsiteX50" fmla="*/ 12191160 w 12191160"/>
              <a:gd name="connsiteY50" fmla="*/ 6858000 h 6858000"/>
              <a:gd name="connsiteX51" fmla="*/ 0 w 12191160"/>
              <a:gd name="connsiteY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160" h="6858000">
                <a:moveTo>
                  <a:pt x="994686" y="1233180"/>
                </a:moveTo>
                <a:lnTo>
                  <a:pt x="1069964" y="1233180"/>
                </a:lnTo>
                <a:lnTo>
                  <a:pt x="1069964" y="1308458"/>
                </a:lnTo>
                <a:lnTo>
                  <a:pt x="994686" y="1308458"/>
                </a:lnTo>
                <a:close/>
                <a:moveTo>
                  <a:pt x="766759" y="1233179"/>
                </a:moveTo>
                <a:lnTo>
                  <a:pt x="842037" y="1233179"/>
                </a:lnTo>
                <a:lnTo>
                  <a:pt x="839946" y="1308458"/>
                </a:lnTo>
                <a:lnTo>
                  <a:pt x="766759" y="1308458"/>
                </a:lnTo>
                <a:close/>
                <a:moveTo>
                  <a:pt x="1028664" y="1056455"/>
                </a:moveTo>
                <a:cubicBezTo>
                  <a:pt x="1025184" y="1057642"/>
                  <a:pt x="1022008" y="1059579"/>
                  <a:pt x="1019360" y="1062130"/>
                </a:cubicBezTo>
                <a:cubicBezTo>
                  <a:pt x="966247" y="1093914"/>
                  <a:pt x="944500" y="1115661"/>
                  <a:pt x="944500" y="1209341"/>
                </a:cubicBezTo>
                <a:lnTo>
                  <a:pt x="944500" y="1313895"/>
                </a:lnTo>
                <a:cubicBezTo>
                  <a:pt x="944500" y="1339302"/>
                  <a:pt x="965096" y="1359898"/>
                  <a:pt x="990503" y="1359898"/>
                </a:cubicBezTo>
                <a:lnTo>
                  <a:pt x="1074146" y="1359898"/>
                </a:lnTo>
                <a:cubicBezTo>
                  <a:pt x="1099553" y="1359898"/>
                  <a:pt x="1120150" y="1339302"/>
                  <a:pt x="1120150" y="1313895"/>
                </a:cubicBezTo>
                <a:lnTo>
                  <a:pt x="1120150" y="1230252"/>
                </a:lnTo>
                <a:cubicBezTo>
                  <a:pt x="1120843" y="1204854"/>
                  <a:pt x="1100815" y="1183703"/>
                  <a:pt x="1075418" y="1183011"/>
                </a:cubicBezTo>
                <a:cubicBezTo>
                  <a:pt x="1074994" y="1182999"/>
                  <a:pt x="1074570" y="1182993"/>
                  <a:pt x="1074146" y="1182993"/>
                </a:cubicBezTo>
                <a:lnTo>
                  <a:pt x="995104" y="1182993"/>
                </a:lnTo>
                <a:cubicBezTo>
                  <a:pt x="991365" y="1148295"/>
                  <a:pt x="1011966" y="1115577"/>
                  <a:pt x="1044871" y="1103951"/>
                </a:cubicBezTo>
                <a:cubicBezTo>
                  <a:pt x="1057987" y="1099476"/>
                  <a:pt x="1064991" y="1085214"/>
                  <a:pt x="1060516" y="1072099"/>
                </a:cubicBezTo>
                <a:cubicBezTo>
                  <a:pt x="1056040" y="1058983"/>
                  <a:pt x="1041779" y="1051979"/>
                  <a:pt x="1028664" y="1056455"/>
                </a:cubicBezTo>
                <a:close/>
                <a:moveTo>
                  <a:pt x="798646" y="1056455"/>
                </a:moveTo>
                <a:cubicBezTo>
                  <a:pt x="795166" y="1057642"/>
                  <a:pt x="791990" y="1059579"/>
                  <a:pt x="789342" y="1062129"/>
                </a:cubicBezTo>
                <a:cubicBezTo>
                  <a:pt x="736229" y="1092659"/>
                  <a:pt x="714482" y="1114406"/>
                  <a:pt x="714482" y="1208086"/>
                </a:cubicBezTo>
                <a:lnTo>
                  <a:pt x="714482" y="1312639"/>
                </a:lnTo>
                <a:cubicBezTo>
                  <a:pt x="714482" y="1338047"/>
                  <a:pt x="735079" y="1358643"/>
                  <a:pt x="760485" y="1358643"/>
                </a:cubicBezTo>
                <a:lnTo>
                  <a:pt x="844129" y="1358643"/>
                </a:lnTo>
                <a:cubicBezTo>
                  <a:pt x="869509" y="1359798"/>
                  <a:pt x="891020" y="1340159"/>
                  <a:pt x="892176" y="1314778"/>
                </a:cubicBezTo>
                <a:cubicBezTo>
                  <a:pt x="892208" y="1314066"/>
                  <a:pt x="892224" y="1313353"/>
                  <a:pt x="892223" y="1312639"/>
                </a:cubicBezTo>
                <a:lnTo>
                  <a:pt x="892223" y="1228997"/>
                </a:lnTo>
                <a:cubicBezTo>
                  <a:pt x="892249" y="1203590"/>
                  <a:pt x="871674" y="1182972"/>
                  <a:pt x="846267" y="1182946"/>
                </a:cubicBezTo>
                <a:cubicBezTo>
                  <a:pt x="845554" y="1182945"/>
                  <a:pt x="844841" y="1182961"/>
                  <a:pt x="844129" y="1182994"/>
                </a:cubicBezTo>
                <a:lnTo>
                  <a:pt x="844129" y="1182993"/>
                </a:lnTo>
                <a:lnTo>
                  <a:pt x="766759" y="1182993"/>
                </a:lnTo>
                <a:cubicBezTo>
                  <a:pt x="762795" y="1148740"/>
                  <a:pt x="782611" y="1116174"/>
                  <a:pt x="814853" y="1103951"/>
                </a:cubicBezTo>
                <a:cubicBezTo>
                  <a:pt x="827969" y="1099476"/>
                  <a:pt x="834974" y="1085214"/>
                  <a:pt x="830498" y="1072099"/>
                </a:cubicBezTo>
                <a:cubicBezTo>
                  <a:pt x="826022" y="1058983"/>
                  <a:pt x="811762" y="1051979"/>
                  <a:pt x="798646" y="1056455"/>
                </a:cubicBezTo>
                <a:close/>
                <a:moveTo>
                  <a:pt x="917317" y="856787"/>
                </a:moveTo>
                <a:cubicBezTo>
                  <a:pt x="1111334" y="856787"/>
                  <a:pt x="1268616" y="1014069"/>
                  <a:pt x="1268616" y="1208087"/>
                </a:cubicBezTo>
                <a:cubicBezTo>
                  <a:pt x="1268386" y="1402009"/>
                  <a:pt x="1111239" y="1559156"/>
                  <a:pt x="917317" y="1559386"/>
                </a:cubicBezTo>
                <a:cubicBezTo>
                  <a:pt x="723299" y="1559386"/>
                  <a:pt x="566017" y="1402104"/>
                  <a:pt x="566017" y="1208087"/>
                </a:cubicBezTo>
                <a:cubicBezTo>
                  <a:pt x="566017" y="1014069"/>
                  <a:pt x="723299" y="856787"/>
                  <a:pt x="917317" y="856787"/>
                </a:cubicBezTo>
                <a:close/>
                <a:moveTo>
                  <a:pt x="917317" y="806601"/>
                </a:moveTo>
                <a:cubicBezTo>
                  <a:pt x="695582" y="806601"/>
                  <a:pt x="515831" y="986352"/>
                  <a:pt x="515831" y="1208087"/>
                </a:cubicBezTo>
                <a:cubicBezTo>
                  <a:pt x="515831" y="1429821"/>
                  <a:pt x="695582" y="1609572"/>
                  <a:pt x="917317" y="1609572"/>
                </a:cubicBezTo>
                <a:cubicBezTo>
                  <a:pt x="1139051" y="1609572"/>
                  <a:pt x="1318802" y="1429821"/>
                  <a:pt x="1318802" y="1208087"/>
                </a:cubicBezTo>
                <a:cubicBezTo>
                  <a:pt x="1318572" y="986448"/>
                  <a:pt x="1138955" y="806832"/>
                  <a:pt x="917317" y="806601"/>
                </a:cubicBezTo>
                <a:close/>
                <a:moveTo>
                  <a:pt x="0" y="0"/>
                </a:moveTo>
                <a:lnTo>
                  <a:pt x="12191160" y="0"/>
                </a:lnTo>
                <a:lnTo>
                  <a:pt x="12191160" y="6858000"/>
                </a:lnTo>
                <a:lnTo>
                  <a:pt x="0" y="6858000"/>
                </a:lnTo>
                <a:close/>
              </a:path>
            </a:pathLst>
          </a:custGeom>
          <a:solidFill>
            <a:schemeClr val="accent1"/>
          </a:solidFill>
          <a:ln w="0">
            <a:noFill/>
          </a:ln>
        </p:spPr>
        <p:txBody>
          <a:bodyPr wrap="square">
            <a:noAutofit/>
          </a:bodyPr>
          <a:lstStyle>
            <a:lvl1pPr marL="0" indent="0">
              <a:buNone/>
              <a:defRPr sz="100">
                <a:noFill/>
              </a:defRPr>
            </a:lvl1pPr>
          </a:lstStyle>
          <a:p>
            <a:pPr lvl="0"/>
            <a:r>
              <a:rPr lang="en-GB"/>
              <a:t>.</a:t>
            </a:r>
          </a:p>
        </p:txBody>
      </p:sp>
      <p:sp>
        <p:nvSpPr>
          <p:cNvPr id="14" name="Picture Placeholder 7">
            <a:extLst>
              <a:ext uri="{FF2B5EF4-FFF2-40B4-BE49-F238E27FC236}">
                <a16:creationId xmlns:a16="http://schemas.microsoft.com/office/drawing/2014/main" id="{5CC32904-155C-420E-A54F-A63499340F58}"/>
              </a:ext>
            </a:extLst>
          </p:cNvPr>
          <p:cNvSpPr>
            <a:spLocks noGrp="1" noChangeAspect="1"/>
          </p:cNvSpPr>
          <p:nvPr>
            <p:ph type="pic" sz="quarter" idx="21" hasCustomPrompt="1"/>
          </p:nvPr>
        </p:nvSpPr>
        <p:spPr>
          <a:xfrm>
            <a:off x="1523031" y="3920400"/>
            <a:ext cx="1281600" cy="1281600"/>
          </a:xfrm>
          <a:prstGeom prst="ellipse">
            <a:avLst/>
          </a:prstGeom>
          <a:noFill/>
        </p:spPr>
        <p:txBody>
          <a:bodyPr lIns="0" tIns="0"/>
          <a:lstStyle>
            <a:lvl1pPr marL="0" indent="0" algn="l">
              <a:buNone/>
              <a:defRPr sz="800">
                <a:solidFill>
                  <a:schemeClr val="bg1"/>
                </a:solidFill>
              </a:defRPr>
            </a:lvl1pPr>
          </a:lstStyle>
          <a:p>
            <a:r>
              <a:rPr lang="en-GB"/>
              <a:t>Click icon to add picture or click on frame and insert picture from Templafy Images</a:t>
            </a:r>
          </a:p>
        </p:txBody>
      </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1523031" y="986400"/>
            <a:ext cx="9149732" cy="2559600"/>
          </a:xfrm>
        </p:spPr>
        <p:txBody>
          <a:bodyPr/>
          <a:lstStyle>
            <a:lvl1pPr marL="0" indent="0">
              <a:lnSpc>
                <a:spcPct val="90000"/>
              </a:lnSpc>
              <a:spcAft>
                <a:spcPts val="0"/>
              </a:spcAft>
              <a:buFont typeface="Arial" panose="020B0604020202020204" pitchFamily="34" charset="0"/>
              <a:buChar char="​"/>
              <a:defRPr sz="3000">
                <a:solidFill>
                  <a:schemeClr val="bg1"/>
                </a:solidFill>
              </a:defRPr>
            </a:lvl1pPr>
            <a:lvl2pPr marL="324000" indent="-324000">
              <a:spcBef>
                <a:spcPts val="1200"/>
              </a:spcBef>
              <a:spcAft>
                <a:spcPts val="0"/>
              </a:spcAft>
              <a:buFont typeface="Arial" panose="020B0604020202020204" pitchFamily="34" charset="0"/>
              <a:buChar char="—"/>
              <a:defRPr sz="1600">
                <a:solidFill>
                  <a:schemeClr val="bg1"/>
                </a:solidFill>
              </a:defRPr>
            </a:lvl2pPr>
            <a:lvl3pPr marL="0" indent="0">
              <a:buFont typeface="Arial" panose="020B0604020202020204" pitchFamily="34" charset="0"/>
              <a:buChar char="​"/>
              <a:defRPr sz="3000">
                <a:solidFill>
                  <a:schemeClr val="bg1"/>
                </a:solidFill>
              </a:defRPr>
            </a:lvl3pPr>
            <a:lvl4pPr>
              <a:defRPr sz="1400" b="0">
                <a:solidFill>
                  <a:schemeClr val="bg1"/>
                </a:solidFill>
              </a:defRPr>
            </a:lvl4pPr>
            <a:lvl5pPr>
              <a:defRPr sz="3000">
                <a:solidFill>
                  <a:schemeClr val="bg1"/>
                </a:solidFill>
              </a:defRPr>
            </a:lvl5pPr>
            <a:lvl6pPr marL="0" indent="0">
              <a:buFont typeface="Arial" panose="020B0604020202020204" pitchFamily="34" charset="0"/>
              <a:buChar char="​"/>
              <a:defRPr sz="140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1523031" y="5352688"/>
            <a:ext cx="2540969" cy="252000"/>
          </a:xfrm>
        </p:spPr>
        <p:txBody>
          <a:bodyPr/>
          <a:lstStyle>
            <a:lvl1pPr marL="0" indent="0">
              <a:spcAft>
                <a:spcPts val="0"/>
              </a:spcAft>
              <a:buNone/>
              <a:defRPr sz="14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1523031" y="5607884"/>
            <a:ext cx="1886213" cy="673854"/>
          </a:xfrm>
        </p:spPr>
        <p:txBody>
          <a:bodyPr/>
          <a:lstStyle>
            <a:lvl1pPr marL="0" indent="0">
              <a:spcAft>
                <a:spcPts val="0"/>
              </a:spcAft>
              <a:buNone/>
              <a:defRPr sz="14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412150157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C">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EDD7F2E-0DD6-4EA1-9EDA-9D323BED033D}"/>
              </a:ext>
            </a:extLst>
          </p:cNvPr>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000" noProof="0"/>
          </a:p>
        </p:txBody>
      </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tx1"/>
                </a:solidFill>
              </a:defRPr>
            </a:lvl1pPr>
            <a:lvl2pPr marL="324000" indent="-324000">
              <a:spcBef>
                <a:spcPts val="1200"/>
              </a:spcBef>
              <a:spcAft>
                <a:spcPts val="0"/>
              </a:spcAft>
              <a:buFont typeface="Arial" panose="020B0604020202020204" pitchFamily="34" charset="0"/>
              <a:buChar char="—"/>
              <a:defRPr sz="2000">
                <a:solidFill>
                  <a:schemeClr val="tx1"/>
                </a:solidFill>
              </a:defRPr>
            </a:lvl2pPr>
            <a:lvl3pPr marL="0" indent="0">
              <a:buFont typeface="Arial" panose="020B0604020202020204" pitchFamily="34" charset="0"/>
              <a:buChar char="​"/>
              <a:defRPr sz="4400">
                <a:solidFill>
                  <a:schemeClr val="tx1"/>
                </a:solidFill>
              </a:defRPr>
            </a:lvl3pPr>
            <a:lvl4pPr>
              <a:defRPr sz="1400" b="0">
                <a:solidFill>
                  <a:schemeClr val="tx1"/>
                </a:solidFill>
              </a:defRPr>
            </a:lvl4pPr>
            <a:lvl5pPr>
              <a:defRPr sz="4400">
                <a:solidFill>
                  <a:schemeClr val="tx1"/>
                </a:solidFill>
              </a:defRPr>
            </a:lvl5pPr>
            <a:lvl6pPr marL="0" indent="0">
              <a:buFont typeface="Arial" panose="020B0604020202020204" pitchFamily="34" charset="0"/>
              <a:buChar char="​"/>
              <a:defRPr sz="1400">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a:xfrm>
            <a:off x="576001" y="6469200"/>
            <a:ext cx="1887480" cy="180000"/>
          </a:xfrm>
          <a:prstGeom prst="rect">
            <a:avLst/>
          </a:prstGeom>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a:xfrm>
            <a:off x="6896100" y="6469200"/>
            <a:ext cx="3776537" cy="180000"/>
          </a:xfrm>
          <a:prstGeom prst="rect">
            <a:avLst/>
          </a:prstGeom>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GB" smtClean="0"/>
              <a:pPr/>
              <a:t>‹#›</a:t>
            </a:fld>
            <a:endParaRPr lang="en-GB"/>
          </a:p>
        </p:txBody>
      </p:sp>
      <p:grpSp>
        <p:nvGrpSpPr>
          <p:cNvPr id="26" name="Graphic 20">
            <a:extLst>
              <a:ext uri="{FF2B5EF4-FFF2-40B4-BE49-F238E27FC236}">
                <a16:creationId xmlns:a16="http://schemas.microsoft.com/office/drawing/2014/main" id="{E5733DEA-018E-4D6E-9366-9C090E387BF8}"/>
              </a:ext>
            </a:extLst>
          </p:cNvPr>
          <p:cNvGrpSpPr/>
          <p:nvPr userDrawn="1"/>
        </p:nvGrpSpPr>
        <p:grpSpPr>
          <a:xfrm>
            <a:off x="574675" y="505337"/>
            <a:ext cx="802971" cy="802971"/>
            <a:chOff x="464908" y="576000"/>
            <a:chExt cx="1426881" cy="1426881"/>
          </a:xfrm>
          <a:solidFill>
            <a:srgbClr val="FFFFFF"/>
          </a:solidFill>
        </p:grpSpPr>
        <p:sp>
          <p:nvSpPr>
            <p:cNvPr id="27" name="Freeform 19">
              <a:extLst>
                <a:ext uri="{FF2B5EF4-FFF2-40B4-BE49-F238E27FC236}">
                  <a16:creationId xmlns:a16="http://schemas.microsoft.com/office/drawing/2014/main" id="{A5FEBDA3-5FD4-4E5B-AD1B-62FE145DD6D9}"/>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28" name="Freeform 20">
              <a:extLst>
                <a:ext uri="{FF2B5EF4-FFF2-40B4-BE49-F238E27FC236}">
                  <a16:creationId xmlns:a16="http://schemas.microsoft.com/office/drawing/2014/main" id="{357A783F-6750-4B6D-BE8C-6515908BB1BF}"/>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29" name="Freeform 21">
              <a:extLst>
                <a:ext uri="{FF2B5EF4-FFF2-40B4-BE49-F238E27FC236}">
                  <a16:creationId xmlns:a16="http://schemas.microsoft.com/office/drawing/2014/main" id="{6A7C969B-6378-4F6F-91B7-BD3B48277F48}"/>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2579463908"/>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D">
    <p:bg>
      <p:bgRef idx="1001">
        <a:schemeClr val="bg1"/>
      </p:bgRef>
    </p:bg>
    <p:spTree>
      <p:nvGrpSpPr>
        <p:cNvPr id="1" name=""/>
        <p:cNvGrpSpPr/>
        <p:nvPr/>
      </p:nvGrpSpPr>
      <p:grpSpPr>
        <a:xfrm>
          <a:off x="0" y="0"/>
          <a:ext cx="0" cy="0"/>
          <a:chOff x="0" y="0"/>
          <a:chExt cx="0" cy="0"/>
        </a:xfrm>
      </p:grpSpPr>
      <p:sp>
        <p:nvSpPr>
          <p:cNvPr id="21" name="Background">
            <a:extLst>
              <a:ext uri="{FF2B5EF4-FFF2-40B4-BE49-F238E27FC236}">
                <a16:creationId xmlns:a16="http://schemas.microsoft.com/office/drawing/2014/main" id="{10BC9056-C3B7-490F-97CF-35AC92A7ED0B}"/>
              </a:ext>
            </a:extLst>
          </p:cNvPr>
          <p:cNvSpPr/>
          <p:nvPr userDrawn="1"/>
        </p:nvSpPr>
        <p:spPr>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9144000" cy="25308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9075475" y="5736236"/>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9075475" y="5878470"/>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9072563" y="4687200"/>
            <a:ext cx="943200" cy="943200"/>
          </a:xfrm>
          <a:prstGeom prst="ellipse">
            <a:avLst/>
          </a:prstGeom>
          <a:noFill/>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3" name="Date Placeholder 2">
            <a:extLst>
              <a:ext uri="{FF2B5EF4-FFF2-40B4-BE49-F238E27FC236}">
                <a16:creationId xmlns:a16="http://schemas.microsoft.com/office/drawing/2014/main" id="{03E106DE-BCC8-4AC3-92A1-EADE90838262}"/>
              </a:ext>
            </a:extLst>
          </p:cNvPr>
          <p:cNvSpPr>
            <a:spLocks noGrp="1"/>
          </p:cNvSpPr>
          <p:nvPr>
            <p:ph type="dt" sz="half" idx="22"/>
          </p:nvPr>
        </p:nvSpPr>
        <p:spPr>
          <a:xfrm>
            <a:off x="576001" y="6469200"/>
            <a:ext cx="1887480" cy="180000"/>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C5F83E34-147C-4701-9571-8803B9281288}"/>
              </a:ext>
            </a:extLst>
          </p:cNvPr>
          <p:cNvSpPr>
            <a:spLocks noGrp="1"/>
          </p:cNvSpPr>
          <p:nvPr>
            <p:ph type="ftr" sz="quarter" idx="23"/>
          </p:nvPr>
        </p:nvSpPr>
        <p:spPr>
          <a:xfrm>
            <a:off x="6896100" y="6469200"/>
            <a:ext cx="3776537" cy="180000"/>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6C91F76F-3082-447C-9671-CD07CB5D407C}"/>
              </a:ext>
            </a:extLst>
          </p:cNvPr>
          <p:cNvSpPr>
            <a:spLocks noGrp="1"/>
          </p:cNvSpPr>
          <p:nvPr>
            <p:ph type="sldNum" sz="quarter" idx="24"/>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grpSp>
        <p:nvGrpSpPr>
          <p:cNvPr id="17" name="Graphic 20">
            <a:extLst>
              <a:ext uri="{FF2B5EF4-FFF2-40B4-BE49-F238E27FC236}">
                <a16:creationId xmlns:a16="http://schemas.microsoft.com/office/drawing/2014/main" id="{9E443F23-C21D-475C-B067-940AD0928B73}"/>
              </a:ext>
            </a:extLst>
          </p:cNvPr>
          <p:cNvGrpSpPr/>
          <p:nvPr userDrawn="1"/>
        </p:nvGrpSpPr>
        <p:grpSpPr>
          <a:xfrm>
            <a:off x="507302" y="417157"/>
            <a:ext cx="802971" cy="802971"/>
            <a:chOff x="464908" y="576000"/>
            <a:chExt cx="1426881" cy="1426881"/>
          </a:xfrm>
          <a:solidFill>
            <a:srgbClr val="702082"/>
          </a:solidFill>
        </p:grpSpPr>
        <p:sp>
          <p:nvSpPr>
            <p:cNvPr id="18" name="Freeform 15">
              <a:extLst>
                <a:ext uri="{FF2B5EF4-FFF2-40B4-BE49-F238E27FC236}">
                  <a16:creationId xmlns:a16="http://schemas.microsoft.com/office/drawing/2014/main" id="{F93D9C5C-B568-4303-89AA-2C58DA990B84}"/>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20" name="Freeform 18">
              <a:extLst>
                <a:ext uri="{FF2B5EF4-FFF2-40B4-BE49-F238E27FC236}">
                  <a16:creationId xmlns:a16="http://schemas.microsoft.com/office/drawing/2014/main" id="{6914BBCF-E46A-49C1-862B-9AC2540F9F89}"/>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24" name="Freeform 21">
              <a:extLst>
                <a:ext uri="{FF2B5EF4-FFF2-40B4-BE49-F238E27FC236}">
                  <a16:creationId xmlns:a16="http://schemas.microsoft.com/office/drawing/2014/main" id="{09667364-66B7-48F0-BB3D-701EB14EE738}"/>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51193627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E">
    <p:bg>
      <p:bgRef idx="1001">
        <a:schemeClr val="bg1"/>
      </p:bgRef>
    </p:bg>
    <p:spTree>
      <p:nvGrpSpPr>
        <p:cNvPr id="1" name=""/>
        <p:cNvGrpSpPr/>
        <p:nvPr/>
      </p:nvGrpSpPr>
      <p:grpSpPr>
        <a:xfrm>
          <a:off x="0" y="0"/>
          <a:ext cx="0" cy="0"/>
          <a:chOff x="0" y="0"/>
          <a:chExt cx="0" cy="0"/>
        </a:xfrm>
      </p:grpSpPr>
      <p:sp>
        <p:nvSpPr>
          <p:cNvPr id="16" name="Background">
            <a:extLst>
              <a:ext uri="{FF2B5EF4-FFF2-40B4-BE49-F238E27FC236}">
                <a16:creationId xmlns:a16="http://schemas.microsoft.com/office/drawing/2014/main" id="{7CDAAF14-873A-42F7-B036-57ECCED9AC15}"/>
              </a:ext>
            </a:extLst>
          </p:cNvPr>
          <p:cNvSpPr/>
          <p:nvPr userDrawn="1"/>
        </p:nvSpPr>
        <p:spPr bwMode="white">
          <a:xfrm>
            <a:off x="0" y="0"/>
            <a:ext cx="12193200" cy="686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2" name="Freeform: Shape 21">
            <a:extLst>
              <a:ext uri="{FF2B5EF4-FFF2-40B4-BE49-F238E27FC236}">
                <a16:creationId xmlns:a16="http://schemas.microsoft.com/office/drawing/2014/main" id="{74E905AB-0871-480B-9E27-1BFC8EFB29A2}"/>
              </a:ext>
            </a:extLst>
          </p:cNvPr>
          <p:cNvSpPr>
            <a:spLocks noChangeAspect="1"/>
          </p:cNvSpPr>
          <p:nvPr userDrawn="1"/>
        </p:nvSpPr>
        <p:spPr>
          <a:xfrm>
            <a:off x="0" y="0"/>
            <a:ext cx="6096000" cy="6858000"/>
          </a:xfrm>
          <a:custGeom>
            <a:avLst/>
            <a:gdLst>
              <a:gd name="connsiteX0" fmla="*/ 0 w 6096000"/>
              <a:gd name="connsiteY0" fmla="*/ 0 h 6858000"/>
              <a:gd name="connsiteX1" fmla="*/ 5079930 w 6096000"/>
              <a:gd name="connsiteY1" fmla="*/ 0 h 6858000"/>
              <a:gd name="connsiteX2" fmla="*/ 5183928 w 6096000"/>
              <a:gd name="connsiteY2" fmla="*/ 162221 h 6858000"/>
              <a:gd name="connsiteX3" fmla="*/ 6096000 w 6096000"/>
              <a:gd name="connsiteY3" fmla="*/ 3429000 h 6858000"/>
              <a:gd name="connsiteX4" fmla="*/ 5183928 w 6096000"/>
              <a:gd name="connsiteY4" fmla="*/ 6695780 h 6858000"/>
              <a:gd name="connsiteX5" fmla="*/ 507993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79930" y="0"/>
                </a:lnTo>
                <a:lnTo>
                  <a:pt x="5183928" y="162221"/>
                </a:lnTo>
                <a:cubicBezTo>
                  <a:pt x="5762706" y="1114762"/>
                  <a:pt x="6096000" y="2232959"/>
                  <a:pt x="6096000" y="3429000"/>
                </a:cubicBezTo>
                <a:cubicBezTo>
                  <a:pt x="6096000" y="4625042"/>
                  <a:pt x="5762706" y="5743239"/>
                  <a:pt x="5183928" y="6695780"/>
                </a:cubicBezTo>
                <a:lnTo>
                  <a:pt x="5079930" y="6858000"/>
                </a:lnTo>
                <a:lnTo>
                  <a:pt x="0" y="6858000"/>
                </a:lnTo>
                <a:close/>
              </a:path>
            </a:pathLst>
          </a:custGeom>
          <a:solidFill>
            <a:srgbClr val="A05EB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chemeClr val="accent1"/>
              </a:solidFill>
            </a:endParaRPr>
          </a:p>
        </p:txBody>
      </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5"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4070004"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4070004"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24" name="Text Placeholder 8">
            <a:extLst>
              <a:ext uri="{FF2B5EF4-FFF2-40B4-BE49-F238E27FC236}">
                <a16:creationId xmlns:a16="http://schemas.microsoft.com/office/drawing/2014/main" id="{D0632870-3EB8-4D97-85F4-34AA447F16DE}"/>
              </a:ext>
            </a:extLst>
          </p:cNvPr>
          <p:cNvSpPr>
            <a:spLocks noGrp="1"/>
          </p:cNvSpPr>
          <p:nvPr>
            <p:ph type="body" sz="quarter" idx="25" hasCustomPrompt="1"/>
          </p:nvPr>
        </p:nvSpPr>
        <p:spPr>
          <a:xfrm>
            <a:off x="6706800" y="1727200"/>
            <a:ext cx="4572000" cy="3121200"/>
          </a:xfrm>
        </p:spPr>
        <p:txBody>
          <a:bodyPr/>
          <a:lstStyle>
            <a:lvl1pPr marL="0" indent="0">
              <a:lnSpc>
                <a:spcPct val="90000"/>
              </a:lnSpc>
              <a:spcAft>
                <a:spcPts val="0"/>
              </a:spcAft>
              <a:buFont typeface="Arial" panose="020B0604020202020204" pitchFamily="34" charset="0"/>
              <a:buChar char="​"/>
              <a:defRPr sz="4000">
                <a:solidFill>
                  <a:schemeClr val="accent1"/>
                </a:solidFill>
              </a:defRPr>
            </a:lvl1pPr>
            <a:lvl2pPr marL="324000" indent="-324000">
              <a:spcBef>
                <a:spcPts val="1200"/>
              </a:spcBef>
              <a:spcAft>
                <a:spcPts val="0"/>
              </a:spcAft>
              <a:buFont typeface="Arial" panose="020B0604020202020204" pitchFamily="34" charset="0"/>
              <a:buChar char="—"/>
              <a:defRPr sz="2000">
                <a:solidFill>
                  <a:schemeClr val="accent1"/>
                </a:solidFill>
              </a:defRPr>
            </a:lvl2pPr>
            <a:lvl3pPr marL="0" indent="0">
              <a:buFont typeface="Arial" panose="020B0604020202020204" pitchFamily="34" charset="0"/>
              <a:buChar char="​"/>
              <a:defRPr sz="4400">
                <a:solidFill>
                  <a:schemeClr val="accent1"/>
                </a:solidFill>
              </a:defRPr>
            </a:lvl3pPr>
            <a:lvl4pPr>
              <a:defRPr sz="1400" b="0">
                <a:solidFill>
                  <a:schemeClr val="accent1"/>
                </a:solidFill>
              </a:defRPr>
            </a:lvl4pPr>
            <a:lvl5pPr>
              <a:defRPr sz="4400">
                <a:solidFill>
                  <a:schemeClr val="accent1"/>
                </a:solidFill>
              </a:defRPr>
            </a:lvl5pPr>
            <a:lvl6pPr marL="0" indent="0">
              <a:buFont typeface="Arial" panose="020B0604020202020204" pitchFamily="34" charset="0"/>
              <a:buChar char="​"/>
              <a:defRPr sz="1400">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26" name="Text Placeholder 4">
            <a:extLst>
              <a:ext uri="{FF2B5EF4-FFF2-40B4-BE49-F238E27FC236}">
                <a16:creationId xmlns:a16="http://schemas.microsoft.com/office/drawing/2014/main" id="{D5ADF468-F64C-4A6C-A713-49FD36D43E82}"/>
              </a:ext>
            </a:extLst>
          </p:cNvPr>
          <p:cNvSpPr>
            <a:spLocks noGrp="1"/>
          </p:cNvSpPr>
          <p:nvPr>
            <p:ph type="body" sz="quarter" idx="26" hasCustomPrompt="1"/>
          </p:nvPr>
        </p:nvSpPr>
        <p:spPr>
          <a:xfrm>
            <a:off x="10198800" y="6031201"/>
            <a:ext cx="1886213" cy="162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 name="Text Placeholder 4">
            <a:extLst>
              <a:ext uri="{FF2B5EF4-FFF2-40B4-BE49-F238E27FC236}">
                <a16:creationId xmlns:a16="http://schemas.microsoft.com/office/drawing/2014/main" id="{2D14A8DC-2228-4B00-8810-F351F7724B4C}"/>
              </a:ext>
            </a:extLst>
          </p:cNvPr>
          <p:cNvSpPr>
            <a:spLocks noGrp="1"/>
          </p:cNvSpPr>
          <p:nvPr>
            <p:ph type="body" sz="quarter" idx="27" hasCustomPrompt="1"/>
          </p:nvPr>
        </p:nvSpPr>
        <p:spPr>
          <a:xfrm>
            <a:off x="10198800" y="6173435"/>
            <a:ext cx="1886213" cy="162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14" name="Picture Placeholder 7">
            <a:extLst>
              <a:ext uri="{FF2B5EF4-FFF2-40B4-BE49-F238E27FC236}">
                <a16:creationId xmlns:a16="http://schemas.microsoft.com/office/drawing/2014/main" id="{5CC32904-155C-420E-A54F-A63499340F58}"/>
              </a:ext>
            </a:extLst>
          </p:cNvPr>
          <p:cNvSpPr>
            <a:spLocks noGrp="1"/>
          </p:cNvSpPr>
          <p:nvPr>
            <p:ph type="pic" sz="quarter" idx="21" hasCustomPrompt="1"/>
          </p:nvPr>
        </p:nvSpPr>
        <p:spPr>
          <a:xfrm>
            <a:off x="4067092" y="4996800"/>
            <a:ext cx="943200" cy="943200"/>
          </a:xfrm>
          <a:prstGeom prst="ellipse">
            <a:avLst/>
          </a:prstGeom>
          <a:noFill/>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28" name="Picture Placeholder 7">
            <a:extLst>
              <a:ext uri="{FF2B5EF4-FFF2-40B4-BE49-F238E27FC236}">
                <a16:creationId xmlns:a16="http://schemas.microsoft.com/office/drawing/2014/main" id="{145A5099-7660-4781-9E00-E9CD3A9546C2}"/>
              </a:ext>
            </a:extLst>
          </p:cNvPr>
          <p:cNvSpPr>
            <a:spLocks noGrp="1"/>
          </p:cNvSpPr>
          <p:nvPr>
            <p:ph type="pic" sz="quarter" idx="28" hasCustomPrompt="1"/>
          </p:nvPr>
        </p:nvSpPr>
        <p:spPr>
          <a:xfrm>
            <a:off x="10198800" y="4996800"/>
            <a:ext cx="943200" cy="943200"/>
          </a:xfrm>
          <a:prstGeom prst="ellipse">
            <a:avLst/>
          </a:prstGeom>
          <a:noFill/>
        </p:spPr>
        <p:txBody>
          <a:bodyPr lIns="0" tIns="0"/>
          <a:lstStyle>
            <a:lvl1pPr marL="0" indent="0" algn="l">
              <a:buNone/>
              <a:defRPr sz="800">
                <a:solidFill>
                  <a:schemeClr val="tx1"/>
                </a:solidFill>
              </a:defRPr>
            </a:lvl1pPr>
          </a:lstStyle>
          <a:p>
            <a:r>
              <a:rPr lang="en-GB"/>
              <a:t>Click icon to add picture or click on frame and insert picture from Templafy Images</a:t>
            </a:r>
          </a:p>
        </p:txBody>
      </p:sp>
      <p:sp>
        <p:nvSpPr>
          <p:cNvPr id="2" name="Date Placeholder 1">
            <a:extLst>
              <a:ext uri="{FF2B5EF4-FFF2-40B4-BE49-F238E27FC236}">
                <a16:creationId xmlns:a16="http://schemas.microsoft.com/office/drawing/2014/main" id="{FFE6556C-414D-4725-80CC-7F77F9F776C5}"/>
              </a:ext>
            </a:extLst>
          </p:cNvPr>
          <p:cNvSpPr>
            <a:spLocks noGrp="1"/>
          </p:cNvSpPr>
          <p:nvPr>
            <p:ph type="dt" sz="half" idx="29"/>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DEE0C608-3695-4797-932F-037483EC25E5}"/>
              </a:ext>
            </a:extLst>
          </p:cNvPr>
          <p:cNvSpPr>
            <a:spLocks noGrp="1"/>
          </p:cNvSpPr>
          <p:nvPr>
            <p:ph type="ftr" sz="quarter" idx="30"/>
          </p:nvPr>
        </p:nvSpPr>
        <p:spPr>
          <a:xfrm>
            <a:off x="6896100" y="6469200"/>
            <a:ext cx="3776537" cy="180000"/>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3F46DDF5-087B-4EF9-A068-C291F1949B4D}"/>
              </a:ext>
            </a:extLst>
          </p:cNvPr>
          <p:cNvSpPr>
            <a:spLocks noGrp="1"/>
          </p:cNvSpPr>
          <p:nvPr>
            <p:ph type="sldNum" sz="quarter" idx="31"/>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grpSp>
        <p:nvGrpSpPr>
          <p:cNvPr id="41" name="Graphic 20">
            <a:extLst>
              <a:ext uri="{FF2B5EF4-FFF2-40B4-BE49-F238E27FC236}">
                <a16:creationId xmlns:a16="http://schemas.microsoft.com/office/drawing/2014/main" id="{AB721075-56F3-4F09-A322-7037AA8C5765}"/>
              </a:ext>
            </a:extLst>
          </p:cNvPr>
          <p:cNvGrpSpPr/>
          <p:nvPr userDrawn="1"/>
        </p:nvGrpSpPr>
        <p:grpSpPr>
          <a:xfrm>
            <a:off x="507302" y="417157"/>
            <a:ext cx="802971" cy="802971"/>
            <a:chOff x="464908" y="576000"/>
            <a:chExt cx="1426881" cy="1426881"/>
          </a:xfrm>
          <a:solidFill>
            <a:srgbClr val="702082"/>
          </a:solidFill>
        </p:grpSpPr>
        <p:sp>
          <p:nvSpPr>
            <p:cNvPr id="42" name="Freeform 19">
              <a:extLst>
                <a:ext uri="{FF2B5EF4-FFF2-40B4-BE49-F238E27FC236}">
                  <a16:creationId xmlns:a16="http://schemas.microsoft.com/office/drawing/2014/main" id="{A7C97913-E415-44ED-B303-B331CA5CDF5C}"/>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3" name="Freeform 20">
              <a:extLst>
                <a:ext uri="{FF2B5EF4-FFF2-40B4-BE49-F238E27FC236}">
                  <a16:creationId xmlns:a16="http://schemas.microsoft.com/office/drawing/2014/main" id="{AB331B8D-04FD-4EC6-9BAE-8620172962B0}"/>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4" name="Freeform 24">
              <a:extLst>
                <a:ext uri="{FF2B5EF4-FFF2-40B4-BE49-F238E27FC236}">
                  <a16:creationId xmlns:a16="http://schemas.microsoft.com/office/drawing/2014/main" id="{FDD187E4-CDEB-4897-A9E1-5C2BBB3FFF92}"/>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grpSp>
        <p:nvGrpSpPr>
          <p:cNvPr id="45" name="Graphic 20">
            <a:extLst>
              <a:ext uri="{FF2B5EF4-FFF2-40B4-BE49-F238E27FC236}">
                <a16:creationId xmlns:a16="http://schemas.microsoft.com/office/drawing/2014/main" id="{F2A20EAC-771E-40F2-8C9B-73D003EB363A}"/>
              </a:ext>
            </a:extLst>
          </p:cNvPr>
          <p:cNvGrpSpPr/>
          <p:nvPr userDrawn="1"/>
        </p:nvGrpSpPr>
        <p:grpSpPr>
          <a:xfrm>
            <a:off x="6706800" y="417157"/>
            <a:ext cx="802971" cy="802971"/>
            <a:chOff x="464908" y="576000"/>
            <a:chExt cx="1426881" cy="1426881"/>
          </a:xfrm>
          <a:solidFill>
            <a:srgbClr val="702082"/>
          </a:solidFill>
        </p:grpSpPr>
        <p:sp>
          <p:nvSpPr>
            <p:cNvPr id="46" name="Freeform 29">
              <a:extLst>
                <a:ext uri="{FF2B5EF4-FFF2-40B4-BE49-F238E27FC236}">
                  <a16:creationId xmlns:a16="http://schemas.microsoft.com/office/drawing/2014/main" id="{10A34374-0FC5-4F38-BF21-337260F2381D}"/>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7" name="Freeform 30">
              <a:extLst>
                <a:ext uri="{FF2B5EF4-FFF2-40B4-BE49-F238E27FC236}">
                  <a16:creationId xmlns:a16="http://schemas.microsoft.com/office/drawing/2014/main" id="{D61415E8-DD80-43FD-B7BE-8059276C56C3}"/>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48" name="Freeform 31">
              <a:extLst>
                <a:ext uri="{FF2B5EF4-FFF2-40B4-BE49-F238E27FC236}">
                  <a16:creationId xmlns:a16="http://schemas.microsoft.com/office/drawing/2014/main" id="{7F5B9227-BE74-4396-ABE6-4E3D041C5E8A}"/>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Tree>
    <p:extLst>
      <p:ext uri="{BB962C8B-B14F-4D97-AF65-F5344CB8AC3E}">
        <p14:creationId xmlns:p14="http://schemas.microsoft.com/office/powerpoint/2010/main" val="188342235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F">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5" name="Freeform: Shape 14">
            <a:extLst>
              <a:ext uri="{FF2B5EF4-FFF2-40B4-BE49-F238E27FC236}">
                <a16:creationId xmlns:a16="http://schemas.microsoft.com/office/drawing/2014/main" id="{BA1FF692-EB28-4680-B552-16DBF1E2FCA7}"/>
              </a:ext>
            </a:extLst>
          </p:cNvPr>
          <p:cNvSpPr/>
          <p:nvPr userDrawn="1"/>
        </p:nvSpPr>
        <p:spPr bwMode="ltGray">
          <a:xfrm>
            <a:off x="6096000" y="0"/>
            <a:ext cx="6096000" cy="6858000"/>
          </a:xfrm>
          <a:custGeom>
            <a:avLst/>
            <a:gdLst>
              <a:gd name="connsiteX0" fmla="*/ 1016070 w 6096000"/>
              <a:gd name="connsiteY0" fmla="*/ 0 h 6858000"/>
              <a:gd name="connsiteX1" fmla="*/ 6096000 w 6096000"/>
              <a:gd name="connsiteY1" fmla="*/ 0 h 6858000"/>
              <a:gd name="connsiteX2" fmla="*/ 6096000 w 6096000"/>
              <a:gd name="connsiteY2" fmla="*/ 6858000 h 6858000"/>
              <a:gd name="connsiteX3" fmla="*/ 1016070 w 6096000"/>
              <a:gd name="connsiteY3" fmla="*/ 6858000 h 6858000"/>
              <a:gd name="connsiteX4" fmla="*/ 912073 w 6096000"/>
              <a:gd name="connsiteY4" fmla="*/ 6695780 h 6858000"/>
              <a:gd name="connsiteX5" fmla="*/ 0 w 6096000"/>
              <a:gd name="connsiteY5" fmla="*/ 3429000 h 6858000"/>
              <a:gd name="connsiteX6" fmla="*/ 912073 w 6096000"/>
              <a:gd name="connsiteY6" fmla="*/ 1622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016070" y="0"/>
                </a:moveTo>
                <a:lnTo>
                  <a:pt x="6096000" y="0"/>
                </a:lnTo>
                <a:lnTo>
                  <a:pt x="6096000" y="6858000"/>
                </a:lnTo>
                <a:lnTo>
                  <a:pt x="1016070" y="6858000"/>
                </a:lnTo>
                <a:lnTo>
                  <a:pt x="912073" y="6695780"/>
                </a:lnTo>
                <a:cubicBezTo>
                  <a:pt x="333295" y="5743239"/>
                  <a:pt x="0" y="4625042"/>
                  <a:pt x="0" y="3429000"/>
                </a:cubicBezTo>
                <a:cubicBezTo>
                  <a:pt x="0" y="2232959"/>
                  <a:pt x="333295" y="1114762"/>
                  <a:pt x="912073" y="16222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0" name="Graphic 20">
            <a:extLst>
              <a:ext uri="{FF2B5EF4-FFF2-40B4-BE49-F238E27FC236}">
                <a16:creationId xmlns:a16="http://schemas.microsoft.com/office/drawing/2014/main" id="{E2461250-4C24-49E3-B72D-38798BF0A002}"/>
              </a:ext>
            </a:extLst>
          </p:cNvPr>
          <p:cNvGrpSpPr/>
          <p:nvPr userDrawn="1"/>
        </p:nvGrpSpPr>
        <p:grpSpPr>
          <a:xfrm>
            <a:off x="7192799" y="447842"/>
            <a:ext cx="802971" cy="802971"/>
            <a:chOff x="464908" y="576000"/>
            <a:chExt cx="1426881" cy="1426881"/>
          </a:xfrm>
          <a:solidFill>
            <a:schemeClr val="tx1"/>
          </a:solidFill>
        </p:grpSpPr>
        <p:sp>
          <p:nvSpPr>
            <p:cNvPr id="11" name="Freeform 10">
              <a:extLst>
                <a:ext uri="{FF2B5EF4-FFF2-40B4-BE49-F238E27FC236}">
                  <a16:creationId xmlns:a16="http://schemas.microsoft.com/office/drawing/2014/main" id="{6920BA7C-21D8-47E9-85F6-0DED35A3EBBC}"/>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2" name="Freeform 11">
              <a:extLst>
                <a:ext uri="{FF2B5EF4-FFF2-40B4-BE49-F238E27FC236}">
                  <a16:creationId xmlns:a16="http://schemas.microsoft.com/office/drawing/2014/main" id="{E72A886F-2CCA-4401-82FD-E0F92C8D9A0B}"/>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3" name="Freeform 12">
              <a:extLst>
                <a:ext uri="{FF2B5EF4-FFF2-40B4-BE49-F238E27FC236}">
                  <a16:creationId xmlns:a16="http://schemas.microsoft.com/office/drawing/2014/main" id="{6DA9CA94-B81A-4B1D-B57C-6AA95DF92A2D}"/>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grpSp>
        <p:nvGrpSpPr>
          <p:cNvPr id="14" name="Graphic 20">
            <a:extLst>
              <a:ext uri="{FF2B5EF4-FFF2-40B4-BE49-F238E27FC236}">
                <a16:creationId xmlns:a16="http://schemas.microsoft.com/office/drawing/2014/main" id="{FFFB5CBD-92C1-4308-B443-9199880B0A87}"/>
              </a:ext>
            </a:extLst>
          </p:cNvPr>
          <p:cNvGrpSpPr/>
          <p:nvPr userDrawn="1"/>
        </p:nvGrpSpPr>
        <p:grpSpPr>
          <a:xfrm>
            <a:off x="574674" y="447842"/>
            <a:ext cx="802971" cy="802971"/>
            <a:chOff x="464908" y="576000"/>
            <a:chExt cx="1426881" cy="1426881"/>
          </a:xfrm>
          <a:solidFill>
            <a:schemeClr val="tx1"/>
          </a:solidFill>
        </p:grpSpPr>
        <p:sp>
          <p:nvSpPr>
            <p:cNvPr id="17" name="Freeform 16">
              <a:extLst>
                <a:ext uri="{FF2B5EF4-FFF2-40B4-BE49-F238E27FC236}">
                  <a16:creationId xmlns:a16="http://schemas.microsoft.com/office/drawing/2014/main" id="{49161581-D64A-4E1B-8992-70EE136EA7E4}"/>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8" name="Freeform 17">
              <a:extLst>
                <a:ext uri="{FF2B5EF4-FFF2-40B4-BE49-F238E27FC236}">
                  <a16:creationId xmlns:a16="http://schemas.microsoft.com/office/drawing/2014/main" id="{93CB89A9-BC3B-4AE6-912B-4C25FC3D8DDA}"/>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9" name="Freeform 18">
              <a:extLst>
                <a:ext uri="{FF2B5EF4-FFF2-40B4-BE49-F238E27FC236}">
                  <a16:creationId xmlns:a16="http://schemas.microsoft.com/office/drawing/2014/main" id="{BB163B01-BD97-488E-96DD-3599F84E1E41}"/>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574674" y="1727199"/>
            <a:ext cx="4723200" cy="4265613"/>
          </a:xfrm>
        </p:spPr>
        <p:txBody>
          <a:bodyPr/>
          <a:lstStyle>
            <a:lvl1pPr marL="0" indent="0">
              <a:lnSpc>
                <a:spcPct val="100000"/>
              </a:lnSpc>
              <a:spcAft>
                <a:spcPts val="600"/>
              </a:spcAft>
              <a:buFont typeface="Arial" panose="020B0604020202020204" pitchFamily="34" charset="0"/>
              <a:buChar char="​"/>
              <a:defRPr sz="1400">
                <a:solidFill>
                  <a:schemeClr val="tx1"/>
                </a:solidFill>
              </a:defRPr>
            </a:lvl1pPr>
            <a:lvl2pPr marL="180000" indent="-180000">
              <a:spcBef>
                <a:spcPts val="300"/>
              </a:spcBef>
              <a:spcAft>
                <a:spcPts val="0"/>
              </a:spcAft>
              <a:buFont typeface="Arial" panose="020B0604020202020204" pitchFamily="34" charset="0"/>
              <a:buChar char="—"/>
              <a:defRPr sz="1000">
                <a:solidFill>
                  <a:schemeClr val="tx1"/>
                </a:solidFill>
              </a:defRPr>
            </a:lvl2pPr>
            <a:lvl3pPr marL="0" indent="0">
              <a:buFont typeface="Arial" panose="020B0604020202020204" pitchFamily="34" charset="0"/>
              <a:buChar char="​"/>
              <a:defRPr sz="1400">
                <a:solidFill>
                  <a:schemeClr val="tx1"/>
                </a:solidFill>
              </a:defRPr>
            </a:lvl3pPr>
            <a:lvl4pPr>
              <a:lnSpc>
                <a:spcPct val="100000"/>
              </a:lnSpc>
              <a:defRPr sz="1400" b="0">
                <a:solidFill>
                  <a:schemeClr val="tx1"/>
                </a:solidFill>
                <a:latin typeface="+mn-lt"/>
              </a:defRPr>
            </a:lvl4pPr>
            <a:lvl5pPr>
              <a:lnSpc>
                <a:spcPct val="100000"/>
              </a:lnSpc>
              <a:defRPr sz="1400">
                <a:solidFill>
                  <a:schemeClr val="tx1"/>
                </a:solidFill>
                <a:latin typeface="+mn-lt"/>
              </a:defRPr>
            </a:lvl5pPr>
            <a:lvl6pPr marL="0" indent="0">
              <a:lnSpc>
                <a:spcPct val="100000"/>
              </a:lnSpc>
              <a:buFont typeface="Arial" panose="020B0604020202020204" pitchFamily="34" charset="0"/>
              <a:buChar char="​"/>
              <a:defRPr sz="1400">
                <a:solidFill>
                  <a:schemeClr val="tx1"/>
                </a:solidFill>
                <a:latin typeface="+mn-lt"/>
              </a:defRPr>
            </a:lvl6pPr>
            <a:lvl7pPr>
              <a:lnSpc>
                <a:spcPct val="100000"/>
              </a:lnSpc>
              <a:defRPr sz="1400">
                <a:solidFill>
                  <a:schemeClr val="tx1"/>
                </a:solidFill>
                <a:latin typeface="+mn-lt"/>
              </a:defRPr>
            </a:lvl7pPr>
            <a:lvl8pPr>
              <a:lnSpc>
                <a:spcPct val="100000"/>
              </a:lnSpc>
              <a:spcAft>
                <a:spcPts val="600"/>
              </a:spcAft>
              <a:defRPr sz="1400">
                <a:solidFill>
                  <a:schemeClr val="tx1"/>
                </a:solidFill>
                <a:latin typeface="+mn-lt"/>
              </a:defRPr>
            </a:lvl8pPr>
            <a:lvl9pPr>
              <a:lnSpc>
                <a:spcPct val="100000"/>
              </a:lnSpc>
              <a:spcAft>
                <a:spcPts val="600"/>
              </a:spcAft>
              <a:defRPr sz="1400">
                <a:solidFill>
                  <a:schemeClr val="tx1"/>
                </a:solidFill>
                <a:latin typeface="+mn-lt"/>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5" name="Text Placeholder 4">
            <a:extLst>
              <a:ext uri="{FF2B5EF4-FFF2-40B4-BE49-F238E27FC236}">
                <a16:creationId xmlns:a16="http://schemas.microsoft.com/office/drawing/2014/main" id="{F40D1205-D3D9-43DE-94B7-A87752AC2765}"/>
              </a:ext>
            </a:extLst>
          </p:cNvPr>
          <p:cNvSpPr>
            <a:spLocks noGrp="1"/>
          </p:cNvSpPr>
          <p:nvPr>
            <p:ph type="body" sz="quarter" idx="17" hasCustomPrompt="1"/>
          </p:nvPr>
        </p:nvSpPr>
        <p:spPr>
          <a:xfrm>
            <a:off x="7192799" y="1727200"/>
            <a:ext cx="4424400" cy="4265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a:t>Click to add text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2" name="Date Placeholder 1">
            <a:extLst>
              <a:ext uri="{FF2B5EF4-FFF2-40B4-BE49-F238E27FC236}">
                <a16:creationId xmlns:a16="http://schemas.microsoft.com/office/drawing/2014/main" id="{7AA11D4A-21E8-428F-A8D6-CA3F2E60C316}"/>
              </a:ext>
            </a:extLst>
          </p:cNvPr>
          <p:cNvSpPr>
            <a:spLocks noGrp="1"/>
          </p:cNvSpPr>
          <p:nvPr>
            <p:ph type="dt" sz="half" idx="18"/>
          </p:nvPr>
        </p:nvSpPr>
        <p:spPr>
          <a:xfrm>
            <a:off x="576001" y="6469200"/>
            <a:ext cx="1887480" cy="180000"/>
          </a:xfrm>
          <a:prstGeom prst="rect">
            <a:avLst/>
          </a:prstGeom>
        </p:spPr>
        <p:txBody>
          <a:bodyPr/>
          <a:lstStyle>
            <a:lvl1pPr>
              <a:defRPr>
                <a:solidFill>
                  <a:schemeClr val="tx1"/>
                </a:solidFill>
              </a:defRPr>
            </a:lvl1pPr>
          </a:lstStyle>
          <a:p>
            <a:endParaRPr lang="en-GB"/>
          </a:p>
        </p:txBody>
      </p:sp>
      <p:sp>
        <p:nvSpPr>
          <p:cNvPr id="3" name="Footer Placeholder 2">
            <a:extLst>
              <a:ext uri="{FF2B5EF4-FFF2-40B4-BE49-F238E27FC236}">
                <a16:creationId xmlns:a16="http://schemas.microsoft.com/office/drawing/2014/main" id="{F859CF01-69AB-427A-8263-995CF96438F0}"/>
              </a:ext>
            </a:extLst>
          </p:cNvPr>
          <p:cNvSpPr>
            <a:spLocks noGrp="1"/>
          </p:cNvSpPr>
          <p:nvPr>
            <p:ph type="ftr" sz="quarter" idx="19"/>
          </p:nvPr>
        </p:nvSpPr>
        <p:spPr>
          <a:xfrm>
            <a:off x="6896100" y="6469200"/>
            <a:ext cx="3776537" cy="180000"/>
          </a:xfrm>
          <a:prstGeom prst="rect">
            <a:avLst/>
          </a:prstGeom>
        </p:spPr>
        <p:txBody>
          <a:bodyPr/>
          <a:lstStyle>
            <a:lvl1pPr>
              <a:defRPr>
                <a:solidFill>
                  <a:schemeClr val="tx1"/>
                </a:solidFill>
              </a:defRPr>
            </a:lvl1pPr>
          </a:lstStyle>
          <a:p>
            <a:endParaRPr lang="en-GB"/>
          </a:p>
        </p:txBody>
      </p:sp>
      <p:sp>
        <p:nvSpPr>
          <p:cNvPr id="9" name="Slide Number Placeholder 8">
            <a:extLst>
              <a:ext uri="{FF2B5EF4-FFF2-40B4-BE49-F238E27FC236}">
                <a16:creationId xmlns:a16="http://schemas.microsoft.com/office/drawing/2014/main" id="{0C239F13-2C2A-4ECE-BF03-E300AF8DEF3F}"/>
              </a:ext>
            </a:extLst>
          </p:cNvPr>
          <p:cNvSpPr>
            <a:spLocks noGrp="1"/>
          </p:cNvSpPr>
          <p:nvPr>
            <p:ph type="sldNum" sz="quarter" idx="20"/>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640312166"/>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G">
    <p:bg>
      <p:bgRef idx="1001">
        <a:schemeClr val="bg1"/>
      </p:bgRef>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D61251E-B90A-452C-BA24-BBAA7DEDDAA3}"/>
              </a:ext>
            </a:extLst>
          </p:cNvPr>
          <p:cNvSpPr txBox="1"/>
          <p:nvPr userDrawn="1"/>
        </p:nvSpPr>
        <p:spPr>
          <a:xfrm>
            <a:off x="35999" y="-270387"/>
            <a:ext cx="11689275"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27" name="Text Placeholder 26">
            <a:extLst>
              <a:ext uri="{FF2B5EF4-FFF2-40B4-BE49-F238E27FC236}">
                <a16:creationId xmlns:a16="http://schemas.microsoft.com/office/drawing/2014/main" id="{48D9B77A-6F0E-4B8C-83AF-5BAF002EB7DE}"/>
              </a:ext>
            </a:extLst>
          </p:cNvPr>
          <p:cNvSpPr>
            <a:spLocks noGrp="1"/>
          </p:cNvSpPr>
          <p:nvPr>
            <p:ph type="body" sz="quarter" idx="22" hasCustomPrompt="1"/>
          </p:nvPr>
        </p:nvSpPr>
        <p:spPr bwMode="ltGray">
          <a:xfrm>
            <a:off x="840" y="0"/>
            <a:ext cx="12191160" cy="6858000"/>
          </a:xfrm>
          <a:custGeom>
            <a:avLst/>
            <a:gdLst>
              <a:gd name="connsiteX0" fmla="*/ 994686 w 12191160"/>
              <a:gd name="connsiteY0" fmla="*/ 1233009 h 6858000"/>
              <a:gd name="connsiteX1" fmla="*/ 1069964 w 12191160"/>
              <a:gd name="connsiteY1" fmla="*/ 1233009 h 6858000"/>
              <a:gd name="connsiteX2" fmla="*/ 1069964 w 12191160"/>
              <a:gd name="connsiteY2" fmla="*/ 1308287 h 6858000"/>
              <a:gd name="connsiteX3" fmla="*/ 994686 w 12191160"/>
              <a:gd name="connsiteY3" fmla="*/ 1308287 h 6858000"/>
              <a:gd name="connsiteX4" fmla="*/ 766759 w 12191160"/>
              <a:gd name="connsiteY4" fmla="*/ 1233008 h 6858000"/>
              <a:gd name="connsiteX5" fmla="*/ 842037 w 12191160"/>
              <a:gd name="connsiteY5" fmla="*/ 1233008 h 6858000"/>
              <a:gd name="connsiteX6" fmla="*/ 839946 w 12191160"/>
              <a:gd name="connsiteY6" fmla="*/ 1308287 h 6858000"/>
              <a:gd name="connsiteX7" fmla="*/ 766759 w 12191160"/>
              <a:gd name="connsiteY7" fmla="*/ 1308287 h 6858000"/>
              <a:gd name="connsiteX8" fmla="*/ 1028664 w 12191160"/>
              <a:gd name="connsiteY8" fmla="*/ 1056284 h 6858000"/>
              <a:gd name="connsiteX9" fmla="*/ 1019360 w 12191160"/>
              <a:gd name="connsiteY9" fmla="*/ 1061959 h 6858000"/>
              <a:gd name="connsiteX10" fmla="*/ 944500 w 12191160"/>
              <a:gd name="connsiteY10" fmla="*/ 1209170 h 6858000"/>
              <a:gd name="connsiteX11" fmla="*/ 944500 w 12191160"/>
              <a:gd name="connsiteY11" fmla="*/ 1313724 h 6858000"/>
              <a:gd name="connsiteX12" fmla="*/ 990503 w 12191160"/>
              <a:gd name="connsiteY12" fmla="*/ 1359727 h 6858000"/>
              <a:gd name="connsiteX13" fmla="*/ 1074146 w 12191160"/>
              <a:gd name="connsiteY13" fmla="*/ 1359727 h 6858000"/>
              <a:gd name="connsiteX14" fmla="*/ 1120150 w 12191160"/>
              <a:gd name="connsiteY14" fmla="*/ 1313724 h 6858000"/>
              <a:gd name="connsiteX15" fmla="*/ 1120150 w 12191160"/>
              <a:gd name="connsiteY15" fmla="*/ 1230081 h 6858000"/>
              <a:gd name="connsiteX16" fmla="*/ 1075418 w 12191160"/>
              <a:gd name="connsiteY16" fmla="*/ 1182840 h 6858000"/>
              <a:gd name="connsiteX17" fmla="*/ 1074146 w 12191160"/>
              <a:gd name="connsiteY17" fmla="*/ 1182822 h 6858000"/>
              <a:gd name="connsiteX18" fmla="*/ 995104 w 12191160"/>
              <a:gd name="connsiteY18" fmla="*/ 1182822 h 6858000"/>
              <a:gd name="connsiteX19" fmla="*/ 1044871 w 12191160"/>
              <a:gd name="connsiteY19" fmla="*/ 1103780 h 6858000"/>
              <a:gd name="connsiteX20" fmla="*/ 1060516 w 12191160"/>
              <a:gd name="connsiteY20" fmla="*/ 1071928 h 6858000"/>
              <a:gd name="connsiteX21" fmla="*/ 1028664 w 12191160"/>
              <a:gd name="connsiteY21" fmla="*/ 1056284 h 6858000"/>
              <a:gd name="connsiteX22" fmla="*/ 798646 w 12191160"/>
              <a:gd name="connsiteY22" fmla="*/ 1056284 h 6858000"/>
              <a:gd name="connsiteX23" fmla="*/ 789342 w 12191160"/>
              <a:gd name="connsiteY23" fmla="*/ 1061958 h 6858000"/>
              <a:gd name="connsiteX24" fmla="*/ 714482 w 12191160"/>
              <a:gd name="connsiteY24" fmla="*/ 1207915 h 6858000"/>
              <a:gd name="connsiteX25" fmla="*/ 714482 w 12191160"/>
              <a:gd name="connsiteY25" fmla="*/ 1312468 h 6858000"/>
              <a:gd name="connsiteX26" fmla="*/ 760485 w 12191160"/>
              <a:gd name="connsiteY26" fmla="*/ 1358472 h 6858000"/>
              <a:gd name="connsiteX27" fmla="*/ 844129 w 12191160"/>
              <a:gd name="connsiteY27" fmla="*/ 1358472 h 6858000"/>
              <a:gd name="connsiteX28" fmla="*/ 892176 w 12191160"/>
              <a:gd name="connsiteY28" fmla="*/ 1314607 h 6858000"/>
              <a:gd name="connsiteX29" fmla="*/ 892223 w 12191160"/>
              <a:gd name="connsiteY29" fmla="*/ 1312468 h 6858000"/>
              <a:gd name="connsiteX30" fmla="*/ 892223 w 12191160"/>
              <a:gd name="connsiteY30" fmla="*/ 1228826 h 6858000"/>
              <a:gd name="connsiteX31" fmla="*/ 846267 w 12191160"/>
              <a:gd name="connsiteY31" fmla="*/ 1182775 h 6858000"/>
              <a:gd name="connsiteX32" fmla="*/ 844129 w 12191160"/>
              <a:gd name="connsiteY32" fmla="*/ 1182823 h 6858000"/>
              <a:gd name="connsiteX33" fmla="*/ 844129 w 12191160"/>
              <a:gd name="connsiteY33" fmla="*/ 1182822 h 6858000"/>
              <a:gd name="connsiteX34" fmla="*/ 766759 w 12191160"/>
              <a:gd name="connsiteY34" fmla="*/ 1182822 h 6858000"/>
              <a:gd name="connsiteX35" fmla="*/ 814853 w 12191160"/>
              <a:gd name="connsiteY35" fmla="*/ 1103780 h 6858000"/>
              <a:gd name="connsiteX36" fmla="*/ 830498 w 12191160"/>
              <a:gd name="connsiteY36" fmla="*/ 1071928 h 6858000"/>
              <a:gd name="connsiteX37" fmla="*/ 798646 w 12191160"/>
              <a:gd name="connsiteY37" fmla="*/ 1056284 h 6858000"/>
              <a:gd name="connsiteX38" fmla="*/ 917317 w 12191160"/>
              <a:gd name="connsiteY38" fmla="*/ 856616 h 6858000"/>
              <a:gd name="connsiteX39" fmla="*/ 1268616 w 12191160"/>
              <a:gd name="connsiteY39" fmla="*/ 1207916 h 6858000"/>
              <a:gd name="connsiteX40" fmla="*/ 917317 w 12191160"/>
              <a:gd name="connsiteY40" fmla="*/ 1559215 h 6858000"/>
              <a:gd name="connsiteX41" fmla="*/ 566017 w 12191160"/>
              <a:gd name="connsiteY41" fmla="*/ 1207916 h 6858000"/>
              <a:gd name="connsiteX42" fmla="*/ 917317 w 12191160"/>
              <a:gd name="connsiteY42" fmla="*/ 856616 h 6858000"/>
              <a:gd name="connsiteX43" fmla="*/ 917317 w 12191160"/>
              <a:gd name="connsiteY43" fmla="*/ 806430 h 6858000"/>
              <a:gd name="connsiteX44" fmla="*/ 515831 w 12191160"/>
              <a:gd name="connsiteY44" fmla="*/ 1207916 h 6858000"/>
              <a:gd name="connsiteX45" fmla="*/ 917317 w 12191160"/>
              <a:gd name="connsiteY45" fmla="*/ 1609401 h 6858000"/>
              <a:gd name="connsiteX46" fmla="*/ 1318802 w 12191160"/>
              <a:gd name="connsiteY46" fmla="*/ 1207916 h 6858000"/>
              <a:gd name="connsiteX47" fmla="*/ 917317 w 12191160"/>
              <a:gd name="connsiteY47" fmla="*/ 806430 h 6858000"/>
              <a:gd name="connsiteX48" fmla="*/ 0 w 12191160"/>
              <a:gd name="connsiteY48" fmla="*/ 0 h 6858000"/>
              <a:gd name="connsiteX49" fmla="*/ 12191160 w 12191160"/>
              <a:gd name="connsiteY49" fmla="*/ 0 h 6858000"/>
              <a:gd name="connsiteX50" fmla="*/ 12191160 w 12191160"/>
              <a:gd name="connsiteY50" fmla="*/ 6858000 h 6858000"/>
              <a:gd name="connsiteX51" fmla="*/ 0 w 12191160"/>
              <a:gd name="connsiteY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160" h="6858000">
                <a:moveTo>
                  <a:pt x="994686" y="1233009"/>
                </a:moveTo>
                <a:lnTo>
                  <a:pt x="1069964" y="1233009"/>
                </a:lnTo>
                <a:lnTo>
                  <a:pt x="1069964" y="1308287"/>
                </a:lnTo>
                <a:lnTo>
                  <a:pt x="994686" y="1308287"/>
                </a:lnTo>
                <a:close/>
                <a:moveTo>
                  <a:pt x="766759" y="1233008"/>
                </a:moveTo>
                <a:lnTo>
                  <a:pt x="842037" y="1233008"/>
                </a:lnTo>
                <a:lnTo>
                  <a:pt x="839946" y="1308287"/>
                </a:lnTo>
                <a:lnTo>
                  <a:pt x="766759" y="1308287"/>
                </a:lnTo>
                <a:close/>
                <a:moveTo>
                  <a:pt x="1028664" y="1056284"/>
                </a:moveTo>
                <a:cubicBezTo>
                  <a:pt x="1025184" y="1057471"/>
                  <a:pt x="1022008" y="1059408"/>
                  <a:pt x="1019360" y="1061959"/>
                </a:cubicBezTo>
                <a:cubicBezTo>
                  <a:pt x="966247" y="1093743"/>
                  <a:pt x="944500" y="1115490"/>
                  <a:pt x="944500" y="1209170"/>
                </a:cubicBezTo>
                <a:lnTo>
                  <a:pt x="944500" y="1313724"/>
                </a:lnTo>
                <a:cubicBezTo>
                  <a:pt x="944500" y="1339131"/>
                  <a:pt x="965096" y="1359727"/>
                  <a:pt x="990503" y="1359727"/>
                </a:cubicBezTo>
                <a:lnTo>
                  <a:pt x="1074146" y="1359727"/>
                </a:lnTo>
                <a:cubicBezTo>
                  <a:pt x="1099553" y="1359727"/>
                  <a:pt x="1120150" y="1339131"/>
                  <a:pt x="1120150" y="1313724"/>
                </a:cubicBezTo>
                <a:lnTo>
                  <a:pt x="1120150" y="1230081"/>
                </a:lnTo>
                <a:cubicBezTo>
                  <a:pt x="1120843" y="1204683"/>
                  <a:pt x="1100815" y="1183532"/>
                  <a:pt x="1075418" y="1182840"/>
                </a:cubicBezTo>
                <a:cubicBezTo>
                  <a:pt x="1074994" y="1182828"/>
                  <a:pt x="1074570" y="1182822"/>
                  <a:pt x="1074146" y="1182822"/>
                </a:cubicBezTo>
                <a:lnTo>
                  <a:pt x="995104" y="1182822"/>
                </a:lnTo>
                <a:cubicBezTo>
                  <a:pt x="991365" y="1148124"/>
                  <a:pt x="1011966" y="1115406"/>
                  <a:pt x="1044871" y="1103780"/>
                </a:cubicBezTo>
                <a:cubicBezTo>
                  <a:pt x="1057987" y="1099305"/>
                  <a:pt x="1064991" y="1085043"/>
                  <a:pt x="1060516" y="1071928"/>
                </a:cubicBezTo>
                <a:cubicBezTo>
                  <a:pt x="1056040" y="1058812"/>
                  <a:pt x="1041779" y="1051808"/>
                  <a:pt x="1028664" y="1056284"/>
                </a:cubicBezTo>
                <a:close/>
                <a:moveTo>
                  <a:pt x="798646" y="1056284"/>
                </a:moveTo>
                <a:cubicBezTo>
                  <a:pt x="795166" y="1057471"/>
                  <a:pt x="791990" y="1059408"/>
                  <a:pt x="789342" y="1061958"/>
                </a:cubicBezTo>
                <a:cubicBezTo>
                  <a:pt x="736229" y="1092488"/>
                  <a:pt x="714482" y="1114235"/>
                  <a:pt x="714482" y="1207915"/>
                </a:cubicBezTo>
                <a:lnTo>
                  <a:pt x="714482" y="1312468"/>
                </a:lnTo>
                <a:cubicBezTo>
                  <a:pt x="714482" y="1337876"/>
                  <a:pt x="735079" y="1358472"/>
                  <a:pt x="760485" y="1358472"/>
                </a:cubicBezTo>
                <a:lnTo>
                  <a:pt x="844129" y="1358472"/>
                </a:lnTo>
                <a:cubicBezTo>
                  <a:pt x="869509" y="1359627"/>
                  <a:pt x="891020" y="1339988"/>
                  <a:pt x="892176" y="1314607"/>
                </a:cubicBezTo>
                <a:cubicBezTo>
                  <a:pt x="892208" y="1313895"/>
                  <a:pt x="892224" y="1313182"/>
                  <a:pt x="892223" y="1312468"/>
                </a:cubicBezTo>
                <a:lnTo>
                  <a:pt x="892223" y="1228826"/>
                </a:lnTo>
                <a:cubicBezTo>
                  <a:pt x="892249" y="1203419"/>
                  <a:pt x="871674" y="1182801"/>
                  <a:pt x="846267" y="1182775"/>
                </a:cubicBezTo>
                <a:cubicBezTo>
                  <a:pt x="845554" y="1182774"/>
                  <a:pt x="844841" y="1182790"/>
                  <a:pt x="844129" y="1182823"/>
                </a:cubicBezTo>
                <a:lnTo>
                  <a:pt x="844129" y="1182822"/>
                </a:lnTo>
                <a:lnTo>
                  <a:pt x="766759" y="1182822"/>
                </a:lnTo>
                <a:cubicBezTo>
                  <a:pt x="762795" y="1148569"/>
                  <a:pt x="782611" y="1116003"/>
                  <a:pt x="814853" y="1103780"/>
                </a:cubicBezTo>
                <a:cubicBezTo>
                  <a:pt x="827969" y="1099305"/>
                  <a:pt x="834974" y="1085043"/>
                  <a:pt x="830498" y="1071928"/>
                </a:cubicBezTo>
                <a:cubicBezTo>
                  <a:pt x="826022" y="1058812"/>
                  <a:pt x="811762" y="1051808"/>
                  <a:pt x="798646" y="1056284"/>
                </a:cubicBezTo>
                <a:close/>
                <a:moveTo>
                  <a:pt x="917317" y="856616"/>
                </a:moveTo>
                <a:cubicBezTo>
                  <a:pt x="1111334" y="856616"/>
                  <a:pt x="1268616" y="1013898"/>
                  <a:pt x="1268616" y="1207916"/>
                </a:cubicBezTo>
                <a:cubicBezTo>
                  <a:pt x="1268386" y="1401838"/>
                  <a:pt x="1111239" y="1558985"/>
                  <a:pt x="917317" y="1559215"/>
                </a:cubicBezTo>
                <a:cubicBezTo>
                  <a:pt x="723299" y="1559215"/>
                  <a:pt x="566017" y="1401933"/>
                  <a:pt x="566017" y="1207916"/>
                </a:cubicBezTo>
                <a:cubicBezTo>
                  <a:pt x="566017" y="1013898"/>
                  <a:pt x="723299" y="856616"/>
                  <a:pt x="917317" y="856616"/>
                </a:cubicBezTo>
                <a:close/>
                <a:moveTo>
                  <a:pt x="917317" y="806430"/>
                </a:moveTo>
                <a:cubicBezTo>
                  <a:pt x="695582" y="806430"/>
                  <a:pt x="515831" y="986181"/>
                  <a:pt x="515831" y="1207916"/>
                </a:cubicBezTo>
                <a:cubicBezTo>
                  <a:pt x="515831" y="1429650"/>
                  <a:pt x="695582" y="1609401"/>
                  <a:pt x="917317" y="1609401"/>
                </a:cubicBezTo>
                <a:cubicBezTo>
                  <a:pt x="1139051" y="1609401"/>
                  <a:pt x="1318802" y="1429650"/>
                  <a:pt x="1318802" y="1207916"/>
                </a:cubicBezTo>
                <a:cubicBezTo>
                  <a:pt x="1318572" y="986277"/>
                  <a:pt x="1138955" y="806661"/>
                  <a:pt x="917317" y="806430"/>
                </a:cubicBezTo>
                <a:close/>
                <a:moveTo>
                  <a:pt x="0" y="0"/>
                </a:moveTo>
                <a:lnTo>
                  <a:pt x="12191160" y="0"/>
                </a:lnTo>
                <a:lnTo>
                  <a:pt x="12191160" y="6858000"/>
                </a:lnTo>
                <a:lnTo>
                  <a:pt x="0" y="6858000"/>
                </a:lnTo>
                <a:close/>
              </a:path>
            </a:pathLst>
          </a:cu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15" name="Picture Placeholder 14">
            <a:extLst>
              <a:ext uri="{FF2B5EF4-FFF2-40B4-BE49-F238E27FC236}">
                <a16:creationId xmlns:a16="http://schemas.microsoft.com/office/drawing/2014/main" id="{4722D0F7-C14A-47DF-8ECA-75D66820B738}"/>
              </a:ext>
            </a:extLst>
          </p:cNvPr>
          <p:cNvSpPr>
            <a:spLocks noGrp="1"/>
          </p:cNvSpPr>
          <p:nvPr>
            <p:ph type="pic" sz="quarter" idx="23" hasCustomPrompt="1"/>
          </p:nvPr>
        </p:nvSpPr>
        <p:spPr bwMode="white">
          <a:xfrm>
            <a:off x="0" y="-1"/>
            <a:ext cx="12193200" cy="6861600"/>
          </a:xfrm>
          <a:custGeom>
            <a:avLst/>
            <a:gdLst>
              <a:gd name="connsiteX0" fmla="*/ 995526 w 12193200"/>
              <a:gd name="connsiteY0" fmla="*/ 1233181 h 6861600"/>
              <a:gd name="connsiteX1" fmla="*/ 1070804 w 12193200"/>
              <a:gd name="connsiteY1" fmla="*/ 1233181 h 6861600"/>
              <a:gd name="connsiteX2" fmla="*/ 1070804 w 12193200"/>
              <a:gd name="connsiteY2" fmla="*/ 1308459 h 6861600"/>
              <a:gd name="connsiteX3" fmla="*/ 995526 w 12193200"/>
              <a:gd name="connsiteY3" fmla="*/ 1308459 h 6861600"/>
              <a:gd name="connsiteX4" fmla="*/ 767599 w 12193200"/>
              <a:gd name="connsiteY4" fmla="*/ 1233180 h 6861600"/>
              <a:gd name="connsiteX5" fmla="*/ 842877 w 12193200"/>
              <a:gd name="connsiteY5" fmla="*/ 1233180 h 6861600"/>
              <a:gd name="connsiteX6" fmla="*/ 840786 w 12193200"/>
              <a:gd name="connsiteY6" fmla="*/ 1308459 h 6861600"/>
              <a:gd name="connsiteX7" fmla="*/ 767599 w 12193200"/>
              <a:gd name="connsiteY7" fmla="*/ 1308459 h 6861600"/>
              <a:gd name="connsiteX8" fmla="*/ 1029504 w 12193200"/>
              <a:gd name="connsiteY8" fmla="*/ 1056456 h 6861600"/>
              <a:gd name="connsiteX9" fmla="*/ 1020200 w 12193200"/>
              <a:gd name="connsiteY9" fmla="*/ 1062131 h 6861600"/>
              <a:gd name="connsiteX10" fmla="*/ 945340 w 12193200"/>
              <a:gd name="connsiteY10" fmla="*/ 1209342 h 6861600"/>
              <a:gd name="connsiteX11" fmla="*/ 945340 w 12193200"/>
              <a:gd name="connsiteY11" fmla="*/ 1313896 h 6861600"/>
              <a:gd name="connsiteX12" fmla="*/ 991343 w 12193200"/>
              <a:gd name="connsiteY12" fmla="*/ 1359899 h 6861600"/>
              <a:gd name="connsiteX13" fmla="*/ 1074986 w 12193200"/>
              <a:gd name="connsiteY13" fmla="*/ 1359899 h 6861600"/>
              <a:gd name="connsiteX14" fmla="*/ 1120990 w 12193200"/>
              <a:gd name="connsiteY14" fmla="*/ 1313896 h 6861600"/>
              <a:gd name="connsiteX15" fmla="*/ 1120990 w 12193200"/>
              <a:gd name="connsiteY15" fmla="*/ 1230253 h 6861600"/>
              <a:gd name="connsiteX16" fmla="*/ 1076258 w 12193200"/>
              <a:gd name="connsiteY16" fmla="*/ 1183012 h 6861600"/>
              <a:gd name="connsiteX17" fmla="*/ 1074986 w 12193200"/>
              <a:gd name="connsiteY17" fmla="*/ 1182994 h 6861600"/>
              <a:gd name="connsiteX18" fmla="*/ 995944 w 12193200"/>
              <a:gd name="connsiteY18" fmla="*/ 1182994 h 6861600"/>
              <a:gd name="connsiteX19" fmla="*/ 1045711 w 12193200"/>
              <a:gd name="connsiteY19" fmla="*/ 1103952 h 6861600"/>
              <a:gd name="connsiteX20" fmla="*/ 1061356 w 12193200"/>
              <a:gd name="connsiteY20" fmla="*/ 1072100 h 6861600"/>
              <a:gd name="connsiteX21" fmla="*/ 1029504 w 12193200"/>
              <a:gd name="connsiteY21" fmla="*/ 1056456 h 6861600"/>
              <a:gd name="connsiteX22" fmla="*/ 799486 w 12193200"/>
              <a:gd name="connsiteY22" fmla="*/ 1056456 h 6861600"/>
              <a:gd name="connsiteX23" fmla="*/ 790182 w 12193200"/>
              <a:gd name="connsiteY23" fmla="*/ 1062130 h 6861600"/>
              <a:gd name="connsiteX24" fmla="*/ 715322 w 12193200"/>
              <a:gd name="connsiteY24" fmla="*/ 1208087 h 6861600"/>
              <a:gd name="connsiteX25" fmla="*/ 715322 w 12193200"/>
              <a:gd name="connsiteY25" fmla="*/ 1312640 h 6861600"/>
              <a:gd name="connsiteX26" fmla="*/ 761325 w 12193200"/>
              <a:gd name="connsiteY26" fmla="*/ 1358644 h 6861600"/>
              <a:gd name="connsiteX27" fmla="*/ 844969 w 12193200"/>
              <a:gd name="connsiteY27" fmla="*/ 1358644 h 6861600"/>
              <a:gd name="connsiteX28" fmla="*/ 893016 w 12193200"/>
              <a:gd name="connsiteY28" fmla="*/ 1314779 h 6861600"/>
              <a:gd name="connsiteX29" fmla="*/ 893063 w 12193200"/>
              <a:gd name="connsiteY29" fmla="*/ 1312640 h 6861600"/>
              <a:gd name="connsiteX30" fmla="*/ 893063 w 12193200"/>
              <a:gd name="connsiteY30" fmla="*/ 1228998 h 6861600"/>
              <a:gd name="connsiteX31" fmla="*/ 847107 w 12193200"/>
              <a:gd name="connsiteY31" fmla="*/ 1182947 h 6861600"/>
              <a:gd name="connsiteX32" fmla="*/ 844969 w 12193200"/>
              <a:gd name="connsiteY32" fmla="*/ 1182995 h 6861600"/>
              <a:gd name="connsiteX33" fmla="*/ 844969 w 12193200"/>
              <a:gd name="connsiteY33" fmla="*/ 1182994 h 6861600"/>
              <a:gd name="connsiteX34" fmla="*/ 767599 w 12193200"/>
              <a:gd name="connsiteY34" fmla="*/ 1182994 h 6861600"/>
              <a:gd name="connsiteX35" fmla="*/ 815693 w 12193200"/>
              <a:gd name="connsiteY35" fmla="*/ 1103952 h 6861600"/>
              <a:gd name="connsiteX36" fmla="*/ 831338 w 12193200"/>
              <a:gd name="connsiteY36" fmla="*/ 1072100 h 6861600"/>
              <a:gd name="connsiteX37" fmla="*/ 799486 w 12193200"/>
              <a:gd name="connsiteY37" fmla="*/ 1056456 h 6861600"/>
              <a:gd name="connsiteX38" fmla="*/ 918157 w 12193200"/>
              <a:gd name="connsiteY38" fmla="*/ 856788 h 6861600"/>
              <a:gd name="connsiteX39" fmla="*/ 1269456 w 12193200"/>
              <a:gd name="connsiteY39" fmla="*/ 1208088 h 6861600"/>
              <a:gd name="connsiteX40" fmla="*/ 918157 w 12193200"/>
              <a:gd name="connsiteY40" fmla="*/ 1559387 h 6861600"/>
              <a:gd name="connsiteX41" fmla="*/ 566857 w 12193200"/>
              <a:gd name="connsiteY41" fmla="*/ 1208088 h 6861600"/>
              <a:gd name="connsiteX42" fmla="*/ 918157 w 12193200"/>
              <a:gd name="connsiteY42" fmla="*/ 856788 h 6861600"/>
              <a:gd name="connsiteX43" fmla="*/ 918157 w 12193200"/>
              <a:gd name="connsiteY43" fmla="*/ 806602 h 6861600"/>
              <a:gd name="connsiteX44" fmla="*/ 516671 w 12193200"/>
              <a:gd name="connsiteY44" fmla="*/ 1208088 h 6861600"/>
              <a:gd name="connsiteX45" fmla="*/ 918157 w 12193200"/>
              <a:gd name="connsiteY45" fmla="*/ 1609573 h 6861600"/>
              <a:gd name="connsiteX46" fmla="*/ 1319642 w 12193200"/>
              <a:gd name="connsiteY46" fmla="*/ 1208088 h 6861600"/>
              <a:gd name="connsiteX47" fmla="*/ 918157 w 12193200"/>
              <a:gd name="connsiteY47" fmla="*/ 806602 h 6861600"/>
              <a:gd name="connsiteX48" fmla="*/ 0 w 12193200"/>
              <a:gd name="connsiteY48" fmla="*/ 0 h 6861600"/>
              <a:gd name="connsiteX49" fmla="*/ 12193200 w 12193200"/>
              <a:gd name="connsiteY49" fmla="*/ 0 h 6861600"/>
              <a:gd name="connsiteX50" fmla="*/ 12193200 w 12193200"/>
              <a:gd name="connsiteY50" fmla="*/ 6861600 h 6861600"/>
              <a:gd name="connsiteX51" fmla="*/ 0 w 12193200"/>
              <a:gd name="connsiteY51" fmla="*/ 6861600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3200" h="6861600">
                <a:moveTo>
                  <a:pt x="995526" y="1233181"/>
                </a:moveTo>
                <a:lnTo>
                  <a:pt x="1070804" y="1233181"/>
                </a:lnTo>
                <a:lnTo>
                  <a:pt x="1070804" y="1308459"/>
                </a:lnTo>
                <a:lnTo>
                  <a:pt x="995526" y="1308459"/>
                </a:lnTo>
                <a:close/>
                <a:moveTo>
                  <a:pt x="767599" y="1233180"/>
                </a:moveTo>
                <a:lnTo>
                  <a:pt x="842877" y="1233180"/>
                </a:lnTo>
                <a:lnTo>
                  <a:pt x="840786" y="1308459"/>
                </a:lnTo>
                <a:lnTo>
                  <a:pt x="767599" y="1308459"/>
                </a:lnTo>
                <a:close/>
                <a:moveTo>
                  <a:pt x="1029504" y="1056456"/>
                </a:moveTo>
                <a:cubicBezTo>
                  <a:pt x="1026024" y="1057643"/>
                  <a:pt x="1022848" y="1059580"/>
                  <a:pt x="1020200" y="1062131"/>
                </a:cubicBezTo>
                <a:cubicBezTo>
                  <a:pt x="967087" y="1093915"/>
                  <a:pt x="945340" y="1115662"/>
                  <a:pt x="945340" y="1209342"/>
                </a:cubicBezTo>
                <a:lnTo>
                  <a:pt x="945340" y="1313896"/>
                </a:lnTo>
                <a:cubicBezTo>
                  <a:pt x="945340" y="1339303"/>
                  <a:pt x="965936" y="1359899"/>
                  <a:pt x="991343" y="1359899"/>
                </a:cubicBezTo>
                <a:lnTo>
                  <a:pt x="1074986" y="1359899"/>
                </a:lnTo>
                <a:cubicBezTo>
                  <a:pt x="1100393" y="1359899"/>
                  <a:pt x="1120990" y="1339303"/>
                  <a:pt x="1120990" y="1313896"/>
                </a:cubicBezTo>
                <a:lnTo>
                  <a:pt x="1120990" y="1230253"/>
                </a:lnTo>
                <a:cubicBezTo>
                  <a:pt x="1121683" y="1204855"/>
                  <a:pt x="1101655" y="1183704"/>
                  <a:pt x="1076258" y="1183012"/>
                </a:cubicBezTo>
                <a:cubicBezTo>
                  <a:pt x="1075834" y="1183000"/>
                  <a:pt x="1075410" y="1182994"/>
                  <a:pt x="1074986" y="1182994"/>
                </a:cubicBezTo>
                <a:lnTo>
                  <a:pt x="995944" y="1182994"/>
                </a:lnTo>
                <a:cubicBezTo>
                  <a:pt x="992205" y="1148296"/>
                  <a:pt x="1012806" y="1115578"/>
                  <a:pt x="1045711" y="1103952"/>
                </a:cubicBezTo>
                <a:cubicBezTo>
                  <a:pt x="1058827" y="1099477"/>
                  <a:pt x="1065831" y="1085215"/>
                  <a:pt x="1061356" y="1072100"/>
                </a:cubicBezTo>
                <a:cubicBezTo>
                  <a:pt x="1056880" y="1058984"/>
                  <a:pt x="1042619" y="1051980"/>
                  <a:pt x="1029504" y="1056456"/>
                </a:cubicBezTo>
                <a:close/>
                <a:moveTo>
                  <a:pt x="799486" y="1056456"/>
                </a:moveTo>
                <a:cubicBezTo>
                  <a:pt x="796006" y="1057643"/>
                  <a:pt x="792830" y="1059580"/>
                  <a:pt x="790182" y="1062130"/>
                </a:cubicBezTo>
                <a:cubicBezTo>
                  <a:pt x="737069" y="1092660"/>
                  <a:pt x="715322" y="1114407"/>
                  <a:pt x="715322" y="1208087"/>
                </a:cubicBezTo>
                <a:lnTo>
                  <a:pt x="715322" y="1312640"/>
                </a:lnTo>
                <a:cubicBezTo>
                  <a:pt x="715322" y="1338048"/>
                  <a:pt x="735919" y="1358644"/>
                  <a:pt x="761325" y="1358644"/>
                </a:cubicBezTo>
                <a:lnTo>
                  <a:pt x="844969" y="1358644"/>
                </a:lnTo>
                <a:cubicBezTo>
                  <a:pt x="870349" y="1359799"/>
                  <a:pt x="891860" y="1340160"/>
                  <a:pt x="893016" y="1314779"/>
                </a:cubicBezTo>
                <a:cubicBezTo>
                  <a:pt x="893048" y="1314067"/>
                  <a:pt x="893064" y="1313354"/>
                  <a:pt x="893063" y="1312640"/>
                </a:cubicBezTo>
                <a:lnTo>
                  <a:pt x="893063" y="1228998"/>
                </a:lnTo>
                <a:cubicBezTo>
                  <a:pt x="893089" y="1203591"/>
                  <a:pt x="872514" y="1182973"/>
                  <a:pt x="847107" y="1182947"/>
                </a:cubicBezTo>
                <a:cubicBezTo>
                  <a:pt x="846394" y="1182946"/>
                  <a:pt x="845681" y="1182962"/>
                  <a:pt x="844969" y="1182995"/>
                </a:cubicBezTo>
                <a:lnTo>
                  <a:pt x="844969" y="1182994"/>
                </a:lnTo>
                <a:lnTo>
                  <a:pt x="767599" y="1182994"/>
                </a:lnTo>
                <a:cubicBezTo>
                  <a:pt x="763635" y="1148741"/>
                  <a:pt x="783451" y="1116175"/>
                  <a:pt x="815693" y="1103952"/>
                </a:cubicBezTo>
                <a:cubicBezTo>
                  <a:pt x="828809" y="1099477"/>
                  <a:pt x="835814" y="1085215"/>
                  <a:pt x="831338" y="1072100"/>
                </a:cubicBezTo>
                <a:cubicBezTo>
                  <a:pt x="826862" y="1058984"/>
                  <a:pt x="812602" y="1051980"/>
                  <a:pt x="799486" y="1056456"/>
                </a:cubicBezTo>
                <a:close/>
                <a:moveTo>
                  <a:pt x="918157" y="856788"/>
                </a:moveTo>
                <a:cubicBezTo>
                  <a:pt x="1112174" y="856788"/>
                  <a:pt x="1269456" y="1014070"/>
                  <a:pt x="1269456" y="1208088"/>
                </a:cubicBezTo>
                <a:cubicBezTo>
                  <a:pt x="1269226" y="1402010"/>
                  <a:pt x="1112079" y="1559157"/>
                  <a:pt x="918157" y="1559387"/>
                </a:cubicBezTo>
                <a:cubicBezTo>
                  <a:pt x="724139" y="1559387"/>
                  <a:pt x="566857" y="1402105"/>
                  <a:pt x="566857" y="1208088"/>
                </a:cubicBezTo>
                <a:cubicBezTo>
                  <a:pt x="566857" y="1014070"/>
                  <a:pt x="724139" y="856788"/>
                  <a:pt x="918157" y="856788"/>
                </a:cubicBezTo>
                <a:close/>
                <a:moveTo>
                  <a:pt x="918157" y="806602"/>
                </a:moveTo>
                <a:cubicBezTo>
                  <a:pt x="696422" y="806602"/>
                  <a:pt x="516671" y="986353"/>
                  <a:pt x="516671" y="1208088"/>
                </a:cubicBezTo>
                <a:cubicBezTo>
                  <a:pt x="516671" y="1429822"/>
                  <a:pt x="696422" y="1609573"/>
                  <a:pt x="918157" y="1609573"/>
                </a:cubicBezTo>
                <a:cubicBezTo>
                  <a:pt x="1139891" y="1609573"/>
                  <a:pt x="1319642" y="1429822"/>
                  <a:pt x="1319642" y="1208088"/>
                </a:cubicBezTo>
                <a:cubicBezTo>
                  <a:pt x="1319412" y="986449"/>
                  <a:pt x="1139795" y="806833"/>
                  <a:pt x="918157" y="806602"/>
                </a:cubicBezTo>
                <a:close/>
                <a:moveTo>
                  <a:pt x="0" y="0"/>
                </a:moveTo>
                <a:lnTo>
                  <a:pt x="12193200" y="0"/>
                </a:lnTo>
                <a:lnTo>
                  <a:pt x="12193200" y="6861600"/>
                </a:lnTo>
                <a:lnTo>
                  <a:pt x="0" y="6861600"/>
                </a:lnTo>
                <a:close/>
              </a:path>
            </a:pathLst>
          </a:custGeom>
          <a:noFill/>
        </p:spPr>
        <p:txBody>
          <a:bodyPr wrap="square" lIns="144000" tIns="36000" bIns="0" anchor="t" anchorCtr="0">
            <a:noAutofit/>
          </a:bodyPr>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14" name="Picture Placeholder person">
            <a:extLst>
              <a:ext uri="{FF2B5EF4-FFF2-40B4-BE49-F238E27FC236}">
                <a16:creationId xmlns:a16="http://schemas.microsoft.com/office/drawing/2014/main" id="{5CC32904-155C-420E-A54F-A63499340F58}"/>
              </a:ext>
            </a:extLst>
          </p:cNvPr>
          <p:cNvSpPr>
            <a:spLocks noGrp="1" noChangeAspect="1"/>
          </p:cNvSpPr>
          <p:nvPr>
            <p:ph type="pic" sz="quarter" idx="21" hasCustomPrompt="1"/>
          </p:nvPr>
        </p:nvSpPr>
        <p:spPr>
          <a:xfrm>
            <a:off x="1523031" y="3697200"/>
            <a:ext cx="1281600" cy="1281600"/>
          </a:xfrm>
          <a:prstGeom prst="ellipse">
            <a:avLst/>
          </a:prstGeom>
          <a:noFill/>
        </p:spPr>
        <p:txBody>
          <a:bodyPr lIns="0" tIns="0"/>
          <a:lstStyle>
            <a:lvl1pPr marL="0" indent="0" algn="l">
              <a:buNone/>
              <a:defRPr sz="800">
                <a:solidFill>
                  <a:schemeClr val="bg1"/>
                </a:solidFill>
              </a:defRPr>
            </a:lvl1pPr>
          </a:lstStyle>
          <a:p>
            <a:r>
              <a:rPr lang="en-GB"/>
              <a:t>Click icon to add picture or click on frame and insert picture from Templafy Images</a:t>
            </a:r>
          </a:p>
        </p:txBody>
      </p:sp>
      <p:sp>
        <p:nvSpPr>
          <p:cNvPr id="23" name="Text Placeholder 8">
            <a:extLst>
              <a:ext uri="{FF2B5EF4-FFF2-40B4-BE49-F238E27FC236}">
                <a16:creationId xmlns:a16="http://schemas.microsoft.com/office/drawing/2014/main" id="{BEC7628F-4255-46B0-97E8-36FE19AE348C}"/>
              </a:ext>
            </a:extLst>
          </p:cNvPr>
          <p:cNvSpPr>
            <a:spLocks noGrp="1"/>
          </p:cNvSpPr>
          <p:nvPr>
            <p:ph type="body" sz="quarter" idx="13" hasCustomPrompt="1"/>
          </p:nvPr>
        </p:nvSpPr>
        <p:spPr>
          <a:xfrm>
            <a:off x="1523031" y="986400"/>
            <a:ext cx="5660407" cy="2559600"/>
          </a:xfrm>
        </p:spPr>
        <p:txBody>
          <a:bodyPr/>
          <a:lstStyle>
            <a:lvl1pPr marL="0" indent="0">
              <a:lnSpc>
                <a:spcPct val="90000"/>
              </a:lnSpc>
              <a:spcAft>
                <a:spcPts val="0"/>
              </a:spcAft>
              <a:buFont typeface="Arial" panose="020B0604020202020204" pitchFamily="34" charset="0"/>
              <a:buChar char="​"/>
              <a:defRPr sz="3000">
                <a:solidFill>
                  <a:schemeClr val="bg1"/>
                </a:solidFill>
              </a:defRPr>
            </a:lvl1pPr>
            <a:lvl2pPr marL="324000" indent="-324000">
              <a:spcBef>
                <a:spcPts val="1200"/>
              </a:spcBef>
              <a:spcAft>
                <a:spcPts val="0"/>
              </a:spcAft>
              <a:buFont typeface="Arial" panose="020B0604020202020204" pitchFamily="34" charset="0"/>
              <a:buChar char="—"/>
              <a:defRPr sz="1600">
                <a:solidFill>
                  <a:schemeClr val="bg1"/>
                </a:solidFill>
              </a:defRPr>
            </a:lvl2pPr>
            <a:lvl3pPr marL="0" indent="0">
              <a:buFont typeface="Arial" panose="020B0604020202020204" pitchFamily="34" charset="0"/>
              <a:buChar char="​"/>
              <a:defRPr sz="3000">
                <a:solidFill>
                  <a:schemeClr val="bg1"/>
                </a:solidFill>
              </a:defRPr>
            </a:lvl3pPr>
            <a:lvl4pPr>
              <a:defRPr sz="1400" b="0">
                <a:solidFill>
                  <a:schemeClr val="bg1"/>
                </a:solidFill>
              </a:defRPr>
            </a:lvl4pPr>
            <a:lvl5pPr>
              <a:defRPr sz="3000">
                <a:solidFill>
                  <a:schemeClr val="bg1"/>
                </a:solidFill>
              </a:defRPr>
            </a:lvl5pPr>
            <a:lvl6pPr marL="0" indent="0">
              <a:buFont typeface="Arial" panose="020B0604020202020204" pitchFamily="34" charset="0"/>
              <a:buChar char="​"/>
              <a:defRPr sz="1400">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GB"/>
              <a:t>Click to add quote                             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2" name="Text Placeholder 4">
            <a:extLst>
              <a:ext uri="{FF2B5EF4-FFF2-40B4-BE49-F238E27FC236}">
                <a16:creationId xmlns:a16="http://schemas.microsoft.com/office/drawing/2014/main" id="{E16D4D4A-5E5B-4C43-B30A-1278F6398AF6}"/>
              </a:ext>
            </a:extLst>
          </p:cNvPr>
          <p:cNvSpPr>
            <a:spLocks noGrp="1"/>
          </p:cNvSpPr>
          <p:nvPr>
            <p:ph type="body" sz="quarter" idx="19" hasCustomPrompt="1"/>
          </p:nvPr>
        </p:nvSpPr>
        <p:spPr>
          <a:xfrm>
            <a:off x="1523031" y="5128517"/>
            <a:ext cx="2540969" cy="252000"/>
          </a:xfrm>
        </p:spPr>
        <p:txBody>
          <a:bodyPr/>
          <a:lstStyle>
            <a:lvl1pPr marL="0" indent="0">
              <a:spcAft>
                <a:spcPts val="0"/>
              </a:spcAft>
              <a:buNone/>
              <a:defRPr sz="1400" b="1">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 name="Text Placeholder 4">
            <a:extLst>
              <a:ext uri="{FF2B5EF4-FFF2-40B4-BE49-F238E27FC236}">
                <a16:creationId xmlns:a16="http://schemas.microsoft.com/office/drawing/2014/main" id="{91C44013-1FF9-4908-A9B8-D73A8DF35656}"/>
              </a:ext>
            </a:extLst>
          </p:cNvPr>
          <p:cNvSpPr>
            <a:spLocks noGrp="1"/>
          </p:cNvSpPr>
          <p:nvPr>
            <p:ph type="body" sz="quarter" idx="20" hasCustomPrompt="1"/>
          </p:nvPr>
        </p:nvSpPr>
        <p:spPr>
          <a:xfrm>
            <a:off x="1523032" y="5384425"/>
            <a:ext cx="1887480" cy="588681"/>
          </a:xfrm>
        </p:spPr>
        <p:txBody>
          <a:bodyPr/>
          <a:lstStyle>
            <a:lvl1pPr marL="0" indent="0">
              <a:spcAft>
                <a:spcPts val="0"/>
              </a:spcAft>
              <a:buNone/>
              <a:defRPr sz="1400" b="0">
                <a:solidFill>
                  <a:schemeClr val="bg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Company</a:t>
            </a:r>
          </a:p>
        </p:txBody>
      </p:sp>
      <p:sp>
        <p:nvSpPr>
          <p:cNvPr id="4" name="Date Placeholder 3">
            <a:extLst>
              <a:ext uri="{FF2B5EF4-FFF2-40B4-BE49-F238E27FC236}">
                <a16:creationId xmlns:a16="http://schemas.microsoft.com/office/drawing/2014/main" id="{0B7C3FFD-033C-41EA-9F99-BA134DE4C2BD}"/>
              </a:ext>
            </a:extLst>
          </p:cNvPr>
          <p:cNvSpPr>
            <a:spLocks noGrp="1"/>
          </p:cNvSpPr>
          <p:nvPr>
            <p:ph type="dt" sz="half" idx="14"/>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930D4A70-1CAF-42DC-92D9-74079589B936}"/>
              </a:ext>
            </a:extLst>
          </p:cNvPr>
          <p:cNvSpPr>
            <a:spLocks noGrp="1"/>
          </p:cNvSpPr>
          <p:nvPr>
            <p:ph type="ftr" sz="quarter" idx="15"/>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27281F30-C26F-4464-8AA3-DD12C5EA439F}"/>
              </a:ext>
            </a:extLst>
          </p:cNvPr>
          <p:cNvSpPr>
            <a:spLocks noGrp="1"/>
          </p:cNvSpPr>
          <p:nvPr>
            <p:ph type="sldNum" sz="quarter" idx="16"/>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422684037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bg>
      <p:bgPr>
        <a:solidFill>
          <a:schemeClr val="tx1"/>
        </a:solidFill>
        <a:effectLst/>
      </p:bgPr>
    </p:bg>
    <p:spTree>
      <p:nvGrpSpPr>
        <p:cNvPr id="1" name=""/>
        <p:cNvGrpSpPr/>
        <p:nvPr/>
      </p:nvGrpSpPr>
      <p:grpSpPr>
        <a:xfrm>
          <a:off x="0" y="0"/>
          <a:ext cx="0" cy="0"/>
          <a:chOff x="0" y="0"/>
          <a:chExt cx="0" cy="0"/>
        </a:xfrm>
      </p:grpSpPr>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9" name="Title 8">
            <a:extLst>
              <a:ext uri="{FF2B5EF4-FFF2-40B4-BE49-F238E27FC236}">
                <a16:creationId xmlns:a16="http://schemas.microsoft.com/office/drawing/2014/main" id="{779DE34F-928D-407C-84A9-4B1141BDC16B}"/>
              </a:ext>
            </a:extLst>
          </p:cNvPr>
          <p:cNvSpPr>
            <a:spLocks noGrp="1"/>
          </p:cNvSpPr>
          <p:nvPr>
            <p:ph type="title" hasCustomPrompt="1"/>
          </p:nvPr>
        </p:nvSpPr>
        <p:spPr/>
        <p:txBody>
          <a:bodyPr/>
          <a:lstStyle>
            <a:lvl1pPr>
              <a:defRPr sz="5400">
                <a:solidFill>
                  <a:schemeClr val="tx1"/>
                </a:solidFill>
              </a:defRPr>
            </a:lvl1pPr>
          </a:lstStyle>
          <a:p>
            <a:r>
              <a:rPr lang="en-GB" noProof="0"/>
              <a:t>Click to add Questions?</a:t>
            </a:r>
            <a:br>
              <a:rPr lang="en-GB" noProof="0"/>
            </a:br>
            <a:endParaRPr lang="en-GB"/>
          </a:p>
        </p:txBody>
      </p:sp>
      <p:sp>
        <p:nvSpPr>
          <p:cNvPr id="4" name="Date Placeholder 3">
            <a:extLst>
              <a:ext uri="{FF2B5EF4-FFF2-40B4-BE49-F238E27FC236}">
                <a16:creationId xmlns:a16="http://schemas.microsoft.com/office/drawing/2014/main" id="{AC8586BC-4FE7-4AD4-8630-E230539813E0}"/>
              </a:ext>
            </a:extLst>
          </p:cNvPr>
          <p:cNvSpPr>
            <a:spLocks noGrp="1"/>
          </p:cNvSpPr>
          <p:nvPr>
            <p:ph type="dt" sz="half" idx="10"/>
          </p:nvPr>
        </p:nvSpPr>
        <p:spPr>
          <a:xfrm>
            <a:off x="576001" y="6469200"/>
            <a:ext cx="1887480" cy="180000"/>
          </a:xfrm>
          <a:prstGeom prst="rect">
            <a:avLst/>
          </a:prstGeom>
        </p:spPr>
        <p:txBody>
          <a:bodyPr/>
          <a:lstStyle>
            <a:lvl1pPr>
              <a:defRPr>
                <a:solidFill>
                  <a:schemeClr val="tx1"/>
                </a:solidFill>
              </a:defRPr>
            </a:lvl1pPr>
          </a:lstStyle>
          <a:p>
            <a:endParaRPr lang="en-GB"/>
          </a:p>
        </p:txBody>
      </p:sp>
      <p:sp>
        <p:nvSpPr>
          <p:cNvPr id="5" name="Footer Placeholder 4">
            <a:extLst>
              <a:ext uri="{FF2B5EF4-FFF2-40B4-BE49-F238E27FC236}">
                <a16:creationId xmlns:a16="http://schemas.microsoft.com/office/drawing/2014/main" id="{9F0E3183-3776-48DF-A360-D69E6761519B}"/>
              </a:ext>
            </a:extLst>
          </p:cNvPr>
          <p:cNvSpPr>
            <a:spLocks noGrp="1"/>
          </p:cNvSpPr>
          <p:nvPr>
            <p:ph type="ftr" sz="quarter" idx="11"/>
          </p:nvPr>
        </p:nvSpPr>
        <p:spPr>
          <a:xfrm>
            <a:off x="6896100" y="6469200"/>
            <a:ext cx="3776537" cy="180000"/>
          </a:xfrm>
          <a:prstGeom prst="rect">
            <a:avLst/>
          </a:prstGeom>
        </p:spPr>
        <p:txBody>
          <a:bodyPr/>
          <a:lstStyle>
            <a:lvl1pPr>
              <a:defRPr>
                <a:solidFill>
                  <a:schemeClr val="tx1"/>
                </a:solidFill>
              </a:defRPr>
            </a:lvl1pPr>
          </a:lstStyle>
          <a:p>
            <a:endParaRPr lang="en-GB"/>
          </a:p>
        </p:txBody>
      </p:sp>
      <p:sp>
        <p:nvSpPr>
          <p:cNvPr id="8" name="Slide Number Placeholder 7">
            <a:extLst>
              <a:ext uri="{FF2B5EF4-FFF2-40B4-BE49-F238E27FC236}">
                <a16:creationId xmlns:a16="http://schemas.microsoft.com/office/drawing/2014/main" id="{FA0DE040-B8A6-4766-9FB3-DA28A9B0510D}"/>
              </a:ext>
            </a:extLst>
          </p:cNvPr>
          <p:cNvSpPr>
            <a:spLocks noGrp="1"/>
          </p:cNvSpPr>
          <p:nvPr>
            <p:ph type="sldNum" sz="quarter" idx="12"/>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23684749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title slide - graphics 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F08ED5F-4782-4D77-8139-FFB1B45648B1}"/>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You have the option to change the color of the guidepost</a:t>
            </a:r>
            <a:endParaRPr lang="en-GB" sz="1600">
              <a:solidFill>
                <a:schemeClr val="tx2"/>
              </a:solidFill>
            </a:endParaRPr>
          </a:p>
        </p:txBody>
      </p:sp>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Date Placeholder 6" hidden="1">
            <a:extLst>
              <a:ext uri="{FF2B5EF4-FFF2-40B4-BE49-F238E27FC236}">
                <a16:creationId xmlns:a16="http://schemas.microsoft.com/office/drawing/2014/main" id="{F13720B1-7DC5-4B65-984F-14EE96662287}"/>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108000" bIns="0" anchor="t" anchorCtr="0"/>
          <a:lstStyle>
            <a:lvl1pPr marL="0" indent="0" algn="l">
              <a:buNone/>
              <a:defRPr sz="1600"/>
            </a:lvl1pPr>
          </a:lstStyle>
          <a:p>
            <a:r>
              <a:rPr lang="en-GB"/>
              <a:t>Click on frame and insert picture using the Insert tab - Pictures or from Templafy Images</a:t>
            </a:r>
          </a:p>
        </p:txBody>
      </p:sp>
      <p:sp>
        <p:nvSpPr>
          <p:cNvPr id="20" name="Text Placeholder 19">
            <a:extLst>
              <a:ext uri="{FF2B5EF4-FFF2-40B4-BE49-F238E27FC236}">
                <a16:creationId xmlns:a16="http://schemas.microsoft.com/office/drawing/2014/main" id="{4D759B9D-050C-45A1-82AE-7FD56650DD08}"/>
              </a:ext>
            </a:extLst>
          </p:cNvPr>
          <p:cNvSpPr>
            <a:spLocks noGrp="1"/>
          </p:cNvSpPr>
          <p:nvPr>
            <p:ph type="body" sz="quarter" idx="18" hasCustomPrompt="1"/>
          </p:nvPr>
        </p:nvSpPr>
        <p:spPr bwMode="ltGray">
          <a:xfrm>
            <a:off x="1342" y="779350"/>
            <a:ext cx="12192699" cy="6078221"/>
          </a:xfrm>
          <a:custGeom>
            <a:avLst/>
            <a:gdLst>
              <a:gd name="connsiteX0" fmla="*/ 0 w 12192699"/>
              <a:gd name="connsiteY0" fmla="*/ 0 h 6078221"/>
              <a:gd name="connsiteX1" fmla="*/ 9262533 w 12192699"/>
              <a:gd name="connsiteY1" fmla="*/ 0 h 6078221"/>
              <a:gd name="connsiteX2" fmla="*/ 11326876 w 12192699"/>
              <a:gd name="connsiteY2" fmla="*/ 770552 h 6078221"/>
              <a:gd name="connsiteX3" fmla="*/ 12192699 w 12192699"/>
              <a:gd name="connsiteY3" fmla="*/ 1642512 h 6078221"/>
              <a:gd name="connsiteX4" fmla="*/ 12192699 w 12192699"/>
              <a:gd name="connsiteY4" fmla="*/ 6078221 h 6078221"/>
              <a:gd name="connsiteX5" fmla="*/ 0 w 12192699"/>
              <a:gd name="connsiteY5" fmla="*/ 6078221 h 607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699" h="6078221">
                <a:moveTo>
                  <a:pt x="0" y="0"/>
                </a:moveTo>
                <a:lnTo>
                  <a:pt x="9262533" y="0"/>
                </a:lnTo>
                <a:cubicBezTo>
                  <a:pt x="10174224" y="0"/>
                  <a:pt x="10757704" y="198078"/>
                  <a:pt x="11326876" y="770552"/>
                </a:cubicBezTo>
                <a:lnTo>
                  <a:pt x="12192699" y="1642512"/>
                </a:lnTo>
                <a:lnTo>
                  <a:pt x="12192699" y="6078221"/>
                </a:lnTo>
                <a:lnTo>
                  <a:pt x="0" y="6078221"/>
                </a:lnTo>
                <a:close/>
              </a:path>
            </a:pathLst>
          </a:custGeom>
          <a:solidFill>
            <a:schemeClr val="accent1">
              <a:alpha val="90000"/>
            </a:schemeClr>
          </a:solidFill>
          <a:ln w="0">
            <a:solidFill>
              <a:schemeClr val="accent1">
                <a:alpha val="0"/>
              </a:schemeClr>
            </a:solidFill>
          </a:ln>
        </p:spPr>
        <p:txBody>
          <a:bodyPr wrap="square">
            <a:noAutofit/>
          </a:bodyPr>
          <a:lstStyle>
            <a:lvl1pPr marL="0" indent="0">
              <a:buNone/>
              <a:defRPr sz="100">
                <a:noFill/>
              </a:defRPr>
            </a:lvl1pPr>
          </a:lstStyle>
          <a:p>
            <a:pPr lvl="0"/>
            <a:r>
              <a:rPr lang="en-GB"/>
              <a:t>.</a:t>
            </a:r>
          </a:p>
        </p:txBody>
      </p:sp>
      <p:sp>
        <p:nvSpPr>
          <p:cNvPr id="19" name="image" descr="{&quot;templafy&quot;:{&quot;type&quot;:&quot;image&quot;,&quot;inheritDimensions&quot;:&quot;inheritHeight&quot;}}" title="UserProfile.Office.Logowhite">
            <a:extLst>
              <a:ext uri="{FF2B5EF4-FFF2-40B4-BE49-F238E27FC236}">
                <a16:creationId xmlns:a16="http://schemas.microsoft.com/office/drawing/2014/main" id="{729C2D0D-0E44-4FE5-BA9E-8BBD5A90CC16}"/>
              </a:ext>
            </a:extLst>
          </p:cNvPr>
          <p:cNvSpPr>
            <a:spLocks noGrp="1"/>
          </p:cNvSpPr>
          <p:nvPr>
            <p:ph type="body" sz="quarter" idx="20" hasCustomPrompt="1"/>
          </p:nvPr>
        </p:nvSpPr>
        <p:spPr bwMode="white">
          <a:xfrm>
            <a:off x="576000" y="1346400"/>
            <a:ext cx="3776472" cy="3816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bwMode="white">
          <a:xfrm>
            <a:off x="576000" y="2516400"/>
            <a:ext cx="6321600" cy="1497600"/>
          </a:xfrm>
        </p:spPr>
        <p:txBody>
          <a:bodyPr anchor="b"/>
          <a:lstStyle>
            <a:lvl1pPr algn="l">
              <a:defRPr sz="4500">
                <a:solidFill>
                  <a:schemeClr val="bg1"/>
                </a:solidFill>
              </a:defRPr>
            </a:lvl1pPr>
          </a:lstStyle>
          <a:p>
            <a:r>
              <a:rPr lang="en-GB" noProof="0"/>
              <a:t>Click to add title</a:t>
            </a:r>
            <a:endParaRPr lang="en-GB"/>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bwMode="white">
          <a:xfrm>
            <a:off x="576000" y="3880800"/>
            <a:ext cx="6321600" cy="1375200"/>
          </a:xfrm>
        </p:spPr>
        <p:txBody>
          <a:bodyPr/>
          <a:lstStyle>
            <a:lvl1pPr marL="0" indent="0" algn="l">
              <a:spcBef>
                <a:spcPts val="0"/>
              </a:spcBef>
              <a:buFont typeface="Arial" panose="020B0604020202020204" pitchFamily="34" charset="0"/>
              <a:buChar char="​"/>
              <a:defRPr sz="4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21" name="Text Placeholder 4">
            <a:extLst>
              <a:ext uri="{FF2B5EF4-FFF2-40B4-BE49-F238E27FC236}">
                <a16:creationId xmlns:a16="http://schemas.microsoft.com/office/drawing/2014/main" id="{DD0BFC02-42BA-413C-8A46-C64ED3757C2D}"/>
              </a:ext>
            </a:extLst>
          </p:cNvPr>
          <p:cNvSpPr>
            <a:spLocks noGrp="1"/>
          </p:cNvSpPr>
          <p:nvPr>
            <p:ph type="body" sz="quarter" idx="21" hasCustomPrompt="1"/>
          </p:nvPr>
        </p:nvSpPr>
        <p:spPr bwMode="white">
          <a:xfrm>
            <a:off x="583200" y="5742000"/>
            <a:ext cx="6312900" cy="244800"/>
          </a:xfrm>
        </p:spPr>
        <p:txBody>
          <a:bodyPr/>
          <a:lstStyle>
            <a:lvl1pPr marL="0" indent="0">
              <a:buNone/>
              <a:defRPr>
                <a:solidFill>
                  <a:schemeClr val="bg1"/>
                </a:solidFill>
              </a:defRPr>
            </a:lvl1pPr>
            <a:lvl2pPr marL="180000" indent="0">
              <a:buNone/>
              <a:defRPr>
                <a:solidFill>
                  <a:schemeClr val="bg1"/>
                </a:solidFill>
              </a:defRPr>
            </a:lvl2pPr>
            <a:lvl3pPr marL="360000" indent="0">
              <a:buNone/>
              <a:defRPr>
                <a:solidFill>
                  <a:schemeClr val="bg1"/>
                </a:solidFill>
              </a:defRPr>
            </a:lvl3pPr>
            <a:lvl4pPr>
              <a:buNone/>
              <a:defRPr>
                <a:solidFill>
                  <a:schemeClr val="bg1"/>
                </a:solidFill>
              </a:defRPr>
            </a:lvl4pPr>
            <a:lvl5pPr>
              <a:buNone/>
              <a:defRPr>
                <a:solidFill>
                  <a:schemeClr val="bg1"/>
                </a:solidFill>
              </a:defRPr>
            </a:lvl5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a:t>Click to add </a:t>
            </a:r>
            <a:r>
              <a:rPr lang="en-GB">
                <a:latin typeface="Arial" panose="020B0604020202020204" pitchFamily="34" charset="0"/>
                <a:cs typeface="Arial" panose="020B0604020202020204" pitchFamily="34" charset="0"/>
              </a:rPr>
              <a:t>Grow | Protect | Operate | Finance</a:t>
            </a:r>
          </a:p>
        </p:txBody>
      </p:sp>
    </p:spTree>
    <p:extLst>
      <p:ext uri="{BB962C8B-B14F-4D97-AF65-F5344CB8AC3E}">
        <p14:creationId xmlns:p14="http://schemas.microsoft.com/office/powerpoint/2010/main" val="1276899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 name="TextBox 24">
            <a:extLst>
              <a:ext uri="{FF2B5EF4-FFF2-40B4-BE49-F238E27FC236}">
                <a16:creationId xmlns:a16="http://schemas.microsoft.com/office/drawing/2014/main" id="{7B01990F-4AEC-4CAB-B19A-6D4CEB98FEB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a:solidFill>
                  <a:schemeClr val="accent2"/>
                </a:solidFill>
                <a:latin typeface="Arial" panose="020B0604020202020204" pitchFamily="34" charset="0"/>
                <a:cs typeface="Arial" panose="020B0604020202020204" pitchFamily="34" charset="0"/>
              </a:rPr>
              <a:t>© 2022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a:t>Click to add Thank you</a:t>
            </a:r>
            <a:endParaRPr lang="en-GB"/>
          </a:p>
        </p:txBody>
      </p:sp>
      <p:sp>
        <p:nvSpPr>
          <p:cNvPr id="5" name="Text Placeholder 4">
            <a:extLst>
              <a:ext uri="{FF2B5EF4-FFF2-40B4-BE49-F238E27FC236}">
                <a16:creationId xmlns:a16="http://schemas.microsoft.com/office/drawing/2014/main" id="{930C7E96-8DD8-49E7-9823-6926CCAB0C5C}"/>
              </a:ext>
            </a:extLst>
          </p:cNvPr>
          <p:cNvSpPr>
            <a:spLocks noGrp="1"/>
          </p:cNvSpPr>
          <p:nvPr>
            <p:ph type="body" sz="quarter" idx="18" hasCustomPrompt="1"/>
          </p:nvPr>
        </p:nvSpPr>
        <p:spPr>
          <a:xfrm>
            <a:off x="574675" y="4758813"/>
            <a:ext cx="11041063" cy="1237819"/>
          </a:xfrm>
        </p:spPr>
        <p:txBody>
          <a:bodyPr anchor="b" anchorCtr="0"/>
          <a:lstStyle>
            <a:lvl1pPr marL="0" indent="0">
              <a:buNone/>
              <a:defRPr>
                <a:solidFill>
                  <a:schemeClr val="accent2"/>
                </a:solidFill>
              </a:defRPr>
            </a:lvl1pPr>
          </a:lstStyle>
          <a:p>
            <a:pPr lvl="0"/>
            <a:r>
              <a:rPr lang="en-GB"/>
              <a:t>Dentons is designed to be different. As the world's largest law firm with 20,000 professionals in over 200 locations in more than 80 countries, we can help you grow, protect, operate and finance your business. Our polycentric and purpose-driven approach, together with our commitment to inclusion, diversity, equity and ESG, ensures we challenge the status quo to stay focused on what matters most to you. </a:t>
            </a:r>
            <a:r>
              <a:rPr lang="en-GB" err="1"/>
              <a:t>www.dentons.com</a:t>
            </a:r>
            <a:r>
              <a:rPr lang="en-GB"/>
              <a:t>.</a:t>
            </a:r>
          </a:p>
        </p:txBody>
      </p:sp>
      <p:pic>
        <p:nvPicPr>
          <p:cNvPr id="15" name="Picture 14" descr="A picture containing text, clipart&#10;&#10;Description automatically generated">
            <a:extLst>
              <a:ext uri="{FF2B5EF4-FFF2-40B4-BE49-F238E27FC236}">
                <a16:creationId xmlns:a16="http://schemas.microsoft.com/office/drawing/2014/main" id="{2BDC67FD-47D5-AE4F-A695-9FA5F6376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5999"/>
            <a:ext cx="3776472" cy="384048"/>
          </a:xfrm>
          <a:prstGeom prst="rect">
            <a:avLst/>
          </a:prstGeom>
        </p:spPr>
      </p:pic>
    </p:spTree>
    <p:extLst>
      <p:ext uri="{BB962C8B-B14F-4D97-AF65-F5344CB8AC3E}">
        <p14:creationId xmlns:p14="http://schemas.microsoft.com/office/powerpoint/2010/main" val="816554611"/>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slide - contact">
    <p:bg>
      <p:bgPr>
        <a:solidFill>
          <a:schemeClr val="tx1"/>
        </a:solidFill>
        <a:effectLst/>
      </p:bgPr>
    </p:bg>
    <p:spTree>
      <p:nvGrpSpPr>
        <p:cNvPr id="1" name=""/>
        <p:cNvGrpSpPr/>
        <p:nvPr/>
      </p:nvGrpSpPr>
      <p:grpSpPr>
        <a:xfrm>
          <a:off x="0" y="0"/>
          <a:ext cx="0" cy="0"/>
          <a:chOff x="0" y="0"/>
          <a:chExt cx="0" cy="0"/>
        </a:xfrm>
      </p:grpSpPr>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4" name="Date Placeholder 3" hidden="1">
            <a:extLst>
              <a:ext uri="{FF2B5EF4-FFF2-40B4-BE49-F238E27FC236}">
                <a16:creationId xmlns:a16="http://schemas.microsoft.com/office/drawing/2014/main" id="{6F3992D2-E43B-4ECF-8812-54E72BE00A12}"/>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l">
              <a:defRPr sz="100">
                <a:noFill/>
              </a:defRPr>
            </a:lvl1pPr>
          </a:lstStyle>
          <a:p>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5" name="TextBox 24">
            <a:extLst>
              <a:ext uri="{FF2B5EF4-FFF2-40B4-BE49-F238E27FC236}">
                <a16:creationId xmlns:a16="http://schemas.microsoft.com/office/drawing/2014/main" id="{3ED47F72-3F0A-4F71-BD69-FC3C0F08BA61}"/>
              </a:ext>
            </a:extLst>
          </p:cNvPr>
          <p:cNvSpPr txBox="1"/>
          <p:nvPr userDrawn="1"/>
        </p:nvSpPr>
        <p:spPr>
          <a:xfrm>
            <a:off x="574674" y="6269423"/>
            <a:ext cx="11041200" cy="307777"/>
          </a:xfrm>
          <a:prstGeom prst="rect">
            <a:avLst/>
          </a:prstGeom>
          <a:noFill/>
        </p:spPr>
        <p:txBody>
          <a:bodyPr wrap="square" lIns="0" tIns="0" rIns="0" bIns="0" rtlCol="0" anchor="b" anchorCtr="0">
            <a:spAutoFit/>
          </a:bodyPr>
          <a:lstStyle/>
          <a:p>
            <a:pPr algn="l"/>
            <a:r>
              <a:rPr lang="en-GB" sz="1000">
                <a:solidFill>
                  <a:schemeClr val="accent2"/>
                </a:solidFill>
                <a:latin typeface="Arial" panose="020B0604020202020204" pitchFamily="34" charset="0"/>
                <a:cs typeface="Arial" panose="020B0604020202020204" pitchFamily="34" charset="0"/>
              </a:rPr>
              <a:t>© 2022 Dentons. Dentons is a global legal practice providing client services worldwide through its member firms and affiliates. This publication is not designed to provide legal advice and you should not take, or refrain from taking, action based on its content. Please see dentons.com for Legal Notices.</a:t>
            </a:r>
          </a:p>
        </p:txBody>
      </p:sp>
      <p:sp>
        <p:nvSpPr>
          <p:cNvPr id="2" name="Title 1"/>
          <p:cNvSpPr>
            <a:spLocks noGrp="1"/>
          </p:cNvSpPr>
          <p:nvPr>
            <p:ph type="ctrTitle" hasCustomPrompt="1"/>
          </p:nvPr>
        </p:nvSpPr>
        <p:spPr>
          <a:xfrm>
            <a:off x="576000" y="1627200"/>
            <a:ext cx="11041200" cy="1108800"/>
          </a:xfrm>
        </p:spPr>
        <p:txBody>
          <a:bodyPr anchor="t" anchorCtr="0"/>
          <a:lstStyle>
            <a:lvl1pPr algn="l">
              <a:defRPr sz="8000">
                <a:solidFill>
                  <a:schemeClr val="tx1"/>
                </a:solidFill>
              </a:defRPr>
            </a:lvl1pPr>
          </a:lstStyle>
          <a:p>
            <a:r>
              <a:rPr lang="en-GB" noProof="0"/>
              <a:t>Click to add Thank you</a:t>
            </a:r>
            <a:endParaRPr lang="en-GB"/>
          </a:p>
        </p:txBody>
      </p:sp>
      <p:sp>
        <p:nvSpPr>
          <p:cNvPr id="11" name="Text Placeholder 4">
            <a:extLst>
              <a:ext uri="{FF2B5EF4-FFF2-40B4-BE49-F238E27FC236}">
                <a16:creationId xmlns:a16="http://schemas.microsoft.com/office/drawing/2014/main" id="{C19AF7F1-0BF9-409B-918F-46F671AD15CD}"/>
              </a:ext>
            </a:extLst>
          </p:cNvPr>
          <p:cNvSpPr>
            <a:spLocks noGrp="1"/>
          </p:cNvSpPr>
          <p:nvPr>
            <p:ph type="body" sz="quarter" idx="20"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5" name="Text Placeholder 4">
            <a:extLst>
              <a:ext uri="{FF2B5EF4-FFF2-40B4-BE49-F238E27FC236}">
                <a16:creationId xmlns:a16="http://schemas.microsoft.com/office/drawing/2014/main" id="{897DB623-0C46-4E31-9B3D-A4E3B376B1CB}"/>
              </a:ext>
            </a:extLst>
          </p:cNvPr>
          <p:cNvSpPr>
            <a:spLocks noGrp="1"/>
          </p:cNvSpPr>
          <p:nvPr>
            <p:ph type="body" sz="quarter" idx="21"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6" name="Text Placeholder 4">
            <a:extLst>
              <a:ext uri="{FF2B5EF4-FFF2-40B4-BE49-F238E27FC236}">
                <a16:creationId xmlns:a16="http://schemas.microsoft.com/office/drawing/2014/main" id="{F2906DCD-2B0F-4728-A8A1-C0AD7EB45939}"/>
              </a:ext>
            </a:extLst>
          </p:cNvPr>
          <p:cNvSpPr>
            <a:spLocks noGrp="1"/>
          </p:cNvSpPr>
          <p:nvPr>
            <p:ph type="body" sz="quarter" idx="22"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7" name="Text Placeholder 4">
            <a:extLst>
              <a:ext uri="{FF2B5EF4-FFF2-40B4-BE49-F238E27FC236}">
                <a16:creationId xmlns:a16="http://schemas.microsoft.com/office/drawing/2014/main" id="{D9C40F45-C8FB-4593-B142-685ACA65F3C6}"/>
              </a:ext>
            </a:extLst>
          </p:cNvPr>
          <p:cNvSpPr>
            <a:spLocks noGrp="1"/>
          </p:cNvSpPr>
          <p:nvPr>
            <p:ph type="body" sz="quarter" idx="23"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8" name="Text Placeholder 4">
            <a:extLst>
              <a:ext uri="{FF2B5EF4-FFF2-40B4-BE49-F238E27FC236}">
                <a16:creationId xmlns:a16="http://schemas.microsoft.com/office/drawing/2014/main" id="{CAFED6DD-3B35-472F-B681-C1E6183595F0}"/>
              </a:ext>
            </a:extLst>
          </p:cNvPr>
          <p:cNvSpPr>
            <a:spLocks noGrp="1"/>
          </p:cNvSpPr>
          <p:nvPr>
            <p:ph type="body" sz="quarter" idx="24"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9" name="Text Placeholder 4">
            <a:extLst>
              <a:ext uri="{FF2B5EF4-FFF2-40B4-BE49-F238E27FC236}">
                <a16:creationId xmlns:a16="http://schemas.microsoft.com/office/drawing/2014/main" id="{7E01C488-FA11-4159-B89D-F8372D464CFF}"/>
              </a:ext>
            </a:extLst>
          </p:cNvPr>
          <p:cNvSpPr>
            <a:spLocks noGrp="1"/>
          </p:cNvSpPr>
          <p:nvPr>
            <p:ph type="body" sz="quarter" idx="25"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1" name="Text Placeholder 4">
            <a:extLst>
              <a:ext uri="{FF2B5EF4-FFF2-40B4-BE49-F238E27FC236}">
                <a16:creationId xmlns:a16="http://schemas.microsoft.com/office/drawing/2014/main" id="{367AAD53-9ADD-4EE3-A944-B576C3A985BE}"/>
              </a:ext>
            </a:extLst>
          </p:cNvPr>
          <p:cNvSpPr>
            <a:spLocks noGrp="1"/>
          </p:cNvSpPr>
          <p:nvPr>
            <p:ph type="body" sz="quarter" idx="26"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2" name="Text Placeholder 4">
            <a:extLst>
              <a:ext uri="{FF2B5EF4-FFF2-40B4-BE49-F238E27FC236}">
                <a16:creationId xmlns:a16="http://schemas.microsoft.com/office/drawing/2014/main" id="{85ABF3C8-0DD8-4A25-9781-63B9667CEA65}"/>
              </a:ext>
            </a:extLst>
          </p:cNvPr>
          <p:cNvSpPr>
            <a:spLocks noGrp="1"/>
          </p:cNvSpPr>
          <p:nvPr>
            <p:ph type="body" sz="quarter" idx="27"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3" name="Picture Placeholder 7">
            <a:extLst>
              <a:ext uri="{FF2B5EF4-FFF2-40B4-BE49-F238E27FC236}">
                <a16:creationId xmlns:a16="http://schemas.microsoft.com/office/drawing/2014/main" id="{5719FB03-DCB2-4268-A5D1-0FF88C31B7DD}"/>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GB"/>
              <a:t>Click icon to add picture or click on frame and insert picture from Templafy Images</a:t>
            </a:r>
          </a:p>
        </p:txBody>
      </p:sp>
      <p:sp>
        <p:nvSpPr>
          <p:cNvPr id="24" name="Picture Placeholder 7">
            <a:extLst>
              <a:ext uri="{FF2B5EF4-FFF2-40B4-BE49-F238E27FC236}">
                <a16:creationId xmlns:a16="http://schemas.microsoft.com/office/drawing/2014/main" id="{944D4923-1893-4575-984F-40E83D718BA0}"/>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GB"/>
              <a:t>Click icon to add picture or click on frame and insert picture from Templafy Images</a:t>
            </a:r>
          </a:p>
        </p:txBody>
      </p:sp>
      <p:pic>
        <p:nvPicPr>
          <p:cNvPr id="20" name="Picture 19" descr="A picture containing text, clipart&#10;&#10;Description automatically generated">
            <a:extLst>
              <a:ext uri="{FF2B5EF4-FFF2-40B4-BE49-F238E27FC236}">
                <a16:creationId xmlns:a16="http://schemas.microsoft.com/office/drawing/2014/main" id="{9DEC3331-4163-584D-96B3-38E0AF3962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5999"/>
            <a:ext cx="3776472" cy="384048"/>
          </a:xfrm>
          <a:prstGeom prst="rect">
            <a:avLst/>
          </a:prstGeom>
        </p:spPr>
      </p:pic>
    </p:spTree>
    <p:extLst>
      <p:ext uri="{BB962C8B-B14F-4D97-AF65-F5344CB8AC3E}">
        <p14:creationId xmlns:p14="http://schemas.microsoft.com/office/powerpoint/2010/main" val="138530114"/>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ography 1 pers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D6DD6EC-908F-48BF-823A-D55BB46DAF87}"/>
              </a:ext>
            </a:extLst>
          </p:cNvPr>
          <p:cNvSpPr>
            <a:spLocks noChangeAspect="1"/>
          </p:cNvSpPr>
          <p:nvPr userDrawn="1"/>
        </p:nvSpPr>
        <p:spPr bwMode="invGray">
          <a:xfrm>
            <a:off x="0" y="0"/>
            <a:ext cx="4351338" cy="6858000"/>
          </a:xfrm>
          <a:custGeom>
            <a:avLst/>
            <a:gdLst>
              <a:gd name="connsiteX0" fmla="*/ 0 w 4351338"/>
              <a:gd name="connsiteY0" fmla="*/ 0 h 6858000"/>
              <a:gd name="connsiteX1" fmla="*/ 3335268 w 4351338"/>
              <a:gd name="connsiteY1" fmla="*/ 0 h 6858000"/>
              <a:gd name="connsiteX2" fmla="*/ 3439266 w 4351338"/>
              <a:gd name="connsiteY2" fmla="*/ 162221 h 6858000"/>
              <a:gd name="connsiteX3" fmla="*/ 4351338 w 4351338"/>
              <a:gd name="connsiteY3" fmla="*/ 3429000 h 6858000"/>
              <a:gd name="connsiteX4" fmla="*/ 3439266 w 4351338"/>
              <a:gd name="connsiteY4" fmla="*/ 6695780 h 6858000"/>
              <a:gd name="connsiteX5" fmla="*/ 3335268 w 4351338"/>
              <a:gd name="connsiteY5" fmla="*/ 6858000 h 6858000"/>
              <a:gd name="connsiteX6" fmla="*/ 0 w 43513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338" h="6858000">
                <a:moveTo>
                  <a:pt x="0" y="0"/>
                </a:moveTo>
                <a:lnTo>
                  <a:pt x="3335268" y="0"/>
                </a:lnTo>
                <a:lnTo>
                  <a:pt x="3439266" y="162221"/>
                </a:lnTo>
                <a:cubicBezTo>
                  <a:pt x="4018044" y="1114762"/>
                  <a:pt x="4351338" y="2232959"/>
                  <a:pt x="4351338" y="3429000"/>
                </a:cubicBezTo>
                <a:cubicBezTo>
                  <a:pt x="4351338" y="4625042"/>
                  <a:pt x="4018044" y="5743239"/>
                  <a:pt x="3439266" y="6695780"/>
                </a:cubicBezTo>
                <a:lnTo>
                  <a:pt x="3335268"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174413F-D7BF-4DE6-99B6-2AF447CF4DFA}"/>
              </a:ext>
            </a:extLst>
          </p:cNvPr>
          <p:cNvSpPr>
            <a:spLocks noGrp="1"/>
          </p:cNvSpPr>
          <p:nvPr>
            <p:ph type="title" hasCustomPrompt="1"/>
          </p:nvPr>
        </p:nvSpPr>
        <p:spPr>
          <a:xfrm>
            <a:off x="575999" y="1727200"/>
            <a:ext cx="3488400" cy="1793600"/>
          </a:xfrm>
        </p:spPr>
        <p:txBody>
          <a:bodyPr/>
          <a:lstStyle>
            <a:lvl1pPr>
              <a:defRPr>
                <a:solidFill>
                  <a:schemeClr val="accent2"/>
                </a:solidFill>
              </a:defRPr>
            </a:lvl1pPr>
          </a:lstStyle>
          <a:p>
            <a:r>
              <a:rPr lang="en-GB" noProof="0"/>
              <a:t>Click to add title</a:t>
            </a:r>
            <a:endParaRPr lang="en-GB"/>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011435" y="279993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011435" y="29362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011435" y="307265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011435" y="320902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6896100" y="1727200"/>
            <a:ext cx="40644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6896100" y="1951964"/>
            <a:ext cx="40644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011435" y="1688400"/>
            <a:ext cx="1008000" cy="100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12" name="Date Placeholder 11">
            <a:extLst>
              <a:ext uri="{FF2B5EF4-FFF2-40B4-BE49-F238E27FC236}">
                <a16:creationId xmlns:a16="http://schemas.microsoft.com/office/drawing/2014/main" id="{22FEA212-4746-4B6E-9B5D-4D873590C5DD}"/>
              </a:ext>
            </a:extLst>
          </p:cNvPr>
          <p:cNvSpPr>
            <a:spLocks noGrp="1"/>
          </p:cNvSpPr>
          <p:nvPr>
            <p:ph type="dt" sz="half" idx="26"/>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13" name="Footer Placeholder 12">
            <a:extLst>
              <a:ext uri="{FF2B5EF4-FFF2-40B4-BE49-F238E27FC236}">
                <a16:creationId xmlns:a16="http://schemas.microsoft.com/office/drawing/2014/main" id="{97F6958A-FE05-46B0-8B90-06A15B9C705D}"/>
              </a:ext>
            </a:extLst>
          </p:cNvPr>
          <p:cNvSpPr>
            <a:spLocks noGrp="1"/>
          </p:cNvSpPr>
          <p:nvPr>
            <p:ph type="ftr" sz="quarter" idx="27"/>
          </p:nvPr>
        </p:nvSpPr>
        <p:spPr>
          <a:xfrm>
            <a:off x="6896100" y="6469200"/>
            <a:ext cx="3776537" cy="180000"/>
          </a:xfrm>
          <a:prstGeom prst="rect">
            <a:avLst/>
          </a:prstGeom>
        </p:spPr>
        <p:txBody>
          <a:bodyPr/>
          <a:lstStyle/>
          <a:p>
            <a:endParaRPr lang="en-GB"/>
          </a:p>
        </p:txBody>
      </p:sp>
      <p:sp>
        <p:nvSpPr>
          <p:cNvPr id="14" name="Slide Number Placeholder 13">
            <a:extLst>
              <a:ext uri="{FF2B5EF4-FFF2-40B4-BE49-F238E27FC236}">
                <a16:creationId xmlns:a16="http://schemas.microsoft.com/office/drawing/2014/main" id="{8C7E7BC1-AAEE-4D73-B6E5-BB2902E96C8F}"/>
              </a:ext>
            </a:extLst>
          </p:cNvPr>
          <p:cNvSpPr>
            <a:spLocks noGrp="1"/>
          </p:cNvSpPr>
          <p:nvPr>
            <p:ph type="sldNum" sz="quarter" idx="28"/>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161864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ography 2 persons">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60800"/>
          </a:xfrm>
        </p:spPr>
        <p:txBody>
          <a:bodyPr/>
          <a:lstStyle/>
          <a:p>
            <a:r>
              <a:rPr lang="en-GB"/>
              <a:t>Click to add title</a:t>
            </a:r>
          </a:p>
        </p:txBody>
      </p:sp>
      <p:sp>
        <p:nvSpPr>
          <p:cNvPr id="24" name="Subtitle">
            <a:extLst>
              <a:ext uri="{FF2B5EF4-FFF2-40B4-BE49-F238E27FC236}">
                <a16:creationId xmlns:a16="http://schemas.microsoft.com/office/drawing/2014/main" id="{275E5F19-1986-495B-963D-A89BB9541B0F}"/>
              </a:ext>
            </a:extLst>
          </p:cNvPr>
          <p:cNvSpPr>
            <a:spLocks noGrp="1"/>
          </p:cNvSpPr>
          <p:nvPr>
            <p:ph type="subTitle" idx="22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6000"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6000"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6000"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6000"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 name="Text Placeholder 14">
            <a:extLst>
              <a:ext uri="{FF2B5EF4-FFF2-40B4-BE49-F238E27FC236}">
                <a16:creationId xmlns:a16="http://schemas.microsoft.com/office/drawing/2014/main" id="{F08E60EB-D02A-4344-B356-3A7D4172F235}"/>
              </a:ext>
            </a:extLst>
          </p:cNvPr>
          <p:cNvSpPr>
            <a:spLocks noGrp="1"/>
          </p:cNvSpPr>
          <p:nvPr>
            <p:ph type="body" sz="quarter" idx="24" hasCustomPrompt="1"/>
          </p:nvPr>
        </p:nvSpPr>
        <p:spPr>
          <a:xfrm>
            <a:off x="2462213" y="17272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17" name="Text Placeholder 16">
            <a:extLst>
              <a:ext uri="{FF2B5EF4-FFF2-40B4-BE49-F238E27FC236}">
                <a16:creationId xmlns:a16="http://schemas.microsoft.com/office/drawing/2014/main" id="{C7125548-193F-47D9-8E06-0359FB40B865}"/>
              </a:ext>
            </a:extLst>
          </p:cNvPr>
          <p:cNvSpPr>
            <a:spLocks noGrp="1"/>
          </p:cNvSpPr>
          <p:nvPr>
            <p:ph type="body" sz="quarter" idx="25" hasCustomPrompt="1"/>
          </p:nvPr>
        </p:nvSpPr>
        <p:spPr>
          <a:xfrm>
            <a:off x="2462213"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Text Placeholder 4">
            <a:extLst>
              <a:ext uri="{FF2B5EF4-FFF2-40B4-BE49-F238E27FC236}">
                <a16:creationId xmlns:a16="http://schemas.microsoft.com/office/drawing/2014/main" id="{E4650D57-E571-42EC-98B9-E61F8CA17CC4}"/>
              </a:ext>
            </a:extLst>
          </p:cNvPr>
          <p:cNvSpPr>
            <a:spLocks noGrp="1"/>
          </p:cNvSpPr>
          <p:nvPr>
            <p:ph type="body" sz="quarter" idx="26" hasCustomPrompt="1"/>
          </p:nvPr>
        </p:nvSpPr>
        <p:spPr>
          <a:xfrm>
            <a:off x="6244805" y="2782879"/>
            <a:ext cx="1728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8" name="Text Placeholder 4">
            <a:extLst>
              <a:ext uri="{FF2B5EF4-FFF2-40B4-BE49-F238E27FC236}">
                <a16:creationId xmlns:a16="http://schemas.microsoft.com/office/drawing/2014/main" id="{607BFD7A-4619-4695-9B5B-657D2202EE4A}"/>
              </a:ext>
            </a:extLst>
          </p:cNvPr>
          <p:cNvSpPr>
            <a:spLocks noGrp="1"/>
          </p:cNvSpPr>
          <p:nvPr>
            <p:ph type="body" sz="quarter" idx="27" hasCustomPrompt="1"/>
          </p:nvPr>
        </p:nvSpPr>
        <p:spPr>
          <a:xfrm>
            <a:off x="6244805" y="291923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9" name="Text Placeholder 4">
            <a:extLst>
              <a:ext uri="{FF2B5EF4-FFF2-40B4-BE49-F238E27FC236}">
                <a16:creationId xmlns:a16="http://schemas.microsoft.com/office/drawing/2014/main" id="{99638A0D-4686-4B14-8E7E-D867B1D701AA}"/>
              </a:ext>
            </a:extLst>
          </p:cNvPr>
          <p:cNvSpPr>
            <a:spLocks noGrp="1"/>
          </p:cNvSpPr>
          <p:nvPr>
            <p:ph type="body" sz="quarter" idx="28" hasCustomPrompt="1"/>
          </p:nvPr>
        </p:nvSpPr>
        <p:spPr>
          <a:xfrm>
            <a:off x="6244805" y="3055599"/>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0" name="Text Placeholder 4">
            <a:extLst>
              <a:ext uri="{FF2B5EF4-FFF2-40B4-BE49-F238E27FC236}">
                <a16:creationId xmlns:a16="http://schemas.microsoft.com/office/drawing/2014/main" id="{AF791D00-2DDC-47B1-87BF-C3F295F019B0}"/>
              </a:ext>
            </a:extLst>
          </p:cNvPr>
          <p:cNvSpPr>
            <a:spLocks noGrp="1"/>
          </p:cNvSpPr>
          <p:nvPr>
            <p:ph type="body" sz="quarter" idx="29" hasCustomPrompt="1"/>
          </p:nvPr>
        </p:nvSpPr>
        <p:spPr>
          <a:xfrm>
            <a:off x="6244805" y="3191960"/>
            <a:ext cx="1728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2" name="Text Placeholder 14">
            <a:extLst>
              <a:ext uri="{FF2B5EF4-FFF2-40B4-BE49-F238E27FC236}">
                <a16:creationId xmlns:a16="http://schemas.microsoft.com/office/drawing/2014/main" id="{27562B96-831A-4266-B1D6-4F28EB1F1A2F}"/>
              </a:ext>
            </a:extLst>
          </p:cNvPr>
          <p:cNvSpPr>
            <a:spLocks noGrp="1"/>
          </p:cNvSpPr>
          <p:nvPr>
            <p:ph type="body" sz="quarter" idx="31" hasCustomPrompt="1"/>
          </p:nvPr>
        </p:nvSpPr>
        <p:spPr>
          <a:xfrm>
            <a:off x="8131018" y="1728000"/>
            <a:ext cx="3024000" cy="180001"/>
          </a:xfrm>
        </p:spPr>
        <p:txBody>
          <a:bodyPr/>
          <a:lstStyle>
            <a:lvl1pPr marL="0" indent="0">
              <a:buNone/>
              <a:defRPr sz="1000" b="1" cap="all" baseline="0">
                <a:solidFill>
                  <a:schemeClr val="accent1"/>
                </a:solidFill>
              </a:defRPr>
            </a:lvl1pPr>
            <a:lvl2pPr marL="0" indent="0">
              <a:buNone/>
              <a:defRPr lang="en-US" sz="1000" b="1" kern="1200" cap="all" baseline="0" dirty="0" smtClean="0">
                <a:solidFill>
                  <a:schemeClr val="accent1"/>
                </a:solidFill>
                <a:latin typeface="+mn-lt"/>
                <a:ea typeface="+mn-ea"/>
                <a:cs typeface="+mn-cs"/>
              </a:defRPr>
            </a:lvl2pPr>
            <a:lvl3pPr marL="0" indent="0">
              <a:buNone/>
              <a:defRPr lang="en-US" sz="1000" b="1" kern="1200" cap="all" baseline="0" dirty="0" smtClean="0">
                <a:solidFill>
                  <a:schemeClr val="accent1"/>
                </a:solidFill>
                <a:latin typeface="+mn-lt"/>
                <a:ea typeface="+mn-ea"/>
                <a:cs typeface="+mn-cs"/>
              </a:defRPr>
            </a:lvl3pPr>
            <a:lvl4pPr>
              <a:buNone/>
              <a:defRPr lang="en-US" sz="1000" b="1" kern="1200" cap="all" baseline="0" dirty="0" smtClean="0">
                <a:solidFill>
                  <a:schemeClr val="accent1"/>
                </a:solidFill>
                <a:latin typeface="+mn-lt"/>
                <a:ea typeface="+mn-ea"/>
                <a:cs typeface="+mn-cs"/>
              </a:defRPr>
            </a:lvl4pPr>
            <a:lvl5pPr>
              <a:buNone/>
              <a:defRPr lang="en-US" sz="1000" b="1" kern="1200" cap="all" baseline="0" dirty="0">
                <a:solidFill>
                  <a:schemeClr val="accent1"/>
                </a:solidFill>
                <a:latin typeface="+mn-lt"/>
                <a:ea typeface="+mn-ea"/>
                <a:cs typeface="+mn-cs"/>
              </a:defRPr>
            </a:lvl5pPr>
            <a:lvl6pPr>
              <a:defRPr lang="en-US" sz="1000" b="1" kern="1200" cap="all" baseline="0" dirty="0" smtClean="0">
                <a:solidFill>
                  <a:schemeClr val="accent1"/>
                </a:solidFill>
                <a:latin typeface="+mn-lt"/>
                <a:ea typeface="+mn-ea"/>
                <a:cs typeface="+mn-cs"/>
              </a:defRPr>
            </a:lvl6pPr>
            <a:lvl7pPr>
              <a:defRPr lang="en-US" sz="1000" b="1" kern="1200" cap="all" baseline="0" dirty="0" smtClean="0">
                <a:solidFill>
                  <a:schemeClr val="accent1"/>
                </a:solidFill>
                <a:latin typeface="+mn-lt"/>
                <a:ea typeface="+mn-ea"/>
                <a:cs typeface="+mn-cs"/>
              </a:defRPr>
            </a:lvl7pPr>
            <a:lvl8pPr>
              <a:defRPr lang="en-US" sz="1000" b="1" kern="1200" cap="all" baseline="0" dirty="0" smtClean="0">
                <a:solidFill>
                  <a:schemeClr val="accent1"/>
                </a:solidFill>
                <a:latin typeface="+mn-lt"/>
                <a:ea typeface="+mn-ea"/>
                <a:cs typeface="+mn-cs"/>
              </a:defRPr>
            </a:lvl8pPr>
            <a:lvl9pPr>
              <a:lnSpc>
                <a:spcPct val="100000"/>
              </a:lnSpc>
              <a:spcAft>
                <a:spcPts val="600"/>
              </a:spcAft>
              <a:defRPr lang="en-US" sz="1000" b="1" kern="1200" cap="all" baseline="0" dirty="0">
                <a:solidFill>
                  <a:schemeClr val="accent1"/>
                </a:solidFill>
                <a:latin typeface="+mn-lt"/>
                <a:ea typeface="+mn-ea"/>
                <a:cs typeface="+mn-cs"/>
              </a:defRPr>
            </a:lvl9pPr>
          </a:lstStyle>
          <a:p>
            <a:pPr lvl="0"/>
            <a:r>
              <a:rPr lang="en-GB"/>
              <a:t>Click to add </a:t>
            </a:r>
            <a:r>
              <a:rPr lang="en-GB" sz="1000" b="1">
                <a:solidFill>
                  <a:schemeClr val="accent1"/>
                </a:solidFill>
                <a:latin typeface="Arial" panose="020B0604020202020204" pitchFamily="34" charset="0"/>
                <a:cs typeface="Arial" panose="020B0604020202020204" pitchFamily="34" charset="0"/>
              </a:rPr>
              <a:t>PRACTICE/SECTOR </a:t>
            </a:r>
            <a:endParaRPr lang="en-GB"/>
          </a:p>
          <a:p>
            <a:pPr lvl="1"/>
            <a:endParaRPr lang="en-GB"/>
          </a:p>
        </p:txBody>
      </p:sp>
      <p:sp>
        <p:nvSpPr>
          <p:cNvPr id="23" name="Text Placeholder 16">
            <a:extLst>
              <a:ext uri="{FF2B5EF4-FFF2-40B4-BE49-F238E27FC236}">
                <a16:creationId xmlns:a16="http://schemas.microsoft.com/office/drawing/2014/main" id="{2BB8B504-BF73-4669-9236-CEA6F164F035}"/>
              </a:ext>
            </a:extLst>
          </p:cNvPr>
          <p:cNvSpPr>
            <a:spLocks noGrp="1"/>
          </p:cNvSpPr>
          <p:nvPr>
            <p:ph type="body" sz="quarter" idx="32" hasCustomPrompt="1"/>
          </p:nvPr>
        </p:nvSpPr>
        <p:spPr>
          <a:xfrm>
            <a:off x="8131018" y="1951200"/>
            <a:ext cx="3024000" cy="4040849"/>
          </a:xfrm>
        </p:spPr>
        <p:txBody>
          <a:bodyPr/>
          <a:lstStyle>
            <a:lvl1pPr marL="108000" indent="-108000">
              <a:spcAft>
                <a:spcPts val="300"/>
              </a:spcAft>
              <a:defRPr sz="1000"/>
            </a:lvl1pPr>
            <a:lvl2pPr marL="216000" indent="-108000">
              <a:spcAft>
                <a:spcPts val="300"/>
              </a:spcAft>
              <a:defRPr sz="1000"/>
            </a:lvl2pPr>
            <a:lvl3pPr marL="324000" indent="-108000">
              <a:spcAft>
                <a:spcPts val="300"/>
              </a:spcAft>
              <a:defRPr sz="1000"/>
            </a:lvl3pPr>
            <a:lvl4pPr>
              <a:spcAft>
                <a:spcPts val="30"/>
              </a:spcAft>
              <a:defRPr sz="1000"/>
            </a:lvl4pPr>
            <a:lvl5pPr>
              <a:spcAft>
                <a:spcPts val="30"/>
              </a:spcAft>
              <a:defRPr sz="1000"/>
            </a:lvl5pPr>
            <a:lvl6pPr>
              <a:spcAft>
                <a:spcPts val="30"/>
              </a:spcAft>
              <a:defRPr sz="1000" b="0"/>
            </a:lvl6pPr>
            <a:lvl7pPr>
              <a:spcAft>
                <a:spcPts val="30"/>
              </a:spcAft>
              <a:defRPr sz="1000"/>
            </a:lvl7pPr>
            <a:lvl8pPr>
              <a:spcAft>
                <a:spcPts val="30"/>
              </a:spcAft>
              <a:defRPr sz="1000"/>
            </a:lvl8pPr>
            <a:lvl9pPr>
              <a:lnSpc>
                <a:spcPct val="100000"/>
              </a:lnSpc>
              <a:spcAft>
                <a:spcPts val="300"/>
              </a:spcAft>
              <a:defRPr sz="1000">
                <a:latin typeface="+mn-lt"/>
              </a:defRPr>
            </a:lvl9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576000" y="1728000"/>
            <a:ext cx="943200" cy="943200"/>
          </a:xfrm>
          <a:prstGeom prst="ellipse">
            <a:avLst/>
          </a:prstGeom>
          <a:noFill/>
        </p:spPr>
        <p:txBody>
          <a:bodyPr lIns="0" tIns="0" b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21" name="Picture Placeholder 7">
            <a:extLst>
              <a:ext uri="{FF2B5EF4-FFF2-40B4-BE49-F238E27FC236}">
                <a16:creationId xmlns:a16="http://schemas.microsoft.com/office/drawing/2014/main" id="{D9434157-C0CA-46C1-B739-37770036697E}"/>
              </a:ext>
            </a:extLst>
          </p:cNvPr>
          <p:cNvSpPr>
            <a:spLocks noGrp="1"/>
          </p:cNvSpPr>
          <p:nvPr>
            <p:ph type="pic" sz="quarter" idx="30" hasCustomPrompt="1"/>
          </p:nvPr>
        </p:nvSpPr>
        <p:spPr>
          <a:xfrm>
            <a:off x="6244805" y="1728000"/>
            <a:ext cx="943200" cy="943200"/>
          </a:xfrm>
          <a:prstGeom prst="ellipse">
            <a:avLst/>
          </a:prstGeom>
          <a:noFill/>
        </p:spPr>
        <p:txBody>
          <a:bodyPr lIns="0" tIns="0" b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2" name="Date Placeholder 1">
            <a:extLst>
              <a:ext uri="{FF2B5EF4-FFF2-40B4-BE49-F238E27FC236}">
                <a16:creationId xmlns:a16="http://schemas.microsoft.com/office/drawing/2014/main" id="{D8E2A6BF-B01A-4FCE-A81A-3B15F30F19FA}"/>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26C515EC-F25F-48E5-87E3-A9EBCC906E74}"/>
              </a:ext>
            </a:extLst>
          </p:cNvPr>
          <p:cNvSpPr>
            <a:spLocks noGrp="1"/>
          </p:cNvSpPr>
          <p:nvPr>
            <p:ph type="ftr" sz="quarter" idx="221"/>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3284418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m 10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60800"/>
          </a:xfrm>
        </p:spPr>
        <p:txBody>
          <a:bodyPr/>
          <a:lstStyle/>
          <a:p>
            <a:r>
              <a:rPr lang="en-GB"/>
              <a:t>Click to add title</a:t>
            </a:r>
          </a:p>
        </p:txBody>
      </p:sp>
      <p:sp>
        <p:nvSpPr>
          <p:cNvPr id="112" name="Subtitle">
            <a:extLst>
              <a:ext uri="{FF2B5EF4-FFF2-40B4-BE49-F238E27FC236}">
                <a16:creationId xmlns:a16="http://schemas.microsoft.com/office/drawing/2014/main" id="{81183A62-4B29-41E1-B594-0CA3A38869D5}"/>
              </a:ext>
            </a:extLst>
          </p:cNvPr>
          <p:cNvSpPr>
            <a:spLocks noGrp="1"/>
          </p:cNvSpPr>
          <p:nvPr>
            <p:ph type="subTitle" idx="22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3" name="Date Placeholder 2">
            <a:extLst>
              <a:ext uri="{FF2B5EF4-FFF2-40B4-BE49-F238E27FC236}">
                <a16:creationId xmlns:a16="http://schemas.microsoft.com/office/drawing/2014/main" id="{09E10FAD-1D75-4A62-B9B3-786B2933CD20}"/>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D9ED44FE-72D7-4C8D-964F-5A861FE04184}"/>
              </a:ext>
            </a:extLst>
          </p:cNvPr>
          <p:cNvSpPr>
            <a:spLocks noGrp="1"/>
          </p:cNvSpPr>
          <p:nvPr>
            <p:ph type="ftr" sz="quarter" idx="221"/>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1681149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m 8 persons">
    <p:spTree>
      <p:nvGrpSpPr>
        <p:cNvPr id="1" name=""/>
        <p:cNvGrpSpPr/>
        <p:nvPr/>
      </p:nvGrpSpPr>
      <p:grpSpPr>
        <a:xfrm>
          <a:off x="0" y="0"/>
          <a:ext cx="0" cy="0"/>
          <a:chOff x="0" y="0"/>
          <a:chExt cx="0" cy="0"/>
        </a:xfrm>
      </p:grpSpPr>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60800"/>
          </a:xfrm>
        </p:spPr>
        <p:txBody>
          <a:bodyPr/>
          <a:lstStyle/>
          <a:p>
            <a:r>
              <a:rPr lang="en-GB"/>
              <a:t>Click to add title</a:t>
            </a:r>
          </a:p>
        </p:txBody>
      </p:sp>
      <p:sp>
        <p:nvSpPr>
          <p:cNvPr id="58" name="Subtitle">
            <a:extLst>
              <a:ext uri="{FF2B5EF4-FFF2-40B4-BE49-F238E27FC236}">
                <a16:creationId xmlns:a16="http://schemas.microsoft.com/office/drawing/2014/main" id="{2045BB76-9301-4EF1-923A-BD44892C2356}"/>
              </a:ext>
            </a:extLst>
          </p:cNvPr>
          <p:cNvSpPr>
            <a:spLocks noGrp="1"/>
          </p:cNvSpPr>
          <p:nvPr>
            <p:ph type="subTitle" idx="22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4" name="Text Placeholder 3">
            <a:extLst>
              <a:ext uri="{FF2B5EF4-FFF2-40B4-BE49-F238E27FC236}">
                <a16:creationId xmlns:a16="http://schemas.microsoft.com/office/drawing/2014/main" id="{1CFBB936-3584-46FE-B145-F2B99BD4104E}"/>
              </a:ext>
            </a:extLst>
          </p:cNvPr>
          <p:cNvSpPr>
            <a:spLocks noGrp="1"/>
          </p:cNvSpPr>
          <p:nvPr>
            <p:ph type="body" sz="quarter" idx="72" hasCustomPrompt="1"/>
          </p:nvPr>
        </p:nvSpPr>
        <p:spPr>
          <a:xfrm>
            <a:off x="576263" y="1728000"/>
            <a:ext cx="1598612" cy="895929"/>
          </a:xfrm>
        </p:spPr>
        <p:txBody>
          <a:bodyPr/>
          <a:lstStyle>
            <a:lvl1pPr marL="0" indent="0">
              <a:lnSpc>
                <a:spcPct val="100000"/>
              </a:lnSpc>
              <a:spcAft>
                <a:spcPts val="0"/>
              </a:spcAft>
              <a:buNone/>
              <a:defRPr sz="1500" b="1">
                <a:solidFill>
                  <a:schemeClr val="accent1"/>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a:t>Click to add text</a:t>
            </a:r>
          </a:p>
          <a:p>
            <a:pPr lvl="1"/>
            <a:endParaRPr lang="en-GB"/>
          </a:p>
        </p:txBody>
      </p:sp>
      <p:sp>
        <p:nvSpPr>
          <p:cNvPr id="111" name="Text Placeholder 3">
            <a:extLst>
              <a:ext uri="{FF2B5EF4-FFF2-40B4-BE49-F238E27FC236}">
                <a16:creationId xmlns:a16="http://schemas.microsoft.com/office/drawing/2014/main" id="{5ED6FC56-210A-422C-A994-00D3535D0E5F}"/>
              </a:ext>
            </a:extLst>
          </p:cNvPr>
          <p:cNvSpPr>
            <a:spLocks noGrp="1"/>
          </p:cNvSpPr>
          <p:nvPr>
            <p:ph type="body" sz="quarter" idx="73" hasCustomPrompt="1"/>
          </p:nvPr>
        </p:nvSpPr>
        <p:spPr>
          <a:xfrm>
            <a:off x="576263" y="4015538"/>
            <a:ext cx="1598612" cy="895929"/>
          </a:xfrm>
        </p:spPr>
        <p:txBody>
          <a:bodyPr/>
          <a:lstStyle>
            <a:lvl1pPr marL="0" indent="0">
              <a:lnSpc>
                <a:spcPct val="100000"/>
              </a:lnSpc>
              <a:spcAft>
                <a:spcPts val="0"/>
              </a:spcAft>
              <a:buNone/>
              <a:defRPr sz="1500" b="1">
                <a:solidFill>
                  <a:schemeClr val="tx2"/>
                </a:solidFill>
                <a:latin typeface="+mn-lt"/>
              </a:defRPr>
            </a:lvl1pPr>
            <a:lvl2pPr marL="0" indent="0">
              <a:lnSpc>
                <a:spcPct val="100000"/>
              </a:lnSpc>
              <a:spcAft>
                <a:spcPts val="0"/>
              </a:spcAft>
              <a:buNone/>
              <a:defRPr sz="1500" b="1">
                <a:solidFill>
                  <a:schemeClr val="accent1"/>
                </a:solidFill>
                <a:latin typeface="+mn-lt"/>
              </a:defRPr>
            </a:lvl2pPr>
            <a:lvl3pPr marL="0" indent="0">
              <a:lnSpc>
                <a:spcPct val="100000"/>
              </a:lnSpc>
              <a:spcAft>
                <a:spcPts val="0"/>
              </a:spcAft>
              <a:buNone/>
              <a:defRPr sz="1500" b="1">
                <a:solidFill>
                  <a:schemeClr val="accent1"/>
                </a:solidFill>
                <a:latin typeface="+mn-lt"/>
              </a:defRPr>
            </a:lvl3pPr>
            <a:lvl4pPr>
              <a:lnSpc>
                <a:spcPct val="100000"/>
              </a:lnSpc>
              <a:spcAft>
                <a:spcPts val="0"/>
              </a:spcAft>
              <a:buNone/>
              <a:defRPr sz="1500" b="1">
                <a:solidFill>
                  <a:schemeClr val="accent1"/>
                </a:solidFill>
                <a:latin typeface="+mn-lt"/>
              </a:defRPr>
            </a:lvl4pPr>
            <a:lvl5pPr>
              <a:lnSpc>
                <a:spcPct val="100000"/>
              </a:lnSpc>
              <a:spcAft>
                <a:spcPts val="0"/>
              </a:spcAft>
              <a:buNone/>
              <a:defRPr sz="1500" b="1">
                <a:solidFill>
                  <a:schemeClr val="accent1"/>
                </a:solidFill>
                <a:latin typeface="+mn-lt"/>
              </a:defRPr>
            </a:lvl5pPr>
            <a:lvl6pPr>
              <a:lnSpc>
                <a:spcPct val="100000"/>
              </a:lnSpc>
              <a:buNone/>
              <a:defRPr sz="1500" b="1">
                <a:solidFill>
                  <a:schemeClr val="accent1"/>
                </a:solidFill>
                <a:latin typeface="+mn-lt"/>
              </a:defRPr>
            </a:lvl6pPr>
            <a:lvl7pPr>
              <a:lnSpc>
                <a:spcPct val="100000"/>
              </a:lnSpc>
              <a:spcAft>
                <a:spcPts val="0"/>
              </a:spcAft>
              <a:buNone/>
              <a:defRPr sz="1500" b="1">
                <a:solidFill>
                  <a:schemeClr val="accent1"/>
                </a:solidFill>
                <a:latin typeface="+mn-lt"/>
              </a:defRPr>
            </a:lvl7pPr>
            <a:lvl8pPr>
              <a:lnSpc>
                <a:spcPct val="100000"/>
              </a:lnSpc>
              <a:spcAft>
                <a:spcPts val="0"/>
              </a:spcAft>
              <a:buNone/>
              <a:defRPr sz="1500" b="1">
                <a:solidFill>
                  <a:schemeClr val="accent1"/>
                </a:solidFill>
                <a:latin typeface="+mn-lt"/>
              </a:defRPr>
            </a:lvl8pPr>
            <a:lvl9pPr>
              <a:lnSpc>
                <a:spcPct val="100000"/>
              </a:lnSpc>
              <a:buNone/>
              <a:defRPr sz="1500" b="1">
                <a:solidFill>
                  <a:schemeClr val="accent1"/>
                </a:solidFill>
                <a:latin typeface="+mn-lt"/>
              </a:defRPr>
            </a:lvl9pPr>
          </a:lstStyle>
          <a:p>
            <a:pPr lvl="0"/>
            <a:r>
              <a:rPr lang="en-GB"/>
              <a:t>Click to add text</a:t>
            </a:r>
          </a:p>
          <a:p>
            <a:pPr lvl="1"/>
            <a:endParaRPr lang="en-GB"/>
          </a:p>
        </p:txBody>
      </p:sp>
      <p:sp>
        <p:nvSpPr>
          <p:cNvPr id="7" name="Text Placeholder 4 flyt 1-2">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2998396"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2998396"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2998396"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2998396"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2998396"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2998396"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2998396"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2998396"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flut 2-3">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526413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526413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526413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526413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526413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526413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526413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526413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flyt 3-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7529864"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7529864"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7529864"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7529864"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7529864"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7529864"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7529864"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7529864"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flyt 4-5">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9795600" y="2781249"/>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9795600" y="291760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9795600" y="3053969"/>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9795600" y="3190330"/>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9795600" y="4916502"/>
            <a:ext cx="1656000" cy="144000"/>
          </a:xfrm>
        </p:spPr>
        <p:txBody>
          <a:bodyPr/>
          <a:lstStyle>
            <a:lvl1pPr marL="0" indent="0">
              <a:spcAft>
                <a:spcPts val="0"/>
              </a:spcAft>
              <a:buNone/>
              <a:defRPr sz="9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9795600" y="505286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9795600" y="5189222"/>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9795600" y="5325583"/>
            <a:ext cx="1656000" cy="144000"/>
          </a:xfrm>
        </p:spPr>
        <p:txBody>
          <a:bodyPr/>
          <a:lstStyle>
            <a:lvl1pPr marL="0" indent="0">
              <a:spcAft>
                <a:spcPts val="0"/>
              </a:spcAft>
              <a:buNone/>
              <a:defRPr sz="9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2998396"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2998396"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5264130"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5264130"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7529864"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7529864"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9795600" y="1870346"/>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99" name="Picture Placeholder 7 flyt 4-5">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9795600" y="4005599"/>
            <a:ext cx="828000" cy="828000"/>
          </a:xfrm>
          <a:prstGeom prst="ellipse">
            <a:avLst/>
          </a:prstGeom>
          <a:noFill/>
        </p:spPr>
        <p:txBody>
          <a:bodyPr lIns="0" tIns="0"/>
          <a:lstStyle>
            <a:lvl1pPr marL="0" indent="0" algn="l">
              <a:buNone/>
              <a:defRPr sz="900">
                <a:solidFill>
                  <a:schemeClr val="tx2"/>
                </a:solidFill>
              </a:defRPr>
            </a:lvl1pPr>
          </a:lstStyle>
          <a:p>
            <a:r>
              <a:rPr lang="en-GB"/>
              <a:t>Click icon to add picture or click on frame and insert picture from Templafy Images</a:t>
            </a:r>
          </a:p>
        </p:txBody>
      </p:sp>
      <p:sp>
        <p:nvSpPr>
          <p:cNvPr id="3" name="Date Placeholder 2">
            <a:extLst>
              <a:ext uri="{FF2B5EF4-FFF2-40B4-BE49-F238E27FC236}">
                <a16:creationId xmlns:a16="http://schemas.microsoft.com/office/drawing/2014/main" id="{E0681107-7363-45B2-BFEB-3E0FB7C50CF0}"/>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090FBC46-CA84-4021-B6AF-871EC8361FA2}"/>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13" name="Slide Number Placeholder 12">
            <a:extLst>
              <a:ext uri="{FF2B5EF4-FFF2-40B4-BE49-F238E27FC236}">
                <a16:creationId xmlns:a16="http://schemas.microsoft.com/office/drawing/2014/main" id="{5B0F9F42-788B-4F50-9267-B933F04EE835}"/>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4140199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m 10 persons ">
    <p:bg>
      <p:bgPr>
        <a:solidFill>
          <a:schemeClr val="tx1"/>
        </a:solidFill>
        <a:effectLst/>
      </p:bgPr>
    </p:bg>
    <p:spTree>
      <p:nvGrpSpPr>
        <p:cNvPr id="1" name=""/>
        <p:cNvGrpSpPr/>
        <p:nvPr/>
      </p:nvGrpSpPr>
      <p:grpSpPr>
        <a:xfrm>
          <a:off x="0" y="0"/>
          <a:ext cx="0" cy="0"/>
          <a:chOff x="0" y="0"/>
          <a:chExt cx="0" cy="0"/>
        </a:xfrm>
      </p:grpSpPr>
      <p:sp>
        <p:nvSpPr>
          <p:cNvPr id="111" name="Background">
            <a:extLst>
              <a:ext uri="{FF2B5EF4-FFF2-40B4-BE49-F238E27FC236}">
                <a16:creationId xmlns:a16="http://schemas.microsoft.com/office/drawing/2014/main" id="{EEDEBE34-5041-4D47-80EB-3CFB09276BCD}"/>
              </a:ext>
            </a:extLst>
          </p:cNvPr>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110" name="Rectangle: Rounded Corners 109">
            <a:extLst>
              <a:ext uri="{FF2B5EF4-FFF2-40B4-BE49-F238E27FC236}">
                <a16:creationId xmlns:a16="http://schemas.microsoft.com/office/drawing/2014/main" id="{F311E7C9-D99A-4738-B510-AFC86D7D3C25}"/>
              </a:ext>
            </a:extLst>
          </p:cNvPr>
          <p:cNvSpPr/>
          <p:nvPr userDrawn="1"/>
        </p:nvSpPr>
        <p:spPr>
          <a:xfrm>
            <a:off x="7371483" y="3865200"/>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Rounded Corners 28">
            <a:extLst>
              <a:ext uri="{FF2B5EF4-FFF2-40B4-BE49-F238E27FC236}">
                <a16:creationId xmlns:a16="http://schemas.microsoft.com/office/drawing/2014/main" id="{DD9DA348-77BA-4EF8-9D1A-DC5E35A347E3}"/>
              </a:ext>
            </a:extLst>
          </p:cNvPr>
          <p:cNvSpPr/>
          <p:nvPr/>
        </p:nvSpPr>
        <p:spPr>
          <a:xfrm>
            <a:off x="2840575" y="1736667"/>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3EFEA431-E8C3-4237-8477-F3B095765ECF}"/>
              </a:ext>
            </a:extLst>
          </p:cNvPr>
          <p:cNvSpPr/>
          <p:nvPr/>
        </p:nvSpPr>
        <p:spPr>
          <a:xfrm>
            <a:off x="5106029" y="1736667"/>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069C5F-18D7-426F-ACDC-61FC529DDC68}"/>
              </a:ext>
            </a:extLst>
          </p:cNvPr>
          <p:cNvSpPr/>
          <p:nvPr/>
        </p:nvSpPr>
        <p:spPr>
          <a:xfrm>
            <a:off x="7371483" y="1736667"/>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4D4B066C-1DFD-4699-B8AD-62DA806ECEB1}"/>
              </a:ext>
            </a:extLst>
          </p:cNvPr>
          <p:cNvSpPr/>
          <p:nvPr/>
        </p:nvSpPr>
        <p:spPr>
          <a:xfrm>
            <a:off x="9636938" y="1736667"/>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3F5684F-BBE6-4B37-A1ED-4EB67A2FEB8C}"/>
              </a:ext>
            </a:extLst>
          </p:cNvPr>
          <p:cNvSpPr/>
          <p:nvPr/>
        </p:nvSpPr>
        <p:spPr>
          <a:xfrm>
            <a:off x="575121" y="3865200"/>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CD79A3EF-B724-4DF0-845F-B2944152E71E}"/>
              </a:ext>
            </a:extLst>
          </p:cNvPr>
          <p:cNvSpPr/>
          <p:nvPr/>
        </p:nvSpPr>
        <p:spPr>
          <a:xfrm>
            <a:off x="2840575" y="3865200"/>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p:nvSpPr>
        <p:spPr>
          <a:xfrm>
            <a:off x="5106029" y="3865200"/>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755BD8F9-658A-41E4-BE36-664DB6AC2D85}"/>
              </a:ext>
            </a:extLst>
          </p:cNvPr>
          <p:cNvSpPr/>
          <p:nvPr/>
        </p:nvSpPr>
        <p:spPr>
          <a:xfrm>
            <a:off x="9636938" y="3865200"/>
            <a:ext cx="1976400" cy="1846799"/>
          </a:xfrm>
          <a:prstGeom prst="roundRect">
            <a:avLst>
              <a:gd name="adj" fmla="val 6755"/>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39200"/>
          </a:xfrm>
        </p:spPr>
        <p:txBody>
          <a:bodyPr/>
          <a:lstStyle>
            <a:lvl1pPr>
              <a:defRPr>
                <a:solidFill>
                  <a:schemeClr val="tx1"/>
                </a:solidFill>
              </a:defRPr>
            </a:lvl1pPr>
          </a:lstStyle>
          <a:p>
            <a:r>
              <a:rPr lang="en-GB"/>
              <a:t>Click to add title</a:t>
            </a:r>
          </a:p>
        </p:txBody>
      </p:sp>
      <p:sp>
        <p:nvSpPr>
          <p:cNvPr id="113" name="Subtitle">
            <a:extLst>
              <a:ext uri="{FF2B5EF4-FFF2-40B4-BE49-F238E27FC236}">
                <a16:creationId xmlns:a16="http://schemas.microsoft.com/office/drawing/2014/main" id="{8EE812BC-9DD4-4B56-9543-A094F4F2AF53}"/>
              </a:ext>
            </a:extLst>
          </p:cNvPr>
          <p:cNvSpPr>
            <a:spLocks noGrp="1"/>
          </p:cNvSpPr>
          <p:nvPr>
            <p:ph type="subTitle" idx="72"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tx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3266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73266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73266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73266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65" name="Text Placeholder 4">
            <a:extLst>
              <a:ext uri="{FF2B5EF4-FFF2-40B4-BE49-F238E27FC236}">
                <a16:creationId xmlns:a16="http://schemas.microsoft.com/office/drawing/2014/main" id="{682B17F8-B314-4891-B0D6-6DF5F5F8E29B}"/>
              </a:ext>
            </a:extLst>
          </p:cNvPr>
          <p:cNvSpPr>
            <a:spLocks noGrp="1"/>
          </p:cNvSpPr>
          <p:nvPr>
            <p:ph type="body" sz="quarter" idx="24" hasCustomPrompt="1"/>
          </p:nvPr>
        </p:nvSpPr>
        <p:spPr>
          <a:xfrm>
            <a:off x="73266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66" name="Text Placeholder 4">
            <a:extLst>
              <a:ext uri="{FF2B5EF4-FFF2-40B4-BE49-F238E27FC236}">
                <a16:creationId xmlns:a16="http://schemas.microsoft.com/office/drawing/2014/main" id="{3B7BF82C-809B-4CF6-8296-5E69B23343E1}"/>
              </a:ext>
            </a:extLst>
          </p:cNvPr>
          <p:cNvSpPr>
            <a:spLocks noGrp="1"/>
          </p:cNvSpPr>
          <p:nvPr>
            <p:ph type="body" sz="quarter" idx="25" hasCustomPrompt="1"/>
          </p:nvPr>
        </p:nvSpPr>
        <p:spPr>
          <a:xfrm>
            <a:off x="73266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67" name="Text Placeholder 4">
            <a:extLst>
              <a:ext uri="{FF2B5EF4-FFF2-40B4-BE49-F238E27FC236}">
                <a16:creationId xmlns:a16="http://schemas.microsoft.com/office/drawing/2014/main" id="{883A341D-62B1-4516-8E09-CCF2D26FDC0E}"/>
              </a:ext>
            </a:extLst>
          </p:cNvPr>
          <p:cNvSpPr>
            <a:spLocks noGrp="1"/>
          </p:cNvSpPr>
          <p:nvPr>
            <p:ph type="body" sz="quarter" idx="26" hasCustomPrompt="1"/>
          </p:nvPr>
        </p:nvSpPr>
        <p:spPr>
          <a:xfrm>
            <a:off x="73266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68" name="Text Placeholder 4">
            <a:extLst>
              <a:ext uri="{FF2B5EF4-FFF2-40B4-BE49-F238E27FC236}">
                <a16:creationId xmlns:a16="http://schemas.microsoft.com/office/drawing/2014/main" id="{269E90FE-6BC7-4A17-A3DD-BF2F7F4334CB}"/>
              </a:ext>
            </a:extLst>
          </p:cNvPr>
          <p:cNvSpPr>
            <a:spLocks noGrp="1"/>
          </p:cNvSpPr>
          <p:nvPr>
            <p:ph type="body" sz="quarter" idx="27" hasCustomPrompt="1"/>
          </p:nvPr>
        </p:nvSpPr>
        <p:spPr>
          <a:xfrm>
            <a:off x="73266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0" name="Text Placeholder 4">
            <a:extLst>
              <a:ext uri="{FF2B5EF4-FFF2-40B4-BE49-F238E27FC236}">
                <a16:creationId xmlns:a16="http://schemas.microsoft.com/office/drawing/2014/main" id="{858C7F1B-1A17-4405-8AA0-43EC0184784F}"/>
              </a:ext>
            </a:extLst>
          </p:cNvPr>
          <p:cNvSpPr>
            <a:spLocks noGrp="1"/>
          </p:cNvSpPr>
          <p:nvPr>
            <p:ph type="body" sz="quarter" idx="29" hasCustomPrompt="1"/>
          </p:nvPr>
        </p:nvSpPr>
        <p:spPr>
          <a:xfrm>
            <a:off x="2999292"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1" name="Text Placeholder 4">
            <a:extLst>
              <a:ext uri="{FF2B5EF4-FFF2-40B4-BE49-F238E27FC236}">
                <a16:creationId xmlns:a16="http://schemas.microsoft.com/office/drawing/2014/main" id="{170E547E-1170-45E4-9BDB-8C5996E73C2D}"/>
              </a:ext>
            </a:extLst>
          </p:cNvPr>
          <p:cNvSpPr>
            <a:spLocks noGrp="1"/>
          </p:cNvSpPr>
          <p:nvPr>
            <p:ph type="body" sz="quarter" idx="30" hasCustomPrompt="1"/>
          </p:nvPr>
        </p:nvSpPr>
        <p:spPr>
          <a:xfrm>
            <a:off x="2999292"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2" name="Text Placeholder 4">
            <a:extLst>
              <a:ext uri="{FF2B5EF4-FFF2-40B4-BE49-F238E27FC236}">
                <a16:creationId xmlns:a16="http://schemas.microsoft.com/office/drawing/2014/main" id="{55D7BBAD-A7D7-4A1D-9AE1-617F75568DD9}"/>
              </a:ext>
            </a:extLst>
          </p:cNvPr>
          <p:cNvSpPr>
            <a:spLocks noGrp="1"/>
          </p:cNvSpPr>
          <p:nvPr>
            <p:ph type="body" sz="quarter" idx="31" hasCustomPrompt="1"/>
          </p:nvPr>
        </p:nvSpPr>
        <p:spPr>
          <a:xfrm>
            <a:off x="2999292"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3" name="Text Placeholder 4">
            <a:extLst>
              <a:ext uri="{FF2B5EF4-FFF2-40B4-BE49-F238E27FC236}">
                <a16:creationId xmlns:a16="http://schemas.microsoft.com/office/drawing/2014/main" id="{BEF943DD-1832-438D-8FE7-E62E1DA340C8}"/>
              </a:ext>
            </a:extLst>
          </p:cNvPr>
          <p:cNvSpPr>
            <a:spLocks noGrp="1"/>
          </p:cNvSpPr>
          <p:nvPr>
            <p:ph type="body" sz="quarter" idx="32" hasCustomPrompt="1"/>
          </p:nvPr>
        </p:nvSpPr>
        <p:spPr>
          <a:xfrm>
            <a:off x="2999292"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75" name="Text Placeholder 4">
            <a:extLst>
              <a:ext uri="{FF2B5EF4-FFF2-40B4-BE49-F238E27FC236}">
                <a16:creationId xmlns:a16="http://schemas.microsoft.com/office/drawing/2014/main" id="{57D839D1-4B89-4D27-B5DF-A38F89D48ABC}"/>
              </a:ext>
            </a:extLst>
          </p:cNvPr>
          <p:cNvSpPr>
            <a:spLocks noGrp="1"/>
          </p:cNvSpPr>
          <p:nvPr>
            <p:ph type="body" sz="quarter" idx="34" hasCustomPrompt="1"/>
          </p:nvPr>
        </p:nvSpPr>
        <p:spPr>
          <a:xfrm>
            <a:off x="2999292"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76" name="Text Placeholder 4">
            <a:extLst>
              <a:ext uri="{FF2B5EF4-FFF2-40B4-BE49-F238E27FC236}">
                <a16:creationId xmlns:a16="http://schemas.microsoft.com/office/drawing/2014/main" id="{332424E2-3182-4DFD-807F-6CE100811C1C}"/>
              </a:ext>
            </a:extLst>
          </p:cNvPr>
          <p:cNvSpPr>
            <a:spLocks noGrp="1"/>
          </p:cNvSpPr>
          <p:nvPr>
            <p:ph type="body" sz="quarter" idx="35" hasCustomPrompt="1"/>
          </p:nvPr>
        </p:nvSpPr>
        <p:spPr>
          <a:xfrm>
            <a:off x="2999292"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77" name="Text Placeholder 4">
            <a:extLst>
              <a:ext uri="{FF2B5EF4-FFF2-40B4-BE49-F238E27FC236}">
                <a16:creationId xmlns:a16="http://schemas.microsoft.com/office/drawing/2014/main" id="{A48BB944-2D68-4BD4-96AA-611C578EA296}"/>
              </a:ext>
            </a:extLst>
          </p:cNvPr>
          <p:cNvSpPr>
            <a:spLocks noGrp="1"/>
          </p:cNvSpPr>
          <p:nvPr>
            <p:ph type="body" sz="quarter" idx="36" hasCustomPrompt="1"/>
          </p:nvPr>
        </p:nvSpPr>
        <p:spPr>
          <a:xfrm>
            <a:off x="2999292"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78" name="Text Placeholder 4">
            <a:extLst>
              <a:ext uri="{FF2B5EF4-FFF2-40B4-BE49-F238E27FC236}">
                <a16:creationId xmlns:a16="http://schemas.microsoft.com/office/drawing/2014/main" id="{45410801-CCF5-4693-A565-C4F63C6090E2}"/>
              </a:ext>
            </a:extLst>
          </p:cNvPr>
          <p:cNvSpPr>
            <a:spLocks noGrp="1"/>
          </p:cNvSpPr>
          <p:nvPr>
            <p:ph type="body" sz="quarter" idx="37" hasCustomPrompt="1"/>
          </p:nvPr>
        </p:nvSpPr>
        <p:spPr>
          <a:xfrm>
            <a:off x="2999292"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0" name="Text Placeholder 4">
            <a:extLst>
              <a:ext uri="{FF2B5EF4-FFF2-40B4-BE49-F238E27FC236}">
                <a16:creationId xmlns:a16="http://schemas.microsoft.com/office/drawing/2014/main" id="{641AADDF-6E93-4A35-8D16-564B4A518698}"/>
              </a:ext>
            </a:extLst>
          </p:cNvPr>
          <p:cNvSpPr>
            <a:spLocks noGrp="1"/>
          </p:cNvSpPr>
          <p:nvPr>
            <p:ph type="body" sz="quarter" idx="39" hasCustomPrompt="1"/>
          </p:nvPr>
        </p:nvSpPr>
        <p:spPr>
          <a:xfrm>
            <a:off x="526413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1" name="Text Placeholder 4">
            <a:extLst>
              <a:ext uri="{FF2B5EF4-FFF2-40B4-BE49-F238E27FC236}">
                <a16:creationId xmlns:a16="http://schemas.microsoft.com/office/drawing/2014/main" id="{1758E3B3-AE4E-434D-9D4F-E44B2D986044}"/>
              </a:ext>
            </a:extLst>
          </p:cNvPr>
          <p:cNvSpPr>
            <a:spLocks noGrp="1"/>
          </p:cNvSpPr>
          <p:nvPr>
            <p:ph type="body" sz="quarter" idx="40" hasCustomPrompt="1"/>
          </p:nvPr>
        </p:nvSpPr>
        <p:spPr>
          <a:xfrm>
            <a:off x="526413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2" name="Text Placeholder 4">
            <a:extLst>
              <a:ext uri="{FF2B5EF4-FFF2-40B4-BE49-F238E27FC236}">
                <a16:creationId xmlns:a16="http://schemas.microsoft.com/office/drawing/2014/main" id="{F53773D8-6309-48EE-A9CA-299551771F75}"/>
              </a:ext>
            </a:extLst>
          </p:cNvPr>
          <p:cNvSpPr>
            <a:spLocks noGrp="1"/>
          </p:cNvSpPr>
          <p:nvPr>
            <p:ph type="body" sz="quarter" idx="41" hasCustomPrompt="1"/>
          </p:nvPr>
        </p:nvSpPr>
        <p:spPr>
          <a:xfrm>
            <a:off x="526413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3" name="Text Placeholder 4">
            <a:extLst>
              <a:ext uri="{FF2B5EF4-FFF2-40B4-BE49-F238E27FC236}">
                <a16:creationId xmlns:a16="http://schemas.microsoft.com/office/drawing/2014/main" id="{6C0A8E5F-1D8D-4B5F-BA3F-C4B91CEDDBEA}"/>
              </a:ext>
            </a:extLst>
          </p:cNvPr>
          <p:cNvSpPr>
            <a:spLocks noGrp="1"/>
          </p:cNvSpPr>
          <p:nvPr>
            <p:ph type="body" sz="quarter" idx="42" hasCustomPrompt="1"/>
          </p:nvPr>
        </p:nvSpPr>
        <p:spPr>
          <a:xfrm>
            <a:off x="526413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85" name="Text Placeholder 4">
            <a:extLst>
              <a:ext uri="{FF2B5EF4-FFF2-40B4-BE49-F238E27FC236}">
                <a16:creationId xmlns:a16="http://schemas.microsoft.com/office/drawing/2014/main" id="{34AD6EE5-DC62-428A-BBB2-ED096A3D8BD5}"/>
              </a:ext>
            </a:extLst>
          </p:cNvPr>
          <p:cNvSpPr>
            <a:spLocks noGrp="1"/>
          </p:cNvSpPr>
          <p:nvPr>
            <p:ph type="body" sz="quarter" idx="44" hasCustomPrompt="1"/>
          </p:nvPr>
        </p:nvSpPr>
        <p:spPr>
          <a:xfrm>
            <a:off x="526413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6" name="Text Placeholder 4">
            <a:extLst>
              <a:ext uri="{FF2B5EF4-FFF2-40B4-BE49-F238E27FC236}">
                <a16:creationId xmlns:a16="http://schemas.microsoft.com/office/drawing/2014/main" id="{F2B98A8D-5F0D-4814-A444-83F91CBFD79D}"/>
              </a:ext>
            </a:extLst>
          </p:cNvPr>
          <p:cNvSpPr>
            <a:spLocks noGrp="1"/>
          </p:cNvSpPr>
          <p:nvPr>
            <p:ph type="body" sz="quarter" idx="45" hasCustomPrompt="1"/>
          </p:nvPr>
        </p:nvSpPr>
        <p:spPr>
          <a:xfrm>
            <a:off x="526413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87" name="Text Placeholder 4">
            <a:extLst>
              <a:ext uri="{FF2B5EF4-FFF2-40B4-BE49-F238E27FC236}">
                <a16:creationId xmlns:a16="http://schemas.microsoft.com/office/drawing/2014/main" id="{8227CEF7-33FD-4CD3-A4EB-955E37245B9D}"/>
              </a:ext>
            </a:extLst>
          </p:cNvPr>
          <p:cNvSpPr>
            <a:spLocks noGrp="1"/>
          </p:cNvSpPr>
          <p:nvPr>
            <p:ph type="body" sz="quarter" idx="46" hasCustomPrompt="1"/>
          </p:nvPr>
        </p:nvSpPr>
        <p:spPr>
          <a:xfrm>
            <a:off x="526413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88" name="Text Placeholder 4">
            <a:extLst>
              <a:ext uri="{FF2B5EF4-FFF2-40B4-BE49-F238E27FC236}">
                <a16:creationId xmlns:a16="http://schemas.microsoft.com/office/drawing/2014/main" id="{7B2D6AFA-C0DD-4618-9EAB-57C49567D947}"/>
              </a:ext>
            </a:extLst>
          </p:cNvPr>
          <p:cNvSpPr>
            <a:spLocks noGrp="1"/>
          </p:cNvSpPr>
          <p:nvPr>
            <p:ph type="body" sz="quarter" idx="47" hasCustomPrompt="1"/>
          </p:nvPr>
        </p:nvSpPr>
        <p:spPr>
          <a:xfrm>
            <a:off x="526413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0" name="Text Placeholder 4">
            <a:extLst>
              <a:ext uri="{FF2B5EF4-FFF2-40B4-BE49-F238E27FC236}">
                <a16:creationId xmlns:a16="http://schemas.microsoft.com/office/drawing/2014/main" id="{BDFBDEB8-8FC2-425E-82A6-6888AEB82DD1}"/>
              </a:ext>
            </a:extLst>
          </p:cNvPr>
          <p:cNvSpPr>
            <a:spLocks noGrp="1"/>
          </p:cNvSpPr>
          <p:nvPr>
            <p:ph type="body" sz="quarter" idx="49" hasCustomPrompt="1"/>
          </p:nvPr>
        </p:nvSpPr>
        <p:spPr>
          <a:xfrm>
            <a:off x="7529864"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1" name="Text Placeholder 4">
            <a:extLst>
              <a:ext uri="{FF2B5EF4-FFF2-40B4-BE49-F238E27FC236}">
                <a16:creationId xmlns:a16="http://schemas.microsoft.com/office/drawing/2014/main" id="{2BB73286-9C41-4EF3-8945-F7274E651F4F}"/>
              </a:ext>
            </a:extLst>
          </p:cNvPr>
          <p:cNvSpPr>
            <a:spLocks noGrp="1"/>
          </p:cNvSpPr>
          <p:nvPr>
            <p:ph type="body" sz="quarter" idx="50" hasCustomPrompt="1"/>
          </p:nvPr>
        </p:nvSpPr>
        <p:spPr>
          <a:xfrm>
            <a:off x="7529864"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2" name="Text Placeholder 4">
            <a:extLst>
              <a:ext uri="{FF2B5EF4-FFF2-40B4-BE49-F238E27FC236}">
                <a16:creationId xmlns:a16="http://schemas.microsoft.com/office/drawing/2014/main" id="{102D7DDF-C428-4D62-B249-64EF9900BDCD}"/>
              </a:ext>
            </a:extLst>
          </p:cNvPr>
          <p:cNvSpPr>
            <a:spLocks noGrp="1"/>
          </p:cNvSpPr>
          <p:nvPr>
            <p:ph type="body" sz="quarter" idx="51" hasCustomPrompt="1"/>
          </p:nvPr>
        </p:nvSpPr>
        <p:spPr>
          <a:xfrm>
            <a:off x="7529864"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3" name="Text Placeholder 4">
            <a:extLst>
              <a:ext uri="{FF2B5EF4-FFF2-40B4-BE49-F238E27FC236}">
                <a16:creationId xmlns:a16="http://schemas.microsoft.com/office/drawing/2014/main" id="{DB5DBE5B-BDCF-447C-9A10-6BB31475F11A}"/>
              </a:ext>
            </a:extLst>
          </p:cNvPr>
          <p:cNvSpPr>
            <a:spLocks noGrp="1"/>
          </p:cNvSpPr>
          <p:nvPr>
            <p:ph type="body" sz="quarter" idx="52" hasCustomPrompt="1"/>
          </p:nvPr>
        </p:nvSpPr>
        <p:spPr>
          <a:xfrm>
            <a:off x="7529864"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95" name="Text Placeholder 4">
            <a:extLst>
              <a:ext uri="{FF2B5EF4-FFF2-40B4-BE49-F238E27FC236}">
                <a16:creationId xmlns:a16="http://schemas.microsoft.com/office/drawing/2014/main" id="{88F73D50-2D36-4657-9A50-3CF955C7A2F4}"/>
              </a:ext>
            </a:extLst>
          </p:cNvPr>
          <p:cNvSpPr>
            <a:spLocks noGrp="1"/>
          </p:cNvSpPr>
          <p:nvPr>
            <p:ph type="body" sz="quarter" idx="54" hasCustomPrompt="1"/>
          </p:nvPr>
        </p:nvSpPr>
        <p:spPr>
          <a:xfrm>
            <a:off x="7529864"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96" name="Text Placeholder 4">
            <a:extLst>
              <a:ext uri="{FF2B5EF4-FFF2-40B4-BE49-F238E27FC236}">
                <a16:creationId xmlns:a16="http://schemas.microsoft.com/office/drawing/2014/main" id="{1A05975C-3B47-409F-A529-FD6F14396A1A}"/>
              </a:ext>
            </a:extLst>
          </p:cNvPr>
          <p:cNvSpPr>
            <a:spLocks noGrp="1"/>
          </p:cNvSpPr>
          <p:nvPr>
            <p:ph type="body" sz="quarter" idx="55" hasCustomPrompt="1"/>
          </p:nvPr>
        </p:nvSpPr>
        <p:spPr>
          <a:xfrm>
            <a:off x="7529864"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7" name="Text Placeholder 4">
            <a:extLst>
              <a:ext uri="{FF2B5EF4-FFF2-40B4-BE49-F238E27FC236}">
                <a16:creationId xmlns:a16="http://schemas.microsoft.com/office/drawing/2014/main" id="{03AE4B41-A109-4248-8043-33344EB22707}"/>
              </a:ext>
            </a:extLst>
          </p:cNvPr>
          <p:cNvSpPr>
            <a:spLocks noGrp="1"/>
          </p:cNvSpPr>
          <p:nvPr>
            <p:ph type="body" sz="quarter" idx="56" hasCustomPrompt="1"/>
          </p:nvPr>
        </p:nvSpPr>
        <p:spPr>
          <a:xfrm>
            <a:off x="7529864"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98" name="Text Placeholder 4">
            <a:extLst>
              <a:ext uri="{FF2B5EF4-FFF2-40B4-BE49-F238E27FC236}">
                <a16:creationId xmlns:a16="http://schemas.microsoft.com/office/drawing/2014/main" id="{E3982D9F-AE48-4E9A-81A5-B8B03575A838}"/>
              </a:ext>
            </a:extLst>
          </p:cNvPr>
          <p:cNvSpPr>
            <a:spLocks noGrp="1"/>
          </p:cNvSpPr>
          <p:nvPr>
            <p:ph type="body" sz="quarter" idx="57" hasCustomPrompt="1"/>
          </p:nvPr>
        </p:nvSpPr>
        <p:spPr>
          <a:xfrm>
            <a:off x="7529864"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0" name="Text Placeholder 4">
            <a:extLst>
              <a:ext uri="{FF2B5EF4-FFF2-40B4-BE49-F238E27FC236}">
                <a16:creationId xmlns:a16="http://schemas.microsoft.com/office/drawing/2014/main" id="{9A6AE5F2-E454-48D2-AC87-12FF6E2F990C}"/>
              </a:ext>
            </a:extLst>
          </p:cNvPr>
          <p:cNvSpPr>
            <a:spLocks noGrp="1"/>
          </p:cNvSpPr>
          <p:nvPr>
            <p:ph type="body" sz="quarter" idx="59" hasCustomPrompt="1"/>
          </p:nvPr>
        </p:nvSpPr>
        <p:spPr>
          <a:xfrm>
            <a:off x="9795600" y="2781249"/>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1" name="Text Placeholder 4">
            <a:extLst>
              <a:ext uri="{FF2B5EF4-FFF2-40B4-BE49-F238E27FC236}">
                <a16:creationId xmlns:a16="http://schemas.microsoft.com/office/drawing/2014/main" id="{35E31D78-B262-492E-B9AD-4337DD8D50BF}"/>
              </a:ext>
            </a:extLst>
          </p:cNvPr>
          <p:cNvSpPr>
            <a:spLocks noGrp="1"/>
          </p:cNvSpPr>
          <p:nvPr>
            <p:ph type="body" sz="quarter" idx="60" hasCustomPrompt="1"/>
          </p:nvPr>
        </p:nvSpPr>
        <p:spPr>
          <a:xfrm>
            <a:off x="9795600" y="291760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2" name="Text Placeholder 4">
            <a:extLst>
              <a:ext uri="{FF2B5EF4-FFF2-40B4-BE49-F238E27FC236}">
                <a16:creationId xmlns:a16="http://schemas.microsoft.com/office/drawing/2014/main" id="{A1DDE222-76BC-428B-AF5C-47DE9296E7AE}"/>
              </a:ext>
            </a:extLst>
          </p:cNvPr>
          <p:cNvSpPr>
            <a:spLocks noGrp="1"/>
          </p:cNvSpPr>
          <p:nvPr>
            <p:ph type="body" sz="quarter" idx="61" hasCustomPrompt="1"/>
          </p:nvPr>
        </p:nvSpPr>
        <p:spPr>
          <a:xfrm>
            <a:off x="9795600" y="3053969"/>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3" name="Text Placeholder 4">
            <a:extLst>
              <a:ext uri="{FF2B5EF4-FFF2-40B4-BE49-F238E27FC236}">
                <a16:creationId xmlns:a16="http://schemas.microsoft.com/office/drawing/2014/main" id="{94F13F0C-B3B9-4860-8E86-C7A1B01B9E15}"/>
              </a:ext>
            </a:extLst>
          </p:cNvPr>
          <p:cNvSpPr>
            <a:spLocks noGrp="1"/>
          </p:cNvSpPr>
          <p:nvPr>
            <p:ph type="body" sz="quarter" idx="62" hasCustomPrompt="1"/>
          </p:nvPr>
        </p:nvSpPr>
        <p:spPr>
          <a:xfrm>
            <a:off x="9795600" y="3190330"/>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05" name="Text Placeholder 4">
            <a:extLst>
              <a:ext uri="{FF2B5EF4-FFF2-40B4-BE49-F238E27FC236}">
                <a16:creationId xmlns:a16="http://schemas.microsoft.com/office/drawing/2014/main" id="{B7039321-8CFA-45ED-A018-9D30375399FE}"/>
              </a:ext>
            </a:extLst>
          </p:cNvPr>
          <p:cNvSpPr>
            <a:spLocks noGrp="1"/>
          </p:cNvSpPr>
          <p:nvPr>
            <p:ph type="body" sz="quarter" idx="64" hasCustomPrompt="1"/>
          </p:nvPr>
        </p:nvSpPr>
        <p:spPr>
          <a:xfrm>
            <a:off x="9795600" y="4916502"/>
            <a:ext cx="1656000" cy="144000"/>
          </a:xfrm>
        </p:spPr>
        <p:txBody>
          <a:bodyPr/>
          <a:lstStyle>
            <a:lvl1pPr marL="0" indent="0">
              <a:spcAft>
                <a:spcPts val="0"/>
              </a:spcAft>
              <a:buNone/>
              <a:defRPr sz="900" b="1">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06" name="Text Placeholder 4">
            <a:extLst>
              <a:ext uri="{FF2B5EF4-FFF2-40B4-BE49-F238E27FC236}">
                <a16:creationId xmlns:a16="http://schemas.microsoft.com/office/drawing/2014/main" id="{30EF88F9-002E-4592-AA92-E259056C6097}"/>
              </a:ext>
            </a:extLst>
          </p:cNvPr>
          <p:cNvSpPr>
            <a:spLocks noGrp="1"/>
          </p:cNvSpPr>
          <p:nvPr>
            <p:ph type="body" sz="quarter" idx="65" hasCustomPrompt="1"/>
          </p:nvPr>
        </p:nvSpPr>
        <p:spPr>
          <a:xfrm>
            <a:off x="9795600" y="505286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07" name="Text Placeholder 4">
            <a:extLst>
              <a:ext uri="{FF2B5EF4-FFF2-40B4-BE49-F238E27FC236}">
                <a16:creationId xmlns:a16="http://schemas.microsoft.com/office/drawing/2014/main" id="{3647B859-75EE-4AD5-8109-19B05EF58F16}"/>
              </a:ext>
            </a:extLst>
          </p:cNvPr>
          <p:cNvSpPr>
            <a:spLocks noGrp="1"/>
          </p:cNvSpPr>
          <p:nvPr>
            <p:ph type="body" sz="quarter" idx="66" hasCustomPrompt="1"/>
          </p:nvPr>
        </p:nvSpPr>
        <p:spPr>
          <a:xfrm>
            <a:off x="9795600" y="5189222"/>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8" name="Text Placeholder 4">
            <a:extLst>
              <a:ext uri="{FF2B5EF4-FFF2-40B4-BE49-F238E27FC236}">
                <a16:creationId xmlns:a16="http://schemas.microsoft.com/office/drawing/2014/main" id="{C3EC5D1A-BBB3-46BE-BBAD-0218E4BC4376}"/>
              </a:ext>
            </a:extLst>
          </p:cNvPr>
          <p:cNvSpPr>
            <a:spLocks noGrp="1"/>
          </p:cNvSpPr>
          <p:nvPr>
            <p:ph type="body" sz="quarter" idx="67" hasCustomPrompt="1"/>
          </p:nvPr>
        </p:nvSpPr>
        <p:spPr>
          <a:xfrm>
            <a:off x="9795600" y="5325583"/>
            <a:ext cx="1656000" cy="144000"/>
          </a:xfrm>
        </p:spPr>
        <p:txBody>
          <a:bodyPr/>
          <a:lstStyle>
            <a:lvl1pPr marL="0" indent="0">
              <a:spcAft>
                <a:spcPts val="0"/>
              </a:spcAft>
              <a:buNone/>
              <a:defRPr sz="900" b="0">
                <a:solidFill>
                  <a:schemeClr val="bg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p:cNvSpPr>
          <p:nvPr>
            <p:ph type="pic" sz="quarter" idx="13" hasCustomPrompt="1"/>
          </p:nvPr>
        </p:nvSpPr>
        <p:spPr>
          <a:xfrm>
            <a:off x="732662"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69" name="Picture Placeholder 7">
            <a:extLst>
              <a:ext uri="{FF2B5EF4-FFF2-40B4-BE49-F238E27FC236}">
                <a16:creationId xmlns:a16="http://schemas.microsoft.com/office/drawing/2014/main" id="{8E9B6044-B4C4-4F6F-8F19-16A35E45CD5A}"/>
              </a:ext>
            </a:extLst>
          </p:cNvPr>
          <p:cNvSpPr>
            <a:spLocks noGrp="1"/>
          </p:cNvSpPr>
          <p:nvPr>
            <p:ph type="pic" sz="quarter" idx="28" hasCustomPrompt="1"/>
          </p:nvPr>
        </p:nvSpPr>
        <p:spPr>
          <a:xfrm>
            <a:off x="732662"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74" name="Picture Placeholder 7">
            <a:extLst>
              <a:ext uri="{FF2B5EF4-FFF2-40B4-BE49-F238E27FC236}">
                <a16:creationId xmlns:a16="http://schemas.microsoft.com/office/drawing/2014/main" id="{A408BE1F-5224-4228-985F-B61DF5DDCC9B}"/>
              </a:ext>
            </a:extLst>
          </p:cNvPr>
          <p:cNvSpPr>
            <a:spLocks noGrp="1"/>
          </p:cNvSpPr>
          <p:nvPr>
            <p:ph type="pic" sz="quarter" idx="33" hasCustomPrompt="1"/>
          </p:nvPr>
        </p:nvSpPr>
        <p:spPr>
          <a:xfrm>
            <a:off x="2998396"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79" name="Picture Placeholder 7">
            <a:extLst>
              <a:ext uri="{FF2B5EF4-FFF2-40B4-BE49-F238E27FC236}">
                <a16:creationId xmlns:a16="http://schemas.microsoft.com/office/drawing/2014/main" id="{C78697CB-4473-40A4-A973-D405D65EBAAC}"/>
              </a:ext>
            </a:extLst>
          </p:cNvPr>
          <p:cNvSpPr>
            <a:spLocks noGrp="1"/>
          </p:cNvSpPr>
          <p:nvPr>
            <p:ph type="pic" sz="quarter" idx="38" hasCustomPrompt="1"/>
          </p:nvPr>
        </p:nvSpPr>
        <p:spPr>
          <a:xfrm>
            <a:off x="2998396"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84" name="Picture Placeholder 7">
            <a:extLst>
              <a:ext uri="{FF2B5EF4-FFF2-40B4-BE49-F238E27FC236}">
                <a16:creationId xmlns:a16="http://schemas.microsoft.com/office/drawing/2014/main" id="{6E613508-9A9E-4E06-B67E-C669FA64B807}"/>
              </a:ext>
            </a:extLst>
          </p:cNvPr>
          <p:cNvSpPr>
            <a:spLocks noGrp="1"/>
          </p:cNvSpPr>
          <p:nvPr>
            <p:ph type="pic" sz="quarter" idx="43" hasCustomPrompt="1"/>
          </p:nvPr>
        </p:nvSpPr>
        <p:spPr>
          <a:xfrm>
            <a:off x="5264130"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89" name="Picture Placeholder 7">
            <a:extLst>
              <a:ext uri="{FF2B5EF4-FFF2-40B4-BE49-F238E27FC236}">
                <a16:creationId xmlns:a16="http://schemas.microsoft.com/office/drawing/2014/main" id="{C8EAB2D0-37C5-4194-9309-1D0D192694C8}"/>
              </a:ext>
            </a:extLst>
          </p:cNvPr>
          <p:cNvSpPr>
            <a:spLocks noGrp="1"/>
          </p:cNvSpPr>
          <p:nvPr>
            <p:ph type="pic" sz="quarter" idx="48" hasCustomPrompt="1"/>
          </p:nvPr>
        </p:nvSpPr>
        <p:spPr>
          <a:xfrm>
            <a:off x="5264130"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94" name="Picture Placeholder 7">
            <a:extLst>
              <a:ext uri="{FF2B5EF4-FFF2-40B4-BE49-F238E27FC236}">
                <a16:creationId xmlns:a16="http://schemas.microsoft.com/office/drawing/2014/main" id="{EA651F30-C618-46FF-BE3F-505670137BE7}"/>
              </a:ext>
            </a:extLst>
          </p:cNvPr>
          <p:cNvSpPr>
            <a:spLocks noGrp="1"/>
          </p:cNvSpPr>
          <p:nvPr>
            <p:ph type="pic" sz="quarter" idx="53" hasCustomPrompt="1"/>
          </p:nvPr>
        </p:nvSpPr>
        <p:spPr>
          <a:xfrm>
            <a:off x="7529864"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99" name="Picture Placeholder 7">
            <a:extLst>
              <a:ext uri="{FF2B5EF4-FFF2-40B4-BE49-F238E27FC236}">
                <a16:creationId xmlns:a16="http://schemas.microsoft.com/office/drawing/2014/main" id="{F6721E5E-7753-4D9B-B051-8E1F9FCD3E5D}"/>
              </a:ext>
            </a:extLst>
          </p:cNvPr>
          <p:cNvSpPr>
            <a:spLocks noGrp="1"/>
          </p:cNvSpPr>
          <p:nvPr>
            <p:ph type="pic" sz="quarter" idx="58" hasCustomPrompt="1"/>
          </p:nvPr>
        </p:nvSpPr>
        <p:spPr>
          <a:xfrm>
            <a:off x="7529864"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04" name="Picture Placeholder 7">
            <a:extLst>
              <a:ext uri="{FF2B5EF4-FFF2-40B4-BE49-F238E27FC236}">
                <a16:creationId xmlns:a16="http://schemas.microsoft.com/office/drawing/2014/main" id="{C9F53B58-1349-49CD-8887-14A63E0AB457}"/>
              </a:ext>
            </a:extLst>
          </p:cNvPr>
          <p:cNvSpPr>
            <a:spLocks noGrp="1"/>
          </p:cNvSpPr>
          <p:nvPr>
            <p:ph type="pic" sz="quarter" idx="63" hasCustomPrompt="1"/>
          </p:nvPr>
        </p:nvSpPr>
        <p:spPr>
          <a:xfrm>
            <a:off x="9795600" y="1870346"/>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109" name="Picture Placeholder 7">
            <a:extLst>
              <a:ext uri="{FF2B5EF4-FFF2-40B4-BE49-F238E27FC236}">
                <a16:creationId xmlns:a16="http://schemas.microsoft.com/office/drawing/2014/main" id="{F4C40FF3-6686-4A8F-B47D-3D423D6A5449}"/>
              </a:ext>
            </a:extLst>
          </p:cNvPr>
          <p:cNvSpPr>
            <a:spLocks noGrp="1"/>
          </p:cNvSpPr>
          <p:nvPr>
            <p:ph type="pic" sz="quarter" idx="68" hasCustomPrompt="1"/>
          </p:nvPr>
        </p:nvSpPr>
        <p:spPr>
          <a:xfrm>
            <a:off x="9795600" y="4005599"/>
            <a:ext cx="828000" cy="828000"/>
          </a:xfrm>
          <a:prstGeom prst="ellipse">
            <a:avLst/>
          </a:prstGeom>
          <a:noFill/>
        </p:spPr>
        <p:txBody>
          <a:bodyPr lIns="0" tIns="0"/>
          <a:lstStyle>
            <a:lvl1pPr marL="0" indent="0" algn="l">
              <a:buNone/>
              <a:defRPr sz="900">
                <a:solidFill>
                  <a:schemeClr val="bg2"/>
                </a:solidFill>
              </a:defRPr>
            </a:lvl1pPr>
          </a:lstStyle>
          <a:p>
            <a:r>
              <a:rPr lang="en-GB"/>
              <a:t>Click icon to add picture or click on frame and insert picture from Templafy Images</a:t>
            </a:r>
          </a:p>
        </p:txBody>
      </p:sp>
      <p:sp>
        <p:nvSpPr>
          <p:cNvPr id="2" name="Date Placeholder 1">
            <a:extLst>
              <a:ext uri="{FF2B5EF4-FFF2-40B4-BE49-F238E27FC236}">
                <a16:creationId xmlns:a16="http://schemas.microsoft.com/office/drawing/2014/main" id="{DACCD11A-6DCF-4D3B-B5B2-25B8EFA5D279}"/>
              </a:ext>
            </a:extLst>
          </p:cNvPr>
          <p:cNvSpPr>
            <a:spLocks noGrp="1"/>
          </p:cNvSpPr>
          <p:nvPr>
            <p:ph type="dt" sz="half" idx="69"/>
          </p:nvPr>
        </p:nvSpPr>
        <p:spPr>
          <a:xfrm>
            <a:off x="576001" y="6469200"/>
            <a:ext cx="1887480" cy="180000"/>
          </a:xfrm>
          <a:prstGeom prst="rect">
            <a:avLst/>
          </a:prstGeom>
        </p:spPr>
        <p:txBody>
          <a:bodyPr/>
          <a:lstStyle>
            <a:lvl1pPr>
              <a:defRPr>
                <a:solidFill>
                  <a:schemeClr val="tx1"/>
                </a:solidFill>
              </a:defRPr>
            </a:lvl1pPr>
          </a:lstStyle>
          <a:p>
            <a:endParaRPr lang="en-GB"/>
          </a:p>
        </p:txBody>
      </p:sp>
      <p:sp>
        <p:nvSpPr>
          <p:cNvPr id="6" name="Footer Placeholder 5">
            <a:extLst>
              <a:ext uri="{FF2B5EF4-FFF2-40B4-BE49-F238E27FC236}">
                <a16:creationId xmlns:a16="http://schemas.microsoft.com/office/drawing/2014/main" id="{FB6E0D45-FA52-4A1D-9DF7-EE0A5312CFD0}"/>
              </a:ext>
            </a:extLst>
          </p:cNvPr>
          <p:cNvSpPr>
            <a:spLocks noGrp="1"/>
          </p:cNvSpPr>
          <p:nvPr>
            <p:ph type="ftr" sz="quarter" idx="70"/>
          </p:nvPr>
        </p:nvSpPr>
        <p:spPr>
          <a:xfrm>
            <a:off x="6896100" y="6469200"/>
            <a:ext cx="3776537" cy="180000"/>
          </a:xfrm>
          <a:prstGeom prst="rect">
            <a:avLst/>
          </a:prstGeom>
        </p:spPr>
        <p:txBody>
          <a:bodyPr/>
          <a:lstStyle>
            <a:lvl1pPr>
              <a:defRPr>
                <a:solidFill>
                  <a:schemeClr val="tx1"/>
                </a:solidFill>
              </a:defRPr>
            </a:lvl1pPr>
          </a:lstStyle>
          <a:p>
            <a:endParaRPr lang="en-GB"/>
          </a:p>
        </p:txBody>
      </p:sp>
      <p:sp>
        <p:nvSpPr>
          <p:cNvPr id="14" name="Slide Number Placeholder 13">
            <a:extLst>
              <a:ext uri="{FF2B5EF4-FFF2-40B4-BE49-F238E27FC236}">
                <a16:creationId xmlns:a16="http://schemas.microsoft.com/office/drawing/2014/main" id="{52592B83-C4EE-46DA-A561-B228F40E27BB}"/>
              </a:ext>
            </a:extLst>
          </p:cNvPr>
          <p:cNvSpPr>
            <a:spLocks noGrp="1"/>
          </p:cNvSpPr>
          <p:nvPr>
            <p:ph type="sldNum" sz="quarter" idx="71"/>
          </p:nvPr>
        </p:nvSpPr>
        <p:spPr>
          <a:xfrm>
            <a:off x="10961688" y="6469200"/>
            <a:ext cx="655512" cy="180000"/>
          </a:xfrm>
          <a:prstGeom prst="rect">
            <a:avLst/>
          </a:prstGeom>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843921242"/>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m 24 persons">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57467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57467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57467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57467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70067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196155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196155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196155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196155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08755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34843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34843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34843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34843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47443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73531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73531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73531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73531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486131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2219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2219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2219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2219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24819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50907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50907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50907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50907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63507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895955"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895955"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895955"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895955"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9021955"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10282837" y="1810345"/>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10282837" y="194322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10282837" y="206915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10282837" y="2177702"/>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408837" y="625821"/>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57467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57467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57467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57467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70067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196155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196155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196155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196155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08755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34843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34843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34843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34843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47443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73531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73531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73531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73531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486131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2219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2219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2219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2219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24819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50907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50907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50907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50907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63507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895955"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895955"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895955"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895955"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9021955"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10282837" y="3663054"/>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10282837" y="3795937"/>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10282837" y="3921866"/>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10282837" y="4030411"/>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408837" y="2478530"/>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57467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57467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57467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57467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0067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196155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196155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196155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196155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08755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34843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34843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34843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34843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47443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73531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73531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73531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73531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486131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2219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2219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2219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2219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24819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50907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50907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50907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50907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63507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895955"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895955"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895955"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895955"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9021955"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10282837" y="5517456"/>
            <a:ext cx="1332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10282837" y="5650339"/>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10282837" y="5776268"/>
            <a:ext cx="1332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10282837" y="5884813"/>
            <a:ext cx="1332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408837" y="4332932"/>
            <a:ext cx="1080000" cy="1080000"/>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 name="Date Placeholder 2">
            <a:extLst>
              <a:ext uri="{FF2B5EF4-FFF2-40B4-BE49-F238E27FC236}">
                <a16:creationId xmlns:a16="http://schemas.microsoft.com/office/drawing/2014/main" id="{C6DDD9EF-DC41-4C21-9607-C2210CA4C3BD}"/>
              </a:ext>
            </a:extLst>
          </p:cNvPr>
          <p:cNvSpPr>
            <a:spLocks noGrp="1"/>
          </p:cNvSpPr>
          <p:nvPr>
            <p:ph type="dt" sz="half" idx="187"/>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EC2BE520-3030-404B-A23B-93F507EA4137}"/>
              </a:ext>
            </a:extLst>
          </p:cNvPr>
          <p:cNvSpPr>
            <a:spLocks noGrp="1"/>
          </p:cNvSpPr>
          <p:nvPr>
            <p:ph type="ftr" sz="quarter" idx="188"/>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B5BFF6D-3460-44D2-B50C-CCBE68A65B33}"/>
              </a:ext>
            </a:extLst>
          </p:cNvPr>
          <p:cNvSpPr>
            <a:spLocks noGrp="1"/>
          </p:cNvSpPr>
          <p:nvPr>
            <p:ph type="sldNum" sz="quarter" idx="189"/>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2320302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m 30 persons">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50AA28-6A71-4550-B732-17064DABE3CD}"/>
              </a:ext>
            </a:extLst>
          </p:cNvPr>
          <p:cNvCxnSpPr>
            <a:cxnSpLocks/>
          </p:cNvCxnSpPr>
          <p:nvPr userDrawn="1"/>
        </p:nvCxnSpPr>
        <p:spPr>
          <a:xfrm>
            <a:off x="1778400" y="1567241"/>
            <a:ext cx="8648542"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7463A0-EF7A-4242-80D3-AF1C0392750D}"/>
              </a:ext>
            </a:extLst>
          </p:cNvPr>
          <p:cNvCxnSpPr>
            <a:cxnSpLocks/>
          </p:cNvCxnSpPr>
          <p:nvPr userDrawn="1"/>
        </p:nvCxnSpPr>
        <p:spPr>
          <a:xfrm>
            <a:off x="1778400" y="1567241"/>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C6E8932-B4F6-4ECD-ADF3-83D32F8AC3BF}"/>
              </a:ext>
            </a:extLst>
          </p:cNvPr>
          <p:cNvCxnSpPr>
            <a:cxnSpLocks/>
          </p:cNvCxnSpPr>
          <p:nvPr userDrawn="1"/>
        </p:nvCxnSpPr>
        <p:spPr>
          <a:xfrm>
            <a:off x="30132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09F949C-D791-41B4-B9B8-00B9F051AFB6}"/>
              </a:ext>
            </a:extLst>
          </p:cNvPr>
          <p:cNvCxnSpPr>
            <a:cxnSpLocks/>
          </p:cNvCxnSpPr>
          <p:nvPr userDrawn="1"/>
        </p:nvCxnSpPr>
        <p:spPr>
          <a:xfrm>
            <a:off x="42480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43CD3AD-E3BC-4380-85BB-03D46C3349FA}"/>
              </a:ext>
            </a:extLst>
          </p:cNvPr>
          <p:cNvCxnSpPr>
            <a:cxnSpLocks/>
          </p:cNvCxnSpPr>
          <p:nvPr userDrawn="1"/>
        </p:nvCxnSpPr>
        <p:spPr>
          <a:xfrm>
            <a:off x="54864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E6F5FB6C-EC77-4853-ADDD-BFBF4C9730F8}"/>
              </a:ext>
            </a:extLst>
          </p:cNvPr>
          <p:cNvCxnSpPr>
            <a:cxnSpLocks/>
          </p:cNvCxnSpPr>
          <p:nvPr userDrawn="1"/>
        </p:nvCxnSpPr>
        <p:spPr>
          <a:xfrm>
            <a:off x="6721200"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5462E751-70D7-411A-A22F-49D324EDC8C6}"/>
              </a:ext>
            </a:extLst>
          </p:cNvPr>
          <p:cNvCxnSpPr>
            <a:cxnSpLocks/>
          </p:cNvCxnSpPr>
          <p:nvPr userDrawn="1"/>
        </p:nvCxnSpPr>
        <p:spPr>
          <a:xfrm>
            <a:off x="7953742"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A21737-8A3E-4CA7-82D0-BD5C0CA1BD05}"/>
              </a:ext>
            </a:extLst>
          </p:cNvPr>
          <p:cNvCxnSpPr>
            <a:cxnSpLocks/>
          </p:cNvCxnSpPr>
          <p:nvPr userDrawn="1"/>
        </p:nvCxnSpPr>
        <p:spPr>
          <a:xfrm>
            <a:off x="9188542" y="1567241"/>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E0D751C-734E-4C01-9B96-AA0B30163F3B}"/>
              </a:ext>
            </a:extLst>
          </p:cNvPr>
          <p:cNvCxnSpPr>
            <a:cxnSpLocks/>
          </p:cNvCxnSpPr>
          <p:nvPr userDrawn="1"/>
        </p:nvCxnSpPr>
        <p:spPr>
          <a:xfrm>
            <a:off x="10426942" y="1567241"/>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46C3137-222E-460A-9A1D-FCE463E79539}"/>
              </a:ext>
            </a:extLst>
          </p:cNvPr>
          <p:cNvCxnSpPr>
            <a:cxnSpLocks/>
          </p:cNvCxnSpPr>
          <p:nvPr userDrawn="1"/>
        </p:nvCxnSpPr>
        <p:spPr>
          <a:xfrm>
            <a:off x="836806" y="3164080"/>
            <a:ext cx="1056935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18B895F5-D780-4A89-A7A1-4FEB9EAB6985}"/>
              </a:ext>
            </a:extLst>
          </p:cNvPr>
          <p:cNvCxnSpPr>
            <a:cxnSpLocks/>
          </p:cNvCxnSpPr>
          <p:nvPr userDrawn="1"/>
        </p:nvCxnSpPr>
        <p:spPr>
          <a:xfrm>
            <a:off x="836806" y="3164080"/>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328174A-B28E-44A4-B21C-D2A922016184}"/>
              </a:ext>
            </a:extLst>
          </p:cNvPr>
          <p:cNvCxnSpPr>
            <a:cxnSpLocks/>
          </p:cNvCxnSpPr>
          <p:nvPr userDrawn="1"/>
        </p:nvCxnSpPr>
        <p:spPr>
          <a:xfrm>
            <a:off x="2004658"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37C3900-7970-4A3B-8520-937E236B5F23}"/>
              </a:ext>
            </a:extLst>
          </p:cNvPr>
          <p:cNvCxnSpPr>
            <a:cxnSpLocks/>
          </p:cNvCxnSpPr>
          <p:nvPr userDrawn="1"/>
        </p:nvCxnSpPr>
        <p:spPr>
          <a:xfrm>
            <a:off x="3177205"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082437-EFC4-45CE-8C3C-F7F89BE0CC14}"/>
              </a:ext>
            </a:extLst>
          </p:cNvPr>
          <p:cNvCxnSpPr>
            <a:cxnSpLocks/>
          </p:cNvCxnSpPr>
          <p:nvPr userDrawn="1"/>
        </p:nvCxnSpPr>
        <p:spPr>
          <a:xfrm>
            <a:off x="4365362"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DDAABEF-A61B-471A-ADB4-309560C6F97B}"/>
              </a:ext>
            </a:extLst>
          </p:cNvPr>
          <p:cNvCxnSpPr>
            <a:cxnSpLocks/>
          </p:cNvCxnSpPr>
          <p:nvPr userDrawn="1"/>
        </p:nvCxnSpPr>
        <p:spPr>
          <a:xfrm>
            <a:off x="5478424"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64F344B3-0EE3-4EAA-A207-FB09348086F6}"/>
              </a:ext>
            </a:extLst>
          </p:cNvPr>
          <p:cNvCxnSpPr>
            <a:cxnSpLocks/>
          </p:cNvCxnSpPr>
          <p:nvPr userDrawn="1"/>
        </p:nvCxnSpPr>
        <p:spPr>
          <a:xfrm>
            <a:off x="671760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7A80E4D-96D6-45EC-A699-A6F67352BF8D}"/>
              </a:ext>
            </a:extLst>
          </p:cNvPr>
          <p:cNvCxnSpPr>
            <a:cxnSpLocks/>
          </p:cNvCxnSpPr>
          <p:nvPr userDrawn="1"/>
        </p:nvCxnSpPr>
        <p:spPr>
          <a:xfrm>
            <a:off x="788659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61BDDBE-F1CA-4241-A32D-F6B6E0198730}"/>
              </a:ext>
            </a:extLst>
          </p:cNvPr>
          <p:cNvCxnSpPr>
            <a:cxnSpLocks/>
          </p:cNvCxnSpPr>
          <p:nvPr userDrawn="1"/>
        </p:nvCxnSpPr>
        <p:spPr>
          <a:xfrm>
            <a:off x="11406162" y="3164080"/>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387B5E5-A971-41C4-8A0E-045DBE663C9F}"/>
              </a:ext>
            </a:extLst>
          </p:cNvPr>
          <p:cNvCxnSpPr>
            <a:cxnSpLocks/>
          </p:cNvCxnSpPr>
          <p:nvPr userDrawn="1"/>
        </p:nvCxnSpPr>
        <p:spPr>
          <a:xfrm>
            <a:off x="906477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DD6620-EA64-4AF0-B090-FCFEBC744967}"/>
              </a:ext>
            </a:extLst>
          </p:cNvPr>
          <p:cNvCxnSpPr>
            <a:cxnSpLocks/>
          </p:cNvCxnSpPr>
          <p:nvPr userDrawn="1"/>
        </p:nvCxnSpPr>
        <p:spPr>
          <a:xfrm>
            <a:off x="10235410" y="3164080"/>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DA7A7D2-F2BB-486B-B4A3-A4A9527115DE}"/>
              </a:ext>
            </a:extLst>
          </p:cNvPr>
          <p:cNvCxnSpPr>
            <a:cxnSpLocks/>
          </p:cNvCxnSpPr>
          <p:nvPr userDrawn="1"/>
        </p:nvCxnSpPr>
        <p:spPr>
          <a:xfrm>
            <a:off x="838350" y="4806924"/>
            <a:ext cx="10569356" cy="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0B8C488F-2984-4C6B-B083-EFEA0C1F36F1}"/>
              </a:ext>
            </a:extLst>
          </p:cNvPr>
          <p:cNvCxnSpPr>
            <a:cxnSpLocks/>
          </p:cNvCxnSpPr>
          <p:nvPr userDrawn="1"/>
        </p:nvCxnSpPr>
        <p:spPr>
          <a:xfrm>
            <a:off x="838350" y="4806924"/>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EB8B8BEB-2D1E-465F-9AEB-8E61D86F4F6C}"/>
              </a:ext>
            </a:extLst>
          </p:cNvPr>
          <p:cNvCxnSpPr>
            <a:cxnSpLocks/>
          </p:cNvCxnSpPr>
          <p:nvPr userDrawn="1"/>
        </p:nvCxnSpPr>
        <p:spPr>
          <a:xfrm>
            <a:off x="2006202"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A4C4D1B-C37D-4A0B-B5BA-560A9AD8B505}"/>
              </a:ext>
            </a:extLst>
          </p:cNvPr>
          <p:cNvCxnSpPr>
            <a:cxnSpLocks/>
          </p:cNvCxnSpPr>
          <p:nvPr userDrawn="1"/>
        </p:nvCxnSpPr>
        <p:spPr>
          <a:xfrm>
            <a:off x="3178749"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AA33F09-FD44-47FF-B0D4-E7973FD8DEFB}"/>
              </a:ext>
            </a:extLst>
          </p:cNvPr>
          <p:cNvCxnSpPr>
            <a:cxnSpLocks/>
          </p:cNvCxnSpPr>
          <p:nvPr userDrawn="1"/>
        </p:nvCxnSpPr>
        <p:spPr>
          <a:xfrm>
            <a:off x="4366906"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E930227-232B-4606-AC74-8FBBE53F7273}"/>
              </a:ext>
            </a:extLst>
          </p:cNvPr>
          <p:cNvCxnSpPr>
            <a:cxnSpLocks/>
          </p:cNvCxnSpPr>
          <p:nvPr userDrawn="1"/>
        </p:nvCxnSpPr>
        <p:spPr>
          <a:xfrm>
            <a:off x="5479968"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B135A98-F7BD-4873-9F55-D7BBAE1956C0}"/>
              </a:ext>
            </a:extLst>
          </p:cNvPr>
          <p:cNvCxnSpPr>
            <a:cxnSpLocks/>
          </p:cNvCxnSpPr>
          <p:nvPr userDrawn="1"/>
        </p:nvCxnSpPr>
        <p:spPr>
          <a:xfrm>
            <a:off x="671914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FB8D6A9-7AE7-4866-8B36-FF42F1C9A8D7}"/>
              </a:ext>
            </a:extLst>
          </p:cNvPr>
          <p:cNvCxnSpPr>
            <a:cxnSpLocks/>
          </p:cNvCxnSpPr>
          <p:nvPr userDrawn="1"/>
        </p:nvCxnSpPr>
        <p:spPr>
          <a:xfrm>
            <a:off x="788813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26DA307-7094-4B98-9BDF-85B1B40D676E}"/>
              </a:ext>
            </a:extLst>
          </p:cNvPr>
          <p:cNvCxnSpPr>
            <a:cxnSpLocks/>
          </p:cNvCxnSpPr>
          <p:nvPr userDrawn="1"/>
        </p:nvCxnSpPr>
        <p:spPr>
          <a:xfrm>
            <a:off x="11407706" y="4806924"/>
            <a:ext cx="0" cy="226820"/>
          </a:xfrm>
          <a:prstGeom prst="line">
            <a:avLst/>
          </a:prstGeom>
          <a:ln w="127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AD339BB-5EC7-4535-AAFA-667C8504EE5B}"/>
              </a:ext>
            </a:extLst>
          </p:cNvPr>
          <p:cNvCxnSpPr>
            <a:cxnSpLocks/>
          </p:cNvCxnSpPr>
          <p:nvPr userDrawn="1"/>
        </p:nvCxnSpPr>
        <p:spPr>
          <a:xfrm>
            <a:off x="906631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17D4D70-DB0C-4043-BED6-7766EAB6C5B4}"/>
              </a:ext>
            </a:extLst>
          </p:cNvPr>
          <p:cNvCxnSpPr>
            <a:cxnSpLocks/>
          </p:cNvCxnSpPr>
          <p:nvPr userDrawn="1"/>
        </p:nvCxnSpPr>
        <p:spPr>
          <a:xfrm>
            <a:off x="10236954" y="4806924"/>
            <a:ext cx="0" cy="22682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4946400" y="99738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4946400" y="113027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4946400" y="125620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4946400" y="136474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5119200" y="18434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6177600" y="99738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6177600" y="113027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6177600" y="125620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6177600" y="136474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6350400" y="18434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1238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1238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1238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1238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1411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24732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24732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24732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24732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26460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37080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37080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37080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37080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38808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4946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4946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4946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4946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5119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61776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61776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61776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61776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63504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74160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74160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74160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74160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7585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86508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86508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86508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86508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88200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9878400" y="260710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9878400" y="273999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9878400" y="286592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9878400" y="297446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10051200" y="179406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296806"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296806"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296806"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296806"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468264"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1467077"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1467077"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1467077"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1467077"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1638535"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264109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264109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264109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264109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281254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3822709"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3822709"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3822709"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3822709"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3994167"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494640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494640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494640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494640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511920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617760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617760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617760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617760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635040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734659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734659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734659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734659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751804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8524770"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8524770"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8524770"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8524770"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8696228"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9696085"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9696085"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9696085"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9696085"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9867543"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10866162" y="4212919"/>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10866162" y="434580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10866162" y="4471731"/>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10866162" y="4580276"/>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11037620" y="3399871"/>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296806"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296806"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296806"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296806"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468264"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1467077"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1467077"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1467077"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1467077"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1638535"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264109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264109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264109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264109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281254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3822709"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3822709"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3822709"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3822709"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3994167"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494640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494640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494640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494640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511920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617760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617760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617760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617760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635040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734659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734659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734659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734659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751804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8524770"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8524770"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8524770"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8524770"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8696228"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9696085"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9696085"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9696085"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9696085"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9867543"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10866162"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10866162"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10866162"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10866162"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1103762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6" name="Date Placeholder 15">
            <a:extLst>
              <a:ext uri="{FF2B5EF4-FFF2-40B4-BE49-F238E27FC236}">
                <a16:creationId xmlns:a16="http://schemas.microsoft.com/office/drawing/2014/main" id="{65F2DD88-F6E9-4F12-A7E9-4BD75F3E4BA3}"/>
              </a:ext>
            </a:extLst>
          </p:cNvPr>
          <p:cNvSpPr>
            <a:spLocks noGrp="1"/>
          </p:cNvSpPr>
          <p:nvPr>
            <p:ph type="dt" sz="half" idx="217"/>
          </p:nvPr>
        </p:nvSpPr>
        <p:spPr>
          <a:xfrm>
            <a:off x="576001" y="6469200"/>
            <a:ext cx="1887480" cy="180000"/>
          </a:xfrm>
          <a:prstGeom prst="rect">
            <a:avLst/>
          </a:prstGeom>
        </p:spPr>
        <p:txBody>
          <a:bodyPr/>
          <a:lstStyle/>
          <a:p>
            <a:endParaRPr lang="en-GB"/>
          </a:p>
        </p:txBody>
      </p:sp>
      <p:sp>
        <p:nvSpPr>
          <p:cNvPr id="18" name="Footer Placeholder 17">
            <a:extLst>
              <a:ext uri="{FF2B5EF4-FFF2-40B4-BE49-F238E27FC236}">
                <a16:creationId xmlns:a16="http://schemas.microsoft.com/office/drawing/2014/main" id="{D23BD74A-757E-42C1-87DD-DFCC5D096573}"/>
              </a:ext>
            </a:extLst>
          </p:cNvPr>
          <p:cNvSpPr>
            <a:spLocks noGrp="1"/>
          </p:cNvSpPr>
          <p:nvPr>
            <p:ph type="ftr" sz="quarter" idx="218"/>
          </p:nvPr>
        </p:nvSpPr>
        <p:spPr>
          <a:xfrm>
            <a:off x="6896100" y="6469200"/>
            <a:ext cx="3776537" cy="180000"/>
          </a:xfrm>
          <a:prstGeom prst="rect">
            <a:avLst/>
          </a:prstGeom>
        </p:spPr>
        <p:txBody>
          <a:bodyPr/>
          <a:lstStyle/>
          <a:p>
            <a:endParaRPr lang="en-GB"/>
          </a:p>
        </p:txBody>
      </p:sp>
      <p:sp>
        <p:nvSpPr>
          <p:cNvPr id="20" name="Slide Number Placeholder 19">
            <a:extLst>
              <a:ext uri="{FF2B5EF4-FFF2-40B4-BE49-F238E27FC236}">
                <a16:creationId xmlns:a16="http://schemas.microsoft.com/office/drawing/2014/main" id="{F51CD83E-D4DF-4AD1-93EE-C57F68374BE1}"/>
              </a:ext>
            </a:extLst>
          </p:cNvPr>
          <p:cNvSpPr>
            <a:spLocks noGrp="1"/>
          </p:cNvSpPr>
          <p:nvPr>
            <p:ph type="sldNum" sz="quarter" idx="219"/>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4142407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m 32 persons">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1239683"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8" name="Text Placeholder 4">
            <a:extLst>
              <a:ext uri="{FF2B5EF4-FFF2-40B4-BE49-F238E27FC236}">
                <a16:creationId xmlns:a16="http://schemas.microsoft.com/office/drawing/2014/main" id="{CF51E147-8718-449B-A955-22170E601328}"/>
              </a:ext>
            </a:extLst>
          </p:cNvPr>
          <p:cNvSpPr>
            <a:spLocks noGrp="1"/>
          </p:cNvSpPr>
          <p:nvPr>
            <p:ph type="body" sz="quarter" idx="21" hasCustomPrompt="1"/>
          </p:nvPr>
        </p:nvSpPr>
        <p:spPr>
          <a:xfrm>
            <a:off x="1239683"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9" name="Text Placeholder 4">
            <a:extLst>
              <a:ext uri="{FF2B5EF4-FFF2-40B4-BE49-F238E27FC236}">
                <a16:creationId xmlns:a16="http://schemas.microsoft.com/office/drawing/2014/main" id="{F3858A2C-89F5-43E3-BD41-B9456C04897D}"/>
              </a:ext>
            </a:extLst>
          </p:cNvPr>
          <p:cNvSpPr>
            <a:spLocks noGrp="1"/>
          </p:cNvSpPr>
          <p:nvPr>
            <p:ph type="body" sz="quarter" idx="22" hasCustomPrompt="1"/>
          </p:nvPr>
        </p:nvSpPr>
        <p:spPr>
          <a:xfrm>
            <a:off x="1239683"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0" name="Text Placeholder 4">
            <a:extLst>
              <a:ext uri="{FF2B5EF4-FFF2-40B4-BE49-F238E27FC236}">
                <a16:creationId xmlns:a16="http://schemas.microsoft.com/office/drawing/2014/main" id="{B10715AE-F79F-4E00-8BBE-5BC10CB43CBC}"/>
              </a:ext>
            </a:extLst>
          </p:cNvPr>
          <p:cNvSpPr>
            <a:spLocks noGrp="1"/>
          </p:cNvSpPr>
          <p:nvPr>
            <p:ph type="body" sz="quarter" idx="23" hasCustomPrompt="1"/>
          </p:nvPr>
        </p:nvSpPr>
        <p:spPr>
          <a:xfrm>
            <a:off x="1239683"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1" name="Picture Placeholder 7">
            <a:extLst>
              <a:ext uri="{FF2B5EF4-FFF2-40B4-BE49-F238E27FC236}">
                <a16:creationId xmlns:a16="http://schemas.microsoft.com/office/drawing/2014/main" id="{949F7532-CE2D-4A2F-9C09-4696C5463181}"/>
              </a:ext>
            </a:extLst>
          </p:cNvPr>
          <p:cNvSpPr>
            <a:spLocks noGrp="1" noChangeAspect="1"/>
          </p:cNvSpPr>
          <p:nvPr>
            <p:ph type="pic" sz="quarter" idx="13" hasCustomPrompt="1"/>
          </p:nvPr>
        </p:nvSpPr>
        <p:spPr>
          <a:xfrm>
            <a:off x="1411141"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16" name="Text Placeholder 4">
            <a:extLst>
              <a:ext uri="{FF2B5EF4-FFF2-40B4-BE49-F238E27FC236}">
                <a16:creationId xmlns:a16="http://schemas.microsoft.com/office/drawing/2014/main" id="{1BCB8C7E-2C95-4315-8DC2-F808A2CD982C}"/>
              </a:ext>
            </a:extLst>
          </p:cNvPr>
          <p:cNvSpPr>
            <a:spLocks noGrp="1"/>
          </p:cNvSpPr>
          <p:nvPr>
            <p:ph type="body" sz="quarter" idx="72" hasCustomPrompt="1"/>
          </p:nvPr>
        </p:nvSpPr>
        <p:spPr>
          <a:xfrm>
            <a:off x="2473931"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17" name="Text Placeholder 4">
            <a:extLst>
              <a:ext uri="{FF2B5EF4-FFF2-40B4-BE49-F238E27FC236}">
                <a16:creationId xmlns:a16="http://schemas.microsoft.com/office/drawing/2014/main" id="{637C626E-B932-4333-8286-7F226738BFF6}"/>
              </a:ext>
            </a:extLst>
          </p:cNvPr>
          <p:cNvSpPr>
            <a:spLocks noGrp="1"/>
          </p:cNvSpPr>
          <p:nvPr>
            <p:ph type="body" sz="quarter" idx="73" hasCustomPrompt="1"/>
          </p:nvPr>
        </p:nvSpPr>
        <p:spPr>
          <a:xfrm>
            <a:off x="2473931"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18" name="Text Placeholder 4">
            <a:extLst>
              <a:ext uri="{FF2B5EF4-FFF2-40B4-BE49-F238E27FC236}">
                <a16:creationId xmlns:a16="http://schemas.microsoft.com/office/drawing/2014/main" id="{89200BD6-26F9-4008-878F-8982E0F99180}"/>
              </a:ext>
            </a:extLst>
          </p:cNvPr>
          <p:cNvSpPr>
            <a:spLocks noGrp="1"/>
          </p:cNvSpPr>
          <p:nvPr>
            <p:ph type="body" sz="quarter" idx="74" hasCustomPrompt="1"/>
          </p:nvPr>
        </p:nvSpPr>
        <p:spPr>
          <a:xfrm>
            <a:off x="2473931"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19" name="Text Placeholder 4">
            <a:extLst>
              <a:ext uri="{FF2B5EF4-FFF2-40B4-BE49-F238E27FC236}">
                <a16:creationId xmlns:a16="http://schemas.microsoft.com/office/drawing/2014/main" id="{B1CC0FE1-38EC-4841-9FB6-D86DE938D30C}"/>
              </a:ext>
            </a:extLst>
          </p:cNvPr>
          <p:cNvSpPr>
            <a:spLocks noGrp="1"/>
          </p:cNvSpPr>
          <p:nvPr>
            <p:ph type="body" sz="quarter" idx="75" hasCustomPrompt="1"/>
          </p:nvPr>
        </p:nvSpPr>
        <p:spPr>
          <a:xfrm>
            <a:off x="2473931"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0" name="Picture Placeholder 7">
            <a:extLst>
              <a:ext uri="{FF2B5EF4-FFF2-40B4-BE49-F238E27FC236}">
                <a16:creationId xmlns:a16="http://schemas.microsoft.com/office/drawing/2014/main" id="{D8F2564E-AA0E-4B75-B263-4A6F458AC959}"/>
              </a:ext>
            </a:extLst>
          </p:cNvPr>
          <p:cNvSpPr>
            <a:spLocks noGrp="1" noChangeAspect="1"/>
          </p:cNvSpPr>
          <p:nvPr>
            <p:ph type="pic" sz="quarter" idx="76" hasCustomPrompt="1"/>
          </p:nvPr>
        </p:nvSpPr>
        <p:spPr>
          <a:xfrm>
            <a:off x="2645389"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1" name="Text Placeholder 4">
            <a:extLst>
              <a:ext uri="{FF2B5EF4-FFF2-40B4-BE49-F238E27FC236}">
                <a16:creationId xmlns:a16="http://schemas.microsoft.com/office/drawing/2014/main" id="{954BD314-EE4E-4330-988C-EF03ACDD52DE}"/>
              </a:ext>
            </a:extLst>
          </p:cNvPr>
          <p:cNvSpPr>
            <a:spLocks noGrp="1"/>
          </p:cNvSpPr>
          <p:nvPr>
            <p:ph type="body" sz="quarter" idx="77" hasCustomPrompt="1"/>
          </p:nvPr>
        </p:nvSpPr>
        <p:spPr>
          <a:xfrm>
            <a:off x="3708375"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2" name="Text Placeholder 4">
            <a:extLst>
              <a:ext uri="{FF2B5EF4-FFF2-40B4-BE49-F238E27FC236}">
                <a16:creationId xmlns:a16="http://schemas.microsoft.com/office/drawing/2014/main" id="{5DA06F3E-B3CC-44AB-A38F-9A0089486AE6}"/>
              </a:ext>
            </a:extLst>
          </p:cNvPr>
          <p:cNvSpPr>
            <a:spLocks noGrp="1"/>
          </p:cNvSpPr>
          <p:nvPr>
            <p:ph type="body" sz="quarter" idx="78" hasCustomPrompt="1"/>
          </p:nvPr>
        </p:nvSpPr>
        <p:spPr>
          <a:xfrm>
            <a:off x="3708375"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3" name="Text Placeholder 4">
            <a:extLst>
              <a:ext uri="{FF2B5EF4-FFF2-40B4-BE49-F238E27FC236}">
                <a16:creationId xmlns:a16="http://schemas.microsoft.com/office/drawing/2014/main" id="{5C7C72C0-D543-43BA-854B-4B47128C9432}"/>
              </a:ext>
            </a:extLst>
          </p:cNvPr>
          <p:cNvSpPr>
            <a:spLocks noGrp="1"/>
          </p:cNvSpPr>
          <p:nvPr>
            <p:ph type="body" sz="quarter" idx="79" hasCustomPrompt="1"/>
          </p:nvPr>
        </p:nvSpPr>
        <p:spPr>
          <a:xfrm>
            <a:off x="3708375"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4" name="Text Placeholder 4">
            <a:extLst>
              <a:ext uri="{FF2B5EF4-FFF2-40B4-BE49-F238E27FC236}">
                <a16:creationId xmlns:a16="http://schemas.microsoft.com/office/drawing/2014/main" id="{740F473F-B7AC-4381-B4F2-C0C18A57F294}"/>
              </a:ext>
            </a:extLst>
          </p:cNvPr>
          <p:cNvSpPr>
            <a:spLocks noGrp="1"/>
          </p:cNvSpPr>
          <p:nvPr>
            <p:ph type="body" sz="quarter" idx="80" hasCustomPrompt="1"/>
          </p:nvPr>
        </p:nvSpPr>
        <p:spPr>
          <a:xfrm>
            <a:off x="3708375"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25" name="Picture Placeholder 7">
            <a:extLst>
              <a:ext uri="{FF2B5EF4-FFF2-40B4-BE49-F238E27FC236}">
                <a16:creationId xmlns:a16="http://schemas.microsoft.com/office/drawing/2014/main" id="{C666437C-E6DA-4B4F-ACF9-B86D982F910A}"/>
              </a:ext>
            </a:extLst>
          </p:cNvPr>
          <p:cNvSpPr>
            <a:spLocks noGrp="1" noChangeAspect="1"/>
          </p:cNvSpPr>
          <p:nvPr>
            <p:ph type="pic" sz="quarter" idx="81" hasCustomPrompt="1"/>
          </p:nvPr>
        </p:nvSpPr>
        <p:spPr>
          <a:xfrm>
            <a:off x="3879833"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26" name="Text Placeholder 4">
            <a:extLst>
              <a:ext uri="{FF2B5EF4-FFF2-40B4-BE49-F238E27FC236}">
                <a16:creationId xmlns:a16="http://schemas.microsoft.com/office/drawing/2014/main" id="{243EA295-7576-4607-BCA2-1D2232AD73B7}"/>
              </a:ext>
            </a:extLst>
          </p:cNvPr>
          <p:cNvSpPr>
            <a:spLocks noGrp="1"/>
          </p:cNvSpPr>
          <p:nvPr>
            <p:ph type="body" sz="quarter" idx="82" hasCustomPrompt="1"/>
          </p:nvPr>
        </p:nvSpPr>
        <p:spPr>
          <a:xfrm>
            <a:off x="4946152"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27" name="Text Placeholder 4">
            <a:extLst>
              <a:ext uri="{FF2B5EF4-FFF2-40B4-BE49-F238E27FC236}">
                <a16:creationId xmlns:a16="http://schemas.microsoft.com/office/drawing/2014/main" id="{35014995-1227-4F21-9167-8C39CD2FC74D}"/>
              </a:ext>
            </a:extLst>
          </p:cNvPr>
          <p:cNvSpPr>
            <a:spLocks noGrp="1"/>
          </p:cNvSpPr>
          <p:nvPr>
            <p:ph type="body" sz="quarter" idx="83" hasCustomPrompt="1"/>
          </p:nvPr>
        </p:nvSpPr>
        <p:spPr>
          <a:xfrm>
            <a:off x="4946152"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28" name="Text Placeholder 4">
            <a:extLst>
              <a:ext uri="{FF2B5EF4-FFF2-40B4-BE49-F238E27FC236}">
                <a16:creationId xmlns:a16="http://schemas.microsoft.com/office/drawing/2014/main" id="{68622EA4-4AEC-4613-9A33-C9FCE925576E}"/>
              </a:ext>
            </a:extLst>
          </p:cNvPr>
          <p:cNvSpPr>
            <a:spLocks noGrp="1"/>
          </p:cNvSpPr>
          <p:nvPr>
            <p:ph type="body" sz="quarter" idx="84" hasCustomPrompt="1"/>
          </p:nvPr>
        </p:nvSpPr>
        <p:spPr>
          <a:xfrm>
            <a:off x="4946152"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29" name="Text Placeholder 4">
            <a:extLst>
              <a:ext uri="{FF2B5EF4-FFF2-40B4-BE49-F238E27FC236}">
                <a16:creationId xmlns:a16="http://schemas.microsoft.com/office/drawing/2014/main" id="{A697775B-1165-47B8-A6A3-EF6A9485E38A}"/>
              </a:ext>
            </a:extLst>
          </p:cNvPr>
          <p:cNvSpPr>
            <a:spLocks noGrp="1"/>
          </p:cNvSpPr>
          <p:nvPr>
            <p:ph type="body" sz="quarter" idx="85" hasCustomPrompt="1"/>
          </p:nvPr>
        </p:nvSpPr>
        <p:spPr>
          <a:xfrm>
            <a:off x="4946152"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0" name="Picture Placeholder 7">
            <a:extLst>
              <a:ext uri="{FF2B5EF4-FFF2-40B4-BE49-F238E27FC236}">
                <a16:creationId xmlns:a16="http://schemas.microsoft.com/office/drawing/2014/main" id="{E8999219-0AB2-4224-B0B1-83083D4B8009}"/>
              </a:ext>
            </a:extLst>
          </p:cNvPr>
          <p:cNvSpPr>
            <a:spLocks noGrp="1" noChangeAspect="1"/>
          </p:cNvSpPr>
          <p:nvPr>
            <p:ph type="pic" sz="quarter" idx="86" hasCustomPrompt="1"/>
          </p:nvPr>
        </p:nvSpPr>
        <p:spPr>
          <a:xfrm>
            <a:off x="5117610"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1" name="Text Placeholder 4">
            <a:extLst>
              <a:ext uri="{FF2B5EF4-FFF2-40B4-BE49-F238E27FC236}">
                <a16:creationId xmlns:a16="http://schemas.microsoft.com/office/drawing/2014/main" id="{984D2931-C0B9-4AEF-ADBF-EBD0ADBDB9D8}"/>
              </a:ext>
            </a:extLst>
          </p:cNvPr>
          <p:cNvSpPr>
            <a:spLocks noGrp="1"/>
          </p:cNvSpPr>
          <p:nvPr>
            <p:ph type="body" sz="quarter" idx="87" hasCustomPrompt="1"/>
          </p:nvPr>
        </p:nvSpPr>
        <p:spPr>
          <a:xfrm>
            <a:off x="6177254"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2" name="Text Placeholder 4">
            <a:extLst>
              <a:ext uri="{FF2B5EF4-FFF2-40B4-BE49-F238E27FC236}">
                <a16:creationId xmlns:a16="http://schemas.microsoft.com/office/drawing/2014/main" id="{AF2B8780-4144-453F-84D1-641037A23A11}"/>
              </a:ext>
            </a:extLst>
          </p:cNvPr>
          <p:cNvSpPr>
            <a:spLocks noGrp="1"/>
          </p:cNvSpPr>
          <p:nvPr>
            <p:ph type="body" sz="quarter" idx="88" hasCustomPrompt="1"/>
          </p:nvPr>
        </p:nvSpPr>
        <p:spPr>
          <a:xfrm>
            <a:off x="6177254"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3" name="Text Placeholder 4">
            <a:extLst>
              <a:ext uri="{FF2B5EF4-FFF2-40B4-BE49-F238E27FC236}">
                <a16:creationId xmlns:a16="http://schemas.microsoft.com/office/drawing/2014/main" id="{D9CECE2F-8AD2-4D61-93CF-DEFF8DD7C110}"/>
              </a:ext>
            </a:extLst>
          </p:cNvPr>
          <p:cNvSpPr>
            <a:spLocks noGrp="1"/>
          </p:cNvSpPr>
          <p:nvPr>
            <p:ph type="body" sz="quarter" idx="89" hasCustomPrompt="1"/>
          </p:nvPr>
        </p:nvSpPr>
        <p:spPr>
          <a:xfrm>
            <a:off x="6177254"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4" name="Text Placeholder 4">
            <a:extLst>
              <a:ext uri="{FF2B5EF4-FFF2-40B4-BE49-F238E27FC236}">
                <a16:creationId xmlns:a16="http://schemas.microsoft.com/office/drawing/2014/main" id="{71FAD523-79C2-4870-9471-0FBCAC9F294A}"/>
              </a:ext>
            </a:extLst>
          </p:cNvPr>
          <p:cNvSpPr>
            <a:spLocks noGrp="1"/>
          </p:cNvSpPr>
          <p:nvPr>
            <p:ph type="body" sz="quarter" idx="90" hasCustomPrompt="1"/>
          </p:nvPr>
        </p:nvSpPr>
        <p:spPr>
          <a:xfrm>
            <a:off x="6177254"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35" name="Picture Placeholder 7">
            <a:extLst>
              <a:ext uri="{FF2B5EF4-FFF2-40B4-BE49-F238E27FC236}">
                <a16:creationId xmlns:a16="http://schemas.microsoft.com/office/drawing/2014/main" id="{2E2083E8-8C6D-4548-82D5-315A29E4DCB9}"/>
              </a:ext>
            </a:extLst>
          </p:cNvPr>
          <p:cNvSpPr>
            <a:spLocks noGrp="1" noChangeAspect="1"/>
          </p:cNvSpPr>
          <p:nvPr>
            <p:ph type="pic" sz="quarter" idx="91" hasCustomPrompt="1"/>
          </p:nvPr>
        </p:nvSpPr>
        <p:spPr>
          <a:xfrm>
            <a:off x="6348712"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36" name="Text Placeholder 4">
            <a:extLst>
              <a:ext uri="{FF2B5EF4-FFF2-40B4-BE49-F238E27FC236}">
                <a16:creationId xmlns:a16="http://schemas.microsoft.com/office/drawing/2014/main" id="{E36689DA-7799-4EBC-A933-9B52EE8C253C}"/>
              </a:ext>
            </a:extLst>
          </p:cNvPr>
          <p:cNvSpPr>
            <a:spLocks noGrp="1"/>
          </p:cNvSpPr>
          <p:nvPr>
            <p:ph type="body" sz="quarter" idx="92" hasCustomPrompt="1"/>
          </p:nvPr>
        </p:nvSpPr>
        <p:spPr>
          <a:xfrm>
            <a:off x="7415039"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37" name="Text Placeholder 4">
            <a:extLst>
              <a:ext uri="{FF2B5EF4-FFF2-40B4-BE49-F238E27FC236}">
                <a16:creationId xmlns:a16="http://schemas.microsoft.com/office/drawing/2014/main" id="{5CDBF1E0-7F81-476C-B1BC-7A408FBE4F23}"/>
              </a:ext>
            </a:extLst>
          </p:cNvPr>
          <p:cNvSpPr>
            <a:spLocks noGrp="1"/>
          </p:cNvSpPr>
          <p:nvPr>
            <p:ph type="body" sz="quarter" idx="93" hasCustomPrompt="1"/>
          </p:nvPr>
        </p:nvSpPr>
        <p:spPr>
          <a:xfrm>
            <a:off x="7415039"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38" name="Text Placeholder 4">
            <a:extLst>
              <a:ext uri="{FF2B5EF4-FFF2-40B4-BE49-F238E27FC236}">
                <a16:creationId xmlns:a16="http://schemas.microsoft.com/office/drawing/2014/main" id="{3BA11C39-E34C-4495-A492-FFC8F4721506}"/>
              </a:ext>
            </a:extLst>
          </p:cNvPr>
          <p:cNvSpPr>
            <a:spLocks noGrp="1"/>
          </p:cNvSpPr>
          <p:nvPr>
            <p:ph type="body" sz="quarter" idx="94" hasCustomPrompt="1"/>
          </p:nvPr>
        </p:nvSpPr>
        <p:spPr>
          <a:xfrm>
            <a:off x="7415039"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39" name="Text Placeholder 4">
            <a:extLst>
              <a:ext uri="{FF2B5EF4-FFF2-40B4-BE49-F238E27FC236}">
                <a16:creationId xmlns:a16="http://schemas.microsoft.com/office/drawing/2014/main" id="{66CA36B6-5860-43CC-B05E-C35F87BF3220}"/>
              </a:ext>
            </a:extLst>
          </p:cNvPr>
          <p:cNvSpPr>
            <a:spLocks noGrp="1"/>
          </p:cNvSpPr>
          <p:nvPr>
            <p:ph type="body" sz="quarter" idx="95" hasCustomPrompt="1"/>
          </p:nvPr>
        </p:nvSpPr>
        <p:spPr>
          <a:xfrm>
            <a:off x="7415039"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0" name="Picture Placeholder 7">
            <a:extLst>
              <a:ext uri="{FF2B5EF4-FFF2-40B4-BE49-F238E27FC236}">
                <a16:creationId xmlns:a16="http://schemas.microsoft.com/office/drawing/2014/main" id="{3768AC93-78C3-4376-97B6-AE71E57CE5B5}"/>
              </a:ext>
            </a:extLst>
          </p:cNvPr>
          <p:cNvSpPr>
            <a:spLocks noGrp="1" noChangeAspect="1"/>
          </p:cNvSpPr>
          <p:nvPr>
            <p:ph type="pic" sz="quarter" idx="96" hasCustomPrompt="1"/>
          </p:nvPr>
        </p:nvSpPr>
        <p:spPr>
          <a:xfrm>
            <a:off x="7586497"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1" name="Text Placeholder 4">
            <a:extLst>
              <a:ext uri="{FF2B5EF4-FFF2-40B4-BE49-F238E27FC236}">
                <a16:creationId xmlns:a16="http://schemas.microsoft.com/office/drawing/2014/main" id="{1E15EA31-1B3F-46F6-8077-26C38143E576}"/>
              </a:ext>
            </a:extLst>
          </p:cNvPr>
          <p:cNvSpPr>
            <a:spLocks noGrp="1"/>
          </p:cNvSpPr>
          <p:nvPr>
            <p:ph type="body" sz="quarter" idx="97" hasCustomPrompt="1"/>
          </p:nvPr>
        </p:nvSpPr>
        <p:spPr>
          <a:xfrm>
            <a:off x="8649474"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2" name="Text Placeholder 4">
            <a:extLst>
              <a:ext uri="{FF2B5EF4-FFF2-40B4-BE49-F238E27FC236}">
                <a16:creationId xmlns:a16="http://schemas.microsoft.com/office/drawing/2014/main" id="{B4FF8CBA-AD5A-4FA3-A653-54574146B6B1}"/>
              </a:ext>
            </a:extLst>
          </p:cNvPr>
          <p:cNvSpPr>
            <a:spLocks noGrp="1"/>
          </p:cNvSpPr>
          <p:nvPr>
            <p:ph type="body" sz="quarter" idx="98" hasCustomPrompt="1"/>
          </p:nvPr>
        </p:nvSpPr>
        <p:spPr>
          <a:xfrm>
            <a:off x="8649474"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3" name="Text Placeholder 4">
            <a:extLst>
              <a:ext uri="{FF2B5EF4-FFF2-40B4-BE49-F238E27FC236}">
                <a16:creationId xmlns:a16="http://schemas.microsoft.com/office/drawing/2014/main" id="{7FB7D956-E48A-4DDF-959B-43C095CBB5D2}"/>
              </a:ext>
            </a:extLst>
          </p:cNvPr>
          <p:cNvSpPr>
            <a:spLocks noGrp="1"/>
          </p:cNvSpPr>
          <p:nvPr>
            <p:ph type="body" sz="quarter" idx="99" hasCustomPrompt="1"/>
          </p:nvPr>
        </p:nvSpPr>
        <p:spPr>
          <a:xfrm>
            <a:off x="8649474"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4" name="Text Placeholder 4">
            <a:extLst>
              <a:ext uri="{FF2B5EF4-FFF2-40B4-BE49-F238E27FC236}">
                <a16:creationId xmlns:a16="http://schemas.microsoft.com/office/drawing/2014/main" id="{A60AD955-241B-4270-92C2-2445D5BFAD0B}"/>
              </a:ext>
            </a:extLst>
          </p:cNvPr>
          <p:cNvSpPr>
            <a:spLocks noGrp="1"/>
          </p:cNvSpPr>
          <p:nvPr>
            <p:ph type="body" sz="quarter" idx="100" hasCustomPrompt="1"/>
          </p:nvPr>
        </p:nvSpPr>
        <p:spPr>
          <a:xfrm>
            <a:off x="8649474"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45" name="Picture Placeholder 7">
            <a:extLst>
              <a:ext uri="{FF2B5EF4-FFF2-40B4-BE49-F238E27FC236}">
                <a16:creationId xmlns:a16="http://schemas.microsoft.com/office/drawing/2014/main" id="{6B453A71-1F9C-4746-BE5C-DB9AD7295293}"/>
              </a:ext>
            </a:extLst>
          </p:cNvPr>
          <p:cNvSpPr>
            <a:spLocks noGrp="1" noChangeAspect="1"/>
          </p:cNvSpPr>
          <p:nvPr>
            <p:ph type="pic" sz="quarter" idx="101" hasCustomPrompt="1"/>
          </p:nvPr>
        </p:nvSpPr>
        <p:spPr>
          <a:xfrm>
            <a:off x="8820932"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146" name="Text Placeholder 4">
            <a:extLst>
              <a:ext uri="{FF2B5EF4-FFF2-40B4-BE49-F238E27FC236}">
                <a16:creationId xmlns:a16="http://schemas.microsoft.com/office/drawing/2014/main" id="{51FE92C3-55B1-4002-9AE7-45F659A5C374}"/>
              </a:ext>
            </a:extLst>
          </p:cNvPr>
          <p:cNvSpPr>
            <a:spLocks noGrp="1"/>
          </p:cNvSpPr>
          <p:nvPr>
            <p:ph type="body" sz="quarter" idx="102" hasCustomPrompt="1"/>
          </p:nvPr>
        </p:nvSpPr>
        <p:spPr>
          <a:xfrm>
            <a:off x="9879861" y="1438870"/>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147" name="Text Placeholder 4">
            <a:extLst>
              <a:ext uri="{FF2B5EF4-FFF2-40B4-BE49-F238E27FC236}">
                <a16:creationId xmlns:a16="http://schemas.microsoft.com/office/drawing/2014/main" id="{38E7334E-69FA-4905-B229-C4F3BBC5EB37}"/>
              </a:ext>
            </a:extLst>
          </p:cNvPr>
          <p:cNvSpPr>
            <a:spLocks noGrp="1"/>
          </p:cNvSpPr>
          <p:nvPr>
            <p:ph type="body" sz="quarter" idx="103" hasCustomPrompt="1"/>
          </p:nvPr>
        </p:nvSpPr>
        <p:spPr>
          <a:xfrm>
            <a:off x="9879861" y="1571753"/>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148" name="Text Placeholder 4">
            <a:extLst>
              <a:ext uri="{FF2B5EF4-FFF2-40B4-BE49-F238E27FC236}">
                <a16:creationId xmlns:a16="http://schemas.microsoft.com/office/drawing/2014/main" id="{C79C2BE3-0F3B-43C0-AF93-BE6221BA3D20}"/>
              </a:ext>
            </a:extLst>
          </p:cNvPr>
          <p:cNvSpPr>
            <a:spLocks noGrp="1"/>
          </p:cNvSpPr>
          <p:nvPr>
            <p:ph type="body" sz="quarter" idx="104" hasCustomPrompt="1"/>
          </p:nvPr>
        </p:nvSpPr>
        <p:spPr>
          <a:xfrm>
            <a:off x="9879861" y="1697682"/>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149" name="Text Placeholder 4">
            <a:extLst>
              <a:ext uri="{FF2B5EF4-FFF2-40B4-BE49-F238E27FC236}">
                <a16:creationId xmlns:a16="http://schemas.microsoft.com/office/drawing/2014/main" id="{4780A3D5-B02E-436C-8E69-AC32ED78E418}"/>
              </a:ext>
            </a:extLst>
          </p:cNvPr>
          <p:cNvSpPr>
            <a:spLocks noGrp="1"/>
          </p:cNvSpPr>
          <p:nvPr>
            <p:ph type="body" sz="quarter" idx="105" hasCustomPrompt="1"/>
          </p:nvPr>
        </p:nvSpPr>
        <p:spPr>
          <a:xfrm>
            <a:off x="9879861" y="1806227"/>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50" name="Picture Placeholder 7">
            <a:extLst>
              <a:ext uri="{FF2B5EF4-FFF2-40B4-BE49-F238E27FC236}">
                <a16:creationId xmlns:a16="http://schemas.microsoft.com/office/drawing/2014/main" id="{5ED602CB-263C-49DD-B24F-6C044FA764D3}"/>
              </a:ext>
            </a:extLst>
          </p:cNvPr>
          <p:cNvSpPr>
            <a:spLocks noGrp="1" noChangeAspect="1"/>
          </p:cNvSpPr>
          <p:nvPr>
            <p:ph type="pic" sz="quarter" idx="106" hasCustomPrompt="1"/>
          </p:nvPr>
        </p:nvSpPr>
        <p:spPr>
          <a:xfrm>
            <a:off x="10051319" y="625822"/>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1" name="Text Placeholder 4">
            <a:extLst>
              <a:ext uri="{FF2B5EF4-FFF2-40B4-BE49-F238E27FC236}">
                <a16:creationId xmlns:a16="http://schemas.microsoft.com/office/drawing/2014/main" id="{3E0F4145-61BA-4CE2-A3EA-0C1EDC388FE5}"/>
              </a:ext>
            </a:extLst>
          </p:cNvPr>
          <p:cNvSpPr>
            <a:spLocks noGrp="1"/>
          </p:cNvSpPr>
          <p:nvPr>
            <p:ph type="body" sz="quarter" idx="107" hasCustomPrompt="1"/>
          </p:nvPr>
        </p:nvSpPr>
        <p:spPr>
          <a:xfrm>
            <a:off x="1239683"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2" name="Text Placeholder 4">
            <a:extLst>
              <a:ext uri="{FF2B5EF4-FFF2-40B4-BE49-F238E27FC236}">
                <a16:creationId xmlns:a16="http://schemas.microsoft.com/office/drawing/2014/main" id="{B0C144E9-6BA4-455A-865E-7D5AE88E05B1}"/>
              </a:ext>
            </a:extLst>
          </p:cNvPr>
          <p:cNvSpPr>
            <a:spLocks noGrp="1"/>
          </p:cNvSpPr>
          <p:nvPr>
            <p:ph type="body" sz="quarter" idx="108" hasCustomPrompt="1"/>
          </p:nvPr>
        </p:nvSpPr>
        <p:spPr>
          <a:xfrm>
            <a:off x="1239683"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3" name="Text Placeholder 4">
            <a:extLst>
              <a:ext uri="{FF2B5EF4-FFF2-40B4-BE49-F238E27FC236}">
                <a16:creationId xmlns:a16="http://schemas.microsoft.com/office/drawing/2014/main" id="{C7194312-4AC1-4EEB-82AC-35369690A8E7}"/>
              </a:ext>
            </a:extLst>
          </p:cNvPr>
          <p:cNvSpPr>
            <a:spLocks noGrp="1"/>
          </p:cNvSpPr>
          <p:nvPr>
            <p:ph type="body" sz="quarter" idx="109" hasCustomPrompt="1"/>
          </p:nvPr>
        </p:nvSpPr>
        <p:spPr>
          <a:xfrm>
            <a:off x="1239683"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4" name="Text Placeholder 4">
            <a:extLst>
              <a:ext uri="{FF2B5EF4-FFF2-40B4-BE49-F238E27FC236}">
                <a16:creationId xmlns:a16="http://schemas.microsoft.com/office/drawing/2014/main" id="{864E223D-19B6-4608-B65F-1460905FA055}"/>
              </a:ext>
            </a:extLst>
          </p:cNvPr>
          <p:cNvSpPr>
            <a:spLocks noGrp="1"/>
          </p:cNvSpPr>
          <p:nvPr>
            <p:ph type="body" sz="quarter" idx="110" hasCustomPrompt="1"/>
          </p:nvPr>
        </p:nvSpPr>
        <p:spPr>
          <a:xfrm>
            <a:off x="1239683"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75" name="Picture Placeholder 7">
            <a:extLst>
              <a:ext uri="{FF2B5EF4-FFF2-40B4-BE49-F238E27FC236}">
                <a16:creationId xmlns:a16="http://schemas.microsoft.com/office/drawing/2014/main" id="{9D032E1B-D9D0-4D17-ACCD-6C343D89F6DC}"/>
              </a:ext>
            </a:extLst>
          </p:cNvPr>
          <p:cNvSpPr>
            <a:spLocks noGrp="1" noChangeAspect="1"/>
          </p:cNvSpPr>
          <p:nvPr>
            <p:ph type="pic" sz="quarter" idx="111" hasCustomPrompt="1"/>
          </p:nvPr>
        </p:nvSpPr>
        <p:spPr>
          <a:xfrm>
            <a:off x="1411141"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76" name="Text Placeholder 4">
            <a:extLst>
              <a:ext uri="{FF2B5EF4-FFF2-40B4-BE49-F238E27FC236}">
                <a16:creationId xmlns:a16="http://schemas.microsoft.com/office/drawing/2014/main" id="{B1320D34-697E-4B24-8BF3-87170F14C170}"/>
              </a:ext>
            </a:extLst>
          </p:cNvPr>
          <p:cNvSpPr>
            <a:spLocks noGrp="1"/>
          </p:cNvSpPr>
          <p:nvPr>
            <p:ph type="body" sz="quarter" idx="112" hasCustomPrompt="1"/>
          </p:nvPr>
        </p:nvSpPr>
        <p:spPr>
          <a:xfrm>
            <a:off x="2473931"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77" name="Text Placeholder 4">
            <a:extLst>
              <a:ext uri="{FF2B5EF4-FFF2-40B4-BE49-F238E27FC236}">
                <a16:creationId xmlns:a16="http://schemas.microsoft.com/office/drawing/2014/main" id="{D590ABA3-C654-4A35-9A8B-7E500A8A845C}"/>
              </a:ext>
            </a:extLst>
          </p:cNvPr>
          <p:cNvSpPr>
            <a:spLocks noGrp="1"/>
          </p:cNvSpPr>
          <p:nvPr>
            <p:ph type="body" sz="quarter" idx="113" hasCustomPrompt="1"/>
          </p:nvPr>
        </p:nvSpPr>
        <p:spPr>
          <a:xfrm>
            <a:off x="2473931"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78" name="Text Placeholder 4">
            <a:extLst>
              <a:ext uri="{FF2B5EF4-FFF2-40B4-BE49-F238E27FC236}">
                <a16:creationId xmlns:a16="http://schemas.microsoft.com/office/drawing/2014/main" id="{446ED482-D031-4F4B-86AD-32CD99D211A0}"/>
              </a:ext>
            </a:extLst>
          </p:cNvPr>
          <p:cNvSpPr>
            <a:spLocks noGrp="1"/>
          </p:cNvSpPr>
          <p:nvPr>
            <p:ph type="body" sz="quarter" idx="114" hasCustomPrompt="1"/>
          </p:nvPr>
        </p:nvSpPr>
        <p:spPr>
          <a:xfrm>
            <a:off x="2473931"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79" name="Text Placeholder 4">
            <a:extLst>
              <a:ext uri="{FF2B5EF4-FFF2-40B4-BE49-F238E27FC236}">
                <a16:creationId xmlns:a16="http://schemas.microsoft.com/office/drawing/2014/main" id="{C1D764C6-8B78-45C6-95E6-693CB6DA2874}"/>
              </a:ext>
            </a:extLst>
          </p:cNvPr>
          <p:cNvSpPr>
            <a:spLocks noGrp="1"/>
          </p:cNvSpPr>
          <p:nvPr>
            <p:ph type="body" sz="quarter" idx="115" hasCustomPrompt="1"/>
          </p:nvPr>
        </p:nvSpPr>
        <p:spPr>
          <a:xfrm>
            <a:off x="2473931"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0" name="Picture Placeholder 7">
            <a:extLst>
              <a:ext uri="{FF2B5EF4-FFF2-40B4-BE49-F238E27FC236}">
                <a16:creationId xmlns:a16="http://schemas.microsoft.com/office/drawing/2014/main" id="{145A695C-B6E7-403A-A659-2CE6271CEE18}"/>
              </a:ext>
            </a:extLst>
          </p:cNvPr>
          <p:cNvSpPr>
            <a:spLocks noGrp="1" noChangeAspect="1"/>
          </p:cNvSpPr>
          <p:nvPr>
            <p:ph type="pic" sz="quarter" idx="116" hasCustomPrompt="1"/>
          </p:nvPr>
        </p:nvSpPr>
        <p:spPr>
          <a:xfrm>
            <a:off x="2645389"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1" name="Text Placeholder 4">
            <a:extLst>
              <a:ext uri="{FF2B5EF4-FFF2-40B4-BE49-F238E27FC236}">
                <a16:creationId xmlns:a16="http://schemas.microsoft.com/office/drawing/2014/main" id="{43B30AC5-49DB-460A-BA21-FBF97FBFFEA7}"/>
              </a:ext>
            </a:extLst>
          </p:cNvPr>
          <p:cNvSpPr>
            <a:spLocks noGrp="1"/>
          </p:cNvSpPr>
          <p:nvPr>
            <p:ph type="body" sz="quarter" idx="117" hasCustomPrompt="1"/>
          </p:nvPr>
        </p:nvSpPr>
        <p:spPr>
          <a:xfrm>
            <a:off x="3708375"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2" name="Text Placeholder 4">
            <a:extLst>
              <a:ext uri="{FF2B5EF4-FFF2-40B4-BE49-F238E27FC236}">
                <a16:creationId xmlns:a16="http://schemas.microsoft.com/office/drawing/2014/main" id="{4ED4336E-7EB5-44E1-9BBC-1F539BB1340E}"/>
              </a:ext>
            </a:extLst>
          </p:cNvPr>
          <p:cNvSpPr>
            <a:spLocks noGrp="1"/>
          </p:cNvSpPr>
          <p:nvPr>
            <p:ph type="body" sz="quarter" idx="118" hasCustomPrompt="1"/>
          </p:nvPr>
        </p:nvSpPr>
        <p:spPr>
          <a:xfrm>
            <a:off x="3708375"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3" name="Text Placeholder 4">
            <a:extLst>
              <a:ext uri="{FF2B5EF4-FFF2-40B4-BE49-F238E27FC236}">
                <a16:creationId xmlns:a16="http://schemas.microsoft.com/office/drawing/2014/main" id="{6C89A572-BB42-49A1-9C15-EA2137F3BA35}"/>
              </a:ext>
            </a:extLst>
          </p:cNvPr>
          <p:cNvSpPr>
            <a:spLocks noGrp="1"/>
          </p:cNvSpPr>
          <p:nvPr>
            <p:ph type="body" sz="quarter" idx="119" hasCustomPrompt="1"/>
          </p:nvPr>
        </p:nvSpPr>
        <p:spPr>
          <a:xfrm>
            <a:off x="3708375"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4" name="Text Placeholder 4">
            <a:extLst>
              <a:ext uri="{FF2B5EF4-FFF2-40B4-BE49-F238E27FC236}">
                <a16:creationId xmlns:a16="http://schemas.microsoft.com/office/drawing/2014/main" id="{22C78003-F063-4BB5-AACD-E048F5837960}"/>
              </a:ext>
            </a:extLst>
          </p:cNvPr>
          <p:cNvSpPr>
            <a:spLocks noGrp="1"/>
          </p:cNvSpPr>
          <p:nvPr>
            <p:ph type="body" sz="quarter" idx="120" hasCustomPrompt="1"/>
          </p:nvPr>
        </p:nvSpPr>
        <p:spPr>
          <a:xfrm>
            <a:off x="3708375"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5" name="Picture Placeholder 7">
            <a:extLst>
              <a:ext uri="{FF2B5EF4-FFF2-40B4-BE49-F238E27FC236}">
                <a16:creationId xmlns:a16="http://schemas.microsoft.com/office/drawing/2014/main" id="{7E955A9E-0815-486E-8A1B-5A344C94B010}"/>
              </a:ext>
            </a:extLst>
          </p:cNvPr>
          <p:cNvSpPr>
            <a:spLocks noGrp="1" noChangeAspect="1"/>
          </p:cNvSpPr>
          <p:nvPr>
            <p:ph type="pic" sz="quarter" idx="121" hasCustomPrompt="1"/>
          </p:nvPr>
        </p:nvSpPr>
        <p:spPr>
          <a:xfrm>
            <a:off x="3879833"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86" name="Text Placeholder 4">
            <a:extLst>
              <a:ext uri="{FF2B5EF4-FFF2-40B4-BE49-F238E27FC236}">
                <a16:creationId xmlns:a16="http://schemas.microsoft.com/office/drawing/2014/main" id="{A7A3ED98-16A7-4CF4-8852-D731442C9E88}"/>
              </a:ext>
            </a:extLst>
          </p:cNvPr>
          <p:cNvSpPr>
            <a:spLocks noGrp="1"/>
          </p:cNvSpPr>
          <p:nvPr>
            <p:ph type="body" sz="quarter" idx="122" hasCustomPrompt="1"/>
          </p:nvPr>
        </p:nvSpPr>
        <p:spPr>
          <a:xfrm>
            <a:off x="4946152"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87" name="Text Placeholder 4">
            <a:extLst>
              <a:ext uri="{FF2B5EF4-FFF2-40B4-BE49-F238E27FC236}">
                <a16:creationId xmlns:a16="http://schemas.microsoft.com/office/drawing/2014/main" id="{A88DCBED-A3B0-4BAA-A21D-0CD68DE5B751}"/>
              </a:ext>
            </a:extLst>
          </p:cNvPr>
          <p:cNvSpPr>
            <a:spLocks noGrp="1"/>
          </p:cNvSpPr>
          <p:nvPr>
            <p:ph type="body" sz="quarter" idx="123" hasCustomPrompt="1"/>
          </p:nvPr>
        </p:nvSpPr>
        <p:spPr>
          <a:xfrm>
            <a:off x="4946152"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88" name="Text Placeholder 4">
            <a:extLst>
              <a:ext uri="{FF2B5EF4-FFF2-40B4-BE49-F238E27FC236}">
                <a16:creationId xmlns:a16="http://schemas.microsoft.com/office/drawing/2014/main" id="{513912DA-A22C-47A1-9D62-462A7D09306E}"/>
              </a:ext>
            </a:extLst>
          </p:cNvPr>
          <p:cNvSpPr>
            <a:spLocks noGrp="1"/>
          </p:cNvSpPr>
          <p:nvPr>
            <p:ph type="body" sz="quarter" idx="124" hasCustomPrompt="1"/>
          </p:nvPr>
        </p:nvSpPr>
        <p:spPr>
          <a:xfrm>
            <a:off x="4946152"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89" name="Text Placeholder 4">
            <a:extLst>
              <a:ext uri="{FF2B5EF4-FFF2-40B4-BE49-F238E27FC236}">
                <a16:creationId xmlns:a16="http://schemas.microsoft.com/office/drawing/2014/main" id="{9D700DB8-E39F-42B8-A664-8EA35F26238F}"/>
              </a:ext>
            </a:extLst>
          </p:cNvPr>
          <p:cNvSpPr>
            <a:spLocks noGrp="1"/>
          </p:cNvSpPr>
          <p:nvPr>
            <p:ph type="body" sz="quarter" idx="125" hasCustomPrompt="1"/>
          </p:nvPr>
        </p:nvSpPr>
        <p:spPr>
          <a:xfrm>
            <a:off x="4946152"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0" name="Picture Placeholder 7">
            <a:extLst>
              <a:ext uri="{FF2B5EF4-FFF2-40B4-BE49-F238E27FC236}">
                <a16:creationId xmlns:a16="http://schemas.microsoft.com/office/drawing/2014/main" id="{119D0912-283E-4DF2-A7FB-4654A7F7E9D2}"/>
              </a:ext>
            </a:extLst>
          </p:cNvPr>
          <p:cNvSpPr>
            <a:spLocks noGrp="1" noChangeAspect="1"/>
          </p:cNvSpPr>
          <p:nvPr>
            <p:ph type="pic" sz="quarter" idx="126" hasCustomPrompt="1"/>
          </p:nvPr>
        </p:nvSpPr>
        <p:spPr>
          <a:xfrm>
            <a:off x="5117610"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1" name="Text Placeholder 4">
            <a:extLst>
              <a:ext uri="{FF2B5EF4-FFF2-40B4-BE49-F238E27FC236}">
                <a16:creationId xmlns:a16="http://schemas.microsoft.com/office/drawing/2014/main" id="{F785E6D4-8ADD-43B9-BA99-2489C8AF6784}"/>
              </a:ext>
            </a:extLst>
          </p:cNvPr>
          <p:cNvSpPr>
            <a:spLocks noGrp="1"/>
          </p:cNvSpPr>
          <p:nvPr>
            <p:ph type="body" sz="quarter" idx="127" hasCustomPrompt="1"/>
          </p:nvPr>
        </p:nvSpPr>
        <p:spPr>
          <a:xfrm>
            <a:off x="6177254"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2" name="Text Placeholder 4">
            <a:extLst>
              <a:ext uri="{FF2B5EF4-FFF2-40B4-BE49-F238E27FC236}">
                <a16:creationId xmlns:a16="http://schemas.microsoft.com/office/drawing/2014/main" id="{5708805A-E1C6-4358-8E12-09EA3DCA9C9B}"/>
              </a:ext>
            </a:extLst>
          </p:cNvPr>
          <p:cNvSpPr>
            <a:spLocks noGrp="1"/>
          </p:cNvSpPr>
          <p:nvPr>
            <p:ph type="body" sz="quarter" idx="128" hasCustomPrompt="1"/>
          </p:nvPr>
        </p:nvSpPr>
        <p:spPr>
          <a:xfrm>
            <a:off x="6177254"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3" name="Text Placeholder 4">
            <a:extLst>
              <a:ext uri="{FF2B5EF4-FFF2-40B4-BE49-F238E27FC236}">
                <a16:creationId xmlns:a16="http://schemas.microsoft.com/office/drawing/2014/main" id="{EE5AC273-BAEA-420A-8B98-8A15C0D8F26F}"/>
              </a:ext>
            </a:extLst>
          </p:cNvPr>
          <p:cNvSpPr>
            <a:spLocks noGrp="1"/>
          </p:cNvSpPr>
          <p:nvPr>
            <p:ph type="body" sz="quarter" idx="129" hasCustomPrompt="1"/>
          </p:nvPr>
        </p:nvSpPr>
        <p:spPr>
          <a:xfrm>
            <a:off x="6177254"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4" name="Text Placeholder 4">
            <a:extLst>
              <a:ext uri="{FF2B5EF4-FFF2-40B4-BE49-F238E27FC236}">
                <a16:creationId xmlns:a16="http://schemas.microsoft.com/office/drawing/2014/main" id="{759D53F4-7165-4ABD-9E1A-93CCF1C825AA}"/>
              </a:ext>
            </a:extLst>
          </p:cNvPr>
          <p:cNvSpPr>
            <a:spLocks noGrp="1"/>
          </p:cNvSpPr>
          <p:nvPr>
            <p:ph type="body" sz="quarter" idx="130" hasCustomPrompt="1"/>
          </p:nvPr>
        </p:nvSpPr>
        <p:spPr>
          <a:xfrm>
            <a:off x="6177254"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95" name="Picture Placeholder 7">
            <a:extLst>
              <a:ext uri="{FF2B5EF4-FFF2-40B4-BE49-F238E27FC236}">
                <a16:creationId xmlns:a16="http://schemas.microsoft.com/office/drawing/2014/main" id="{CB622C18-4AC6-4DF2-82CD-65B11CD46F2D}"/>
              </a:ext>
            </a:extLst>
          </p:cNvPr>
          <p:cNvSpPr>
            <a:spLocks noGrp="1" noChangeAspect="1"/>
          </p:cNvSpPr>
          <p:nvPr>
            <p:ph type="pic" sz="quarter" idx="131" hasCustomPrompt="1"/>
          </p:nvPr>
        </p:nvSpPr>
        <p:spPr>
          <a:xfrm>
            <a:off x="6348712"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296" name="Text Placeholder 4">
            <a:extLst>
              <a:ext uri="{FF2B5EF4-FFF2-40B4-BE49-F238E27FC236}">
                <a16:creationId xmlns:a16="http://schemas.microsoft.com/office/drawing/2014/main" id="{8F4C88EA-7D2A-4952-BDE2-FF8E3813CB74}"/>
              </a:ext>
            </a:extLst>
          </p:cNvPr>
          <p:cNvSpPr>
            <a:spLocks noGrp="1"/>
          </p:cNvSpPr>
          <p:nvPr>
            <p:ph type="body" sz="quarter" idx="132" hasCustomPrompt="1"/>
          </p:nvPr>
        </p:nvSpPr>
        <p:spPr>
          <a:xfrm>
            <a:off x="7415039"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7" name="Text Placeholder 4">
            <a:extLst>
              <a:ext uri="{FF2B5EF4-FFF2-40B4-BE49-F238E27FC236}">
                <a16:creationId xmlns:a16="http://schemas.microsoft.com/office/drawing/2014/main" id="{71C23684-2E3F-4FBE-966A-795520ED2AFF}"/>
              </a:ext>
            </a:extLst>
          </p:cNvPr>
          <p:cNvSpPr>
            <a:spLocks noGrp="1"/>
          </p:cNvSpPr>
          <p:nvPr>
            <p:ph type="body" sz="quarter" idx="133" hasCustomPrompt="1"/>
          </p:nvPr>
        </p:nvSpPr>
        <p:spPr>
          <a:xfrm>
            <a:off x="7415039"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98" name="Text Placeholder 4">
            <a:extLst>
              <a:ext uri="{FF2B5EF4-FFF2-40B4-BE49-F238E27FC236}">
                <a16:creationId xmlns:a16="http://schemas.microsoft.com/office/drawing/2014/main" id="{2A73D139-F580-4A30-9FE3-87D5CC6177E2}"/>
              </a:ext>
            </a:extLst>
          </p:cNvPr>
          <p:cNvSpPr>
            <a:spLocks noGrp="1"/>
          </p:cNvSpPr>
          <p:nvPr>
            <p:ph type="body" sz="quarter" idx="134" hasCustomPrompt="1"/>
          </p:nvPr>
        </p:nvSpPr>
        <p:spPr>
          <a:xfrm>
            <a:off x="7415039"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99" name="Text Placeholder 4">
            <a:extLst>
              <a:ext uri="{FF2B5EF4-FFF2-40B4-BE49-F238E27FC236}">
                <a16:creationId xmlns:a16="http://schemas.microsoft.com/office/drawing/2014/main" id="{F96AAD65-BF2A-4385-9DD1-8414EAD4F5C9}"/>
              </a:ext>
            </a:extLst>
          </p:cNvPr>
          <p:cNvSpPr>
            <a:spLocks noGrp="1"/>
          </p:cNvSpPr>
          <p:nvPr>
            <p:ph type="body" sz="quarter" idx="135" hasCustomPrompt="1"/>
          </p:nvPr>
        </p:nvSpPr>
        <p:spPr>
          <a:xfrm>
            <a:off x="7415039"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0" name="Picture Placeholder 7">
            <a:extLst>
              <a:ext uri="{FF2B5EF4-FFF2-40B4-BE49-F238E27FC236}">
                <a16:creationId xmlns:a16="http://schemas.microsoft.com/office/drawing/2014/main" id="{1F953F1B-9AF7-48F0-BD04-DCF42055DCC7}"/>
              </a:ext>
            </a:extLst>
          </p:cNvPr>
          <p:cNvSpPr>
            <a:spLocks noGrp="1" noChangeAspect="1"/>
          </p:cNvSpPr>
          <p:nvPr>
            <p:ph type="pic" sz="quarter" idx="136" hasCustomPrompt="1"/>
          </p:nvPr>
        </p:nvSpPr>
        <p:spPr>
          <a:xfrm>
            <a:off x="7586497"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1" name="Text Placeholder 4">
            <a:extLst>
              <a:ext uri="{FF2B5EF4-FFF2-40B4-BE49-F238E27FC236}">
                <a16:creationId xmlns:a16="http://schemas.microsoft.com/office/drawing/2014/main" id="{4AB53460-FA6A-4C59-ABCA-3EEAD0F943F8}"/>
              </a:ext>
            </a:extLst>
          </p:cNvPr>
          <p:cNvSpPr>
            <a:spLocks noGrp="1"/>
          </p:cNvSpPr>
          <p:nvPr>
            <p:ph type="body" sz="quarter" idx="137" hasCustomPrompt="1"/>
          </p:nvPr>
        </p:nvSpPr>
        <p:spPr>
          <a:xfrm>
            <a:off x="8649474"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2" name="Text Placeholder 4">
            <a:extLst>
              <a:ext uri="{FF2B5EF4-FFF2-40B4-BE49-F238E27FC236}">
                <a16:creationId xmlns:a16="http://schemas.microsoft.com/office/drawing/2014/main" id="{C670F21E-D53E-4772-BF7A-6769D63C8B6E}"/>
              </a:ext>
            </a:extLst>
          </p:cNvPr>
          <p:cNvSpPr>
            <a:spLocks noGrp="1"/>
          </p:cNvSpPr>
          <p:nvPr>
            <p:ph type="body" sz="quarter" idx="138" hasCustomPrompt="1"/>
          </p:nvPr>
        </p:nvSpPr>
        <p:spPr>
          <a:xfrm>
            <a:off x="8649474"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3" name="Text Placeholder 4">
            <a:extLst>
              <a:ext uri="{FF2B5EF4-FFF2-40B4-BE49-F238E27FC236}">
                <a16:creationId xmlns:a16="http://schemas.microsoft.com/office/drawing/2014/main" id="{B9476054-B795-4EDE-A218-1FF29260C49B}"/>
              </a:ext>
            </a:extLst>
          </p:cNvPr>
          <p:cNvSpPr>
            <a:spLocks noGrp="1"/>
          </p:cNvSpPr>
          <p:nvPr>
            <p:ph type="body" sz="quarter" idx="139" hasCustomPrompt="1"/>
          </p:nvPr>
        </p:nvSpPr>
        <p:spPr>
          <a:xfrm>
            <a:off x="8649474"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4" name="Text Placeholder 4">
            <a:extLst>
              <a:ext uri="{FF2B5EF4-FFF2-40B4-BE49-F238E27FC236}">
                <a16:creationId xmlns:a16="http://schemas.microsoft.com/office/drawing/2014/main" id="{E5DF0A75-F493-45C7-81FD-1A1310BB8882}"/>
              </a:ext>
            </a:extLst>
          </p:cNvPr>
          <p:cNvSpPr>
            <a:spLocks noGrp="1"/>
          </p:cNvSpPr>
          <p:nvPr>
            <p:ph type="body" sz="quarter" idx="140" hasCustomPrompt="1"/>
          </p:nvPr>
        </p:nvSpPr>
        <p:spPr>
          <a:xfrm>
            <a:off x="8649474"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05" name="Picture Placeholder 7">
            <a:extLst>
              <a:ext uri="{FF2B5EF4-FFF2-40B4-BE49-F238E27FC236}">
                <a16:creationId xmlns:a16="http://schemas.microsoft.com/office/drawing/2014/main" id="{D5D92845-4B12-4567-AF44-D26FCBDB7398}"/>
              </a:ext>
            </a:extLst>
          </p:cNvPr>
          <p:cNvSpPr>
            <a:spLocks noGrp="1" noChangeAspect="1"/>
          </p:cNvSpPr>
          <p:nvPr>
            <p:ph type="pic" sz="quarter" idx="141" hasCustomPrompt="1"/>
          </p:nvPr>
        </p:nvSpPr>
        <p:spPr>
          <a:xfrm>
            <a:off x="8820932"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06" name="Text Placeholder 4">
            <a:extLst>
              <a:ext uri="{FF2B5EF4-FFF2-40B4-BE49-F238E27FC236}">
                <a16:creationId xmlns:a16="http://schemas.microsoft.com/office/drawing/2014/main" id="{6DBEC153-7029-4AB3-A423-C85224B10231}"/>
              </a:ext>
            </a:extLst>
          </p:cNvPr>
          <p:cNvSpPr>
            <a:spLocks noGrp="1"/>
          </p:cNvSpPr>
          <p:nvPr>
            <p:ph type="body" sz="quarter" idx="142" hasCustomPrompt="1"/>
          </p:nvPr>
        </p:nvSpPr>
        <p:spPr>
          <a:xfrm>
            <a:off x="9879861" y="2879135"/>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07" name="Text Placeholder 4">
            <a:extLst>
              <a:ext uri="{FF2B5EF4-FFF2-40B4-BE49-F238E27FC236}">
                <a16:creationId xmlns:a16="http://schemas.microsoft.com/office/drawing/2014/main" id="{0D5D295E-62AF-4501-9977-B516633B5F86}"/>
              </a:ext>
            </a:extLst>
          </p:cNvPr>
          <p:cNvSpPr>
            <a:spLocks noGrp="1"/>
          </p:cNvSpPr>
          <p:nvPr>
            <p:ph type="body" sz="quarter" idx="143" hasCustomPrompt="1"/>
          </p:nvPr>
        </p:nvSpPr>
        <p:spPr>
          <a:xfrm>
            <a:off x="9879861" y="3012018"/>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8" name="Text Placeholder 4">
            <a:extLst>
              <a:ext uri="{FF2B5EF4-FFF2-40B4-BE49-F238E27FC236}">
                <a16:creationId xmlns:a16="http://schemas.microsoft.com/office/drawing/2014/main" id="{55BC1D01-6FFC-473B-A31E-6EE209E2E8DA}"/>
              </a:ext>
            </a:extLst>
          </p:cNvPr>
          <p:cNvSpPr>
            <a:spLocks noGrp="1"/>
          </p:cNvSpPr>
          <p:nvPr>
            <p:ph type="body" sz="quarter" idx="144" hasCustomPrompt="1"/>
          </p:nvPr>
        </p:nvSpPr>
        <p:spPr>
          <a:xfrm>
            <a:off x="9879861" y="313794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09" name="Text Placeholder 4">
            <a:extLst>
              <a:ext uri="{FF2B5EF4-FFF2-40B4-BE49-F238E27FC236}">
                <a16:creationId xmlns:a16="http://schemas.microsoft.com/office/drawing/2014/main" id="{88F7D17F-454B-4394-AE23-E4C0F9F061E3}"/>
              </a:ext>
            </a:extLst>
          </p:cNvPr>
          <p:cNvSpPr>
            <a:spLocks noGrp="1"/>
          </p:cNvSpPr>
          <p:nvPr>
            <p:ph type="body" sz="quarter" idx="145" hasCustomPrompt="1"/>
          </p:nvPr>
        </p:nvSpPr>
        <p:spPr>
          <a:xfrm>
            <a:off x="9879861" y="3246492"/>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0" name="Picture Placeholder 7">
            <a:extLst>
              <a:ext uri="{FF2B5EF4-FFF2-40B4-BE49-F238E27FC236}">
                <a16:creationId xmlns:a16="http://schemas.microsoft.com/office/drawing/2014/main" id="{281B762D-3EC1-4BC0-8660-77F55637A350}"/>
              </a:ext>
            </a:extLst>
          </p:cNvPr>
          <p:cNvSpPr>
            <a:spLocks noGrp="1" noChangeAspect="1"/>
          </p:cNvSpPr>
          <p:nvPr>
            <p:ph type="pic" sz="quarter" idx="146" hasCustomPrompt="1"/>
          </p:nvPr>
        </p:nvSpPr>
        <p:spPr>
          <a:xfrm>
            <a:off x="10051319" y="2066087"/>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1" name="Text Placeholder 4">
            <a:extLst>
              <a:ext uri="{FF2B5EF4-FFF2-40B4-BE49-F238E27FC236}">
                <a16:creationId xmlns:a16="http://schemas.microsoft.com/office/drawing/2014/main" id="{62B53341-3EAE-4D0D-A597-796C912E8843}"/>
              </a:ext>
            </a:extLst>
          </p:cNvPr>
          <p:cNvSpPr>
            <a:spLocks noGrp="1"/>
          </p:cNvSpPr>
          <p:nvPr>
            <p:ph type="body" sz="quarter" idx="147" hasCustomPrompt="1"/>
          </p:nvPr>
        </p:nvSpPr>
        <p:spPr>
          <a:xfrm>
            <a:off x="1239683"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2" name="Text Placeholder 4">
            <a:extLst>
              <a:ext uri="{FF2B5EF4-FFF2-40B4-BE49-F238E27FC236}">
                <a16:creationId xmlns:a16="http://schemas.microsoft.com/office/drawing/2014/main" id="{E0AD4D38-3E15-464E-A752-A6EA0A9AA9CA}"/>
              </a:ext>
            </a:extLst>
          </p:cNvPr>
          <p:cNvSpPr>
            <a:spLocks noGrp="1"/>
          </p:cNvSpPr>
          <p:nvPr>
            <p:ph type="body" sz="quarter" idx="148" hasCustomPrompt="1"/>
          </p:nvPr>
        </p:nvSpPr>
        <p:spPr>
          <a:xfrm>
            <a:off x="1239683"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3" name="Text Placeholder 4">
            <a:extLst>
              <a:ext uri="{FF2B5EF4-FFF2-40B4-BE49-F238E27FC236}">
                <a16:creationId xmlns:a16="http://schemas.microsoft.com/office/drawing/2014/main" id="{6EC29790-65C7-434D-9E56-20B72EE41614}"/>
              </a:ext>
            </a:extLst>
          </p:cNvPr>
          <p:cNvSpPr>
            <a:spLocks noGrp="1"/>
          </p:cNvSpPr>
          <p:nvPr>
            <p:ph type="body" sz="quarter" idx="149" hasCustomPrompt="1"/>
          </p:nvPr>
        </p:nvSpPr>
        <p:spPr>
          <a:xfrm>
            <a:off x="1239683"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4" name="Text Placeholder 4">
            <a:extLst>
              <a:ext uri="{FF2B5EF4-FFF2-40B4-BE49-F238E27FC236}">
                <a16:creationId xmlns:a16="http://schemas.microsoft.com/office/drawing/2014/main" id="{C4E528A9-5B48-431A-8C25-5A1D4A3B0E9E}"/>
              </a:ext>
            </a:extLst>
          </p:cNvPr>
          <p:cNvSpPr>
            <a:spLocks noGrp="1"/>
          </p:cNvSpPr>
          <p:nvPr>
            <p:ph type="body" sz="quarter" idx="150" hasCustomPrompt="1"/>
          </p:nvPr>
        </p:nvSpPr>
        <p:spPr>
          <a:xfrm>
            <a:off x="1239683"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15" name="Picture Placeholder 7">
            <a:extLst>
              <a:ext uri="{FF2B5EF4-FFF2-40B4-BE49-F238E27FC236}">
                <a16:creationId xmlns:a16="http://schemas.microsoft.com/office/drawing/2014/main" id="{288C1464-2891-43DF-93F7-A1A83CE3EDD1}"/>
              </a:ext>
            </a:extLst>
          </p:cNvPr>
          <p:cNvSpPr>
            <a:spLocks noGrp="1" noChangeAspect="1"/>
          </p:cNvSpPr>
          <p:nvPr>
            <p:ph type="pic" sz="quarter" idx="151" hasCustomPrompt="1"/>
          </p:nvPr>
        </p:nvSpPr>
        <p:spPr>
          <a:xfrm>
            <a:off x="1411141"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16" name="Text Placeholder 4">
            <a:extLst>
              <a:ext uri="{FF2B5EF4-FFF2-40B4-BE49-F238E27FC236}">
                <a16:creationId xmlns:a16="http://schemas.microsoft.com/office/drawing/2014/main" id="{3271AB5D-8BC4-4BC8-BBFE-8BF2642781A8}"/>
              </a:ext>
            </a:extLst>
          </p:cNvPr>
          <p:cNvSpPr>
            <a:spLocks noGrp="1"/>
          </p:cNvSpPr>
          <p:nvPr>
            <p:ph type="body" sz="quarter" idx="152" hasCustomPrompt="1"/>
          </p:nvPr>
        </p:nvSpPr>
        <p:spPr>
          <a:xfrm>
            <a:off x="2473931"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17" name="Text Placeholder 4">
            <a:extLst>
              <a:ext uri="{FF2B5EF4-FFF2-40B4-BE49-F238E27FC236}">
                <a16:creationId xmlns:a16="http://schemas.microsoft.com/office/drawing/2014/main" id="{0B8EC452-EEF9-4CE5-999E-D60318276E04}"/>
              </a:ext>
            </a:extLst>
          </p:cNvPr>
          <p:cNvSpPr>
            <a:spLocks noGrp="1"/>
          </p:cNvSpPr>
          <p:nvPr>
            <p:ph type="body" sz="quarter" idx="153" hasCustomPrompt="1"/>
          </p:nvPr>
        </p:nvSpPr>
        <p:spPr>
          <a:xfrm>
            <a:off x="2473931"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18" name="Text Placeholder 4">
            <a:extLst>
              <a:ext uri="{FF2B5EF4-FFF2-40B4-BE49-F238E27FC236}">
                <a16:creationId xmlns:a16="http://schemas.microsoft.com/office/drawing/2014/main" id="{A933812B-1617-4FAB-BFF5-713B805636F8}"/>
              </a:ext>
            </a:extLst>
          </p:cNvPr>
          <p:cNvSpPr>
            <a:spLocks noGrp="1"/>
          </p:cNvSpPr>
          <p:nvPr>
            <p:ph type="body" sz="quarter" idx="154" hasCustomPrompt="1"/>
          </p:nvPr>
        </p:nvSpPr>
        <p:spPr>
          <a:xfrm>
            <a:off x="2473931"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9" name="Text Placeholder 4">
            <a:extLst>
              <a:ext uri="{FF2B5EF4-FFF2-40B4-BE49-F238E27FC236}">
                <a16:creationId xmlns:a16="http://schemas.microsoft.com/office/drawing/2014/main" id="{3CF7B6C6-67DC-4F15-9BC1-7ED503D4B34B}"/>
              </a:ext>
            </a:extLst>
          </p:cNvPr>
          <p:cNvSpPr>
            <a:spLocks noGrp="1"/>
          </p:cNvSpPr>
          <p:nvPr>
            <p:ph type="body" sz="quarter" idx="155" hasCustomPrompt="1"/>
          </p:nvPr>
        </p:nvSpPr>
        <p:spPr>
          <a:xfrm>
            <a:off x="2473931"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0" name="Picture Placeholder 7">
            <a:extLst>
              <a:ext uri="{FF2B5EF4-FFF2-40B4-BE49-F238E27FC236}">
                <a16:creationId xmlns:a16="http://schemas.microsoft.com/office/drawing/2014/main" id="{C51F412E-89E2-40C6-8EB1-8AC54CA3317E}"/>
              </a:ext>
            </a:extLst>
          </p:cNvPr>
          <p:cNvSpPr>
            <a:spLocks noGrp="1" noChangeAspect="1"/>
          </p:cNvSpPr>
          <p:nvPr>
            <p:ph type="pic" sz="quarter" idx="156" hasCustomPrompt="1"/>
          </p:nvPr>
        </p:nvSpPr>
        <p:spPr>
          <a:xfrm>
            <a:off x="2645389"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1" name="Text Placeholder 4">
            <a:extLst>
              <a:ext uri="{FF2B5EF4-FFF2-40B4-BE49-F238E27FC236}">
                <a16:creationId xmlns:a16="http://schemas.microsoft.com/office/drawing/2014/main" id="{DF7E1A3D-8101-4A04-B702-65613DB225E6}"/>
              </a:ext>
            </a:extLst>
          </p:cNvPr>
          <p:cNvSpPr>
            <a:spLocks noGrp="1"/>
          </p:cNvSpPr>
          <p:nvPr>
            <p:ph type="body" sz="quarter" idx="157" hasCustomPrompt="1"/>
          </p:nvPr>
        </p:nvSpPr>
        <p:spPr>
          <a:xfrm>
            <a:off x="3708375"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2" name="Text Placeholder 4">
            <a:extLst>
              <a:ext uri="{FF2B5EF4-FFF2-40B4-BE49-F238E27FC236}">
                <a16:creationId xmlns:a16="http://schemas.microsoft.com/office/drawing/2014/main" id="{03940B9A-8FB4-4E31-8F7B-1BFF0DA2DBD1}"/>
              </a:ext>
            </a:extLst>
          </p:cNvPr>
          <p:cNvSpPr>
            <a:spLocks noGrp="1"/>
          </p:cNvSpPr>
          <p:nvPr>
            <p:ph type="body" sz="quarter" idx="158" hasCustomPrompt="1"/>
          </p:nvPr>
        </p:nvSpPr>
        <p:spPr>
          <a:xfrm>
            <a:off x="3708375"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3" name="Text Placeholder 4">
            <a:extLst>
              <a:ext uri="{FF2B5EF4-FFF2-40B4-BE49-F238E27FC236}">
                <a16:creationId xmlns:a16="http://schemas.microsoft.com/office/drawing/2014/main" id="{F63A98EC-AE3F-4C71-B3E8-7BC10AC7C156}"/>
              </a:ext>
            </a:extLst>
          </p:cNvPr>
          <p:cNvSpPr>
            <a:spLocks noGrp="1"/>
          </p:cNvSpPr>
          <p:nvPr>
            <p:ph type="body" sz="quarter" idx="159" hasCustomPrompt="1"/>
          </p:nvPr>
        </p:nvSpPr>
        <p:spPr>
          <a:xfrm>
            <a:off x="3708375"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4" name="Text Placeholder 4">
            <a:extLst>
              <a:ext uri="{FF2B5EF4-FFF2-40B4-BE49-F238E27FC236}">
                <a16:creationId xmlns:a16="http://schemas.microsoft.com/office/drawing/2014/main" id="{304B9746-5B8C-4039-B92F-6FAA5E353C26}"/>
              </a:ext>
            </a:extLst>
          </p:cNvPr>
          <p:cNvSpPr>
            <a:spLocks noGrp="1"/>
          </p:cNvSpPr>
          <p:nvPr>
            <p:ph type="body" sz="quarter" idx="160" hasCustomPrompt="1"/>
          </p:nvPr>
        </p:nvSpPr>
        <p:spPr>
          <a:xfrm>
            <a:off x="3708375"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25" name="Picture Placeholder 7">
            <a:extLst>
              <a:ext uri="{FF2B5EF4-FFF2-40B4-BE49-F238E27FC236}">
                <a16:creationId xmlns:a16="http://schemas.microsoft.com/office/drawing/2014/main" id="{083C1E05-87E0-40C7-B59C-C4705E1BC2A7}"/>
              </a:ext>
            </a:extLst>
          </p:cNvPr>
          <p:cNvSpPr>
            <a:spLocks noGrp="1" noChangeAspect="1"/>
          </p:cNvSpPr>
          <p:nvPr>
            <p:ph type="pic" sz="quarter" idx="161" hasCustomPrompt="1"/>
          </p:nvPr>
        </p:nvSpPr>
        <p:spPr>
          <a:xfrm>
            <a:off x="3879833"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26" name="Text Placeholder 4">
            <a:extLst>
              <a:ext uri="{FF2B5EF4-FFF2-40B4-BE49-F238E27FC236}">
                <a16:creationId xmlns:a16="http://schemas.microsoft.com/office/drawing/2014/main" id="{1CAC0D9D-DCE5-46B1-AD5C-9CE1BD726A15}"/>
              </a:ext>
            </a:extLst>
          </p:cNvPr>
          <p:cNvSpPr>
            <a:spLocks noGrp="1"/>
          </p:cNvSpPr>
          <p:nvPr>
            <p:ph type="body" sz="quarter" idx="162" hasCustomPrompt="1"/>
          </p:nvPr>
        </p:nvSpPr>
        <p:spPr>
          <a:xfrm>
            <a:off x="4946152"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27" name="Text Placeholder 4">
            <a:extLst>
              <a:ext uri="{FF2B5EF4-FFF2-40B4-BE49-F238E27FC236}">
                <a16:creationId xmlns:a16="http://schemas.microsoft.com/office/drawing/2014/main" id="{BEEC9FE9-928D-45D1-9225-6461FAAE0506}"/>
              </a:ext>
            </a:extLst>
          </p:cNvPr>
          <p:cNvSpPr>
            <a:spLocks noGrp="1"/>
          </p:cNvSpPr>
          <p:nvPr>
            <p:ph type="body" sz="quarter" idx="163" hasCustomPrompt="1"/>
          </p:nvPr>
        </p:nvSpPr>
        <p:spPr>
          <a:xfrm>
            <a:off x="4946152"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28" name="Text Placeholder 4">
            <a:extLst>
              <a:ext uri="{FF2B5EF4-FFF2-40B4-BE49-F238E27FC236}">
                <a16:creationId xmlns:a16="http://schemas.microsoft.com/office/drawing/2014/main" id="{50CD7C10-591D-48B9-B136-A8B76282126E}"/>
              </a:ext>
            </a:extLst>
          </p:cNvPr>
          <p:cNvSpPr>
            <a:spLocks noGrp="1"/>
          </p:cNvSpPr>
          <p:nvPr>
            <p:ph type="body" sz="quarter" idx="164" hasCustomPrompt="1"/>
          </p:nvPr>
        </p:nvSpPr>
        <p:spPr>
          <a:xfrm>
            <a:off x="4946152"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29" name="Text Placeholder 4">
            <a:extLst>
              <a:ext uri="{FF2B5EF4-FFF2-40B4-BE49-F238E27FC236}">
                <a16:creationId xmlns:a16="http://schemas.microsoft.com/office/drawing/2014/main" id="{85F69936-D166-4D13-9C5A-4B1B53FE01CD}"/>
              </a:ext>
            </a:extLst>
          </p:cNvPr>
          <p:cNvSpPr>
            <a:spLocks noGrp="1"/>
          </p:cNvSpPr>
          <p:nvPr>
            <p:ph type="body" sz="quarter" idx="165" hasCustomPrompt="1"/>
          </p:nvPr>
        </p:nvSpPr>
        <p:spPr>
          <a:xfrm>
            <a:off x="4946152"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0" name="Picture Placeholder 7">
            <a:extLst>
              <a:ext uri="{FF2B5EF4-FFF2-40B4-BE49-F238E27FC236}">
                <a16:creationId xmlns:a16="http://schemas.microsoft.com/office/drawing/2014/main" id="{EFEFE154-A4A4-4D5F-923E-BDF65FF70CFA}"/>
              </a:ext>
            </a:extLst>
          </p:cNvPr>
          <p:cNvSpPr>
            <a:spLocks noGrp="1" noChangeAspect="1"/>
          </p:cNvSpPr>
          <p:nvPr>
            <p:ph type="pic" sz="quarter" idx="166" hasCustomPrompt="1"/>
          </p:nvPr>
        </p:nvSpPr>
        <p:spPr>
          <a:xfrm>
            <a:off x="5117610"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1" name="Text Placeholder 4">
            <a:extLst>
              <a:ext uri="{FF2B5EF4-FFF2-40B4-BE49-F238E27FC236}">
                <a16:creationId xmlns:a16="http://schemas.microsoft.com/office/drawing/2014/main" id="{9910BDBA-5229-4713-BD54-12CC83EDF29A}"/>
              </a:ext>
            </a:extLst>
          </p:cNvPr>
          <p:cNvSpPr>
            <a:spLocks noGrp="1"/>
          </p:cNvSpPr>
          <p:nvPr>
            <p:ph type="body" sz="quarter" idx="167" hasCustomPrompt="1"/>
          </p:nvPr>
        </p:nvSpPr>
        <p:spPr>
          <a:xfrm>
            <a:off x="6177254"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2" name="Text Placeholder 4">
            <a:extLst>
              <a:ext uri="{FF2B5EF4-FFF2-40B4-BE49-F238E27FC236}">
                <a16:creationId xmlns:a16="http://schemas.microsoft.com/office/drawing/2014/main" id="{0B869519-DDD7-4EC9-B5E2-9921FB710ADF}"/>
              </a:ext>
            </a:extLst>
          </p:cNvPr>
          <p:cNvSpPr>
            <a:spLocks noGrp="1"/>
          </p:cNvSpPr>
          <p:nvPr>
            <p:ph type="body" sz="quarter" idx="168" hasCustomPrompt="1"/>
          </p:nvPr>
        </p:nvSpPr>
        <p:spPr>
          <a:xfrm>
            <a:off x="6177254"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3" name="Text Placeholder 4">
            <a:extLst>
              <a:ext uri="{FF2B5EF4-FFF2-40B4-BE49-F238E27FC236}">
                <a16:creationId xmlns:a16="http://schemas.microsoft.com/office/drawing/2014/main" id="{1BF4F802-03DE-47D6-82B6-80D220C21B2D}"/>
              </a:ext>
            </a:extLst>
          </p:cNvPr>
          <p:cNvSpPr>
            <a:spLocks noGrp="1"/>
          </p:cNvSpPr>
          <p:nvPr>
            <p:ph type="body" sz="quarter" idx="169" hasCustomPrompt="1"/>
          </p:nvPr>
        </p:nvSpPr>
        <p:spPr>
          <a:xfrm>
            <a:off x="6177254"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4" name="Text Placeholder 4">
            <a:extLst>
              <a:ext uri="{FF2B5EF4-FFF2-40B4-BE49-F238E27FC236}">
                <a16:creationId xmlns:a16="http://schemas.microsoft.com/office/drawing/2014/main" id="{24A3D691-B202-447A-BF1D-152A5F30AEB5}"/>
              </a:ext>
            </a:extLst>
          </p:cNvPr>
          <p:cNvSpPr>
            <a:spLocks noGrp="1"/>
          </p:cNvSpPr>
          <p:nvPr>
            <p:ph type="body" sz="quarter" idx="170" hasCustomPrompt="1"/>
          </p:nvPr>
        </p:nvSpPr>
        <p:spPr>
          <a:xfrm>
            <a:off x="6177254"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35" name="Picture Placeholder 7">
            <a:extLst>
              <a:ext uri="{FF2B5EF4-FFF2-40B4-BE49-F238E27FC236}">
                <a16:creationId xmlns:a16="http://schemas.microsoft.com/office/drawing/2014/main" id="{31F588FE-3AE6-4B07-8C7B-0B48E550266B}"/>
              </a:ext>
            </a:extLst>
          </p:cNvPr>
          <p:cNvSpPr>
            <a:spLocks noGrp="1" noChangeAspect="1"/>
          </p:cNvSpPr>
          <p:nvPr>
            <p:ph type="pic" sz="quarter" idx="171" hasCustomPrompt="1"/>
          </p:nvPr>
        </p:nvSpPr>
        <p:spPr>
          <a:xfrm>
            <a:off x="6348712"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36" name="Text Placeholder 4">
            <a:extLst>
              <a:ext uri="{FF2B5EF4-FFF2-40B4-BE49-F238E27FC236}">
                <a16:creationId xmlns:a16="http://schemas.microsoft.com/office/drawing/2014/main" id="{2CEFAC29-4288-453B-84CE-024B5F624B8E}"/>
              </a:ext>
            </a:extLst>
          </p:cNvPr>
          <p:cNvSpPr>
            <a:spLocks noGrp="1"/>
          </p:cNvSpPr>
          <p:nvPr>
            <p:ph type="body" sz="quarter" idx="172" hasCustomPrompt="1"/>
          </p:nvPr>
        </p:nvSpPr>
        <p:spPr>
          <a:xfrm>
            <a:off x="7415039"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37" name="Text Placeholder 4">
            <a:extLst>
              <a:ext uri="{FF2B5EF4-FFF2-40B4-BE49-F238E27FC236}">
                <a16:creationId xmlns:a16="http://schemas.microsoft.com/office/drawing/2014/main" id="{48F02F17-B98C-4D5F-8597-4D47EDE2E4A1}"/>
              </a:ext>
            </a:extLst>
          </p:cNvPr>
          <p:cNvSpPr>
            <a:spLocks noGrp="1"/>
          </p:cNvSpPr>
          <p:nvPr>
            <p:ph type="body" sz="quarter" idx="173" hasCustomPrompt="1"/>
          </p:nvPr>
        </p:nvSpPr>
        <p:spPr>
          <a:xfrm>
            <a:off x="7415039"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38" name="Text Placeholder 4">
            <a:extLst>
              <a:ext uri="{FF2B5EF4-FFF2-40B4-BE49-F238E27FC236}">
                <a16:creationId xmlns:a16="http://schemas.microsoft.com/office/drawing/2014/main" id="{6FBE6A87-938A-4B2A-8A0D-26BF10D73475}"/>
              </a:ext>
            </a:extLst>
          </p:cNvPr>
          <p:cNvSpPr>
            <a:spLocks noGrp="1"/>
          </p:cNvSpPr>
          <p:nvPr>
            <p:ph type="body" sz="quarter" idx="174" hasCustomPrompt="1"/>
          </p:nvPr>
        </p:nvSpPr>
        <p:spPr>
          <a:xfrm>
            <a:off x="7415039"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39" name="Text Placeholder 4">
            <a:extLst>
              <a:ext uri="{FF2B5EF4-FFF2-40B4-BE49-F238E27FC236}">
                <a16:creationId xmlns:a16="http://schemas.microsoft.com/office/drawing/2014/main" id="{0AFF3EEE-D1B3-4640-9BBA-BCC75421DDF9}"/>
              </a:ext>
            </a:extLst>
          </p:cNvPr>
          <p:cNvSpPr>
            <a:spLocks noGrp="1"/>
          </p:cNvSpPr>
          <p:nvPr>
            <p:ph type="body" sz="quarter" idx="175" hasCustomPrompt="1"/>
          </p:nvPr>
        </p:nvSpPr>
        <p:spPr>
          <a:xfrm>
            <a:off x="7415039"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0" name="Picture Placeholder 7">
            <a:extLst>
              <a:ext uri="{FF2B5EF4-FFF2-40B4-BE49-F238E27FC236}">
                <a16:creationId xmlns:a16="http://schemas.microsoft.com/office/drawing/2014/main" id="{BAC3AD12-18A7-4512-AE80-E1895F2281BD}"/>
              </a:ext>
            </a:extLst>
          </p:cNvPr>
          <p:cNvSpPr>
            <a:spLocks noGrp="1" noChangeAspect="1"/>
          </p:cNvSpPr>
          <p:nvPr>
            <p:ph type="pic" sz="quarter" idx="176" hasCustomPrompt="1"/>
          </p:nvPr>
        </p:nvSpPr>
        <p:spPr>
          <a:xfrm>
            <a:off x="7586497"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1" name="Text Placeholder 4">
            <a:extLst>
              <a:ext uri="{FF2B5EF4-FFF2-40B4-BE49-F238E27FC236}">
                <a16:creationId xmlns:a16="http://schemas.microsoft.com/office/drawing/2014/main" id="{3ABDDD70-06AC-419D-BCE4-0811296AD81A}"/>
              </a:ext>
            </a:extLst>
          </p:cNvPr>
          <p:cNvSpPr>
            <a:spLocks noGrp="1"/>
          </p:cNvSpPr>
          <p:nvPr>
            <p:ph type="body" sz="quarter" idx="177" hasCustomPrompt="1"/>
          </p:nvPr>
        </p:nvSpPr>
        <p:spPr>
          <a:xfrm>
            <a:off x="8649474"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2" name="Text Placeholder 4">
            <a:extLst>
              <a:ext uri="{FF2B5EF4-FFF2-40B4-BE49-F238E27FC236}">
                <a16:creationId xmlns:a16="http://schemas.microsoft.com/office/drawing/2014/main" id="{A37A4C4D-256D-4AAD-914C-6182B7547D10}"/>
              </a:ext>
            </a:extLst>
          </p:cNvPr>
          <p:cNvSpPr>
            <a:spLocks noGrp="1"/>
          </p:cNvSpPr>
          <p:nvPr>
            <p:ph type="body" sz="quarter" idx="178" hasCustomPrompt="1"/>
          </p:nvPr>
        </p:nvSpPr>
        <p:spPr>
          <a:xfrm>
            <a:off x="8649474"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3" name="Text Placeholder 4">
            <a:extLst>
              <a:ext uri="{FF2B5EF4-FFF2-40B4-BE49-F238E27FC236}">
                <a16:creationId xmlns:a16="http://schemas.microsoft.com/office/drawing/2014/main" id="{47FBF972-0852-44E2-9E1B-2E96B422D531}"/>
              </a:ext>
            </a:extLst>
          </p:cNvPr>
          <p:cNvSpPr>
            <a:spLocks noGrp="1"/>
          </p:cNvSpPr>
          <p:nvPr>
            <p:ph type="body" sz="quarter" idx="179" hasCustomPrompt="1"/>
          </p:nvPr>
        </p:nvSpPr>
        <p:spPr>
          <a:xfrm>
            <a:off x="8649474"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4" name="Text Placeholder 4">
            <a:extLst>
              <a:ext uri="{FF2B5EF4-FFF2-40B4-BE49-F238E27FC236}">
                <a16:creationId xmlns:a16="http://schemas.microsoft.com/office/drawing/2014/main" id="{AE6B0926-56CB-43F8-99E0-760B254E7BB6}"/>
              </a:ext>
            </a:extLst>
          </p:cNvPr>
          <p:cNvSpPr>
            <a:spLocks noGrp="1"/>
          </p:cNvSpPr>
          <p:nvPr>
            <p:ph type="body" sz="quarter" idx="180" hasCustomPrompt="1"/>
          </p:nvPr>
        </p:nvSpPr>
        <p:spPr>
          <a:xfrm>
            <a:off x="8649474"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45" name="Picture Placeholder 7">
            <a:extLst>
              <a:ext uri="{FF2B5EF4-FFF2-40B4-BE49-F238E27FC236}">
                <a16:creationId xmlns:a16="http://schemas.microsoft.com/office/drawing/2014/main" id="{32EA1777-6009-48D4-9FED-A2E1FBD4AA68}"/>
              </a:ext>
            </a:extLst>
          </p:cNvPr>
          <p:cNvSpPr>
            <a:spLocks noGrp="1" noChangeAspect="1"/>
          </p:cNvSpPr>
          <p:nvPr>
            <p:ph type="pic" sz="quarter" idx="181" hasCustomPrompt="1"/>
          </p:nvPr>
        </p:nvSpPr>
        <p:spPr>
          <a:xfrm>
            <a:off x="8820932"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46" name="Text Placeholder 4">
            <a:extLst>
              <a:ext uri="{FF2B5EF4-FFF2-40B4-BE49-F238E27FC236}">
                <a16:creationId xmlns:a16="http://schemas.microsoft.com/office/drawing/2014/main" id="{BB1489E7-2FB3-454C-A524-BA3910FD18D5}"/>
              </a:ext>
            </a:extLst>
          </p:cNvPr>
          <p:cNvSpPr>
            <a:spLocks noGrp="1"/>
          </p:cNvSpPr>
          <p:nvPr>
            <p:ph type="body" sz="quarter" idx="182" hasCustomPrompt="1"/>
          </p:nvPr>
        </p:nvSpPr>
        <p:spPr>
          <a:xfrm>
            <a:off x="9879861" y="4395363"/>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47" name="Text Placeholder 4">
            <a:extLst>
              <a:ext uri="{FF2B5EF4-FFF2-40B4-BE49-F238E27FC236}">
                <a16:creationId xmlns:a16="http://schemas.microsoft.com/office/drawing/2014/main" id="{99AE4642-29EF-407F-8F6C-C8CEFE11611C}"/>
              </a:ext>
            </a:extLst>
          </p:cNvPr>
          <p:cNvSpPr>
            <a:spLocks noGrp="1"/>
          </p:cNvSpPr>
          <p:nvPr>
            <p:ph type="body" sz="quarter" idx="183" hasCustomPrompt="1"/>
          </p:nvPr>
        </p:nvSpPr>
        <p:spPr>
          <a:xfrm>
            <a:off x="9879861" y="452824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48" name="Text Placeholder 4">
            <a:extLst>
              <a:ext uri="{FF2B5EF4-FFF2-40B4-BE49-F238E27FC236}">
                <a16:creationId xmlns:a16="http://schemas.microsoft.com/office/drawing/2014/main" id="{4A873B86-1413-425C-A0EE-99C25F6DA10F}"/>
              </a:ext>
            </a:extLst>
          </p:cNvPr>
          <p:cNvSpPr>
            <a:spLocks noGrp="1"/>
          </p:cNvSpPr>
          <p:nvPr>
            <p:ph type="body" sz="quarter" idx="184" hasCustomPrompt="1"/>
          </p:nvPr>
        </p:nvSpPr>
        <p:spPr>
          <a:xfrm>
            <a:off x="9879861" y="4654175"/>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49" name="Text Placeholder 4">
            <a:extLst>
              <a:ext uri="{FF2B5EF4-FFF2-40B4-BE49-F238E27FC236}">
                <a16:creationId xmlns:a16="http://schemas.microsoft.com/office/drawing/2014/main" id="{1133A4CE-C428-46D2-BF8D-C140E2EDD89F}"/>
              </a:ext>
            </a:extLst>
          </p:cNvPr>
          <p:cNvSpPr>
            <a:spLocks noGrp="1"/>
          </p:cNvSpPr>
          <p:nvPr>
            <p:ph type="body" sz="quarter" idx="185" hasCustomPrompt="1"/>
          </p:nvPr>
        </p:nvSpPr>
        <p:spPr>
          <a:xfrm>
            <a:off x="9879861" y="4762720"/>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50" name="Picture Placeholder 7">
            <a:extLst>
              <a:ext uri="{FF2B5EF4-FFF2-40B4-BE49-F238E27FC236}">
                <a16:creationId xmlns:a16="http://schemas.microsoft.com/office/drawing/2014/main" id="{15C10AAF-EFD4-4496-9145-DAC183BAD643}"/>
              </a:ext>
            </a:extLst>
          </p:cNvPr>
          <p:cNvSpPr>
            <a:spLocks noGrp="1" noChangeAspect="1"/>
          </p:cNvSpPr>
          <p:nvPr>
            <p:ph type="pic" sz="quarter" idx="186" hasCustomPrompt="1"/>
          </p:nvPr>
        </p:nvSpPr>
        <p:spPr>
          <a:xfrm>
            <a:off x="10051319" y="3582315"/>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51" name="Text Placeholder 4">
            <a:extLst>
              <a:ext uri="{FF2B5EF4-FFF2-40B4-BE49-F238E27FC236}">
                <a16:creationId xmlns:a16="http://schemas.microsoft.com/office/drawing/2014/main" id="{6B4AEB78-E617-4D2A-B152-EF6CF7A3B545}"/>
              </a:ext>
            </a:extLst>
          </p:cNvPr>
          <p:cNvSpPr>
            <a:spLocks noGrp="1"/>
          </p:cNvSpPr>
          <p:nvPr>
            <p:ph type="body" sz="quarter" idx="187" hasCustomPrompt="1"/>
          </p:nvPr>
        </p:nvSpPr>
        <p:spPr>
          <a:xfrm>
            <a:off x="1239683"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52" name="Text Placeholder 4">
            <a:extLst>
              <a:ext uri="{FF2B5EF4-FFF2-40B4-BE49-F238E27FC236}">
                <a16:creationId xmlns:a16="http://schemas.microsoft.com/office/drawing/2014/main" id="{0DF21745-C25C-4FDE-9634-AA8E40154034}"/>
              </a:ext>
            </a:extLst>
          </p:cNvPr>
          <p:cNvSpPr>
            <a:spLocks noGrp="1"/>
          </p:cNvSpPr>
          <p:nvPr>
            <p:ph type="body" sz="quarter" idx="188" hasCustomPrompt="1"/>
          </p:nvPr>
        </p:nvSpPr>
        <p:spPr>
          <a:xfrm>
            <a:off x="1239683"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53" name="Text Placeholder 4">
            <a:extLst>
              <a:ext uri="{FF2B5EF4-FFF2-40B4-BE49-F238E27FC236}">
                <a16:creationId xmlns:a16="http://schemas.microsoft.com/office/drawing/2014/main" id="{152488B4-11B3-4455-BA78-0C938250F112}"/>
              </a:ext>
            </a:extLst>
          </p:cNvPr>
          <p:cNvSpPr>
            <a:spLocks noGrp="1"/>
          </p:cNvSpPr>
          <p:nvPr>
            <p:ph type="body" sz="quarter" idx="189" hasCustomPrompt="1"/>
          </p:nvPr>
        </p:nvSpPr>
        <p:spPr>
          <a:xfrm>
            <a:off x="1239683"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54" name="Text Placeholder 4">
            <a:extLst>
              <a:ext uri="{FF2B5EF4-FFF2-40B4-BE49-F238E27FC236}">
                <a16:creationId xmlns:a16="http://schemas.microsoft.com/office/drawing/2014/main" id="{7748B2D1-D9C2-41A5-81B5-9A3E40FE48E4}"/>
              </a:ext>
            </a:extLst>
          </p:cNvPr>
          <p:cNvSpPr>
            <a:spLocks noGrp="1"/>
          </p:cNvSpPr>
          <p:nvPr>
            <p:ph type="body" sz="quarter" idx="190" hasCustomPrompt="1"/>
          </p:nvPr>
        </p:nvSpPr>
        <p:spPr>
          <a:xfrm>
            <a:off x="1239683"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55" name="Picture Placeholder 7">
            <a:extLst>
              <a:ext uri="{FF2B5EF4-FFF2-40B4-BE49-F238E27FC236}">
                <a16:creationId xmlns:a16="http://schemas.microsoft.com/office/drawing/2014/main" id="{5ED9647E-D7FB-45C1-8735-7455EB384727}"/>
              </a:ext>
            </a:extLst>
          </p:cNvPr>
          <p:cNvSpPr>
            <a:spLocks noGrp="1" noChangeAspect="1"/>
          </p:cNvSpPr>
          <p:nvPr>
            <p:ph type="pic" sz="quarter" idx="191" hasCustomPrompt="1"/>
          </p:nvPr>
        </p:nvSpPr>
        <p:spPr>
          <a:xfrm>
            <a:off x="1411141"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56" name="Text Placeholder 4">
            <a:extLst>
              <a:ext uri="{FF2B5EF4-FFF2-40B4-BE49-F238E27FC236}">
                <a16:creationId xmlns:a16="http://schemas.microsoft.com/office/drawing/2014/main" id="{5955DF3F-5C28-4942-A985-B4AB12776D7B}"/>
              </a:ext>
            </a:extLst>
          </p:cNvPr>
          <p:cNvSpPr>
            <a:spLocks noGrp="1"/>
          </p:cNvSpPr>
          <p:nvPr>
            <p:ph type="body" sz="quarter" idx="192" hasCustomPrompt="1"/>
          </p:nvPr>
        </p:nvSpPr>
        <p:spPr>
          <a:xfrm>
            <a:off x="2473931"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57" name="Text Placeholder 4">
            <a:extLst>
              <a:ext uri="{FF2B5EF4-FFF2-40B4-BE49-F238E27FC236}">
                <a16:creationId xmlns:a16="http://schemas.microsoft.com/office/drawing/2014/main" id="{0F874BC4-8CC6-4976-8CF2-61D4109BACB4}"/>
              </a:ext>
            </a:extLst>
          </p:cNvPr>
          <p:cNvSpPr>
            <a:spLocks noGrp="1"/>
          </p:cNvSpPr>
          <p:nvPr>
            <p:ph type="body" sz="quarter" idx="193" hasCustomPrompt="1"/>
          </p:nvPr>
        </p:nvSpPr>
        <p:spPr>
          <a:xfrm>
            <a:off x="2473931"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58" name="Text Placeholder 4">
            <a:extLst>
              <a:ext uri="{FF2B5EF4-FFF2-40B4-BE49-F238E27FC236}">
                <a16:creationId xmlns:a16="http://schemas.microsoft.com/office/drawing/2014/main" id="{3CFC41E5-7235-4A62-8C82-2F39C01F3E63}"/>
              </a:ext>
            </a:extLst>
          </p:cNvPr>
          <p:cNvSpPr>
            <a:spLocks noGrp="1"/>
          </p:cNvSpPr>
          <p:nvPr>
            <p:ph type="body" sz="quarter" idx="194" hasCustomPrompt="1"/>
          </p:nvPr>
        </p:nvSpPr>
        <p:spPr>
          <a:xfrm>
            <a:off x="2473931"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59" name="Text Placeholder 4">
            <a:extLst>
              <a:ext uri="{FF2B5EF4-FFF2-40B4-BE49-F238E27FC236}">
                <a16:creationId xmlns:a16="http://schemas.microsoft.com/office/drawing/2014/main" id="{FC1682EB-912D-4584-9882-B849A70C254D}"/>
              </a:ext>
            </a:extLst>
          </p:cNvPr>
          <p:cNvSpPr>
            <a:spLocks noGrp="1"/>
          </p:cNvSpPr>
          <p:nvPr>
            <p:ph type="body" sz="quarter" idx="195" hasCustomPrompt="1"/>
          </p:nvPr>
        </p:nvSpPr>
        <p:spPr>
          <a:xfrm>
            <a:off x="2473931"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60" name="Picture Placeholder 7">
            <a:extLst>
              <a:ext uri="{FF2B5EF4-FFF2-40B4-BE49-F238E27FC236}">
                <a16:creationId xmlns:a16="http://schemas.microsoft.com/office/drawing/2014/main" id="{781D5E69-8E60-43FF-92C4-5EE5F2CD667E}"/>
              </a:ext>
            </a:extLst>
          </p:cNvPr>
          <p:cNvSpPr>
            <a:spLocks noGrp="1" noChangeAspect="1"/>
          </p:cNvSpPr>
          <p:nvPr>
            <p:ph type="pic" sz="quarter" idx="196" hasCustomPrompt="1"/>
          </p:nvPr>
        </p:nvSpPr>
        <p:spPr>
          <a:xfrm>
            <a:off x="2645389"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61" name="Text Placeholder 4">
            <a:extLst>
              <a:ext uri="{FF2B5EF4-FFF2-40B4-BE49-F238E27FC236}">
                <a16:creationId xmlns:a16="http://schemas.microsoft.com/office/drawing/2014/main" id="{181B140D-5570-45AB-91DB-C9EC7EA327E6}"/>
              </a:ext>
            </a:extLst>
          </p:cNvPr>
          <p:cNvSpPr>
            <a:spLocks noGrp="1"/>
          </p:cNvSpPr>
          <p:nvPr>
            <p:ph type="body" sz="quarter" idx="197" hasCustomPrompt="1"/>
          </p:nvPr>
        </p:nvSpPr>
        <p:spPr>
          <a:xfrm>
            <a:off x="3708375"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62" name="Text Placeholder 4">
            <a:extLst>
              <a:ext uri="{FF2B5EF4-FFF2-40B4-BE49-F238E27FC236}">
                <a16:creationId xmlns:a16="http://schemas.microsoft.com/office/drawing/2014/main" id="{E194797F-C2EE-4F6A-92D5-D57BF8A4667C}"/>
              </a:ext>
            </a:extLst>
          </p:cNvPr>
          <p:cNvSpPr>
            <a:spLocks noGrp="1"/>
          </p:cNvSpPr>
          <p:nvPr>
            <p:ph type="body" sz="quarter" idx="198" hasCustomPrompt="1"/>
          </p:nvPr>
        </p:nvSpPr>
        <p:spPr>
          <a:xfrm>
            <a:off x="3708375"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63" name="Text Placeholder 4">
            <a:extLst>
              <a:ext uri="{FF2B5EF4-FFF2-40B4-BE49-F238E27FC236}">
                <a16:creationId xmlns:a16="http://schemas.microsoft.com/office/drawing/2014/main" id="{80A5B582-17AF-40FC-B7C3-653C3E3355A1}"/>
              </a:ext>
            </a:extLst>
          </p:cNvPr>
          <p:cNvSpPr>
            <a:spLocks noGrp="1"/>
          </p:cNvSpPr>
          <p:nvPr>
            <p:ph type="body" sz="quarter" idx="199" hasCustomPrompt="1"/>
          </p:nvPr>
        </p:nvSpPr>
        <p:spPr>
          <a:xfrm>
            <a:off x="3708375"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64" name="Text Placeholder 4">
            <a:extLst>
              <a:ext uri="{FF2B5EF4-FFF2-40B4-BE49-F238E27FC236}">
                <a16:creationId xmlns:a16="http://schemas.microsoft.com/office/drawing/2014/main" id="{5E81CFF3-0856-4577-91A7-55B8DF4D591C}"/>
              </a:ext>
            </a:extLst>
          </p:cNvPr>
          <p:cNvSpPr>
            <a:spLocks noGrp="1"/>
          </p:cNvSpPr>
          <p:nvPr>
            <p:ph type="body" sz="quarter" idx="200" hasCustomPrompt="1"/>
          </p:nvPr>
        </p:nvSpPr>
        <p:spPr>
          <a:xfrm>
            <a:off x="3708375"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65" name="Picture Placeholder 7">
            <a:extLst>
              <a:ext uri="{FF2B5EF4-FFF2-40B4-BE49-F238E27FC236}">
                <a16:creationId xmlns:a16="http://schemas.microsoft.com/office/drawing/2014/main" id="{F257A31D-200D-43F1-9F10-9ED6FF5D3104}"/>
              </a:ext>
            </a:extLst>
          </p:cNvPr>
          <p:cNvSpPr>
            <a:spLocks noGrp="1" noChangeAspect="1"/>
          </p:cNvSpPr>
          <p:nvPr>
            <p:ph type="pic" sz="quarter" idx="201" hasCustomPrompt="1"/>
          </p:nvPr>
        </p:nvSpPr>
        <p:spPr>
          <a:xfrm>
            <a:off x="3879833"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66" name="Text Placeholder 4">
            <a:extLst>
              <a:ext uri="{FF2B5EF4-FFF2-40B4-BE49-F238E27FC236}">
                <a16:creationId xmlns:a16="http://schemas.microsoft.com/office/drawing/2014/main" id="{6CF4108A-A788-4239-8CC2-E3BB10753CB3}"/>
              </a:ext>
            </a:extLst>
          </p:cNvPr>
          <p:cNvSpPr>
            <a:spLocks noGrp="1"/>
          </p:cNvSpPr>
          <p:nvPr>
            <p:ph type="body" sz="quarter" idx="202" hasCustomPrompt="1"/>
          </p:nvPr>
        </p:nvSpPr>
        <p:spPr>
          <a:xfrm>
            <a:off x="4946152"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67" name="Text Placeholder 4">
            <a:extLst>
              <a:ext uri="{FF2B5EF4-FFF2-40B4-BE49-F238E27FC236}">
                <a16:creationId xmlns:a16="http://schemas.microsoft.com/office/drawing/2014/main" id="{25A4C2A7-53F2-4AEE-84A1-EBBC094AFFFB}"/>
              </a:ext>
            </a:extLst>
          </p:cNvPr>
          <p:cNvSpPr>
            <a:spLocks noGrp="1"/>
          </p:cNvSpPr>
          <p:nvPr>
            <p:ph type="body" sz="quarter" idx="203" hasCustomPrompt="1"/>
          </p:nvPr>
        </p:nvSpPr>
        <p:spPr>
          <a:xfrm>
            <a:off x="4946152"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68" name="Text Placeholder 4">
            <a:extLst>
              <a:ext uri="{FF2B5EF4-FFF2-40B4-BE49-F238E27FC236}">
                <a16:creationId xmlns:a16="http://schemas.microsoft.com/office/drawing/2014/main" id="{EF25F341-13EE-48EB-A586-D2A613647354}"/>
              </a:ext>
            </a:extLst>
          </p:cNvPr>
          <p:cNvSpPr>
            <a:spLocks noGrp="1"/>
          </p:cNvSpPr>
          <p:nvPr>
            <p:ph type="body" sz="quarter" idx="204" hasCustomPrompt="1"/>
          </p:nvPr>
        </p:nvSpPr>
        <p:spPr>
          <a:xfrm>
            <a:off x="4946152"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69" name="Text Placeholder 4">
            <a:extLst>
              <a:ext uri="{FF2B5EF4-FFF2-40B4-BE49-F238E27FC236}">
                <a16:creationId xmlns:a16="http://schemas.microsoft.com/office/drawing/2014/main" id="{2DBE000B-FD10-42F3-A69D-7037F83321BE}"/>
              </a:ext>
            </a:extLst>
          </p:cNvPr>
          <p:cNvSpPr>
            <a:spLocks noGrp="1"/>
          </p:cNvSpPr>
          <p:nvPr>
            <p:ph type="body" sz="quarter" idx="205" hasCustomPrompt="1"/>
          </p:nvPr>
        </p:nvSpPr>
        <p:spPr>
          <a:xfrm>
            <a:off x="4946152"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70" name="Picture Placeholder 7">
            <a:extLst>
              <a:ext uri="{FF2B5EF4-FFF2-40B4-BE49-F238E27FC236}">
                <a16:creationId xmlns:a16="http://schemas.microsoft.com/office/drawing/2014/main" id="{B4AF0CED-51CC-4EE3-845D-C11CB716B52A}"/>
              </a:ext>
            </a:extLst>
          </p:cNvPr>
          <p:cNvSpPr>
            <a:spLocks noGrp="1" noChangeAspect="1"/>
          </p:cNvSpPr>
          <p:nvPr>
            <p:ph type="pic" sz="quarter" idx="206" hasCustomPrompt="1"/>
          </p:nvPr>
        </p:nvSpPr>
        <p:spPr>
          <a:xfrm>
            <a:off x="5117610"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71" name="Text Placeholder 4">
            <a:extLst>
              <a:ext uri="{FF2B5EF4-FFF2-40B4-BE49-F238E27FC236}">
                <a16:creationId xmlns:a16="http://schemas.microsoft.com/office/drawing/2014/main" id="{22A10A54-4B06-4E16-9A60-CB57AE511DFD}"/>
              </a:ext>
            </a:extLst>
          </p:cNvPr>
          <p:cNvSpPr>
            <a:spLocks noGrp="1"/>
          </p:cNvSpPr>
          <p:nvPr>
            <p:ph type="body" sz="quarter" idx="207" hasCustomPrompt="1"/>
          </p:nvPr>
        </p:nvSpPr>
        <p:spPr>
          <a:xfrm>
            <a:off x="6177254"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72" name="Text Placeholder 4">
            <a:extLst>
              <a:ext uri="{FF2B5EF4-FFF2-40B4-BE49-F238E27FC236}">
                <a16:creationId xmlns:a16="http://schemas.microsoft.com/office/drawing/2014/main" id="{F222A5F3-2313-4E74-8436-2E1C3C8468BD}"/>
              </a:ext>
            </a:extLst>
          </p:cNvPr>
          <p:cNvSpPr>
            <a:spLocks noGrp="1"/>
          </p:cNvSpPr>
          <p:nvPr>
            <p:ph type="body" sz="quarter" idx="208" hasCustomPrompt="1"/>
          </p:nvPr>
        </p:nvSpPr>
        <p:spPr>
          <a:xfrm>
            <a:off x="6177254"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73" name="Text Placeholder 4">
            <a:extLst>
              <a:ext uri="{FF2B5EF4-FFF2-40B4-BE49-F238E27FC236}">
                <a16:creationId xmlns:a16="http://schemas.microsoft.com/office/drawing/2014/main" id="{6C484348-471A-4776-8839-9FEEFEADEC7A}"/>
              </a:ext>
            </a:extLst>
          </p:cNvPr>
          <p:cNvSpPr>
            <a:spLocks noGrp="1"/>
          </p:cNvSpPr>
          <p:nvPr>
            <p:ph type="body" sz="quarter" idx="209" hasCustomPrompt="1"/>
          </p:nvPr>
        </p:nvSpPr>
        <p:spPr>
          <a:xfrm>
            <a:off x="6177254"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74" name="Text Placeholder 4">
            <a:extLst>
              <a:ext uri="{FF2B5EF4-FFF2-40B4-BE49-F238E27FC236}">
                <a16:creationId xmlns:a16="http://schemas.microsoft.com/office/drawing/2014/main" id="{2D706DE8-7731-479F-86A1-7DD524BD91D0}"/>
              </a:ext>
            </a:extLst>
          </p:cNvPr>
          <p:cNvSpPr>
            <a:spLocks noGrp="1"/>
          </p:cNvSpPr>
          <p:nvPr>
            <p:ph type="body" sz="quarter" idx="210" hasCustomPrompt="1"/>
          </p:nvPr>
        </p:nvSpPr>
        <p:spPr>
          <a:xfrm>
            <a:off x="6177254"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75" name="Picture Placeholder 7">
            <a:extLst>
              <a:ext uri="{FF2B5EF4-FFF2-40B4-BE49-F238E27FC236}">
                <a16:creationId xmlns:a16="http://schemas.microsoft.com/office/drawing/2014/main" id="{6BB94C9B-CF0A-4933-A276-ACEC477AA3D7}"/>
              </a:ext>
            </a:extLst>
          </p:cNvPr>
          <p:cNvSpPr>
            <a:spLocks noGrp="1" noChangeAspect="1"/>
          </p:cNvSpPr>
          <p:nvPr>
            <p:ph type="pic" sz="quarter" idx="211" hasCustomPrompt="1"/>
          </p:nvPr>
        </p:nvSpPr>
        <p:spPr>
          <a:xfrm>
            <a:off x="6348712"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76" name="Text Placeholder 4">
            <a:extLst>
              <a:ext uri="{FF2B5EF4-FFF2-40B4-BE49-F238E27FC236}">
                <a16:creationId xmlns:a16="http://schemas.microsoft.com/office/drawing/2014/main" id="{F40BE666-2EE6-4014-B5EE-64349C7F1DCD}"/>
              </a:ext>
            </a:extLst>
          </p:cNvPr>
          <p:cNvSpPr>
            <a:spLocks noGrp="1"/>
          </p:cNvSpPr>
          <p:nvPr>
            <p:ph type="body" sz="quarter" idx="212" hasCustomPrompt="1"/>
          </p:nvPr>
        </p:nvSpPr>
        <p:spPr>
          <a:xfrm>
            <a:off x="7415039"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77" name="Text Placeholder 4">
            <a:extLst>
              <a:ext uri="{FF2B5EF4-FFF2-40B4-BE49-F238E27FC236}">
                <a16:creationId xmlns:a16="http://schemas.microsoft.com/office/drawing/2014/main" id="{4E5207FC-2BBA-4E30-A80B-5C6838B35DCD}"/>
              </a:ext>
            </a:extLst>
          </p:cNvPr>
          <p:cNvSpPr>
            <a:spLocks noGrp="1"/>
          </p:cNvSpPr>
          <p:nvPr>
            <p:ph type="body" sz="quarter" idx="213" hasCustomPrompt="1"/>
          </p:nvPr>
        </p:nvSpPr>
        <p:spPr>
          <a:xfrm>
            <a:off x="7415039"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78" name="Text Placeholder 4">
            <a:extLst>
              <a:ext uri="{FF2B5EF4-FFF2-40B4-BE49-F238E27FC236}">
                <a16:creationId xmlns:a16="http://schemas.microsoft.com/office/drawing/2014/main" id="{61D959F5-B700-4DDB-A0B8-062834A19118}"/>
              </a:ext>
            </a:extLst>
          </p:cNvPr>
          <p:cNvSpPr>
            <a:spLocks noGrp="1"/>
          </p:cNvSpPr>
          <p:nvPr>
            <p:ph type="body" sz="quarter" idx="214" hasCustomPrompt="1"/>
          </p:nvPr>
        </p:nvSpPr>
        <p:spPr>
          <a:xfrm>
            <a:off x="7415039"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79" name="Text Placeholder 4">
            <a:extLst>
              <a:ext uri="{FF2B5EF4-FFF2-40B4-BE49-F238E27FC236}">
                <a16:creationId xmlns:a16="http://schemas.microsoft.com/office/drawing/2014/main" id="{00B95A49-BA5B-4E4F-A894-29E2561C6063}"/>
              </a:ext>
            </a:extLst>
          </p:cNvPr>
          <p:cNvSpPr>
            <a:spLocks noGrp="1"/>
          </p:cNvSpPr>
          <p:nvPr>
            <p:ph type="body" sz="quarter" idx="215" hasCustomPrompt="1"/>
          </p:nvPr>
        </p:nvSpPr>
        <p:spPr>
          <a:xfrm>
            <a:off x="7415039"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80" name="Picture Placeholder 7">
            <a:extLst>
              <a:ext uri="{FF2B5EF4-FFF2-40B4-BE49-F238E27FC236}">
                <a16:creationId xmlns:a16="http://schemas.microsoft.com/office/drawing/2014/main" id="{6EB3DDB3-A47E-4277-8514-2C7ABDF6A272}"/>
              </a:ext>
            </a:extLst>
          </p:cNvPr>
          <p:cNvSpPr>
            <a:spLocks noGrp="1" noChangeAspect="1"/>
          </p:cNvSpPr>
          <p:nvPr>
            <p:ph type="pic" sz="quarter" idx="216" hasCustomPrompt="1"/>
          </p:nvPr>
        </p:nvSpPr>
        <p:spPr>
          <a:xfrm>
            <a:off x="7586497"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81" name="Text Placeholder 4">
            <a:extLst>
              <a:ext uri="{FF2B5EF4-FFF2-40B4-BE49-F238E27FC236}">
                <a16:creationId xmlns:a16="http://schemas.microsoft.com/office/drawing/2014/main" id="{85FFE307-0764-4CC4-B08D-B54785E6DBD7}"/>
              </a:ext>
            </a:extLst>
          </p:cNvPr>
          <p:cNvSpPr>
            <a:spLocks noGrp="1"/>
          </p:cNvSpPr>
          <p:nvPr>
            <p:ph type="body" sz="quarter" idx="217" hasCustomPrompt="1"/>
          </p:nvPr>
        </p:nvSpPr>
        <p:spPr>
          <a:xfrm>
            <a:off x="8649474"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82" name="Text Placeholder 4">
            <a:extLst>
              <a:ext uri="{FF2B5EF4-FFF2-40B4-BE49-F238E27FC236}">
                <a16:creationId xmlns:a16="http://schemas.microsoft.com/office/drawing/2014/main" id="{E154582D-29B2-4934-AE56-1E9225D6F5B8}"/>
              </a:ext>
            </a:extLst>
          </p:cNvPr>
          <p:cNvSpPr>
            <a:spLocks noGrp="1"/>
          </p:cNvSpPr>
          <p:nvPr>
            <p:ph type="body" sz="quarter" idx="218" hasCustomPrompt="1"/>
          </p:nvPr>
        </p:nvSpPr>
        <p:spPr>
          <a:xfrm>
            <a:off x="8649474"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83" name="Text Placeholder 4">
            <a:extLst>
              <a:ext uri="{FF2B5EF4-FFF2-40B4-BE49-F238E27FC236}">
                <a16:creationId xmlns:a16="http://schemas.microsoft.com/office/drawing/2014/main" id="{AF4891BF-7A2A-4E0C-87A2-FC2EBB406A6F}"/>
              </a:ext>
            </a:extLst>
          </p:cNvPr>
          <p:cNvSpPr>
            <a:spLocks noGrp="1"/>
          </p:cNvSpPr>
          <p:nvPr>
            <p:ph type="body" sz="quarter" idx="219" hasCustomPrompt="1"/>
          </p:nvPr>
        </p:nvSpPr>
        <p:spPr>
          <a:xfrm>
            <a:off x="8649474"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84" name="Text Placeholder 4">
            <a:extLst>
              <a:ext uri="{FF2B5EF4-FFF2-40B4-BE49-F238E27FC236}">
                <a16:creationId xmlns:a16="http://schemas.microsoft.com/office/drawing/2014/main" id="{71AAA2CB-4152-4784-9349-C094861BB374}"/>
              </a:ext>
            </a:extLst>
          </p:cNvPr>
          <p:cNvSpPr>
            <a:spLocks noGrp="1"/>
          </p:cNvSpPr>
          <p:nvPr>
            <p:ph type="body" sz="quarter" idx="220" hasCustomPrompt="1"/>
          </p:nvPr>
        </p:nvSpPr>
        <p:spPr>
          <a:xfrm>
            <a:off x="8649474"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85" name="Picture Placeholder 7">
            <a:extLst>
              <a:ext uri="{FF2B5EF4-FFF2-40B4-BE49-F238E27FC236}">
                <a16:creationId xmlns:a16="http://schemas.microsoft.com/office/drawing/2014/main" id="{F5174866-BB16-4DB6-A110-7068307A7FCF}"/>
              </a:ext>
            </a:extLst>
          </p:cNvPr>
          <p:cNvSpPr>
            <a:spLocks noGrp="1" noChangeAspect="1"/>
          </p:cNvSpPr>
          <p:nvPr>
            <p:ph type="pic" sz="quarter" idx="221" hasCustomPrompt="1"/>
          </p:nvPr>
        </p:nvSpPr>
        <p:spPr>
          <a:xfrm>
            <a:off x="8820932"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86" name="Text Placeholder 4">
            <a:extLst>
              <a:ext uri="{FF2B5EF4-FFF2-40B4-BE49-F238E27FC236}">
                <a16:creationId xmlns:a16="http://schemas.microsoft.com/office/drawing/2014/main" id="{9D23BA48-8F33-4899-A08E-074610E5C4E6}"/>
              </a:ext>
            </a:extLst>
          </p:cNvPr>
          <p:cNvSpPr>
            <a:spLocks noGrp="1"/>
          </p:cNvSpPr>
          <p:nvPr>
            <p:ph type="body" sz="quarter" idx="222" hasCustomPrompt="1"/>
          </p:nvPr>
        </p:nvSpPr>
        <p:spPr>
          <a:xfrm>
            <a:off x="9879861" y="5851304"/>
            <a:ext cx="1080000" cy="108000"/>
          </a:xfrm>
        </p:spPr>
        <p:txBody>
          <a:bodyPr/>
          <a:lstStyle>
            <a:lvl1pPr marL="0" indent="0" algn="ctr">
              <a:spcAft>
                <a:spcPts val="0"/>
              </a:spcAft>
              <a:buNone/>
              <a:defRPr sz="700" b="1">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387" name="Text Placeholder 4">
            <a:extLst>
              <a:ext uri="{FF2B5EF4-FFF2-40B4-BE49-F238E27FC236}">
                <a16:creationId xmlns:a16="http://schemas.microsoft.com/office/drawing/2014/main" id="{25852166-42DC-4E72-BF92-1D6BE3BB5A57}"/>
              </a:ext>
            </a:extLst>
          </p:cNvPr>
          <p:cNvSpPr>
            <a:spLocks noGrp="1"/>
          </p:cNvSpPr>
          <p:nvPr>
            <p:ph type="body" sz="quarter" idx="223" hasCustomPrompt="1"/>
          </p:nvPr>
        </p:nvSpPr>
        <p:spPr>
          <a:xfrm>
            <a:off x="9879861" y="5984187"/>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88" name="Text Placeholder 4">
            <a:extLst>
              <a:ext uri="{FF2B5EF4-FFF2-40B4-BE49-F238E27FC236}">
                <a16:creationId xmlns:a16="http://schemas.microsoft.com/office/drawing/2014/main" id="{C8638621-EEEE-4054-8919-A892F0192155}"/>
              </a:ext>
            </a:extLst>
          </p:cNvPr>
          <p:cNvSpPr>
            <a:spLocks noGrp="1"/>
          </p:cNvSpPr>
          <p:nvPr>
            <p:ph type="body" sz="quarter" idx="224" hasCustomPrompt="1"/>
          </p:nvPr>
        </p:nvSpPr>
        <p:spPr>
          <a:xfrm>
            <a:off x="9879861" y="6110116"/>
            <a:ext cx="1080000" cy="108000"/>
          </a:xfrm>
        </p:spPr>
        <p:txBody>
          <a:bodyPr/>
          <a:lstStyle>
            <a:lvl1pPr marL="0" indent="0" algn="ctr">
              <a:spcAft>
                <a:spcPts val="0"/>
              </a:spcAft>
              <a:buNone/>
              <a:defRPr sz="600" b="0">
                <a:solidFill>
                  <a:schemeClr val="tx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89" name="Text Placeholder 4">
            <a:extLst>
              <a:ext uri="{FF2B5EF4-FFF2-40B4-BE49-F238E27FC236}">
                <a16:creationId xmlns:a16="http://schemas.microsoft.com/office/drawing/2014/main" id="{CB0E39D4-F744-4A8C-8F94-AC867E352408}"/>
              </a:ext>
            </a:extLst>
          </p:cNvPr>
          <p:cNvSpPr>
            <a:spLocks noGrp="1"/>
          </p:cNvSpPr>
          <p:nvPr>
            <p:ph type="body" sz="quarter" idx="225" hasCustomPrompt="1"/>
          </p:nvPr>
        </p:nvSpPr>
        <p:spPr>
          <a:xfrm>
            <a:off x="9879861" y="6218661"/>
            <a:ext cx="1080000" cy="108000"/>
          </a:xfrm>
        </p:spPr>
        <p:txBody>
          <a:bodyPr/>
          <a:lstStyle>
            <a:lvl1pPr marL="0" indent="0" algn="ctr">
              <a:spcAft>
                <a:spcPts val="0"/>
              </a:spcAft>
              <a:buNone/>
              <a:defRPr sz="600" b="0">
                <a:solidFill>
                  <a:schemeClr val="accent2"/>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390" name="Picture Placeholder 7">
            <a:extLst>
              <a:ext uri="{FF2B5EF4-FFF2-40B4-BE49-F238E27FC236}">
                <a16:creationId xmlns:a16="http://schemas.microsoft.com/office/drawing/2014/main" id="{77AEA236-9DCD-4257-BFC4-E5C1302494C9}"/>
              </a:ext>
            </a:extLst>
          </p:cNvPr>
          <p:cNvSpPr>
            <a:spLocks noGrp="1" noChangeAspect="1"/>
          </p:cNvSpPr>
          <p:nvPr>
            <p:ph type="pic" sz="quarter" idx="226" hasCustomPrompt="1"/>
          </p:nvPr>
        </p:nvSpPr>
        <p:spPr>
          <a:xfrm>
            <a:off x="10051319" y="5038256"/>
            <a:ext cx="737085" cy="737085"/>
          </a:xfrm>
          <a:prstGeom prst="ellipse">
            <a:avLst/>
          </a:prstGeom>
          <a:noFill/>
        </p:spPr>
        <p:txBody>
          <a:bodyPr lIns="0" tIns="0" anchor="b" anchorCtr="0"/>
          <a:lstStyle>
            <a:lvl1pPr marL="0" indent="0" algn="l">
              <a:buNone/>
              <a:defRPr sz="700">
                <a:solidFill>
                  <a:schemeClr val="tx2"/>
                </a:solidFill>
              </a:defRPr>
            </a:lvl1pPr>
          </a:lstStyle>
          <a:p>
            <a:r>
              <a:rPr lang="en-GB"/>
              <a:t>Click icon to add picture or click on frame and insert picture from Templafy Images</a:t>
            </a:r>
          </a:p>
        </p:txBody>
      </p:sp>
      <p:sp>
        <p:nvSpPr>
          <p:cNvPr id="3" name="Date Placeholder 2">
            <a:extLst>
              <a:ext uri="{FF2B5EF4-FFF2-40B4-BE49-F238E27FC236}">
                <a16:creationId xmlns:a16="http://schemas.microsoft.com/office/drawing/2014/main" id="{AEF07E57-E670-4CF3-93AF-FF37F822656C}"/>
              </a:ext>
            </a:extLst>
          </p:cNvPr>
          <p:cNvSpPr>
            <a:spLocks noGrp="1"/>
          </p:cNvSpPr>
          <p:nvPr>
            <p:ph type="dt" sz="half" idx="227"/>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42CD74BF-A564-440D-ACE1-E97EC0167A81}"/>
              </a:ext>
            </a:extLst>
          </p:cNvPr>
          <p:cNvSpPr>
            <a:spLocks noGrp="1"/>
          </p:cNvSpPr>
          <p:nvPr>
            <p:ph type="ftr" sz="quarter" idx="228"/>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D49659AA-3F96-4CA4-B444-03828FC1B6E3}"/>
              </a:ext>
            </a:extLst>
          </p:cNvPr>
          <p:cNvSpPr>
            <a:spLocks noGrp="1"/>
          </p:cNvSpPr>
          <p:nvPr>
            <p:ph type="sldNum" sz="quarter" idx="229"/>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644785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GB" noProof="0"/>
              <a:t>Click to add title</a:t>
            </a:r>
            <a:endParaRPr lang="en-GB"/>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ts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GB"/>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GB"/>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GB"/>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a:prstGeom prst="rect">
            <a:avLst/>
          </a:prstGeom>
        </p:spPr>
        <p:txBody>
          <a:bodyPr/>
          <a:lstStyle>
            <a:lvl1pPr>
              <a:defRPr sz="1600">
                <a:solidFill>
                  <a:schemeClr val="tx1"/>
                </a:solidFill>
              </a:defRPr>
            </a:lvl1pPr>
          </a:lstStyle>
          <a:p>
            <a:endParaRPr lang="en-GB"/>
          </a:p>
        </p:txBody>
      </p:sp>
      <p:pic>
        <p:nvPicPr>
          <p:cNvPr id="33" name="Picture 32" descr="A picture containing text, clipart&#10;&#10;Description automatically generated">
            <a:extLst>
              <a:ext uri="{FF2B5EF4-FFF2-40B4-BE49-F238E27FC236}">
                <a16:creationId xmlns:a16="http://schemas.microsoft.com/office/drawing/2014/main" id="{38CBCCB3-8479-3C4D-9279-E06725E621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5999"/>
            <a:ext cx="3776472" cy="384048"/>
          </a:xfrm>
          <a:prstGeom prst="rect">
            <a:avLst/>
          </a:prstGeom>
        </p:spPr>
      </p:pic>
    </p:spTree>
    <p:extLst>
      <p:ext uri="{BB962C8B-B14F-4D97-AF65-F5344CB8AC3E}">
        <p14:creationId xmlns:p14="http://schemas.microsoft.com/office/powerpoint/2010/main" val="2155621444"/>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mbstones">
    <p:spTree>
      <p:nvGrpSpPr>
        <p:cNvPr id="1" name=""/>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B2F1989F-8586-49D7-A4E8-B72A888E6A5A}"/>
              </a:ext>
            </a:extLst>
          </p:cNvPr>
          <p:cNvSpPr/>
          <p:nvPr userDrawn="1"/>
        </p:nvSpPr>
        <p:spPr>
          <a:xfrm>
            <a:off x="2835078"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Rectangle: Rounded Corners 120">
            <a:extLst>
              <a:ext uri="{FF2B5EF4-FFF2-40B4-BE49-F238E27FC236}">
                <a16:creationId xmlns:a16="http://schemas.microsoft.com/office/drawing/2014/main" id="{BC22C900-9E3D-4D19-9195-BDD7CFA67068}"/>
              </a:ext>
            </a:extLst>
          </p:cNvPr>
          <p:cNvSpPr/>
          <p:nvPr userDrawn="1"/>
        </p:nvSpPr>
        <p:spPr>
          <a:xfrm>
            <a:off x="5112905"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Rectangle: Rounded Corners 126">
            <a:extLst>
              <a:ext uri="{FF2B5EF4-FFF2-40B4-BE49-F238E27FC236}">
                <a16:creationId xmlns:a16="http://schemas.microsoft.com/office/drawing/2014/main" id="{DDF14694-5A90-4939-AE56-B78A6DE435A0}"/>
              </a:ext>
            </a:extLst>
          </p:cNvPr>
          <p:cNvSpPr/>
          <p:nvPr userDrawn="1"/>
        </p:nvSpPr>
        <p:spPr>
          <a:xfrm>
            <a:off x="7381261"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 name="Rectangle: Rounded Corners 129">
            <a:extLst>
              <a:ext uri="{FF2B5EF4-FFF2-40B4-BE49-F238E27FC236}">
                <a16:creationId xmlns:a16="http://schemas.microsoft.com/office/drawing/2014/main" id="{4C205805-EFC8-4811-B82D-F27E34762837}"/>
              </a:ext>
            </a:extLst>
          </p:cNvPr>
          <p:cNvSpPr/>
          <p:nvPr userDrawn="1"/>
        </p:nvSpPr>
        <p:spPr>
          <a:xfrm>
            <a:off x="7381261"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Rounded Corners 132">
            <a:extLst>
              <a:ext uri="{FF2B5EF4-FFF2-40B4-BE49-F238E27FC236}">
                <a16:creationId xmlns:a16="http://schemas.microsoft.com/office/drawing/2014/main" id="{4F0AC683-D42D-413F-BA28-CCB4AD3133E8}"/>
              </a:ext>
            </a:extLst>
          </p:cNvPr>
          <p:cNvSpPr/>
          <p:nvPr userDrawn="1"/>
        </p:nvSpPr>
        <p:spPr>
          <a:xfrm>
            <a:off x="9646716"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Rounded Corners 135">
            <a:extLst>
              <a:ext uri="{FF2B5EF4-FFF2-40B4-BE49-F238E27FC236}">
                <a16:creationId xmlns:a16="http://schemas.microsoft.com/office/drawing/2014/main" id="{D6AE0762-596F-477B-8BFA-3F1C181FD485}"/>
              </a:ext>
            </a:extLst>
          </p:cNvPr>
          <p:cNvSpPr/>
          <p:nvPr userDrawn="1"/>
        </p:nvSpPr>
        <p:spPr>
          <a:xfrm>
            <a:off x="9646716"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0BCAAC33-1A06-4BCB-93B5-5EADAA334877}"/>
              </a:ext>
            </a:extLst>
          </p:cNvPr>
          <p:cNvSpPr/>
          <p:nvPr/>
        </p:nvSpPr>
        <p:spPr>
          <a:xfrm>
            <a:off x="575121"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BF2EB7C2-ACAC-403A-8A8C-4FBCD91F4424}"/>
              </a:ext>
            </a:extLst>
          </p:cNvPr>
          <p:cNvSpPr/>
          <p:nvPr userDrawn="1"/>
        </p:nvSpPr>
        <p:spPr>
          <a:xfrm>
            <a:off x="5112905"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09FCBC1C-4687-4C34-8125-36422B87ECF6}"/>
              </a:ext>
            </a:extLst>
          </p:cNvPr>
          <p:cNvSpPr/>
          <p:nvPr userDrawn="1"/>
        </p:nvSpPr>
        <p:spPr>
          <a:xfrm>
            <a:off x="575121" y="3865200"/>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Rectangle: Rounded Corners 114">
            <a:extLst>
              <a:ext uri="{FF2B5EF4-FFF2-40B4-BE49-F238E27FC236}">
                <a16:creationId xmlns:a16="http://schemas.microsoft.com/office/drawing/2014/main" id="{996D9E4C-035D-41B9-B361-AEBFEED7405C}"/>
              </a:ext>
            </a:extLst>
          </p:cNvPr>
          <p:cNvSpPr/>
          <p:nvPr userDrawn="1"/>
        </p:nvSpPr>
        <p:spPr>
          <a:xfrm>
            <a:off x="2835078" y="1736667"/>
            <a:ext cx="1976400" cy="1846799"/>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p:txBody>
          <a:bodyPr/>
          <a:lstStyle/>
          <a:p>
            <a:r>
              <a:rPr lang="en-GB"/>
              <a:t>Click to add title</a:t>
            </a:r>
          </a:p>
        </p:txBody>
      </p:sp>
      <p:sp>
        <p:nvSpPr>
          <p:cNvPr id="40" name="Subtitle">
            <a:extLst>
              <a:ext uri="{FF2B5EF4-FFF2-40B4-BE49-F238E27FC236}">
                <a16:creationId xmlns:a16="http://schemas.microsoft.com/office/drawing/2014/main" id="{EFACB859-53DD-4280-BA6F-5E8F46E61276}"/>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3" name="Text Placeholder 4">
            <a:extLst>
              <a:ext uri="{FF2B5EF4-FFF2-40B4-BE49-F238E27FC236}">
                <a16:creationId xmlns:a16="http://schemas.microsoft.com/office/drawing/2014/main" id="{97AB10C8-124B-4190-8226-A8D274175C4C}"/>
              </a:ext>
            </a:extLst>
          </p:cNvPr>
          <p:cNvSpPr>
            <a:spLocks noGrp="1"/>
          </p:cNvSpPr>
          <p:nvPr>
            <p:ph type="body" sz="quarter" idx="73" hasCustomPrompt="1"/>
          </p:nvPr>
        </p:nvSpPr>
        <p:spPr>
          <a:xfrm>
            <a:off x="720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6" name="Text Placeholder 4">
            <a:extLst>
              <a:ext uri="{FF2B5EF4-FFF2-40B4-BE49-F238E27FC236}">
                <a16:creationId xmlns:a16="http://schemas.microsoft.com/office/drawing/2014/main" id="{588A9AEA-3050-4620-8668-3DC05E7F46FC}"/>
              </a:ext>
            </a:extLst>
          </p:cNvPr>
          <p:cNvSpPr>
            <a:spLocks noGrp="1"/>
          </p:cNvSpPr>
          <p:nvPr>
            <p:ph type="body" sz="quarter" idx="75" hasCustomPrompt="1"/>
          </p:nvPr>
        </p:nvSpPr>
        <p:spPr>
          <a:xfrm>
            <a:off x="2988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19" name="Text Placeholder 4">
            <a:extLst>
              <a:ext uri="{FF2B5EF4-FFF2-40B4-BE49-F238E27FC236}">
                <a16:creationId xmlns:a16="http://schemas.microsoft.com/office/drawing/2014/main" id="{D727E795-2BCB-41FC-8F7A-73BF8A93C3B8}"/>
              </a:ext>
            </a:extLst>
          </p:cNvPr>
          <p:cNvSpPr>
            <a:spLocks noGrp="1"/>
          </p:cNvSpPr>
          <p:nvPr>
            <p:ph type="body" sz="quarter" idx="77" hasCustomPrompt="1"/>
          </p:nvPr>
        </p:nvSpPr>
        <p:spPr>
          <a:xfrm>
            <a:off x="2988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2" name="Text Placeholder 4">
            <a:extLst>
              <a:ext uri="{FF2B5EF4-FFF2-40B4-BE49-F238E27FC236}">
                <a16:creationId xmlns:a16="http://schemas.microsoft.com/office/drawing/2014/main" id="{A26D718F-8E2B-4499-8DDD-38FBA5DCD554}"/>
              </a:ext>
            </a:extLst>
          </p:cNvPr>
          <p:cNvSpPr>
            <a:spLocks noGrp="1"/>
          </p:cNvSpPr>
          <p:nvPr>
            <p:ph type="body" sz="quarter" idx="79" hasCustomPrompt="1"/>
          </p:nvPr>
        </p:nvSpPr>
        <p:spPr>
          <a:xfrm>
            <a:off x="5256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5" name="Text Placeholder 4">
            <a:extLst>
              <a:ext uri="{FF2B5EF4-FFF2-40B4-BE49-F238E27FC236}">
                <a16:creationId xmlns:a16="http://schemas.microsoft.com/office/drawing/2014/main" id="{F3E4CDB3-BA5D-4850-A94A-C2EB22D2EBA4}"/>
              </a:ext>
            </a:extLst>
          </p:cNvPr>
          <p:cNvSpPr>
            <a:spLocks noGrp="1"/>
          </p:cNvSpPr>
          <p:nvPr>
            <p:ph type="body" sz="quarter" idx="81" hasCustomPrompt="1"/>
          </p:nvPr>
        </p:nvSpPr>
        <p:spPr>
          <a:xfrm>
            <a:off x="5256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28" name="Text Placeholder 4">
            <a:extLst>
              <a:ext uri="{FF2B5EF4-FFF2-40B4-BE49-F238E27FC236}">
                <a16:creationId xmlns:a16="http://schemas.microsoft.com/office/drawing/2014/main" id="{3D0FC05F-66A2-4E8F-A6A9-76203A674120}"/>
              </a:ext>
            </a:extLst>
          </p:cNvPr>
          <p:cNvSpPr>
            <a:spLocks noGrp="1"/>
          </p:cNvSpPr>
          <p:nvPr>
            <p:ph type="body" sz="quarter" idx="83" hasCustomPrompt="1"/>
          </p:nvPr>
        </p:nvSpPr>
        <p:spPr>
          <a:xfrm>
            <a:off x="7524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1" name="Text Placeholder 4">
            <a:extLst>
              <a:ext uri="{FF2B5EF4-FFF2-40B4-BE49-F238E27FC236}">
                <a16:creationId xmlns:a16="http://schemas.microsoft.com/office/drawing/2014/main" id="{762E128A-EB89-406E-B52A-ADD2CBD358D0}"/>
              </a:ext>
            </a:extLst>
          </p:cNvPr>
          <p:cNvSpPr>
            <a:spLocks noGrp="1"/>
          </p:cNvSpPr>
          <p:nvPr>
            <p:ph type="body" sz="quarter" idx="85" hasCustomPrompt="1"/>
          </p:nvPr>
        </p:nvSpPr>
        <p:spPr>
          <a:xfrm>
            <a:off x="7524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4" name="Text Placeholder 4">
            <a:extLst>
              <a:ext uri="{FF2B5EF4-FFF2-40B4-BE49-F238E27FC236}">
                <a16:creationId xmlns:a16="http://schemas.microsoft.com/office/drawing/2014/main" id="{5C79BD97-DFE9-45DE-9534-B0075EA8AF71}"/>
              </a:ext>
            </a:extLst>
          </p:cNvPr>
          <p:cNvSpPr>
            <a:spLocks noGrp="1"/>
          </p:cNvSpPr>
          <p:nvPr>
            <p:ph type="body" sz="quarter" idx="87" hasCustomPrompt="1"/>
          </p:nvPr>
        </p:nvSpPr>
        <p:spPr>
          <a:xfrm>
            <a:off x="9792000" y="18792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137" name="Text Placeholder 4">
            <a:extLst>
              <a:ext uri="{FF2B5EF4-FFF2-40B4-BE49-F238E27FC236}">
                <a16:creationId xmlns:a16="http://schemas.microsoft.com/office/drawing/2014/main" id="{C733F646-CB2C-4766-8A1F-BABC42A21E4A}"/>
              </a:ext>
            </a:extLst>
          </p:cNvPr>
          <p:cNvSpPr>
            <a:spLocks noGrp="1"/>
          </p:cNvSpPr>
          <p:nvPr>
            <p:ph type="body" sz="quarter" idx="89" hasCustomPrompt="1"/>
          </p:nvPr>
        </p:nvSpPr>
        <p:spPr>
          <a:xfrm>
            <a:off x="9792000" y="4017600"/>
            <a:ext cx="1656000" cy="1051844"/>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Char char="​"/>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r>
              <a:rPr lang="en-GB"/>
              <a:t>6</a:t>
            </a:r>
          </a:p>
          <a:p>
            <a:pPr lvl="6"/>
            <a:r>
              <a:rPr lang="en-GB"/>
              <a:t>7</a:t>
            </a:r>
          </a:p>
          <a:p>
            <a:pPr lvl="7"/>
            <a:r>
              <a:rPr lang="en-GB"/>
              <a:t>8</a:t>
            </a:r>
          </a:p>
          <a:p>
            <a:pPr lvl="8"/>
            <a:r>
              <a:rPr lang="en-GB"/>
              <a:t>9</a:t>
            </a:r>
          </a:p>
        </p:txBody>
      </p:sp>
      <p:sp>
        <p:nvSpPr>
          <p:cNvPr id="4" name="Content Placeholder 3">
            <a:extLst>
              <a:ext uri="{FF2B5EF4-FFF2-40B4-BE49-F238E27FC236}">
                <a16:creationId xmlns:a16="http://schemas.microsoft.com/office/drawing/2014/main" id="{EB2AC7E8-A328-41BB-9543-3876F8313A51}"/>
              </a:ext>
            </a:extLst>
          </p:cNvPr>
          <p:cNvSpPr>
            <a:spLocks noGrp="1"/>
          </p:cNvSpPr>
          <p:nvPr>
            <p:ph sz="quarter" idx="72" hasCustomPrompt="1"/>
          </p:nvPr>
        </p:nvSpPr>
        <p:spPr>
          <a:xfrm>
            <a:off x="720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14" name="Content Placeholder 3">
            <a:extLst>
              <a:ext uri="{FF2B5EF4-FFF2-40B4-BE49-F238E27FC236}">
                <a16:creationId xmlns:a16="http://schemas.microsoft.com/office/drawing/2014/main" id="{5858A9E8-7C39-4B10-8FBB-DAC901839C3D}"/>
              </a:ext>
            </a:extLst>
          </p:cNvPr>
          <p:cNvSpPr>
            <a:spLocks noGrp="1"/>
          </p:cNvSpPr>
          <p:nvPr>
            <p:ph sz="quarter" idx="74" hasCustomPrompt="1"/>
          </p:nvPr>
        </p:nvSpPr>
        <p:spPr>
          <a:xfrm>
            <a:off x="720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17" name="Content Placeholder 3">
            <a:extLst>
              <a:ext uri="{FF2B5EF4-FFF2-40B4-BE49-F238E27FC236}">
                <a16:creationId xmlns:a16="http://schemas.microsoft.com/office/drawing/2014/main" id="{CAAFCE05-8F97-4E0D-A31D-496BB3B4B4FD}"/>
              </a:ext>
            </a:extLst>
          </p:cNvPr>
          <p:cNvSpPr>
            <a:spLocks noGrp="1"/>
          </p:cNvSpPr>
          <p:nvPr>
            <p:ph sz="quarter" idx="76" hasCustomPrompt="1"/>
          </p:nvPr>
        </p:nvSpPr>
        <p:spPr>
          <a:xfrm>
            <a:off x="2988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0" name="Content Placeholder 3">
            <a:extLst>
              <a:ext uri="{FF2B5EF4-FFF2-40B4-BE49-F238E27FC236}">
                <a16:creationId xmlns:a16="http://schemas.microsoft.com/office/drawing/2014/main" id="{340A22AB-213A-42E0-B7E7-C72B2BB68E9F}"/>
              </a:ext>
            </a:extLst>
          </p:cNvPr>
          <p:cNvSpPr>
            <a:spLocks noGrp="1"/>
          </p:cNvSpPr>
          <p:nvPr>
            <p:ph sz="quarter" idx="78" hasCustomPrompt="1"/>
          </p:nvPr>
        </p:nvSpPr>
        <p:spPr>
          <a:xfrm>
            <a:off x="2988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3" name="Content Placeholder 3">
            <a:extLst>
              <a:ext uri="{FF2B5EF4-FFF2-40B4-BE49-F238E27FC236}">
                <a16:creationId xmlns:a16="http://schemas.microsoft.com/office/drawing/2014/main" id="{8223CE9D-FBF0-4F4A-A2D9-2AD67DF5F29D}"/>
              </a:ext>
            </a:extLst>
          </p:cNvPr>
          <p:cNvSpPr>
            <a:spLocks noGrp="1"/>
          </p:cNvSpPr>
          <p:nvPr>
            <p:ph sz="quarter" idx="80" hasCustomPrompt="1"/>
          </p:nvPr>
        </p:nvSpPr>
        <p:spPr>
          <a:xfrm>
            <a:off x="5256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6" name="Content Placeholder 3">
            <a:extLst>
              <a:ext uri="{FF2B5EF4-FFF2-40B4-BE49-F238E27FC236}">
                <a16:creationId xmlns:a16="http://schemas.microsoft.com/office/drawing/2014/main" id="{08A1CF3B-F4E5-4283-99B0-930D2F9F9B7F}"/>
              </a:ext>
            </a:extLst>
          </p:cNvPr>
          <p:cNvSpPr>
            <a:spLocks noGrp="1"/>
          </p:cNvSpPr>
          <p:nvPr>
            <p:ph sz="quarter" idx="82" hasCustomPrompt="1"/>
          </p:nvPr>
        </p:nvSpPr>
        <p:spPr>
          <a:xfrm>
            <a:off x="5256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29" name="Content Placeholder 3">
            <a:extLst>
              <a:ext uri="{FF2B5EF4-FFF2-40B4-BE49-F238E27FC236}">
                <a16:creationId xmlns:a16="http://schemas.microsoft.com/office/drawing/2014/main" id="{110B8D61-C288-44C5-A505-281FAC5F13B9}"/>
              </a:ext>
            </a:extLst>
          </p:cNvPr>
          <p:cNvSpPr>
            <a:spLocks noGrp="1"/>
          </p:cNvSpPr>
          <p:nvPr>
            <p:ph sz="quarter" idx="84" hasCustomPrompt="1"/>
          </p:nvPr>
        </p:nvSpPr>
        <p:spPr>
          <a:xfrm>
            <a:off x="7524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2" name="Content Placeholder 3">
            <a:extLst>
              <a:ext uri="{FF2B5EF4-FFF2-40B4-BE49-F238E27FC236}">
                <a16:creationId xmlns:a16="http://schemas.microsoft.com/office/drawing/2014/main" id="{B7C2C1A5-71BF-4B9D-A1A6-9BF032DA423F}"/>
              </a:ext>
            </a:extLst>
          </p:cNvPr>
          <p:cNvSpPr>
            <a:spLocks noGrp="1"/>
          </p:cNvSpPr>
          <p:nvPr>
            <p:ph sz="quarter" idx="86" hasCustomPrompt="1"/>
          </p:nvPr>
        </p:nvSpPr>
        <p:spPr>
          <a:xfrm>
            <a:off x="7524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5" name="Content Placeholder 3">
            <a:extLst>
              <a:ext uri="{FF2B5EF4-FFF2-40B4-BE49-F238E27FC236}">
                <a16:creationId xmlns:a16="http://schemas.microsoft.com/office/drawing/2014/main" id="{1225193C-3443-4E21-85C0-980B77B73F0D}"/>
              </a:ext>
            </a:extLst>
          </p:cNvPr>
          <p:cNvSpPr>
            <a:spLocks noGrp="1"/>
          </p:cNvSpPr>
          <p:nvPr>
            <p:ph sz="quarter" idx="88" hasCustomPrompt="1"/>
          </p:nvPr>
        </p:nvSpPr>
        <p:spPr>
          <a:xfrm>
            <a:off x="9792000" y="3034658"/>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138" name="Content Placeholder 3">
            <a:extLst>
              <a:ext uri="{FF2B5EF4-FFF2-40B4-BE49-F238E27FC236}">
                <a16:creationId xmlns:a16="http://schemas.microsoft.com/office/drawing/2014/main" id="{79ACB951-53AB-4A9D-BDF8-C1F80B8FC264}"/>
              </a:ext>
            </a:extLst>
          </p:cNvPr>
          <p:cNvSpPr>
            <a:spLocks noGrp="1"/>
          </p:cNvSpPr>
          <p:nvPr>
            <p:ph sz="quarter" idx="90" hasCustomPrompt="1"/>
          </p:nvPr>
        </p:nvSpPr>
        <p:spPr>
          <a:xfrm>
            <a:off x="9792000" y="5166000"/>
            <a:ext cx="1656000" cy="356240"/>
          </a:xfrm>
        </p:spPr>
        <p:txBody>
          <a:bodyPr/>
          <a:lstStyle>
            <a:lvl1pPr marL="0" indent="0">
              <a:buNone/>
              <a:defRPr sz="800"/>
            </a:lvl1pPr>
            <a:lvl2pPr marL="180000" indent="0">
              <a:buNone/>
              <a:defRPr/>
            </a:lvl2pPr>
            <a:lvl3pPr marL="360000" indent="0">
              <a:buNone/>
              <a:defRPr/>
            </a:lvl3pPr>
            <a:lvl4pPr>
              <a:buNone/>
              <a:defRPr/>
            </a:lvl4pPr>
            <a:lvl5pPr>
              <a:buNone/>
              <a:defRPr/>
            </a:lvl5pPr>
          </a:lstStyle>
          <a:p>
            <a:pPr lvl="0"/>
            <a:r>
              <a:rPr lang="en-GB"/>
              <a:t>Zoom and click picture icon to insert logo</a:t>
            </a:r>
          </a:p>
        </p:txBody>
      </p:sp>
      <p:sp>
        <p:nvSpPr>
          <p:cNvPr id="41" name="Text Placeholder note">
            <a:extLst>
              <a:ext uri="{FF2B5EF4-FFF2-40B4-BE49-F238E27FC236}">
                <a16:creationId xmlns:a16="http://schemas.microsoft.com/office/drawing/2014/main" id="{B1A4912D-7CF6-4F1C-8838-D8946B142FFD}"/>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7AD065AE-5467-4B6A-8619-9375C4E31644}"/>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5" name="Footer Placeholder 4">
            <a:extLst>
              <a:ext uri="{FF2B5EF4-FFF2-40B4-BE49-F238E27FC236}">
                <a16:creationId xmlns:a16="http://schemas.microsoft.com/office/drawing/2014/main" id="{C5070849-3049-43B2-910F-28E867C0BFA1}"/>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8" name="Slide Number Placeholder 7">
            <a:extLst>
              <a:ext uri="{FF2B5EF4-FFF2-40B4-BE49-F238E27FC236}">
                <a16:creationId xmlns:a16="http://schemas.microsoft.com/office/drawing/2014/main" id="{D880D053-FF9D-43C8-94A9-0351A6D8E7CD}"/>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341066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mbstones 15">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id="{D96A203C-4BAF-4877-A51B-684BF96F9CED}"/>
              </a:ext>
            </a:extLst>
          </p:cNvPr>
          <p:cNvSpPr/>
          <p:nvPr userDrawn="1"/>
        </p:nvSpPr>
        <p:spPr>
          <a:xfrm>
            <a:off x="7369683" y="3154392"/>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4714D2E-BFE8-4D7B-907B-6F81D3E04112}"/>
              </a:ext>
            </a:extLst>
          </p:cNvPr>
          <p:cNvSpPr/>
          <p:nvPr userDrawn="1"/>
        </p:nvSpPr>
        <p:spPr>
          <a:xfrm>
            <a:off x="7369683" y="4572116"/>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3896B6F-FCA5-4B6D-92E1-77E384063B44}"/>
              </a:ext>
            </a:extLst>
          </p:cNvPr>
          <p:cNvSpPr/>
          <p:nvPr userDrawn="1"/>
        </p:nvSpPr>
        <p:spPr>
          <a:xfrm>
            <a:off x="575121" y="1736667"/>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AAB90A47-473C-481C-89E4-B55FDADFBC68}"/>
              </a:ext>
            </a:extLst>
          </p:cNvPr>
          <p:cNvSpPr/>
          <p:nvPr userDrawn="1"/>
        </p:nvSpPr>
        <p:spPr>
          <a:xfrm>
            <a:off x="2839975" y="1736667"/>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A64E9A21-F352-4435-9B7A-E67AFE39098A}"/>
              </a:ext>
            </a:extLst>
          </p:cNvPr>
          <p:cNvSpPr/>
          <p:nvPr userDrawn="1"/>
        </p:nvSpPr>
        <p:spPr>
          <a:xfrm>
            <a:off x="5104829" y="1736667"/>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EEA213D-B7AB-4DAB-8F28-CBC4817ACFC0}"/>
              </a:ext>
            </a:extLst>
          </p:cNvPr>
          <p:cNvSpPr/>
          <p:nvPr userDrawn="1"/>
        </p:nvSpPr>
        <p:spPr>
          <a:xfrm>
            <a:off x="7369683" y="1736667"/>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6EC62FCA-1564-42C6-86A2-AE6BBB8DE30F}"/>
              </a:ext>
            </a:extLst>
          </p:cNvPr>
          <p:cNvSpPr/>
          <p:nvPr userDrawn="1"/>
        </p:nvSpPr>
        <p:spPr>
          <a:xfrm>
            <a:off x="9634538" y="1736667"/>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325FD23B-9F29-4B7C-B34E-897F756E9896}"/>
              </a:ext>
            </a:extLst>
          </p:cNvPr>
          <p:cNvSpPr/>
          <p:nvPr userDrawn="1"/>
        </p:nvSpPr>
        <p:spPr>
          <a:xfrm>
            <a:off x="575121" y="3154392"/>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D6FEDBE-A448-4163-B0E1-78949A314DE6}"/>
              </a:ext>
            </a:extLst>
          </p:cNvPr>
          <p:cNvSpPr/>
          <p:nvPr userDrawn="1"/>
        </p:nvSpPr>
        <p:spPr>
          <a:xfrm>
            <a:off x="2839975" y="3154392"/>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3C62003-E36E-4EC1-8065-4ACB3D7356EB}"/>
              </a:ext>
            </a:extLst>
          </p:cNvPr>
          <p:cNvSpPr/>
          <p:nvPr userDrawn="1"/>
        </p:nvSpPr>
        <p:spPr>
          <a:xfrm>
            <a:off x="5104829" y="3154392"/>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C6151087-834C-42AA-B4CE-C88AF13552A0}"/>
              </a:ext>
            </a:extLst>
          </p:cNvPr>
          <p:cNvSpPr/>
          <p:nvPr userDrawn="1"/>
        </p:nvSpPr>
        <p:spPr>
          <a:xfrm>
            <a:off x="9634538" y="3154392"/>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ECF901DB-A08A-4635-B9CF-FD2ECDFB75D5}"/>
              </a:ext>
            </a:extLst>
          </p:cNvPr>
          <p:cNvSpPr/>
          <p:nvPr userDrawn="1"/>
        </p:nvSpPr>
        <p:spPr>
          <a:xfrm>
            <a:off x="575121" y="4572116"/>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C0575D3-EA40-44A1-93A3-3E82602583E7}"/>
              </a:ext>
            </a:extLst>
          </p:cNvPr>
          <p:cNvSpPr/>
          <p:nvPr userDrawn="1"/>
        </p:nvSpPr>
        <p:spPr>
          <a:xfrm>
            <a:off x="2839975" y="4572116"/>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2FDA715F-298A-4529-9B1B-39C5B88A8660}"/>
              </a:ext>
            </a:extLst>
          </p:cNvPr>
          <p:cNvSpPr/>
          <p:nvPr userDrawn="1"/>
        </p:nvSpPr>
        <p:spPr>
          <a:xfrm>
            <a:off x="5104829" y="4572116"/>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AC95AC8A-E776-4AF5-B198-F30B96FE2B09}"/>
              </a:ext>
            </a:extLst>
          </p:cNvPr>
          <p:cNvSpPr/>
          <p:nvPr userDrawn="1"/>
        </p:nvSpPr>
        <p:spPr>
          <a:xfrm>
            <a:off x="9634538" y="4572116"/>
            <a:ext cx="1976400" cy="1149351"/>
          </a:xfrm>
          <a:prstGeom prst="roundRect">
            <a:avLst>
              <a:gd name="adj" fmla="val 6755"/>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1D49CF65-C970-485A-9639-A7FEE7736688}"/>
              </a:ext>
            </a:extLst>
          </p:cNvPr>
          <p:cNvSpPr>
            <a:spLocks noGrp="1"/>
          </p:cNvSpPr>
          <p:nvPr>
            <p:ph type="title" hasCustomPrompt="1"/>
          </p:nvPr>
        </p:nvSpPr>
        <p:spPr>
          <a:xfrm>
            <a:off x="576000" y="576000"/>
            <a:ext cx="11041200" cy="460800"/>
          </a:xfrm>
        </p:spPr>
        <p:txBody>
          <a:bodyPr/>
          <a:lstStyle/>
          <a:p>
            <a:r>
              <a:rPr lang="en-GB"/>
              <a:t>Click to add title</a:t>
            </a:r>
          </a:p>
        </p:txBody>
      </p:sp>
      <p:sp>
        <p:nvSpPr>
          <p:cNvPr id="68" name="Subtitle">
            <a:extLst>
              <a:ext uri="{FF2B5EF4-FFF2-40B4-BE49-F238E27FC236}">
                <a16:creationId xmlns:a16="http://schemas.microsoft.com/office/drawing/2014/main" id="{7EF85E48-D4DD-4F92-97E4-693432ABFF22}"/>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Text Placeholder 4">
            <a:extLst>
              <a:ext uri="{FF2B5EF4-FFF2-40B4-BE49-F238E27FC236}">
                <a16:creationId xmlns:a16="http://schemas.microsoft.com/office/drawing/2014/main" id="{73DB26CC-0BDD-403A-AD54-0CA0E85E349C}"/>
              </a:ext>
            </a:extLst>
          </p:cNvPr>
          <p:cNvSpPr>
            <a:spLocks noGrp="1"/>
          </p:cNvSpPr>
          <p:nvPr>
            <p:ph type="body" sz="quarter" idx="20" hasCustomPrompt="1"/>
          </p:nvPr>
        </p:nvSpPr>
        <p:spPr>
          <a:xfrm>
            <a:off x="7200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2" name="Text Placeholder 4">
            <a:extLst>
              <a:ext uri="{FF2B5EF4-FFF2-40B4-BE49-F238E27FC236}">
                <a16:creationId xmlns:a16="http://schemas.microsoft.com/office/drawing/2014/main" id="{08DD4C1F-C9F2-4040-910E-945F163AF5D6}"/>
              </a:ext>
            </a:extLst>
          </p:cNvPr>
          <p:cNvSpPr>
            <a:spLocks noGrp="1"/>
          </p:cNvSpPr>
          <p:nvPr>
            <p:ph type="body" sz="quarter" idx="72" hasCustomPrompt="1"/>
          </p:nvPr>
        </p:nvSpPr>
        <p:spPr>
          <a:xfrm>
            <a:off x="7200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4" name="Text Placeholder 4">
            <a:extLst>
              <a:ext uri="{FF2B5EF4-FFF2-40B4-BE49-F238E27FC236}">
                <a16:creationId xmlns:a16="http://schemas.microsoft.com/office/drawing/2014/main" id="{883012AC-146D-486B-A1F4-DE209A048000}"/>
              </a:ext>
            </a:extLst>
          </p:cNvPr>
          <p:cNvSpPr>
            <a:spLocks noGrp="1"/>
          </p:cNvSpPr>
          <p:nvPr>
            <p:ph type="body" sz="quarter" idx="73" hasCustomPrompt="1"/>
          </p:nvPr>
        </p:nvSpPr>
        <p:spPr>
          <a:xfrm>
            <a:off x="7200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5" name="Text Placeholder 4">
            <a:extLst>
              <a:ext uri="{FF2B5EF4-FFF2-40B4-BE49-F238E27FC236}">
                <a16:creationId xmlns:a16="http://schemas.microsoft.com/office/drawing/2014/main" id="{F505C01A-0975-4315-8310-E612BB1F30FB}"/>
              </a:ext>
            </a:extLst>
          </p:cNvPr>
          <p:cNvSpPr>
            <a:spLocks noGrp="1"/>
          </p:cNvSpPr>
          <p:nvPr>
            <p:ph type="body" sz="quarter" idx="74" hasCustomPrompt="1"/>
          </p:nvPr>
        </p:nvSpPr>
        <p:spPr>
          <a:xfrm>
            <a:off x="29844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6" name="Text Placeholder 4">
            <a:extLst>
              <a:ext uri="{FF2B5EF4-FFF2-40B4-BE49-F238E27FC236}">
                <a16:creationId xmlns:a16="http://schemas.microsoft.com/office/drawing/2014/main" id="{CAED6F11-3E13-46A0-B2E1-40B954F78148}"/>
              </a:ext>
            </a:extLst>
          </p:cNvPr>
          <p:cNvSpPr>
            <a:spLocks noGrp="1"/>
          </p:cNvSpPr>
          <p:nvPr>
            <p:ph type="body" sz="quarter" idx="75" hasCustomPrompt="1"/>
          </p:nvPr>
        </p:nvSpPr>
        <p:spPr>
          <a:xfrm>
            <a:off x="29844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7" name="Text Placeholder 4">
            <a:extLst>
              <a:ext uri="{FF2B5EF4-FFF2-40B4-BE49-F238E27FC236}">
                <a16:creationId xmlns:a16="http://schemas.microsoft.com/office/drawing/2014/main" id="{959E2D92-418E-4A8F-8CBC-58F2A012579C}"/>
              </a:ext>
            </a:extLst>
          </p:cNvPr>
          <p:cNvSpPr>
            <a:spLocks noGrp="1"/>
          </p:cNvSpPr>
          <p:nvPr>
            <p:ph type="body" sz="quarter" idx="76" hasCustomPrompt="1"/>
          </p:nvPr>
        </p:nvSpPr>
        <p:spPr>
          <a:xfrm>
            <a:off x="29844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8" name="Text Placeholder 4">
            <a:extLst>
              <a:ext uri="{FF2B5EF4-FFF2-40B4-BE49-F238E27FC236}">
                <a16:creationId xmlns:a16="http://schemas.microsoft.com/office/drawing/2014/main" id="{4ACF9434-FBB5-43EA-B649-1AC690B31541}"/>
              </a:ext>
            </a:extLst>
          </p:cNvPr>
          <p:cNvSpPr>
            <a:spLocks noGrp="1"/>
          </p:cNvSpPr>
          <p:nvPr>
            <p:ph type="body" sz="quarter" idx="77" hasCustomPrompt="1"/>
          </p:nvPr>
        </p:nvSpPr>
        <p:spPr>
          <a:xfrm>
            <a:off x="52488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59" name="Text Placeholder 4">
            <a:extLst>
              <a:ext uri="{FF2B5EF4-FFF2-40B4-BE49-F238E27FC236}">
                <a16:creationId xmlns:a16="http://schemas.microsoft.com/office/drawing/2014/main" id="{05DAD9D3-9763-45DE-9EDA-2B2873243757}"/>
              </a:ext>
            </a:extLst>
          </p:cNvPr>
          <p:cNvSpPr>
            <a:spLocks noGrp="1"/>
          </p:cNvSpPr>
          <p:nvPr>
            <p:ph type="body" sz="quarter" idx="78" hasCustomPrompt="1"/>
          </p:nvPr>
        </p:nvSpPr>
        <p:spPr>
          <a:xfrm>
            <a:off x="52488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0" name="Text Placeholder 4">
            <a:extLst>
              <a:ext uri="{FF2B5EF4-FFF2-40B4-BE49-F238E27FC236}">
                <a16:creationId xmlns:a16="http://schemas.microsoft.com/office/drawing/2014/main" id="{398F698D-B7C7-4E35-9D0E-93405C8EE5E8}"/>
              </a:ext>
            </a:extLst>
          </p:cNvPr>
          <p:cNvSpPr>
            <a:spLocks noGrp="1"/>
          </p:cNvSpPr>
          <p:nvPr>
            <p:ph type="body" sz="quarter" idx="79" hasCustomPrompt="1"/>
          </p:nvPr>
        </p:nvSpPr>
        <p:spPr>
          <a:xfrm>
            <a:off x="52488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1" name="Text Placeholder 4">
            <a:extLst>
              <a:ext uri="{FF2B5EF4-FFF2-40B4-BE49-F238E27FC236}">
                <a16:creationId xmlns:a16="http://schemas.microsoft.com/office/drawing/2014/main" id="{46F64CC8-36F7-462D-AC43-BC8A76A9E241}"/>
              </a:ext>
            </a:extLst>
          </p:cNvPr>
          <p:cNvSpPr>
            <a:spLocks noGrp="1"/>
          </p:cNvSpPr>
          <p:nvPr>
            <p:ph type="body" sz="quarter" idx="80" hasCustomPrompt="1"/>
          </p:nvPr>
        </p:nvSpPr>
        <p:spPr>
          <a:xfrm>
            <a:off x="7513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2" name="Text Placeholder 4">
            <a:extLst>
              <a:ext uri="{FF2B5EF4-FFF2-40B4-BE49-F238E27FC236}">
                <a16:creationId xmlns:a16="http://schemas.microsoft.com/office/drawing/2014/main" id="{DD9080FA-A3EC-4E19-972D-93FE7DE92E0C}"/>
              </a:ext>
            </a:extLst>
          </p:cNvPr>
          <p:cNvSpPr>
            <a:spLocks noGrp="1"/>
          </p:cNvSpPr>
          <p:nvPr>
            <p:ph type="body" sz="quarter" idx="81" hasCustomPrompt="1"/>
          </p:nvPr>
        </p:nvSpPr>
        <p:spPr>
          <a:xfrm>
            <a:off x="7513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3" name="Text Placeholder 4">
            <a:extLst>
              <a:ext uri="{FF2B5EF4-FFF2-40B4-BE49-F238E27FC236}">
                <a16:creationId xmlns:a16="http://schemas.microsoft.com/office/drawing/2014/main" id="{767EDC62-2425-45EE-972F-0274E22BF0D3}"/>
              </a:ext>
            </a:extLst>
          </p:cNvPr>
          <p:cNvSpPr>
            <a:spLocks noGrp="1"/>
          </p:cNvSpPr>
          <p:nvPr>
            <p:ph type="body" sz="quarter" idx="82" hasCustomPrompt="1"/>
          </p:nvPr>
        </p:nvSpPr>
        <p:spPr>
          <a:xfrm>
            <a:off x="7513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4" name="Text Placeholder 4">
            <a:extLst>
              <a:ext uri="{FF2B5EF4-FFF2-40B4-BE49-F238E27FC236}">
                <a16:creationId xmlns:a16="http://schemas.microsoft.com/office/drawing/2014/main" id="{3174B7C9-1CFE-407B-8F5C-86AC3DB2E71B}"/>
              </a:ext>
            </a:extLst>
          </p:cNvPr>
          <p:cNvSpPr>
            <a:spLocks noGrp="1"/>
          </p:cNvSpPr>
          <p:nvPr>
            <p:ph type="body" sz="quarter" idx="83" hasCustomPrompt="1"/>
          </p:nvPr>
        </p:nvSpPr>
        <p:spPr>
          <a:xfrm>
            <a:off x="9781200" y="18792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5" name="Text Placeholder 4">
            <a:extLst>
              <a:ext uri="{FF2B5EF4-FFF2-40B4-BE49-F238E27FC236}">
                <a16:creationId xmlns:a16="http://schemas.microsoft.com/office/drawing/2014/main" id="{D5ED233C-7B2C-4BA4-AC5C-B9EBCD8DCF3F}"/>
              </a:ext>
            </a:extLst>
          </p:cNvPr>
          <p:cNvSpPr>
            <a:spLocks noGrp="1"/>
          </p:cNvSpPr>
          <p:nvPr>
            <p:ph type="body" sz="quarter" idx="84" hasCustomPrompt="1"/>
          </p:nvPr>
        </p:nvSpPr>
        <p:spPr>
          <a:xfrm>
            <a:off x="9781200" y="32976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6" name="Text Placeholder 4">
            <a:extLst>
              <a:ext uri="{FF2B5EF4-FFF2-40B4-BE49-F238E27FC236}">
                <a16:creationId xmlns:a16="http://schemas.microsoft.com/office/drawing/2014/main" id="{197F3C28-C967-49AB-9223-39EE41D9E86A}"/>
              </a:ext>
            </a:extLst>
          </p:cNvPr>
          <p:cNvSpPr>
            <a:spLocks noGrp="1"/>
          </p:cNvSpPr>
          <p:nvPr>
            <p:ph type="body" sz="quarter" idx="85" hasCustomPrompt="1"/>
          </p:nvPr>
        </p:nvSpPr>
        <p:spPr>
          <a:xfrm>
            <a:off x="9781200" y="4716000"/>
            <a:ext cx="1602000" cy="846000"/>
          </a:xfrm>
        </p:spPr>
        <p:txBody>
          <a:bodyPr/>
          <a:lstStyle>
            <a:lvl1pPr marL="0" indent="0">
              <a:spcAft>
                <a:spcPts val="0"/>
              </a:spcAft>
              <a:buFont typeface="Arial" panose="020B0604020202020204" pitchFamily="34" charset="0"/>
              <a:buChar char="​"/>
              <a:defRPr sz="1000" b="1" cap="all" baseline="0">
                <a:solidFill>
                  <a:schemeClr val="accent1"/>
                </a:solidFill>
              </a:defRPr>
            </a:lvl1pPr>
            <a:lvl2pPr marL="0" indent="0">
              <a:spcAft>
                <a:spcPts val="0"/>
              </a:spcAft>
              <a:buFont typeface="Arial" panose="020B0604020202020204" pitchFamily="34" charset="0"/>
              <a:buChar char="​"/>
              <a:defRPr sz="1000">
                <a:solidFill>
                  <a:schemeClr val="tx2"/>
                </a:solidFill>
              </a:defRPr>
            </a:lvl2pPr>
            <a:lvl3pPr marL="0" indent="0">
              <a:spcAft>
                <a:spcPts val="0"/>
              </a:spcAft>
              <a:buFont typeface="Arial" panose="020B0604020202020204" pitchFamily="34" charset="0"/>
              <a:buChar char="​"/>
              <a:defRPr sz="1000">
                <a:solidFill>
                  <a:schemeClr val="accent1"/>
                </a:solidFill>
              </a:defRPr>
            </a:lvl3pPr>
            <a:lvl4pPr marL="108000" indent="-108000">
              <a:spcAft>
                <a:spcPts val="0"/>
              </a:spcAft>
              <a:buFont typeface="Arial" panose="020B0604020202020204" pitchFamily="34" charset="0"/>
              <a:buChar char="•"/>
              <a:defRPr sz="1000" b="0">
                <a:solidFill>
                  <a:schemeClr val="tx2"/>
                </a:solidFill>
              </a:defRPr>
            </a:lvl4pPr>
            <a:lvl5pPr marL="0" indent="0">
              <a:spcAft>
                <a:spcPts val="0"/>
              </a:spcAft>
              <a:buFont typeface="Arial" panose="020B0604020202020204" pitchFamily="34" charset="0"/>
              <a:buChar char="​"/>
              <a:defRPr sz="1000" b="1">
                <a:solidFill>
                  <a:schemeClr val="tx2"/>
                </a:solidFill>
              </a:defRPr>
            </a:lvl5pPr>
            <a:lvl6pPr marL="0" indent="0">
              <a:spcAft>
                <a:spcPts val="0"/>
              </a:spcAft>
              <a:buFont typeface="Arial" panose="020B0604020202020204" pitchFamily="34" charset="0"/>
              <a:buNone/>
              <a:defRPr sz="1000" b="0">
                <a:solidFill>
                  <a:schemeClr val="tx2"/>
                </a:solidFill>
              </a:defRPr>
            </a:lvl6pPr>
            <a:lvl7pPr marL="0" indent="0">
              <a:spcAft>
                <a:spcPts val="0"/>
              </a:spcAft>
              <a:buFont typeface="Arial" panose="020B0604020202020204" pitchFamily="34" charset="0"/>
              <a:buChar char="​"/>
              <a:defRPr sz="1000">
                <a:solidFill>
                  <a:schemeClr val="tx2"/>
                </a:solidFill>
              </a:defRPr>
            </a:lvl7pPr>
            <a:lvl8pPr marL="0" indent="0">
              <a:spcAft>
                <a:spcPts val="0"/>
              </a:spcAft>
              <a:buFont typeface="Arial" panose="020B0604020202020204" pitchFamily="34" charset="0"/>
              <a:buChar char="​"/>
              <a:defRPr sz="1000">
                <a:solidFill>
                  <a:schemeClr val="tx2"/>
                </a:solidFill>
              </a:defRPr>
            </a:lvl8pPr>
            <a:lvl9pPr marL="0" indent="0">
              <a:lnSpc>
                <a:spcPct val="100000"/>
              </a:lnSpc>
              <a:buFont typeface="Arial" panose="020B0604020202020204" pitchFamily="34" charset="0"/>
              <a:buChar char="​"/>
              <a:defRPr sz="1000" b="0">
                <a:solidFill>
                  <a:schemeClr val="tx2"/>
                </a:solidFill>
                <a:latin typeface="+mn-lt"/>
              </a:defRPr>
            </a:lvl9pPr>
          </a:lstStyle>
          <a:p>
            <a:pPr lvl="0"/>
            <a:r>
              <a:rPr lang="en-GB" noProof="0"/>
              <a:t>Click to add text         Enter &amp; TAB for next text level                      SHIFT+TAB to go back in levels</a:t>
            </a:r>
            <a:endParaRPr lang="en-GB"/>
          </a:p>
          <a:p>
            <a:pPr lvl="1"/>
            <a:r>
              <a:rPr lang="en-GB"/>
              <a:t>2</a:t>
            </a:r>
          </a:p>
          <a:p>
            <a:pPr lvl="2"/>
            <a:r>
              <a:rPr lang="en-GB"/>
              <a:t>3</a:t>
            </a:r>
          </a:p>
          <a:p>
            <a:pPr lvl="3"/>
            <a:r>
              <a:rPr lang="en-GB"/>
              <a:t>4</a:t>
            </a:r>
          </a:p>
          <a:p>
            <a:pPr lvl="4"/>
            <a:r>
              <a:rPr lang="en-GB"/>
              <a:t>5</a:t>
            </a:r>
          </a:p>
          <a:p>
            <a:pPr lvl="5"/>
            <a:endParaRPr lang="en-GB"/>
          </a:p>
        </p:txBody>
      </p:sp>
      <p:sp>
        <p:nvSpPr>
          <p:cNvPr id="69" name="Text Placeholder note">
            <a:extLst>
              <a:ext uri="{FF2B5EF4-FFF2-40B4-BE49-F238E27FC236}">
                <a16:creationId xmlns:a16="http://schemas.microsoft.com/office/drawing/2014/main" id="{5A85FA5D-FD54-48AB-BDA3-69292015C81E}"/>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C2D2C2C9-5AB3-4071-89F1-AA5D33D3738E}"/>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8C11D99F-A878-44EE-A59A-3E793590041A}"/>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F80C26E-D322-4DC1-ADF7-BEF3ACD61A6D}"/>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6654500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mbstones + image 3">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E1F0D999-B881-4265-B9B7-F3E5083B0C13}"/>
              </a:ext>
            </a:extLst>
          </p:cNvPr>
          <p:cNvSpPr>
            <a:spLocks noGrp="1"/>
          </p:cNvSpPr>
          <p:nvPr>
            <p:ph type="pic" sz="quarter" idx="222" hasCustomPrompt="1"/>
          </p:nvPr>
        </p:nvSpPr>
        <p:spPr>
          <a:xfrm>
            <a:off x="4352263" y="2051824"/>
            <a:ext cx="3488400" cy="10116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24" name="Picture Placeholder 7">
            <a:extLst>
              <a:ext uri="{FF2B5EF4-FFF2-40B4-BE49-F238E27FC236}">
                <a16:creationId xmlns:a16="http://schemas.microsoft.com/office/drawing/2014/main" id="{8E14E794-B542-45D4-B45E-2FEC7E05483B}"/>
              </a:ext>
            </a:extLst>
          </p:cNvPr>
          <p:cNvSpPr>
            <a:spLocks noGrp="1"/>
          </p:cNvSpPr>
          <p:nvPr>
            <p:ph type="pic" sz="quarter" idx="225" hasCustomPrompt="1"/>
          </p:nvPr>
        </p:nvSpPr>
        <p:spPr>
          <a:xfrm>
            <a:off x="8128800" y="2051824"/>
            <a:ext cx="3488400" cy="10116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12" name="Picture Placeholder 7">
            <a:extLst>
              <a:ext uri="{FF2B5EF4-FFF2-40B4-BE49-F238E27FC236}">
                <a16:creationId xmlns:a16="http://schemas.microsoft.com/office/drawing/2014/main" id="{9C4460D6-70DF-48BE-8E18-9D62976099DC}"/>
              </a:ext>
            </a:extLst>
          </p:cNvPr>
          <p:cNvSpPr>
            <a:spLocks noGrp="1"/>
          </p:cNvSpPr>
          <p:nvPr>
            <p:ph type="pic" sz="quarter" idx="13" hasCustomPrompt="1"/>
          </p:nvPr>
        </p:nvSpPr>
        <p:spPr>
          <a:xfrm>
            <a:off x="574672" y="2051824"/>
            <a:ext cx="3488400" cy="10116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2" name="Title 1">
            <a:extLst>
              <a:ext uri="{FF2B5EF4-FFF2-40B4-BE49-F238E27FC236}">
                <a16:creationId xmlns:a16="http://schemas.microsoft.com/office/drawing/2014/main" id="{6E5AA68B-9376-4B33-B28B-4BCD6FCA6B16}"/>
              </a:ext>
            </a:extLst>
          </p:cNvPr>
          <p:cNvSpPr>
            <a:spLocks noGrp="1"/>
          </p:cNvSpPr>
          <p:nvPr>
            <p:ph type="title" hasCustomPrompt="1"/>
          </p:nvPr>
        </p:nvSpPr>
        <p:spPr>
          <a:xfrm>
            <a:off x="576000" y="576000"/>
            <a:ext cx="11041200" cy="439200"/>
          </a:xfrm>
        </p:spPr>
        <p:txBody>
          <a:bodyPr/>
          <a:lstStyle/>
          <a:p>
            <a:r>
              <a:rPr lang="en-GB"/>
              <a:t>Click to add title</a:t>
            </a:r>
          </a:p>
        </p:txBody>
      </p:sp>
      <p:sp>
        <p:nvSpPr>
          <p:cNvPr id="17" name="Subtitle">
            <a:extLst>
              <a:ext uri="{FF2B5EF4-FFF2-40B4-BE49-F238E27FC236}">
                <a16:creationId xmlns:a16="http://schemas.microsoft.com/office/drawing/2014/main" id="{3F63A0D4-40F7-469A-9608-E778535B7819}"/>
              </a:ext>
            </a:extLst>
          </p:cNvPr>
          <p:cNvSpPr>
            <a:spLocks noGrp="1"/>
          </p:cNvSpPr>
          <p:nvPr>
            <p:ph type="subTitle" idx="231"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9" name="Text Placeholder 8">
            <a:extLst>
              <a:ext uri="{FF2B5EF4-FFF2-40B4-BE49-F238E27FC236}">
                <a16:creationId xmlns:a16="http://schemas.microsoft.com/office/drawing/2014/main" id="{CD39A032-CC51-4C27-B9A0-8EEE94407AF4}"/>
              </a:ext>
            </a:extLst>
          </p:cNvPr>
          <p:cNvSpPr>
            <a:spLocks noGrp="1"/>
          </p:cNvSpPr>
          <p:nvPr>
            <p:ph type="body" sz="quarter" idx="220" hasCustomPrompt="1"/>
          </p:nvPr>
        </p:nvSpPr>
        <p:spPr>
          <a:xfrm>
            <a:off x="574672" y="3060634"/>
            <a:ext cx="3489328" cy="2565401"/>
          </a:xfrm>
          <a:prstGeom prst="round2SameRect">
            <a:avLst>
              <a:gd name="adj1" fmla="val 0"/>
              <a:gd name="adj2" fmla="val 6302"/>
            </a:avLst>
          </a:prstGeom>
          <a:solidFill>
            <a:schemeClr val="bg2">
              <a:lumMod val="40000"/>
              <a:lumOff val="60000"/>
            </a:schemeClr>
          </a:solidFill>
        </p:spPr>
        <p:txBody>
          <a:bodyPr lIns="180000" tIns="432000" rIns="180000" bIns="432000"/>
          <a:lstStyle>
            <a:lvl1pPr marL="0" indent="0">
              <a:spcAft>
                <a:spcPts val="1400"/>
              </a:spcAft>
              <a:buFont typeface="Arial" panose="020B0604020202020204" pitchFamily="34" charset="0"/>
              <a:buChar char="​"/>
              <a:defRPr sz="1800" b="1">
                <a:solidFill>
                  <a:schemeClr val="accent1"/>
                </a:solidFill>
              </a:defRPr>
            </a:lvl1pPr>
            <a:lvl2pPr marL="0" indent="0">
              <a:buFont typeface="Arial" panose="020B0604020202020204" pitchFamily="34" charset="0"/>
              <a:buChar char="​"/>
              <a:defRPr sz="1200"/>
            </a:lvl2pPr>
            <a:lvl3pPr marL="144000" indent="-144000">
              <a:defRPr sz="1200"/>
            </a:lvl3pPr>
            <a:lvl4pPr>
              <a:defRPr sz="1200"/>
            </a:lvl4pPr>
            <a:lvl5pPr>
              <a:defRPr sz="12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0" name="Text Placeholder 19">
            <a:extLst>
              <a:ext uri="{FF2B5EF4-FFF2-40B4-BE49-F238E27FC236}">
                <a16:creationId xmlns:a16="http://schemas.microsoft.com/office/drawing/2014/main" id="{13A18A77-81D6-454C-B733-017A1837CF58}"/>
              </a:ext>
            </a:extLst>
          </p:cNvPr>
          <p:cNvSpPr>
            <a:spLocks noGrp="1"/>
          </p:cNvSpPr>
          <p:nvPr>
            <p:ph type="body" sz="quarter" idx="221" hasCustomPrompt="1"/>
          </p:nvPr>
        </p:nvSpPr>
        <p:spPr>
          <a:xfrm>
            <a:off x="574672" y="3315600"/>
            <a:ext cx="3488400" cy="190500"/>
          </a:xfrm>
        </p:spPr>
        <p:txBody>
          <a:bodyPr lIns="180000" rIns="180000"/>
          <a:lstStyle>
            <a:lvl1pPr marL="0" indent="0">
              <a:buNone/>
              <a:defRPr sz="1000"/>
            </a:lvl1pPr>
          </a:lstStyle>
          <a:p>
            <a:pPr lvl="0"/>
            <a:r>
              <a:rPr lang="en-GB"/>
              <a:t>Click to add eyebrow</a:t>
            </a:r>
          </a:p>
        </p:txBody>
      </p:sp>
      <p:sp>
        <p:nvSpPr>
          <p:cNvPr id="22" name="Text Placeholder 8">
            <a:extLst>
              <a:ext uri="{FF2B5EF4-FFF2-40B4-BE49-F238E27FC236}">
                <a16:creationId xmlns:a16="http://schemas.microsoft.com/office/drawing/2014/main" id="{A39C43DA-70D9-487D-BD41-4A0673C0654E}"/>
              </a:ext>
            </a:extLst>
          </p:cNvPr>
          <p:cNvSpPr>
            <a:spLocks noGrp="1"/>
          </p:cNvSpPr>
          <p:nvPr>
            <p:ph type="body" sz="quarter" idx="223" hasCustomPrompt="1"/>
          </p:nvPr>
        </p:nvSpPr>
        <p:spPr>
          <a:xfrm>
            <a:off x="4352263" y="3060634"/>
            <a:ext cx="3489328" cy="2565401"/>
          </a:xfrm>
          <a:prstGeom prst="round2SameRect">
            <a:avLst>
              <a:gd name="adj1" fmla="val 0"/>
              <a:gd name="adj2" fmla="val 6302"/>
            </a:avLst>
          </a:prstGeom>
          <a:solidFill>
            <a:schemeClr val="bg2">
              <a:lumMod val="40000"/>
              <a:lumOff val="60000"/>
            </a:schemeClr>
          </a:solidFill>
        </p:spPr>
        <p:txBody>
          <a:bodyPr lIns="180000" tIns="432000" rIns="180000" bIns="432000"/>
          <a:lstStyle>
            <a:lvl1pPr marL="0" indent="0">
              <a:spcAft>
                <a:spcPts val="1400"/>
              </a:spcAft>
              <a:buFont typeface="Arial" panose="020B0604020202020204" pitchFamily="34" charset="0"/>
              <a:buChar char="​"/>
              <a:defRPr sz="1800" b="1">
                <a:solidFill>
                  <a:schemeClr val="accent1"/>
                </a:solidFill>
              </a:defRPr>
            </a:lvl1pPr>
            <a:lvl2pPr marL="0" indent="0">
              <a:buFont typeface="Arial" panose="020B0604020202020204" pitchFamily="34" charset="0"/>
              <a:buChar char="​"/>
              <a:defRPr sz="1200"/>
            </a:lvl2pPr>
            <a:lvl3pPr marL="144000" indent="-144000">
              <a:defRPr sz="1200"/>
            </a:lvl3pPr>
            <a:lvl4pPr>
              <a:defRPr sz="1200"/>
            </a:lvl4pPr>
            <a:lvl5pPr>
              <a:defRPr sz="12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3" name="Text Placeholder 19">
            <a:extLst>
              <a:ext uri="{FF2B5EF4-FFF2-40B4-BE49-F238E27FC236}">
                <a16:creationId xmlns:a16="http://schemas.microsoft.com/office/drawing/2014/main" id="{4F829E74-627D-4C87-87A6-F114EA88D9DC}"/>
              </a:ext>
            </a:extLst>
          </p:cNvPr>
          <p:cNvSpPr>
            <a:spLocks noGrp="1"/>
          </p:cNvSpPr>
          <p:nvPr>
            <p:ph type="body" sz="quarter" idx="224" hasCustomPrompt="1"/>
          </p:nvPr>
        </p:nvSpPr>
        <p:spPr>
          <a:xfrm>
            <a:off x="4352263" y="3315600"/>
            <a:ext cx="3488400" cy="190500"/>
          </a:xfrm>
        </p:spPr>
        <p:txBody>
          <a:bodyPr lIns="180000" rIns="180000"/>
          <a:lstStyle>
            <a:lvl1pPr marL="0" indent="0">
              <a:buNone/>
              <a:defRPr sz="1000"/>
            </a:lvl1pPr>
          </a:lstStyle>
          <a:p>
            <a:pPr lvl="0"/>
            <a:r>
              <a:rPr lang="en-GB"/>
              <a:t>Click to add eyebrow</a:t>
            </a:r>
          </a:p>
        </p:txBody>
      </p:sp>
      <p:sp>
        <p:nvSpPr>
          <p:cNvPr id="25" name="Text Placeholder 8">
            <a:extLst>
              <a:ext uri="{FF2B5EF4-FFF2-40B4-BE49-F238E27FC236}">
                <a16:creationId xmlns:a16="http://schemas.microsoft.com/office/drawing/2014/main" id="{CCE548B8-C829-4163-8C36-ED96CD7AA4FE}"/>
              </a:ext>
            </a:extLst>
          </p:cNvPr>
          <p:cNvSpPr>
            <a:spLocks noGrp="1"/>
          </p:cNvSpPr>
          <p:nvPr>
            <p:ph type="body" sz="quarter" idx="226" hasCustomPrompt="1"/>
          </p:nvPr>
        </p:nvSpPr>
        <p:spPr>
          <a:xfrm>
            <a:off x="8128800" y="3060634"/>
            <a:ext cx="3489328" cy="2565401"/>
          </a:xfrm>
          <a:prstGeom prst="round2SameRect">
            <a:avLst>
              <a:gd name="adj1" fmla="val 0"/>
              <a:gd name="adj2" fmla="val 6302"/>
            </a:avLst>
          </a:prstGeom>
          <a:solidFill>
            <a:schemeClr val="bg2">
              <a:lumMod val="40000"/>
              <a:lumOff val="60000"/>
            </a:schemeClr>
          </a:solidFill>
        </p:spPr>
        <p:txBody>
          <a:bodyPr lIns="180000" tIns="432000" rIns="180000" bIns="432000"/>
          <a:lstStyle>
            <a:lvl1pPr marL="0" indent="0">
              <a:spcAft>
                <a:spcPts val="1400"/>
              </a:spcAft>
              <a:buFont typeface="Arial" panose="020B0604020202020204" pitchFamily="34" charset="0"/>
              <a:buChar char="​"/>
              <a:defRPr sz="1800" b="1">
                <a:solidFill>
                  <a:schemeClr val="accent1"/>
                </a:solidFill>
              </a:defRPr>
            </a:lvl1pPr>
            <a:lvl2pPr marL="0" indent="0">
              <a:buFont typeface="Arial" panose="020B0604020202020204" pitchFamily="34" charset="0"/>
              <a:buChar char="​"/>
              <a:defRPr sz="1200"/>
            </a:lvl2pPr>
            <a:lvl3pPr marL="144000" indent="-144000">
              <a:defRPr sz="1200"/>
            </a:lvl3pPr>
            <a:lvl4pPr>
              <a:defRPr sz="1200"/>
            </a:lvl4pPr>
            <a:lvl5pPr>
              <a:defRPr sz="12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6" name="Text Placeholder 19">
            <a:extLst>
              <a:ext uri="{FF2B5EF4-FFF2-40B4-BE49-F238E27FC236}">
                <a16:creationId xmlns:a16="http://schemas.microsoft.com/office/drawing/2014/main" id="{F4D79688-8CCA-4793-9FDD-CDEE72B6E23B}"/>
              </a:ext>
            </a:extLst>
          </p:cNvPr>
          <p:cNvSpPr>
            <a:spLocks noGrp="1"/>
          </p:cNvSpPr>
          <p:nvPr>
            <p:ph type="body" sz="quarter" idx="227" hasCustomPrompt="1"/>
          </p:nvPr>
        </p:nvSpPr>
        <p:spPr>
          <a:xfrm>
            <a:off x="8128800" y="3315600"/>
            <a:ext cx="3488400" cy="190500"/>
          </a:xfrm>
        </p:spPr>
        <p:txBody>
          <a:bodyPr lIns="180000" rIns="180000"/>
          <a:lstStyle>
            <a:lvl1pPr marL="0" indent="0">
              <a:buNone/>
              <a:defRPr sz="1000"/>
            </a:lvl1pPr>
          </a:lstStyle>
          <a:p>
            <a:pPr lvl="0"/>
            <a:r>
              <a:rPr lang="en-GB"/>
              <a:t>Click to add eyebrow</a:t>
            </a:r>
          </a:p>
        </p:txBody>
      </p:sp>
      <p:sp>
        <p:nvSpPr>
          <p:cNvPr id="18" name="Text Placeholder note">
            <a:extLst>
              <a:ext uri="{FF2B5EF4-FFF2-40B4-BE49-F238E27FC236}">
                <a16:creationId xmlns:a16="http://schemas.microsoft.com/office/drawing/2014/main" id="{848AA251-AE57-4689-8B51-C2F5872224BE}"/>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0" name="Date Placeholder 29">
            <a:extLst>
              <a:ext uri="{FF2B5EF4-FFF2-40B4-BE49-F238E27FC236}">
                <a16:creationId xmlns:a16="http://schemas.microsoft.com/office/drawing/2014/main" id="{09301D80-5696-489F-89D4-58D4D52B082A}"/>
              </a:ext>
            </a:extLst>
          </p:cNvPr>
          <p:cNvSpPr>
            <a:spLocks noGrp="1"/>
          </p:cNvSpPr>
          <p:nvPr>
            <p:ph type="dt" sz="half" idx="228"/>
          </p:nvPr>
        </p:nvSpPr>
        <p:spPr>
          <a:xfrm>
            <a:off x="576001" y="6469200"/>
            <a:ext cx="1887480" cy="180000"/>
          </a:xfrm>
          <a:prstGeom prst="rect">
            <a:avLst/>
          </a:prstGeom>
        </p:spPr>
        <p:txBody>
          <a:bodyPr/>
          <a:lstStyle/>
          <a:p>
            <a:endParaRPr lang="en-GB"/>
          </a:p>
        </p:txBody>
      </p:sp>
      <p:sp>
        <p:nvSpPr>
          <p:cNvPr id="31" name="Footer Placeholder 30">
            <a:extLst>
              <a:ext uri="{FF2B5EF4-FFF2-40B4-BE49-F238E27FC236}">
                <a16:creationId xmlns:a16="http://schemas.microsoft.com/office/drawing/2014/main" id="{1E553415-68F4-4FFD-8A7F-002152A64B37}"/>
              </a:ext>
            </a:extLst>
          </p:cNvPr>
          <p:cNvSpPr>
            <a:spLocks noGrp="1"/>
          </p:cNvSpPr>
          <p:nvPr>
            <p:ph type="ftr" sz="quarter" idx="229"/>
          </p:nvPr>
        </p:nvSpPr>
        <p:spPr>
          <a:xfrm>
            <a:off x="6896100" y="6469200"/>
            <a:ext cx="3776537" cy="180000"/>
          </a:xfrm>
          <a:prstGeom prst="rect">
            <a:avLst/>
          </a:prstGeom>
        </p:spPr>
        <p:txBody>
          <a:bodyPr/>
          <a:lstStyle/>
          <a:p>
            <a:endParaRPr lang="en-GB"/>
          </a:p>
        </p:txBody>
      </p:sp>
      <p:sp>
        <p:nvSpPr>
          <p:cNvPr id="32" name="Slide Number Placeholder 31">
            <a:extLst>
              <a:ext uri="{FF2B5EF4-FFF2-40B4-BE49-F238E27FC236}">
                <a16:creationId xmlns:a16="http://schemas.microsoft.com/office/drawing/2014/main" id="{7EFB209A-F76C-4969-A27F-D0C8DCC5AC83}"/>
              </a:ext>
            </a:extLst>
          </p:cNvPr>
          <p:cNvSpPr>
            <a:spLocks noGrp="1"/>
          </p:cNvSpPr>
          <p:nvPr>
            <p:ph type="sldNum" sz="quarter" idx="230"/>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87069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ombstones + image 8">
    <p:spTree>
      <p:nvGrpSpPr>
        <p:cNvPr id="1" name=""/>
        <p:cNvGrpSpPr/>
        <p:nvPr/>
      </p:nvGrpSpPr>
      <p:grpSpPr>
        <a:xfrm>
          <a:off x="0" y="0"/>
          <a:ext cx="0" cy="0"/>
          <a:chOff x="0" y="0"/>
          <a:chExt cx="0" cy="0"/>
        </a:xfrm>
      </p:grpSpPr>
      <p:sp>
        <p:nvSpPr>
          <p:cNvPr id="41" name="Picture Placeholder 7">
            <a:extLst>
              <a:ext uri="{FF2B5EF4-FFF2-40B4-BE49-F238E27FC236}">
                <a16:creationId xmlns:a16="http://schemas.microsoft.com/office/drawing/2014/main" id="{A0CFFCB3-C846-42E1-A469-E70EDA27A43A}"/>
              </a:ext>
            </a:extLst>
          </p:cNvPr>
          <p:cNvSpPr>
            <a:spLocks noGrp="1"/>
          </p:cNvSpPr>
          <p:nvPr>
            <p:ph type="pic" sz="quarter" idx="240" hasCustomPrompt="1"/>
          </p:nvPr>
        </p:nvSpPr>
        <p:spPr>
          <a:xfrm>
            <a:off x="574675" y="3280663"/>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44" name="Picture Placeholder 7">
            <a:extLst>
              <a:ext uri="{FF2B5EF4-FFF2-40B4-BE49-F238E27FC236}">
                <a16:creationId xmlns:a16="http://schemas.microsoft.com/office/drawing/2014/main" id="{30414505-4B7A-489A-B077-5167CFB824C5}"/>
              </a:ext>
            </a:extLst>
          </p:cNvPr>
          <p:cNvSpPr>
            <a:spLocks noGrp="1"/>
          </p:cNvSpPr>
          <p:nvPr>
            <p:ph type="pic" sz="quarter" idx="243" hasCustomPrompt="1"/>
          </p:nvPr>
        </p:nvSpPr>
        <p:spPr>
          <a:xfrm>
            <a:off x="3406341" y="3280663"/>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47" name="Picture Placeholder 7">
            <a:extLst>
              <a:ext uri="{FF2B5EF4-FFF2-40B4-BE49-F238E27FC236}">
                <a16:creationId xmlns:a16="http://schemas.microsoft.com/office/drawing/2014/main" id="{9EACCDAA-B434-4E5E-AC1B-2718F146286F}"/>
              </a:ext>
            </a:extLst>
          </p:cNvPr>
          <p:cNvSpPr>
            <a:spLocks noGrp="1"/>
          </p:cNvSpPr>
          <p:nvPr>
            <p:ph type="pic" sz="quarter" idx="246" hasCustomPrompt="1"/>
          </p:nvPr>
        </p:nvSpPr>
        <p:spPr>
          <a:xfrm>
            <a:off x="6240466" y="3280663"/>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50" name="Picture Placeholder 7">
            <a:extLst>
              <a:ext uri="{FF2B5EF4-FFF2-40B4-BE49-F238E27FC236}">
                <a16:creationId xmlns:a16="http://schemas.microsoft.com/office/drawing/2014/main" id="{0D829F9A-6DB2-4FEA-8702-780F8A7208EB}"/>
              </a:ext>
            </a:extLst>
          </p:cNvPr>
          <p:cNvSpPr>
            <a:spLocks noGrp="1"/>
          </p:cNvSpPr>
          <p:nvPr>
            <p:ph type="pic" sz="quarter" idx="249" hasCustomPrompt="1"/>
          </p:nvPr>
        </p:nvSpPr>
        <p:spPr>
          <a:xfrm>
            <a:off x="9070541" y="3280663"/>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12" name="Picture Placeholder 7">
            <a:extLst>
              <a:ext uri="{FF2B5EF4-FFF2-40B4-BE49-F238E27FC236}">
                <a16:creationId xmlns:a16="http://schemas.microsoft.com/office/drawing/2014/main" id="{9C4460D6-70DF-48BE-8E18-9D62976099DC}"/>
              </a:ext>
            </a:extLst>
          </p:cNvPr>
          <p:cNvSpPr>
            <a:spLocks noGrp="1"/>
          </p:cNvSpPr>
          <p:nvPr>
            <p:ph type="pic" sz="quarter" idx="13" hasCustomPrompt="1"/>
          </p:nvPr>
        </p:nvSpPr>
        <p:spPr>
          <a:xfrm>
            <a:off x="574672" y="575010"/>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32" name="Picture Placeholder 7">
            <a:extLst>
              <a:ext uri="{FF2B5EF4-FFF2-40B4-BE49-F238E27FC236}">
                <a16:creationId xmlns:a16="http://schemas.microsoft.com/office/drawing/2014/main" id="{8E42C406-35CE-4F6F-BF2C-B67F314FCF37}"/>
              </a:ext>
            </a:extLst>
          </p:cNvPr>
          <p:cNvSpPr>
            <a:spLocks noGrp="1"/>
          </p:cNvSpPr>
          <p:nvPr>
            <p:ph type="pic" sz="quarter" idx="231" hasCustomPrompt="1"/>
          </p:nvPr>
        </p:nvSpPr>
        <p:spPr>
          <a:xfrm>
            <a:off x="3406338" y="575010"/>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35" name="Picture Placeholder 7">
            <a:extLst>
              <a:ext uri="{FF2B5EF4-FFF2-40B4-BE49-F238E27FC236}">
                <a16:creationId xmlns:a16="http://schemas.microsoft.com/office/drawing/2014/main" id="{A73FC4D5-D3F4-4ADC-A43E-64E5293AA217}"/>
              </a:ext>
            </a:extLst>
          </p:cNvPr>
          <p:cNvSpPr>
            <a:spLocks noGrp="1"/>
          </p:cNvSpPr>
          <p:nvPr>
            <p:ph type="pic" sz="quarter" idx="234" hasCustomPrompt="1"/>
          </p:nvPr>
        </p:nvSpPr>
        <p:spPr>
          <a:xfrm>
            <a:off x="6240463" y="575010"/>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38" name="Picture Placeholder 7">
            <a:extLst>
              <a:ext uri="{FF2B5EF4-FFF2-40B4-BE49-F238E27FC236}">
                <a16:creationId xmlns:a16="http://schemas.microsoft.com/office/drawing/2014/main" id="{583340AE-C2B3-4432-9333-0A3AA5A7A8E6}"/>
              </a:ext>
            </a:extLst>
          </p:cNvPr>
          <p:cNvSpPr>
            <a:spLocks noGrp="1"/>
          </p:cNvSpPr>
          <p:nvPr>
            <p:ph type="pic" sz="quarter" idx="237" hasCustomPrompt="1"/>
          </p:nvPr>
        </p:nvSpPr>
        <p:spPr>
          <a:xfrm>
            <a:off x="9070538" y="575010"/>
            <a:ext cx="2545200" cy="738000"/>
          </a:xfrm>
          <a:prstGeom prst="round2SameRect">
            <a:avLst>
              <a:gd name="adj1" fmla="val 12886"/>
              <a:gd name="adj2" fmla="val 0"/>
            </a:avLst>
          </a:prstGeom>
          <a:solidFill>
            <a:schemeClr val="bg2"/>
          </a:solidFill>
        </p:spPr>
        <p:txBody>
          <a:bodyPr lIns="36000" tIns="0" anchor="t" anchorCtr="0"/>
          <a:lstStyle>
            <a:lvl1pPr marL="0" indent="0" algn="l">
              <a:buNone/>
              <a:defRPr sz="1050">
                <a:solidFill>
                  <a:schemeClr val="tx2"/>
                </a:solidFill>
              </a:defRPr>
            </a:lvl1pPr>
          </a:lstStyle>
          <a:p>
            <a:r>
              <a:rPr lang="en-GB"/>
              <a:t>Click icon to add picture or click on frame and insert picture from Templafy Images</a:t>
            </a:r>
          </a:p>
        </p:txBody>
      </p:sp>
      <p:sp>
        <p:nvSpPr>
          <p:cNvPr id="9" name="Text Placeholder 8">
            <a:extLst>
              <a:ext uri="{FF2B5EF4-FFF2-40B4-BE49-F238E27FC236}">
                <a16:creationId xmlns:a16="http://schemas.microsoft.com/office/drawing/2014/main" id="{CD39A032-CC51-4C27-B9A0-8EEE94407AF4}"/>
              </a:ext>
            </a:extLst>
          </p:cNvPr>
          <p:cNvSpPr>
            <a:spLocks noGrp="1"/>
          </p:cNvSpPr>
          <p:nvPr>
            <p:ph type="body" sz="quarter" idx="220" hasCustomPrompt="1"/>
          </p:nvPr>
        </p:nvSpPr>
        <p:spPr>
          <a:xfrm>
            <a:off x="574672" y="1311829"/>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0" name="Text Placeholder 19">
            <a:extLst>
              <a:ext uri="{FF2B5EF4-FFF2-40B4-BE49-F238E27FC236}">
                <a16:creationId xmlns:a16="http://schemas.microsoft.com/office/drawing/2014/main" id="{13A18A77-81D6-454C-B733-017A1837CF58}"/>
              </a:ext>
            </a:extLst>
          </p:cNvPr>
          <p:cNvSpPr>
            <a:spLocks noGrp="1"/>
          </p:cNvSpPr>
          <p:nvPr>
            <p:ph type="body" sz="quarter" idx="221" hasCustomPrompt="1"/>
          </p:nvPr>
        </p:nvSpPr>
        <p:spPr>
          <a:xfrm>
            <a:off x="574672" y="1484598"/>
            <a:ext cx="2545200" cy="190500"/>
          </a:xfrm>
        </p:spPr>
        <p:txBody>
          <a:bodyPr lIns="180000" rIns="180000"/>
          <a:lstStyle>
            <a:lvl1pPr marL="0" indent="0">
              <a:buNone/>
              <a:defRPr sz="1000"/>
            </a:lvl1pPr>
          </a:lstStyle>
          <a:p>
            <a:pPr lvl="0"/>
            <a:r>
              <a:rPr lang="en-GB"/>
              <a:t>Click to add eyebrow</a:t>
            </a:r>
          </a:p>
        </p:txBody>
      </p:sp>
      <p:sp>
        <p:nvSpPr>
          <p:cNvPr id="33" name="Text Placeholder 8">
            <a:extLst>
              <a:ext uri="{FF2B5EF4-FFF2-40B4-BE49-F238E27FC236}">
                <a16:creationId xmlns:a16="http://schemas.microsoft.com/office/drawing/2014/main" id="{73F70498-8A99-4B13-AA1D-FD0C22EE33FE}"/>
              </a:ext>
            </a:extLst>
          </p:cNvPr>
          <p:cNvSpPr>
            <a:spLocks noGrp="1"/>
          </p:cNvSpPr>
          <p:nvPr>
            <p:ph type="body" sz="quarter" idx="232" hasCustomPrompt="1"/>
          </p:nvPr>
        </p:nvSpPr>
        <p:spPr>
          <a:xfrm>
            <a:off x="3406338" y="1311829"/>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34" name="Text Placeholder 19">
            <a:extLst>
              <a:ext uri="{FF2B5EF4-FFF2-40B4-BE49-F238E27FC236}">
                <a16:creationId xmlns:a16="http://schemas.microsoft.com/office/drawing/2014/main" id="{FFA0AA38-9ECC-4AD5-B7AF-EE3F63F23993}"/>
              </a:ext>
            </a:extLst>
          </p:cNvPr>
          <p:cNvSpPr>
            <a:spLocks noGrp="1"/>
          </p:cNvSpPr>
          <p:nvPr>
            <p:ph type="body" sz="quarter" idx="233" hasCustomPrompt="1"/>
          </p:nvPr>
        </p:nvSpPr>
        <p:spPr>
          <a:xfrm>
            <a:off x="3406338" y="1484598"/>
            <a:ext cx="2545200" cy="190500"/>
          </a:xfrm>
        </p:spPr>
        <p:txBody>
          <a:bodyPr lIns="180000" rIns="180000"/>
          <a:lstStyle>
            <a:lvl1pPr marL="0" indent="0">
              <a:buNone/>
              <a:defRPr sz="1000"/>
            </a:lvl1pPr>
          </a:lstStyle>
          <a:p>
            <a:pPr lvl="0"/>
            <a:r>
              <a:rPr lang="en-GB"/>
              <a:t>Click to add eyebrow</a:t>
            </a:r>
          </a:p>
        </p:txBody>
      </p:sp>
      <p:sp>
        <p:nvSpPr>
          <p:cNvPr id="36" name="Text Placeholder 8">
            <a:extLst>
              <a:ext uri="{FF2B5EF4-FFF2-40B4-BE49-F238E27FC236}">
                <a16:creationId xmlns:a16="http://schemas.microsoft.com/office/drawing/2014/main" id="{03F4BA5E-DDED-42C9-823F-C7E4A03226F2}"/>
              </a:ext>
            </a:extLst>
          </p:cNvPr>
          <p:cNvSpPr>
            <a:spLocks noGrp="1"/>
          </p:cNvSpPr>
          <p:nvPr>
            <p:ph type="body" sz="quarter" idx="235" hasCustomPrompt="1"/>
          </p:nvPr>
        </p:nvSpPr>
        <p:spPr>
          <a:xfrm>
            <a:off x="6240463" y="1311829"/>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37" name="Text Placeholder 19">
            <a:extLst>
              <a:ext uri="{FF2B5EF4-FFF2-40B4-BE49-F238E27FC236}">
                <a16:creationId xmlns:a16="http://schemas.microsoft.com/office/drawing/2014/main" id="{822A0378-5C2B-411B-9C5E-D9E2E2E42B27}"/>
              </a:ext>
            </a:extLst>
          </p:cNvPr>
          <p:cNvSpPr>
            <a:spLocks noGrp="1"/>
          </p:cNvSpPr>
          <p:nvPr>
            <p:ph type="body" sz="quarter" idx="236" hasCustomPrompt="1"/>
          </p:nvPr>
        </p:nvSpPr>
        <p:spPr>
          <a:xfrm>
            <a:off x="6240463" y="1484598"/>
            <a:ext cx="2545200" cy="190500"/>
          </a:xfrm>
        </p:spPr>
        <p:txBody>
          <a:bodyPr lIns="180000" rIns="180000"/>
          <a:lstStyle>
            <a:lvl1pPr marL="0" indent="0">
              <a:buNone/>
              <a:defRPr sz="1000"/>
            </a:lvl1pPr>
          </a:lstStyle>
          <a:p>
            <a:pPr lvl="0"/>
            <a:r>
              <a:rPr lang="en-GB"/>
              <a:t>Click to add eyebrow</a:t>
            </a:r>
          </a:p>
        </p:txBody>
      </p:sp>
      <p:sp>
        <p:nvSpPr>
          <p:cNvPr id="39" name="Text Placeholder 8">
            <a:extLst>
              <a:ext uri="{FF2B5EF4-FFF2-40B4-BE49-F238E27FC236}">
                <a16:creationId xmlns:a16="http://schemas.microsoft.com/office/drawing/2014/main" id="{5A48ACF6-8F85-47FA-9D26-84B5101FD20C}"/>
              </a:ext>
            </a:extLst>
          </p:cNvPr>
          <p:cNvSpPr>
            <a:spLocks noGrp="1"/>
          </p:cNvSpPr>
          <p:nvPr>
            <p:ph type="body" sz="quarter" idx="238" hasCustomPrompt="1"/>
          </p:nvPr>
        </p:nvSpPr>
        <p:spPr>
          <a:xfrm>
            <a:off x="9070538" y="1311829"/>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0" name="Text Placeholder 19">
            <a:extLst>
              <a:ext uri="{FF2B5EF4-FFF2-40B4-BE49-F238E27FC236}">
                <a16:creationId xmlns:a16="http://schemas.microsoft.com/office/drawing/2014/main" id="{4A6F6126-6743-4EE4-97AE-6D19E42E5E5E}"/>
              </a:ext>
            </a:extLst>
          </p:cNvPr>
          <p:cNvSpPr>
            <a:spLocks noGrp="1"/>
          </p:cNvSpPr>
          <p:nvPr>
            <p:ph type="body" sz="quarter" idx="239" hasCustomPrompt="1"/>
          </p:nvPr>
        </p:nvSpPr>
        <p:spPr>
          <a:xfrm>
            <a:off x="9070538" y="1484598"/>
            <a:ext cx="2545200" cy="190500"/>
          </a:xfrm>
        </p:spPr>
        <p:txBody>
          <a:bodyPr lIns="180000" rIns="180000"/>
          <a:lstStyle>
            <a:lvl1pPr marL="0" indent="0">
              <a:buNone/>
              <a:defRPr sz="1000"/>
            </a:lvl1pPr>
          </a:lstStyle>
          <a:p>
            <a:pPr lvl="0"/>
            <a:r>
              <a:rPr lang="en-GB"/>
              <a:t>Click to add eyebrow</a:t>
            </a:r>
          </a:p>
        </p:txBody>
      </p:sp>
      <p:sp>
        <p:nvSpPr>
          <p:cNvPr id="42" name="Text Placeholder 8">
            <a:extLst>
              <a:ext uri="{FF2B5EF4-FFF2-40B4-BE49-F238E27FC236}">
                <a16:creationId xmlns:a16="http://schemas.microsoft.com/office/drawing/2014/main" id="{AB34E4E2-D251-40A6-B579-11B7EEC1DE94}"/>
              </a:ext>
            </a:extLst>
          </p:cNvPr>
          <p:cNvSpPr>
            <a:spLocks noGrp="1"/>
          </p:cNvSpPr>
          <p:nvPr>
            <p:ph type="body" sz="quarter" idx="241" hasCustomPrompt="1"/>
          </p:nvPr>
        </p:nvSpPr>
        <p:spPr>
          <a:xfrm>
            <a:off x="574675" y="4017482"/>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3" name="Text Placeholder 19">
            <a:extLst>
              <a:ext uri="{FF2B5EF4-FFF2-40B4-BE49-F238E27FC236}">
                <a16:creationId xmlns:a16="http://schemas.microsoft.com/office/drawing/2014/main" id="{0A28A3F8-D5BC-4A27-A255-F835FF968277}"/>
              </a:ext>
            </a:extLst>
          </p:cNvPr>
          <p:cNvSpPr>
            <a:spLocks noGrp="1"/>
          </p:cNvSpPr>
          <p:nvPr>
            <p:ph type="body" sz="quarter" idx="242" hasCustomPrompt="1"/>
          </p:nvPr>
        </p:nvSpPr>
        <p:spPr>
          <a:xfrm>
            <a:off x="574675" y="4190251"/>
            <a:ext cx="2545200" cy="190500"/>
          </a:xfrm>
        </p:spPr>
        <p:txBody>
          <a:bodyPr lIns="180000" rIns="180000"/>
          <a:lstStyle>
            <a:lvl1pPr marL="0" indent="0">
              <a:buNone/>
              <a:defRPr sz="1000"/>
            </a:lvl1pPr>
          </a:lstStyle>
          <a:p>
            <a:pPr lvl="0"/>
            <a:r>
              <a:rPr lang="en-GB"/>
              <a:t>Click to add eyebrow</a:t>
            </a:r>
          </a:p>
        </p:txBody>
      </p:sp>
      <p:sp>
        <p:nvSpPr>
          <p:cNvPr id="45" name="Text Placeholder 8">
            <a:extLst>
              <a:ext uri="{FF2B5EF4-FFF2-40B4-BE49-F238E27FC236}">
                <a16:creationId xmlns:a16="http://schemas.microsoft.com/office/drawing/2014/main" id="{85922FEA-10B4-4050-818A-B705CE7D949B}"/>
              </a:ext>
            </a:extLst>
          </p:cNvPr>
          <p:cNvSpPr>
            <a:spLocks noGrp="1"/>
          </p:cNvSpPr>
          <p:nvPr>
            <p:ph type="body" sz="quarter" idx="244" hasCustomPrompt="1"/>
          </p:nvPr>
        </p:nvSpPr>
        <p:spPr>
          <a:xfrm>
            <a:off x="3406341" y="4017482"/>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6" name="Text Placeholder 19">
            <a:extLst>
              <a:ext uri="{FF2B5EF4-FFF2-40B4-BE49-F238E27FC236}">
                <a16:creationId xmlns:a16="http://schemas.microsoft.com/office/drawing/2014/main" id="{9F16E667-C7C7-4153-BA2C-9DEF7EC7FF10}"/>
              </a:ext>
            </a:extLst>
          </p:cNvPr>
          <p:cNvSpPr>
            <a:spLocks noGrp="1"/>
          </p:cNvSpPr>
          <p:nvPr>
            <p:ph type="body" sz="quarter" idx="245" hasCustomPrompt="1"/>
          </p:nvPr>
        </p:nvSpPr>
        <p:spPr>
          <a:xfrm>
            <a:off x="3406341" y="4190251"/>
            <a:ext cx="2545200" cy="190500"/>
          </a:xfrm>
        </p:spPr>
        <p:txBody>
          <a:bodyPr lIns="180000" rIns="180000"/>
          <a:lstStyle>
            <a:lvl1pPr marL="0" indent="0">
              <a:buNone/>
              <a:defRPr sz="1000"/>
            </a:lvl1pPr>
          </a:lstStyle>
          <a:p>
            <a:pPr lvl="0"/>
            <a:r>
              <a:rPr lang="en-GB"/>
              <a:t>Click to add eyebrow</a:t>
            </a:r>
          </a:p>
        </p:txBody>
      </p:sp>
      <p:sp>
        <p:nvSpPr>
          <p:cNvPr id="48" name="Text Placeholder 8">
            <a:extLst>
              <a:ext uri="{FF2B5EF4-FFF2-40B4-BE49-F238E27FC236}">
                <a16:creationId xmlns:a16="http://schemas.microsoft.com/office/drawing/2014/main" id="{AA9CD2F8-D21A-4EDA-8748-BBA5789EBCE3}"/>
              </a:ext>
            </a:extLst>
          </p:cNvPr>
          <p:cNvSpPr>
            <a:spLocks noGrp="1"/>
          </p:cNvSpPr>
          <p:nvPr>
            <p:ph type="body" sz="quarter" idx="247" hasCustomPrompt="1"/>
          </p:nvPr>
        </p:nvSpPr>
        <p:spPr>
          <a:xfrm>
            <a:off x="6240466" y="4017482"/>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49" name="Text Placeholder 19">
            <a:extLst>
              <a:ext uri="{FF2B5EF4-FFF2-40B4-BE49-F238E27FC236}">
                <a16:creationId xmlns:a16="http://schemas.microsoft.com/office/drawing/2014/main" id="{E96D404D-DFA5-4F47-96E8-0194009056A4}"/>
              </a:ext>
            </a:extLst>
          </p:cNvPr>
          <p:cNvSpPr>
            <a:spLocks noGrp="1"/>
          </p:cNvSpPr>
          <p:nvPr>
            <p:ph type="body" sz="quarter" idx="248" hasCustomPrompt="1"/>
          </p:nvPr>
        </p:nvSpPr>
        <p:spPr>
          <a:xfrm>
            <a:off x="6240466" y="4190251"/>
            <a:ext cx="2545200" cy="190500"/>
          </a:xfrm>
        </p:spPr>
        <p:txBody>
          <a:bodyPr lIns="180000" rIns="180000"/>
          <a:lstStyle>
            <a:lvl1pPr marL="0" indent="0">
              <a:buNone/>
              <a:defRPr sz="1000"/>
            </a:lvl1pPr>
          </a:lstStyle>
          <a:p>
            <a:pPr lvl="0"/>
            <a:r>
              <a:rPr lang="en-GB"/>
              <a:t>Click to add eyebrow</a:t>
            </a:r>
          </a:p>
        </p:txBody>
      </p:sp>
      <p:sp>
        <p:nvSpPr>
          <p:cNvPr id="51" name="Text Placeholder 8">
            <a:extLst>
              <a:ext uri="{FF2B5EF4-FFF2-40B4-BE49-F238E27FC236}">
                <a16:creationId xmlns:a16="http://schemas.microsoft.com/office/drawing/2014/main" id="{FC9017A7-FB73-47D9-B438-DC297A970F0F}"/>
              </a:ext>
            </a:extLst>
          </p:cNvPr>
          <p:cNvSpPr>
            <a:spLocks noGrp="1"/>
          </p:cNvSpPr>
          <p:nvPr>
            <p:ph type="body" sz="quarter" idx="250" hasCustomPrompt="1"/>
          </p:nvPr>
        </p:nvSpPr>
        <p:spPr>
          <a:xfrm>
            <a:off x="9070541" y="4017482"/>
            <a:ext cx="2545200" cy="1648800"/>
          </a:xfrm>
          <a:prstGeom prst="round2SameRect">
            <a:avLst>
              <a:gd name="adj1" fmla="val 0"/>
              <a:gd name="adj2" fmla="val 6302"/>
            </a:avLst>
          </a:prstGeom>
          <a:solidFill>
            <a:schemeClr val="bg2">
              <a:lumMod val="40000"/>
              <a:lumOff val="60000"/>
            </a:schemeClr>
          </a:solidFill>
        </p:spPr>
        <p:txBody>
          <a:bodyPr lIns="180000" tIns="360000" rIns="180000" bIns="360000"/>
          <a:lstStyle>
            <a:lvl1pPr marL="0" indent="0">
              <a:spcAft>
                <a:spcPts val="500"/>
              </a:spcAft>
              <a:buFont typeface="Arial" panose="020B0604020202020204" pitchFamily="34" charset="0"/>
              <a:buChar char="​"/>
              <a:defRPr sz="1600" b="1">
                <a:solidFill>
                  <a:schemeClr val="accent1"/>
                </a:solidFill>
              </a:defRPr>
            </a:lvl1pPr>
            <a:lvl2pPr marL="0" indent="0">
              <a:buFont typeface="Arial" panose="020B0604020202020204" pitchFamily="34" charset="0"/>
              <a:buChar char="​"/>
              <a:defRPr sz="1000"/>
            </a:lvl2pPr>
            <a:lvl3pPr marL="144000" indent="-144000">
              <a:defRPr sz="1000"/>
            </a:lvl3pPr>
            <a:lvl4pPr>
              <a:defRPr sz="1000"/>
            </a:lvl4pPr>
            <a:lvl5pPr>
              <a:defRPr sz="1000"/>
            </a:lvl5pPr>
          </a:lstStyle>
          <a:p>
            <a:pPr lvl="0"/>
            <a:r>
              <a:rPr lang="en-GB"/>
              <a:t>Click to add text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2" name="Text Placeholder 19">
            <a:extLst>
              <a:ext uri="{FF2B5EF4-FFF2-40B4-BE49-F238E27FC236}">
                <a16:creationId xmlns:a16="http://schemas.microsoft.com/office/drawing/2014/main" id="{24A91D53-1C09-4DC8-A4B5-CD2A69EA81FC}"/>
              </a:ext>
            </a:extLst>
          </p:cNvPr>
          <p:cNvSpPr>
            <a:spLocks noGrp="1"/>
          </p:cNvSpPr>
          <p:nvPr>
            <p:ph type="body" sz="quarter" idx="251" hasCustomPrompt="1"/>
          </p:nvPr>
        </p:nvSpPr>
        <p:spPr>
          <a:xfrm>
            <a:off x="9070541" y="4190251"/>
            <a:ext cx="2545200" cy="190500"/>
          </a:xfrm>
        </p:spPr>
        <p:txBody>
          <a:bodyPr lIns="180000" rIns="180000"/>
          <a:lstStyle>
            <a:lvl1pPr marL="0" indent="0">
              <a:buNone/>
              <a:defRPr sz="1000"/>
            </a:lvl1pPr>
          </a:lstStyle>
          <a:p>
            <a:pPr lvl="0"/>
            <a:r>
              <a:rPr lang="en-GB"/>
              <a:t>Click to add eyebrow</a:t>
            </a:r>
          </a:p>
        </p:txBody>
      </p:sp>
      <p:sp>
        <p:nvSpPr>
          <p:cNvPr id="31" name="Text Placeholder note">
            <a:extLst>
              <a:ext uri="{FF2B5EF4-FFF2-40B4-BE49-F238E27FC236}">
                <a16:creationId xmlns:a16="http://schemas.microsoft.com/office/drawing/2014/main" id="{F14EF1B0-24C9-44E2-B25E-F88333ECD627}"/>
              </a:ext>
            </a:extLst>
          </p:cNvPr>
          <p:cNvSpPr>
            <a:spLocks noGrp="1"/>
          </p:cNvSpPr>
          <p:nvPr>
            <p:ph type="body" sz="quarter" idx="256"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E7528026-C819-4CCB-8309-AA98DBCA8FF3}"/>
              </a:ext>
            </a:extLst>
          </p:cNvPr>
          <p:cNvSpPr>
            <a:spLocks noGrp="1"/>
          </p:cNvSpPr>
          <p:nvPr>
            <p:ph type="dt" sz="half" idx="252"/>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3D65CECA-7E59-4D37-A6A6-088A117396C7}"/>
              </a:ext>
            </a:extLst>
          </p:cNvPr>
          <p:cNvSpPr>
            <a:spLocks noGrp="1"/>
          </p:cNvSpPr>
          <p:nvPr>
            <p:ph type="ftr" sz="quarter" idx="253"/>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E4CF40C-7706-4E9F-A38E-B58D86103D49}"/>
              </a:ext>
            </a:extLst>
          </p:cNvPr>
          <p:cNvSpPr>
            <a:spLocks noGrp="1"/>
          </p:cNvSpPr>
          <p:nvPr>
            <p:ph type="sldNum" sz="quarter" idx="254"/>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358156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Report: Title + 3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460800"/>
          </a:xfrm>
        </p:spPr>
        <p:txBody>
          <a:bodyPr/>
          <a:lstStyle/>
          <a:p>
            <a:r>
              <a:rPr lang="en-GB"/>
              <a:t>Click to add title</a:t>
            </a:r>
          </a:p>
        </p:txBody>
      </p:sp>
      <p:sp>
        <p:nvSpPr>
          <p:cNvPr id="13" name="Subtitle">
            <a:extLst>
              <a:ext uri="{FF2B5EF4-FFF2-40B4-BE49-F238E27FC236}">
                <a16:creationId xmlns:a16="http://schemas.microsoft.com/office/drawing/2014/main" id="{3C0AA0A5-1F98-4D70-BFC9-267D32059A67}"/>
              </a:ext>
            </a:extLst>
          </p:cNvPr>
          <p:cNvSpPr>
            <a:spLocks noGrp="1"/>
          </p:cNvSpPr>
          <p:nvPr>
            <p:ph type="subTitle" idx="22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4353400"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9" name="Content Placeholder 6">
            <a:extLst>
              <a:ext uri="{FF2B5EF4-FFF2-40B4-BE49-F238E27FC236}">
                <a16:creationId xmlns:a16="http://schemas.microsoft.com/office/drawing/2014/main" id="{B473FACA-8940-412A-9B74-907CCFA6BC95}"/>
              </a:ext>
            </a:extLst>
          </p:cNvPr>
          <p:cNvSpPr>
            <a:spLocks noGrp="1"/>
          </p:cNvSpPr>
          <p:nvPr>
            <p:ph sz="quarter" idx="15"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4" name="Text Placeholder note">
            <a:extLst>
              <a:ext uri="{FF2B5EF4-FFF2-40B4-BE49-F238E27FC236}">
                <a16:creationId xmlns:a16="http://schemas.microsoft.com/office/drawing/2014/main" id="{228CDA2F-7D5D-463C-AAB4-8E963FE3DA67}"/>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6" name="Date Placeholder 5">
            <a:extLst>
              <a:ext uri="{FF2B5EF4-FFF2-40B4-BE49-F238E27FC236}">
                <a16:creationId xmlns:a16="http://schemas.microsoft.com/office/drawing/2014/main" id="{0B66C67D-6D5F-4981-B3C2-C43FB18290E3}"/>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C456746D-0392-4289-95D5-216CC52B2A82}"/>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11" name="Slide Number Placeholder 10">
            <a:extLst>
              <a:ext uri="{FF2B5EF4-FFF2-40B4-BE49-F238E27FC236}">
                <a16:creationId xmlns:a16="http://schemas.microsoft.com/office/drawing/2014/main" id="{D8D38259-C5D3-40E3-AA1A-2F0F7E706138}"/>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1461074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Report: Title + Quote + 2 column content">
    <p:spTree>
      <p:nvGrpSpPr>
        <p:cNvPr id="1" name=""/>
        <p:cNvGrpSpPr/>
        <p:nvPr/>
      </p:nvGrpSpPr>
      <p:grpSpPr>
        <a:xfrm>
          <a:off x="0" y="0"/>
          <a:ext cx="0" cy="0"/>
          <a:chOff x="0" y="0"/>
          <a:chExt cx="0" cy="0"/>
        </a:xfrm>
      </p:grpSpPr>
      <p:grpSp>
        <p:nvGrpSpPr>
          <p:cNvPr id="11" name="Graphic 20">
            <a:extLst>
              <a:ext uri="{FF2B5EF4-FFF2-40B4-BE49-F238E27FC236}">
                <a16:creationId xmlns:a16="http://schemas.microsoft.com/office/drawing/2014/main" id="{C57C102F-58E6-4B79-B225-9AB3E35F3141}"/>
              </a:ext>
            </a:extLst>
          </p:cNvPr>
          <p:cNvGrpSpPr/>
          <p:nvPr userDrawn="1"/>
        </p:nvGrpSpPr>
        <p:grpSpPr>
          <a:xfrm>
            <a:off x="1907746" y="2065833"/>
            <a:ext cx="802971" cy="802971"/>
            <a:chOff x="464908" y="576000"/>
            <a:chExt cx="1426881" cy="1426881"/>
          </a:xfrm>
          <a:solidFill>
            <a:srgbClr val="C7C9C7"/>
          </a:solidFill>
        </p:grpSpPr>
        <p:sp>
          <p:nvSpPr>
            <p:cNvPr id="13" name="Freeform 18">
              <a:extLst>
                <a:ext uri="{FF2B5EF4-FFF2-40B4-BE49-F238E27FC236}">
                  <a16:creationId xmlns:a16="http://schemas.microsoft.com/office/drawing/2014/main" id="{F6029570-6994-4A9F-A1E0-F8B5E6005DB6}"/>
                </a:ext>
              </a:extLst>
            </p:cNvPr>
            <p:cNvSpPr/>
            <p:nvPr/>
          </p:nvSpPr>
          <p:spPr>
            <a:xfrm>
              <a:off x="464908" y="576000"/>
              <a:ext cx="1426881" cy="1426881"/>
            </a:xfrm>
            <a:custGeom>
              <a:avLst/>
              <a:gdLst>
                <a:gd name="connsiteX0" fmla="*/ 713441 w 1426881"/>
                <a:gd name="connsiteY0" fmla="*/ 0 h 1426881"/>
                <a:gd name="connsiteX1" fmla="*/ 0 w 1426881"/>
                <a:gd name="connsiteY1" fmla="*/ 713441 h 1426881"/>
                <a:gd name="connsiteX2" fmla="*/ 713441 w 1426881"/>
                <a:gd name="connsiteY2" fmla="*/ 1426881 h 1426881"/>
                <a:gd name="connsiteX3" fmla="*/ 1426881 w 1426881"/>
                <a:gd name="connsiteY3" fmla="*/ 713441 h 1426881"/>
                <a:gd name="connsiteX4" fmla="*/ 713441 w 1426881"/>
                <a:gd name="connsiteY4" fmla="*/ 0 h 1426881"/>
                <a:gd name="connsiteX5" fmla="*/ 713441 w 1426881"/>
                <a:gd name="connsiteY5" fmla="*/ 1337701 h 1426881"/>
                <a:gd name="connsiteX6" fmla="*/ 89180 w 1426881"/>
                <a:gd name="connsiteY6" fmla="*/ 713441 h 1426881"/>
                <a:gd name="connsiteX7" fmla="*/ 713441 w 1426881"/>
                <a:gd name="connsiteY7" fmla="*/ 89180 h 1426881"/>
                <a:gd name="connsiteX8" fmla="*/ 1337701 w 1426881"/>
                <a:gd name="connsiteY8" fmla="*/ 713441 h 1426881"/>
                <a:gd name="connsiteX9" fmla="*/ 713441 w 1426881"/>
                <a:gd name="connsiteY9" fmla="*/ 1337701 h 142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6881" h="1426881">
                  <a:moveTo>
                    <a:pt x="713441" y="0"/>
                  </a:moveTo>
                  <a:cubicBezTo>
                    <a:pt x="319418" y="0"/>
                    <a:pt x="0" y="319418"/>
                    <a:pt x="0" y="713441"/>
                  </a:cubicBezTo>
                  <a:cubicBezTo>
                    <a:pt x="0" y="1107463"/>
                    <a:pt x="319418" y="1426881"/>
                    <a:pt x="713441" y="1426881"/>
                  </a:cubicBezTo>
                  <a:cubicBezTo>
                    <a:pt x="1107463" y="1426881"/>
                    <a:pt x="1426881" y="1107463"/>
                    <a:pt x="1426881" y="713441"/>
                  </a:cubicBezTo>
                  <a:cubicBezTo>
                    <a:pt x="1426472" y="319588"/>
                    <a:pt x="1107293" y="410"/>
                    <a:pt x="713441" y="0"/>
                  </a:cubicBezTo>
                  <a:close/>
                  <a:moveTo>
                    <a:pt x="713441" y="1337701"/>
                  </a:moveTo>
                  <a:cubicBezTo>
                    <a:pt x="368671" y="1337701"/>
                    <a:pt x="89180" y="1058210"/>
                    <a:pt x="89180" y="713441"/>
                  </a:cubicBezTo>
                  <a:cubicBezTo>
                    <a:pt x="89180" y="368671"/>
                    <a:pt x="368671" y="89180"/>
                    <a:pt x="713441" y="89180"/>
                  </a:cubicBezTo>
                  <a:cubicBezTo>
                    <a:pt x="1058210" y="89180"/>
                    <a:pt x="1337701" y="368671"/>
                    <a:pt x="1337701" y="713441"/>
                  </a:cubicBezTo>
                  <a:cubicBezTo>
                    <a:pt x="1337292" y="1058041"/>
                    <a:pt x="1058041" y="1337292"/>
                    <a:pt x="713441" y="1337701"/>
                  </a:cubicBez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4" name="Freeform 19">
              <a:extLst>
                <a:ext uri="{FF2B5EF4-FFF2-40B4-BE49-F238E27FC236}">
                  <a16:creationId xmlns:a16="http://schemas.microsoft.com/office/drawing/2014/main" id="{84C4A2F5-B871-4BBE-8082-ACA73F6976DB}"/>
                </a:ext>
              </a:extLst>
            </p:cNvPr>
            <p:cNvSpPr/>
            <p:nvPr/>
          </p:nvSpPr>
          <p:spPr>
            <a:xfrm>
              <a:off x="1226654" y="1017589"/>
              <a:ext cx="312161" cy="541621"/>
            </a:xfrm>
            <a:custGeom>
              <a:avLst/>
              <a:gdLst>
                <a:gd name="connsiteX0" fmla="*/ 230382 w 312161"/>
                <a:gd name="connsiteY0" fmla="*/ 227261 h 541621"/>
                <a:gd name="connsiteX1" fmla="*/ 89923 w 312161"/>
                <a:gd name="connsiteY1" fmla="*/ 227261 h 541621"/>
                <a:gd name="connsiteX2" fmla="*/ 178360 w 312161"/>
                <a:gd name="connsiteY2" fmla="*/ 86803 h 541621"/>
                <a:gd name="connsiteX3" fmla="*/ 206160 w 312161"/>
                <a:gd name="connsiteY3" fmla="*/ 30202 h 541621"/>
                <a:gd name="connsiteX4" fmla="*/ 149559 w 312161"/>
                <a:gd name="connsiteY4" fmla="*/ 2402 h 541621"/>
                <a:gd name="connsiteX5" fmla="*/ 133027 w 312161"/>
                <a:gd name="connsiteY5" fmla="*/ 12486 h 541621"/>
                <a:gd name="connsiteX6" fmla="*/ 0 w 312161"/>
                <a:gd name="connsiteY6" fmla="*/ 274081 h 541621"/>
                <a:gd name="connsiteX7" fmla="*/ 0 w 312161"/>
                <a:gd name="connsiteY7" fmla="*/ 459873 h 541621"/>
                <a:gd name="connsiteX8" fmla="*/ 81748 w 312161"/>
                <a:gd name="connsiteY8" fmla="*/ 541621 h 541621"/>
                <a:gd name="connsiteX9" fmla="*/ 230382 w 312161"/>
                <a:gd name="connsiteY9" fmla="*/ 541621 h 541621"/>
                <a:gd name="connsiteX10" fmla="*/ 312130 w 312161"/>
                <a:gd name="connsiteY10" fmla="*/ 459873 h 541621"/>
                <a:gd name="connsiteX11" fmla="*/ 312130 w 312161"/>
                <a:gd name="connsiteY11" fmla="*/ 311239 h 541621"/>
                <a:gd name="connsiteX12" fmla="*/ 232642 w 312161"/>
                <a:gd name="connsiteY12" fmla="*/ 227292 h 541621"/>
                <a:gd name="connsiteX13" fmla="*/ 230382 w 312161"/>
                <a:gd name="connsiteY13" fmla="*/ 227261 h 541621"/>
                <a:gd name="connsiteX14" fmla="*/ 222950 w 312161"/>
                <a:gd name="connsiteY14" fmla="*/ 450212 h 541621"/>
                <a:gd name="connsiteX15" fmla="*/ 89180 w 312161"/>
                <a:gd name="connsiteY15" fmla="*/ 450212 h 541621"/>
                <a:gd name="connsiteX16" fmla="*/ 89180 w 312161"/>
                <a:gd name="connsiteY16" fmla="*/ 316442 h 541621"/>
                <a:gd name="connsiteX17" fmla="*/ 222950 w 312161"/>
                <a:gd name="connsiteY17" fmla="*/ 316442 h 54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161" h="541621">
                  <a:moveTo>
                    <a:pt x="230382" y="227261"/>
                  </a:moveTo>
                  <a:lnTo>
                    <a:pt x="89923" y="227261"/>
                  </a:lnTo>
                  <a:cubicBezTo>
                    <a:pt x="83280" y="165603"/>
                    <a:pt x="119887" y="107462"/>
                    <a:pt x="178360" y="86803"/>
                  </a:cubicBezTo>
                  <a:cubicBezTo>
                    <a:pt x="201667" y="78850"/>
                    <a:pt x="214113" y="53508"/>
                    <a:pt x="206160" y="30202"/>
                  </a:cubicBezTo>
                  <a:cubicBezTo>
                    <a:pt x="198207" y="6895"/>
                    <a:pt x="172866" y="-5552"/>
                    <a:pt x="149559" y="2402"/>
                  </a:cubicBezTo>
                  <a:cubicBezTo>
                    <a:pt x="143376" y="4511"/>
                    <a:pt x="137732" y="7954"/>
                    <a:pt x="133027" y="12486"/>
                  </a:cubicBezTo>
                  <a:cubicBezTo>
                    <a:pt x="38645" y="68967"/>
                    <a:pt x="0" y="107612"/>
                    <a:pt x="0" y="274081"/>
                  </a:cubicBezTo>
                  <a:lnTo>
                    <a:pt x="0" y="459873"/>
                  </a:lnTo>
                  <a:cubicBezTo>
                    <a:pt x="0" y="505021"/>
                    <a:pt x="36600" y="541621"/>
                    <a:pt x="81748" y="541621"/>
                  </a:cubicBezTo>
                  <a:lnTo>
                    <a:pt x="230382" y="541621"/>
                  </a:lnTo>
                  <a:cubicBezTo>
                    <a:pt x="275530" y="541621"/>
                    <a:pt x="312130" y="505021"/>
                    <a:pt x="312130" y="459873"/>
                  </a:cubicBezTo>
                  <a:lnTo>
                    <a:pt x="312130" y="311239"/>
                  </a:lnTo>
                  <a:cubicBezTo>
                    <a:pt x="313362" y="266108"/>
                    <a:pt x="277773" y="228523"/>
                    <a:pt x="232642" y="227292"/>
                  </a:cubicBezTo>
                  <a:cubicBezTo>
                    <a:pt x="231889" y="227271"/>
                    <a:pt x="231135" y="227261"/>
                    <a:pt x="230382" y="227261"/>
                  </a:cubicBezTo>
                  <a:close/>
                  <a:moveTo>
                    <a:pt x="222950" y="450212"/>
                  </a:moveTo>
                  <a:lnTo>
                    <a:pt x="89180" y="450212"/>
                  </a:lnTo>
                  <a:lnTo>
                    <a:pt x="89180" y="316442"/>
                  </a:lnTo>
                  <a:lnTo>
                    <a:pt x="222950"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sp>
          <p:nvSpPr>
            <p:cNvPr id="17" name="Freeform 20">
              <a:extLst>
                <a:ext uri="{FF2B5EF4-FFF2-40B4-BE49-F238E27FC236}">
                  <a16:creationId xmlns:a16="http://schemas.microsoft.com/office/drawing/2014/main" id="{EA52AFEA-EA95-4DB3-B6A6-3406B079897E}"/>
                </a:ext>
              </a:extLst>
            </p:cNvPr>
            <p:cNvSpPr/>
            <p:nvPr/>
          </p:nvSpPr>
          <p:spPr>
            <a:xfrm>
              <a:off x="817912" y="1017589"/>
              <a:ext cx="315846" cy="539477"/>
            </a:xfrm>
            <a:custGeom>
              <a:avLst/>
              <a:gdLst>
                <a:gd name="connsiteX0" fmla="*/ 230382 w 315846"/>
                <a:gd name="connsiteY0" fmla="*/ 227261 h 539477"/>
                <a:gd name="connsiteX1" fmla="*/ 92896 w 315846"/>
                <a:gd name="connsiteY1" fmla="*/ 227261 h 539477"/>
                <a:gd name="connsiteX2" fmla="*/ 178360 w 315846"/>
                <a:gd name="connsiteY2" fmla="*/ 86803 h 539477"/>
                <a:gd name="connsiteX3" fmla="*/ 206160 w 315846"/>
                <a:gd name="connsiteY3" fmla="*/ 30202 h 539477"/>
                <a:gd name="connsiteX4" fmla="*/ 149559 w 315846"/>
                <a:gd name="connsiteY4" fmla="*/ 2402 h 539477"/>
                <a:gd name="connsiteX5" fmla="*/ 133027 w 315846"/>
                <a:gd name="connsiteY5" fmla="*/ 12486 h 539477"/>
                <a:gd name="connsiteX6" fmla="*/ 0 w 315846"/>
                <a:gd name="connsiteY6" fmla="*/ 271852 h 539477"/>
                <a:gd name="connsiteX7" fmla="*/ 0 w 315846"/>
                <a:gd name="connsiteY7" fmla="*/ 457643 h 539477"/>
                <a:gd name="connsiteX8" fmla="*/ 81748 w 315846"/>
                <a:gd name="connsiteY8" fmla="*/ 539392 h 539477"/>
                <a:gd name="connsiteX9" fmla="*/ 230382 w 315846"/>
                <a:gd name="connsiteY9" fmla="*/ 539392 h 539477"/>
                <a:gd name="connsiteX10" fmla="*/ 315762 w 315846"/>
                <a:gd name="connsiteY10" fmla="*/ 461444 h 539477"/>
                <a:gd name="connsiteX11" fmla="*/ 315846 w 315846"/>
                <a:gd name="connsiteY11" fmla="*/ 457643 h 539477"/>
                <a:gd name="connsiteX12" fmla="*/ 315846 w 315846"/>
                <a:gd name="connsiteY12" fmla="*/ 309010 h 539477"/>
                <a:gd name="connsiteX13" fmla="*/ 234182 w 315846"/>
                <a:gd name="connsiteY13" fmla="*/ 227177 h 539477"/>
                <a:gd name="connsiteX14" fmla="*/ 230382 w 315846"/>
                <a:gd name="connsiteY14" fmla="*/ 227262 h 539477"/>
                <a:gd name="connsiteX15" fmla="*/ 222950 w 315846"/>
                <a:gd name="connsiteY15" fmla="*/ 450212 h 539477"/>
                <a:gd name="connsiteX16" fmla="*/ 92896 w 315846"/>
                <a:gd name="connsiteY16" fmla="*/ 450212 h 539477"/>
                <a:gd name="connsiteX17" fmla="*/ 92896 w 315846"/>
                <a:gd name="connsiteY17" fmla="*/ 316442 h 539477"/>
                <a:gd name="connsiteX18" fmla="*/ 226666 w 315846"/>
                <a:gd name="connsiteY18" fmla="*/ 316442 h 53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5846" h="539477">
                  <a:moveTo>
                    <a:pt x="230382" y="227261"/>
                  </a:moveTo>
                  <a:lnTo>
                    <a:pt x="92896" y="227261"/>
                  </a:lnTo>
                  <a:cubicBezTo>
                    <a:pt x="85853" y="166394"/>
                    <a:pt x="121066" y="108523"/>
                    <a:pt x="178360" y="86803"/>
                  </a:cubicBezTo>
                  <a:cubicBezTo>
                    <a:pt x="201667" y="78850"/>
                    <a:pt x="214114" y="53508"/>
                    <a:pt x="206160" y="30202"/>
                  </a:cubicBezTo>
                  <a:cubicBezTo>
                    <a:pt x="198207" y="6895"/>
                    <a:pt x="172866" y="-5552"/>
                    <a:pt x="149559" y="2402"/>
                  </a:cubicBezTo>
                  <a:cubicBezTo>
                    <a:pt x="143376" y="4511"/>
                    <a:pt x="137732" y="7954"/>
                    <a:pt x="133027" y="12486"/>
                  </a:cubicBezTo>
                  <a:cubicBezTo>
                    <a:pt x="38645" y="66737"/>
                    <a:pt x="0" y="105382"/>
                    <a:pt x="0" y="271852"/>
                  </a:cubicBezTo>
                  <a:lnTo>
                    <a:pt x="0" y="457643"/>
                  </a:lnTo>
                  <a:cubicBezTo>
                    <a:pt x="0" y="502792"/>
                    <a:pt x="36600" y="539392"/>
                    <a:pt x="81748" y="539392"/>
                  </a:cubicBezTo>
                  <a:lnTo>
                    <a:pt x="230382" y="539392"/>
                  </a:lnTo>
                  <a:cubicBezTo>
                    <a:pt x="275484" y="541444"/>
                    <a:pt x="313709" y="506545"/>
                    <a:pt x="315762" y="461444"/>
                  </a:cubicBezTo>
                  <a:cubicBezTo>
                    <a:pt x="315819" y="460178"/>
                    <a:pt x="315847" y="458911"/>
                    <a:pt x="315846" y="457643"/>
                  </a:cubicBezTo>
                  <a:lnTo>
                    <a:pt x="315846" y="309010"/>
                  </a:lnTo>
                  <a:cubicBezTo>
                    <a:pt x="315893" y="263862"/>
                    <a:pt x="279331" y="227224"/>
                    <a:pt x="234182" y="227177"/>
                  </a:cubicBezTo>
                  <a:cubicBezTo>
                    <a:pt x="232915" y="227176"/>
                    <a:pt x="231648" y="227204"/>
                    <a:pt x="230382" y="227262"/>
                  </a:cubicBezTo>
                  <a:close/>
                  <a:moveTo>
                    <a:pt x="222950" y="450212"/>
                  </a:moveTo>
                  <a:lnTo>
                    <a:pt x="92896" y="450212"/>
                  </a:lnTo>
                  <a:lnTo>
                    <a:pt x="92896" y="316442"/>
                  </a:lnTo>
                  <a:lnTo>
                    <a:pt x="226666" y="316442"/>
                  </a:lnTo>
                  <a:close/>
                </a:path>
              </a:pathLst>
            </a:custGeom>
            <a:grpFill/>
            <a:ln w="7419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endParaRPr>
            </a:p>
          </p:txBody>
        </p:sp>
      </p:grpSp>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11041200" cy="459612"/>
          </a:xfrm>
        </p:spPr>
        <p:txBody>
          <a:bodyPr/>
          <a:lstStyle/>
          <a:p>
            <a:r>
              <a:rPr lang="en-GB"/>
              <a:t>Click to add title</a:t>
            </a:r>
          </a:p>
        </p:txBody>
      </p:sp>
      <p:sp>
        <p:nvSpPr>
          <p:cNvPr id="15" name="Subtitle">
            <a:extLst>
              <a:ext uri="{FF2B5EF4-FFF2-40B4-BE49-F238E27FC236}">
                <a16:creationId xmlns:a16="http://schemas.microsoft.com/office/drawing/2014/main" id="{978CE488-5204-4398-BF57-1E6342CA33CF}"/>
              </a:ext>
            </a:extLst>
          </p:cNvPr>
          <p:cNvSpPr>
            <a:spLocks noGrp="1"/>
          </p:cNvSpPr>
          <p:nvPr>
            <p:ph type="subTitle" idx="22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2" name="Content Placeholder 6">
            <a:extLst>
              <a:ext uri="{FF2B5EF4-FFF2-40B4-BE49-F238E27FC236}">
                <a16:creationId xmlns:a16="http://schemas.microsoft.com/office/drawing/2014/main" id="{5E935795-93AE-416A-A002-B16E63D2FBA0}"/>
              </a:ext>
            </a:extLst>
          </p:cNvPr>
          <p:cNvSpPr>
            <a:spLocks noGrp="1"/>
          </p:cNvSpPr>
          <p:nvPr>
            <p:ph sz="quarter" idx="14" hasCustomPrompt="1"/>
          </p:nvPr>
        </p:nvSpPr>
        <p:spPr>
          <a:xfrm>
            <a:off x="8129937" y="1728000"/>
            <a:ext cx="3487263"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Text Placeholder 8">
            <a:extLst>
              <a:ext uri="{FF2B5EF4-FFF2-40B4-BE49-F238E27FC236}">
                <a16:creationId xmlns:a16="http://schemas.microsoft.com/office/drawing/2014/main" id="{C306F752-0225-4BEE-88B5-A6082B69D10B}"/>
              </a:ext>
            </a:extLst>
          </p:cNvPr>
          <p:cNvSpPr>
            <a:spLocks noGrp="1"/>
          </p:cNvSpPr>
          <p:nvPr>
            <p:ph type="body" sz="quarter" idx="15" hasCustomPrompt="1"/>
          </p:nvPr>
        </p:nvSpPr>
        <p:spPr>
          <a:xfrm>
            <a:off x="576000" y="2934119"/>
            <a:ext cx="3488000" cy="3058693"/>
          </a:xfrm>
        </p:spPr>
        <p:txBody>
          <a:bodyPr/>
          <a:lstStyle>
            <a:lvl1pPr marL="0" indent="0" algn="ctr">
              <a:lnSpc>
                <a:spcPct val="100000"/>
              </a:lnSpc>
              <a:spcAft>
                <a:spcPts val="600"/>
              </a:spcAft>
              <a:buFont typeface="Arial" panose="020B0604020202020204" pitchFamily="34" charset="0"/>
              <a:buChar char="​"/>
              <a:defRPr sz="1600" b="0">
                <a:solidFill>
                  <a:schemeClr val="accent1"/>
                </a:solidFill>
                <a:latin typeface="+mj-lt"/>
              </a:defRPr>
            </a:lvl1pPr>
            <a:lvl2pPr marL="180000" indent="-180000" algn="ctr">
              <a:spcBef>
                <a:spcPts val="0"/>
              </a:spcBef>
              <a:spcAft>
                <a:spcPts val="600"/>
              </a:spcAft>
              <a:buFont typeface="Arial" panose="020B0604020202020204" pitchFamily="34" charset="0"/>
              <a:buChar char="—"/>
              <a:defRPr sz="1000" b="0" i="1">
                <a:solidFill>
                  <a:schemeClr val="accent1"/>
                </a:solidFill>
                <a:latin typeface="+mn-lt"/>
              </a:defRPr>
            </a:lvl2pPr>
            <a:lvl3pPr marL="0" indent="0" algn="ctr">
              <a:buFont typeface="Arial" panose="020B0604020202020204" pitchFamily="34" charset="0"/>
              <a:buChar char="​"/>
              <a:defRPr sz="1400" b="0">
                <a:solidFill>
                  <a:schemeClr val="accent1"/>
                </a:solidFill>
                <a:latin typeface="+mn-lt"/>
              </a:defRPr>
            </a:lvl3pPr>
            <a:lvl4pPr algn="ctr">
              <a:lnSpc>
                <a:spcPct val="100000"/>
              </a:lnSpc>
              <a:defRPr sz="1400" b="0">
                <a:solidFill>
                  <a:schemeClr val="accent1"/>
                </a:solidFill>
                <a:latin typeface="+mn-lt"/>
              </a:defRPr>
            </a:lvl4pPr>
            <a:lvl5pPr algn="ctr">
              <a:lnSpc>
                <a:spcPct val="100000"/>
              </a:lnSpc>
              <a:defRPr sz="1400" b="0">
                <a:solidFill>
                  <a:schemeClr val="accent1"/>
                </a:solidFill>
                <a:latin typeface="+mn-lt"/>
              </a:defRPr>
            </a:lvl5pPr>
            <a:lvl6pPr marL="0" indent="0" algn="ctr">
              <a:lnSpc>
                <a:spcPct val="100000"/>
              </a:lnSpc>
              <a:buFont typeface="Arial" panose="020B0604020202020204" pitchFamily="34" charset="0"/>
              <a:buChar char="​"/>
              <a:defRPr sz="1400" b="0">
                <a:solidFill>
                  <a:schemeClr val="accent1"/>
                </a:solidFill>
                <a:latin typeface="+mn-lt"/>
              </a:defRPr>
            </a:lvl6pPr>
            <a:lvl7pPr algn="ctr">
              <a:lnSpc>
                <a:spcPct val="100000"/>
              </a:lnSpc>
              <a:defRPr sz="1400" b="0">
                <a:solidFill>
                  <a:schemeClr val="accent1"/>
                </a:solidFill>
                <a:latin typeface="+mn-lt"/>
              </a:defRPr>
            </a:lvl7pPr>
            <a:lvl8pPr algn="ctr">
              <a:lnSpc>
                <a:spcPct val="100000"/>
              </a:lnSpc>
              <a:spcAft>
                <a:spcPts val="600"/>
              </a:spcAft>
              <a:defRPr sz="1400" b="0">
                <a:solidFill>
                  <a:schemeClr val="accent1"/>
                </a:solidFill>
                <a:latin typeface="+mn-lt"/>
              </a:defRPr>
            </a:lvl8pPr>
            <a:lvl9pPr algn="ctr">
              <a:lnSpc>
                <a:spcPct val="100000"/>
              </a:lnSpc>
              <a:spcAft>
                <a:spcPts val="600"/>
              </a:spcAft>
              <a:defRPr sz="1400" b="0">
                <a:solidFill>
                  <a:schemeClr val="accent1"/>
                </a:solidFill>
                <a:latin typeface="+mn-lt"/>
              </a:defRPr>
            </a:lvl9pPr>
          </a:lstStyle>
          <a:p>
            <a:pPr lvl="0"/>
            <a:r>
              <a:rPr lang="en-GB"/>
              <a:t>Click to add quote </a:t>
            </a:r>
            <a:br>
              <a:rPr lang="en-GB"/>
            </a:br>
            <a:r>
              <a:rPr lang="en-GB"/>
              <a:t>Enter &amp; Tab for name text level</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a:t>
            </a:r>
          </a:p>
          <a:p>
            <a:pPr lvl="7"/>
            <a:r>
              <a:rPr lang="en-GB"/>
              <a:t>8</a:t>
            </a:r>
          </a:p>
          <a:p>
            <a:pPr lvl="8"/>
            <a:r>
              <a:rPr lang="en-GB"/>
              <a:t>9</a:t>
            </a:r>
          </a:p>
        </p:txBody>
      </p:sp>
      <p:sp>
        <p:nvSpPr>
          <p:cNvPr id="18" name="Text Placeholder note">
            <a:extLst>
              <a:ext uri="{FF2B5EF4-FFF2-40B4-BE49-F238E27FC236}">
                <a16:creationId xmlns:a16="http://schemas.microsoft.com/office/drawing/2014/main" id="{123F0704-15A2-4391-8120-10480138877D}"/>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6" name="Date Placeholder 5">
            <a:extLst>
              <a:ext uri="{FF2B5EF4-FFF2-40B4-BE49-F238E27FC236}">
                <a16:creationId xmlns:a16="http://schemas.microsoft.com/office/drawing/2014/main" id="{B4D1643D-16CF-4F18-ACA8-3F6B8E7DA98E}"/>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8" name="Footer Placeholder 7">
            <a:extLst>
              <a:ext uri="{FF2B5EF4-FFF2-40B4-BE49-F238E27FC236}">
                <a16:creationId xmlns:a16="http://schemas.microsoft.com/office/drawing/2014/main" id="{D8B174CB-83E3-4655-8E4E-F465B2E8A63D}"/>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FB58B741-692C-4232-A8EE-5B925B7554F2}"/>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625348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port: Title + 1 column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439200"/>
          </a:xfrm>
        </p:spPr>
        <p:txBody>
          <a:bodyPr/>
          <a:lstStyle/>
          <a:p>
            <a:r>
              <a:rPr lang="en-GB"/>
              <a:t>Click to add title</a:t>
            </a:r>
          </a:p>
        </p:txBody>
      </p:sp>
      <p:sp>
        <p:nvSpPr>
          <p:cNvPr id="12" name="Subtitle">
            <a:extLst>
              <a:ext uri="{FF2B5EF4-FFF2-40B4-BE49-F238E27FC236}">
                <a16:creationId xmlns:a16="http://schemas.microsoft.com/office/drawing/2014/main" id="{F5DFFA87-B195-4402-A4EF-40F83ACE7F6D}"/>
              </a:ext>
            </a:extLst>
          </p:cNvPr>
          <p:cNvSpPr>
            <a:spLocks noGrp="1"/>
          </p:cNvSpPr>
          <p:nvPr>
            <p:ph type="subTitle" idx="223" hasCustomPrompt="1"/>
          </p:nvPr>
        </p:nvSpPr>
        <p:spPr>
          <a:xfrm>
            <a:off x="576000" y="1036800"/>
            <a:ext cx="7264663"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7264662"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a:solidFill>
            <a:schemeClr val="accent6"/>
          </a:solidFill>
        </p:spPr>
        <p:txBody>
          <a:bodyPr tIns="1152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
        <p:nvSpPr>
          <p:cNvPr id="16" name="Text Placeholder note">
            <a:extLst>
              <a:ext uri="{FF2B5EF4-FFF2-40B4-BE49-F238E27FC236}">
                <a16:creationId xmlns:a16="http://schemas.microsoft.com/office/drawing/2014/main" id="{E3F9ADC4-A5A7-4CB6-926C-232018B48284}"/>
              </a:ext>
            </a:extLst>
          </p:cNvPr>
          <p:cNvSpPr>
            <a:spLocks noGrp="1"/>
          </p:cNvSpPr>
          <p:nvPr>
            <p:ph type="body" sz="quarter" idx="233" hasCustomPrompt="1"/>
          </p:nvPr>
        </p:nvSpPr>
        <p:spPr>
          <a:xfrm>
            <a:off x="576000" y="5994000"/>
            <a:ext cx="7264663"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13" name="Date Placeholder 12">
            <a:extLst>
              <a:ext uri="{FF2B5EF4-FFF2-40B4-BE49-F238E27FC236}">
                <a16:creationId xmlns:a16="http://schemas.microsoft.com/office/drawing/2014/main" id="{3968337D-D8F0-4097-8108-392F67379D62}"/>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14" name="Footer Placeholder 13">
            <a:extLst>
              <a:ext uri="{FF2B5EF4-FFF2-40B4-BE49-F238E27FC236}">
                <a16:creationId xmlns:a16="http://schemas.microsoft.com/office/drawing/2014/main" id="{E3B56147-3132-4113-BC2A-EA1BA8CA568D}"/>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15" name="Slide Number Placeholder 14">
            <a:extLst>
              <a:ext uri="{FF2B5EF4-FFF2-40B4-BE49-F238E27FC236}">
                <a16:creationId xmlns:a16="http://schemas.microsoft.com/office/drawing/2014/main" id="{707A3327-BE9A-49A1-902F-434B222E4C94}"/>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858684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port: Title + 2 column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13AF-867C-4364-ABE3-426D46D8A367}"/>
              </a:ext>
            </a:extLst>
          </p:cNvPr>
          <p:cNvSpPr>
            <a:spLocks noGrp="1"/>
          </p:cNvSpPr>
          <p:nvPr>
            <p:ph type="title" hasCustomPrompt="1"/>
          </p:nvPr>
        </p:nvSpPr>
        <p:spPr>
          <a:xfrm>
            <a:off x="576000" y="576000"/>
            <a:ext cx="7264663" cy="439200"/>
          </a:xfrm>
        </p:spPr>
        <p:txBody>
          <a:bodyPr/>
          <a:lstStyle/>
          <a:p>
            <a:r>
              <a:rPr lang="en-GB"/>
              <a:t>Click to add title</a:t>
            </a:r>
          </a:p>
        </p:txBody>
      </p:sp>
      <p:sp>
        <p:nvSpPr>
          <p:cNvPr id="12" name="Subtitle">
            <a:extLst>
              <a:ext uri="{FF2B5EF4-FFF2-40B4-BE49-F238E27FC236}">
                <a16:creationId xmlns:a16="http://schemas.microsoft.com/office/drawing/2014/main" id="{F5DFFA87-B195-4402-A4EF-40F83ACE7F6D}"/>
              </a:ext>
            </a:extLst>
          </p:cNvPr>
          <p:cNvSpPr>
            <a:spLocks noGrp="1"/>
          </p:cNvSpPr>
          <p:nvPr>
            <p:ph type="subTitle" idx="223" hasCustomPrompt="1"/>
          </p:nvPr>
        </p:nvSpPr>
        <p:spPr>
          <a:xfrm>
            <a:off x="576000" y="1036800"/>
            <a:ext cx="7264663"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7" name="Content Placeholder 6">
            <a:extLst>
              <a:ext uri="{FF2B5EF4-FFF2-40B4-BE49-F238E27FC236}">
                <a16:creationId xmlns:a16="http://schemas.microsoft.com/office/drawing/2014/main" id="{4E09B968-61B7-45EB-A6BB-A568137E60D1}"/>
              </a:ext>
            </a:extLst>
          </p:cNvPr>
          <p:cNvSpPr>
            <a:spLocks noGrp="1"/>
          </p:cNvSpPr>
          <p:nvPr>
            <p:ph sz="quarter" idx="13" hasCustomPrompt="1"/>
          </p:nvPr>
        </p:nvSpPr>
        <p:spPr>
          <a:xfrm>
            <a:off x="576000"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9" name="Content Placeholder 6">
            <a:extLst>
              <a:ext uri="{FF2B5EF4-FFF2-40B4-BE49-F238E27FC236}">
                <a16:creationId xmlns:a16="http://schemas.microsoft.com/office/drawing/2014/main" id="{19E4DA27-0CAD-4D47-9E85-C3F17C29E1C3}"/>
              </a:ext>
            </a:extLst>
          </p:cNvPr>
          <p:cNvSpPr>
            <a:spLocks noGrp="1"/>
          </p:cNvSpPr>
          <p:nvPr>
            <p:ph sz="quarter" idx="15" hasCustomPrompt="1"/>
          </p:nvPr>
        </p:nvSpPr>
        <p:spPr>
          <a:xfrm>
            <a:off x="4352663" y="1728000"/>
            <a:ext cx="3488000" cy="4266000"/>
          </a:xfrm>
        </p:spPr>
        <p:txBody>
          <a:bodyPr/>
          <a:lstStyle>
            <a:lvl1pPr marL="108000" indent="-108000">
              <a:spcAft>
                <a:spcPts val="300"/>
              </a:spcAft>
              <a:defRPr sz="900"/>
            </a:lvl1pPr>
            <a:lvl2pPr marL="216000" indent="-108000">
              <a:spcAft>
                <a:spcPts val="300"/>
              </a:spcAft>
              <a:defRPr sz="900"/>
            </a:lvl2pPr>
            <a:lvl3pPr marL="324000" indent="-108000">
              <a:spcAft>
                <a:spcPts val="300"/>
              </a:spcAft>
              <a:defRPr sz="900"/>
            </a:lvl3pPr>
            <a:lvl4pPr>
              <a:spcAft>
                <a:spcPts val="1000"/>
              </a:spcAft>
              <a:defRPr sz="900" cap="all" baseline="0">
                <a:solidFill>
                  <a:schemeClr val="accent1"/>
                </a:solidFill>
              </a:defRPr>
            </a:lvl4pPr>
            <a:lvl5pPr>
              <a:defRPr sz="900"/>
            </a:lvl5pPr>
            <a:lvl6pPr marL="180000" indent="-180000">
              <a:spcAft>
                <a:spcPts val="600"/>
              </a:spcAft>
              <a:buFont typeface="Arial" panose="020B0604020202020204" pitchFamily="34" charset="0"/>
              <a:buChar char="•"/>
              <a:defRPr sz="1600" b="0"/>
            </a:lvl6pPr>
            <a:lvl7pPr marL="360000" indent="-180000">
              <a:spcAft>
                <a:spcPts val="600"/>
              </a:spcAft>
              <a:buFont typeface="Arial" panose="020B0604020202020204" pitchFamily="34" charset="0"/>
              <a:buChar char="•"/>
              <a:defRPr sz="1600" b="0"/>
            </a:lvl7pPr>
            <a:lvl8pPr marL="540000" indent="-180000">
              <a:spcAft>
                <a:spcPts val="600"/>
              </a:spcAft>
              <a:buFont typeface="Arial" panose="020B0604020202020204" pitchFamily="34" charset="0"/>
              <a:buChar char="•"/>
              <a:defRPr sz="1600" b="0"/>
            </a:lvl8pPr>
          </a:lstStyle>
          <a:p>
            <a:pPr lvl="0"/>
            <a:r>
              <a:rPr lang="en-GB" noProof="0"/>
              <a:t>Click to add text                                                                               Enter &amp; 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0" name="Picture Placeholder 3">
            <a:extLst>
              <a:ext uri="{FF2B5EF4-FFF2-40B4-BE49-F238E27FC236}">
                <a16:creationId xmlns:a16="http://schemas.microsoft.com/office/drawing/2014/main" id="{F293F45F-D40B-4EC4-BDA6-621506ADF47B}"/>
              </a:ext>
            </a:extLst>
          </p:cNvPr>
          <p:cNvSpPr>
            <a:spLocks noGrp="1"/>
          </p:cNvSpPr>
          <p:nvPr>
            <p:ph type="pic" sz="quarter" idx="14" hasCustomPrompt="1"/>
          </p:nvPr>
        </p:nvSpPr>
        <p:spPr>
          <a:xfrm>
            <a:off x="8128000" y="0"/>
            <a:ext cx="4063999" cy="6856248"/>
          </a:xfrm>
          <a:solidFill>
            <a:schemeClr val="accent6"/>
          </a:solidFill>
        </p:spPr>
        <p:txBody>
          <a:bodyPr tIns="1152000" anchor="ctr" anchorCtr="0"/>
          <a:lstStyle>
            <a:lvl1pPr marL="0" indent="0" algn="ctr">
              <a:spcAft>
                <a:spcPts val="0"/>
              </a:spcAft>
              <a:buNone/>
              <a:defRPr sz="1600"/>
            </a:lvl1pPr>
          </a:lstStyle>
          <a:p>
            <a:r>
              <a:rPr lang="en-GB" noProof="0"/>
              <a:t>Click icon to add picture or click on </a:t>
            </a:r>
            <a:br>
              <a:rPr lang="en-GB" noProof="0"/>
            </a:br>
            <a:r>
              <a:rPr lang="en-GB" noProof="0"/>
              <a:t>frame and insert picture from Templafy Images</a:t>
            </a:r>
          </a:p>
        </p:txBody>
      </p:sp>
      <p:sp>
        <p:nvSpPr>
          <p:cNvPr id="16" name="Text Placeholder note">
            <a:extLst>
              <a:ext uri="{FF2B5EF4-FFF2-40B4-BE49-F238E27FC236}">
                <a16:creationId xmlns:a16="http://schemas.microsoft.com/office/drawing/2014/main" id="{E3F9ADC4-A5A7-4CB6-926C-232018B48284}"/>
              </a:ext>
            </a:extLst>
          </p:cNvPr>
          <p:cNvSpPr>
            <a:spLocks noGrp="1"/>
          </p:cNvSpPr>
          <p:nvPr>
            <p:ph type="body" sz="quarter" idx="233" hasCustomPrompt="1"/>
          </p:nvPr>
        </p:nvSpPr>
        <p:spPr>
          <a:xfrm>
            <a:off x="576000" y="5994000"/>
            <a:ext cx="7264663"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13" name="Date Placeholder 12">
            <a:extLst>
              <a:ext uri="{FF2B5EF4-FFF2-40B4-BE49-F238E27FC236}">
                <a16:creationId xmlns:a16="http://schemas.microsoft.com/office/drawing/2014/main" id="{3968337D-D8F0-4097-8108-392F67379D62}"/>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14" name="Footer Placeholder 13">
            <a:extLst>
              <a:ext uri="{FF2B5EF4-FFF2-40B4-BE49-F238E27FC236}">
                <a16:creationId xmlns:a16="http://schemas.microsoft.com/office/drawing/2014/main" id="{E3B56147-3132-4113-BC2A-EA1BA8CA568D}"/>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15" name="Slide Number Placeholder 14">
            <a:extLst>
              <a:ext uri="{FF2B5EF4-FFF2-40B4-BE49-F238E27FC236}">
                <a16:creationId xmlns:a16="http://schemas.microsoft.com/office/drawing/2014/main" id="{707A3327-BE9A-49A1-902F-434B222E4C94}"/>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169629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8" name="Text Placeholder note">
            <a:extLst>
              <a:ext uri="{FF2B5EF4-FFF2-40B4-BE49-F238E27FC236}">
                <a16:creationId xmlns:a16="http://schemas.microsoft.com/office/drawing/2014/main" id="{C2EEB9EA-C355-4ABE-92DA-38C8B92EB55C}"/>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91AE4621-8D7A-4671-BACE-5BF6111EB4CA}"/>
              </a:ext>
            </a:extLst>
          </p:cNvPr>
          <p:cNvSpPr>
            <a:spLocks noGrp="1"/>
          </p:cNvSpPr>
          <p:nvPr>
            <p:ph type="dt" sz="half" idx="14"/>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A25D5838-FBFA-467A-8E56-F786B513F2EA}"/>
              </a:ext>
            </a:extLst>
          </p:cNvPr>
          <p:cNvSpPr>
            <a:spLocks noGrp="1"/>
          </p:cNvSpPr>
          <p:nvPr>
            <p:ph type="ftr" sz="quarter" idx="15"/>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ABD57CE-DB07-49DF-BCD6-2DDC1E447F0A}"/>
              </a:ext>
            </a:extLst>
          </p:cNvPr>
          <p:cNvSpPr>
            <a:spLocks noGrp="1"/>
          </p:cNvSpPr>
          <p:nvPr>
            <p:ph type="sldNum" sz="quarter" idx="16"/>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450888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2080BB-E265-4531-8CDF-EED5AE7C2C5E}"/>
              </a:ext>
            </a:extLst>
          </p:cNvPr>
          <p:cNvSpPr txBox="1"/>
          <p:nvPr userDrawn="1"/>
        </p:nvSpPr>
        <p:spPr>
          <a:xfrm>
            <a:off x="0" y="-270387"/>
            <a:ext cx="116172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15" name="Text Placeholder overlay">
            <a:extLst>
              <a:ext uri="{FF2B5EF4-FFF2-40B4-BE49-F238E27FC236}">
                <a16:creationId xmlns:a16="http://schemas.microsoft.com/office/drawing/2014/main" id="{4A8BF276-0692-46D5-82F5-A0C2FF038B3F}"/>
              </a:ext>
            </a:extLst>
          </p:cNvPr>
          <p:cNvSpPr>
            <a:spLocks noGrp="1"/>
          </p:cNvSpPr>
          <p:nvPr>
            <p:ph type="body" sz="quarter" idx="20" hasCustomPrompt="1"/>
          </p:nvPr>
        </p:nvSpPr>
        <p:spPr bwMode="ltGray">
          <a:xfrm>
            <a:off x="840" y="0"/>
            <a:ext cx="12191160" cy="6858000"/>
          </a:xfrm>
          <a:prstGeom prst="rect">
            <a:avLst/>
          </a:pr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17" name="Picture Placeholder">
            <a:extLst>
              <a:ext uri="{FF2B5EF4-FFF2-40B4-BE49-F238E27FC236}">
                <a16:creationId xmlns:a16="http://schemas.microsoft.com/office/drawing/2014/main" id="{A9E3EC95-A154-45E4-BAB3-3F77D735811A}"/>
              </a:ext>
            </a:extLst>
          </p:cNvPr>
          <p:cNvSpPr>
            <a:spLocks noGrp="1"/>
          </p:cNvSpPr>
          <p:nvPr>
            <p:ph type="pic" sz="quarter" idx="19" hasCustomPrompt="1"/>
          </p:nvPr>
        </p:nvSpPr>
        <p:spPr bwMode="white">
          <a:xfrm>
            <a:off x="0" y="-1"/>
            <a:ext cx="12193200" cy="6861600"/>
          </a:xfrm>
          <a:noFill/>
        </p:spPr>
        <p:txBody>
          <a:bodyPr lIns="0" tIns="828000" bIns="0" anchor="ctr" anchorCtr="0"/>
          <a:lstStyle>
            <a:lvl1pPr marL="0" indent="0" algn="ctr">
              <a:spcAft>
                <a:spcPts val="0"/>
              </a:spcAft>
              <a:buNone/>
              <a:defRPr sz="1600">
                <a:solidFill>
                  <a:schemeClr val="bg1"/>
                </a:solidFill>
              </a:defRPr>
            </a:lvl1pPr>
          </a:lstStyle>
          <a:p>
            <a:r>
              <a:rPr lang="en-GB"/>
              <a:t>Click icon to add picture or click on frame and insert picture from Templafy Images</a:t>
            </a:r>
          </a:p>
          <a:p>
            <a:r>
              <a:rPr lang="en-GB"/>
              <a:t>Right click on picture and choose Send to Back to get overlay in front</a:t>
            </a:r>
          </a:p>
        </p:txBody>
      </p:sp>
      <p:sp>
        <p:nvSpPr>
          <p:cNvPr id="2" name="Title 1"/>
          <p:cNvSpPr>
            <a:spLocks noGrp="1"/>
          </p:cNvSpPr>
          <p:nvPr>
            <p:ph type="title" hasCustomPrompt="1"/>
          </p:nvPr>
        </p:nvSpPr>
        <p:spPr>
          <a:xfrm>
            <a:off x="576000" y="576000"/>
            <a:ext cx="11041200" cy="473700"/>
          </a:xfrm>
        </p:spPr>
        <p:txBody>
          <a:bodyPr/>
          <a:lstStyle>
            <a:lvl1pPr>
              <a:defRPr sz="3200">
                <a:solidFill>
                  <a:schemeClr val="bg1"/>
                </a:solidFill>
              </a:defRPr>
            </a:lvl1pPr>
          </a:lstStyle>
          <a:p>
            <a:r>
              <a:rPr lang="en-GB" noProof="0"/>
              <a:t>Click to add title</a:t>
            </a:r>
          </a:p>
        </p:txBody>
      </p:sp>
      <p:sp>
        <p:nvSpPr>
          <p:cNvPr id="11" name="Text Placeholder note">
            <a:extLst>
              <a:ext uri="{FF2B5EF4-FFF2-40B4-BE49-F238E27FC236}">
                <a16:creationId xmlns:a16="http://schemas.microsoft.com/office/drawing/2014/main" id="{08231304-DCEF-4032-AAD9-1F1B817D8E0A}"/>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AE67C167-00C7-4F43-9F18-27BC50326183}"/>
              </a:ext>
            </a:extLst>
          </p:cNvPr>
          <p:cNvSpPr>
            <a:spLocks noGrp="1"/>
          </p:cNvSpPr>
          <p:nvPr>
            <p:ph type="dt" sz="half" idx="21"/>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7238C1D3-78FD-43A1-97E2-A274A60A029E}"/>
              </a:ext>
            </a:extLst>
          </p:cNvPr>
          <p:cNvSpPr>
            <a:spLocks noGrp="1"/>
          </p:cNvSpPr>
          <p:nvPr>
            <p:ph type="ftr" sz="quarter" idx="22"/>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1B7DC71C-FCE2-4BC5-A506-8043DF841353}"/>
              </a:ext>
            </a:extLst>
          </p:cNvPr>
          <p:cNvSpPr>
            <a:spLocks noGrp="1"/>
          </p:cNvSpPr>
          <p:nvPr>
            <p:ph type="sldNum" sz="quarter" idx="23"/>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36116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9" name="Rectangle 8">
            <a:extLst>
              <a:ext uri="{FF2B5EF4-FFF2-40B4-BE49-F238E27FC236}">
                <a16:creationId xmlns:a16="http://schemas.microsoft.com/office/drawing/2014/main" id="{E45208B8-66B4-4F82-A2D7-96EB109CECE0}"/>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76000" y="576000"/>
            <a:ext cx="11041200" cy="473700"/>
          </a:xfrm>
        </p:spPr>
        <p:txBody>
          <a:bodyPr/>
          <a:lstStyle>
            <a:lvl1pPr>
              <a:defRPr sz="3000">
                <a:solidFill>
                  <a:schemeClr val="bg1"/>
                </a:solidFill>
              </a:defRPr>
            </a:lvl1pPr>
          </a:lstStyle>
          <a:p>
            <a:r>
              <a:rPr lang="en-GB" noProof="0"/>
              <a:t>Click to add Agenda title</a:t>
            </a:r>
          </a:p>
        </p:txBody>
      </p:sp>
      <p:sp>
        <p:nvSpPr>
          <p:cNvPr id="13" name="Subtitle 2">
            <a:extLst>
              <a:ext uri="{FF2B5EF4-FFF2-40B4-BE49-F238E27FC236}">
                <a16:creationId xmlns:a16="http://schemas.microsoft.com/office/drawing/2014/main" id="{7CE4FB65-A8EF-403F-9761-3779E10C069F}"/>
              </a:ext>
            </a:extLst>
          </p:cNvPr>
          <p:cNvSpPr>
            <a:spLocks noGrp="1"/>
          </p:cNvSpPr>
          <p:nvPr>
            <p:ph type="subTitle" idx="1" hasCustomPrompt="1"/>
          </p:nvPr>
        </p:nvSpPr>
        <p:spPr>
          <a:xfrm>
            <a:off x="576000" y="1051200"/>
            <a:ext cx="11039738" cy="417600"/>
          </a:xfrm>
        </p:spPr>
        <p:txBody>
          <a:bodyPr/>
          <a:lstStyle>
            <a:lvl1pPr marL="0" indent="0" algn="l">
              <a:lnSpc>
                <a:spcPct val="90000"/>
              </a:lnSpc>
              <a:spcBef>
                <a:spcPts val="0"/>
              </a:spcBef>
              <a:spcAft>
                <a:spcPts val="0"/>
              </a:spcAft>
              <a:buFont typeface="Arial" panose="020B0604020202020204" pitchFamily="34" charset="0"/>
              <a:buChar char="​"/>
              <a:defRPr sz="2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b="1">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latin typeface="+mn-lt"/>
              </a:defRPr>
            </a:lvl9pPr>
          </a:lstStyle>
          <a:p>
            <a:pPr lvl="0"/>
            <a:r>
              <a:rPr lang="en-GB" noProof="0"/>
              <a:t>Click to add agenda point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latin typeface="+mn-lt"/>
              </a:defRPr>
            </a:lvl9pPr>
          </a:lstStyle>
          <a:p>
            <a:pPr lvl="0"/>
            <a:r>
              <a:rPr lang="en-GB"/>
              <a:t>09.00-10.00</a:t>
            </a:r>
          </a:p>
          <a:p>
            <a:pPr lvl="1"/>
            <a:r>
              <a:rPr lang="en-GB"/>
              <a:t>02</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Tree>
    <p:extLst>
      <p:ext uri="{BB962C8B-B14F-4D97-AF65-F5344CB8AC3E}">
        <p14:creationId xmlns:p14="http://schemas.microsoft.com/office/powerpoint/2010/main" val="3347665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sub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000" y="576000"/>
            <a:ext cx="11041200" cy="460800"/>
          </a:xfrm>
        </p:spPr>
        <p:txBody>
          <a:bodyPr/>
          <a:lstStyle>
            <a:lvl1pPr>
              <a:defRPr sz="3200"/>
            </a:lvl1pPr>
          </a:lstStyle>
          <a:p>
            <a:r>
              <a:rPr lang="en-GB" noProof="0"/>
              <a:t>Click to add title</a:t>
            </a:r>
            <a:endParaRPr lang="en-GB"/>
          </a:p>
        </p:txBody>
      </p:sp>
      <p:sp>
        <p:nvSpPr>
          <p:cNvPr id="8" name="Subtitle">
            <a:extLst>
              <a:ext uri="{FF2B5EF4-FFF2-40B4-BE49-F238E27FC236}">
                <a16:creationId xmlns:a16="http://schemas.microsoft.com/office/drawing/2014/main" id="{7393096F-4E59-416F-AF3C-2DC19388DED4}"/>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1" name="Text Placeholder note">
            <a:extLst>
              <a:ext uri="{FF2B5EF4-FFF2-40B4-BE49-F238E27FC236}">
                <a16:creationId xmlns:a16="http://schemas.microsoft.com/office/drawing/2014/main" id="{02A03667-2B4F-4D0F-B414-8BD38DAF5E62}"/>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B89AEB2F-B5C9-4F0B-B9F1-55A4EEC5AE2F}"/>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23FABAB8-DB40-4E2B-A7B2-792E81E8EE07}"/>
              </a:ext>
            </a:extLst>
          </p:cNvPr>
          <p:cNvSpPr>
            <a:spLocks noGrp="1"/>
          </p:cNvSpPr>
          <p:nvPr>
            <p:ph type="ftr" sz="quarter" idx="221"/>
          </p:nvPr>
        </p:nvSpPr>
        <p:spPr>
          <a:xfrm>
            <a:off x="6896100" y="6469200"/>
            <a:ext cx="3776537" cy="180000"/>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38B958B4-7E4B-4469-9066-DEF3718645FF}"/>
              </a:ext>
            </a:extLst>
          </p:cNvPr>
          <p:cNvSpPr>
            <a:spLocks noGrp="1"/>
          </p:cNvSpPr>
          <p:nvPr>
            <p:ph type="sldNum" sz="quarter" idx="222"/>
          </p:nvPr>
        </p:nvSpPr>
        <p:spPr>
          <a:xfrm>
            <a:off x="10961688" y="6469200"/>
            <a:ext cx="655512" cy="180000"/>
          </a:xfrm>
          <a:prstGeom prst="rect">
            <a:avLst/>
          </a:prstGeom>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624478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ubtitle only B">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2080BB-E265-4531-8CDF-EED5AE7C2C5E}"/>
              </a:ext>
            </a:extLst>
          </p:cNvPr>
          <p:cNvSpPr txBox="1"/>
          <p:nvPr userDrawn="1"/>
        </p:nvSpPr>
        <p:spPr>
          <a:xfrm>
            <a:off x="0" y="-270387"/>
            <a:ext cx="116172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15" name="Text Placeholder overlay">
            <a:extLst>
              <a:ext uri="{FF2B5EF4-FFF2-40B4-BE49-F238E27FC236}">
                <a16:creationId xmlns:a16="http://schemas.microsoft.com/office/drawing/2014/main" id="{4A8BF276-0692-46D5-82F5-A0C2FF038B3F}"/>
              </a:ext>
            </a:extLst>
          </p:cNvPr>
          <p:cNvSpPr>
            <a:spLocks noGrp="1"/>
          </p:cNvSpPr>
          <p:nvPr>
            <p:ph type="body" sz="quarter" idx="20" hasCustomPrompt="1"/>
          </p:nvPr>
        </p:nvSpPr>
        <p:spPr bwMode="ltGray">
          <a:xfrm>
            <a:off x="840" y="0"/>
            <a:ext cx="12191160" cy="6858000"/>
          </a:xfrm>
          <a:prstGeom prst="rect">
            <a:avLst/>
          </a:pr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2" name="Title 1"/>
          <p:cNvSpPr>
            <a:spLocks noGrp="1"/>
          </p:cNvSpPr>
          <p:nvPr>
            <p:ph type="title" hasCustomPrompt="1"/>
          </p:nvPr>
        </p:nvSpPr>
        <p:spPr>
          <a:xfrm>
            <a:off x="576000" y="576000"/>
            <a:ext cx="11041200" cy="457201"/>
          </a:xfrm>
        </p:spPr>
        <p:txBody>
          <a:bodyPr/>
          <a:lstStyle>
            <a:lvl1pPr>
              <a:defRPr sz="3200">
                <a:solidFill>
                  <a:schemeClr val="bg1"/>
                </a:solidFill>
              </a:defRPr>
            </a:lvl1pPr>
          </a:lstStyle>
          <a:p>
            <a:r>
              <a:rPr lang="en-GB" noProof="0"/>
              <a:t>Click to add title</a:t>
            </a:r>
          </a:p>
        </p:txBody>
      </p:sp>
      <p:sp>
        <p:nvSpPr>
          <p:cNvPr id="12" name="Subtitle">
            <a:extLst>
              <a:ext uri="{FF2B5EF4-FFF2-40B4-BE49-F238E27FC236}">
                <a16:creationId xmlns:a16="http://schemas.microsoft.com/office/drawing/2014/main" id="{10791275-49B9-4961-8D4A-CBAE8A680BE3}"/>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3" name="Text Placeholder note">
            <a:extLst>
              <a:ext uri="{FF2B5EF4-FFF2-40B4-BE49-F238E27FC236}">
                <a16:creationId xmlns:a16="http://schemas.microsoft.com/office/drawing/2014/main" id="{84810F16-2C25-454F-9C56-7A6789A7429A}"/>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5" name="Date Placeholder 4">
            <a:extLst>
              <a:ext uri="{FF2B5EF4-FFF2-40B4-BE49-F238E27FC236}">
                <a16:creationId xmlns:a16="http://schemas.microsoft.com/office/drawing/2014/main" id="{AE67C167-00C7-4F43-9F18-27BC50326183}"/>
              </a:ext>
            </a:extLst>
          </p:cNvPr>
          <p:cNvSpPr>
            <a:spLocks noGrp="1"/>
          </p:cNvSpPr>
          <p:nvPr>
            <p:ph type="dt" sz="half" idx="21"/>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7238C1D3-78FD-43A1-97E2-A274A60A029E}"/>
              </a:ext>
            </a:extLst>
          </p:cNvPr>
          <p:cNvSpPr>
            <a:spLocks noGrp="1"/>
          </p:cNvSpPr>
          <p:nvPr>
            <p:ph type="ftr" sz="quarter" idx="22"/>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1B7DC71C-FCE2-4BC5-A506-8043DF841353}"/>
              </a:ext>
            </a:extLst>
          </p:cNvPr>
          <p:cNvSpPr>
            <a:spLocks noGrp="1"/>
          </p:cNvSpPr>
          <p:nvPr>
            <p:ph type="sldNum" sz="quarter" idx="23"/>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797118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 subtitle only C">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2080BB-E265-4531-8CDF-EED5AE7C2C5E}"/>
              </a:ext>
            </a:extLst>
          </p:cNvPr>
          <p:cNvSpPr txBox="1"/>
          <p:nvPr userDrawn="1"/>
        </p:nvSpPr>
        <p:spPr>
          <a:xfrm>
            <a:off x="0" y="-270387"/>
            <a:ext cx="11615738"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15" name="Text Placeholder overlay">
            <a:extLst>
              <a:ext uri="{FF2B5EF4-FFF2-40B4-BE49-F238E27FC236}">
                <a16:creationId xmlns:a16="http://schemas.microsoft.com/office/drawing/2014/main" id="{4A8BF276-0692-46D5-82F5-A0C2FF038B3F}"/>
              </a:ext>
            </a:extLst>
          </p:cNvPr>
          <p:cNvSpPr>
            <a:spLocks noGrp="1"/>
          </p:cNvSpPr>
          <p:nvPr>
            <p:ph type="body" sz="quarter" idx="20" hasCustomPrompt="1"/>
          </p:nvPr>
        </p:nvSpPr>
        <p:spPr>
          <a:xfrm>
            <a:off x="840" y="0"/>
            <a:ext cx="12191160" cy="6858000"/>
          </a:xfrm>
          <a:prstGeom prst="rect">
            <a:avLst/>
          </a:prstGeom>
          <a:solidFill>
            <a:schemeClr val="bg1">
              <a:alpha val="80000"/>
            </a:schemeClr>
          </a:solidFill>
          <a:ln w="0">
            <a:noFill/>
          </a:ln>
        </p:spPr>
        <p:txBody>
          <a:bodyPr wrap="square">
            <a:noAutofit/>
          </a:bodyPr>
          <a:lstStyle>
            <a:lvl1pPr marL="0" indent="0">
              <a:buNone/>
              <a:defRPr sz="100">
                <a:noFill/>
              </a:defRPr>
            </a:lvl1pPr>
          </a:lstStyle>
          <a:p>
            <a:pPr lvl="0"/>
            <a:r>
              <a:rPr lang="en-GB"/>
              <a:t>.</a:t>
            </a:r>
          </a:p>
        </p:txBody>
      </p:sp>
      <p:sp>
        <p:nvSpPr>
          <p:cNvPr id="14" name="Picture Placeholder">
            <a:extLst>
              <a:ext uri="{FF2B5EF4-FFF2-40B4-BE49-F238E27FC236}">
                <a16:creationId xmlns:a16="http://schemas.microsoft.com/office/drawing/2014/main" id="{679832B5-5EE2-42A0-B3B1-34D6BECE044B}"/>
              </a:ext>
            </a:extLst>
          </p:cNvPr>
          <p:cNvSpPr>
            <a:spLocks noGrp="1"/>
          </p:cNvSpPr>
          <p:nvPr>
            <p:ph type="pic" sz="quarter" idx="19" hasCustomPrompt="1"/>
          </p:nvPr>
        </p:nvSpPr>
        <p:spPr bwMode="white">
          <a:xfrm>
            <a:off x="0" y="-1"/>
            <a:ext cx="12193200" cy="6861600"/>
          </a:xfrm>
          <a:noFill/>
        </p:spPr>
        <p:txBody>
          <a:bodyPr lIns="0" tIns="828000" bIns="0" anchor="ctr" anchorCtr="0"/>
          <a:lstStyle>
            <a:lvl1pPr marL="0" indent="0" algn="ctr">
              <a:spcAft>
                <a:spcPts val="0"/>
              </a:spcAft>
              <a:buNone/>
              <a:defRPr sz="1600">
                <a:solidFill>
                  <a:srgbClr val="545859"/>
                </a:solidFill>
              </a:defRPr>
            </a:lvl1pPr>
          </a:lstStyle>
          <a:p>
            <a:r>
              <a:rPr lang="en-GB"/>
              <a:t>Click icon to add picture or click on frame and insert picture from Templafy Images</a:t>
            </a:r>
          </a:p>
          <a:p>
            <a:r>
              <a:rPr lang="en-GB"/>
              <a:t>Right click on picture and choose Send to Back to get overlay in front</a:t>
            </a:r>
          </a:p>
        </p:txBody>
      </p:sp>
      <p:sp>
        <p:nvSpPr>
          <p:cNvPr id="2" name="Title 1"/>
          <p:cNvSpPr>
            <a:spLocks noGrp="1"/>
          </p:cNvSpPr>
          <p:nvPr>
            <p:ph type="title" hasCustomPrompt="1"/>
          </p:nvPr>
        </p:nvSpPr>
        <p:spPr>
          <a:xfrm>
            <a:off x="576000" y="576000"/>
            <a:ext cx="11041200" cy="439200"/>
          </a:xfrm>
        </p:spPr>
        <p:txBody>
          <a:bodyPr/>
          <a:lstStyle>
            <a:lvl1pPr>
              <a:defRPr sz="3200">
                <a:solidFill>
                  <a:schemeClr val="accent1"/>
                </a:solidFill>
              </a:defRPr>
            </a:lvl1pPr>
          </a:lstStyle>
          <a:p>
            <a:r>
              <a:rPr lang="en-GB" noProof="0"/>
              <a:t>Click to add title</a:t>
            </a:r>
          </a:p>
        </p:txBody>
      </p:sp>
      <p:sp>
        <p:nvSpPr>
          <p:cNvPr id="11" name="Subtitle">
            <a:extLst>
              <a:ext uri="{FF2B5EF4-FFF2-40B4-BE49-F238E27FC236}">
                <a16:creationId xmlns:a16="http://schemas.microsoft.com/office/drawing/2014/main" id="{9DDB0C04-EF1C-4AEE-A984-0CF94E4324CE}"/>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2" name="Text Placeholder note">
            <a:extLst>
              <a:ext uri="{FF2B5EF4-FFF2-40B4-BE49-F238E27FC236}">
                <a16:creationId xmlns:a16="http://schemas.microsoft.com/office/drawing/2014/main" id="{56BBE89D-50C4-4B12-8E0D-9F97615BCDAA}"/>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9D3EB67D-DB30-4E15-A4B0-6434B0D7C29E}"/>
              </a:ext>
            </a:extLst>
          </p:cNvPr>
          <p:cNvSpPr>
            <a:spLocks noGrp="1"/>
          </p:cNvSpPr>
          <p:nvPr>
            <p:ph type="dt" sz="half" idx="220"/>
          </p:nvPr>
        </p:nvSpPr>
        <p:spPr>
          <a:xfrm>
            <a:off x="576001" y="6469200"/>
            <a:ext cx="1887480" cy="180000"/>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D0FF154C-2A26-4480-B12A-4454B02D663E}"/>
              </a:ext>
            </a:extLst>
          </p:cNvPr>
          <p:cNvSpPr>
            <a:spLocks noGrp="1"/>
          </p:cNvSpPr>
          <p:nvPr>
            <p:ph type="ftr" sz="quarter" idx="221"/>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20426927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 subtitle only 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9B5EFF-FD9D-4B27-9106-E13F82E10C40}"/>
              </a:ext>
            </a:extLst>
          </p:cNvPr>
          <p:cNvPicPr>
            <a:picLocks noChangeAspect="1"/>
          </p:cNvPicPr>
          <p:nvPr userDrawn="1"/>
        </p:nvPicPr>
        <p:blipFill>
          <a:blip r:embed="rId2"/>
          <a:stretch>
            <a:fillRect/>
          </a:stretch>
        </p:blipFill>
        <p:spPr>
          <a:xfrm>
            <a:off x="12313828" y="4096823"/>
            <a:ext cx="1729831" cy="1517395"/>
          </a:xfrm>
          <a:prstGeom prst="rect">
            <a:avLst/>
          </a:prstGeom>
        </p:spPr>
      </p:pic>
      <p:pic>
        <p:nvPicPr>
          <p:cNvPr id="12" name="Picture 11">
            <a:extLst>
              <a:ext uri="{FF2B5EF4-FFF2-40B4-BE49-F238E27FC236}">
                <a16:creationId xmlns:a16="http://schemas.microsoft.com/office/drawing/2014/main" id="{F81035D4-8F7B-4A24-8903-97A7A07D79C1}"/>
              </a:ext>
            </a:extLst>
          </p:cNvPr>
          <p:cNvPicPr>
            <a:picLocks noChangeAspect="1"/>
          </p:cNvPicPr>
          <p:nvPr userDrawn="1"/>
        </p:nvPicPr>
        <p:blipFill>
          <a:blip r:embed="rId3"/>
          <a:stretch>
            <a:fillRect/>
          </a:stretch>
        </p:blipFill>
        <p:spPr>
          <a:xfrm>
            <a:off x="12313828" y="0"/>
            <a:ext cx="1825676" cy="4003676"/>
          </a:xfrm>
          <a:prstGeom prst="rect">
            <a:avLst/>
          </a:prstGeom>
        </p:spPr>
      </p:pic>
      <p:sp>
        <p:nvSpPr>
          <p:cNvPr id="3" name="TextBox 2">
            <a:extLst>
              <a:ext uri="{FF2B5EF4-FFF2-40B4-BE49-F238E27FC236}">
                <a16:creationId xmlns:a16="http://schemas.microsoft.com/office/drawing/2014/main" id="{CD2080BB-E265-4531-8CDF-EED5AE7C2C5E}"/>
              </a:ext>
            </a:extLst>
          </p:cNvPr>
          <p:cNvSpPr txBox="1"/>
          <p:nvPr userDrawn="1"/>
        </p:nvSpPr>
        <p:spPr>
          <a:xfrm>
            <a:off x="0" y="-270387"/>
            <a:ext cx="121920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 see guide to the right.</a:t>
            </a:r>
            <a:endParaRPr lang="en-GB" sz="1400">
              <a:solidFill>
                <a:schemeClr val="tx2"/>
              </a:solidFill>
            </a:endParaRPr>
          </a:p>
        </p:txBody>
      </p:sp>
      <p:sp>
        <p:nvSpPr>
          <p:cNvPr id="15" name="Text Placeholder overlay">
            <a:extLst>
              <a:ext uri="{FF2B5EF4-FFF2-40B4-BE49-F238E27FC236}">
                <a16:creationId xmlns:a16="http://schemas.microsoft.com/office/drawing/2014/main" id="{4A8BF276-0692-46D5-82F5-A0C2FF038B3F}"/>
              </a:ext>
            </a:extLst>
          </p:cNvPr>
          <p:cNvSpPr>
            <a:spLocks noGrp="1"/>
          </p:cNvSpPr>
          <p:nvPr>
            <p:ph type="body" sz="quarter" idx="20" hasCustomPrompt="1"/>
          </p:nvPr>
        </p:nvSpPr>
        <p:spPr bwMode="ltGray">
          <a:xfrm>
            <a:off x="840" y="0"/>
            <a:ext cx="12191160" cy="6858000"/>
          </a:xfrm>
          <a:prstGeom prst="rect">
            <a:avLst/>
          </a:prstGeom>
          <a:gradFill>
            <a:gsLst>
              <a:gs pos="50000">
                <a:schemeClr val="accent1">
                  <a:alpha val="95000"/>
                </a:schemeClr>
              </a:gs>
              <a:gs pos="99000">
                <a:schemeClr val="accent1">
                  <a:alpha val="70000"/>
                </a:schemeClr>
              </a:gs>
            </a:gsLst>
            <a:lin ang="21594000" scaled="0"/>
          </a:gradFill>
          <a:ln w="0">
            <a:noFill/>
          </a:ln>
        </p:spPr>
        <p:txBody>
          <a:bodyPr wrap="square">
            <a:noAutofit/>
          </a:bodyPr>
          <a:lstStyle>
            <a:lvl1pPr marL="0" indent="0">
              <a:buNone/>
              <a:defRPr sz="100">
                <a:noFill/>
              </a:defRPr>
            </a:lvl1pPr>
          </a:lstStyle>
          <a:p>
            <a:pPr lvl="0"/>
            <a:r>
              <a:rPr lang="en-GB"/>
              <a:t>.</a:t>
            </a:r>
          </a:p>
        </p:txBody>
      </p:sp>
      <p:sp>
        <p:nvSpPr>
          <p:cNvPr id="11" name="Picture Placeholder">
            <a:extLst>
              <a:ext uri="{FF2B5EF4-FFF2-40B4-BE49-F238E27FC236}">
                <a16:creationId xmlns:a16="http://schemas.microsoft.com/office/drawing/2014/main" id="{2E4DF0E4-F882-4F37-A2E8-37C7D435692C}"/>
              </a:ext>
            </a:extLst>
          </p:cNvPr>
          <p:cNvSpPr>
            <a:spLocks noGrp="1"/>
          </p:cNvSpPr>
          <p:nvPr>
            <p:ph type="pic" sz="quarter" idx="19" hasCustomPrompt="1"/>
          </p:nvPr>
        </p:nvSpPr>
        <p:spPr bwMode="white">
          <a:xfrm>
            <a:off x="0" y="-1"/>
            <a:ext cx="12193200" cy="6861600"/>
          </a:xfrm>
          <a:noFill/>
        </p:spPr>
        <p:txBody>
          <a:bodyPr lIns="0" tIns="828000" bIns="0" anchor="ctr" anchorCtr="0"/>
          <a:lstStyle>
            <a:lvl1pPr marL="0" indent="0" algn="ctr">
              <a:spcAft>
                <a:spcPts val="0"/>
              </a:spcAft>
              <a:buNone/>
              <a:defRPr sz="1600">
                <a:solidFill>
                  <a:schemeClr val="bg1"/>
                </a:solidFill>
              </a:defRPr>
            </a:lvl1pPr>
          </a:lstStyle>
          <a:p>
            <a:endParaRPr/>
          </a:p>
          <a:p>
            <a:endParaRPr/>
          </a:p>
        </p:txBody>
      </p:sp>
      <p:sp>
        <p:nvSpPr>
          <p:cNvPr id="2" name="Title 1"/>
          <p:cNvSpPr>
            <a:spLocks noGrp="1"/>
          </p:cNvSpPr>
          <p:nvPr>
            <p:ph type="title" hasCustomPrompt="1"/>
          </p:nvPr>
        </p:nvSpPr>
        <p:spPr>
          <a:xfrm>
            <a:off x="576000" y="576000"/>
            <a:ext cx="11041200" cy="439200"/>
          </a:xfrm>
        </p:spPr>
        <p:txBody>
          <a:bodyPr/>
          <a:lstStyle>
            <a:lvl1pPr>
              <a:defRPr sz="3200">
                <a:solidFill>
                  <a:schemeClr val="bg1"/>
                </a:solidFill>
              </a:defRPr>
            </a:lvl1pPr>
          </a:lstStyle>
          <a:p>
            <a:endParaRPr/>
          </a:p>
        </p:txBody>
      </p:sp>
      <p:sp>
        <p:nvSpPr>
          <p:cNvPr id="13" name="Subtitle">
            <a:extLst>
              <a:ext uri="{FF2B5EF4-FFF2-40B4-BE49-F238E27FC236}">
                <a16:creationId xmlns:a16="http://schemas.microsoft.com/office/drawing/2014/main" id="{1C0B8AAA-70CC-4ACC-B12D-D18CDE75AC8A}"/>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bg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endParaRPr/>
          </a:p>
        </p:txBody>
      </p:sp>
      <p:sp>
        <p:nvSpPr>
          <p:cNvPr id="14" name="Text Placeholder note">
            <a:extLst>
              <a:ext uri="{FF2B5EF4-FFF2-40B4-BE49-F238E27FC236}">
                <a16:creationId xmlns:a16="http://schemas.microsoft.com/office/drawing/2014/main" id="{109DFEDB-663D-4415-A2D8-8E6F47AC07FD}"/>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chemeClr val="bg1"/>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endParaRPr/>
          </a:p>
        </p:txBody>
      </p:sp>
      <p:sp>
        <p:nvSpPr>
          <p:cNvPr id="5" name="Date Placeholder 4">
            <a:extLst>
              <a:ext uri="{FF2B5EF4-FFF2-40B4-BE49-F238E27FC236}">
                <a16:creationId xmlns:a16="http://schemas.microsoft.com/office/drawing/2014/main" id="{AE67C167-00C7-4F43-9F18-27BC50326183}"/>
              </a:ext>
            </a:extLst>
          </p:cNvPr>
          <p:cNvSpPr>
            <a:spLocks noGrp="1"/>
          </p:cNvSpPr>
          <p:nvPr>
            <p:ph type="dt" sz="half" idx="21"/>
          </p:nvPr>
        </p:nvSpPr>
        <p:spPr>
          <a:xfrm>
            <a:off x="576001" y="6469200"/>
            <a:ext cx="1887480" cy="180000"/>
          </a:xfrm>
          <a:prstGeom prst="rect">
            <a:avLst/>
          </a:prstGeom>
        </p:spPr>
        <p:txBody>
          <a:bodyPr/>
          <a:lstStyle>
            <a:lvl1pPr>
              <a:defRPr>
                <a:solidFill>
                  <a:schemeClr val="bg1"/>
                </a:solidFill>
              </a:defRPr>
            </a:lvl1pPr>
          </a:lstStyle>
          <a:p>
            <a:endParaRPr lang="en-GB"/>
          </a:p>
        </p:txBody>
      </p:sp>
      <p:sp>
        <p:nvSpPr>
          <p:cNvPr id="6" name="Footer Placeholder 5">
            <a:extLst>
              <a:ext uri="{FF2B5EF4-FFF2-40B4-BE49-F238E27FC236}">
                <a16:creationId xmlns:a16="http://schemas.microsoft.com/office/drawing/2014/main" id="{7238C1D3-78FD-43A1-97E2-A274A60A029E}"/>
              </a:ext>
            </a:extLst>
          </p:cNvPr>
          <p:cNvSpPr>
            <a:spLocks noGrp="1"/>
          </p:cNvSpPr>
          <p:nvPr>
            <p:ph type="ftr" sz="quarter" idx="22"/>
          </p:nvPr>
        </p:nvSpPr>
        <p:spPr>
          <a:xfrm>
            <a:off x="6896100" y="6469200"/>
            <a:ext cx="3776537" cy="180000"/>
          </a:xfrm>
          <a:prstGeom prst="rect">
            <a:avLst/>
          </a:prstGeom>
        </p:spPr>
        <p:txBody>
          <a:bodyPr/>
          <a:lstStyle>
            <a:lvl1pPr>
              <a:defRPr>
                <a:solidFill>
                  <a:schemeClr val="bg1"/>
                </a:solidFill>
              </a:defRPr>
            </a:lvl1pPr>
          </a:lstStyle>
          <a:p>
            <a:endParaRPr lang="en-GB"/>
          </a:p>
        </p:txBody>
      </p:sp>
      <p:sp>
        <p:nvSpPr>
          <p:cNvPr id="8" name="Slide Number Placeholder 7">
            <a:extLst>
              <a:ext uri="{FF2B5EF4-FFF2-40B4-BE49-F238E27FC236}">
                <a16:creationId xmlns:a16="http://schemas.microsoft.com/office/drawing/2014/main" id="{1B7DC71C-FCE2-4BC5-A506-8043DF841353}"/>
              </a:ext>
            </a:extLst>
          </p:cNvPr>
          <p:cNvSpPr>
            <a:spLocks noGrp="1"/>
          </p:cNvSpPr>
          <p:nvPr>
            <p:ph type="sldNum" sz="quarter" idx="23"/>
          </p:nvPr>
        </p:nvSpPr>
        <p:spPr>
          <a:xfrm>
            <a:off x="10961688" y="6469200"/>
            <a:ext cx="655512" cy="180000"/>
          </a:xfrm>
          <a:prstGeom prst="rect">
            <a:avLst/>
          </a:prstGeom>
        </p:spPr>
        <p:txBody>
          <a:bodyPr/>
          <a:lstStyle>
            <a:lvl1pPr>
              <a:defRPr>
                <a:solidFill>
                  <a:schemeClr val="bg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0173071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circle shape A">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679832B5-5EE2-42A0-B3B1-34D6BECE044B}"/>
              </a:ext>
            </a:extLst>
          </p:cNvPr>
          <p:cNvSpPr>
            <a:spLocks noGrp="1" noChangeAspect="1"/>
          </p:cNvSpPr>
          <p:nvPr>
            <p:ph type="pic" sz="quarter" idx="19" hasCustomPrompt="1"/>
          </p:nvPr>
        </p:nvSpPr>
        <p:spPr bwMode="white">
          <a:xfrm>
            <a:off x="4352400" y="1972800"/>
            <a:ext cx="3488400" cy="3488400"/>
          </a:xfrm>
          <a:prstGeom prst="ellipse">
            <a:avLst/>
          </a:prstGeom>
          <a:solidFill>
            <a:schemeClr val="accent6"/>
          </a:solidFill>
        </p:spPr>
        <p:txBody>
          <a:bodyPr lIns="0" tIns="1116000" bIns="0" anchor="ctr" anchorCtr="0"/>
          <a:lstStyle>
            <a:lvl1pPr marL="0" indent="0" algn="ctr">
              <a:spcAft>
                <a:spcPts val="0"/>
              </a:spcAft>
              <a:buNone/>
              <a:defRPr sz="1400">
                <a:solidFill>
                  <a:srgbClr val="545859"/>
                </a:solidFill>
              </a:defRPr>
            </a:lvl1pPr>
          </a:lstStyle>
          <a:p>
            <a:r>
              <a:rPr lang="en-GB"/>
              <a:t>Click icon to add picture or click on frame and insert picture from Templafy Images</a:t>
            </a:r>
          </a:p>
        </p:txBody>
      </p:sp>
      <p:sp>
        <p:nvSpPr>
          <p:cNvPr id="11" name="Picture Placeholder">
            <a:extLst>
              <a:ext uri="{FF2B5EF4-FFF2-40B4-BE49-F238E27FC236}">
                <a16:creationId xmlns:a16="http://schemas.microsoft.com/office/drawing/2014/main" id="{79110C8F-E085-4792-AC36-2CD9D9AD4175}"/>
              </a:ext>
            </a:extLst>
          </p:cNvPr>
          <p:cNvSpPr>
            <a:spLocks noGrp="1" noChangeAspect="1"/>
          </p:cNvSpPr>
          <p:nvPr>
            <p:ph type="pic" sz="quarter" idx="220" hasCustomPrompt="1"/>
          </p:nvPr>
        </p:nvSpPr>
        <p:spPr bwMode="white">
          <a:xfrm>
            <a:off x="576000" y="1972800"/>
            <a:ext cx="3488400" cy="3488400"/>
          </a:xfrm>
          <a:prstGeom prst="ellipse">
            <a:avLst/>
          </a:prstGeom>
          <a:solidFill>
            <a:schemeClr val="accent6"/>
          </a:solidFill>
        </p:spPr>
        <p:txBody>
          <a:bodyPr lIns="0" tIns="1116000" bIns="0" anchor="ctr" anchorCtr="0"/>
          <a:lstStyle>
            <a:lvl1pPr marL="0" indent="0" algn="ctr">
              <a:spcAft>
                <a:spcPts val="0"/>
              </a:spcAft>
              <a:buNone/>
              <a:defRPr sz="1400">
                <a:solidFill>
                  <a:srgbClr val="545859"/>
                </a:solidFill>
              </a:defRPr>
            </a:lvl1pPr>
          </a:lstStyle>
          <a:p>
            <a:r>
              <a:rPr lang="en-GB"/>
              <a:t>Click icon to add picture or click on frame and insert picture from Templafy Images</a:t>
            </a:r>
          </a:p>
        </p:txBody>
      </p:sp>
      <p:sp>
        <p:nvSpPr>
          <p:cNvPr id="12" name="Picture Placeholder">
            <a:extLst>
              <a:ext uri="{FF2B5EF4-FFF2-40B4-BE49-F238E27FC236}">
                <a16:creationId xmlns:a16="http://schemas.microsoft.com/office/drawing/2014/main" id="{82FCA4E1-4A84-4378-B614-C2955560A302}"/>
              </a:ext>
            </a:extLst>
          </p:cNvPr>
          <p:cNvSpPr>
            <a:spLocks noGrp="1" noChangeAspect="1"/>
          </p:cNvSpPr>
          <p:nvPr>
            <p:ph type="pic" sz="quarter" idx="221" hasCustomPrompt="1"/>
          </p:nvPr>
        </p:nvSpPr>
        <p:spPr bwMode="white">
          <a:xfrm>
            <a:off x="8128800" y="1972800"/>
            <a:ext cx="3488400" cy="3488400"/>
          </a:xfrm>
          <a:prstGeom prst="ellipse">
            <a:avLst/>
          </a:prstGeom>
          <a:solidFill>
            <a:schemeClr val="accent6"/>
          </a:solidFill>
        </p:spPr>
        <p:txBody>
          <a:bodyPr lIns="0" tIns="1116000" bIns="0" anchor="ctr" anchorCtr="0"/>
          <a:lstStyle>
            <a:lvl1pPr marL="0" indent="0" algn="ctr">
              <a:spcAft>
                <a:spcPts val="0"/>
              </a:spcAft>
              <a:buNone/>
              <a:defRPr sz="1400">
                <a:solidFill>
                  <a:srgbClr val="545859"/>
                </a:solidFill>
              </a:defRPr>
            </a:lvl1pPr>
          </a:lstStyle>
          <a:p>
            <a:r>
              <a:rPr lang="en-GB"/>
              <a:t>Click icon to add picture or click on frame and insert picture from Templafy Images</a:t>
            </a:r>
          </a:p>
        </p:txBody>
      </p:sp>
      <p:sp>
        <p:nvSpPr>
          <p:cNvPr id="2" name="Title 1"/>
          <p:cNvSpPr>
            <a:spLocks noGrp="1"/>
          </p:cNvSpPr>
          <p:nvPr>
            <p:ph type="title" hasCustomPrompt="1"/>
          </p:nvPr>
        </p:nvSpPr>
        <p:spPr>
          <a:xfrm>
            <a:off x="576000" y="576000"/>
            <a:ext cx="11041200" cy="439200"/>
          </a:xfrm>
        </p:spPr>
        <p:txBody>
          <a:bodyPr/>
          <a:lstStyle>
            <a:lvl1pPr>
              <a:defRPr sz="3200">
                <a:solidFill>
                  <a:schemeClr val="accent1"/>
                </a:solidFill>
              </a:defRPr>
            </a:lvl1pPr>
          </a:lstStyle>
          <a:p>
            <a:r>
              <a:rPr lang="en-GB" noProof="0"/>
              <a:t>Click to add title</a:t>
            </a:r>
          </a:p>
        </p:txBody>
      </p:sp>
      <p:sp>
        <p:nvSpPr>
          <p:cNvPr id="13" name="Subtitle">
            <a:extLst>
              <a:ext uri="{FF2B5EF4-FFF2-40B4-BE49-F238E27FC236}">
                <a16:creationId xmlns:a16="http://schemas.microsoft.com/office/drawing/2014/main" id="{4AD341E8-8C7A-425F-BB2B-6455FD229558}"/>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5" name="Text Placeholder note">
            <a:extLst>
              <a:ext uri="{FF2B5EF4-FFF2-40B4-BE49-F238E27FC236}">
                <a16:creationId xmlns:a16="http://schemas.microsoft.com/office/drawing/2014/main" id="{A7DDE775-4957-4038-84E2-47E2ED930BEF}"/>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026D8D60-68A9-4C0B-9F52-EF5301A6AE4D}"/>
              </a:ext>
            </a:extLst>
          </p:cNvPr>
          <p:cNvSpPr>
            <a:spLocks noGrp="1"/>
          </p:cNvSpPr>
          <p:nvPr>
            <p:ph type="dt" sz="half" idx="222"/>
          </p:nvPr>
        </p:nvSpPr>
        <p:spPr>
          <a:xfrm>
            <a:off x="576001" y="6469200"/>
            <a:ext cx="1887480" cy="180000"/>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0984C8E1-5630-46EF-909C-B495559F1659}"/>
              </a:ext>
            </a:extLst>
          </p:cNvPr>
          <p:cNvSpPr>
            <a:spLocks noGrp="1"/>
          </p:cNvSpPr>
          <p:nvPr>
            <p:ph type="ftr" sz="quarter" idx="223"/>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3766917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circle shape B">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0E6A39E-7A84-455F-B145-DFF60CFDCF1C}"/>
              </a:ext>
            </a:extLst>
          </p:cNvPr>
          <p:cNvSpPr txBox="1"/>
          <p:nvPr userDrawn="1"/>
        </p:nvSpPr>
        <p:spPr>
          <a:xfrm>
            <a:off x="0" y="-270387"/>
            <a:ext cx="116967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18" name="Text Placeholder overlay">
            <a:extLst>
              <a:ext uri="{FF2B5EF4-FFF2-40B4-BE49-F238E27FC236}">
                <a16:creationId xmlns:a16="http://schemas.microsoft.com/office/drawing/2014/main" id="{21CD53A3-987C-4730-8005-DE7423A13AE4}"/>
              </a:ext>
            </a:extLst>
          </p:cNvPr>
          <p:cNvSpPr>
            <a:spLocks noGrp="1" noChangeAspect="1"/>
          </p:cNvSpPr>
          <p:nvPr>
            <p:ph type="body" sz="quarter" idx="223" hasCustomPrompt="1"/>
          </p:nvPr>
        </p:nvSpPr>
        <p:spPr bwMode="ltGray">
          <a:xfrm>
            <a:off x="4352400" y="1972800"/>
            <a:ext cx="3488400" cy="3488400"/>
          </a:xfrm>
          <a:prstGeom prst="ellipse">
            <a:avLst/>
          </a:prstGeom>
          <a:solidFill>
            <a:schemeClr val="accent1">
              <a:alpha val="80000"/>
            </a:schemeClr>
          </a:solidFill>
          <a:ln w="0">
            <a:noFill/>
          </a:ln>
        </p:spPr>
        <p:txBody>
          <a:bodyPr wrap="square">
            <a:noAutofit/>
          </a:bodyPr>
          <a:lstStyle>
            <a:lvl1pPr marL="0" indent="0">
              <a:buNone/>
              <a:defRPr sz="100">
                <a:noFill/>
              </a:defRPr>
            </a:lvl1pPr>
          </a:lstStyle>
          <a:p>
            <a:pPr lvl="0"/>
            <a:r>
              <a:rPr lang="en-GB"/>
              <a:t>.</a:t>
            </a:r>
          </a:p>
        </p:txBody>
      </p:sp>
      <p:sp>
        <p:nvSpPr>
          <p:cNvPr id="19" name="Text Placeholder overlay">
            <a:extLst>
              <a:ext uri="{FF2B5EF4-FFF2-40B4-BE49-F238E27FC236}">
                <a16:creationId xmlns:a16="http://schemas.microsoft.com/office/drawing/2014/main" id="{7D7AF187-B658-4512-B05E-FB4D72210EFB}"/>
              </a:ext>
            </a:extLst>
          </p:cNvPr>
          <p:cNvSpPr>
            <a:spLocks noGrp="1" noChangeAspect="1"/>
          </p:cNvSpPr>
          <p:nvPr>
            <p:ph type="body" sz="quarter" idx="224" hasCustomPrompt="1"/>
          </p:nvPr>
        </p:nvSpPr>
        <p:spPr bwMode="ltGray">
          <a:xfrm>
            <a:off x="8128800" y="1972800"/>
            <a:ext cx="3488400" cy="3488400"/>
          </a:xfrm>
          <a:prstGeom prst="ellipse">
            <a:avLst/>
          </a:prstGeom>
          <a:solidFill>
            <a:schemeClr val="accent1">
              <a:alpha val="80000"/>
            </a:schemeClr>
          </a:solidFill>
          <a:ln w="0">
            <a:noFill/>
          </a:ln>
        </p:spPr>
        <p:txBody>
          <a:bodyPr wrap="square">
            <a:noAutofit/>
          </a:bodyPr>
          <a:lstStyle>
            <a:lvl1pPr marL="0" indent="0">
              <a:buNone/>
              <a:defRPr sz="100">
                <a:noFill/>
              </a:defRPr>
            </a:lvl1pPr>
          </a:lstStyle>
          <a:p>
            <a:pPr lvl="0"/>
            <a:r>
              <a:rPr lang="en-GB"/>
              <a:t>.</a:t>
            </a:r>
          </a:p>
        </p:txBody>
      </p:sp>
      <p:sp>
        <p:nvSpPr>
          <p:cNvPr id="13" name="Text Placeholder overlay">
            <a:extLst>
              <a:ext uri="{FF2B5EF4-FFF2-40B4-BE49-F238E27FC236}">
                <a16:creationId xmlns:a16="http://schemas.microsoft.com/office/drawing/2014/main" id="{B25EA0B6-8DDC-4D36-8289-53CDE1AF2C80}"/>
              </a:ext>
            </a:extLst>
          </p:cNvPr>
          <p:cNvSpPr>
            <a:spLocks noGrp="1" noChangeAspect="1"/>
          </p:cNvSpPr>
          <p:nvPr>
            <p:ph type="body" sz="quarter" idx="222" hasCustomPrompt="1"/>
          </p:nvPr>
        </p:nvSpPr>
        <p:spPr bwMode="ltGray">
          <a:xfrm>
            <a:off x="576000" y="1972800"/>
            <a:ext cx="3488400" cy="3488400"/>
          </a:xfrm>
          <a:prstGeom prst="ellipse">
            <a:avLst/>
          </a:prstGeom>
          <a:solidFill>
            <a:schemeClr val="accent1">
              <a:alpha val="80000"/>
            </a:schemeClr>
          </a:solidFill>
          <a:ln w="0">
            <a:noFill/>
          </a:ln>
        </p:spPr>
        <p:txBody>
          <a:bodyPr wrap="square">
            <a:noAutofit/>
          </a:bodyPr>
          <a:lstStyle>
            <a:lvl1pPr marL="0" indent="0">
              <a:buNone/>
              <a:defRPr sz="100">
                <a:noFill/>
              </a:defRPr>
            </a:lvl1pPr>
          </a:lstStyle>
          <a:p>
            <a:pPr lvl="0"/>
            <a:r>
              <a:rPr lang="en-GB"/>
              <a:t>.</a:t>
            </a:r>
          </a:p>
        </p:txBody>
      </p:sp>
      <p:sp>
        <p:nvSpPr>
          <p:cNvPr id="14" name="Picture Placeholder">
            <a:extLst>
              <a:ext uri="{FF2B5EF4-FFF2-40B4-BE49-F238E27FC236}">
                <a16:creationId xmlns:a16="http://schemas.microsoft.com/office/drawing/2014/main" id="{679832B5-5EE2-42A0-B3B1-34D6BECE044B}"/>
              </a:ext>
            </a:extLst>
          </p:cNvPr>
          <p:cNvSpPr>
            <a:spLocks noGrp="1" noChangeAspect="1"/>
          </p:cNvSpPr>
          <p:nvPr>
            <p:ph type="pic" sz="quarter" idx="19" hasCustomPrompt="1"/>
          </p:nvPr>
        </p:nvSpPr>
        <p:spPr bwMode="white">
          <a:xfrm>
            <a:off x="4352400" y="1972800"/>
            <a:ext cx="3488400" cy="3488400"/>
          </a:xfrm>
          <a:prstGeom prst="ellipse">
            <a:avLst/>
          </a:prstGeom>
          <a:noFill/>
        </p:spPr>
        <p:txBody>
          <a:bodyPr lIns="0" tIns="0" bIns="0" anchor="t" anchorCtr="0"/>
          <a:lstStyle>
            <a:lvl1pPr marL="0" indent="0" algn="ctr">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11" name="Picture Placeholder">
            <a:extLst>
              <a:ext uri="{FF2B5EF4-FFF2-40B4-BE49-F238E27FC236}">
                <a16:creationId xmlns:a16="http://schemas.microsoft.com/office/drawing/2014/main" id="{79110C8F-E085-4792-AC36-2CD9D9AD4175}"/>
              </a:ext>
            </a:extLst>
          </p:cNvPr>
          <p:cNvSpPr>
            <a:spLocks noGrp="1" noChangeAspect="1"/>
          </p:cNvSpPr>
          <p:nvPr>
            <p:ph type="pic" sz="quarter" idx="220" hasCustomPrompt="1"/>
          </p:nvPr>
        </p:nvSpPr>
        <p:spPr bwMode="white">
          <a:xfrm>
            <a:off x="576000" y="1972800"/>
            <a:ext cx="3488400" cy="3488400"/>
          </a:xfrm>
          <a:prstGeom prst="ellipse">
            <a:avLst/>
          </a:prstGeom>
          <a:noFill/>
        </p:spPr>
        <p:txBody>
          <a:bodyPr lIns="0" tIns="0" bIns="0" anchor="t" anchorCtr="0"/>
          <a:lstStyle>
            <a:lvl1pPr marL="0" indent="0" algn="ctr">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12" name="Picture Placeholder">
            <a:extLst>
              <a:ext uri="{FF2B5EF4-FFF2-40B4-BE49-F238E27FC236}">
                <a16:creationId xmlns:a16="http://schemas.microsoft.com/office/drawing/2014/main" id="{82FCA4E1-4A84-4378-B614-C2955560A302}"/>
              </a:ext>
            </a:extLst>
          </p:cNvPr>
          <p:cNvSpPr>
            <a:spLocks noGrp="1" noChangeAspect="1"/>
          </p:cNvSpPr>
          <p:nvPr>
            <p:ph type="pic" sz="quarter" idx="221" hasCustomPrompt="1"/>
          </p:nvPr>
        </p:nvSpPr>
        <p:spPr bwMode="white">
          <a:xfrm>
            <a:off x="8128800" y="1972800"/>
            <a:ext cx="3488400" cy="3488400"/>
          </a:xfrm>
          <a:prstGeom prst="ellipse">
            <a:avLst/>
          </a:prstGeom>
          <a:noFill/>
        </p:spPr>
        <p:txBody>
          <a:bodyPr lIns="0" tIns="0" bIns="0" anchor="t" anchorCtr="0"/>
          <a:lstStyle>
            <a:lvl1pPr marL="0" indent="0" algn="ctr">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2" name="Title 1"/>
          <p:cNvSpPr>
            <a:spLocks noGrp="1"/>
          </p:cNvSpPr>
          <p:nvPr>
            <p:ph type="title" hasCustomPrompt="1"/>
          </p:nvPr>
        </p:nvSpPr>
        <p:spPr>
          <a:xfrm>
            <a:off x="576000" y="576000"/>
            <a:ext cx="11041200" cy="458966"/>
          </a:xfrm>
        </p:spPr>
        <p:txBody>
          <a:bodyPr/>
          <a:lstStyle>
            <a:lvl1pPr>
              <a:defRPr sz="3200">
                <a:solidFill>
                  <a:schemeClr val="accent1"/>
                </a:solidFill>
              </a:defRPr>
            </a:lvl1pPr>
          </a:lstStyle>
          <a:p>
            <a:r>
              <a:rPr lang="en-GB" noProof="0"/>
              <a:t>Click to add title</a:t>
            </a:r>
          </a:p>
        </p:txBody>
      </p:sp>
      <p:sp>
        <p:nvSpPr>
          <p:cNvPr id="21" name="Subtitle">
            <a:extLst>
              <a:ext uri="{FF2B5EF4-FFF2-40B4-BE49-F238E27FC236}">
                <a16:creationId xmlns:a16="http://schemas.microsoft.com/office/drawing/2014/main" id="{DB432605-7001-44FF-A2B7-2012D5DE10C2}"/>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24" name="Text Placeholder 8">
            <a:extLst>
              <a:ext uri="{FF2B5EF4-FFF2-40B4-BE49-F238E27FC236}">
                <a16:creationId xmlns:a16="http://schemas.microsoft.com/office/drawing/2014/main" id="{C5572C0A-5B76-4FA4-B36F-CA2F8550C7BA}"/>
              </a:ext>
            </a:extLst>
          </p:cNvPr>
          <p:cNvSpPr>
            <a:spLocks noGrp="1"/>
          </p:cNvSpPr>
          <p:nvPr>
            <p:ph type="body" sz="quarter" idx="225" hasCustomPrompt="1"/>
          </p:nvPr>
        </p:nvSpPr>
        <p:spPr>
          <a:xfrm>
            <a:off x="1230313" y="3330872"/>
            <a:ext cx="2178000" cy="1422103"/>
          </a:xfrm>
          <a:prstGeom prst="rect">
            <a:avLst/>
          </a:prstGeom>
          <a:noFill/>
        </p:spPr>
        <p:txBody>
          <a:bodyPr lIns="0" tIns="0" rIns="0" bIns="0"/>
          <a:lstStyle>
            <a:lvl1pPr marL="0" indent="0" algn="ctr">
              <a:spcAft>
                <a:spcPts val="600"/>
              </a:spcAft>
              <a:buFont typeface="Arial" panose="020B0604020202020204" pitchFamily="34" charset="0"/>
              <a:buChar char="​"/>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5" name="Text Placeholder 19">
            <a:extLst>
              <a:ext uri="{FF2B5EF4-FFF2-40B4-BE49-F238E27FC236}">
                <a16:creationId xmlns:a16="http://schemas.microsoft.com/office/drawing/2014/main" id="{ACD5BE78-3E6D-4E02-B5D5-49204584A99B}"/>
              </a:ext>
            </a:extLst>
          </p:cNvPr>
          <p:cNvSpPr>
            <a:spLocks noGrp="1"/>
          </p:cNvSpPr>
          <p:nvPr>
            <p:ph type="body" sz="quarter" idx="226" hasCustomPrompt="1"/>
          </p:nvPr>
        </p:nvSpPr>
        <p:spPr>
          <a:xfrm>
            <a:off x="1230312" y="3138538"/>
            <a:ext cx="2176463" cy="190500"/>
          </a:xfrm>
        </p:spPr>
        <p:txBody>
          <a:bodyPr lIns="0" rIns="0"/>
          <a:lstStyle>
            <a:lvl1pPr marL="0" indent="0" algn="ctr">
              <a:buNone/>
              <a:defRPr sz="1000">
                <a:solidFill>
                  <a:schemeClr val="bg1"/>
                </a:solidFill>
              </a:defRPr>
            </a:lvl1pPr>
          </a:lstStyle>
          <a:p>
            <a:pPr lvl="0"/>
            <a:r>
              <a:rPr lang="en-GB"/>
              <a:t>Click to add eyebrow</a:t>
            </a:r>
          </a:p>
        </p:txBody>
      </p:sp>
      <p:sp>
        <p:nvSpPr>
          <p:cNvPr id="26" name="Text Placeholder 8">
            <a:extLst>
              <a:ext uri="{FF2B5EF4-FFF2-40B4-BE49-F238E27FC236}">
                <a16:creationId xmlns:a16="http://schemas.microsoft.com/office/drawing/2014/main" id="{15323CC3-D5CC-4068-A510-E9FD395037E4}"/>
              </a:ext>
            </a:extLst>
          </p:cNvPr>
          <p:cNvSpPr>
            <a:spLocks noGrp="1"/>
          </p:cNvSpPr>
          <p:nvPr>
            <p:ph type="body" sz="quarter" idx="227" hasCustomPrompt="1"/>
          </p:nvPr>
        </p:nvSpPr>
        <p:spPr>
          <a:xfrm>
            <a:off x="5005438" y="3330872"/>
            <a:ext cx="2178000" cy="1422103"/>
          </a:xfrm>
          <a:prstGeom prst="rect">
            <a:avLst/>
          </a:prstGeom>
          <a:noFill/>
        </p:spPr>
        <p:txBody>
          <a:bodyPr lIns="0" tIns="0" rIns="0" bIns="0"/>
          <a:lstStyle>
            <a:lvl1pPr marL="0" indent="0" algn="ctr">
              <a:spcAft>
                <a:spcPts val="600"/>
              </a:spcAft>
              <a:buFont typeface="Arial" panose="020B0604020202020204" pitchFamily="34" charset="0"/>
              <a:buChar char="​"/>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7" name="Text Placeholder 19">
            <a:extLst>
              <a:ext uri="{FF2B5EF4-FFF2-40B4-BE49-F238E27FC236}">
                <a16:creationId xmlns:a16="http://schemas.microsoft.com/office/drawing/2014/main" id="{AF2A29E0-88F8-461B-A326-2F2A2A39BC9C}"/>
              </a:ext>
            </a:extLst>
          </p:cNvPr>
          <p:cNvSpPr>
            <a:spLocks noGrp="1"/>
          </p:cNvSpPr>
          <p:nvPr>
            <p:ph type="body" sz="quarter" idx="228" hasCustomPrompt="1"/>
          </p:nvPr>
        </p:nvSpPr>
        <p:spPr>
          <a:xfrm>
            <a:off x="5005437" y="3138538"/>
            <a:ext cx="2176463" cy="190500"/>
          </a:xfrm>
        </p:spPr>
        <p:txBody>
          <a:bodyPr lIns="0" rIns="0"/>
          <a:lstStyle>
            <a:lvl1pPr marL="0" indent="0" algn="ctr">
              <a:buNone/>
              <a:defRPr sz="1000">
                <a:solidFill>
                  <a:schemeClr val="bg1"/>
                </a:solidFill>
              </a:defRPr>
            </a:lvl1pPr>
          </a:lstStyle>
          <a:p>
            <a:pPr lvl="0"/>
            <a:r>
              <a:rPr lang="en-GB"/>
              <a:t>Click to add eyebrow</a:t>
            </a:r>
          </a:p>
        </p:txBody>
      </p:sp>
      <p:sp>
        <p:nvSpPr>
          <p:cNvPr id="28" name="Text Placeholder 8">
            <a:extLst>
              <a:ext uri="{FF2B5EF4-FFF2-40B4-BE49-F238E27FC236}">
                <a16:creationId xmlns:a16="http://schemas.microsoft.com/office/drawing/2014/main" id="{CE360D9A-429E-4E85-8A7F-3CA3C53E14F4}"/>
              </a:ext>
            </a:extLst>
          </p:cNvPr>
          <p:cNvSpPr>
            <a:spLocks noGrp="1"/>
          </p:cNvSpPr>
          <p:nvPr>
            <p:ph type="body" sz="quarter" idx="229" hasCustomPrompt="1"/>
          </p:nvPr>
        </p:nvSpPr>
        <p:spPr>
          <a:xfrm>
            <a:off x="8783687" y="3330872"/>
            <a:ext cx="2178000" cy="1422103"/>
          </a:xfrm>
          <a:prstGeom prst="rect">
            <a:avLst/>
          </a:prstGeom>
          <a:noFill/>
        </p:spPr>
        <p:txBody>
          <a:bodyPr lIns="0" tIns="0" rIns="0" bIns="0"/>
          <a:lstStyle>
            <a:lvl1pPr marL="0" indent="0" algn="ctr">
              <a:spcAft>
                <a:spcPts val="600"/>
              </a:spcAft>
              <a:buFont typeface="Arial" panose="020B0604020202020204" pitchFamily="34" charset="0"/>
              <a:buChar char="​"/>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 Enter &amp; TAB for next text level   SHIFT+TAB to go back in levels</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29" name="Text Placeholder 19">
            <a:extLst>
              <a:ext uri="{FF2B5EF4-FFF2-40B4-BE49-F238E27FC236}">
                <a16:creationId xmlns:a16="http://schemas.microsoft.com/office/drawing/2014/main" id="{9DC6D3BC-D5EA-4641-8211-7818037A1F03}"/>
              </a:ext>
            </a:extLst>
          </p:cNvPr>
          <p:cNvSpPr>
            <a:spLocks noGrp="1"/>
          </p:cNvSpPr>
          <p:nvPr>
            <p:ph type="body" sz="quarter" idx="230" hasCustomPrompt="1"/>
          </p:nvPr>
        </p:nvSpPr>
        <p:spPr>
          <a:xfrm>
            <a:off x="8783686" y="3138538"/>
            <a:ext cx="2176463" cy="190500"/>
          </a:xfrm>
        </p:spPr>
        <p:txBody>
          <a:bodyPr lIns="0" rIns="0"/>
          <a:lstStyle>
            <a:lvl1pPr marL="0" indent="0" algn="ctr">
              <a:buNone/>
              <a:defRPr sz="1000">
                <a:solidFill>
                  <a:schemeClr val="bg1"/>
                </a:solidFill>
              </a:defRPr>
            </a:lvl1pPr>
          </a:lstStyle>
          <a:p>
            <a:pPr lvl="0"/>
            <a:r>
              <a:rPr lang="en-GB"/>
              <a:t>Click to add eyebrow</a:t>
            </a:r>
          </a:p>
        </p:txBody>
      </p:sp>
      <p:sp>
        <p:nvSpPr>
          <p:cNvPr id="22" name="Text Placeholder note">
            <a:extLst>
              <a:ext uri="{FF2B5EF4-FFF2-40B4-BE49-F238E27FC236}">
                <a16:creationId xmlns:a16="http://schemas.microsoft.com/office/drawing/2014/main" id="{40BAFB69-F79D-49B1-A293-E46326255601}"/>
              </a:ext>
            </a:extLst>
          </p:cNvPr>
          <p:cNvSpPr>
            <a:spLocks noGrp="1"/>
          </p:cNvSpPr>
          <p:nvPr>
            <p:ph type="body" sz="quarter" idx="234"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F6715AB8-2E73-45DD-AFF5-7B3C1A1FB3CF}"/>
              </a:ext>
            </a:extLst>
          </p:cNvPr>
          <p:cNvSpPr>
            <a:spLocks noGrp="1"/>
          </p:cNvSpPr>
          <p:nvPr>
            <p:ph type="dt" sz="half" idx="231"/>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75071DD5-33EE-4163-8DD7-DA475764DABB}"/>
              </a:ext>
            </a:extLst>
          </p:cNvPr>
          <p:cNvSpPr>
            <a:spLocks noGrp="1"/>
          </p:cNvSpPr>
          <p:nvPr>
            <p:ph type="ftr" sz="quarter" idx="232"/>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10488653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arrow shape A">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EDF7323-18FB-49C6-AE59-7F2A5C2E9201}"/>
              </a:ext>
            </a:extLst>
          </p:cNvPr>
          <p:cNvSpPr>
            <a:spLocks noGrp="1"/>
          </p:cNvSpPr>
          <p:nvPr>
            <p:ph type="pic" sz="quarter" idx="222" hasCustomPrompt="1"/>
          </p:nvPr>
        </p:nvSpPr>
        <p:spPr bwMode="white">
          <a:xfrm>
            <a:off x="81288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6"/>
          </a:solidFill>
        </p:spPr>
        <p:txBody>
          <a:bodyPr wrap="square" lIns="144000" tIns="648000" rIns="540000" bIns="0" anchor="ctr" anchorCtr="0">
            <a:noAutofit/>
          </a:bodyPr>
          <a:lstStyle>
            <a:lvl1pPr marL="0" indent="0" algn="ctr">
              <a:spcAft>
                <a:spcPts val="0"/>
              </a:spcAft>
              <a:buNone/>
              <a:defRPr sz="1200">
                <a:solidFill>
                  <a:srgbClr val="545859"/>
                </a:solidFill>
              </a:defRPr>
            </a:lvl1pPr>
          </a:lstStyle>
          <a:p>
            <a:r>
              <a:rPr lang="en-GB"/>
              <a:t>Click icon to add picture or click on frame and insert picture from Templafy Images</a:t>
            </a:r>
          </a:p>
        </p:txBody>
      </p:sp>
      <p:sp>
        <p:nvSpPr>
          <p:cNvPr id="19" name="Picture Placeholder 18">
            <a:extLst>
              <a:ext uri="{FF2B5EF4-FFF2-40B4-BE49-F238E27FC236}">
                <a16:creationId xmlns:a16="http://schemas.microsoft.com/office/drawing/2014/main" id="{D7D2F2AE-BB88-4E58-B29B-87D3BCE55BB3}"/>
              </a:ext>
            </a:extLst>
          </p:cNvPr>
          <p:cNvSpPr>
            <a:spLocks noGrp="1"/>
          </p:cNvSpPr>
          <p:nvPr>
            <p:ph type="pic" sz="quarter" idx="221" hasCustomPrompt="1"/>
          </p:nvPr>
        </p:nvSpPr>
        <p:spPr bwMode="white">
          <a:xfrm>
            <a:off x="43524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6"/>
          </a:solidFill>
        </p:spPr>
        <p:txBody>
          <a:bodyPr wrap="square" lIns="144000" tIns="648000" rIns="540000" bIns="0" anchor="ctr" anchorCtr="0">
            <a:noAutofit/>
          </a:bodyPr>
          <a:lstStyle>
            <a:lvl1pPr marL="0" indent="0" algn="ctr">
              <a:spcAft>
                <a:spcPts val="0"/>
              </a:spcAft>
              <a:buNone/>
              <a:defRPr sz="1200">
                <a:solidFill>
                  <a:srgbClr val="545859"/>
                </a:solidFill>
              </a:defRPr>
            </a:lvl1pPr>
          </a:lstStyle>
          <a:p>
            <a:r>
              <a:rPr lang="en-GB"/>
              <a:t>Click icon to add picture or click on frame and insert picture from Templafy Images</a:t>
            </a:r>
          </a:p>
        </p:txBody>
      </p:sp>
      <p:sp>
        <p:nvSpPr>
          <p:cNvPr id="18" name="Picture Placeholder 17">
            <a:extLst>
              <a:ext uri="{FF2B5EF4-FFF2-40B4-BE49-F238E27FC236}">
                <a16:creationId xmlns:a16="http://schemas.microsoft.com/office/drawing/2014/main" id="{8658E29D-7E55-4ED2-97EE-C0CA29C07599}"/>
              </a:ext>
            </a:extLst>
          </p:cNvPr>
          <p:cNvSpPr>
            <a:spLocks noGrp="1"/>
          </p:cNvSpPr>
          <p:nvPr>
            <p:ph type="pic" sz="quarter" idx="220" hasCustomPrompt="1"/>
          </p:nvPr>
        </p:nvSpPr>
        <p:spPr bwMode="white">
          <a:xfrm>
            <a:off x="5760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6"/>
          </a:solidFill>
        </p:spPr>
        <p:txBody>
          <a:bodyPr wrap="square" lIns="144000" tIns="648000" rIns="540000" bIns="0" anchor="ctr" anchorCtr="0">
            <a:noAutofit/>
          </a:bodyPr>
          <a:lstStyle>
            <a:lvl1pPr marL="0" indent="0" algn="ctr">
              <a:spcAft>
                <a:spcPts val="0"/>
              </a:spcAft>
              <a:buNone/>
              <a:defRPr sz="1200">
                <a:solidFill>
                  <a:srgbClr val="545859"/>
                </a:solidFill>
              </a:defRPr>
            </a:lvl1pPr>
          </a:lstStyle>
          <a:p>
            <a:r>
              <a:rPr lang="en-GB"/>
              <a:t>Click icon to add picture or click on frame and insert picture from Templafy Images</a:t>
            </a:r>
          </a:p>
        </p:txBody>
      </p:sp>
      <p:sp>
        <p:nvSpPr>
          <p:cNvPr id="2" name="Title 1"/>
          <p:cNvSpPr>
            <a:spLocks noGrp="1"/>
          </p:cNvSpPr>
          <p:nvPr>
            <p:ph type="title" hasCustomPrompt="1"/>
          </p:nvPr>
        </p:nvSpPr>
        <p:spPr>
          <a:xfrm>
            <a:off x="576000" y="576000"/>
            <a:ext cx="11041200" cy="439200"/>
          </a:xfrm>
        </p:spPr>
        <p:txBody>
          <a:bodyPr/>
          <a:lstStyle>
            <a:lvl1pPr>
              <a:defRPr sz="3200">
                <a:solidFill>
                  <a:schemeClr val="accent1"/>
                </a:solidFill>
              </a:defRPr>
            </a:lvl1pPr>
          </a:lstStyle>
          <a:p>
            <a:r>
              <a:rPr lang="en-GB" noProof="0"/>
              <a:t>Click to add title</a:t>
            </a:r>
          </a:p>
        </p:txBody>
      </p:sp>
      <p:sp>
        <p:nvSpPr>
          <p:cNvPr id="11" name="Subtitle">
            <a:extLst>
              <a:ext uri="{FF2B5EF4-FFF2-40B4-BE49-F238E27FC236}">
                <a16:creationId xmlns:a16="http://schemas.microsoft.com/office/drawing/2014/main" id="{206A8943-421F-4CE1-ADF8-4ECA96A9018E}"/>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2" name="Text Placeholder note">
            <a:extLst>
              <a:ext uri="{FF2B5EF4-FFF2-40B4-BE49-F238E27FC236}">
                <a16:creationId xmlns:a16="http://schemas.microsoft.com/office/drawing/2014/main" id="{6D1BC1E4-8775-446B-BE7E-8ADCCABC74F8}"/>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4" name="Date Placeholder 3">
            <a:extLst>
              <a:ext uri="{FF2B5EF4-FFF2-40B4-BE49-F238E27FC236}">
                <a16:creationId xmlns:a16="http://schemas.microsoft.com/office/drawing/2014/main" id="{1B672176-203A-4BC9-B547-3D4DF1F9B767}"/>
              </a:ext>
            </a:extLst>
          </p:cNvPr>
          <p:cNvSpPr>
            <a:spLocks noGrp="1"/>
          </p:cNvSpPr>
          <p:nvPr>
            <p:ph type="dt" sz="half" idx="223"/>
          </p:nvPr>
        </p:nvSpPr>
        <p:spPr>
          <a:xfrm>
            <a:off x="576001" y="6469200"/>
            <a:ext cx="1887480" cy="180000"/>
          </a:xfrm>
          <a:prstGeom prst="rect">
            <a:avLst/>
          </a:prstGeom>
        </p:spPr>
        <p:txBody>
          <a:bodyPr/>
          <a:lstStyle/>
          <a:p>
            <a:endParaRPr lang="en-GB"/>
          </a:p>
        </p:txBody>
      </p:sp>
      <p:sp>
        <p:nvSpPr>
          <p:cNvPr id="7" name="Footer Placeholder 6">
            <a:extLst>
              <a:ext uri="{FF2B5EF4-FFF2-40B4-BE49-F238E27FC236}">
                <a16:creationId xmlns:a16="http://schemas.microsoft.com/office/drawing/2014/main" id="{149D9453-4A88-4DAD-8AC2-97D11037E71F}"/>
              </a:ext>
            </a:extLst>
          </p:cNvPr>
          <p:cNvSpPr>
            <a:spLocks noGrp="1"/>
          </p:cNvSpPr>
          <p:nvPr>
            <p:ph type="ftr" sz="quarter" idx="224"/>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7376544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arrow shape B">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1407F03-58CA-44FB-8697-A41AF4FD9042}"/>
              </a:ext>
            </a:extLst>
          </p:cNvPr>
          <p:cNvSpPr txBox="1"/>
          <p:nvPr userDrawn="1"/>
        </p:nvSpPr>
        <p:spPr>
          <a:xfrm>
            <a:off x="13063" y="-270387"/>
            <a:ext cx="11696700" cy="215444"/>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400"/>
              <a:t>Right click on picture and choose “</a:t>
            </a:r>
            <a:r>
              <a:rPr lang="en-GB" sz="1400" b="0"/>
              <a:t>Send to Back” </a:t>
            </a:r>
            <a:r>
              <a:rPr lang="en-GB" sz="1400"/>
              <a:t>to get overlay in front. You have the option to change the color of the overlay.</a:t>
            </a:r>
            <a:endParaRPr lang="en-GB" sz="1400">
              <a:solidFill>
                <a:schemeClr val="tx2"/>
              </a:solidFill>
            </a:endParaRPr>
          </a:p>
        </p:txBody>
      </p:sp>
      <p:sp>
        <p:nvSpPr>
          <p:cNvPr id="28" name="Freeform: overlay">
            <a:extLst>
              <a:ext uri="{FF2B5EF4-FFF2-40B4-BE49-F238E27FC236}">
                <a16:creationId xmlns:a16="http://schemas.microsoft.com/office/drawing/2014/main" id="{C2E343C3-7425-4E21-A081-BFE06090386A}"/>
              </a:ext>
            </a:extLst>
          </p:cNvPr>
          <p:cNvSpPr>
            <a:spLocks noGrp="1"/>
          </p:cNvSpPr>
          <p:nvPr>
            <p:ph type="body" sz="quarter" idx="231" hasCustomPrompt="1"/>
          </p:nvPr>
        </p:nvSpPr>
        <p:spPr>
          <a:xfrm>
            <a:off x="43524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1">
              <a:alpha val="60000"/>
            </a:schemeClr>
          </a:solidFill>
          <a:ln w="0">
            <a:solidFill>
              <a:srgbClr val="F4F4F4"/>
            </a:solidFill>
          </a:ln>
        </p:spPr>
        <p:txBody>
          <a:bodyPr wrap="square">
            <a:noAutofit/>
          </a:bodyPr>
          <a:lstStyle>
            <a:lvl1pPr marL="0" indent="0">
              <a:buNone/>
              <a:defRPr sz="100">
                <a:noFill/>
              </a:defRPr>
            </a:lvl1pPr>
          </a:lstStyle>
          <a:p>
            <a:pPr lvl="0"/>
            <a:r>
              <a:rPr lang="en-GB"/>
              <a:t>.</a:t>
            </a:r>
          </a:p>
        </p:txBody>
      </p:sp>
      <p:sp>
        <p:nvSpPr>
          <p:cNvPr id="29" name="Freeform: overlay">
            <a:extLst>
              <a:ext uri="{FF2B5EF4-FFF2-40B4-BE49-F238E27FC236}">
                <a16:creationId xmlns:a16="http://schemas.microsoft.com/office/drawing/2014/main" id="{48E2E5E2-B4DC-479C-9977-C9D66AABCAD8}"/>
              </a:ext>
            </a:extLst>
          </p:cNvPr>
          <p:cNvSpPr>
            <a:spLocks noGrp="1"/>
          </p:cNvSpPr>
          <p:nvPr>
            <p:ph type="body" sz="quarter" idx="232" hasCustomPrompt="1"/>
          </p:nvPr>
        </p:nvSpPr>
        <p:spPr>
          <a:xfrm>
            <a:off x="81288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1">
              <a:alpha val="60000"/>
            </a:schemeClr>
          </a:solidFill>
          <a:ln w="0">
            <a:solidFill>
              <a:srgbClr val="F4F4F4"/>
            </a:solidFill>
          </a:ln>
        </p:spPr>
        <p:txBody>
          <a:bodyPr wrap="square">
            <a:noAutofit/>
          </a:bodyPr>
          <a:lstStyle>
            <a:lvl1pPr marL="0" indent="0">
              <a:buNone/>
              <a:defRPr sz="100">
                <a:noFill/>
              </a:defRPr>
            </a:lvl1pPr>
          </a:lstStyle>
          <a:p>
            <a:pPr lvl="0"/>
            <a:r>
              <a:rPr lang="en-GB"/>
              <a:t>.</a:t>
            </a:r>
          </a:p>
        </p:txBody>
      </p:sp>
      <p:sp>
        <p:nvSpPr>
          <p:cNvPr id="27" name="Freeform: overlay">
            <a:extLst>
              <a:ext uri="{FF2B5EF4-FFF2-40B4-BE49-F238E27FC236}">
                <a16:creationId xmlns:a16="http://schemas.microsoft.com/office/drawing/2014/main" id="{55810AE6-DAF5-4A24-9347-0DE17364EB7A}"/>
              </a:ext>
            </a:extLst>
          </p:cNvPr>
          <p:cNvSpPr>
            <a:spLocks noGrp="1"/>
          </p:cNvSpPr>
          <p:nvPr>
            <p:ph type="body" sz="quarter" idx="223" hasCustomPrompt="1"/>
          </p:nvPr>
        </p:nvSpPr>
        <p:spPr>
          <a:xfrm>
            <a:off x="5760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solidFill>
            <a:schemeClr val="accent1">
              <a:alpha val="60000"/>
            </a:schemeClr>
          </a:solidFill>
          <a:ln w="0">
            <a:solidFill>
              <a:srgbClr val="F4F4F4"/>
            </a:solidFill>
          </a:ln>
        </p:spPr>
        <p:txBody>
          <a:bodyPr wrap="square">
            <a:noAutofit/>
          </a:bodyPr>
          <a:lstStyle>
            <a:lvl1pPr marL="0" indent="0">
              <a:buNone/>
              <a:defRPr sz="100">
                <a:noFill/>
              </a:defRPr>
            </a:lvl1pPr>
          </a:lstStyle>
          <a:p>
            <a:pPr lvl="0"/>
            <a:r>
              <a:rPr lang="en-GB"/>
              <a:t>.</a:t>
            </a:r>
          </a:p>
        </p:txBody>
      </p:sp>
      <p:sp>
        <p:nvSpPr>
          <p:cNvPr id="18" name="Picture Placeholder 17">
            <a:extLst>
              <a:ext uri="{FF2B5EF4-FFF2-40B4-BE49-F238E27FC236}">
                <a16:creationId xmlns:a16="http://schemas.microsoft.com/office/drawing/2014/main" id="{8658E29D-7E55-4ED2-97EE-C0CA29C07599}"/>
              </a:ext>
            </a:extLst>
          </p:cNvPr>
          <p:cNvSpPr>
            <a:spLocks noGrp="1"/>
          </p:cNvSpPr>
          <p:nvPr>
            <p:ph type="pic" sz="quarter" idx="220" hasCustomPrompt="1"/>
          </p:nvPr>
        </p:nvSpPr>
        <p:spPr bwMode="white">
          <a:xfrm>
            <a:off x="5760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noFill/>
          <a:ln>
            <a:solidFill>
              <a:srgbClr val="F4F4F4"/>
            </a:solidFill>
          </a:ln>
        </p:spPr>
        <p:txBody>
          <a:bodyPr wrap="square" lIns="72000" tIns="720000" rIns="720000" bIns="0" anchor="t" anchorCtr="0">
            <a:noAutofit/>
          </a:bodyPr>
          <a:lstStyle>
            <a:lvl1pPr marL="0" indent="0" algn="l">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19" name="Picture Placeholder 18">
            <a:extLst>
              <a:ext uri="{FF2B5EF4-FFF2-40B4-BE49-F238E27FC236}">
                <a16:creationId xmlns:a16="http://schemas.microsoft.com/office/drawing/2014/main" id="{D7D2F2AE-BB88-4E58-B29B-87D3BCE55BB3}"/>
              </a:ext>
            </a:extLst>
          </p:cNvPr>
          <p:cNvSpPr>
            <a:spLocks noGrp="1"/>
          </p:cNvSpPr>
          <p:nvPr>
            <p:ph type="pic" sz="quarter" idx="221" hasCustomPrompt="1"/>
          </p:nvPr>
        </p:nvSpPr>
        <p:spPr bwMode="white">
          <a:xfrm>
            <a:off x="43524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noFill/>
          <a:ln>
            <a:solidFill>
              <a:srgbClr val="F4F4F4"/>
            </a:solidFill>
          </a:ln>
        </p:spPr>
        <p:txBody>
          <a:bodyPr wrap="square" lIns="72000" tIns="720000" rIns="720000" bIns="0" anchor="t" anchorCtr="0">
            <a:noAutofit/>
          </a:bodyPr>
          <a:lstStyle>
            <a:lvl1pPr marL="0" indent="0" algn="l">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20" name="Picture Placeholder 19">
            <a:extLst>
              <a:ext uri="{FF2B5EF4-FFF2-40B4-BE49-F238E27FC236}">
                <a16:creationId xmlns:a16="http://schemas.microsoft.com/office/drawing/2014/main" id="{DEDF7323-18FB-49C6-AE59-7F2A5C2E9201}"/>
              </a:ext>
            </a:extLst>
          </p:cNvPr>
          <p:cNvSpPr>
            <a:spLocks noGrp="1"/>
          </p:cNvSpPr>
          <p:nvPr>
            <p:ph type="pic" sz="quarter" idx="222" hasCustomPrompt="1"/>
          </p:nvPr>
        </p:nvSpPr>
        <p:spPr bwMode="white">
          <a:xfrm>
            <a:off x="8128800" y="2290665"/>
            <a:ext cx="3488400" cy="2754000"/>
          </a:xfrm>
          <a:custGeom>
            <a:avLst/>
            <a:gdLst>
              <a:gd name="connsiteX0" fmla="*/ 2111035 w 3488400"/>
              <a:gd name="connsiteY0" fmla="*/ 0 h 2754000"/>
              <a:gd name="connsiteX1" fmla="*/ 3488400 w 3488400"/>
              <a:gd name="connsiteY1" fmla="*/ 1377365 h 2754000"/>
              <a:gd name="connsiteX2" fmla="*/ 2111765 w 3488400"/>
              <a:gd name="connsiteY2" fmla="*/ 2754000 h 2754000"/>
              <a:gd name="connsiteX3" fmla="*/ 2111035 w 3488400"/>
              <a:gd name="connsiteY3" fmla="*/ 2754000 h 2754000"/>
              <a:gd name="connsiteX4" fmla="*/ 2111035 w 3488400"/>
              <a:gd name="connsiteY4" fmla="*/ 2066048 h 2754000"/>
              <a:gd name="connsiteX5" fmla="*/ 0 w 3488400"/>
              <a:gd name="connsiteY5" fmla="*/ 2066048 h 2754000"/>
              <a:gd name="connsiteX6" fmla="*/ 0 w 3488400"/>
              <a:gd name="connsiteY6" fmla="*/ 688683 h 2754000"/>
              <a:gd name="connsiteX7" fmla="*/ 2111035 w 3488400"/>
              <a:gd name="connsiteY7" fmla="*/ 688683 h 27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400" h="2754000">
                <a:moveTo>
                  <a:pt x="2111035" y="0"/>
                </a:moveTo>
                <a:lnTo>
                  <a:pt x="3488400" y="1377365"/>
                </a:lnTo>
                <a:lnTo>
                  <a:pt x="2111765" y="2754000"/>
                </a:lnTo>
                <a:lnTo>
                  <a:pt x="2111035" y="2754000"/>
                </a:lnTo>
                <a:lnTo>
                  <a:pt x="2111035" y="2066048"/>
                </a:lnTo>
                <a:lnTo>
                  <a:pt x="0" y="2066048"/>
                </a:lnTo>
                <a:lnTo>
                  <a:pt x="0" y="688683"/>
                </a:lnTo>
                <a:lnTo>
                  <a:pt x="2111035" y="688683"/>
                </a:lnTo>
                <a:close/>
              </a:path>
            </a:pathLst>
          </a:custGeom>
          <a:noFill/>
        </p:spPr>
        <p:txBody>
          <a:bodyPr wrap="square" lIns="72000" tIns="720000" rIns="720000" bIns="0" anchor="t" anchorCtr="0">
            <a:noAutofit/>
          </a:bodyPr>
          <a:lstStyle>
            <a:lvl1pPr marL="0" indent="0" algn="l">
              <a:spcAft>
                <a:spcPts val="0"/>
              </a:spcAft>
              <a:buNone/>
              <a:defRPr sz="1000">
                <a:solidFill>
                  <a:schemeClr val="bg1"/>
                </a:solidFill>
              </a:defRPr>
            </a:lvl1pPr>
          </a:lstStyle>
          <a:p>
            <a:r>
              <a:rPr lang="en-GB"/>
              <a:t>Click on frame and insert picture using the Insert tab - Pictures or from Templafy Images. Right click on picture and choose Send to Back to get overlay in front</a:t>
            </a:r>
          </a:p>
        </p:txBody>
      </p:sp>
      <p:sp>
        <p:nvSpPr>
          <p:cNvPr id="2" name="Title 1"/>
          <p:cNvSpPr>
            <a:spLocks noGrp="1"/>
          </p:cNvSpPr>
          <p:nvPr>
            <p:ph type="title" hasCustomPrompt="1"/>
          </p:nvPr>
        </p:nvSpPr>
        <p:spPr>
          <a:xfrm>
            <a:off x="576000" y="576000"/>
            <a:ext cx="11041200" cy="439200"/>
          </a:xfrm>
        </p:spPr>
        <p:txBody>
          <a:bodyPr/>
          <a:lstStyle>
            <a:lvl1pPr>
              <a:defRPr sz="3200">
                <a:solidFill>
                  <a:schemeClr val="accent1"/>
                </a:solidFill>
              </a:defRPr>
            </a:lvl1pPr>
          </a:lstStyle>
          <a:p>
            <a:r>
              <a:rPr lang="en-GB" noProof="0"/>
              <a:t>Click to add title</a:t>
            </a:r>
          </a:p>
        </p:txBody>
      </p:sp>
      <p:sp>
        <p:nvSpPr>
          <p:cNvPr id="23" name="Subtitle">
            <a:extLst>
              <a:ext uri="{FF2B5EF4-FFF2-40B4-BE49-F238E27FC236}">
                <a16:creationId xmlns:a16="http://schemas.microsoft.com/office/drawing/2014/main" id="{E5DB35C6-BCD8-4808-8F72-C7762DB076B1}"/>
              </a:ext>
            </a:extLst>
          </p:cNvPr>
          <p:cNvSpPr>
            <a:spLocks noGrp="1"/>
          </p:cNvSpPr>
          <p:nvPr>
            <p:ph type="subTitle" idx="13" hasCustomPrompt="1"/>
          </p:nvPr>
        </p:nvSpPr>
        <p:spPr>
          <a:xfrm>
            <a:off x="576000" y="1036800"/>
            <a:ext cx="11041200" cy="439200"/>
          </a:xfrm>
        </p:spPr>
        <p:txBody>
          <a:bodyPr anchor="t" anchorCtr="0"/>
          <a:lstStyle>
            <a:lvl1pPr marL="0" indent="0" algn="l">
              <a:lnSpc>
                <a:spcPct val="100000"/>
              </a:lnSpc>
              <a:spcBef>
                <a:spcPts val="0"/>
              </a:spcBef>
              <a:spcAft>
                <a:spcPts val="0"/>
              </a:spcAft>
              <a:buFont typeface="Arial" panose="020B0604020202020204" pitchFamily="34" charset="0"/>
              <a:buChar char="​"/>
              <a:defRPr lang="en-GB" sz="2500" kern="1200" dirty="0">
                <a:solidFill>
                  <a:schemeClr val="accent1"/>
                </a:solidFill>
                <a:latin typeface="+mn-lt"/>
                <a:ea typeface="+mn-ea"/>
                <a:cs typeface="+mn-cs"/>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GB"/>
              <a:t>Click to add subtitle</a:t>
            </a:r>
          </a:p>
        </p:txBody>
      </p:sp>
      <p:sp>
        <p:nvSpPr>
          <p:cNvPr id="17" name="Text Placeholder 8">
            <a:extLst>
              <a:ext uri="{FF2B5EF4-FFF2-40B4-BE49-F238E27FC236}">
                <a16:creationId xmlns:a16="http://schemas.microsoft.com/office/drawing/2014/main" id="{AF056C86-9B72-4237-AAA6-C389EC111C70}"/>
              </a:ext>
            </a:extLst>
          </p:cNvPr>
          <p:cNvSpPr>
            <a:spLocks noGrp="1"/>
          </p:cNvSpPr>
          <p:nvPr>
            <p:ph type="body" sz="quarter" idx="225" hasCustomPrompt="1"/>
          </p:nvPr>
        </p:nvSpPr>
        <p:spPr>
          <a:xfrm>
            <a:off x="840056" y="3514923"/>
            <a:ext cx="2880000" cy="332086"/>
          </a:xfrm>
          <a:prstGeom prst="rect">
            <a:avLst/>
          </a:prstGeom>
          <a:noFill/>
        </p:spPr>
        <p:txBody>
          <a:bodyPr lIns="0" tIns="0" rIns="0" bIns="0"/>
          <a:lstStyle>
            <a:lvl1pPr marL="0" indent="0" algn="l">
              <a:spcAft>
                <a:spcPts val="0"/>
              </a:spcAft>
              <a:buFont typeface="Arial" panose="020B0604020202020204" pitchFamily="34" charset="0"/>
              <a:buNone/>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a:t>
            </a:r>
          </a:p>
        </p:txBody>
      </p:sp>
      <p:sp>
        <p:nvSpPr>
          <p:cNvPr id="21" name="Text Placeholder 8">
            <a:extLst>
              <a:ext uri="{FF2B5EF4-FFF2-40B4-BE49-F238E27FC236}">
                <a16:creationId xmlns:a16="http://schemas.microsoft.com/office/drawing/2014/main" id="{EFAAFBF5-84F6-4F9A-8C6C-37D3086EA40D}"/>
              </a:ext>
            </a:extLst>
          </p:cNvPr>
          <p:cNvSpPr>
            <a:spLocks noGrp="1"/>
          </p:cNvSpPr>
          <p:nvPr>
            <p:ph type="body" sz="quarter" idx="226" hasCustomPrompt="1"/>
          </p:nvPr>
        </p:nvSpPr>
        <p:spPr>
          <a:xfrm>
            <a:off x="4590018" y="3514923"/>
            <a:ext cx="2880000" cy="332086"/>
          </a:xfrm>
          <a:prstGeom prst="rect">
            <a:avLst/>
          </a:prstGeom>
          <a:noFill/>
        </p:spPr>
        <p:txBody>
          <a:bodyPr lIns="0" tIns="0" rIns="0" bIns="0"/>
          <a:lstStyle>
            <a:lvl1pPr marL="0" indent="0" algn="l">
              <a:spcAft>
                <a:spcPts val="0"/>
              </a:spcAft>
              <a:buFont typeface="Arial" panose="020B0604020202020204" pitchFamily="34" charset="0"/>
              <a:buNone/>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a:t>
            </a:r>
          </a:p>
        </p:txBody>
      </p:sp>
      <p:sp>
        <p:nvSpPr>
          <p:cNvPr id="22" name="Text Placeholder 8">
            <a:extLst>
              <a:ext uri="{FF2B5EF4-FFF2-40B4-BE49-F238E27FC236}">
                <a16:creationId xmlns:a16="http://schemas.microsoft.com/office/drawing/2014/main" id="{363FC073-E101-4215-809B-C1ADF2A1D67E}"/>
              </a:ext>
            </a:extLst>
          </p:cNvPr>
          <p:cNvSpPr>
            <a:spLocks noGrp="1"/>
          </p:cNvSpPr>
          <p:nvPr>
            <p:ph type="body" sz="quarter" idx="227" hasCustomPrompt="1"/>
          </p:nvPr>
        </p:nvSpPr>
        <p:spPr>
          <a:xfrm>
            <a:off x="8404303" y="3514923"/>
            <a:ext cx="2880000" cy="332086"/>
          </a:xfrm>
          <a:prstGeom prst="rect">
            <a:avLst/>
          </a:prstGeom>
          <a:noFill/>
        </p:spPr>
        <p:txBody>
          <a:bodyPr lIns="0" tIns="0" rIns="0" bIns="0"/>
          <a:lstStyle>
            <a:lvl1pPr marL="0" indent="0" algn="l">
              <a:spcAft>
                <a:spcPts val="0"/>
              </a:spcAft>
              <a:buFont typeface="Arial" panose="020B0604020202020204" pitchFamily="34" charset="0"/>
              <a:buNone/>
              <a:defRPr sz="1800" b="1">
                <a:solidFill>
                  <a:schemeClr val="bg1"/>
                </a:solidFill>
              </a:defRPr>
            </a:lvl1pPr>
            <a:lvl2pPr marL="0" indent="0" algn="ctr">
              <a:lnSpc>
                <a:spcPct val="100000"/>
              </a:lnSpc>
              <a:spcAft>
                <a:spcPts val="600"/>
              </a:spcAft>
              <a:buFont typeface="Arial" panose="020B0604020202020204" pitchFamily="34" charset="0"/>
              <a:buChar char="​"/>
              <a:defRPr sz="1000" b="0">
                <a:solidFill>
                  <a:schemeClr val="bg1"/>
                </a:solidFill>
              </a:defRPr>
            </a:lvl2pPr>
            <a:lvl3pPr marL="0" indent="0" algn="ctr">
              <a:lnSpc>
                <a:spcPct val="100000"/>
              </a:lnSpc>
              <a:spcAft>
                <a:spcPts val="600"/>
              </a:spcAft>
              <a:buFont typeface="Arial" panose="020B0604020202020204" pitchFamily="34" charset="0"/>
              <a:buChar char="​"/>
              <a:defRPr sz="1000" b="0">
                <a:solidFill>
                  <a:schemeClr val="bg1"/>
                </a:solidFill>
              </a:defRPr>
            </a:lvl3pPr>
            <a:lvl4pPr marL="0" indent="0" algn="ctr">
              <a:lnSpc>
                <a:spcPct val="100000"/>
              </a:lnSpc>
              <a:spcAft>
                <a:spcPts val="600"/>
              </a:spcAft>
              <a:defRPr sz="1000" b="0">
                <a:solidFill>
                  <a:schemeClr val="bg1"/>
                </a:solidFill>
              </a:defRPr>
            </a:lvl4pPr>
            <a:lvl5pPr marL="0" indent="0" algn="ctr">
              <a:lnSpc>
                <a:spcPct val="100000"/>
              </a:lnSpc>
              <a:spcAft>
                <a:spcPts val="600"/>
              </a:spcAft>
              <a:defRPr sz="1000" b="0">
                <a:solidFill>
                  <a:schemeClr val="bg1"/>
                </a:solidFill>
              </a:defRPr>
            </a:lvl5pPr>
            <a:lvl6pPr marL="0" indent="0" algn="ctr">
              <a:lnSpc>
                <a:spcPct val="100000"/>
              </a:lnSpc>
              <a:spcAft>
                <a:spcPts val="600"/>
              </a:spcAft>
              <a:defRPr sz="1000" b="0">
                <a:solidFill>
                  <a:schemeClr val="bg1"/>
                </a:solidFill>
              </a:defRPr>
            </a:lvl6pPr>
            <a:lvl7pPr marL="0" indent="0" algn="ctr">
              <a:lnSpc>
                <a:spcPct val="100000"/>
              </a:lnSpc>
              <a:spcAft>
                <a:spcPts val="600"/>
              </a:spcAft>
              <a:defRPr sz="1000" b="0">
                <a:solidFill>
                  <a:schemeClr val="bg1"/>
                </a:solidFill>
              </a:defRPr>
            </a:lvl7pPr>
            <a:lvl8pPr marL="0" indent="0" algn="ctr">
              <a:lnSpc>
                <a:spcPct val="100000"/>
              </a:lnSpc>
              <a:spcAft>
                <a:spcPts val="600"/>
              </a:spcAft>
              <a:defRPr sz="1000" b="0">
                <a:solidFill>
                  <a:schemeClr val="bg1"/>
                </a:solidFill>
              </a:defRPr>
            </a:lvl8pPr>
            <a:lvl9pPr marL="0" indent="0" algn="ctr">
              <a:lnSpc>
                <a:spcPct val="100000"/>
              </a:lnSpc>
              <a:spcAft>
                <a:spcPts val="600"/>
              </a:spcAft>
              <a:defRPr sz="1000" b="0">
                <a:solidFill>
                  <a:schemeClr val="bg1"/>
                </a:solidFill>
                <a:latin typeface="+mn-lt"/>
              </a:defRPr>
            </a:lvl9pPr>
          </a:lstStyle>
          <a:p>
            <a:pPr lvl="0"/>
            <a:r>
              <a:rPr lang="en-GB"/>
              <a:t>Click to add title</a:t>
            </a:r>
          </a:p>
        </p:txBody>
      </p:sp>
      <p:sp>
        <p:nvSpPr>
          <p:cNvPr id="24" name="Text Placeholder note">
            <a:extLst>
              <a:ext uri="{FF2B5EF4-FFF2-40B4-BE49-F238E27FC236}">
                <a16:creationId xmlns:a16="http://schemas.microsoft.com/office/drawing/2014/main" id="{FDAE462F-4EF6-425C-9A35-F99BDC636F38}"/>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3" name="Date Placeholder 2">
            <a:extLst>
              <a:ext uri="{FF2B5EF4-FFF2-40B4-BE49-F238E27FC236}">
                <a16:creationId xmlns:a16="http://schemas.microsoft.com/office/drawing/2014/main" id="{1E967099-930F-4210-9F50-DC9990450EE4}"/>
              </a:ext>
            </a:extLst>
          </p:cNvPr>
          <p:cNvSpPr>
            <a:spLocks noGrp="1"/>
          </p:cNvSpPr>
          <p:nvPr>
            <p:ph type="dt" sz="half" idx="228"/>
          </p:nvPr>
        </p:nvSpPr>
        <p:spPr>
          <a:xfrm>
            <a:off x="576001" y="6469200"/>
            <a:ext cx="1887480" cy="180000"/>
          </a:xfrm>
          <a:prstGeom prst="rect">
            <a:avLst/>
          </a:prstGeom>
        </p:spPr>
        <p:txBody>
          <a:bodyPr/>
          <a:lstStyle/>
          <a:p>
            <a:endParaRPr lang="en-GB"/>
          </a:p>
        </p:txBody>
      </p:sp>
      <p:sp>
        <p:nvSpPr>
          <p:cNvPr id="4" name="Footer Placeholder 3">
            <a:extLst>
              <a:ext uri="{FF2B5EF4-FFF2-40B4-BE49-F238E27FC236}">
                <a16:creationId xmlns:a16="http://schemas.microsoft.com/office/drawing/2014/main" id="{E0A2135A-048F-432E-BC94-231FB655E075}"/>
              </a:ext>
            </a:extLst>
          </p:cNvPr>
          <p:cNvSpPr>
            <a:spLocks noGrp="1"/>
          </p:cNvSpPr>
          <p:nvPr>
            <p:ph type="ftr" sz="quarter" idx="229"/>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3889952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D73B33C5-8972-4A84-A388-ED4964C9DAE6}"/>
              </a:ext>
            </a:extLst>
          </p:cNvPr>
          <p:cNvSpPr>
            <a:spLocks noGrp="1"/>
          </p:cNvSpPr>
          <p:nvPr>
            <p:ph type="body" sz="quarter" idx="233" hasCustomPrompt="1"/>
          </p:nvPr>
        </p:nvSpPr>
        <p:spPr>
          <a:xfrm>
            <a:off x="576000" y="5994000"/>
            <a:ext cx="11041200" cy="288000"/>
          </a:xfrm>
        </p:spPr>
        <p:txBody>
          <a:bodyPr anchor="b" anchorCtr="0"/>
          <a:lstStyle>
            <a:lvl1pPr marL="0" indent="0">
              <a:lnSpc>
                <a:spcPct val="100000"/>
              </a:lnSpc>
              <a:spcAft>
                <a:spcPts val="600"/>
              </a:spcAft>
              <a:buFontTx/>
              <a:buNone/>
              <a:defRPr lang="en-US" sz="800" i="1" kern="1200" dirty="0" smtClean="0">
                <a:solidFill>
                  <a:srgbClr val="545859"/>
                </a:solidFill>
                <a:latin typeface="+mn-lt"/>
                <a:ea typeface="+mn-ea"/>
                <a:cs typeface="+mn-cs"/>
              </a:defRPr>
            </a:lvl1pPr>
            <a:lvl2pPr marL="0" indent="0">
              <a:lnSpc>
                <a:spcPct val="100000"/>
              </a:lnSpc>
              <a:spcAft>
                <a:spcPts val="600"/>
              </a:spcAft>
              <a:buFontTx/>
              <a:buNone/>
              <a:defRPr lang="en-US" sz="800" i="1" kern="1200" dirty="0" smtClean="0">
                <a:solidFill>
                  <a:srgbClr val="545859"/>
                </a:solidFill>
                <a:latin typeface="+mn-lt"/>
                <a:ea typeface="+mn-ea"/>
                <a:cs typeface="+mn-cs"/>
              </a:defRPr>
            </a:lvl2pPr>
            <a:lvl3pPr marL="0" indent="0">
              <a:lnSpc>
                <a:spcPct val="100000"/>
              </a:lnSpc>
              <a:spcAft>
                <a:spcPts val="600"/>
              </a:spcAft>
              <a:buFontTx/>
              <a:buNone/>
              <a:defRPr lang="en-US" sz="800" i="1" kern="1200" dirty="0" smtClean="0">
                <a:solidFill>
                  <a:srgbClr val="545859"/>
                </a:solidFill>
                <a:latin typeface="+mn-lt"/>
                <a:ea typeface="+mn-ea"/>
                <a:cs typeface="+mn-cs"/>
              </a:defRPr>
            </a:lvl3pPr>
            <a:lvl4pPr marL="0" indent="0">
              <a:lnSpc>
                <a:spcPct val="100000"/>
              </a:lnSpc>
              <a:spcAft>
                <a:spcPts val="600"/>
              </a:spcAft>
              <a:buFontTx/>
              <a:buNone/>
              <a:defRPr lang="en-US" sz="800" i="1" kern="1200" dirty="0" smtClean="0">
                <a:solidFill>
                  <a:srgbClr val="545859"/>
                </a:solidFill>
                <a:latin typeface="+mn-lt"/>
                <a:ea typeface="+mn-ea"/>
                <a:cs typeface="+mn-cs"/>
              </a:defRPr>
            </a:lvl4pPr>
            <a:lvl5pPr marL="0" indent="0">
              <a:lnSpc>
                <a:spcPct val="100000"/>
              </a:lnSpc>
              <a:spcAft>
                <a:spcPts val="600"/>
              </a:spcAft>
              <a:buFontTx/>
              <a:buNone/>
              <a:defRPr lang="en-US" sz="800" i="1" kern="1200" dirty="0" smtClean="0">
                <a:solidFill>
                  <a:srgbClr val="545859"/>
                </a:solidFill>
                <a:latin typeface="+mn-lt"/>
                <a:ea typeface="+mn-ea"/>
                <a:cs typeface="+mn-cs"/>
              </a:defRPr>
            </a:lvl5pPr>
            <a:lvl6pPr marL="0" indent="0">
              <a:lnSpc>
                <a:spcPct val="100000"/>
              </a:lnSpc>
              <a:spcAft>
                <a:spcPts val="600"/>
              </a:spcAft>
              <a:buFontTx/>
              <a:buNone/>
              <a:defRPr lang="en-GB" sz="800" i="1" kern="1200" noProof="0" dirty="0" smtClean="0">
                <a:solidFill>
                  <a:srgbClr val="545859"/>
                </a:solidFill>
                <a:latin typeface="+mn-lt"/>
                <a:ea typeface="+mn-ea"/>
                <a:cs typeface="+mn-cs"/>
              </a:defRPr>
            </a:lvl6pPr>
            <a:lvl7pPr marL="0" indent="0">
              <a:lnSpc>
                <a:spcPct val="100000"/>
              </a:lnSpc>
              <a:spcAft>
                <a:spcPts val="600"/>
              </a:spcAft>
              <a:buFontTx/>
              <a:buNone/>
              <a:defRPr lang="en-GB" sz="800" i="1" kern="1200" noProof="0" dirty="0" smtClean="0">
                <a:solidFill>
                  <a:srgbClr val="545859"/>
                </a:solidFill>
                <a:latin typeface="+mn-lt"/>
                <a:ea typeface="+mn-ea"/>
                <a:cs typeface="+mn-cs"/>
              </a:defRPr>
            </a:lvl7pPr>
            <a:lvl8pPr marL="0" indent="0">
              <a:lnSpc>
                <a:spcPct val="100000"/>
              </a:lnSpc>
              <a:spcAft>
                <a:spcPts val="600"/>
              </a:spcAft>
              <a:buFontTx/>
              <a:buNone/>
              <a:defRPr lang="en-GB" sz="800" i="1" kern="1200" noProof="0" dirty="0" smtClean="0">
                <a:solidFill>
                  <a:srgbClr val="545859"/>
                </a:solidFill>
                <a:latin typeface="+mn-lt"/>
                <a:ea typeface="+mn-ea"/>
                <a:cs typeface="+mn-cs"/>
              </a:defRPr>
            </a:lvl8pPr>
            <a:lvl9pPr marL="0" indent="0">
              <a:lnSpc>
                <a:spcPct val="100000"/>
              </a:lnSpc>
              <a:spcAft>
                <a:spcPts val="600"/>
              </a:spcAft>
              <a:buFontTx/>
              <a:buNone/>
              <a:defRPr lang="en-GB" sz="800" i="1" kern="1200" noProof="0" dirty="0" smtClean="0">
                <a:solidFill>
                  <a:srgbClr val="545859"/>
                </a:solidFill>
                <a:latin typeface="+mn-lt"/>
                <a:ea typeface="+mn-ea"/>
                <a:cs typeface="+mn-cs"/>
              </a:defRPr>
            </a:lvl9pPr>
          </a:lstStyle>
          <a:p>
            <a:pPr lvl="0"/>
            <a:r>
              <a:rPr lang="en-GB"/>
              <a:t>Click to add note</a:t>
            </a:r>
          </a:p>
        </p:txBody>
      </p:sp>
      <p:sp>
        <p:nvSpPr>
          <p:cNvPr id="2" name="Date Placeholder 1">
            <a:extLst>
              <a:ext uri="{FF2B5EF4-FFF2-40B4-BE49-F238E27FC236}">
                <a16:creationId xmlns:a16="http://schemas.microsoft.com/office/drawing/2014/main" id="{29D8E0B0-421A-4CA7-B758-5764CB40B346}"/>
              </a:ext>
            </a:extLst>
          </p:cNvPr>
          <p:cNvSpPr>
            <a:spLocks noGrp="1"/>
          </p:cNvSpPr>
          <p:nvPr>
            <p:ph type="dt" sz="half" idx="14"/>
          </p:nvPr>
        </p:nvSpPr>
        <p:spPr>
          <a:xfrm>
            <a:off x="576001" y="6469200"/>
            <a:ext cx="1887480" cy="180000"/>
          </a:xfrm>
          <a:prstGeom prst="rect">
            <a:avLst/>
          </a:prstGeom>
        </p:spPr>
        <p:txBody>
          <a:bodyPr/>
          <a:lstStyle/>
          <a:p>
            <a:endParaRPr lang="en-GB"/>
          </a:p>
        </p:txBody>
      </p:sp>
      <p:sp>
        <p:nvSpPr>
          <p:cNvPr id="3" name="Footer Placeholder 2">
            <a:extLst>
              <a:ext uri="{FF2B5EF4-FFF2-40B4-BE49-F238E27FC236}">
                <a16:creationId xmlns:a16="http://schemas.microsoft.com/office/drawing/2014/main" id="{272EAD2E-013E-4D25-A08A-2E155D6743CB}"/>
              </a:ext>
            </a:extLst>
          </p:cNvPr>
          <p:cNvSpPr>
            <a:spLocks noGrp="1"/>
          </p:cNvSpPr>
          <p:nvPr>
            <p:ph type="ftr" sz="quarter" idx="15"/>
          </p:nvPr>
        </p:nvSpPr>
        <p:spPr>
          <a:xfrm>
            <a:off x="6896100" y="6469200"/>
            <a:ext cx="3776537" cy="180000"/>
          </a:xfrm>
          <a:prstGeom prst="rect">
            <a:avLst/>
          </a:prstGeom>
        </p:spPr>
        <p:txBody>
          <a:bodyPr/>
          <a:lstStyle/>
          <a:p>
            <a:endParaRPr lang="en-GB"/>
          </a:p>
        </p:txBody>
      </p:sp>
    </p:spTree>
    <p:extLst>
      <p:ext uri="{BB962C8B-B14F-4D97-AF65-F5344CB8AC3E}">
        <p14:creationId xmlns:p14="http://schemas.microsoft.com/office/powerpoint/2010/main" val="28439488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20" name="Date Placeholder 6" hidden="1">
            <a:extLst>
              <a:ext uri="{FF2B5EF4-FFF2-40B4-BE49-F238E27FC236}">
                <a16:creationId xmlns:a16="http://schemas.microsoft.com/office/drawing/2014/main" id="{C8F77785-DAC9-4046-8A82-0AC407341173}"/>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21" name="Footer Placeholder 8" hidden="1">
            <a:extLst>
              <a:ext uri="{FF2B5EF4-FFF2-40B4-BE49-F238E27FC236}">
                <a16:creationId xmlns:a16="http://schemas.microsoft.com/office/drawing/2014/main" id="{9675D1FD-FB10-4317-AAF4-BDCB2224F10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23" name="Slide Number Placeholder 10" hidden="1">
            <a:extLst>
              <a:ext uri="{FF2B5EF4-FFF2-40B4-BE49-F238E27FC236}">
                <a16:creationId xmlns:a16="http://schemas.microsoft.com/office/drawing/2014/main" id="{BBF7E881-962B-4385-8C0A-994D3D7717F3}"/>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9" name="Fast overskrift"/>
          <p:cNvSpPr txBox="1"/>
          <p:nvPr userDrawn="1"/>
        </p:nvSpPr>
        <p:spPr>
          <a:xfrm>
            <a:off x="576000" y="575389"/>
            <a:ext cx="11036658"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79080" y="1744202"/>
            <a:ext cx="24480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slide placeholders to their default settings</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a:solidFill>
                  <a:srgbClr val="000000"/>
                </a:solidFill>
                <a:latin typeface="+mn-lt"/>
                <a:ea typeface="Arial" panose="020B0604020202020204" pitchFamily="34" charset="0"/>
              </a:rPr>
              <a:t>Click on the arrow next to </a:t>
            </a:r>
            <a:r>
              <a:rPr lang="en-GB" sz="900" b="1">
                <a:solidFill>
                  <a:srgbClr val="000000"/>
                </a:solidFill>
                <a:latin typeface="+mn-lt"/>
                <a:ea typeface="Arial" panose="020B0604020202020204" pitchFamily="34" charset="0"/>
              </a:rPr>
              <a:t>Layout</a:t>
            </a:r>
            <a:br>
              <a:rPr lang="en-GB" sz="900" b="1">
                <a:solidFill>
                  <a:srgbClr val="000000"/>
                </a:solidFill>
                <a:latin typeface="+mn-lt"/>
                <a:ea typeface="Arial" panose="020B0604020202020204" pitchFamily="34" charset="0"/>
              </a:rPr>
            </a:br>
            <a:r>
              <a:rPr lang="en-GB" sz="900">
                <a:solidFill>
                  <a:srgbClr val="000000"/>
                </a:solidFill>
                <a:latin typeface="+mn-lt"/>
                <a:ea typeface="Arial" panose="020B0604020202020204" pitchFamily="34" charset="0"/>
              </a:rPr>
              <a:t>to view a dropdown menu of possible slide layouts</a:t>
            </a:r>
            <a:endParaRPr lang="en-GB" sz="90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351338" y="1753553"/>
            <a:ext cx="2448000"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115542" y="1744202"/>
            <a:ext cx="2448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 click date or page number from or to)</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Mac: </a:t>
            </a:r>
            <a:r>
              <a:rPr lang="en-GB" sz="900" b="0" i="0">
                <a:solidFill>
                  <a:srgbClr val="333333"/>
                </a:solidFill>
                <a:effectLst/>
                <a:latin typeface="Arial"/>
              </a:rPr>
              <a:t>⌘ </a:t>
            </a:r>
            <a:r>
              <a:rPr lang="en-GB" altLang="da-DK" sz="900" b="0" noProof="1">
                <a:solidFill>
                  <a:schemeClr val="tx1"/>
                </a:solidFill>
                <a:latin typeface="+mn-lt"/>
                <a:cs typeface="Arial" panose="020B0604020202020204" pitchFamily="34" charset="0"/>
              </a:rPr>
              <a:t>+ option + ctrl + G</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2"/>
          <a:stretch>
            <a:fillRect/>
          </a:stretch>
        </p:blipFill>
        <p:spPr>
          <a:xfrm>
            <a:off x="2972055" y="5081316"/>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3"/>
          <a:srcRect l="3901" t="45142" r="62601" b="9046"/>
          <a:stretch/>
        </p:blipFill>
        <p:spPr>
          <a:xfrm>
            <a:off x="6579394" y="2036591"/>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4"/>
          <a:stretch>
            <a:fillRect/>
          </a:stretch>
        </p:blipFill>
        <p:spPr>
          <a:xfrm>
            <a:off x="2972055" y="4264321"/>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5"/>
          <a:stretch>
            <a:fillRect/>
          </a:stretch>
        </p:blipFill>
        <p:spPr>
          <a:xfrm>
            <a:off x="2974753" y="3531166"/>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6"/>
          <a:stretch>
            <a:fillRect/>
          </a:stretch>
        </p:blipFill>
        <p:spPr>
          <a:xfrm>
            <a:off x="6655538" y="2755071"/>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7"/>
          <a:stretch>
            <a:fillRect/>
          </a:stretch>
        </p:blipFill>
        <p:spPr>
          <a:xfrm>
            <a:off x="10756665" y="2281948"/>
            <a:ext cx="378293" cy="543366"/>
          </a:xfrm>
          <a:prstGeom prst="rect">
            <a:avLst/>
          </a:prstGeom>
        </p:spPr>
      </p:pic>
      <p:pic>
        <p:nvPicPr>
          <p:cNvPr id="11" name="Picture 10">
            <a:extLst>
              <a:ext uri="{FF2B5EF4-FFF2-40B4-BE49-F238E27FC236}">
                <a16:creationId xmlns:a16="http://schemas.microsoft.com/office/drawing/2014/main" id="{718B3BD4-04BC-40A0-B801-FB79B0884023}"/>
              </a:ext>
            </a:extLst>
          </p:cNvPr>
          <p:cNvPicPr>
            <a:picLocks noChangeAspect="1"/>
          </p:cNvPicPr>
          <p:nvPr userDrawn="1"/>
        </p:nvPicPr>
        <p:blipFill>
          <a:blip r:embed="rId8"/>
          <a:stretch>
            <a:fillRect/>
          </a:stretch>
        </p:blipFill>
        <p:spPr>
          <a:xfrm>
            <a:off x="2972055" y="2819876"/>
            <a:ext cx="457143" cy="257143"/>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9" name="Rectangle 8">
            <a:extLst>
              <a:ext uri="{FF2B5EF4-FFF2-40B4-BE49-F238E27FC236}">
                <a16:creationId xmlns:a16="http://schemas.microsoft.com/office/drawing/2014/main" id="{277433B5-7CF5-4F0C-AFEC-58E83EB67089}"/>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4B9E4CCA-E0B7-42CA-AF66-CD380B3136DA}"/>
              </a:ext>
            </a:extLst>
          </p:cNvPr>
          <p:cNvSpPr>
            <a:spLocks noGrp="1"/>
          </p:cNvSpPr>
          <p:nvPr>
            <p:ph type="title" hasCustomPrompt="1"/>
          </p:nvPr>
        </p:nvSpPr>
        <p:spPr>
          <a:xfrm>
            <a:off x="576000" y="576000"/>
            <a:ext cx="11041200" cy="473700"/>
          </a:xfrm>
        </p:spPr>
        <p:txBody>
          <a:bodyPr/>
          <a:lstStyle>
            <a:lvl1pPr>
              <a:defRPr sz="3000">
                <a:solidFill>
                  <a:schemeClr val="bg1"/>
                </a:solidFill>
              </a:defRPr>
            </a:lvl1pPr>
          </a:lstStyle>
          <a:p>
            <a:r>
              <a:rPr lang="en-GB" noProof="0"/>
              <a:t>Click to add Agenda title</a:t>
            </a:r>
          </a:p>
        </p:txBody>
      </p:sp>
      <p:sp>
        <p:nvSpPr>
          <p:cNvPr id="14" name="Subtitle 2">
            <a:extLst>
              <a:ext uri="{FF2B5EF4-FFF2-40B4-BE49-F238E27FC236}">
                <a16:creationId xmlns:a16="http://schemas.microsoft.com/office/drawing/2014/main" id="{D1831C40-2A63-4308-8155-2886F8ADA87E}"/>
              </a:ext>
            </a:extLst>
          </p:cNvPr>
          <p:cNvSpPr>
            <a:spLocks noGrp="1"/>
          </p:cNvSpPr>
          <p:nvPr>
            <p:ph type="subTitle" idx="1" hasCustomPrompt="1"/>
          </p:nvPr>
        </p:nvSpPr>
        <p:spPr>
          <a:xfrm>
            <a:off x="576000" y="1051200"/>
            <a:ext cx="11039738" cy="417600"/>
          </a:xfrm>
        </p:spPr>
        <p:txBody>
          <a:bodyPr/>
          <a:lstStyle>
            <a:lvl1pPr marL="0" indent="0" algn="l">
              <a:lnSpc>
                <a:spcPct val="90000"/>
              </a:lnSpc>
              <a:spcBef>
                <a:spcPts val="0"/>
              </a:spcBef>
              <a:spcAft>
                <a:spcPts val="0"/>
              </a:spcAft>
              <a:buFont typeface="Arial" panose="020B0604020202020204" pitchFamily="34" charset="0"/>
              <a:buChar char="​"/>
              <a:defRPr sz="2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ts val="0"/>
              </a:spcBef>
              <a:spcAft>
                <a:spcPts val="900"/>
              </a:spcAft>
              <a:buFont typeface="Arial" panose="020B0604020202020204" pitchFamily="34" charset="0"/>
              <a:buChar char="​"/>
              <a:defRPr sz="2000" b="1">
                <a:solidFill>
                  <a:schemeClr val="bg1"/>
                </a:solidFill>
              </a:defRPr>
            </a:lvl2pPr>
            <a:lvl3pPr marL="0" indent="0">
              <a:lnSpc>
                <a:spcPct val="100000"/>
              </a:lnSpc>
              <a:spcBef>
                <a:spcPts val="0"/>
              </a:spcBef>
              <a:spcAft>
                <a:spcPts val="900"/>
              </a:spcAft>
              <a:buFont typeface="Arial" panose="020B0604020202020204" pitchFamily="34" charset="0"/>
              <a:buChar char="​"/>
              <a:defRPr sz="2000">
                <a:solidFill>
                  <a:schemeClr val="bg1"/>
                </a:solidFill>
              </a:defRPr>
            </a:lvl3pPr>
            <a:lvl4pPr marL="0" indent="0">
              <a:lnSpc>
                <a:spcPct val="100000"/>
              </a:lnSpc>
              <a:spcBef>
                <a:spcPts val="0"/>
              </a:spcBef>
              <a:spcAft>
                <a:spcPts val="900"/>
              </a:spcAft>
              <a:buFont typeface="Arial" panose="020B0604020202020204" pitchFamily="34" charset="0"/>
              <a:buChar char="​"/>
              <a:defRPr sz="2000">
                <a:solidFill>
                  <a:schemeClr val="bg1"/>
                </a:solidFill>
              </a:defRPr>
            </a:lvl4pPr>
            <a:lvl5pPr marL="0" indent="0">
              <a:lnSpc>
                <a:spcPct val="100000"/>
              </a:lnSpc>
              <a:spcBef>
                <a:spcPts val="0"/>
              </a:spcBef>
              <a:spcAft>
                <a:spcPts val="900"/>
              </a:spcAft>
              <a:buFont typeface="Arial" panose="020B0604020202020204" pitchFamily="34" charset="0"/>
              <a:buChar char="​"/>
              <a:defRPr sz="2000">
                <a:solidFill>
                  <a:schemeClr val="bg1"/>
                </a:solidFill>
              </a:defRPr>
            </a:lvl5pPr>
            <a:lvl6pPr marL="0" indent="0">
              <a:lnSpc>
                <a:spcPct val="100000"/>
              </a:lnSpc>
              <a:spcBef>
                <a:spcPts val="0"/>
              </a:spcBef>
              <a:spcAft>
                <a:spcPts val="900"/>
              </a:spcAft>
              <a:buFont typeface="Arial" panose="020B0604020202020204" pitchFamily="34" charset="0"/>
              <a:buChar char="​"/>
              <a:defRPr sz="2000">
                <a:solidFill>
                  <a:schemeClr val="bg1"/>
                </a:solidFill>
              </a:defRPr>
            </a:lvl6pPr>
            <a:lvl7pPr marL="0" indent="0">
              <a:lnSpc>
                <a:spcPct val="100000"/>
              </a:lnSpc>
              <a:spcBef>
                <a:spcPts val="0"/>
              </a:spcBef>
              <a:spcAft>
                <a:spcPts val="900"/>
              </a:spcAft>
              <a:buFont typeface="Arial" panose="020B0604020202020204" pitchFamily="34" charset="0"/>
              <a:buChar char="​"/>
              <a:defRPr sz="2000">
                <a:solidFill>
                  <a:schemeClr val="bg1"/>
                </a:solidFill>
              </a:defRPr>
            </a:lvl7pPr>
            <a:lvl8pPr marL="0" indent="0">
              <a:lnSpc>
                <a:spcPct val="100000"/>
              </a:lnSpc>
              <a:spcBef>
                <a:spcPts val="0"/>
              </a:spcBef>
              <a:spcAft>
                <a:spcPts val="900"/>
              </a:spcAft>
              <a:buFont typeface="Arial" panose="020B0604020202020204" pitchFamily="34" charset="0"/>
              <a:buChar char="​"/>
              <a:defRPr sz="2000" b="1">
                <a:solidFill>
                  <a:schemeClr val="bg1"/>
                </a:solidFill>
              </a:defRPr>
            </a:lvl8pPr>
            <a:lvl9pPr marL="0" indent="0">
              <a:lnSpc>
                <a:spcPct val="100000"/>
              </a:lnSpc>
              <a:spcBef>
                <a:spcPts val="0"/>
              </a:spcBef>
              <a:spcAft>
                <a:spcPts val="900"/>
              </a:spcAft>
              <a:buFont typeface="Arial" panose="020B0604020202020204" pitchFamily="34" charset="0"/>
              <a:buChar char="​"/>
              <a:defRPr sz="2000">
                <a:solidFill>
                  <a:schemeClr val="bg1"/>
                </a:solidFill>
                <a:latin typeface="+mn-lt"/>
              </a:defRPr>
            </a:lvl9pPr>
          </a:lstStyle>
          <a:p>
            <a:pPr lvl="0"/>
            <a:r>
              <a:rPr lang="en-GB" noProof="0"/>
              <a:t>Click to add agenda point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Tree>
    <p:extLst>
      <p:ext uri="{BB962C8B-B14F-4D97-AF65-F5344CB8AC3E}">
        <p14:creationId xmlns:p14="http://schemas.microsoft.com/office/powerpoint/2010/main" val="21983175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2" name="Rectangle 1">
            <a:extLst>
              <a:ext uri="{FF2B5EF4-FFF2-40B4-BE49-F238E27FC236}">
                <a16:creationId xmlns:a16="http://schemas.microsoft.com/office/drawing/2014/main" id="{0F124504-36FD-4753-851D-5B7D02D4A2D1}"/>
              </a:ext>
            </a:extLst>
          </p:cNvPr>
          <p:cNvSpPr/>
          <p:nvPr userDrawn="1"/>
        </p:nvSpPr>
        <p:spPr bwMode="white">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Tree>
    <p:extLst>
      <p:ext uri="{BB962C8B-B14F-4D97-AF65-F5344CB8AC3E}">
        <p14:creationId xmlns:p14="http://schemas.microsoft.com/office/powerpoint/2010/main" val="1653146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 2 column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99923-C338-41DF-B562-C905F2E421FD}"/>
              </a:ext>
            </a:extLst>
          </p:cNvPr>
          <p:cNvSpPr>
            <a:spLocks noGrp="1"/>
          </p:cNvSpPr>
          <p:nvPr>
            <p:ph type="title" hasCustomPrompt="1"/>
          </p:nvPr>
        </p:nvSpPr>
        <p:spPr/>
        <p:txBody>
          <a:bodyPr/>
          <a:lstStyle/>
          <a:p>
            <a:r>
              <a:rPr lang="en-US" noProof="0"/>
              <a:t>Click to add title</a:t>
            </a:r>
            <a:endParaRPr lang="en-US"/>
          </a:p>
        </p:txBody>
      </p:sp>
      <p:sp>
        <p:nvSpPr>
          <p:cNvPr id="3" name="Content Placeholder 2"/>
          <p:cNvSpPr>
            <a:spLocks noGrp="1"/>
          </p:cNvSpPr>
          <p:nvPr>
            <p:ph idx="1" hasCustomPrompt="1"/>
          </p:nvPr>
        </p:nvSpPr>
        <p:spPr>
          <a:xfrm>
            <a:off x="576000" y="1727199"/>
            <a:ext cx="5374800" cy="4266000"/>
          </a:xfrm>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42400" y="1727199"/>
            <a:ext cx="5374800" cy="4266000"/>
          </a:xfrm>
        </p:spPr>
        <p:txBody>
          <a:bodyPr/>
          <a:lstStyle>
            <a:lvl1pPr>
              <a:defRPr/>
            </a:lvl1pPr>
            <a:lvl5pPr>
              <a:defRPr/>
            </a:lvl5pPr>
          </a:lstStyle>
          <a:p>
            <a:pPr lvl="0"/>
            <a:r>
              <a:rPr lang="en-US" noProof="0"/>
              <a:t>Click to add text (Enter+TAB for next text level, SHIFT+TAB to go back in levels)</a:t>
            </a:r>
            <a:endParaRPr lang="en-US"/>
          </a:p>
          <a:p>
            <a:pPr lvl="1"/>
            <a:r>
              <a:rPr lang="en-US"/>
              <a:t>Second level</a:t>
            </a:r>
          </a:p>
          <a:p>
            <a:pPr lvl="2"/>
            <a:r>
              <a:rPr lang="en-US"/>
              <a:t>Third level</a:t>
            </a:r>
          </a:p>
          <a:p>
            <a:pPr lvl="3"/>
            <a:r>
              <a:rPr lang="en-US"/>
              <a:t>Fourth level</a:t>
            </a:r>
          </a:p>
          <a:p>
            <a:pPr lvl="4"/>
            <a:r>
              <a:rPr lang="en-US"/>
              <a:t>Fifth level</a:t>
            </a:r>
          </a:p>
          <a:p>
            <a:pPr lvl="5"/>
            <a:r>
              <a:rPr lang="en-US" noProof="0"/>
              <a:t>6</a:t>
            </a:r>
          </a:p>
          <a:p>
            <a:pPr lvl="6"/>
            <a:r>
              <a:rPr lang="en-US" noProof="0"/>
              <a:t>7</a:t>
            </a:r>
          </a:p>
          <a:p>
            <a:pPr lvl="7"/>
            <a:r>
              <a:rPr lang="en-US" noProof="0"/>
              <a:t>8</a:t>
            </a:r>
          </a:p>
          <a:p>
            <a:pPr lvl="8"/>
            <a:r>
              <a:rPr lang="en-US" noProof="0"/>
              <a:t>9</a:t>
            </a:r>
            <a:endParaRPr lang="en-US"/>
          </a:p>
        </p:txBody>
      </p:sp>
      <p:sp>
        <p:nvSpPr>
          <p:cNvPr id="12" name="Subtitle 2">
            <a:extLst>
              <a:ext uri="{FF2B5EF4-FFF2-40B4-BE49-F238E27FC236}">
                <a16:creationId xmlns:a16="http://schemas.microsoft.com/office/drawing/2014/main" id="{398F151E-B6CA-43E0-8B24-7FEA28A1C8A1}"/>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5" name="Date Placeholder 4">
            <a:extLst>
              <a:ext uri="{FF2B5EF4-FFF2-40B4-BE49-F238E27FC236}">
                <a16:creationId xmlns:a16="http://schemas.microsoft.com/office/drawing/2014/main" id="{7627C1C6-DB45-415F-9C05-0B64A63EF390}"/>
              </a:ext>
            </a:extLst>
          </p:cNvPr>
          <p:cNvSpPr>
            <a:spLocks noGrp="1"/>
          </p:cNvSpPr>
          <p:nvPr>
            <p:ph type="dt" sz="half" idx="14"/>
          </p:nvPr>
        </p:nvSpPr>
        <p:spPr/>
        <p:txBody>
          <a:bodyPr/>
          <a:lstStyle/>
          <a:p>
            <a:endParaRPr lang="en-US"/>
          </a:p>
        </p:txBody>
      </p:sp>
      <p:sp>
        <p:nvSpPr>
          <p:cNvPr id="9" name="Slide Number Placeholder 8">
            <a:extLst>
              <a:ext uri="{FF2B5EF4-FFF2-40B4-BE49-F238E27FC236}">
                <a16:creationId xmlns:a16="http://schemas.microsoft.com/office/drawing/2014/main" id="{0A0E6402-1F1F-4078-A0F9-02A449D91ECC}"/>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4907855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4435"/>
            <a:ext cx="11211983" cy="4567765"/>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2" name="Date Placeholder 11"/>
          <p:cNvSpPr>
            <a:spLocks noGrp="1"/>
          </p:cNvSpPr>
          <p:nvPr>
            <p:ph type="dt" sz="half" idx="14"/>
          </p:nvPr>
        </p:nvSpPr>
        <p:spPr/>
        <p:txBody>
          <a:bodyPr/>
          <a:lstStyle/>
          <a:p>
            <a:r>
              <a:rPr lang="en-US" noProof="0"/>
              <a:t>Month Day, Year</a:t>
            </a:r>
            <a:endParaRPr lang="en-GB" noProof="0"/>
          </a:p>
        </p:txBody>
      </p:sp>
      <p:sp>
        <p:nvSpPr>
          <p:cNvPr id="14" name="Slide Number Placeholder 13"/>
          <p:cNvSpPr>
            <a:spLocks noGrp="1"/>
          </p:cNvSpPr>
          <p:nvPr>
            <p:ph type="sldNum" sz="quarter" idx="16"/>
          </p:nvPr>
        </p:nvSpPr>
        <p:spPr/>
        <p:txBody>
          <a:bodyPr/>
          <a:lstStyle/>
          <a:p>
            <a:fld id="{D34DACC3-9742-4940-92E6-4CAB853A3218}" type="slidenum">
              <a:rPr lang="en-GB" noProof="0" smtClean="0"/>
              <a:pPr/>
              <a:t>‹#›</a:t>
            </a:fld>
            <a:endParaRPr lang="en-GB" noProof="0"/>
          </a:p>
        </p:txBody>
      </p:sp>
      <p:sp>
        <p:nvSpPr>
          <p:cNvPr id="3" name="Title 2"/>
          <p:cNvSpPr>
            <a:spLocks noGrp="1"/>
          </p:cNvSpPr>
          <p:nvPr>
            <p:ph type="title"/>
          </p:nvPr>
        </p:nvSpPr>
        <p:spPr/>
        <p:txBody>
          <a:bodyPr/>
          <a:lstStyle/>
          <a:p>
            <a:r>
              <a:rPr lang="en-US" noProof="0"/>
              <a:t>Click to edit Master title style</a:t>
            </a:r>
            <a:endParaRPr lang="en-GB" noProof="0"/>
          </a:p>
        </p:txBody>
      </p:sp>
      <p:sp>
        <p:nvSpPr>
          <p:cNvPr id="2" name="Footer Placeholder 1"/>
          <p:cNvSpPr>
            <a:spLocks noGrp="1"/>
          </p:cNvSpPr>
          <p:nvPr>
            <p:ph type="ftr" sz="quarter" idx="18"/>
          </p:nvPr>
        </p:nvSpPr>
        <p:spPr/>
        <p:txBody>
          <a:bodyPr/>
          <a:lstStyle/>
          <a:p>
            <a:r>
              <a:rPr lang="en-GB" noProof="0"/>
              <a:t>Footer or alternate date</a:t>
            </a:r>
          </a:p>
        </p:txBody>
      </p:sp>
    </p:spTree>
    <p:extLst>
      <p:ext uri="{BB962C8B-B14F-4D97-AF65-F5344CB8AC3E}">
        <p14:creationId xmlns:p14="http://schemas.microsoft.com/office/powerpoint/2010/main" val="2359788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193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3_Title + 1 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a:t>Click to add title</a:t>
            </a:r>
          </a:p>
        </p:txBody>
      </p:sp>
      <p:sp>
        <p:nvSpPr>
          <p:cNvPr id="3" name="Content Placeholder 2"/>
          <p:cNvSpPr>
            <a:spLocks noGrp="1"/>
          </p:cNvSpPr>
          <p:nvPr>
            <p:ph idx="1" hasCustomPrompt="1"/>
          </p:nvPr>
        </p:nvSpPr>
        <p:spPr/>
        <p:txBody>
          <a:bodyPr/>
          <a:lstStyle>
            <a:lvl1pPr>
              <a:defRPr/>
            </a:lvl1pPr>
            <a:lvl5pPr>
              <a:defRPr/>
            </a:lvl5pPr>
          </a:lstStyle>
          <a:p>
            <a:pPr lvl="0"/>
            <a:r>
              <a:rPr lang="en-US" noProof="0"/>
              <a:t>Click to add text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10" name="Subtitle 2">
            <a:extLst>
              <a:ext uri="{FF2B5EF4-FFF2-40B4-BE49-F238E27FC236}">
                <a16:creationId xmlns:a16="http://schemas.microsoft.com/office/drawing/2014/main" id="{C4F97EC3-97B0-43CE-906F-1E72A9984779}"/>
              </a:ext>
            </a:extLst>
          </p:cNvPr>
          <p:cNvSpPr>
            <a:spLocks noGrp="1"/>
          </p:cNvSpPr>
          <p:nvPr>
            <p:ph type="subTitle" idx="13" hasCustomPrompt="1"/>
          </p:nvPr>
        </p:nvSpPr>
        <p:spPr>
          <a:xfrm>
            <a:off x="576000" y="5994000"/>
            <a:ext cx="11041200" cy="288000"/>
          </a:xfrm>
        </p:spPr>
        <p:txBody>
          <a:bodyPr anchor="b" anchorCtr="0"/>
          <a:lstStyle>
            <a:lvl1pPr marL="0" indent="0" algn="l">
              <a:spcBef>
                <a:spcPts val="0"/>
              </a:spcBef>
              <a:buFont typeface="Arial" panose="020B0604020202020204" pitchFamily="34" charset="0"/>
              <a:buChar char="​"/>
              <a:defRPr sz="800" i="1">
                <a:solidFill>
                  <a:srgbClr val="545859"/>
                </a:solidFill>
              </a:defRPr>
            </a:lvl1pPr>
            <a:lvl2pPr marL="0" indent="0" algn="l">
              <a:buFont typeface="Arial" panose="020B0604020202020204" pitchFamily="34" charset="0"/>
              <a:buChar char="​"/>
              <a:defRPr sz="800"/>
            </a:lvl2pPr>
            <a:lvl3pPr marL="0" indent="0" algn="l">
              <a:buFont typeface="Arial" panose="020B0604020202020204" pitchFamily="34" charset="0"/>
              <a:buChar char="​"/>
              <a:defRPr sz="800"/>
            </a:lvl3pPr>
            <a:lvl4pPr marL="0" indent="0" algn="l">
              <a:buFont typeface="Arial" panose="020B0604020202020204" pitchFamily="34" charset="0"/>
              <a:buChar char="​"/>
              <a:defRPr sz="800"/>
            </a:lvl4pPr>
            <a:lvl5pPr marL="0" indent="0" algn="l">
              <a:buFont typeface="Arial" panose="020B0604020202020204" pitchFamily="34" charset="0"/>
              <a:buChar char="​"/>
              <a:defRPr sz="800"/>
            </a:lvl5pPr>
            <a:lvl6pPr marL="0" indent="0" algn="l">
              <a:buFont typeface="Arial" panose="020B0604020202020204" pitchFamily="34" charset="0"/>
              <a:buChar char="​"/>
              <a:defRPr sz="800"/>
            </a:lvl6pPr>
            <a:lvl7pPr marL="0" indent="0" algn="l">
              <a:buFont typeface="Arial" panose="020B0604020202020204" pitchFamily="34" charset="0"/>
              <a:buChar char="​"/>
              <a:defRPr sz="800"/>
            </a:lvl7pPr>
            <a:lvl8pPr marL="0" indent="0" algn="l">
              <a:buFont typeface="Arial" panose="020B0604020202020204" pitchFamily="34" charset="0"/>
              <a:buChar char="​"/>
              <a:defRPr sz="800"/>
            </a:lvl8pPr>
            <a:lvl9pPr marL="0" indent="0" algn="l">
              <a:buFont typeface="Arial" panose="020B0604020202020204" pitchFamily="34" charset="0"/>
              <a:buChar char="​"/>
              <a:defRPr sz="800"/>
            </a:lvl9pPr>
          </a:lstStyle>
          <a:p>
            <a:r>
              <a:rPr lang="en-US"/>
              <a:t>Click to add notes</a:t>
            </a:r>
          </a:p>
        </p:txBody>
      </p:sp>
      <p:sp>
        <p:nvSpPr>
          <p:cNvPr id="4" name="Date Placeholder 3">
            <a:extLst>
              <a:ext uri="{FF2B5EF4-FFF2-40B4-BE49-F238E27FC236}">
                <a16:creationId xmlns:a16="http://schemas.microsoft.com/office/drawing/2014/main" id="{FA2D9DD7-5C0F-40BF-91D9-397928ECCBED}"/>
              </a:ext>
            </a:extLst>
          </p:cNvPr>
          <p:cNvSpPr>
            <a:spLocks noGrp="1"/>
          </p:cNvSpPr>
          <p:nvPr>
            <p:ph type="dt" sz="half" idx="14"/>
          </p:nvPr>
        </p:nvSpPr>
        <p:spPr/>
        <p:txBody>
          <a:bodyPr/>
          <a:lstStyle/>
          <a:p>
            <a:endParaRPr lang="en-US"/>
          </a:p>
        </p:txBody>
      </p:sp>
    </p:spTree>
    <p:extLst>
      <p:ext uri="{BB962C8B-B14F-4D97-AF65-F5344CB8AC3E}">
        <p14:creationId xmlns:p14="http://schemas.microsoft.com/office/powerpoint/2010/main" val="325682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s">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DFA92-2ECF-D249-9C34-1363A4C57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black">
          <a:xfrm>
            <a:off x="576000" y="1931399"/>
            <a:ext cx="11041200" cy="1497600"/>
          </a:xfrm>
        </p:spPr>
        <p:txBody>
          <a:bodyPr anchor="b"/>
          <a:lstStyle>
            <a:lvl1pPr algn="l">
              <a:defRPr sz="5400">
                <a:solidFill>
                  <a:schemeClr val="tx1"/>
                </a:solidFill>
              </a:defRPr>
            </a:lvl1pPr>
          </a:lstStyle>
          <a:p>
            <a:endParaRPr lang="en-US"/>
          </a:p>
        </p:txBody>
      </p:sp>
      <p:sp>
        <p:nvSpPr>
          <p:cNvPr id="3" name="Subtitle 2"/>
          <p:cNvSpPr>
            <a:spLocks noGrp="1"/>
          </p:cNvSpPr>
          <p:nvPr>
            <p:ph type="subTitle" idx="1" hasCustomPrompt="1"/>
          </p:nvPr>
        </p:nvSpPr>
        <p:spPr bwMode="black">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endParaRPr/>
          </a:p>
        </p:txBody>
      </p:sp>
      <p:pic>
        <p:nvPicPr>
          <p:cNvPr id="7" name="Picture 6">
            <a:extLst>
              <a:ext uri="{FF2B5EF4-FFF2-40B4-BE49-F238E27FC236}">
                <a16:creationId xmlns:a16="http://schemas.microsoft.com/office/drawing/2014/main" id="{6CF60643-BB79-3841-AF3A-62F1F0062C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1201951840"/>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1_Title slides">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0DFA92-2ECF-D249-9C34-1363A4C575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bwMode="black">
          <a:xfrm>
            <a:off x="576000" y="1931399"/>
            <a:ext cx="11041200" cy="1497600"/>
          </a:xfrm>
        </p:spPr>
        <p:txBody>
          <a:bodyPr anchor="b"/>
          <a:lstStyle>
            <a:lvl1pPr algn="l">
              <a:defRPr sz="5400">
                <a:solidFill>
                  <a:schemeClr val="tx1"/>
                </a:solidFill>
              </a:defRPr>
            </a:lvl1pPr>
          </a:lstStyle>
          <a:p>
            <a:endParaRPr lang="en-US"/>
          </a:p>
        </p:txBody>
      </p:sp>
      <p:sp>
        <p:nvSpPr>
          <p:cNvPr id="3" name="Subtitle 2"/>
          <p:cNvSpPr>
            <a:spLocks noGrp="1"/>
          </p:cNvSpPr>
          <p:nvPr>
            <p:ph type="subTitle" idx="1" hasCustomPrompt="1"/>
          </p:nvPr>
        </p:nvSpPr>
        <p:spPr bwMode="black">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endParaRPr/>
          </a:p>
        </p:txBody>
      </p:sp>
      <p:pic>
        <p:nvPicPr>
          <p:cNvPr id="9" name="Logo">
            <a:extLst>
              <a:ext uri="{FF2B5EF4-FFF2-40B4-BE49-F238E27FC236}">
                <a16:creationId xmlns:a16="http://schemas.microsoft.com/office/drawing/2014/main" id="{F69A9428-1965-4201-B332-A5690ED5ABCB}"/>
              </a:ext>
            </a:extLst>
          </p:cNvPr>
          <p:cNvPicPr>
            <a:picLocks/>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6000" y="576000"/>
            <a:ext cx="1980000" cy="381600"/>
          </a:xfrm>
          <a:prstGeom prst="rect">
            <a:avLst/>
          </a:prstGeom>
        </p:spPr>
      </p:pic>
    </p:spTree>
    <p:extLst>
      <p:ext uri="{BB962C8B-B14F-4D97-AF65-F5344CB8AC3E}">
        <p14:creationId xmlns:p14="http://schemas.microsoft.com/office/powerpoint/2010/main" val="3313523899"/>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s A">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2" name="Title 1"/>
          <p:cNvSpPr>
            <a:spLocks noGrp="1"/>
          </p:cNvSpPr>
          <p:nvPr>
            <p:ph type="ctrTitle" hasCustomPrompt="1"/>
          </p:nvPr>
        </p:nvSpPr>
        <p:spPr>
          <a:xfrm>
            <a:off x="576000" y="1931399"/>
            <a:ext cx="11041200" cy="1497600"/>
          </a:xfrm>
        </p:spPr>
        <p:txBody>
          <a:bodyPr anchor="b"/>
          <a:lstStyle>
            <a:lvl1pPr algn="l">
              <a:defRPr sz="54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US"/>
              <a:t>Click to add subtitle</a:t>
            </a:r>
          </a:p>
        </p:txBody>
      </p:sp>
      <p:sp>
        <p:nvSpPr>
          <p:cNvPr id="15" name="Date Placeholder 6">
            <a:extLst>
              <a:ext uri="{FF2B5EF4-FFF2-40B4-BE49-F238E27FC236}">
                <a16:creationId xmlns:a16="http://schemas.microsoft.com/office/drawing/2014/main" id="{EFA0E44B-0A37-4EDF-908B-8E1253F6E48F}"/>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US"/>
          </a:p>
        </p:txBody>
      </p:sp>
      <p:pic>
        <p:nvPicPr>
          <p:cNvPr id="11" name="Picture 10">
            <a:extLst>
              <a:ext uri="{FF2B5EF4-FFF2-40B4-BE49-F238E27FC236}">
                <a16:creationId xmlns:a16="http://schemas.microsoft.com/office/drawing/2014/main" id="{8C99FADB-0449-5844-8B6F-ECA582C4D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1663199810"/>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s - graphics">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userDrawn="1">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userDrawn="1">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9" name="Freeform: Shape 18">
            <a:extLst>
              <a:ext uri="{FF2B5EF4-FFF2-40B4-BE49-F238E27FC236}">
                <a16:creationId xmlns:a16="http://schemas.microsoft.com/office/drawing/2014/main" id="{681E05B2-2FE5-49AC-8FDD-31EC2C34EFAC}"/>
              </a:ext>
            </a:extLst>
          </p:cNvPr>
          <p:cNvSpPr/>
          <p:nvPr/>
        </p:nvSpPr>
        <p:spPr>
          <a:xfrm>
            <a:off x="5295900" y="2914650"/>
            <a:ext cx="4965700" cy="3943350"/>
          </a:xfrm>
          <a:custGeom>
            <a:avLst/>
            <a:gdLst>
              <a:gd name="connsiteX0" fmla="*/ 2482850 w 4965700"/>
              <a:gd name="connsiteY0" fmla="*/ 0 h 3943350"/>
              <a:gd name="connsiteX1" fmla="*/ 4965700 w 4965700"/>
              <a:gd name="connsiteY1" fmla="*/ 2482851 h 3943350"/>
              <a:gd name="connsiteX2" fmla="*/ 4541668 w 4965700"/>
              <a:gd name="connsiteY2" fmla="*/ 3871037 h 3943350"/>
              <a:gd name="connsiteX3" fmla="*/ 4487593 w 4965700"/>
              <a:gd name="connsiteY3" fmla="*/ 3943350 h 3943350"/>
              <a:gd name="connsiteX4" fmla="*/ 478107 w 4965700"/>
              <a:gd name="connsiteY4" fmla="*/ 3943350 h 3943350"/>
              <a:gd name="connsiteX5" fmla="*/ 424032 w 4965700"/>
              <a:gd name="connsiteY5" fmla="*/ 3871037 h 3943350"/>
              <a:gd name="connsiteX6" fmla="*/ 0 w 4965700"/>
              <a:gd name="connsiteY6" fmla="*/ 2482851 h 3943350"/>
              <a:gd name="connsiteX7" fmla="*/ 2482850 w 4965700"/>
              <a:gd name="connsiteY7" fmla="*/ 0 h 39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5700" h="3943350">
                <a:moveTo>
                  <a:pt x="2482850" y="0"/>
                </a:moveTo>
                <a:cubicBezTo>
                  <a:pt x="3854090" y="0"/>
                  <a:pt x="4965700" y="1111610"/>
                  <a:pt x="4965700" y="2482851"/>
                </a:cubicBezTo>
                <a:cubicBezTo>
                  <a:pt x="4965700" y="2997067"/>
                  <a:pt x="4809380" y="3474771"/>
                  <a:pt x="4541668" y="3871037"/>
                </a:cubicBezTo>
                <a:lnTo>
                  <a:pt x="4487593" y="3943350"/>
                </a:lnTo>
                <a:lnTo>
                  <a:pt x="478107" y="3943350"/>
                </a:lnTo>
                <a:lnTo>
                  <a:pt x="424032" y="3871037"/>
                </a:lnTo>
                <a:cubicBezTo>
                  <a:pt x="156321" y="3474771"/>
                  <a:pt x="0" y="2997067"/>
                  <a:pt x="0" y="2482851"/>
                </a:cubicBezTo>
                <a:cubicBezTo>
                  <a:pt x="0" y="1111610"/>
                  <a:pt x="1111610" y="0"/>
                  <a:pt x="2482850" y="0"/>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6" name="Oval 15">
            <a:extLst>
              <a:ext uri="{FF2B5EF4-FFF2-40B4-BE49-F238E27FC236}">
                <a16:creationId xmlns:a16="http://schemas.microsoft.com/office/drawing/2014/main" id="{0FEBD124-30C8-4B7F-A92F-34525AB16912}"/>
              </a:ext>
            </a:extLst>
          </p:cNvPr>
          <p:cNvSpPr/>
          <p:nvPr/>
        </p:nvSpPr>
        <p:spPr>
          <a:xfrm>
            <a:off x="9072564" y="576000"/>
            <a:ext cx="2747962" cy="2747962"/>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7225C9C9-4574-4B45-BCF8-A3E655BA10B6}"/>
              </a:ext>
            </a:extLst>
          </p:cNvPr>
          <p:cNvSpPr/>
          <p:nvPr userDrawn="1"/>
        </p:nvSpPr>
        <p:spPr>
          <a:xfrm>
            <a:off x="0" y="0"/>
            <a:ext cx="7027609" cy="5992814"/>
          </a:xfrm>
          <a:custGeom>
            <a:avLst/>
            <a:gdLst>
              <a:gd name="connsiteX0" fmla="*/ 0 w 7027609"/>
              <a:gd name="connsiteY0" fmla="*/ 0 h 5992814"/>
              <a:gd name="connsiteX1" fmla="*/ 6432277 w 7027609"/>
              <a:gd name="connsiteY1" fmla="*/ 0 h 5992814"/>
              <a:gd name="connsiteX2" fmla="*/ 6460461 w 7027609"/>
              <a:gd name="connsiteY2" fmla="*/ 43963 h 5992814"/>
              <a:gd name="connsiteX3" fmla="*/ 7027609 w 7027609"/>
              <a:gd name="connsiteY3" fmla="*/ 2075324 h 5992814"/>
              <a:gd name="connsiteX4" fmla="*/ 3110119 w 7027609"/>
              <a:gd name="connsiteY4" fmla="*/ 5992814 h 5992814"/>
              <a:gd name="connsiteX5" fmla="*/ 87193 w 7027609"/>
              <a:gd name="connsiteY5" fmla="*/ 4567212 h 5992814"/>
              <a:gd name="connsiteX6" fmla="*/ 0 w 7027609"/>
              <a:gd name="connsiteY6" fmla="*/ 4450610 h 599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7609" h="5992814">
                <a:moveTo>
                  <a:pt x="0" y="0"/>
                </a:moveTo>
                <a:lnTo>
                  <a:pt x="6432277" y="0"/>
                </a:lnTo>
                <a:lnTo>
                  <a:pt x="6460461" y="43963"/>
                </a:lnTo>
                <a:cubicBezTo>
                  <a:pt x="6820359" y="636276"/>
                  <a:pt x="7027609" y="1331597"/>
                  <a:pt x="7027609" y="2075324"/>
                </a:cubicBezTo>
                <a:cubicBezTo>
                  <a:pt x="7027609" y="4238894"/>
                  <a:pt x="5273689" y="5992814"/>
                  <a:pt x="3110119" y="5992814"/>
                </a:cubicBezTo>
                <a:cubicBezTo>
                  <a:pt x="1893111" y="5992814"/>
                  <a:pt x="805719" y="5437863"/>
                  <a:pt x="87193" y="4567212"/>
                </a:cubicBezTo>
                <a:lnTo>
                  <a:pt x="0" y="44506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userDrawn="1">
            <p:ph type="ctrTitle" hasCustomPrompt="1"/>
          </p:nvPr>
        </p:nvSpPr>
        <p:spPr>
          <a:xfrm>
            <a:off x="576000" y="1931399"/>
            <a:ext cx="11041200" cy="1497600"/>
          </a:xfrm>
        </p:spPr>
        <p:txBody>
          <a:bodyPr anchor="b"/>
          <a:lstStyle>
            <a:lvl1pPr algn="l">
              <a:defRPr sz="5400">
                <a:solidFill>
                  <a:schemeClr val="tx1"/>
                </a:solidFill>
              </a:defRPr>
            </a:lvl1pPr>
          </a:lstStyle>
          <a:p>
            <a:r>
              <a:rPr lang="en-US" noProof="0"/>
              <a:t>Click to add title</a:t>
            </a:r>
            <a:endParaRPr lang="en-US"/>
          </a:p>
        </p:txBody>
      </p:sp>
      <p:sp>
        <p:nvSpPr>
          <p:cNvPr id="3" name="Subtitle 2"/>
          <p:cNvSpPr>
            <a:spLocks noGrp="1"/>
          </p:cNvSpPr>
          <p:nvPr userDrawn="1">
            <p:ph type="subTitle" idx="1" hasCustomPrompt="1"/>
          </p:nvPr>
        </p:nvSpPr>
        <p:spPr>
          <a:xfrm>
            <a:off x="576000" y="3336567"/>
            <a:ext cx="11041200" cy="1655762"/>
          </a:xfrm>
        </p:spPr>
        <p:txBody>
          <a:bodyPr/>
          <a:lstStyle>
            <a:lvl1pPr marL="0" indent="0" algn="l">
              <a:spcBef>
                <a:spcPts val="0"/>
              </a:spcBef>
              <a:buFont typeface="Arial" panose="020B0604020202020204" pitchFamily="34" charset="0"/>
              <a:buChar char="​"/>
              <a:defRPr sz="54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US"/>
              <a:t>Click to add subtitle</a:t>
            </a:r>
          </a:p>
        </p:txBody>
      </p:sp>
      <p:sp>
        <p:nvSpPr>
          <p:cNvPr id="17" name="Date Placeholder 6">
            <a:extLst>
              <a:ext uri="{FF2B5EF4-FFF2-40B4-BE49-F238E27FC236}">
                <a16:creationId xmlns:a16="http://schemas.microsoft.com/office/drawing/2014/main" id="{7214886E-C0C7-49AB-B49B-363D49960386}"/>
              </a:ext>
            </a:extLst>
          </p:cNvPr>
          <p:cNvSpPr>
            <a:spLocks noGrp="1"/>
          </p:cNvSpPr>
          <p:nvPr userDrawn="1">
            <p:ph type="dt" sz="half" idx="10"/>
          </p:nvPr>
        </p:nvSpPr>
        <p:spPr>
          <a:xfrm>
            <a:off x="576000" y="6086106"/>
            <a:ext cx="3775338" cy="324000"/>
          </a:xfrm>
        </p:spPr>
        <p:txBody>
          <a:bodyPr/>
          <a:lstStyle>
            <a:lvl1pPr>
              <a:defRPr sz="1600">
                <a:solidFill>
                  <a:schemeClr val="tx1"/>
                </a:solidFill>
              </a:defRPr>
            </a:lvl1pPr>
          </a:lstStyle>
          <a:p>
            <a:endParaRPr lang="en-US"/>
          </a:p>
        </p:txBody>
      </p:sp>
      <p:pic>
        <p:nvPicPr>
          <p:cNvPr id="15" name="Picture 14">
            <a:extLst>
              <a:ext uri="{FF2B5EF4-FFF2-40B4-BE49-F238E27FC236}">
                <a16:creationId xmlns:a16="http://schemas.microsoft.com/office/drawing/2014/main" id="{DB5C0FCA-B648-2A48-9B51-DB6CC23B8A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1572166603"/>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3297A132-C2EE-4CE3-8B75-B1FDFF50D46E}"/>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1" name="Slide Number Placeholder 10" hidden="1">
            <a:extLst>
              <a:ext uri="{FF2B5EF4-FFF2-40B4-BE49-F238E27FC236}">
                <a16:creationId xmlns:a16="http://schemas.microsoft.com/office/drawing/2014/main" id="{E1304FA1-E0F5-4AD4-846A-37642FFE487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8" name="Picture Placeholder 7"/>
          <p:cNvSpPr>
            <a:spLocks noGrp="1"/>
          </p:cNvSpPr>
          <p:nvPr>
            <p:ph type="pic" sz="quarter" idx="13" hasCustomPrompt="1"/>
          </p:nvPr>
        </p:nvSpPr>
        <p:spPr bwMode="white">
          <a:xfrm>
            <a:off x="0" y="-1"/>
            <a:ext cx="12193200" cy="6861600"/>
          </a:xfrm>
          <a:solidFill>
            <a:schemeClr val="bg2"/>
          </a:solidFill>
        </p:spPr>
        <p:txBody>
          <a:bodyPr lIns="144000" tIns="108000"/>
          <a:lstStyle>
            <a:lvl1pPr marL="0" indent="0" algn="l">
              <a:buNone/>
              <a:defRPr sz="1600"/>
            </a:lvl1pPr>
          </a:lstStyle>
          <a:p>
            <a:r>
              <a:rPr lang="en-US"/>
              <a:t>Click on frame and insert picture using the Insert tab - Pictures or from Templafy Images</a:t>
            </a:r>
          </a:p>
          <a:p>
            <a:endParaRPr lang="en-US"/>
          </a:p>
          <a:p>
            <a:endParaRPr lang="en-US"/>
          </a:p>
        </p:txBody>
      </p:sp>
      <p:sp>
        <p:nvSpPr>
          <p:cNvPr id="14" name="Title 1">
            <a:extLst>
              <a:ext uri="{FF2B5EF4-FFF2-40B4-BE49-F238E27FC236}">
                <a16:creationId xmlns:a16="http://schemas.microsoft.com/office/drawing/2014/main" id="{1D6BA84D-0266-4847-9EEF-BEE0CE01AED2}"/>
              </a:ext>
            </a:extLst>
          </p:cNvPr>
          <p:cNvSpPr>
            <a:spLocks noGrp="1"/>
          </p:cNvSpPr>
          <p:nvPr>
            <p:ph type="ctrTitle" hasCustomPrompt="1"/>
          </p:nvPr>
        </p:nvSpPr>
        <p:spPr>
          <a:xfrm>
            <a:off x="576000" y="1931399"/>
            <a:ext cx="11041200" cy="1497600"/>
          </a:xfrm>
        </p:spPr>
        <p:txBody>
          <a:bodyPr anchor="b"/>
          <a:lstStyle>
            <a:lvl1pPr algn="l">
              <a:defRPr sz="5400">
                <a:solidFill>
                  <a:schemeClr val="bg1"/>
                </a:solidFill>
              </a:defRPr>
            </a:lvl1pPr>
          </a:lstStyle>
          <a:p>
            <a:r>
              <a:rPr lang="en-US" noProof="0"/>
              <a:t>Click to add title</a:t>
            </a:r>
            <a:endParaRPr lang="en-US"/>
          </a:p>
        </p:txBody>
      </p:sp>
      <p:sp>
        <p:nvSpPr>
          <p:cNvPr id="15" name="Subtitle 2">
            <a:extLst>
              <a:ext uri="{FF2B5EF4-FFF2-40B4-BE49-F238E27FC236}">
                <a16:creationId xmlns:a16="http://schemas.microsoft.com/office/drawing/2014/main" id="{059921BB-4DD4-429C-8F66-279674C3CF79}"/>
              </a:ext>
            </a:extLst>
          </p:cNvPr>
          <p:cNvSpPr>
            <a:spLocks noGrp="1"/>
          </p:cNvSpPr>
          <p:nvPr>
            <p:ph type="subTitle" idx="1" hasCustomPrompt="1"/>
          </p:nvPr>
        </p:nvSpPr>
        <p:spPr>
          <a:xfrm>
            <a:off x="576000" y="3336567"/>
            <a:ext cx="11041200" cy="1655762"/>
          </a:xfrm>
        </p:spPr>
        <p:txBody>
          <a:bodyPr/>
          <a:lstStyle>
            <a:lvl1pPr marL="0" indent="0" algn="l">
              <a:spcBef>
                <a:spcPts val="0"/>
              </a:spcBef>
              <a:buFont typeface="Arial" panose="020B0604020202020204" pitchFamily="34" charset="0"/>
              <a:buChar char="​"/>
              <a:defRPr sz="54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US"/>
              <a:t>Click to add subtitle</a:t>
            </a:r>
          </a:p>
        </p:txBody>
      </p:sp>
      <p:sp>
        <p:nvSpPr>
          <p:cNvPr id="13" name="Date Placeholder 6">
            <a:extLst>
              <a:ext uri="{FF2B5EF4-FFF2-40B4-BE49-F238E27FC236}">
                <a16:creationId xmlns:a16="http://schemas.microsoft.com/office/drawing/2014/main" id="{F23CF3CB-D992-451E-9D6B-4B983C899B89}"/>
              </a:ext>
            </a:extLst>
          </p:cNvPr>
          <p:cNvSpPr>
            <a:spLocks noGrp="1"/>
          </p:cNvSpPr>
          <p:nvPr>
            <p:ph type="dt" sz="half" idx="10"/>
          </p:nvPr>
        </p:nvSpPr>
        <p:spPr>
          <a:xfrm>
            <a:off x="576000" y="6086106"/>
            <a:ext cx="3775338" cy="324000"/>
          </a:xfrm>
        </p:spPr>
        <p:txBody>
          <a:bodyPr/>
          <a:lstStyle>
            <a:lvl1pPr>
              <a:defRPr sz="1600">
                <a:solidFill>
                  <a:schemeClr val="bg1"/>
                </a:solidFill>
              </a:defRPr>
            </a:lvl1pPr>
          </a:lstStyle>
          <a:p>
            <a:endParaRPr lang="en-US"/>
          </a:p>
        </p:txBody>
      </p:sp>
      <p:pic>
        <p:nvPicPr>
          <p:cNvPr id="16" name="Picture 15">
            <a:extLst>
              <a:ext uri="{FF2B5EF4-FFF2-40B4-BE49-F238E27FC236}">
                <a16:creationId xmlns:a16="http://schemas.microsoft.com/office/drawing/2014/main" id="{CE9775C7-FEC5-3C40-83A5-0A88A172B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309978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C">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a:prstGeom prst="rect">
            <a:avLst/>
          </a:prstGeom>
        </p:spPr>
        <p:txBody>
          <a:bodyPr/>
          <a:lstStyle>
            <a:lvl1pPr>
              <a:defRPr sz="100">
                <a:noFill/>
              </a:defRPr>
            </a:lvl1pPr>
          </a:lstStyle>
          <a:p>
            <a:endParaRPr lang="en-GB"/>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a:prstGeom prst="rect">
            <a:avLst/>
          </a:prstGeom>
        </p:spPr>
        <p:txBody>
          <a:bodyPr/>
          <a:lstStyle>
            <a:lvl1pPr>
              <a:defRPr sz="100">
                <a:noFill/>
              </a:defRPr>
            </a:lvl1pPr>
          </a:lstStyle>
          <a:p>
            <a:fld id="{23AA811B-2EBD-4900-905E-5BE206449611}" type="slidenum">
              <a:rPr lang="en-GB" smtClean="0"/>
              <a:pPr/>
              <a:t>‹#›</a:t>
            </a:fld>
            <a:endParaRPr lang="en-GB"/>
          </a:p>
        </p:txBody>
      </p:sp>
      <p:sp>
        <p:nvSpPr>
          <p:cNvPr id="15" name="Text Placeholder overlay">
            <a:extLst>
              <a:ext uri="{FF2B5EF4-FFF2-40B4-BE49-F238E27FC236}">
                <a16:creationId xmlns:a16="http://schemas.microsoft.com/office/drawing/2014/main" id="{4A8BF276-0692-46D5-82F5-A0C2FF038B3F}"/>
              </a:ext>
            </a:extLst>
          </p:cNvPr>
          <p:cNvSpPr>
            <a:spLocks noGrp="1"/>
          </p:cNvSpPr>
          <p:nvPr>
            <p:ph type="body" sz="quarter" idx="20" hasCustomPrompt="1"/>
          </p:nvPr>
        </p:nvSpPr>
        <p:spPr bwMode="ltGray">
          <a:xfrm>
            <a:off x="840" y="0"/>
            <a:ext cx="12191160" cy="6858000"/>
          </a:xfrm>
          <a:prstGeom prst="rect">
            <a:avLst/>
          </a:prstGeom>
          <a:solidFill>
            <a:schemeClr val="accent1">
              <a:alpha val="85000"/>
            </a:schemeClr>
          </a:solidFill>
          <a:ln w="0">
            <a:noFill/>
          </a:ln>
        </p:spPr>
        <p:txBody>
          <a:bodyPr wrap="square">
            <a:noAutofit/>
          </a:bodyPr>
          <a:lstStyle>
            <a:lvl1pPr marL="0" indent="0">
              <a:buNone/>
              <a:defRPr sz="100">
                <a:noFill/>
              </a:defRPr>
            </a:lvl1pPr>
          </a:lstStyle>
          <a:p>
            <a:pPr lvl="0"/>
            <a:r>
              <a:rPr lang="en-GB"/>
              <a:t>.</a:t>
            </a:r>
          </a:p>
        </p:txBody>
      </p:sp>
      <p:sp>
        <p:nvSpPr>
          <p:cNvPr id="14" name="Picture Placeholder">
            <a:extLst>
              <a:ext uri="{FF2B5EF4-FFF2-40B4-BE49-F238E27FC236}">
                <a16:creationId xmlns:a16="http://schemas.microsoft.com/office/drawing/2014/main" id="{679832B5-5EE2-42A0-B3B1-34D6BECE044B}"/>
              </a:ext>
            </a:extLst>
          </p:cNvPr>
          <p:cNvSpPr>
            <a:spLocks noGrp="1"/>
          </p:cNvSpPr>
          <p:nvPr>
            <p:ph type="pic" sz="quarter" idx="19" hasCustomPrompt="1"/>
          </p:nvPr>
        </p:nvSpPr>
        <p:spPr bwMode="white">
          <a:xfrm>
            <a:off x="0" y="-1"/>
            <a:ext cx="12193200" cy="6861600"/>
          </a:xfrm>
          <a:noFill/>
        </p:spPr>
        <p:txBody>
          <a:bodyPr lIns="144000" tIns="36000" bIns="108000" anchor="b" anchorCtr="0"/>
          <a:lstStyle>
            <a:lvl1pPr marL="0" indent="0" algn="l">
              <a:spcAft>
                <a:spcPts val="0"/>
              </a:spcAft>
              <a:buNone/>
              <a:defRPr sz="1600">
                <a:solidFill>
                  <a:schemeClr val="bg1"/>
                </a:solidFill>
              </a:defRPr>
            </a:lvl1pPr>
          </a:lstStyle>
          <a:p>
            <a:r>
              <a:rPr lang="en-GB"/>
              <a:t>Click on frame and insert picture using the Insert tab - Pictures or from Templafy Images.</a:t>
            </a:r>
            <a:br>
              <a:rPr lang="en-GB"/>
            </a:br>
            <a:r>
              <a:rPr lang="en-GB"/>
              <a:t>Right click on picture and choose Send to Back to get overlay in front</a:t>
            </a:r>
          </a:p>
        </p:txBody>
      </p:sp>
      <p:sp>
        <p:nvSpPr>
          <p:cNvPr id="2" name="Title 1"/>
          <p:cNvSpPr>
            <a:spLocks noGrp="1"/>
          </p:cNvSpPr>
          <p:nvPr>
            <p:ph type="title" hasCustomPrompt="1"/>
          </p:nvPr>
        </p:nvSpPr>
        <p:spPr>
          <a:xfrm>
            <a:off x="576000" y="576000"/>
            <a:ext cx="11041200" cy="473700"/>
          </a:xfrm>
        </p:spPr>
        <p:txBody>
          <a:bodyPr/>
          <a:lstStyle>
            <a:lvl1pPr>
              <a:defRPr sz="3000">
                <a:solidFill>
                  <a:schemeClr val="bg1"/>
                </a:solidFill>
              </a:defRPr>
            </a:lvl1pPr>
          </a:lstStyle>
          <a:p>
            <a:r>
              <a:rPr lang="en-GB" noProof="0"/>
              <a:t>Click to add Agenda title</a:t>
            </a:r>
          </a:p>
        </p:txBody>
      </p:sp>
      <p:sp>
        <p:nvSpPr>
          <p:cNvPr id="13" name="Subtitle 2">
            <a:extLst>
              <a:ext uri="{FF2B5EF4-FFF2-40B4-BE49-F238E27FC236}">
                <a16:creationId xmlns:a16="http://schemas.microsoft.com/office/drawing/2014/main" id="{7CE4FB65-A8EF-403F-9761-3779E10C069F}"/>
              </a:ext>
            </a:extLst>
          </p:cNvPr>
          <p:cNvSpPr>
            <a:spLocks noGrp="1"/>
          </p:cNvSpPr>
          <p:nvPr>
            <p:ph type="subTitle" idx="1" hasCustomPrompt="1"/>
          </p:nvPr>
        </p:nvSpPr>
        <p:spPr>
          <a:xfrm>
            <a:off x="576000" y="1051200"/>
            <a:ext cx="11039738" cy="417600"/>
          </a:xfrm>
        </p:spPr>
        <p:txBody>
          <a:bodyPr/>
          <a:lstStyle>
            <a:lvl1pPr marL="0" indent="0" algn="l">
              <a:lnSpc>
                <a:spcPct val="90000"/>
              </a:lnSpc>
              <a:spcBef>
                <a:spcPts val="0"/>
              </a:spcBef>
              <a:spcAft>
                <a:spcPts val="0"/>
              </a:spcAft>
              <a:buFont typeface="Arial" panose="020B0604020202020204" pitchFamily="34" charset="0"/>
              <a:buChar char="​"/>
              <a:defRPr sz="2500">
                <a:solidFill>
                  <a:schemeClr val="bg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GB"/>
              <a:t>Click to add subtitle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b="1">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latin typeface="+mn-lt"/>
              </a:defRPr>
            </a:lvl9pPr>
          </a:lstStyle>
          <a:p>
            <a:pPr lvl="0"/>
            <a:r>
              <a:rPr lang="en-GB" noProof="0"/>
              <a:t>Click to add agenda point                              Enter &amp; 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 level</a:t>
            </a:r>
          </a:p>
          <a:p>
            <a:pPr lvl="6"/>
            <a:r>
              <a:rPr lang="en-GB" noProof="0"/>
              <a:t>7 level</a:t>
            </a:r>
          </a:p>
          <a:p>
            <a:pPr lvl="7"/>
            <a:r>
              <a:rPr lang="en-GB" noProof="0"/>
              <a:t>8 level</a:t>
            </a:r>
          </a:p>
          <a:p>
            <a:pPr lvl="8"/>
            <a:r>
              <a:rPr lang="en-GB" noProof="0"/>
              <a:t>9 level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latin typeface="+mn-lt"/>
              </a:defRPr>
            </a:lvl9pPr>
          </a:lstStyle>
          <a:p>
            <a:pPr lvl="0"/>
            <a:r>
              <a:rPr lang="en-GB"/>
              <a:t>09.00-10.00</a:t>
            </a:r>
          </a:p>
          <a:p>
            <a:pPr lvl="1"/>
            <a:r>
              <a:rPr lang="en-GB"/>
              <a:t>02</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3" name="TextBox 2">
            <a:extLst>
              <a:ext uri="{FF2B5EF4-FFF2-40B4-BE49-F238E27FC236}">
                <a16:creationId xmlns:a16="http://schemas.microsoft.com/office/drawing/2014/main" id="{CD2080BB-E265-4531-8CDF-EED5AE7C2C5E}"/>
              </a:ext>
            </a:extLst>
          </p:cNvPr>
          <p:cNvSpPr txBox="1"/>
          <p:nvPr userDrawn="1"/>
        </p:nvSpPr>
        <p:spPr>
          <a:xfrm>
            <a:off x="9525" y="-270387"/>
            <a:ext cx="8882626" cy="215444"/>
          </a:xfrm>
          <a:prstGeom prst="rect">
            <a:avLst/>
          </a:prstGeom>
          <a:noFill/>
        </p:spPr>
        <p:txBody>
          <a:bodyPr wrap="square" lIns="0" tIns="0" rIns="0" bIns="0" rtlCol="0" anchor="b" anchorCtr="0">
            <a:spAutoFit/>
          </a:bodyPr>
          <a:lstStyle/>
          <a:p>
            <a:pPr marL="0" indent="0" algn="l">
              <a:spcAft>
                <a:spcPts val="600"/>
              </a:spcAft>
              <a:buFont typeface="Arial" panose="020B0604020202020204" pitchFamily="34" charset="0"/>
              <a:buNone/>
            </a:pPr>
            <a:r>
              <a:rPr lang="en-GB" sz="1400"/>
              <a:t>Right click on picture and choose “</a:t>
            </a:r>
            <a:r>
              <a:rPr lang="en-GB" sz="1400" b="0"/>
              <a:t>Send to Back” </a:t>
            </a:r>
            <a:r>
              <a:rPr lang="en-GB" sz="1400"/>
              <a:t>to get overlay in front</a:t>
            </a:r>
            <a:endParaRPr lang="en-GB" sz="1600">
              <a:solidFill>
                <a:schemeClr val="tx2"/>
              </a:solidFill>
            </a:endParaRPr>
          </a:p>
        </p:txBody>
      </p:sp>
    </p:spTree>
    <p:extLst>
      <p:ext uri="{BB962C8B-B14F-4D97-AF65-F5344CB8AC3E}">
        <p14:creationId xmlns:p14="http://schemas.microsoft.com/office/powerpoint/2010/main" val="23419717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s - contact">
    <p:bg>
      <p:bgPr>
        <a:solidFill>
          <a:schemeClr val="tx1"/>
        </a:solidFill>
        <a:effectLst/>
      </p:bgPr>
    </p:bg>
    <p:spTree>
      <p:nvGrpSpPr>
        <p:cNvPr id="1" name=""/>
        <p:cNvGrpSpPr/>
        <p:nvPr/>
      </p:nvGrpSpPr>
      <p:grpSpPr>
        <a:xfrm>
          <a:off x="0" y="0"/>
          <a:ext cx="0" cy="0"/>
          <a:chOff x="0" y="0"/>
          <a:chExt cx="0" cy="0"/>
        </a:xfrm>
      </p:grpSpPr>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2" name="Title 1"/>
          <p:cNvSpPr>
            <a:spLocks noGrp="1"/>
          </p:cNvSpPr>
          <p:nvPr>
            <p:ph type="ctrTitle" hasCustomPrompt="1"/>
          </p:nvPr>
        </p:nvSpPr>
        <p:spPr>
          <a:xfrm>
            <a:off x="576000" y="1625064"/>
            <a:ext cx="11041200" cy="668667"/>
          </a:xfrm>
        </p:spPr>
        <p:txBody>
          <a:bodyPr anchor="b"/>
          <a:lstStyle>
            <a:lvl1pPr algn="l">
              <a:defRPr sz="40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234789"/>
            <a:ext cx="11041200" cy="668667"/>
          </a:xfrm>
        </p:spPr>
        <p:txBody>
          <a:bodyPr/>
          <a:lstStyle>
            <a:lvl1pPr marL="0" indent="0" algn="l">
              <a:spcBef>
                <a:spcPts val="0"/>
              </a:spcBef>
              <a:buFont typeface="Arial" panose="020B0604020202020204" pitchFamily="34" charset="0"/>
              <a:buChar char="​"/>
              <a:defRPr sz="400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Char char="​"/>
              <a:defRPr sz="2000">
                <a:solidFill>
                  <a:schemeClr val="tx1"/>
                </a:solidFill>
              </a:defRPr>
            </a:lvl3pPr>
            <a:lvl4pPr marL="0" indent="0" algn="l">
              <a:buFont typeface="Arial" panose="020B0604020202020204" pitchFamily="34" charset="0"/>
              <a:buChar char="​"/>
              <a:defRPr sz="2000">
                <a:solidFill>
                  <a:schemeClr val="tx1"/>
                </a:solidFill>
              </a:defRPr>
            </a:lvl4pPr>
            <a:lvl5pPr marL="0" indent="0" algn="l">
              <a:buFont typeface="Arial" panose="020B0604020202020204" pitchFamily="34" charset="0"/>
              <a:buChar char="​"/>
              <a:defRPr sz="2000">
                <a:solidFill>
                  <a:schemeClr val="tx1"/>
                </a:solidFill>
              </a:defRPr>
            </a:lvl5pPr>
            <a:lvl6pPr marL="0" indent="0" algn="l">
              <a:buFont typeface="Arial" panose="020B0604020202020204" pitchFamily="34" charset="0"/>
              <a:buChar char="​"/>
              <a:defRPr sz="2000">
                <a:solidFill>
                  <a:schemeClr val="tx1"/>
                </a:solidFill>
              </a:defRPr>
            </a:lvl6pPr>
            <a:lvl7pPr marL="0" indent="0" algn="l">
              <a:buFont typeface="Arial" panose="020B0604020202020204" pitchFamily="34" charset="0"/>
              <a:buChar char="​"/>
              <a:defRPr sz="2000">
                <a:solidFill>
                  <a:schemeClr val="tx1"/>
                </a:solidFill>
              </a:defRPr>
            </a:lvl7pPr>
            <a:lvl8pPr marL="0" indent="0" algn="l">
              <a:buFont typeface="Arial" panose="020B0604020202020204" pitchFamily="34" charset="0"/>
              <a:buChar char="​"/>
              <a:defRPr sz="2000">
                <a:solidFill>
                  <a:schemeClr val="tx1"/>
                </a:solidFill>
              </a:defRPr>
            </a:lvl8pPr>
            <a:lvl9pPr marL="0" indent="0" algn="l">
              <a:buFont typeface="Arial" panose="020B0604020202020204" pitchFamily="34" charset="0"/>
              <a:buChar char="​"/>
              <a:tabLst/>
              <a:defRPr sz="20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8E64D1BE-FFDB-4771-8354-D37140FEBE63}"/>
              </a:ext>
            </a:extLst>
          </p:cNvPr>
          <p:cNvSpPr>
            <a:spLocks noGrp="1"/>
          </p:cNvSpPr>
          <p:nvPr>
            <p:ph type="body" sz="quarter" idx="19" hasCustomPrompt="1"/>
          </p:nvPr>
        </p:nvSpPr>
        <p:spPr>
          <a:xfrm>
            <a:off x="576000"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21" name="Text Placeholder 4">
            <a:extLst>
              <a:ext uri="{FF2B5EF4-FFF2-40B4-BE49-F238E27FC236}">
                <a16:creationId xmlns:a16="http://schemas.microsoft.com/office/drawing/2014/main" id="{26CC46B6-052B-4BB2-9EFC-C95F7C63C681}"/>
              </a:ext>
            </a:extLst>
          </p:cNvPr>
          <p:cNvSpPr>
            <a:spLocks noGrp="1"/>
          </p:cNvSpPr>
          <p:nvPr>
            <p:ph type="body" sz="quarter" idx="20" hasCustomPrompt="1"/>
          </p:nvPr>
        </p:nvSpPr>
        <p:spPr>
          <a:xfrm>
            <a:off x="576000"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22" name="Text Placeholder 4">
            <a:extLst>
              <a:ext uri="{FF2B5EF4-FFF2-40B4-BE49-F238E27FC236}">
                <a16:creationId xmlns:a16="http://schemas.microsoft.com/office/drawing/2014/main" id="{8CC3186E-C363-4105-A4A0-A4154C47EE43}"/>
              </a:ext>
            </a:extLst>
          </p:cNvPr>
          <p:cNvSpPr>
            <a:spLocks noGrp="1"/>
          </p:cNvSpPr>
          <p:nvPr>
            <p:ph type="body" sz="quarter" idx="21" hasCustomPrompt="1"/>
          </p:nvPr>
        </p:nvSpPr>
        <p:spPr>
          <a:xfrm>
            <a:off x="576000"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23" name="Text Placeholder 4">
            <a:extLst>
              <a:ext uri="{FF2B5EF4-FFF2-40B4-BE49-F238E27FC236}">
                <a16:creationId xmlns:a16="http://schemas.microsoft.com/office/drawing/2014/main" id="{7D6E1BF6-3010-458D-A589-0E2F9BBEFF18}"/>
              </a:ext>
            </a:extLst>
          </p:cNvPr>
          <p:cNvSpPr>
            <a:spLocks noGrp="1"/>
          </p:cNvSpPr>
          <p:nvPr>
            <p:ph type="body" sz="quarter" idx="22" hasCustomPrompt="1"/>
          </p:nvPr>
        </p:nvSpPr>
        <p:spPr>
          <a:xfrm>
            <a:off x="576000"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28" name="Text Placeholder 4">
            <a:extLst>
              <a:ext uri="{FF2B5EF4-FFF2-40B4-BE49-F238E27FC236}">
                <a16:creationId xmlns:a16="http://schemas.microsoft.com/office/drawing/2014/main" id="{463F8755-E998-40D5-900E-CEB61276E5B9}"/>
              </a:ext>
            </a:extLst>
          </p:cNvPr>
          <p:cNvSpPr>
            <a:spLocks noGrp="1"/>
          </p:cNvSpPr>
          <p:nvPr>
            <p:ph type="body" sz="quarter" idx="23" hasCustomPrompt="1"/>
          </p:nvPr>
        </p:nvSpPr>
        <p:spPr>
          <a:xfrm>
            <a:off x="3415125" y="4868111"/>
            <a:ext cx="1886213" cy="162000"/>
          </a:xfrm>
        </p:spPr>
        <p:txBody>
          <a:bodyPr/>
          <a:lstStyle>
            <a:lvl1pPr marL="0" indent="0">
              <a:spcAft>
                <a:spcPts val="0"/>
              </a:spcAft>
              <a:buNone/>
              <a:defRPr sz="1000" b="1">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name</a:t>
            </a:r>
          </a:p>
        </p:txBody>
      </p:sp>
      <p:sp>
        <p:nvSpPr>
          <p:cNvPr id="29" name="Text Placeholder 4">
            <a:extLst>
              <a:ext uri="{FF2B5EF4-FFF2-40B4-BE49-F238E27FC236}">
                <a16:creationId xmlns:a16="http://schemas.microsoft.com/office/drawing/2014/main" id="{9D998594-1B99-41C9-A443-A34CB455D9F9}"/>
              </a:ext>
            </a:extLst>
          </p:cNvPr>
          <p:cNvSpPr>
            <a:spLocks noGrp="1"/>
          </p:cNvSpPr>
          <p:nvPr>
            <p:ph type="body" sz="quarter" idx="24" hasCustomPrompt="1"/>
          </p:nvPr>
        </p:nvSpPr>
        <p:spPr>
          <a:xfrm>
            <a:off x="3415125" y="5020825"/>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title</a:t>
            </a:r>
          </a:p>
        </p:txBody>
      </p:sp>
      <p:sp>
        <p:nvSpPr>
          <p:cNvPr id="30" name="Text Placeholder 4">
            <a:extLst>
              <a:ext uri="{FF2B5EF4-FFF2-40B4-BE49-F238E27FC236}">
                <a16:creationId xmlns:a16="http://schemas.microsoft.com/office/drawing/2014/main" id="{FCB136DA-F176-494F-93C7-FE388CB90044}"/>
              </a:ext>
            </a:extLst>
          </p:cNvPr>
          <p:cNvSpPr>
            <a:spLocks noGrp="1"/>
          </p:cNvSpPr>
          <p:nvPr>
            <p:ph type="body" sz="quarter" idx="25" hasCustomPrompt="1"/>
          </p:nvPr>
        </p:nvSpPr>
        <p:spPr>
          <a:xfrm>
            <a:off x="3415125" y="5173539"/>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phone</a:t>
            </a:r>
          </a:p>
        </p:txBody>
      </p:sp>
      <p:sp>
        <p:nvSpPr>
          <p:cNvPr id="31" name="Text Placeholder 4">
            <a:extLst>
              <a:ext uri="{FF2B5EF4-FFF2-40B4-BE49-F238E27FC236}">
                <a16:creationId xmlns:a16="http://schemas.microsoft.com/office/drawing/2014/main" id="{934874DC-6E7F-477C-9DCB-BAFAF65D072B}"/>
              </a:ext>
            </a:extLst>
          </p:cNvPr>
          <p:cNvSpPr>
            <a:spLocks noGrp="1"/>
          </p:cNvSpPr>
          <p:nvPr>
            <p:ph type="body" sz="quarter" idx="26" hasCustomPrompt="1"/>
          </p:nvPr>
        </p:nvSpPr>
        <p:spPr>
          <a:xfrm>
            <a:off x="3415125" y="5326252"/>
            <a:ext cx="1886213" cy="162000"/>
          </a:xfrm>
        </p:spPr>
        <p:txBody>
          <a:bodyPr/>
          <a:lstStyle>
            <a:lvl1pPr marL="0" indent="0">
              <a:spcAft>
                <a:spcPts val="0"/>
              </a:spcAft>
              <a:buNone/>
              <a:defRPr sz="1000" b="0">
                <a:solidFill>
                  <a:schemeClr val="tx1"/>
                </a:solidFill>
              </a:defRPr>
            </a:lvl1pPr>
            <a:lvl2pPr marL="0" indent="0">
              <a:spcAft>
                <a:spcPts val="0"/>
              </a:spcAft>
              <a:buNone/>
              <a:defRPr sz="1000">
                <a:solidFill>
                  <a:schemeClr val="tx1"/>
                </a:solidFill>
              </a:defRPr>
            </a:lvl2pPr>
            <a:lvl3pPr marL="0" indent="0">
              <a:spcAft>
                <a:spcPts val="0"/>
              </a:spcAft>
              <a:buNone/>
              <a:defRPr sz="1000">
                <a:solidFill>
                  <a:schemeClr val="tx1"/>
                </a:solidFill>
              </a:defRPr>
            </a:lvl3pPr>
            <a:lvl4pPr>
              <a:spcAft>
                <a:spcPts val="0"/>
              </a:spcAft>
              <a:buNone/>
              <a:defRPr sz="1000">
                <a:solidFill>
                  <a:schemeClr val="tx1"/>
                </a:solidFill>
              </a:defRPr>
            </a:lvl4pPr>
            <a:lvl5pPr>
              <a:spcAft>
                <a:spcPts val="0"/>
              </a:spcAft>
              <a:buNone/>
              <a:defRPr sz="1000">
                <a:solidFill>
                  <a:schemeClr val="tx1"/>
                </a:solidFill>
              </a:defRPr>
            </a:lvl5pPr>
          </a:lstStyle>
          <a:p>
            <a:pPr lvl="0"/>
            <a:r>
              <a:rPr lang="en-US"/>
              <a:t>Click to add mail</a:t>
            </a:r>
          </a:p>
        </p:txBody>
      </p:sp>
      <p:sp>
        <p:nvSpPr>
          <p:cNvPr id="19" name="Picture Placeholder 7">
            <a:extLst>
              <a:ext uri="{FF2B5EF4-FFF2-40B4-BE49-F238E27FC236}">
                <a16:creationId xmlns:a16="http://schemas.microsoft.com/office/drawing/2014/main" id="{AFB351F8-5DEF-4FB0-91E3-BB967FE97CD5}"/>
              </a:ext>
            </a:extLst>
          </p:cNvPr>
          <p:cNvSpPr>
            <a:spLocks noGrp="1"/>
          </p:cNvSpPr>
          <p:nvPr>
            <p:ph type="pic" sz="quarter" idx="13" hasCustomPrompt="1"/>
          </p:nvPr>
        </p:nvSpPr>
        <p:spPr>
          <a:xfrm>
            <a:off x="576000" y="3499200"/>
            <a:ext cx="1260000" cy="1260000"/>
          </a:xfrm>
          <a:prstGeom prst="ellipse">
            <a:avLst/>
          </a:prstGeom>
          <a:noFill/>
        </p:spPr>
        <p:txBody>
          <a:bodyPr lIns="0" tIns="0"/>
          <a:lstStyle>
            <a:lvl1pPr marL="0" indent="0" algn="l">
              <a:buNone/>
              <a:defRPr sz="1100">
                <a:solidFill>
                  <a:schemeClr val="tx1"/>
                </a:solidFill>
              </a:defRPr>
            </a:lvl1pPr>
          </a:lstStyle>
          <a:p>
            <a:r>
              <a:rPr lang="en-US"/>
              <a:t>Click icon to add picture or click on frame and insert picture from Templafy Images</a:t>
            </a:r>
          </a:p>
        </p:txBody>
      </p:sp>
      <p:sp>
        <p:nvSpPr>
          <p:cNvPr id="20" name="Picture Placeholder 7">
            <a:extLst>
              <a:ext uri="{FF2B5EF4-FFF2-40B4-BE49-F238E27FC236}">
                <a16:creationId xmlns:a16="http://schemas.microsoft.com/office/drawing/2014/main" id="{366E0C37-1F3D-413C-AECF-51423DC25192}"/>
              </a:ext>
            </a:extLst>
          </p:cNvPr>
          <p:cNvSpPr>
            <a:spLocks noGrp="1"/>
          </p:cNvSpPr>
          <p:nvPr>
            <p:ph type="pic" sz="quarter" idx="18" hasCustomPrompt="1"/>
          </p:nvPr>
        </p:nvSpPr>
        <p:spPr>
          <a:xfrm>
            <a:off x="3415125" y="3499200"/>
            <a:ext cx="1260000" cy="1260000"/>
          </a:xfrm>
          <a:prstGeom prst="ellipse">
            <a:avLst/>
          </a:prstGeom>
          <a:noFill/>
        </p:spPr>
        <p:txBody>
          <a:bodyPr lIns="0" tIns="0"/>
          <a:lstStyle>
            <a:lvl1pPr marL="0" indent="0" algn="l">
              <a:buNone/>
              <a:defRPr sz="1100">
                <a:solidFill>
                  <a:schemeClr val="tx1"/>
                </a:solidFill>
              </a:defRPr>
            </a:lvl1pPr>
          </a:lstStyle>
          <a:p>
            <a:r>
              <a:rPr lang="en-US"/>
              <a:t>Click icon to add picture or click on frame and insert picture from Templafy Images</a:t>
            </a:r>
          </a:p>
        </p:txBody>
      </p:sp>
      <p:sp>
        <p:nvSpPr>
          <p:cNvPr id="17" name="Date Placeholder 6">
            <a:extLst>
              <a:ext uri="{FF2B5EF4-FFF2-40B4-BE49-F238E27FC236}">
                <a16:creationId xmlns:a16="http://schemas.microsoft.com/office/drawing/2014/main" id="{7214886E-C0C7-49AB-B49B-363D49960386}"/>
              </a:ext>
            </a:extLst>
          </p:cNvPr>
          <p:cNvSpPr>
            <a:spLocks noGrp="1"/>
          </p:cNvSpPr>
          <p:nvPr>
            <p:ph type="dt" sz="half" idx="10"/>
          </p:nvPr>
        </p:nvSpPr>
        <p:spPr>
          <a:xfrm>
            <a:off x="576000" y="6086106"/>
            <a:ext cx="3775338" cy="324000"/>
          </a:xfrm>
        </p:spPr>
        <p:txBody>
          <a:bodyPr/>
          <a:lstStyle>
            <a:lvl1pPr>
              <a:defRPr sz="1600">
                <a:solidFill>
                  <a:schemeClr val="tx1"/>
                </a:solidFill>
              </a:defRPr>
            </a:lvl1pPr>
          </a:lstStyle>
          <a:p>
            <a:endParaRPr lang="en-US"/>
          </a:p>
        </p:txBody>
      </p:sp>
      <p:pic>
        <p:nvPicPr>
          <p:cNvPr id="24" name="Picture 23">
            <a:extLst>
              <a:ext uri="{FF2B5EF4-FFF2-40B4-BE49-F238E27FC236}">
                <a16:creationId xmlns:a16="http://schemas.microsoft.com/office/drawing/2014/main" id="{949547EC-8419-9E43-A0D1-5191053088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000" y="574475"/>
            <a:ext cx="3767400" cy="383125"/>
          </a:xfrm>
          <a:prstGeom prst="rect">
            <a:avLst/>
          </a:prstGeom>
        </p:spPr>
      </p:pic>
    </p:spTree>
    <p:extLst>
      <p:ext uri="{BB962C8B-B14F-4D97-AF65-F5344CB8AC3E}">
        <p14:creationId xmlns:p14="http://schemas.microsoft.com/office/powerpoint/2010/main" val="3689633510"/>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9" name="Rectangle 8">
            <a:extLst>
              <a:ext uri="{FF2B5EF4-FFF2-40B4-BE49-F238E27FC236}">
                <a16:creationId xmlns:a16="http://schemas.microsoft.com/office/drawing/2014/main" id="{E45208B8-66B4-4F82-A2D7-96EB109CECE0}"/>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D6E7D07A-E00A-41AC-A493-B9D5B0FC9ED3}"/>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0F223FF8-3E71-4595-82E6-A06858EB27C4}"/>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6F1AC36F-9A46-4F85-987C-E695E3EA1056}"/>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521A5F3E-20AF-4B08-92C1-04397D528C9C}"/>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p:txBody>
          <a:bodyPr/>
          <a:lstStyle>
            <a:lvl1pPr>
              <a:defRPr sz="5400">
                <a:solidFill>
                  <a:schemeClr val="bg1"/>
                </a:solidFill>
              </a:defRPr>
            </a:lvl1pPr>
          </a:lstStyle>
          <a:p>
            <a:endParaRP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defRPr>
            </a:lvl9pPr>
          </a:lstStyle>
          <a:p>
            <a:pPr lvl="0"/>
            <a:r>
              <a:rPr lang="en-US" noProof="0"/>
              <a:t>Click to add agenda point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defRPr>
            </a:lvl9pPr>
          </a:lstStyle>
          <a:p>
            <a:pPr lvl="0"/>
            <a:r>
              <a:rPr lang="en-US"/>
              <a:t>09.00-10.00</a:t>
            </a:r>
          </a:p>
          <a:p>
            <a:pPr lvl="1"/>
            <a:r>
              <a:rPr lang="en-US"/>
              <a:t>02</a:t>
            </a:r>
          </a:p>
          <a:p>
            <a:pPr lvl="2"/>
            <a:r>
              <a:rPr lang="en-US"/>
              <a:t>03</a:t>
            </a:r>
          </a:p>
          <a:p>
            <a:pPr lvl="3"/>
            <a:r>
              <a:rPr lang="en-US"/>
              <a:t>04</a:t>
            </a:r>
          </a:p>
          <a:p>
            <a:pPr lvl="4"/>
            <a:r>
              <a:rPr lang="en-US"/>
              <a:t>05</a:t>
            </a:r>
          </a:p>
          <a:p>
            <a:pPr lvl="5"/>
            <a:r>
              <a:rPr lang="en-US"/>
              <a:t>06</a:t>
            </a:r>
          </a:p>
          <a:p>
            <a:pPr lvl="6"/>
            <a:r>
              <a:rPr lang="en-US"/>
              <a:t>07</a:t>
            </a:r>
          </a:p>
          <a:p>
            <a:pPr lvl="7"/>
            <a:r>
              <a:rPr lang="en-US"/>
              <a:t>08</a:t>
            </a:r>
          </a:p>
          <a:p>
            <a:pPr lvl="8"/>
            <a:r>
              <a:rPr lang="en-US"/>
              <a:t>09</a:t>
            </a:r>
          </a:p>
        </p:txBody>
      </p:sp>
    </p:spTree>
    <p:extLst>
      <p:ext uri="{BB962C8B-B14F-4D97-AF65-F5344CB8AC3E}">
        <p14:creationId xmlns:p14="http://schemas.microsoft.com/office/powerpoint/2010/main" val="1315191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14" name="Background">
            <a:extLst>
              <a:ext uri="{FF2B5EF4-FFF2-40B4-BE49-F238E27FC236}">
                <a16:creationId xmlns:a16="http://schemas.microsoft.com/office/drawing/2014/main" id="{FA2552B0-F9F4-472D-8719-15F02EAF1059}"/>
              </a:ext>
            </a:extLst>
          </p:cNvPr>
          <p:cNvSpPr/>
          <p:nvPr userDrawn="1"/>
        </p:nvSpPr>
        <p:spPr bwMode="white">
          <a:xfrm>
            <a:off x="0" y="0"/>
            <a:ext cx="12193200" cy="6861600"/>
          </a:xfrm>
          <a:prstGeom prst="rect">
            <a:avLst/>
          </a:prstGeom>
          <a:solidFill>
            <a:srgbClr val="DA2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9" name="Freeform: Shape 18">
            <a:extLst>
              <a:ext uri="{FF2B5EF4-FFF2-40B4-BE49-F238E27FC236}">
                <a16:creationId xmlns:a16="http://schemas.microsoft.com/office/drawing/2014/main" id="{F17B9AA7-2875-46E0-9F83-D7C0B2C6A677}"/>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20">
            <a:extLst>
              <a:ext uri="{FF2B5EF4-FFF2-40B4-BE49-F238E27FC236}">
                <a16:creationId xmlns:a16="http://schemas.microsoft.com/office/drawing/2014/main" id="{204EF026-4E26-4412-86E3-32705E330949}"/>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val 11">
            <a:extLst>
              <a:ext uri="{FF2B5EF4-FFF2-40B4-BE49-F238E27FC236}">
                <a16:creationId xmlns:a16="http://schemas.microsoft.com/office/drawing/2014/main" id="{9F7C243E-1C2E-41C5-A0E6-12E1D2753744}"/>
              </a:ext>
            </a:extLst>
          </p:cNvPr>
          <p:cNvSpPr/>
          <p:nvPr userDrawn="1"/>
        </p:nvSpPr>
        <p:spPr>
          <a:xfrm>
            <a:off x="8470647" y="2901865"/>
            <a:ext cx="3130237" cy="3130237"/>
          </a:xfrm>
          <a:prstGeom prst="ellipse">
            <a:avLst/>
          </a:prstGeom>
          <a:solidFill>
            <a:srgbClr val="9D223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579801"/>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Agenda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812A81-40DD-824F-B876-494F84E67E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title" hasCustomPrompt="1"/>
          </p:nvPr>
        </p:nvSpPr>
        <p:spPr/>
        <p:txBody>
          <a:bodyPr/>
          <a:lstStyle>
            <a:lvl1pPr>
              <a:defRPr sz="5400">
                <a:solidFill>
                  <a:schemeClr val="bg1"/>
                </a:solidFill>
              </a:defRPr>
            </a:lvl1pPr>
          </a:lstStyle>
          <a:p>
            <a:r>
              <a:rPr lang="en-US" noProof="0"/>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defRPr>
            </a:lvl9pPr>
          </a:lstStyle>
          <a:p>
            <a:pPr lvl="0"/>
            <a:r>
              <a:rPr lang="en-US" noProof="0"/>
              <a:t>Click to add agenda point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defRPr>
            </a:lvl9pPr>
          </a:lstStyle>
          <a:p>
            <a:pPr lvl="0"/>
            <a:r>
              <a:rPr lang="en-US"/>
              <a:t>09.00-10.00</a:t>
            </a:r>
          </a:p>
          <a:p>
            <a:pPr lvl="1"/>
            <a:r>
              <a:rPr lang="en-US"/>
              <a:t>02</a:t>
            </a:r>
          </a:p>
          <a:p>
            <a:pPr lvl="2"/>
            <a:r>
              <a:rPr lang="en-US"/>
              <a:t>03</a:t>
            </a:r>
          </a:p>
          <a:p>
            <a:pPr lvl="3"/>
            <a:r>
              <a:rPr lang="en-US"/>
              <a:t>04</a:t>
            </a:r>
          </a:p>
          <a:p>
            <a:pPr lvl="4"/>
            <a:r>
              <a:rPr lang="en-US"/>
              <a:t>05</a:t>
            </a:r>
          </a:p>
          <a:p>
            <a:pPr lvl="5"/>
            <a:r>
              <a:rPr lang="en-US"/>
              <a:t>06</a:t>
            </a:r>
          </a:p>
          <a:p>
            <a:pPr lvl="6"/>
            <a:r>
              <a:rPr lang="en-US"/>
              <a:t>07</a:t>
            </a:r>
          </a:p>
          <a:p>
            <a:pPr lvl="7"/>
            <a:r>
              <a:rPr lang="en-US"/>
              <a:t>08</a:t>
            </a:r>
          </a:p>
          <a:p>
            <a:pPr lvl="8"/>
            <a:r>
              <a:rPr lang="en-US"/>
              <a:t>09</a:t>
            </a:r>
          </a:p>
        </p:txBody>
      </p:sp>
    </p:spTree>
    <p:extLst>
      <p:ext uri="{BB962C8B-B14F-4D97-AF65-F5344CB8AC3E}">
        <p14:creationId xmlns:p14="http://schemas.microsoft.com/office/powerpoint/2010/main" val="33149764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Agenda 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15EBA7-CA3E-B74D-B471-0C9B9890F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Date Placeholder 6" hidden="1">
            <a:extLst>
              <a:ext uri="{FF2B5EF4-FFF2-40B4-BE49-F238E27FC236}">
                <a16:creationId xmlns:a16="http://schemas.microsoft.com/office/drawing/2014/main" id="{840932BE-DDFC-4972-85A7-C427ACEB26D9}"/>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1" name="Footer Placeholder 8" hidden="1">
            <a:extLst>
              <a:ext uri="{FF2B5EF4-FFF2-40B4-BE49-F238E27FC236}">
                <a16:creationId xmlns:a16="http://schemas.microsoft.com/office/drawing/2014/main" id="{CDE982F8-DB66-4D32-95A2-375163C347BD}"/>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9936A8CC-0D3C-4064-8E29-0B36B3DADA88}"/>
              </a:ext>
            </a:extLst>
          </p:cNvPr>
          <p:cNvSpPr>
            <a:spLocks noGrp="1"/>
          </p:cNvSpPr>
          <p:nvPr>
            <p:ph type="sldNum" sz="quarter" idx="18"/>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title" hasCustomPrompt="1"/>
          </p:nvPr>
        </p:nvSpPr>
        <p:spPr/>
        <p:txBody>
          <a:bodyPr/>
          <a:lstStyle>
            <a:lvl1pPr>
              <a:defRPr sz="5400">
                <a:solidFill>
                  <a:schemeClr val="bg1"/>
                </a:solidFill>
              </a:defRPr>
            </a:lvl1pPr>
          </a:lstStyle>
          <a:p>
            <a:r>
              <a:rPr lang="en-US" noProof="0"/>
              <a:t>Click to add Agenda title</a:t>
            </a:r>
          </a:p>
        </p:txBody>
      </p:sp>
      <p:sp>
        <p:nvSpPr>
          <p:cNvPr id="7" name="Text Placeholder 2"/>
          <p:cNvSpPr>
            <a:spLocks noGrp="1"/>
          </p:cNvSpPr>
          <p:nvPr>
            <p:ph type="body" sz="quarter" idx="13" hasCustomPrompt="1"/>
          </p:nvPr>
        </p:nvSpPr>
        <p:spPr>
          <a:xfrm>
            <a:off x="2174875" y="1727974"/>
            <a:ext cx="5008563" cy="4264840"/>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Bef>
                <a:spcPts val="0"/>
              </a:spcBef>
              <a:spcAft>
                <a:spcPts val="0"/>
              </a:spcAft>
              <a:buFont typeface="Arial" panose="020B0604020202020204" pitchFamily="34" charset="0"/>
              <a:buChar char="​"/>
              <a:defRPr sz="2000" b="1">
                <a:solidFill>
                  <a:schemeClr val="bg1"/>
                </a:solidFill>
              </a:defRPr>
            </a:lvl2pPr>
            <a:lvl3pPr marL="0" indent="0">
              <a:lnSpc>
                <a:spcPts val="2400"/>
              </a:lnSpc>
              <a:spcBef>
                <a:spcPts val="0"/>
              </a:spcBef>
              <a:spcAft>
                <a:spcPts val="0"/>
              </a:spcAft>
              <a:buFont typeface="Arial" panose="020B0604020202020204" pitchFamily="34" charset="0"/>
              <a:buChar char="​"/>
              <a:defRPr sz="2000">
                <a:solidFill>
                  <a:schemeClr val="bg1"/>
                </a:solidFill>
              </a:defRPr>
            </a:lvl3pPr>
            <a:lvl4pPr marL="0" indent="0">
              <a:lnSpc>
                <a:spcPts val="2400"/>
              </a:lnSpc>
              <a:spcBef>
                <a:spcPts val="0"/>
              </a:spcBef>
              <a:spcAft>
                <a:spcPts val="0"/>
              </a:spcAft>
              <a:buFont typeface="Arial" panose="020B0604020202020204" pitchFamily="34" charset="0"/>
              <a:buChar char="​"/>
              <a:defRPr sz="2000">
                <a:solidFill>
                  <a:schemeClr val="bg1"/>
                </a:solidFill>
              </a:defRPr>
            </a:lvl4pPr>
            <a:lvl5pPr marL="0" indent="0">
              <a:lnSpc>
                <a:spcPts val="2400"/>
              </a:lnSpc>
              <a:spcBef>
                <a:spcPts val="0"/>
              </a:spcBef>
              <a:spcAft>
                <a:spcPts val="0"/>
              </a:spcAft>
              <a:buFont typeface="Arial" panose="020B0604020202020204" pitchFamily="34" charset="0"/>
              <a:buChar char="​"/>
              <a:defRPr sz="2000">
                <a:solidFill>
                  <a:schemeClr val="bg1"/>
                </a:solidFill>
              </a:defRPr>
            </a:lvl5pPr>
            <a:lvl6pPr marL="0" indent="0">
              <a:lnSpc>
                <a:spcPts val="2400"/>
              </a:lnSpc>
              <a:spcBef>
                <a:spcPts val="0"/>
              </a:spcBef>
              <a:spcAft>
                <a:spcPts val="0"/>
              </a:spcAft>
              <a:buFont typeface="Arial" panose="020B0604020202020204" pitchFamily="34" charset="0"/>
              <a:buChar char="​"/>
              <a:defRPr sz="2000">
                <a:solidFill>
                  <a:schemeClr val="bg1"/>
                </a:solidFill>
              </a:defRPr>
            </a:lvl6pPr>
            <a:lvl7pPr marL="0" indent="0">
              <a:lnSpc>
                <a:spcPts val="2400"/>
              </a:lnSpc>
              <a:spcBef>
                <a:spcPts val="0"/>
              </a:spcBef>
              <a:spcAft>
                <a:spcPts val="0"/>
              </a:spcAft>
              <a:buFont typeface="Arial" panose="020B0604020202020204" pitchFamily="34" charset="0"/>
              <a:buChar char="​"/>
              <a:defRPr sz="2000">
                <a:solidFill>
                  <a:schemeClr val="bg1"/>
                </a:solidFill>
              </a:defRPr>
            </a:lvl7pPr>
            <a:lvl8pPr marL="0" indent="0">
              <a:lnSpc>
                <a:spcPts val="2400"/>
              </a:lnSpc>
              <a:spcBef>
                <a:spcPts val="0"/>
              </a:spcBef>
              <a:spcAft>
                <a:spcPts val="0"/>
              </a:spcAft>
              <a:buFont typeface="Arial" panose="020B0604020202020204" pitchFamily="34" charset="0"/>
              <a:buChar char="​"/>
              <a:defRPr sz="2000">
                <a:solidFill>
                  <a:schemeClr val="bg1"/>
                </a:solidFill>
              </a:defRPr>
            </a:lvl8pPr>
            <a:lvl9pPr marL="0" indent="0">
              <a:lnSpc>
                <a:spcPts val="2400"/>
              </a:lnSpc>
              <a:spcBef>
                <a:spcPts val="0"/>
              </a:spcBef>
              <a:buFont typeface="Arial" panose="020B0604020202020204" pitchFamily="34" charset="0"/>
              <a:buChar char="​"/>
              <a:defRPr sz="2000">
                <a:solidFill>
                  <a:schemeClr val="bg1"/>
                </a:solidFill>
              </a:defRPr>
            </a:lvl9pPr>
          </a:lstStyle>
          <a:p>
            <a:pPr lvl="0"/>
            <a:r>
              <a:rPr lang="en-US" noProof="0"/>
              <a:t>Click to add agenda point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75999" y="1727973"/>
            <a:ext cx="1598875" cy="4266341"/>
          </a:xfrm>
        </p:spPr>
        <p:txBody>
          <a:bodyPr/>
          <a:lstStyle>
            <a:lvl1pPr marL="0" indent="0">
              <a:lnSpc>
                <a:spcPts val="2400"/>
              </a:lnSpc>
              <a:spcAft>
                <a:spcPts val="0"/>
              </a:spcAft>
              <a:buFont typeface="Arial" panose="020B0604020202020204" pitchFamily="34" charset="0"/>
              <a:buChar char="​"/>
              <a:defRPr sz="2000">
                <a:solidFill>
                  <a:schemeClr val="bg1"/>
                </a:solidFill>
              </a:defRPr>
            </a:lvl1pPr>
            <a:lvl2pPr marL="0" indent="0">
              <a:lnSpc>
                <a:spcPts val="2400"/>
              </a:lnSpc>
              <a:spcAft>
                <a:spcPts val="0"/>
              </a:spcAft>
              <a:buFont typeface="Arial" panose="020B0604020202020204" pitchFamily="34" charset="0"/>
              <a:buChar char="​"/>
              <a:defRPr sz="2000" b="1">
                <a:solidFill>
                  <a:schemeClr val="bg1"/>
                </a:solidFill>
              </a:defRPr>
            </a:lvl2pPr>
            <a:lvl3pPr marL="0" indent="0">
              <a:lnSpc>
                <a:spcPts val="2400"/>
              </a:lnSpc>
              <a:spcAft>
                <a:spcPts val="0"/>
              </a:spcAft>
              <a:buFont typeface="Arial" panose="020B0604020202020204" pitchFamily="34" charset="0"/>
              <a:buChar char="​"/>
              <a:defRPr sz="2000">
                <a:solidFill>
                  <a:schemeClr val="bg1"/>
                </a:solidFill>
              </a:defRPr>
            </a:lvl3pPr>
            <a:lvl4pPr>
              <a:lnSpc>
                <a:spcPts val="2400"/>
              </a:lnSpc>
              <a:spcAft>
                <a:spcPts val="0"/>
              </a:spcAft>
              <a:buFont typeface="Arial" panose="020B0604020202020204" pitchFamily="34" charset="0"/>
              <a:buChar char="​"/>
              <a:defRPr sz="2000">
                <a:solidFill>
                  <a:schemeClr val="bg1"/>
                </a:solidFill>
              </a:defRPr>
            </a:lvl4pPr>
            <a:lvl5pPr>
              <a:lnSpc>
                <a:spcPts val="2400"/>
              </a:lnSpc>
              <a:spcAft>
                <a:spcPts val="0"/>
              </a:spcAft>
              <a:buFont typeface="Arial" panose="020B0604020202020204" pitchFamily="34" charset="0"/>
              <a:buChar char="​"/>
              <a:defRPr sz="2000">
                <a:solidFill>
                  <a:schemeClr val="bg1"/>
                </a:solidFill>
              </a:defRPr>
            </a:lvl5pPr>
            <a:lvl6pPr marL="0" indent="0">
              <a:lnSpc>
                <a:spcPts val="2400"/>
              </a:lnSpc>
              <a:spcAft>
                <a:spcPts val="0"/>
              </a:spcAft>
              <a:buFont typeface="Arial" panose="020B0604020202020204" pitchFamily="34" charset="0"/>
              <a:buChar char="​"/>
              <a:defRPr sz="2000" b="1">
                <a:solidFill>
                  <a:schemeClr val="bg1"/>
                </a:solidFill>
              </a:defRPr>
            </a:lvl6pPr>
            <a:lvl7pPr>
              <a:lnSpc>
                <a:spcPts val="2400"/>
              </a:lnSpc>
              <a:spcAft>
                <a:spcPts val="0"/>
              </a:spcAft>
              <a:defRPr sz="2000" b="0">
                <a:solidFill>
                  <a:schemeClr val="bg1"/>
                </a:solidFill>
              </a:defRPr>
            </a:lvl7pPr>
            <a:lvl8pPr>
              <a:lnSpc>
                <a:spcPts val="2400"/>
              </a:lnSpc>
              <a:spcAft>
                <a:spcPts val="0"/>
              </a:spcAft>
              <a:defRPr sz="2000" b="1">
                <a:solidFill>
                  <a:schemeClr val="bg1"/>
                </a:solidFill>
              </a:defRPr>
            </a:lvl8pPr>
            <a:lvl9pPr>
              <a:lnSpc>
                <a:spcPts val="2400"/>
              </a:lnSpc>
              <a:spcAft>
                <a:spcPts val="0"/>
              </a:spcAft>
              <a:defRPr sz="2000">
                <a:solidFill>
                  <a:schemeClr val="bg1"/>
                </a:solidFill>
              </a:defRPr>
            </a:lvl9pPr>
          </a:lstStyle>
          <a:p>
            <a:pPr lvl="0"/>
            <a:r>
              <a:rPr lang="en-US"/>
              <a:t>09.00-10.00</a:t>
            </a:r>
          </a:p>
          <a:p>
            <a:pPr lvl="1"/>
            <a:r>
              <a:rPr lang="en-US"/>
              <a:t>02</a:t>
            </a:r>
          </a:p>
          <a:p>
            <a:pPr lvl="2"/>
            <a:r>
              <a:rPr lang="en-US"/>
              <a:t>03</a:t>
            </a:r>
          </a:p>
          <a:p>
            <a:pPr lvl="3"/>
            <a:r>
              <a:rPr lang="en-US"/>
              <a:t>04</a:t>
            </a:r>
          </a:p>
          <a:p>
            <a:pPr lvl="4"/>
            <a:r>
              <a:rPr lang="en-US"/>
              <a:t>05</a:t>
            </a:r>
          </a:p>
          <a:p>
            <a:pPr lvl="5"/>
            <a:r>
              <a:rPr lang="en-US"/>
              <a:t>06</a:t>
            </a:r>
          </a:p>
          <a:p>
            <a:pPr lvl="6"/>
            <a:r>
              <a:rPr lang="en-US"/>
              <a:t>07</a:t>
            </a:r>
          </a:p>
          <a:p>
            <a:pPr lvl="7"/>
            <a:r>
              <a:rPr lang="en-US"/>
              <a:t>08</a:t>
            </a:r>
          </a:p>
          <a:p>
            <a:pPr lvl="8"/>
            <a:r>
              <a:rPr lang="en-US"/>
              <a:t>09</a:t>
            </a:r>
          </a:p>
        </p:txBody>
      </p:sp>
    </p:spTree>
    <p:extLst>
      <p:ext uri="{BB962C8B-B14F-4D97-AF65-F5344CB8AC3E}">
        <p14:creationId xmlns:p14="http://schemas.microsoft.com/office/powerpoint/2010/main" val="36114130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0" name="Date Placeholder 6" hidden="1">
            <a:extLst>
              <a:ext uri="{FF2B5EF4-FFF2-40B4-BE49-F238E27FC236}">
                <a16:creationId xmlns:a16="http://schemas.microsoft.com/office/drawing/2014/main" id="{A0208642-FAE2-4418-9014-1CE767DCC7FD}"/>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1" name="Footer Placeholder 8" hidden="1">
            <a:extLst>
              <a:ext uri="{FF2B5EF4-FFF2-40B4-BE49-F238E27FC236}">
                <a16:creationId xmlns:a16="http://schemas.microsoft.com/office/drawing/2014/main" id="{E7F83165-73E5-45CF-B88B-91410D08B50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2" name="Slide Number Placeholder 10" hidden="1">
            <a:extLst>
              <a:ext uri="{FF2B5EF4-FFF2-40B4-BE49-F238E27FC236}">
                <a16:creationId xmlns:a16="http://schemas.microsoft.com/office/drawing/2014/main" id="{F03054CD-9DA2-4418-92CC-F992664950B9}"/>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9" name="Rectangle 8">
            <a:extLst>
              <a:ext uri="{FF2B5EF4-FFF2-40B4-BE49-F238E27FC236}">
                <a16:creationId xmlns:a16="http://schemas.microsoft.com/office/drawing/2014/main" id="{277433B5-7CF5-4F0C-AFEC-58E83EB67089}"/>
              </a:ext>
            </a:extLst>
          </p:cNvPr>
          <p:cNvSpPr/>
          <p:nvPr userDrawn="1"/>
        </p:nvSpPr>
        <p:spPr bwMode="white">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6BD7C526-7012-44C2-846B-90136E01891C}"/>
              </a:ext>
            </a:extLst>
          </p:cNvPr>
          <p:cNvGrpSpPr/>
          <p:nvPr userDrawn="1"/>
        </p:nvGrpSpPr>
        <p:grpSpPr>
          <a:xfrm>
            <a:off x="0" y="0"/>
            <a:ext cx="12192001" cy="6858000"/>
            <a:chOff x="0" y="0"/>
            <a:chExt cx="12192001" cy="6858000"/>
          </a:xfrm>
        </p:grpSpPr>
        <p:sp>
          <p:nvSpPr>
            <p:cNvPr id="17" name="Freeform: Shape 16">
              <a:extLst>
                <a:ext uri="{FF2B5EF4-FFF2-40B4-BE49-F238E27FC236}">
                  <a16:creationId xmlns:a16="http://schemas.microsoft.com/office/drawing/2014/main" id="{398190AE-A7DB-4CE8-BD3C-33F8F3FD45CC}"/>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5A9E80E-E191-4496-A91C-DFC183245E46}"/>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Oval 18">
              <a:extLst>
                <a:ext uri="{FF2B5EF4-FFF2-40B4-BE49-F238E27FC236}">
                  <a16:creationId xmlns:a16="http://schemas.microsoft.com/office/drawing/2014/main" id="{C784C86D-8E4A-4B6B-8308-654B0ECBD800}"/>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p:txBody>
          <a:bodyPr/>
          <a:lstStyle>
            <a:lvl1pPr>
              <a:defRPr sz="5400">
                <a:solidFill>
                  <a:schemeClr val="bg1"/>
                </a:solidFill>
              </a:defRPr>
            </a:lvl1pPr>
          </a:lstStyle>
          <a:p>
            <a:endParaRPr/>
          </a:p>
        </p:txBody>
      </p:sp>
      <p:sp>
        <p:nvSpPr>
          <p:cNvPr id="7" name="Text Placeholder 2"/>
          <p:cNvSpPr>
            <a:spLocks noGrp="1"/>
          </p:cNvSpPr>
          <p:nvPr>
            <p:ph type="body" sz="quarter" idx="13" hasCustomPrompt="1"/>
          </p:nvPr>
        </p:nvSpPr>
        <p:spPr>
          <a:xfrm>
            <a:off x="576000" y="1728000"/>
            <a:ext cx="6607438" cy="4264813"/>
          </a:xfrm>
        </p:spPr>
        <p:txBody>
          <a:bodyPr/>
          <a:lstStyle>
            <a:lvl1pPr marL="0" indent="0">
              <a:lnSpc>
                <a:spcPct val="100000"/>
              </a:lnSpc>
              <a:spcAft>
                <a:spcPts val="900"/>
              </a:spcAft>
              <a:buFont typeface="Arial" panose="020B0604020202020204" pitchFamily="34" charset="0"/>
              <a:buChar char="​"/>
              <a:defRPr sz="2000">
                <a:solidFill>
                  <a:schemeClr val="bg1"/>
                </a:solidFill>
              </a:defRPr>
            </a:lvl1pPr>
            <a:lvl2pPr marL="0" indent="0">
              <a:lnSpc>
                <a:spcPct val="100000"/>
              </a:lnSpc>
              <a:spcBef>
                <a:spcPts val="0"/>
              </a:spcBef>
              <a:spcAft>
                <a:spcPts val="900"/>
              </a:spcAft>
              <a:buFont typeface="Arial" panose="020B0604020202020204" pitchFamily="34" charset="0"/>
              <a:buChar char="​"/>
              <a:defRPr sz="2000" b="1">
                <a:solidFill>
                  <a:schemeClr val="bg1"/>
                </a:solidFill>
              </a:defRPr>
            </a:lvl2pPr>
            <a:lvl3pPr marL="0" indent="0">
              <a:lnSpc>
                <a:spcPct val="100000"/>
              </a:lnSpc>
              <a:spcBef>
                <a:spcPts val="0"/>
              </a:spcBef>
              <a:spcAft>
                <a:spcPts val="900"/>
              </a:spcAft>
              <a:buFont typeface="Arial" panose="020B0604020202020204" pitchFamily="34" charset="0"/>
              <a:buChar char="​"/>
              <a:defRPr sz="2000">
                <a:solidFill>
                  <a:schemeClr val="bg1"/>
                </a:solidFill>
              </a:defRPr>
            </a:lvl3pPr>
            <a:lvl4pPr marL="0" indent="0">
              <a:lnSpc>
                <a:spcPct val="100000"/>
              </a:lnSpc>
              <a:spcBef>
                <a:spcPts val="0"/>
              </a:spcBef>
              <a:spcAft>
                <a:spcPts val="900"/>
              </a:spcAft>
              <a:buFont typeface="Arial" panose="020B0604020202020204" pitchFamily="34" charset="0"/>
              <a:buChar char="​"/>
              <a:defRPr sz="2000">
                <a:solidFill>
                  <a:schemeClr val="bg1"/>
                </a:solidFill>
              </a:defRPr>
            </a:lvl4pPr>
            <a:lvl5pPr marL="0" indent="0">
              <a:lnSpc>
                <a:spcPct val="100000"/>
              </a:lnSpc>
              <a:spcBef>
                <a:spcPts val="0"/>
              </a:spcBef>
              <a:spcAft>
                <a:spcPts val="900"/>
              </a:spcAft>
              <a:buFont typeface="Arial" panose="020B0604020202020204" pitchFamily="34" charset="0"/>
              <a:buChar char="​"/>
              <a:defRPr sz="2000">
                <a:solidFill>
                  <a:schemeClr val="bg1"/>
                </a:solidFill>
              </a:defRPr>
            </a:lvl5pPr>
            <a:lvl6pPr marL="0" indent="0">
              <a:lnSpc>
                <a:spcPct val="100000"/>
              </a:lnSpc>
              <a:spcBef>
                <a:spcPts val="0"/>
              </a:spcBef>
              <a:spcAft>
                <a:spcPts val="900"/>
              </a:spcAft>
              <a:buFont typeface="Arial" panose="020B0604020202020204" pitchFamily="34" charset="0"/>
              <a:buChar char="​"/>
              <a:defRPr sz="2000">
                <a:solidFill>
                  <a:schemeClr val="bg1"/>
                </a:solidFill>
              </a:defRPr>
            </a:lvl6pPr>
            <a:lvl7pPr marL="0" indent="0">
              <a:lnSpc>
                <a:spcPct val="100000"/>
              </a:lnSpc>
              <a:spcBef>
                <a:spcPts val="0"/>
              </a:spcBef>
              <a:spcAft>
                <a:spcPts val="900"/>
              </a:spcAft>
              <a:buFont typeface="Arial" panose="020B0604020202020204" pitchFamily="34" charset="0"/>
              <a:buChar char="​"/>
              <a:defRPr sz="2000">
                <a:solidFill>
                  <a:schemeClr val="bg1"/>
                </a:solidFill>
              </a:defRPr>
            </a:lvl7pPr>
            <a:lvl8pPr marL="0" indent="0">
              <a:lnSpc>
                <a:spcPct val="100000"/>
              </a:lnSpc>
              <a:spcBef>
                <a:spcPts val="0"/>
              </a:spcBef>
              <a:spcAft>
                <a:spcPts val="900"/>
              </a:spcAft>
              <a:buFont typeface="Arial" panose="020B0604020202020204" pitchFamily="34" charset="0"/>
              <a:buChar char="​"/>
              <a:defRPr sz="2000">
                <a:solidFill>
                  <a:schemeClr val="bg1"/>
                </a:solidFill>
              </a:defRPr>
            </a:lvl8pPr>
            <a:lvl9pPr marL="0" indent="0">
              <a:lnSpc>
                <a:spcPct val="100000"/>
              </a:lnSpc>
              <a:spcBef>
                <a:spcPts val="0"/>
              </a:spcBef>
              <a:spcAft>
                <a:spcPts val="900"/>
              </a:spcAft>
              <a:buFont typeface="Arial" panose="020B0604020202020204" pitchFamily="34" charset="0"/>
              <a:buChar char="​"/>
              <a:defRPr sz="2000">
                <a:solidFill>
                  <a:schemeClr val="bg1"/>
                </a:solidFill>
              </a:defRPr>
            </a:lvl9pPr>
          </a:lstStyle>
          <a:p>
            <a:pPr lvl="0"/>
            <a:r>
              <a:rPr lang="en-US" noProof="0"/>
              <a:t>Click to add agenda point (Enter+TAB for next text level, SHIFT+TAB to go back in levels)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Tree>
    <p:extLst>
      <p:ext uri="{BB962C8B-B14F-4D97-AF65-F5344CB8AC3E}">
        <p14:creationId xmlns:p14="http://schemas.microsoft.com/office/powerpoint/2010/main" val="39146018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A">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7" name="Background"/>
          <p:cNvSpPr/>
          <p:nvPr userDrawn="1"/>
        </p:nvSpPr>
        <p:spPr bwMode="white">
          <a:xfrm>
            <a:off x="0" y="0"/>
            <a:ext cx="12193200" cy="686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grpSp>
        <p:nvGrpSpPr>
          <p:cNvPr id="22" name="Group 21">
            <a:extLst>
              <a:ext uri="{FF2B5EF4-FFF2-40B4-BE49-F238E27FC236}">
                <a16:creationId xmlns:a16="http://schemas.microsoft.com/office/drawing/2014/main" id="{AE8AB26F-90BA-448D-9EAA-1D7165163085}"/>
              </a:ext>
            </a:extLst>
          </p:cNvPr>
          <p:cNvGrpSpPr/>
          <p:nvPr userDrawn="1"/>
        </p:nvGrpSpPr>
        <p:grpSpPr>
          <a:xfrm>
            <a:off x="0" y="0"/>
            <a:ext cx="12192001" cy="6858000"/>
            <a:chOff x="0" y="0"/>
            <a:chExt cx="12192001" cy="6858000"/>
          </a:xfrm>
        </p:grpSpPr>
        <p:sp>
          <p:nvSpPr>
            <p:cNvPr id="19" name="Freeform: Shape 18">
              <a:extLst>
                <a:ext uri="{FF2B5EF4-FFF2-40B4-BE49-F238E27FC236}">
                  <a16:creationId xmlns:a16="http://schemas.microsoft.com/office/drawing/2014/main" id="{518C9BAC-9CC3-435C-830B-C71FD64F94B2}"/>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B73C97C-424C-4722-9780-15811048487F}"/>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a:extLst>
                <a:ext uri="{FF2B5EF4-FFF2-40B4-BE49-F238E27FC236}">
                  <a16:creationId xmlns:a16="http://schemas.microsoft.com/office/drawing/2014/main" id="{0FED8129-ACA0-4A76-ADFE-578202199385}"/>
                </a:ext>
              </a:extLst>
            </p:cNvPr>
            <p:cNvSpPr/>
            <p:nvPr userDrawn="1"/>
          </p:nvSpPr>
          <p:spPr>
            <a:xfrm>
              <a:off x="8470647" y="2901865"/>
              <a:ext cx="3130237" cy="3130237"/>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114049"/>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B">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15" name="Background">
            <a:extLst>
              <a:ext uri="{FF2B5EF4-FFF2-40B4-BE49-F238E27FC236}">
                <a16:creationId xmlns:a16="http://schemas.microsoft.com/office/drawing/2014/main" id="{B658BF75-1F8A-45AD-A77D-C0D0CD90E72A}"/>
              </a:ext>
            </a:extLst>
          </p:cNvPr>
          <p:cNvSpPr/>
          <p:nvPr userDrawn="1"/>
        </p:nvSpPr>
        <p:spPr bwMode="white">
          <a:xfrm>
            <a:off x="0" y="0"/>
            <a:ext cx="12193200" cy="6861600"/>
          </a:xfrm>
          <a:prstGeom prst="rect">
            <a:avLst/>
          </a:prstGeom>
          <a:solidFill>
            <a:srgbClr val="5F2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noProof="0"/>
          </a:p>
        </p:txBody>
      </p:sp>
      <p:sp>
        <p:nvSpPr>
          <p:cNvPr id="16" name="Freeform: Shape 18">
            <a:extLst>
              <a:ext uri="{FF2B5EF4-FFF2-40B4-BE49-F238E27FC236}">
                <a16:creationId xmlns:a16="http://schemas.microsoft.com/office/drawing/2014/main" id="{193D8F01-E329-44FD-8665-5F2ADADD0053}"/>
              </a:ext>
            </a:extLst>
          </p:cNvPr>
          <p:cNvSpPr>
            <a:spLocks noChangeAspect="1"/>
          </p:cNvSpPr>
          <p:nvPr userDrawn="1"/>
        </p:nvSpPr>
        <p:spPr>
          <a:xfrm>
            <a:off x="0" y="0"/>
            <a:ext cx="8128000" cy="6858000"/>
          </a:xfrm>
          <a:custGeom>
            <a:avLst/>
            <a:gdLst>
              <a:gd name="connsiteX0" fmla="*/ 0 w 8128000"/>
              <a:gd name="connsiteY0" fmla="*/ 0 h 6858000"/>
              <a:gd name="connsiteX1" fmla="*/ 7111930 w 8128000"/>
              <a:gd name="connsiteY1" fmla="*/ 0 h 6858000"/>
              <a:gd name="connsiteX2" fmla="*/ 7215928 w 8128000"/>
              <a:gd name="connsiteY2" fmla="*/ 162221 h 6858000"/>
              <a:gd name="connsiteX3" fmla="*/ 8128000 w 8128000"/>
              <a:gd name="connsiteY3" fmla="*/ 3429000 h 6858000"/>
              <a:gd name="connsiteX4" fmla="*/ 7215928 w 8128000"/>
              <a:gd name="connsiteY4" fmla="*/ 6695780 h 6858000"/>
              <a:gd name="connsiteX5" fmla="*/ 7111930 w 8128000"/>
              <a:gd name="connsiteY5" fmla="*/ 6858000 h 6858000"/>
              <a:gd name="connsiteX6" fmla="*/ 0 w 8128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000" h="6858000">
                <a:moveTo>
                  <a:pt x="0" y="0"/>
                </a:moveTo>
                <a:lnTo>
                  <a:pt x="7111930" y="0"/>
                </a:lnTo>
                <a:lnTo>
                  <a:pt x="7215928" y="162221"/>
                </a:lnTo>
                <a:cubicBezTo>
                  <a:pt x="7794706" y="1114762"/>
                  <a:pt x="8128000" y="2232959"/>
                  <a:pt x="8128000" y="3429000"/>
                </a:cubicBezTo>
                <a:cubicBezTo>
                  <a:pt x="8128000" y="4625042"/>
                  <a:pt x="7794706" y="5743239"/>
                  <a:pt x="7215928" y="6695780"/>
                </a:cubicBezTo>
                <a:lnTo>
                  <a:pt x="7111930" y="6858000"/>
                </a:lnTo>
                <a:lnTo>
                  <a:pt x="0" y="685800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20">
            <a:extLst>
              <a:ext uri="{FF2B5EF4-FFF2-40B4-BE49-F238E27FC236}">
                <a16:creationId xmlns:a16="http://schemas.microsoft.com/office/drawing/2014/main" id="{FB717744-F1EF-458F-AB7F-4EE06C6CFDB7}"/>
              </a:ext>
            </a:extLst>
          </p:cNvPr>
          <p:cNvSpPr/>
          <p:nvPr userDrawn="1"/>
        </p:nvSpPr>
        <p:spPr>
          <a:xfrm>
            <a:off x="9072564" y="1"/>
            <a:ext cx="3119437" cy="4444323"/>
          </a:xfrm>
          <a:custGeom>
            <a:avLst/>
            <a:gdLst>
              <a:gd name="connsiteX0" fmla="*/ 197611 w 3119437"/>
              <a:gd name="connsiteY0" fmla="*/ 0 h 4444323"/>
              <a:gd name="connsiteX1" fmla="*/ 3119437 w 3119437"/>
              <a:gd name="connsiteY1" fmla="*/ 0 h 4444323"/>
              <a:gd name="connsiteX2" fmla="*/ 3119437 w 3119437"/>
              <a:gd name="connsiteY2" fmla="*/ 4444323 h 4444323"/>
              <a:gd name="connsiteX3" fmla="*/ 2989952 w 3119437"/>
              <a:gd name="connsiteY3" fmla="*/ 4434477 h 4444323"/>
              <a:gd name="connsiteX4" fmla="*/ 0 w 3119437"/>
              <a:gd name="connsiteY4" fmla="*/ 1121198 h 4444323"/>
              <a:gd name="connsiteX5" fmla="*/ 149732 w 3119437"/>
              <a:gd name="connsiteY5" fmla="*/ 130817 h 44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9437" h="4444323">
                <a:moveTo>
                  <a:pt x="197611" y="0"/>
                </a:moveTo>
                <a:lnTo>
                  <a:pt x="3119437" y="0"/>
                </a:lnTo>
                <a:lnTo>
                  <a:pt x="3119437" y="4444323"/>
                </a:lnTo>
                <a:lnTo>
                  <a:pt x="2989952" y="4434477"/>
                </a:lnTo>
                <a:cubicBezTo>
                  <a:pt x="1310541" y="4263924"/>
                  <a:pt x="0" y="2845607"/>
                  <a:pt x="0" y="1121198"/>
                </a:cubicBezTo>
                <a:cubicBezTo>
                  <a:pt x="0" y="776316"/>
                  <a:pt x="52422" y="443678"/>
                  <a:pt x="149732" y="130817"/>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1">
            <a:extLst>
              <a:ext uri="{FF2B5EF4-FFF2-40B4-BE49-F238E27FC236}">
                <a16:creationId xmlns:a16="http://schemas.microsoft.com/office/drawing/2014/main" id="{F73564C1-09EA-47F8-A495-43896622AE82}"/>
              </a:ext>
            </a:extLst>
          </p:cNvPr>
          <p:cNvSpPr/>
          <p:nvPr userDrawn="1"/>
        </p:nvSpPr>
        <p:spPr>
          <a:xfrm>
            <a:off x="8470647" y="2901865"/>
            <a:ext cx="3130237" cy="313023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r>
              <a:rPr lang="en-US" noProof="0"/>
              <a:t>Click to add title</a:t>
            </a:r>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r>
              <a:rPr lang="en-US"/>
              <a:t>Click to add subtitle</a:t>
            </a: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r>
              <a:rPr lang="en-US" noProof="0"/>
              <a:t>Click to add text</a:t>
            </a:r>
            <a:endParaRPr lang="en-US"/>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14406"/>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endParaRP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endParaRPr lang="en-US"/>
          </a:p>
          <a:p>
            <a:pPr lvl="1"/>
            <a:endParaRPr lang="en-US"/>
          </a:p>
          <a:p>
            <a:pPr lvl="2"/>
            <a:endParaRPr lang="en-US"/>
          </a:p>
          <a:p>
            <a:pPr lvl="3"/>
            <a:endParaRPr lang="en-US"/>
          </a:p>
          <a:p>
            <a:pPr lvl="4"/>
            <a:endParaRPr lang="en-US"/>
          </a:p>
        </p:txBody>
      </p:sp>
      <p:sp>
        <p:nvSpPr>
          <p:cNvPr id="8" name="Slide Number Placeholder 8">
            <a:extLst>
              <a:ext uri="{FF2B5EF4-FFF2-40B4-BE49-F238E27FC236}">
                <a16:creationId xmlns:a16="http://schemas.microsoft.com/office/drawing/2014/main" id="{0F1437D1-F35D-48C6-9D2C-2F097E9B70F0}"/>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1765894089"/>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Divider C">
    <p:bg>
      <p:bgPr>
        <a:solidFill>
          <a:schemeClr val="tx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noFill/>
              </a:defRPr>
            </a:lvl1pPr>
          </a:lstStyle>
          <a:p>
            <a:endParaRPr lang="en-US"/>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US"/>
          </a:p>
        </p:txBody>
      </p:sp>
      <p:sp>
        <p:nvSpPr>
          <p:cNvPr id="13" name="Slide Number Placeholder 10" hidden="1">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en-US" smtClean="0"/>
              <a:pPr/>
              <a:t>‹#›</a:t>
            </a:fld>
            <a:endParaRPr lang="en-US"/>
          </a:p>
        </p:txBody>
      </p:sp>
      <p:sp>
        <p:nvSpPr>
          <p:cNvPr id="2" name="Title 1"/>
          <p:cNvSpPr>
            <a:spLocks noGrp="1"/>
          </p:cNvSpPr>
          <p:nvPr>
            <p:ph type="ctrTitle" hasCustomPrompt="1"/>
          </p:nvPr>
        </p:nvSpPr>
        <p:spPr>
          <a:xfrm>
            <a:off x="576000" y="1282431"/>
            <a:ext cx="11041200" cy="917229"/>
          </a:xfrm>
        </p:spPr>
        <p:txBody>
          <a:bodyPr anchor="b"/>
          <a:lstStyle>
            <a:lvl1pPr algn="l">
              <a:defRPr sz="3600">
                <a:solidFill>
                  <a:schemeClr val="tx1"/>
                </a:solidFill>
              </a:defRPr>
            </a:lvl1pPr>
          </a:lstStyle>
          <a:p>
            <a:endParaRPr lang="en-US"/>
          </a:p>
        </p:txBody>
      </p:sp>
      <p:sp>
        <p:nvSpPr>
          <p:cNvPr id="3" name="Subtitle 2"/>
          <p:cNvSpPr>
            <a:spLocks noGrp="1"/>
          </p:cNvSpPr>
          <p:nvPr>
            <p:ph type="subTitle" idx="1" hasCustomPrompt="1"/>
          </p:nvPr>
        </p:nvSpPr>
        <p:spPr>
          <a:xfrm>
            <a:off x="576000" y="2171826"/>
            <a:ext cx="11041200" cy="735840"/>
          </a:xfrm>
        </p:spPr>
        <p:txBody>
          <a:bodyPr/>
          <a:lstStyle>
            <a:lvl1pPr marL="0" indent="0" algn="l">
              <a:spcBef>
                <a:spcPts val="0"/>
              </a:spcBef>
              <a:buFont typeface="Arial" panose="020B0604020202020204" pitchFamily="34" charset="0"/>
              <a:buChar char="​"/>
              <a:defRPr sz="3600">
                <a:solidFill>
                  <a:schemeClr val="tx1"/>
                </a:solidFill>
              </a:defRPr>
            </a:lvl1pPr>
            <a:lvl2pPr marL="0" indent="0" algn="l">
              <a:buFont typeface="Arial" panose="020B0604020202020204" pitchFamily="34" charset="0"/>
              <a:buNone/>
              <a:defRPr sz="3600">
                <a:solidFill>
                  <a:schemeClr val="tx1"/>
                </a:solidFill>
              </a:defRPr>
            </a:lvl2pPr>
            <a:lvl3pPr marL="0" indent="0" algn="l">
              <a:buFont typeface="Arial" panose="020B0604020202020204" pitchFamily="34" charset="0"/>
              <a:buChar char="​"/>
              <a:defRPr sz="3600">
                <a:solidFill>
                  <a:schemeClr val="tx1"/>
                </a:solidFill>
              </a:defRPr>
            </a:lvl3pPr>
            <a:lvl4pPr marL="0" indent="0" algn="l">
              <a:buFont typeface="Arial" panose="020B0604020202020204" pitchFamily="34" charset="0"/>
              <a:buChar char="​"/>
              <a:defRPr sz="3600">
                <a:solidFill>
                  <a:schemeClr val="tx1"/>
                </a:solidFill>
              </a:defRPr>
            </a:lvl4pPr>
            <a:lvl5pPr marL="0" indent="0" algn="l">
              <a:buFont typeface="Arial" panose="020B0604020202020204" pitchFamily="34" charset="0"/>
              <a:buChar char="​"/>
              <a:defRPr sz="3600">
                <a:solidFill>
                  <a:schemeClr val="tx1"/>
                </a:solidFill>
              </a:defRPr>
            </a:lvl5pPr>
            <a:lvl6pPr marL="0" indent="0" algn="l">
              <a:buFont typeface="Arial" panose="020B0604020202020204" pitchFamily="34" charset="0"/>
              <a:buChar char="​"/>
              <a:defRPr sz="3600">
                <a:solidFill>
                  <a:schemeClr val="tx1"/>
                </a:solidFill>
              </a:defRPr>
            </a:lvl6pPr>
            <a:lvl7pPr marL="0" indent="0" algn="l">
              <a:buFont typeface="Arial" panose="020B0604020202020204" pitchFamily="34" charset="0"/>
              <a:buChar char="​"/>
              <a:defRPr sz="3600">
                <a:solidFill>
                  <a:schemeClr val="tx1"/>
                </a:solidFill>
              </a:defRPr>
            </a:lvl7pPr>
            <a:lvl8pPr marL="0" indent="0" algn="l">
              <a:buFont typeface="Arial" panose="020B0604020202020204" pitchFamily="34" charset="0"/>
              <a:buChar char="​"/>
              <a:defRPr sz="3600">
                <a:solidFill>
                  <a:schemeClr val="tx1"/>
                </a:solidFill>
              </a:defRPr>
            </a:lvl8pPr>
            <a:lvl9pPr marL="0" indent="0" algn="l">
              <a:buFont typeface="Arial" panose="020B0604020202020204" pitchFamily="34" charset="0"/>
              <a:buChar char="​"/>
              <a:tabLst/>
              <a:defRPr sz="3600">
                <a:solidFill>
                  <a:schemeClr val="tx1"/>
                </a:solidFill>
              </a:defRPr>
            </a:lvl9pPr>
          </a:lstStyle>
          <a:p>
            <a:endParaRPr/>
          </a:p>
        </p:txBody>
      </p:sp>
      <p:sp>
        <p:nvSpPr>
          <p:cNvPr id="5" name="Text Placeholder 4">
            <a:extLst>
              <a:ext uri="{FF2B5EF4-FFF2-40B4-BE49-F238E27FC236}">
                <a16:creationId xmlns:a16="http://schemas.microsoft.com/office/drawing/2014/main" id="{BE48532C-49EB-4FFC-AD64-D5F372EB90C3}"/>
              </a:ext>
            </a:extLst>
          </p:cNvPr>
          <p:cNvSpPr>
            <a:spLocks noGrp="1"/>
          </p:cNvSpPr>
          <p:nvPr>
            <p:ph type="body" sz="quarter" idx="18" hasCustomPrompt="1"/>
          </p:nvPr>
        </p:nvSpPr>
        <p:spPr>
          <a:xfrm>
            <a:off x="574675" y="3059779"/>
            <a:ext cx="5376863" cy="2933034"/>
          </a:xfrm>
        </p:spPr>
        <p:txBody>
          <a:bodyPr/>
          <a:lstStyle>
            <a:lvl1pPr marL="0" indent="0">
              <a:buNone/>
              <a:defRPr sz="2000">
                <a:solidFill>
                  <a:schemeClr val="tx1"/>
                </a:solidFill>
              </a:defRPr>
            </a:lvl1pPr>
            <a:lvl2pPr marL="0" indent="0">
              <a:buNone/>
              <a:defRPr sz="2000">
                <a:solidFill>
                  <a:schemeClr val="tx1"/>
                </a:solidFill>
              </a:defRPr>
            </a:lvl2pPr>
            <a:lvl3pPr marL="0" indent="0">
              <a:buNone/>
              <a:defRPr sz="2000">
                <a:solidFill>
                  <a:schemeClr val="tx1"/>
                </a:solidFill>
              </a:defRPr>
            </a:lvl3pPr>
            <a:lvl4pPr>
              <a:buNone/>
              <a:defRPr sz="2000">
                <a:solidFill>
                  <a:schemeClr val="tx1"/>
                </a:solidFill>
              </a:defRPr>
            </a:lvl4pPr>
            <a:lvl5pPr>
              <a:buNone/>
              <a:defRPr sz="2000">
                <a:solidFill>
                  <a:schemeClr val="tx1"/>
                </a:solidFill>
              </a:defRPr>
            </a:lvl5pPr>
          </a:lstStyle>
          <a:p>
            <a:pPr lvl="0"/>
            <a:endParaRPr lang="en-US"/>
          </a:p>
          <a:p>
            <a:pPr lvl="1"/>
            <a:endParaRPr lang="en-US"/>
          </a:p>
          <a:p>
            <a:pPr lvl="2"/>
            <a:endParaRPr lang="en-US"/>
          </a:p>
          <a:p>
            <a:pPr lvl="3"/>
            <a:endParaRPr lang="en-US"/>
          </a:p>
          <a:p>
            <a:pPr lvl="4"/>
            <a:endParaRPr lang="en-US"/>
          </a:p>
        </p:txBody>
      </p:sp>
      <p:sp>
        <p:nvSpPr>
          <p:cNvPr id="8" name="Slide Number Placeholder 8">
            <a:extLst>
              <a:ext uri="{FF2B5EF4-FFF2-40B4-BE49-F238E27FC236}">
                <a16:creationId xmlns:a16="http://schemas.microsoft.com/office/drawing/2014/main" id="{558E6AC8-A6EC-45F5-A95D-B2F5A5DC0213}"/>
              </a:ext>
            </a:extLst>
          </p:cNvPr>
          <p:cNvSpPr txBox="1">
            <a:spLocks/>
          </p:cNvSpPr>
          <p:nvPr userDrawn="1"/>
        </p:nvSpPr>
        <p:spPr>
          <a:xfrm>
            <a:off x="9183688" y="6507300"/>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Tree>
    <p:extLst>
      <p:ext uri="{BB962C8B-B14F-4D97-AF65-F5344CB8AC3E}">
        <p14:creationId xmlns:p14="http://schemas.microsoft.com/office/powerpoint/2010/main" val="83531237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tags" Target="../tags/tag5.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ags" Target="../tags/tag6.xml"/><Relationship Id="rId95" Type="http://schemas.openxmlformats.org/officeDocument/2006/relationships/tags" Target="../tags/tag1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ags" Target="../tags/tag4.xml"/><Relationship Id="rId91" Type="http://schemas.openxmlformats.org/officeDocument/2006/relationships/tags" Target="../tags/tag7.xml"/><Relationship Id="rId96" Type="http://schemas.openxmlformats.org/officeDocument/2006/relationships/tags" Target="../tags/tag1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ags" Target="../tags/tag2.xml"/><Relationship Id="rId94" Type="http://schemas.openxmlformats.org/officeDocument/2006/relationships/tags" Target="../tags/tag10.xml"/><Relationship Id="rId99" Type="http://schemas.openxmlformats.org/officeDocument/2006/relationships/tags" Target="../tags/tag15.xml"/><Relationship Id="rId10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ags" Target="../tags/tag13.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ags" Target="../tags/tag8.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ags" Target="../tags/tag3.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ags" Target="../tags/tag1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tags" Target="../tags/tag9.xml"/><Relationship Id="rId98" Type="http://schemas.openxmlformats.org/officeDocument/2006/relationships/tags" Target="../tags/tag14.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0.xml"/><Relationship Id="rId21" Type="http://schemas.openxmlformats.org/officeDocument/2006/relationships/slideLayout" Target="../slideLayouts/slideLayout105.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63" Type="http://schemas.openxmlformats.org/officeDocument/2006/relationships/tags" Target="../tags/tag20.xml"/><Relationship Id="rId68" Type="http://schemas.openxmlformats.org/officeDocument/2006/relationships/tags" Target="../tags/tag25.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9" Type="http://schemas.openxmlformats.org/officeDocument/2006/relationships/slideLayout" Target="../slideLayouts/slideLayout113.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8" Type="http://schemas.openxmlformats.org/officeDocument/2006/relationships/slideLayout" Target="../slideLayouts/slideLayout142.xml"/><Relationship Id="rId66" Type="http://schemas.openxmlformats.org/officeDocument/2006/relationships/tags" Target="../tags/tag23.xml"/><Relationship Id="rId74" Type="http://schemas.openxmlformats.org/officeDocument/2006/relationships/tags" Target="../tags/tag31.xml"/><Relationship Id="rId5" Type="http://schemas.openxmlformats.org/officeDocument/2006/relationships/slideLayout" Target="../slideLayouts/slideLayout89.xml"/><Relationship Id="rId61" Type="http://schemas.openxmlformats.org/officeDocument/2006/relationships/tags" Target="../tags/tag18.xml"/><Relationship Id="rId19" Type="http://schemas.openxmlformats.org/officeDocument/2006/relationships/slideLayout" Target="../slideLayouts/slideLayout10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slideLayout" Target="../slideLayouts/slideLayout140.xml"/><Relationship Id="rId64" Type="http://schemas.openxmlformats.org/officeDocument/2006/relationships/tags" Target="../tags/tag21.xml"/><Relationship Id="rId69" Type="http://schemas.openxmlformats.org/officeDocument/2006/relationships/tags" Target="../tags/tag26.xml"/><Relationship Id="rId8" Type="http://schemas.openxmlformats.org/officeDocument/2006/relationships/slideLayout" Target="../slideLayouts/slideLayout92.xml"/><Relationship Id="rId51" Type="http://schemas.openxmlformats.org/officeDocument/2006/relationships/slideLayout" Target="../slideLayouts/slideLayout135.xml"/><Relationship Id="rId72" Type="http://schemas.openxmlformats.org/officeDocument/2006/relationships/tags" Target="../tags/tag29.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59" Type="http://schemas.openxmlformats.org/officeDocument/2006/relationships/theme" Target="../theme/theme2.xml"/><Relationship Id="rId67" Type="http://schemas.openxmlformats.org/officeDocument/2006/relationships/tags" Target="../tags/tag24.xml"/><Relationship Id="rId20" Type="http://schemas.openxmlformats.org/officeDocument/2006/relationships/slideLayout" Target="../slideLayouts/slideLayout104.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62" Type="http://schemas.openxmlformats.org/officeDocument/2006/relationships/tags" Target="../tags/tag19.xml"/><Relationship Id="rId70" Type="http://schemas.openxmlformats.org/officeDocument/2006/relationships/tags" Target="../tags/tag27.xml"/><Relationship Id="rId75" Type="http://schemas.openxmlformats.org/officeDocument/2006/relationships/image" Target="../media/image1.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57" Type="http://schemas.openxmlformats.org/officeDocument/2006/relationships/slideLayout" Target="../slideLayouts/slideLayout141.xml"/><Relationship Id="rId10" Type="http://schemas.openxmlformats.org/officeDocument/2006/relationships/slideLayout" Target="../slideLayouts/slideLayout94.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60" Type="http://schemas.openxmlformats.org/officeDocument/2006/relationships/tags" Target="../tags/tag17.xml"/><Relationship Id="rId65" Type="http://schemas.openxmlformats.org/officeDocument/2006/relationships/tags" Target="../tags/tag22.xml"/><Relationship Id="rId73" Type="http://schemas.openxmlformats.org/officeDocument/2006/relationships/tags" Target="../tags/tag30.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9" Type="http://schemas.openxmlformats.org/officeDocument/2006/relationships/slideLayout" Target="../slideLayouts/slideLayout123.xml"/><Relationship Id="rId34" Type="http://schemas.openxmlformats.org/officeDocument/2006/relationships/slideLayout" Target="../slideLayouts/slideLayout118.xml"/><Relationship Id="rId50" Type="http://schemas.openxmlformats.org/officeDocument/2006/relationships/slideLayout" Target="../slideLayouts/slideLayout134.xml"/><Relationship Id="rId55" Type="http://schemas.openxmlformats.org/officeDocument/2006/relationships/slideLayout" Target="../slideLayouts/slideLayout139.xml"/><Relationship Id="rId7" Type="http://schemas.openxmlformats.org/officeDocument/2006/relationships/slideLayout" Target="../slideLayouts/slideLayout91.xml"/><Relationship Id="rId71" Type="http://schemas.openxmlformats.org/officeDocument/2006/relationships/tags" Target="../tags/tag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a:avLst/>
          </a:prstGeom>
        </p:spPr>
        <p:txBody>
          <a:bodyPr vert="horz" lIns="0" tIns="0" rIns="0" bIns="0" rtlCol="0">
            <a:noAutofit/>
          </a:bodyPr>
          <a:lstStyle/>
          <a:p>
            <a:pPr lvl="0"/>
            <a:r>
              <a:rPr lang="en-GB" noProof="0"/>
              <a:t>Level 1 (Enter+TAB for next text level, SHIFT+TAB to go back in levels)</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a:t>
            </a:r>
          </a:p>
          <a:p>
            <a:pPr lvl="6"/>
            <a:r>
              <a:rPr lang="en-GB" noProof="0"/>
              <a:t>Level 7</a:t>
            </a:r>
          </a:p>
          <a:p>
            <a:pPr lvl="7"/>
            <a:r>
              <a:rPr lang="en-GB" noProof="0"/>
              <a:t>Level 8, Small Body</a:t>
            </a:r>
          </a:p>
          <a:p>
            <a:pPr lvl="8"/>
            <a:r>
              <a:rPr lang="en-GB" noProof="0"/>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460800"/>
          </a:xfrm>
          <a:prstGeom prst="rect">
            <a:avLst/>
          </a:prstGeom>
        </p:spPr>
        <p:txBody>
          <a:bodyPr vert="horz" lIns="0" tIns="0" rIns="0" bIns="0" rtlCol="0" anchor="t" anchorCtr="0">
            <a:noAutofit/>
          </a:bodyPr>
          <a:lstStyle/>
          <a:p>
            <a:r>
              <a:rPr lang="en-GB"/>
              <a:t>Click to add title</a:t>
            </a:r>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86"/>
              </p:custDataLst>
            </p:nvPr>
          </p:nvSpPr>
          <p:spPr>
            <a:xfrm>
              <a:off x="576001" y="6282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87"/>
              </p:custDataLst>
            </p:nvPr>
          </p:nvSpPr>
          <p:spPr>
            <a:xfrm>
              <a:off x="574410" y="3716469"/>
              <a:ext cx="11041201"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88"/>
              </p:custDataLst>
            </p:nvPr>
          </p:nvSpPr>
          <p:spPr>
            <a:xfrm>
              <a:off x="576000" y="576000"/>
              <a:ext cx="11039611" cy="1152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89"/>
              </p:custDataLst>
            </p:nvPr>
          </p:nvSpPr>
          <p:spPr>
            <a:xfrm flipH="1">
              <a:off x="12312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90"/>
              </p:custDataLst>
            </p:nvPr>
          </p:nvSpPr>
          <p:spPr>
            <a:xfrm flipH="1">
              <a:off x="21754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91"/>
              </p:custDataLst>
            </p:nvPr>
          </p:nvSpPr>
          <p:spPr>
            <a:xfrm flipH="1">
              <a:off x="31197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92"/>
              </p:custDataLst>
            </p:nvPr>
          </p:nvSpPr>
          <p:spPr>
            <a:xfrm flipH="1">
              <a:off x="40640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93"/>
              </p:custDataLst>
            </p:nvPr>
          </p:nvSpPr>
          <p:spPr>
            <a:xfrm flipH="1">
              <a:off x="50083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94"/>
              </p:custDataLst>
            </p:nvPr>
          </p:nvSpPr>
          <p:spPr>
            <a:xfrm flipH="1">
              <a:off x="59526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95"/>
              </p:custDataLst>
            </p:nvPr>
          </p:nvSpPr>
          <p:spPr>
            <a:xfrm flipH="1">
              <a:off x="68968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96"/>
              </p:custDataLst>
            </p:nvPr>
          </p:nvSpPr>
          <p:spPr>
            <a:xfrm flipH="1">
              <a:off x="78411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97"/>
              </p:custDataLst>
            </p:nvPr>
          </p:nvSpPr>
          <p:spPr>
            <a:xfrm flipH="1">
              <a:off x="87854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98"/>
              </p:custDataLst>
            </p:nvPr>
          </p:nvSpPr>
          <p:spPr>
            <a:xfrm flipH="1">
              <a:off x="97297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99"/>
              </p:custDataLst>
            </p:nvPr>
          </p:nvSpPr>
          <p:spPr>
            <a:xfrm flipH="1">
              <a:off x="106740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100"/>
              </p:custDataLst>
            </p:nvPr>
          </p:nvSpPr>
          <p:spPr>
            <a:xfrm>
              <a:off x="576001" y="5994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
                  <a:ln w="3175">
                    <a:noFill/>
                  </a:ln>
                  <a:solidFill>
                    <a:schemeClr val="bg1"/>
                  </a:solidFill>
                </a:rPr>
                <a:t>1</a:t>
              </a:r>
            </a:p>
          </p:txBody>
        </p:sp>
      </p:grpSp>
      <p:sp>
        <p:nvSpPr>
          <p:cNvPr id="27" name="Slide Number Placeholder 8">
            <a:extLst>
              <a:ext uri="{FF2B5EF4-FFF2-40B4-BE49-F238E27FC236}">
                <a16:creationId xmlns:a16="http://schemas.microsoft.com/office/drawing/2014/main" id="{B84BB07C-F1AD-4D84-AD23-B306256186CE}"/>
              </a:ext>
            </a:extLst>
          </p:cNvPr>
          <p:cNvSpPr txBox="1">
            <a:spLocks/>
          </p:cNvSpPr>
          <p:nvPr userDrawn="1"/>
        </p:nvSpPr>
        <p:spPr>
          <a:xfrm>
            <a:off x="9401964" y="6547314"/>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900" smtClean="0">
                <a:solidFill>
                  <a:schemeClr val="bg1">
                    <a:lumMod val="65000"/>
                  </a:schemeClr>
                </a:solidFill>
              </a:rPr>
              <a:pPr/>
              <a:t>‹#›</a:t>
            </a:fld>
            <a:endParaRPr lang="en-GB" sz="900">
              <a:solidFill>
                <a:schemeClr val="bg1">
                  <a:lumMod val="65000"/>
                </a:schemeClr>
              </a:solidFill>
            </a:endParaRPr>
          </a:p>
        </p:txBody>
      </p:sp>
      <p:pic>
        <p:nvPicPr>
          <p:cNvPr id="2" name="Picture 1" descr="A purple rectangular sign with white letters&#10;&#10;Description automatically generated">
            <a:extLst>
              <a:ext uri="{FF2B5EF4-FFF2-40B4-BE49-F238E27FC236}">
                <a16:creationId xmlns:a16="http://schemas.microsoft.com/office/drawing/2014/main" id="{F5CB7919-AC9A-1CBF-6DBC-9B19BBC62447}"/>
              </a:ext>
            </a:extLst>
          </p:cNvPr>
          <p:cNvPicPr>
            <a:picLocks noChangeAspect="1"/>
          </p:cNvPicPr>
          <p:nvPr userDrawn="1"/>
        </p:nvPicPr>
        <p:blipFill>
          <a:blip r:embed="rId101">
            <a:extLst>
              <a:ext uri="{28A0092B-C50C-407E-A947-70E740481C1C}">
                <a14:useLocalDpi xmlns:a14="http://schemas.microsoft.com/office/drawing/2010/main" val="0"/>
              </a:ext>
            </a:extLst>
          </a:blip>
          <a:stretch>
            <a:fillRect/>
          </a:stretch>
        </p:blipFill>
        <p:spPr>
          <a:xfrm>
            <a:off x="10763631" y="6470570"/>
            <a:ext cx="1033654" cy="26579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72" r:id="rId1"/>
    <p:sldLayoutId id="2147483827" r:id="rId2"/>
    <p:sldLayoutId id="2147483819" r:id="rId3"/>
    <p:sldLayoutId id="2147483820" r:id="rId4"/>
    <p:sldLayoutId id="2147483822" r:id="rId5"/>
    <p:sldLayoutId id="2147483775" r:id="rId6"/>
    <p:sldLayoutId id="2147483766" r:id="rId7"/>
    <p:sldLayoutId id="2147483737" r:id="rId8"/>
    <p:sldLayoutId id="2147483823" r:id="rId9"/>
    <p:sldLayoutId id="2147483731" r:id="rId10"/>
    <p:sldLayoutId id="2147483808" r:id="rId11"/>
    <p:sldLayoutId id="2147483809" r:id="rId12"/>
    <p:sldLayoutId id="2147483810" r:id="rId13"/>
    <p:sldLayoutId id="2147483811" r:id="rId14"/>
    <p:sldLayoutId id="2147483812" r:id="rId15"/>
    <p:sldLayoutId id="2147483813" r:id="rId16"/>
    <p:sldLayoutId id="2147483814" r:id="rId17"/>
    <p:sldLayoutId id="2147483824" r:id="rId18"/>
    <p:sldLayoutId id="2147483825" r:id="rId19"/>
    <p:sldLayoutId id="2147483849" r:id="rId20"/>
    <p:sldLayoutId id="2147483850" r:id="rId21"/>
    <p:sldLayoutId id="2147483851" r:id="rId22"/>
    <p:sldLayoutId id="2147483826" r:id="rId23"/>
    <p:sldLayoutId id="2147483732" r:id="rId24"/>
    <p:sldLayoutId id="2147483828" r:id="rId25"/>
    <p:sldLayoutId id="2147483829" r:id="rId26"/>
    <p:sldLayoutId id="2147483852" r:id="rId27"/>
    <p:sldLayoutId id="2147483755" r:id="rId28"/>
    <p:sldLayoutId id="2147483776" r:id="rId29"/>
    <p:sldLayoutId id="2147483769" r:id="rId30"/>
    <p:sldLayoutId id="2147483777" r:id="rId31"/>
    <p:sldLayoutId id="2147483758" r:id="rId32"/>
    <p:sldLayoutId id="2147483778" r:id="rId33"/>
    <p:sldLayoutId id="2147483854" r:id="rId34"/>
    <p:sldLayoutId id="2147483831" r:id="rId35"/>
    <p:sldLayoutId id="2147483835" r:id="rId36"/>
    <p:sldLayoutId id="2147483780" r:id="rId37"/>
    <p:sldLayoutId id="2147483832" r:id="rId38"/>
    <p:sldLayoutId id="2147483855" r:id="rId39"/>
    <p:sldLayoutId id="2147483834" r:id="rId40"/>
    <p:sldLayoutId id="2147483836" r:id="rId41"/>
    <p:sldLayoutId id="2147483781" r:id="rId42"/>
    <p:sldLayoutId id="2147483782" r:id="rId43"/>
    <p:sldLayoutId id="2147483837" r:id="rId44"/>
    <p:sldLayoutId id="2147483783" r:id="rId45"/>
    <p:sldLayoutId id="2147483784" r:id="rId46"/>
    <p:sldLayoutId id="2147483797" r:id="rId47"/>
    <p:sldLayoutId id="2147483857" r:id="rId48"/>
    <p:sldLayoutId id="2147483785" r:id="rId49"/>
    <p:sldLayoutId id="2147483786" r:id="rId50"/>
    <p:sldLayoutId id="2147483788" r:id="rId51"/>
    <p:sldLayoutId id="2147483789" r:id="rId52"/>
    <p:sldLayoutId id="2147483790" r:id="rId53"/>
    <p:sldLayoutId id="2147483792" r:id="rId54"/>
    <p:sldLayoutId id="2147483793" r:id="rId55"/>
    <p:sldLayoutId id="2147483795" r:id="rId56"/>
    <p:sldLayoutId id="2147483817" r:id="rId57"/>
    <p:sldLayoutId id="2147483816" r:id="rId58"/>
    <p:sldLayoutId id="2147483815" r:id="rId59"/>
    <p:sldLayoutId id="2147483794" r:id="rId60"/>
    <p:sldLayoutId id="2147483796" r:id="rId61"/>
    <p:sldLayoutId id="2147483839" r:id="rId62"/>
    <p:sldLayoutId id="2147483840" r:id="rId63"/>
    <p:sldLayoutId id="2147483800" r:id="rId64"/>
    <p:sldLayoutId id="2147483801" r:id="rId65"/>
    <p:sldLayoutId id="2147483856" r:id="rId66"/>
    <p:sldLayoutId id="2147483807" r:id="rId67"/>
    <p:sldLayoutId id="2147483743" r:id="rId68"/>
    <p:sldLayoutId id="2147483842" r:id="rId69"/>
    <p:sldLayoutId id="2147483841" r:id="rId70"/>
    <p:sldLayoutId id="2147483843" r:id="rId71"/>
    <p:sldLayoutId id="2147483844" r:id="rId72"/>
    <p:sldLayoutId id="2147483853" r:id="rId73"/>
    <p:sldLayoutId id="2147483845" r:id="rId74"/>
    <p:sldLayoutId id="2147483846" r:id="rId75"/>
    <p:sldLayoutId id="2147483847" r:id="rId76"/>
    <p:sldLayoutId id="2147483848" r:id="rId77"/>
    <p:sldLayoutId id="2147483744" r:id="rId78"/>
    <p:sldLayoutId id="2147483760" r:id="rId79"/>
    <p:sldLayoutId id="2147483751" r:id="rId80"/>
    <p:sldLayoutId id="2147483922" r:id="rId81"/>
    <p:sldLayoutId id="2147483923" r:id="rId82"/>
    <p:sldLayoutId id="2147483927" r:id="rId83"/>
    <p:sldLayoutId id="2147483929" r:id="rId84"/>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userDrawn="1">
          <p15:clr>
            <a:srgbClr val="A4A3A4"/>
          </p15:clr>
        </p15:guide>
        <p15:guide id="4" orient="horz" pos="2522" userDrawn="1">
          <p15:clr>
            <a:srgbClr val="A4A3A4"/>
          </p15:clr>
        </p15:guide>
        <p15:guide id="5" pos="362" userDrawn="1">
          <p15:clr>
            <a:srgbClr val="F26B43"/>
          </p15:clr>
        </p15:guide>
        <p15:guide id="6" orient="horz" pos="362" userDrawn="1">
          <p15:clr>
            <a:srgbClr val="F26B43"/>
          </p15:clr>
        </p15:guide>
        <p15:guide id="7" orient="horz" pos="1088" userDrawn="1">
          <p15:clr>
            <a:srgbClr val="F26B43"/>
          </p15:clr>
        </p15:guide>
        <p15:guide id="8" pos="775" userDrawn="1">
          <p15:clr>
            <a:srgbClr val="A4A3A4"/>
          </p15:clr>
        </p15:guide>
        <p15:guide id="9" pos="956" userDrawn="1">
          <p15:clr>
            <a:srgbClr val="A4A3A4"/>
          </p15:clr>
        </p15:guide>
        <p15:guide id="10" orient="horz" pos="3775" userDrawn="1">
          <p15:clr>
            <a:srgbClr val="F26B43"/>
          </p15:clr>
        </p15:guide>
        <p15:guide id="11" pos="1370" userDrawn="1">
          <p15:clr>
            <a:srgbClr val="A4A3A4"/>
          </p15:clr>
        </p15:guide>
        <p15:guide id="12" pos="1551" userDrawn="1">
          <p15:clr>
            <a:srgbClr val="A4A3A4"/>
          </p15:clr>
        </p15:guide>
        <p15:guide id="13" pos="1965" userDrawn="1">
          <p15:clr>
            <a:srgbClr val="A4A3A4"/>
          </p15:clr>
        </p15:guide>
        <p15:guide id="14" pos="2146" userDrawn="1">
          <p15:clr>
            <a:srgbClr val="A4A3A4"/>
          </p15:clr>
        </p15:guide>
        <p15:guide id="15" pos="2560" userDrawn="1">
          <p15:clr>
            <a:srgbClr val="A4A3A4"/>
          </p15:clr>
        </p15:guide>
        <p15:guide id="16" pos="2741" userDrawn="1">
          <p15:clr>
            <a:srgbClr val="A4A3A4"/>
          </p15:clr>
        </p15:guide>
        <p15:guide id="17" pos="3154" userDrawn="1">
          <p15:clr>
            <a:srgbClr val="A4A3A4"/>
          </p15:clr>
        </p15:guide>
        <p15:guide id="18" pos="3336" userDrawn="1">
          <p15:clr>
            <a:srgbClr val="A4A3A4"/>
          </p15:clr>
        </p15:guide>
        <p15:guide id="19" pos="3749" userDrawn="1">
          <p15:clr>
            <a:srgbClr val="A4A3A4"/>
          </p15:clr>
        </p15:guide>
        <p15:guide id="20" pos="3931" userDrawn="1">
          <p15:clr>
            <a:srgbClr val="A4A3A4"/>
          </p15:clr>
        </p15:guide>
        <p15:guide id="21" pos="4344" userDrawn="1">
          <p15:clr>
            <a:srgbClr val="A4A3A4"/>
          </p15:clr>
        </p15:guide>
        <p15:guide id="22" pos="4525" userDrawn="1">
          <p15:clr>
            <a:srgbClr val="A4A3A4"/>
          </p15:clr>
        </p15:guide>
        <p15:guide id="23" pos="4939" userDrawn="1">
          <p15:clr>
            <a:srgbClr val="A4A3A4"/>
          </p15:clr>
        </p15:guide>
        <p15:guide id="24" pos="5120" userDrawn="1">
          <p15:clr>
            <a:srgbClr val="A4A3A4"/>
          </p15:clr>
        </p15:guide>
        <p15:guide id="25" pos="5534" userDrawn="1">
          <p15:clr>
            <a:srgbClr val="A4A3A4"/>
          </p15:clr>
        </p15:guide>
        <p15:guide id="26" pos="5715" userDrawn="1">
          <p15:clr>
            <a:srgbClr val="A4A3A4"/>
          </p15:clr>
        </p15:guide>
        <p15:guide id="27" pos="6128" userDrawn="1">
          <p15:clr>
            <a:srgbClr val="A4A3A4"/>
          </p15:clr>
        </p15:guide>
        <p15:guide id="28" pos="6310" userDrawn="1">
          <p15:clr>
            <a:srgbClr val="A4A3A4"/>
          </p15:clr>
        </p15:guide>
        <p15:guide id="29" pos="6723" userDrawn="1">
          <p15:clr>
            <a:srgbClr val="A4A3A4"/>
          </p15:clr>
        </p15:guide>
        <p15:guide id="30" pos="6905" userDrawn="1">
          <p15:clr>
            <a:srgbClr val="A4A3A4"/>
          </p15:clr>
        </p15:guide>
        <p15:guide id="31" pos="7317" userDrawn="1">
          <p15:clr>
            <a:srgbClr val="F26B43"/>
          </p15:clr>
        </p15:guide>
        <p15:guide id="32" orient="horz" pos="3957" userDrawn="1">
          <p15:clr>
            <a:srgbClr val="F26B43"/>
          </p15:clr>
        </p15:guide>
        <p15:guide id="33" orient="horz" pos="4138"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00" y="1727200"/>
            <a:ext cx="11041200" cy="4265613"/>
          </a:xfrm>
          <a:prstGeom prst="rect">
            <a:avLst/>
          </a:prstGeom>
        </p:spPr>
        <p:txBody>
          <a:bodyPr vert="horz" lIns="0" tIns="0" rIns="0" bIns="0" rtlCol="0">
            <a:noAutofit/>
          </a:bodyPr>
          <a:lstStyle/>
          <a:p>
            <a:pPr lvl="0"/>
            <a:r>
              <a:rPr lang="en-US" noProof="0"/>
              <a:t>Level 1 (Enter+TAB for next text level, SHIFT+TAB to go back in levels)</a:t>
            </a:r>
          </a:p>
          <a:p>
            <a:pPr lvl="1"/>
            <a:r>
              <a:rPr lang="en-US" noProof="0"/>
              <a:t>Level 2</a:t>
            </a:r>
          </a:p>
          <a:p>
            <a:pPr lvl="2"/>
            <a:r>
              <a:rPr lang="en-US" noProof="0"/>
              <a:t>Level 3</a:t>
            </a:r>
          </a:p>
          <a:p>
            <a:pPr lvl="3"/>
            <a:r>
              <a:rPr lang="en-US" noProof="0"/>
              <a:t>Level 4, Header</a:t>
            </a:r>
          </a:p>
          <a:p>
            <a:pPr lvl="4"/>
            <a:r>
              <a:rPr lang="en-US" noProof="0"/>
              <a:t>Level 5, Body</a:t>
            </a:r>
          </a:p>
          <a:p>
            <a:pPr lvl="5"/>
            <a:r>
              <a:rPr lang="en-US" noProof="0"/>
              <a:t>Level 6</a:t>
            </a:r>
          </a:p>
          <a:p>
            <a:pPr lvl="6"/>
            <a:r>
              <a:rPr lang="en-US" noProof="0"/>
              <a:t>Level 7</a:t>
            </a:r>
          </a:p>
          <a:p>
            <a:pPr lvl="7"/>
            <a:r>
              <a:rPr lang="en-US" noProof="0"/>
              <a:t>Level 8, Small Body</a:t>
            </a:r>
          </a:p>
          <a:p>
            <a:pPr lvl="8"/>
            <a:r>
              <a:rPr lang="en-US" noProof="0"/>
              <a:t>Level 9, Highlight</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76000" y="576000"/>
            <a:ext cx="11041200" cy="1144800"/>
          </a:xfrm>
          <a:prstGeom prst="rect">
            <a:avLst/>
          </a:prstGeom>
        </p:spPr>
        <p:txBody>
          <a:bodyPr vert="horz" lIns="0" tIns="0" rIns="0" bIns="0" rtlCol="0" anchor="t" anchorCtr="0">
            <a:noAutofit/>
          </a:bodyPr>
          <a:lstStyle/>
          <a:p>
            <a:r>
              <a:rPr lang="en-US"/>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576001" y="6469200"/>
            <a:ext cx="1887480" cy="180000"/>
          </a:xfrm>
          <a:prstGeom prst="rect">
            <a:avLst/>
          </a:prstGeom>
        </p:spPr>
        <p:txBody>
          <a:bodyPr vert="horz" lIns="0" tIns="0" rIns="0" bIns="0" rtlCol="0" anchor="t" anchorCtr="0"/>
          <a:lstStyle>
            <a:lvl1pPr algn="l">
              <a:defRPr sz="800">
                <a:solidFill>
                  <a:schemeClr val="accent5"/>
                </a:solidFill>
              </a:defRPr>
            </a:lvl1pPr>
          </a:lstStyle>
          <a:p>
            <a:endParaRPr lang="en-US"/>
          </a:p>
        </p:txBody>
      </p:sp>
      <p:grpSp>
        <p:nvGrpSpPr>
          <p:cNvPr id="10" name="Group guide" hidden="1">
            <a:extLst>
              <a:ext uri="{FF2B5EF4-FFF2-40B4-BE49-F238E27FC236}">
                <a16:creationId xmlns:a16="http://schemas.microsoft.com/office/drawing/2014/main" id="{FED3DC1F-6EDD-4AFC-8429-68AD2C72A611}"/>
              </a:ext>
            </a:extLst>
          </p:cNvPr>
          <p:cNvGrpSpPr/>
          <p:nvPr userDrawn="1"/>
        </p:nvGrpSpPr>
        <p:grpSpPr>
          <a:xfrm>
            <a:off x="574410" y="575999"/>
            <a:ext cx="11042791" cy="5994001"/>
            <a:chOff x="574410" y="575999"/>
            <a:chExt cx="11042791" cy="5994001"/>
          </a:xfrm>
        </p:grpSpPr>
        <p:sp>
          <p:nvSpPr>
            <p:cNvPr id="11" name="S6">
              <a:extLst>
                <a:ext uri="{FF2B5EF4-FFF2-40B4-BE49-F238E27FC236}">
                  <a16:creationId xmlns:a16="http://schemas.microsoft.com/office/drawing/2014/main" id="{B35FD085-677B-4481-8D47-5ABCECB0F2D8}"/>
                </a:ext>
              </a:extLst>
            </p:cNvPr>
            <p:cNvSpPr/>
            <p:nvPr>
              <p:custDataLst>
                <p:tags r:id="rId60"/>
              </p:custDataLst>
            </p:nvPr>
          </p:nvSpPr>
          <p:spPr>
            <a:xfrm>
              <a:off x="576001" y="6282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2" name="S6">
              <a:extLst>
                <a:ext uri="{FF2B5EF4-FFF2-40B4-BE49-F238E27FC236}">
                  <a16:creationId xmlns:a16="http://schemas.microsoft.com/office/drawing/2014/main" id="{E8A52E1C-48DC-401C-9306-3E0F7413AB3E}"/>
                </a:ext>
              </a:extLst>
            </p:cNvPr>
            <p:cNvSpPr/>
            <p:nvPr>
              <p:custDataLst>
                <p:tags r:id="rId61"/>
              </p:custDataLst>
            </p:nvPr>
          </p:nvSpPr>
          <p:spPr>
            <a:xfrm>
              <a:off x="574410" y="3716469"/>
              <a:ext cx="11041201"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3" name="S6">
              <a:extLst>
                <a:ext uri="{FF2B5EF4-FFF2-40B4-BE49-F238E27FC236}">
                  <a16:creationId xmlns:a16="http://schemas.microsoft.com/office/drawing/2014/main" id="{18617E3D-F17C-47A6-A9FF-3C1D7DFFC0E1}"/>
                </a:ext>
              </a:extLst>
            </p:cNvPr>
            <p:cNvSpPr/>
            <p:nvPr>
              <p:custDataLst>
                <p:tags r:id="rId62"/>
              </p:custDataLst>
            </p:nvPr>
          </p:nvSpPr>
          <p:spPr>
            <a:xfrm>
              <a:off x="576000" y="576000"/>
              <a:ext cx="11039611" cy="1152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4" name="S11">
              <a:extLst>
                <a:ext uri="{FF2B5EF4-FFF2-40B4-BE49-F238E27FC236}">
                  <a16:creationId xmlns:a16="http://schemas.microsoft.com/office/drawing/2014/main" id="{9FC31626-354D-4843-93D2-B68323141ED5}"/>
                </a:ext>
              </a:extLst>
            </p:cNvPr>
            <p:cNvSpPr/>
            <p:nvPr>
              <p:custDataLst>
                <p:tags r:id="rId63"/>
              </p:custDataLst>
            </p:nvPr>
          </p:nvSpPr>
          <p:spPr>
            <a:xfrm flipH="1">
              <a:off x="12312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5" name="S11">
              <a:extLst>
                <a:ext uri="{FF2B5EF4-FFF2-40B4-BE49-F238E27FC236}">
                  <a16:creationId xmlns:a16="http://schemas.microsoft.com/office/drawing/2014/main" id="{83E9C906-3B6B-4C48-9DBD-3AD9C113E4BE}"/>
                </a:ext>
              </a:extLst>
            </p:cNvPr>
            <p:cNvSpPr/>
            <p:nvPr>
              <p:custDataLst>
                <p:tags r:id="rId64"/>
              </p:custDataLst>
            </p:nvPr>
          </p:nvSpPr>
          <p:spPr>
            <a:xfrm flipH="1">
              <a:off x="21754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6" name="S11">
              <a:extLst>
                <a:ext uri="{FF2B5EF4-FFF2-40B4-BE49-F238E27FC236}">
                  <a16:creationId xmlns:a16="http://schemas.microsoft.com/office/drawing/2014/main" id="{653373A0-257C-42A2-B208-BBC0F9EF891C}"/>
                </a:ext>
              </a:extLst>
            </p:cNvPr>
            <p:cNvSpPr/>
            <p:nvPr>
              <p:custDataLst>
                <p:tags r:id="rId65"/>
              </p:custDataLst>
            </p:nvPr>
          </p:nvSpPr>
          <p:spPr>
            <a:xfrm flipH="1">
              <a:off x="31197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7" name="S11">
              <a:extLst>
                <a:ext uri="{FF2B5EF4-FFF2-40B4-BE49-F238E27FC236}">
                  <a16:creationId xmlns:a16="http://schemas.microsoft.com/office/drawing/2014/main" id="{E0B38116-3A33-4BD1-969E-D8D16DDF008D}"/>
                </a:ext>
              </a:extLst>
            </p:cNvPr>
            <p:cNvSpPr/>
            <p:nvPr>
              <p:custDataLst>
                <p:tags r:id="rId66"/>
              </p:custDataLst>
            </p:nvPr>
          </p:nvSpPr>
          <p:spPr>
            <a:xfrm flipH="1">
              <a:off x="40640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8" name="S11">
              <a:extLst>
                <a:ext uri="{FF2B5EF4-FFF2-40B4-BE49-F238E27FC236}">
                  <a16:creationId xmlns:a16="http://schemas.microsoft.com/office/drawing/2014/main" id="{13220C9B-97B9-4F71-A52C-749E79523431}"/>
                </a:ext>
              </a:extLst>
            </p:cNvPr>
            <p:cNvSpPr/>
            <p:nvPr>
              <p:custDataLst>
                <p:tags r:id="rId67"/>
              </p:custDataLst>
            </p:nvPr>
          </p:nvSpPr>
          <p:spPr>
            <a:xfrm flipH="1">
              <a:off x="50083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19" name="S11">
              <a:extLst>
                <a:ext uri="{FF2B5EF4-FFF2-40B4-BE49-F238E27FC236}">
                  <a16:creationId xmlns:a16="http://schemas.microsoft.com/office/drawing/2014/main" id="{286E0E09-9F91-4AD5-A585-B4B6AC5798C1}"/>
                </a:ext>
              </a:extLst>
            </p:cNvPr>
            <p:cNvSpPr/>
            <p:nvPr>
              <p:custDataLst>
                <p:tags r:id="rId68"/>
              </p:custDataLst>
            </p:nvPr>
          </p:nvSpPr>
          <p:spPr>
            <a:xfrm flipH="1">
              <a:off x="59526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0" name="S11">
              <a:extLst>
                <a:ext uri="{FF2B5EF4-FFF2-40B4-BE49-F238E27FC236}">
                  <a16:creationId xmlns:a16="http://schemas.microsoft.com/office/drawing/2014/main" id="{52E49D3D-1C59-4539-822F-39FDF315B8E4}"/>
                </a:ext>
              </a:extLst>
            </p:cNvPr>
            <p:cNvSpPr/>
            <p:nvPr>
              <p:custDataLst>
                <p:tags r:id="rId69"/>
              </p:custDataLst>
            </p:nvPr>
          </p:nvSpPr>
          <p:spPr>
            <a:xfrm flipH="1">
              <a:off x="689688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1" name="S11">
              <a:extLst>
                <a:ext uri="{FF2B5EF4-FFF2-40B4-BE49-F238E27FC236}">
                  <a16:creationId xmlns:a16="http://schemas.microsoft.com/office/drawing/2014/main" id="{D015E50B-CFFC-4416-BE0E-CD22B28FCC87}"/>
                </a:ext>
              </a:extLst>
            </p:cNvPr>
            <p:cNvSpPr/>
            <p:nvPr>
              <p:custDataLst>
                <p:tags r:id="rId70"/>
              </p:custDataLst>
            </p:nvPr>
          </p:nvSpPr>
          <p:spPr>
            <a:xfrm flipH="1">
              <a:off x="784116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2" name="S11">
              <a:extLst>
                <a:ext uri="{FF2B5EF4-FFF2-40B4-BE49-F238E27FC236}">
                  <a16:creationId xmlns:a16="http://schemas.microsoft.com/office/drawing/2014/main" id="{D34E1CE3-3748-4C47-9B06-9F67D4C72B2B}"/>
                </a:ext>
              </a:extLst>
            </p:cNvPr>
            <p:cNvSpPr/>
            <p:nvPr>
              <p:custDataLst>
                <p:tags r:id="rId71"/>
              </p:custDataLst>
            </p:nvPr>
          </p:nvSpPr>
          <p:spPr>
            <a:xfrm flipH="1">
              <a:off x="878544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3" name="S11">
              <a:extLst>
                <a:ext uri="{FF2B5EF4-FFF2-40B4-BE49-F238E27FC236}">
                  <a16:creationId xmlns:a16="http://schemas.microsoft.com/office/drawing/2014/main" id="{57330365-6113-4A1C-8161-63E6C28208E1}"/>
                </a:ext>
              </a:extLst>
            </p:cNvPr>
            <p:cNvSpPr/>
            <p:nvPr>
              <p:custDataLst>
                <p:tags r:id="rId72"/>
              </p:custDataLst>
            </p:nvPr>
          </p:nvSpPr>
          <p:spPr>
            <a:xfrm flipH="1">
              <a:off x="972972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4" name="S11">
              <a:extLst>
                <a:ext uri="{FF2B5EF4-FFF2-40B4-BE49-F238E27FC236}">
                  <a16:creationId xmlns:a16="http://schemas.microsoft.com/office/drawing/2014/main" id="{A6C07624-E096-4120-87AA-ADB0125A77ED}"/>
                </a:ext>
              </a:extLst>
            </p:cNvPr>
            <p:cNvSpPr/>
            <p:nvPr>
              <p:custDataLst>
                <p:tags r:id="rId73"/>
              </p:custDataLst>
            </p:nvPr>
          </p:nvSpPr>
          <p:spPr>
            <a:xfrm flipH="1">
              <a:off x="10674000" y="575999"/>
              <a:ext cx="288000" cy="541800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sp>
          <p:nvSpPr>
            <p:cNvPr id="25" name="S6">
              <a:extLst>
                <a:ext uri="{FF2B5EF4-FFF2-40B4-BE49-F238E27FC236}">
                  <a16:creationId xmlns:a16="http://schemas.microsoft.com/office/drawing/2014/main" id="{9A11174D-DEE6-48B8-B2C1-A9B5A66BFA61}"/>
                </a:ext>
              </a:extLst>
            </p:cNvPr>
            <p:cNvSpPr/>
            <p:nvPr>
              <p:custDataLst>
                <p:tags r:id="rId74"/>
              </p:custDataLst>
            </p:nvPr>
          </p:nvSpPr>
          <p:spPr>
            <a:xfrm>
              <a:off x="576001" y="5994000"/>
              <a:ext cx="11041200" cy="288000"/>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a:ln w="3175">
                    <a:noFill/>
                  </a:ln>
                  <a:solidFill>
                    <a:schemeClr val="bg1"/>
                  </a:solidFill>
                </a:rPr>
                <a:t>1</a:t>
              </a:r>
            </a:p>
          </p:txBody>
        </p:sp>
      </p:grpSp>
      <p:sp>
        <p:nvSpPr>
          <p:cNvPr id="26" name="Slide Number Placeholder 8">
            <a:extLst>
              <a:ext uri="{FF2B5EF4-FFF2-40B4-BE49-F238E27FC236}">
                <a16:creationId xmlns:a16="http://schemas.microsoft.com/office/drawing/2014/main" id="{E88EEFA3-18F7-45F5-99F5-F844129D8664}"/>
              </a:ext>
            </a:extLst>
          </p:cNvPr>
          <p:cNvSpPr>
            <a:spLocks noGrp="1"/>
          </p:cNvSpPr>
          <p:nvPr>
            <p:ph type="sldNum" sz="quarter" idx="4"/>
          </p:nvPr>
        </p:nvSpPr>
        <p:spPr>
          <a:xfrm>
            <a:off x="9183688" y="6507300"/>
            <a:ext cx="655512" cy="180000"/>
          </a:xfrm>
          <a:prstGeom prst="rect">
            <a:avLst/>
          </a:prstGeom>
        </p:spPr>
        <p:txBody>
          <a:bodyPr vert="horz" lIns="0" tIns="0" rIns="0" bIns="0" rtlCol="0" anchor="t" anchorCtr="0"/>
          <a:lstStyle>
            <a:lvl1pPr algn="r">
              <a:defRPr sz="800">
                <a:solidFill>
                  <a:schemeClr val="accent5"/>
                </a:solidFill>
              </a:defRPr>
            </a:lvl1pPr>
          </a:lstStyle>
          <a:p>
            <a:fld id="{23AA811B-2EBD-4900-905E-5BE206449611}" type="slidenum">
              <a:rPr lang="en-GB" smtClean="0"/>
              <a:pPr/>
              <a:t>‹#›</a:t>
            </a:fld>
            <a:endParaRPr lang="en-GB"/>
          </a:p>
        </p:txBody>
      </p:sp>
      <p:pic>
        <p:nvPicPr>
          <p:cNvPr id="4" name="Picture 3" descr="A purple rectangular sign with white letters&#10;&#10;Description automatically generated">
            <a:extLst>
              <a:ext uri="{FF2B5EF4-FFF2-40B4-BE49-F238E27FC236}">
                <a16:creationId xmlns:a16="http://schemas.microsoft.com/office/drawing/2014/main" id="{28E1EA7C-6BBB-3C8A-128F-7CBF482BAB4D}"/>
              </a:ext>
            </a:extLst>
          </p:cNvPr>
          <p:cNvPicPr>
            <a:picLocks noChangeAspect="1"/>
          </p:cNvPicPr>
          <p:nvPr userDrawn="1"/>
        </p:nvPicPr>
        <p:blipFill>
          <a:blip r:embed="rId75">
            <a:extLst>
              <a:ext uri="{28A0092B-C50C-407E-A947-70E740481C1C}">
                <a14:useLocalDpi xmlns:a14="http://schemas.microsoft.com/office/drawing/2010/main" val="0"/>
              </a:ext>
            </a:extLst>
          </a:blip>
          <a:stretch>
            <a:fillRect/>
          </a:stretch>
        </p:blipFill>
        <p:spPr>
          <a:xfrm>
            <a:off x="10763631" y="6470570"/>
            <a:ext cx="1033654" cy="265797"/>
          </a:xfrm>
          <a:prstGeom prst="rect">
            <a:avLst/>
          </a:prstGeom>
        </p:spPr>
      </p:pic>
    </p:spTree>
    <p:extLst>
      <p:ext uri="{BB962C8B-B14F-4D97-AF65-F5344CB8AC3E}">
        <p14:creationId xmlns:p14="http://schemas.microsoft.com/office/powerpoint/2010/main" val="369980954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 id="2147483896" r:id="rId36"/>
    <p:sldLayoutId id="2147483897" r:id="rId37"/>
    <p:sldLayoutId id="2147483898" r:id="rId38"/>
    <p:sldLayoutId id="2147483899" r:id="rId39"/>
    <p:sldLayoutId id="2147483900" r:id="rId40"/>
    <p:sldLayoutId id="2147483901" r:id="rId41"/>
    <p:sldLayoutId id="2147483902" r:id="rId42"/>
    <p:sldLayoutId id="2147483903" r:id="rId43"/>
    <p:sldLayoutId id="2147483904" r:id="rId44"/>
    <p:sldLayoutId id="2147483905" r:id="rId45"/>
    <p:sldLayoutId id="2147483906" r:id="rId46"/>
    <p:sldLayoutId id="2147483907" r:id="rId47"/>
    <p:sldLayoutId id="2147483908" r:id="rId48"/>
    <p:sldLayoutId id="2147483909" r:id="rId49"/>
    <p:sldLayoutId id="2147483910" r:id="rId50"/>
    <p:sldLayoutId id="2147483911" r:id="rId51"/>
    <p:sldLayoutId id="2147483912" r:id="rId52"/>
    <p:sldLayoutId id="2147483913" r:id="rId53"/>
    <p:sldLayoutId id="2147483914" r:id="rId54"/>
    <p:sldLayoutId id="2147483918" r:id="rId55"/>
    <p:sldLayoutId id="2147483924" r:id="rId56"/>
    <p:sldLayoutId id="2147483926" r:id="rId57"/>
    <p:sldLayoutId id="2147483928" r:id="rId58"/>
  </p:sldLayoutIdLst>
  <p:hf hdr="0"/>
  <p:txStyles>
    <p:title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1pPr>
      <a:lvl2pPr marL="36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2pPr>
      <a:lvl3pPr marL="540000" indent="-1800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545859"/>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400" b="1" kern="1200">
          <a:solidFill>
            <a:srgbClr val="545859"/>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400" kern="1200">
          <a:solidFill>
            <a:srgbClr val="545859"/>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rgbClr val="545859"/>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rgbClr val="545859"/>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1000" kern="1200">
          <a:solidFill>
            <a:srgbClr val="545859"/>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4800" kern="1200" baseline="0">
          <a:solidFill>
            <a:srgbClr val="545859"/>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341">
          <p15:clr>
            <a:srgbClr val="A4A3A4"/>
          </p15:clr>
        </p15:guide>
        <p15:guide id="4" orient="horz" pos="2522">
          <p15:clr>
            <a:srgbClr val="A4A3A4"/>
          </p15:clr>
        </p15:guide>
        <p15:guide id="5" pos="362">
          <p15:clr>
            <a:srgbClr val="F26B43"/>
          </p15:clr>
        </p15:guide>
        <p15:guide id="6" orient="horz" pos="362">
          <p15:clr>
            <a:srgbClr val="F26B43"/>
          </p15:clr>
        </p15:guide>
        <p15:guide id="7" orient="horz" pos="1088">
          <p15:clr>
            <a:srgbClr val="F26B43"/>
          </p15:clr>
        </p15:guide>
        <p15:guide id="8" pos="775">
          <p15:clr>
            <a:srgbClr val="A4A3A4"/>
          </p15:clr>
        </p15:guide>
        <p15:guide id="9" pos="956">
          <p15:clr>
            <a:srgbClr val="A4A3A4"/>
          </p15:clr>
        </p15:guide>
        <p15:guide id="10" orient="horz" pos="3775">
          <p15:clr>
            <a:srgbClr val="F26B43"/>
          </p15:clr>
        </p15:guide>
        <p15:guide id="11" pos="1370">
          <p15:clr>
            <a:srgbClr val="A4A3A4"/>
          </p15:clr>
        </p15:guide>
        <p15:guide id="12" pos="1551">
          <p15:clr>
            <a:srgbClr val="A4A3A4"/>
          </p15:clr>
        </p15:guide>
        <p15:guide id="13" pos="1965">
          <p15:clr>
            <a:srgbClr val="A4A3A4"/>
          </p15:clr>
        </p15:guide>
        <p15:guide id="14" pos="2146">
          <p15:clr>
            <a:srgbClr val="A4A3A4"/>
          </p15:clr>
        </p15:guide>
        <p15:guide id="15" pos="2560">
          <p15:clr>
            <a:srgbClr val="A4A3A4"/>
          </p15:clr>
        </p15:guide>
        <p15:guide id="16" pos="2741">
          <p15:clr>
            <a:srgbClr val="A4A3A4"/>
          </p15:clr>
        </p15:guide>
        <p15:guide id="17" pos="3154">
          <p15:clr>
            <a:srgbClr val="A4A3A4"/>
          </p15:clr>
        </p15:guide>
        <p15:guide id="18" pos="3336">
          <p15:clr>
            <a:srgbClr val="A4A3A4"/>
          </p15:clr>
        </p15:guide>
        <p15:guide id="19" pos="3749">
          <p15:clr>
            <a:srgbClr val="A4A3A4"/>
          </p15:clr>
        </p15:guide>
        <p15:guide id="20" pos="3931">
          <p15:clr>
            <a:srgbClr val="A4A3A4"/>
          </p15:clr>
        </p15:guide>
        <p15:guide id="21" pos="4344">
          <p15:clr>
            <a:srgbClr val="A4A3A4"/>
          </p15:clr>
        </p15:guide>
        <p15:guide id="22" pos="4525">
          <p15:clr>
            <a:srgbClr val="A4A3A4"/>
          </p15:clr>
        </p15:guide>
        <p15:guide id="23" pos="4939">
          <p15:clr>
            <a:srgbClr val="A4A3A4"/>
          </p15:clr>
        </p15:guide>
        <p15:guide id="24" pos="5120">
          <p15:clr>
            <a:srgbClr val="A4A3A4"/>
          </p15:clr>
        </p15:guide>
        <p15:guide id="25" pos="5534">
          <p15:clr>
            <a:srgbClr val="A4A3A4"/>
          </p15:clr>
        </p15:guide>
        <p15:guide id="26" pos="5715">
          <p15:clr>
            <a:srgbClr val="A4A3A4"/>
          </p15:clr>
        </p15:guide>
        <p15:guide id="27" pos="6128">
          <p15:clr>
            <a:srgbClr val="A4A3A4"/>
          </p15:clr>
        </p15:guide>
        <p15:guide id="28" pos="6310">
          <p15:clr>
            <a:srgbClr val="A4A3A4"/>
          </p15:clr>
        </p15:guide>
        <p15:guide id="29" pos="6723">
          <p15:clr>
            <a:srgbClr val="A4A3A4"/>
          </p15:clr>
        </p15:guide>
        <p15:guide id="30" pos="6905">
          <p15:clr>
            <a:srgbClr val="A4A3A4"/>
          </p15:clr>
        </p15:guide>
        <p15:guide id="31" pos="7317">
          <p15:clr>
            <a:srgbClr val="F26B43"/>
          </p15:clr>
        </p15:guide>
        <p15:guide id="32" orient="horz" pos="3957">
          <p15:clr>
            <a:srgbClr val="F26B43"/>
          </p15:clr>
        </p15:guide>
        <p15:guide id="33" orient="horz" pos="4138">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hyperlink" Target="https://www.flickr.com/photos/auvet/3932293263" TargetMode="External"/><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hyperlink" Target="https://www.rawpixel.com/image/377859/free-photo-image-surgery-medical-doctor" TargetMode="External"/><Relationship Id="rId2" Type="http://schemas.openxmlformats.org/officeDocument/2006/relationships/image" Target="../media/image43.1"/><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hyperlink" Target="https://www.rawpixel.com/image/2027388/ameican-polling-booth" TargetMode="External"/><Relationship Id="rId2" Type="http://schemas.openxmlformats.org/officeDocument/2006/relationships/image" Target="../media/image44.1"/><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4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hyperlink" Target="https://www.legis.iowa.gov/resources/tourCapitol/pictorial/capitolGrounds"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jpeg"/><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8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EB298C-7B16-D24A-A5A1-AF85B397261F}"/>
              </a:ext>
            </a:extLst>
          </p:cNvPr>
          <p:cNvSpPr>
            <a:spLocks noGrp="1"/>
          </p:cNvSpPr>
          <p:nvPr>
            <p:ph type="dt" sz="half" idx="15"/>
          </p:nvPr>
        </p:nvSpPr>
        <p:spPr/>
        <p:txBody>
          <a:bodyPr/>
          <a:lstStyle/>
          <a:p>
            <a:endParaRPr lang="en-GB"/>
          </a:p>
        </p:txBody>
      </p:sp>
      <p:sp>
        <p:nvSpPr>
          <p:cNvPr id="3" name="Footer Placeholder 2">
            <a:extLst>
              <a:ext uri="{FF2B5EF4-FFF2-40B4-BE49-F238E27FC236}">
                <a16:creationId xmlns:a16="http://schemas.microsoft.com/office/drawing/2014/main" id="{AC806C01-36EB-D74A-8282-67757E9BEB50}"/>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32B9F94D-A28E-5D4A-AD01-1D665A790F5E}"/>
              </a:ext>
            </a:extLst>
          </p:cNvPr>
          <p:cNvSpPr>
            <a:spLocks noGrp="1"/>
          </p:cNvSpPr>
          <p:nvPr>
            <p:ph type="sldNum" sz="quarter" idx="17"/>
          </p:nvPr>
        </p:nvSpPr>
        <p:spPr/>
        <p:txBody>
          <a:bodyPr/>
          <a:lstStyle/>
          <a:p>
            <a:fld id="{23AA811B-2EBD-4900-905E-5BE206449611}" type="slidenum">
              <a:rPr lang="en-GB" smtClean="0"/>
              <a:pPr/>
              <a:t>1</a:t>
            </a:fld>
            <a:endParaRPr lang="en-GB"/>
          </a:p>
        </p:txBody>
      </p:sp>
      <p:pic>
        <p:nvPicPr>
          <p:cNvPr id="6" name="Picture Placeholder 5" descr="Background pattern&#10;&#10;Description automatically generated">
            <a:extLst>
              <a:ext uri="{FF2B5EF4-FFF2-40B4-BE49-F238E27FC236}">
                <a16:creationId xmlns:a16="http://schemas.microsoft.com/office/drawing/2014/main" id="{E34E4315-AA87-4800-A4FA-B193DD781F7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4363" b="14363"/>
          <a:stretch>
            <a:fillRect/>
          </a:stretch>
        </p:blipFill>
        <p:spPr/>
      </p:pic>
      <p:sp>
        <p:nvSpPr>
          <p:cNvPr id="14" name="Text Placeholder 13">
            <a:extLst>
              <a:ext uri="{FF2B5EF4-FFF2-40B4-BE49-F238E27FC236}">
                <a16:creationId xmlns:a16="http://schemas.microsoft.com/office/drawing/2014/main" id="{C51F6281-E29E-4B63-B4CF-2FA92A22454E}"/>
              </a:ext>
            </a:extLst>
          </p:cNvPr>
          <p:cNvSpPr>
            <a:spLocks noGrp="1"/>
          </p:cNvSpPr>
          <p:nvPr>
            <p:ph type="body" sz="quarter" idx="18"/>
          </p:nvPr>
        </p:nvSpPr>
        <p:spPr>
          <a:xfrm>
            <a:off x="839" y="455"/>
            <a:ext cx="12191161" cy="5767418"/>
          </a:xfrm>
        </p:spPr>
        <p:txBody>
          <a:bodyPr/>
          <a:lstStyle/>
          <a:p>
            <a:endParaRPr lang="en-GB"/>
          </a:p>
        </p:txBody>
      </p:sp>
      <p:sp>
        <p:nvSpPr>
          <p:cNvPr id="10" name="Text Placeholder 9">
            <a:extLst>
              <a:ext uri="{FF2B5EF4-FFF2-40B4-BE49-F238E27FC236}">
                <a16:creationId xmlns:a16="http://schemas.microsoft.com/office/drawing/2014/main" id="{9E2ED1A5-C3AD-7B4D-B679-7C51EF648C2D}"/>
              </a:ext>
            </a:extLst>
          </p:cNvPr>
          <p:cNvSpPr>
            <a:spLocks noGrp="1"/>
          </p:cNvSpPr>
          <p:nvPr>
            <p:ph type="body" sz="quarter" idx="19"/>
          </p:nvPr>
        </p:nvSpPr>
        <p:spPr>
          <a:xfrm>
            <a:off x="582000" y="4642037"/>
            <a:ext cx="6312900" cy="244800"/>
          </a:xfrm>
        </p:spPr>
        <p:txBody>
          <a:bodyPr vert="horz" lIns="0" tIns="0" rIns="0" bIns="0" rtlCol="0" anchor="t">
            <a:noAutofit/>
          </a:bodyPr>
          <a:lstStyle/>
          <a:p>
            <a:r>
              <a:rPr lang="en-US" dirty="0"/>
              <a:t>Monday, October 20, 2025</a:t>
            </a:r>
          </a:p>
        </p:txBody>
      </p:sp>
      <p:pic>
        <p:nvPicPr>
          <p:cNvPr id="9" name="Picture 8">
            <a:extLst>
              <a:ext uri="{FF2B5EF4-FFF2-40B4-BE49-F238E27FC236}">
                <a16:creationId xmlns:a16="http://schemas.microsoft.com/office/drawing/2014/main" id="{AE7C8E37-5DE9-22CE-113C-880DEDAF139D}"/>
              </a:ext>
            </a:extLst>
          </p:cNvPr>
          <p:cNvPicPr>
            <a:picLocks noChangeAspect="1"/>
          </p:cNvPicPr>
          <p:nvPr/>
        </p:nvPicPr>
        <p:blipFill>
          <a:blip r:embed="rId4"/>
          <a:stretch>
            <a:fillRect/>
          </a:stretch>
        </p:blipFill>
        <p:spPr>
          <a:xfrm>
            <a:off x="583200" y="450829"/>
            <a:ext cx="1801611" cy="468712"/>
          </a:xfrm>
          <a:prstGeom prst="rect">
            <a:avLst/>
          </a:prstGeom>
        </p:spPr>
      </p:pic>
      <p:sp>
        <p:nvSpPr>
          <p:cNvPr id="8" name="Title 3">
            <a:extLst>
              <a:ext uri="{FF2B5EF4-FFF2-40B4-BE49-F238E27FC236}">
                <a16:creationId xmlns:a16="http://schemas.microsoft.com/office/drawing/2014/main" id="{B8C39AD3-78E0-F766-D3D9-E6358C239E2A}"/>
              </a:ext>
            </a:extLst>
          </p:cNvPr>
          <p:cNvSpPr txBox="1">
            <a:spLocks/>
          </p:cNvSpPr>
          <p:nvPr/>
        </p:nvSpPr>
        <p:spPr bwMode="white">
          <a:xfrm>
            <a:off x="583200" y="2154389"/>
            <a:ext cx="8646658" cy="14976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500" b="0" kern="1200">
                <a:solidFill>
                  <a:schemeClr val="bg1"/>
                </a:solidFill>
                <a:latin typeface="+mj-lt"/>
                <a:ea typeface="+mj-ea"/>
                <a:cs typeface="+mj-cs"/>
              </a:defRPr>
            </a:lvl1pPr>
          </a:lstStyle>
          <a:p>
            <a:r>
              <a:rPr lang="en-US" sz="4800" dirty="0"/>
              <a:t>2026 Legislative Forecast</a:t>
            </a:r>
          </a:p>
        </p:txBody>
      </p:sp>
      <p:sp>
        <p:nvSpPr>
          <p:cNvPr id="11" name="Subtitle 4">
            <a:extLst>
              <a:ext uri="{FF2B5EF4-FFF2-40B4-BE49-F238E27FC236}">
                <a16:creationId xmlns:a16="http://schemas.microsoft.com/office/drawing/2014/main" id="{1B982B94-2E34-522D-CE6E-8D896D6540B1}"/>
              </a:ext>
            </a:extLst>
          </p:cNvPr>
          <p:cNvSpPr txBox="1">
            <a:spLocks/>
          </p:cNvSpPr>
          <p:nvPr/>
        </p:nvSpPr>
        <p:spPr bwMode="white">
          <a:xfrm>
            <a:off x="583200" y="3668638"/>
            <a:ext cx="8646658" cy="165576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4500" kern="1200">
                <a:solidFill>
                  <a:schemeClr val="bg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Font typeface="Arial" panose="020B0604020202020204" pitchFamily="34" charset="0"/>
              <a:buChar char="​"/>
              <a:defRPr sz="2000" b="1" kern="1200">
                <a:solidFill>
                  <a:schemeClr val="tx1"/>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baseline="0">
                <a:solidFill>
                  <a:schemeClr val="tx1"/>
                </a:solidFill>
                <a:latin typeface="+mn-lt"/>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tabLst/>
              <a:defRPr sz="2000" kern="1200" baseline="0">
                <a:solidFill>
                  <a:schemeClr val="tx1"/>
                </a:solidFill>
                <a:latin typeface="+mj-lt"/>
                <a:ea typeface="+mn-ea"/>
                <a:cs typeface="+mn-cs"/>
              </a:defRPr>
            </a:lvl9pPr>
          </a:lstStyle>
          <a:p>
            <a:r>
              <a:rPr lang="en-US" sz="3200" dirty="0"/>
              <a:t>IPAS Fall CME</a:t>
            </a:r>
            <a:endParaRPr lang="en-US" sz="3200" dirty="0">
              <a:cs typeface="Arial"/>
            </a:endParaRPr>
          </a:p>
        </p:txBody>
      </p:sp>
    </p:spTree>
    <p:extLst>
      <p:ext uri="{BB962C8B-B14F-4D97-AF65-F5344CB8AC3E}">
        <p14:creationId xmlns:p14="http://schemas.microsoft.com/office/powerpoint/2010/main" val="1471525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4F7D7-B459-9925-A96C-C8B811C21BA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535685B-C6AE-4488-B479-E03CA720C0DF}"/>
              </a:ext>
            </a:extLst>
          </p:cNvPr>
          <p:cNvSpPr>
            <a:spLocks noGrp="1"/>
          </p:cNvSpPr>
          <p:nvPr>
            <p:ph type="dt" sz="half" idx="15"/>
          </p:nvPr>
        </p:nvSpPr>
        <p:spPr/>
        <p:txBody>
          <a:bodyPr/>
          <a:lstStyle/>
          <a:p>
            <a:endParaRPr lang="en-GB"/>
          </a:p>
        </p:txBody>
      </p:sp>
      <p:sp>
        <p:nvSpPr>
          <p:cNvPr id="3" name="Footer Placeholder 2">
            <a:extLst>
              <a:ext uri="{FF2B5EF4-FFF2-40B4-BE49-F238E27FC236}">
                <a16:creationId xmlns:a16="http://schemas.microsoft.com/office/drawing/2014/main" id="{7D6BB71D-A995-4336-CF64-EC209217C2BC}"/>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2F3F7B9E-D85C-F73D-A44D-F6CD11B5F4D5}"/>
              </a:ext>
            </a:extLst>
          </p:cNvPr>
          <p:cNvSpPr>
            <a:spLocks noGrp="1"/>
          </p:cNvSpPr>
          <p:nvPr>
            <p:ph type="sldNum" sz="quarter" idx="17"/>
          </p:nvPr>
        </p:nvSpPr>
        <p:spPr/>
        <p:txBody>
          <a:bodyPr/>
          <a:lstStyle/>
          <a:p>
            <a:fld id="{23AA811B-2EBD-4900-905E-5BE206449611}" type="slidenum">
              <a:rPr lang="en-GB" smtClean="0"/>
              <a:pPr/>
              <a:t>10</a:t>
            </a:fld>
            <a:endParaRPr lang="en-GB"/>
          </a:p>
        </p:txBody>
      </p:sp>
      <p:sp>
        <p:nvSpPr>
          <p:cNvPr id="14" name="Text Placeholder 13">
            <a:extLst>
              <a:ext uri="{FF2B5EF4-FFF2-40B4-BE49-F238E27FC236}">
                <a16:creationId xmlns:a16="http://schemas.microsoft.com/office/drawing/2014/main" id="{79F53FBA-DD95-031E-44DF-EE71EA5956D1}"/>
              </a:ext>
            </a:extLst>
          </p:cNvPr>
          <p:cNvSpPr>
            <a:spLocks noGrp="1"/>
          </p:cNvSpPr>
          <p:nvPr>
            <p:ph type="body" sz="quarter" idx="20"/>
          </p:nvPr>
        </p:nvSpPr>
        <p:spPr/>
        <p:txBody>
          <a:bodyPr/>
          <a:lstStyle/>
          <a:p>
            <a:endParaRPr lang="en-US"/>
          </a:p>
        </p:txBody>
      </p:sp>
      <p:pic>
        <p:nvPicPr>
          <p:cNvPr id="10" name="Picture Placeholder 9">
            <a:extLst>
              <a:ext uri="{FF2B5EF4-FFF2-40B4-BE49-F238E27FC236}">
                <a16:creationId xmlns:a16="http://schemas.microsoft.com/office/drawing/2014/main" id="{635AA532-190D-61BA-61C3-067537A4A623}"/>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468" b="17499"/>
          <a:stretch/>
        </p:blipFill>
        <p:spPr>
          <a:xfrm>
            <a:off x="0" y="-3600"/>
            <a:ext cx="12193200" cy="6861600"/>
          </a:xfrm>
          <a:prstGeom prst="rect">
            <a:avLst/>
          </a:prstGeom>
        </p:spPr>
      </p:pic>
      <p:sp>
        <p:nvSpPr>
          <p:cNvPr id="13" name="Text Placeholder 12">
            <a:extLst>
              <a:ext uri="{FF2B5EF4-FFF2-40B4-BE49-F238E27FC236}">
                <a16:creationId xmlns:a16="http://schemas.microsoft.com/office/drawing/2014/main" id="{BB04283A-B427-E815-76C7-25567EC2E84B}"/>
              </a:ext>
            </a:extLst>
          </p:cNvPr>
          <p:cNvSpPr>
            <a:spLocks noGrp="1"/>
          </p:cNvSpPr>
          <p:nvPr>
            <p:ph type="body" sz="quarter" idx="18"/>
          </p:nvPr>
        </p:nvSpPr>
        <p:spPr/>
        <p:txBody>
          <a:bodyPr/>
          <a:lstStyle/>
          <a:p>
            <a:endParaRPr lang="en-US"/>
          </a:p>
        </p:txBody>
      </p:sp>
      <p:sp>
        <p:nvSpPr>
          <p:cNvPr id="7" name="Title 6">
            <a:extLst>
              <a:ext uri="{FF2B5EF4-FFF2-40B4-BE49-F238E27FC236}">
                <a16:creationId xmlns:a16="http://schemas.microsoft.com/office/drawing/2014/main" id="{F8929136-919E-AD57-71C8-B35D6F0C5DCD}"/>
              </a:ext>
            </a:extLst>
          </p:cNvPr>
          <p:cNvSpPr>
            <a:spLocks noGrp="1"/>
          </p:cNvSpPr>
          <p:nvPr>
            <p:ph type="ctrTitle"/>
          </p:nvPr>
        </p:nvSpPr>
        <p:spPr>
          <a:xfrm>
            <a:off x="474400" y="2972186"/>
            <a:ext cx="8496000" cy="917229"/>
          </a:xfrm>
        </p:spPr>
        <p:txBody>
          <a:bodyPr/>
          <a:lstStyle/>
          <a:p>
            <a:r>
              <a:rPr lang="en-US" sz="4400" dirty="0"/>
              <a:t>IPAS Policy Priorities</a:t>
            </a:r>
          </a:p>
        </p:txBody>
      </p:sp>
    </p:spTree>
    <p:extLst>
      <p:ext uri="{BB962C8B-B14F-4D97-AF65-F5344CB8AC3E}">
        <p14:creationId xmlns:p14="http://schemas.microsoft.com/office/powerpoint/2010/main" val="4293185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stethoscope and medical tools&#10;&#10;AI-generated content may be incorrect.">
            <a:extLst>
              <a:ext uri="{FF2B5EF4-FFF2-40B4-BE49-F238E27FC236}">
                <a16:creationId xmlns:a16="http://schemas.microsoft.com/office/drawing/2014/main" id="{A9DC9050-731C-396E-A1FC-F73E452952DE}"/>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37" b="3837"/>
          <a:stretch>
            <a:fillRect/>
          </a:stretch>
        </p:blipFill>
        <p:spPr/>
      </p:pic>
      <p:sp>
        <p:nvSpPr>
          <p:cNvPr id="2" name="Text Placeholder 1">
            <a:extLst>
              <a:ext uri="{FF2B5EF4-FFF2-40B4-BE49-F238E27FC236}">
                <a16:creationId xmlns:a16="http://schemas.microsoft.com/office/drawing/2014/main" id="{8F413532-B429-8BFD-71A9-3694B280E541}"/>
              </a:ext>
            </a:extLst>
          </p:cNvPr>
          <p:cNvSpPr>
            <a:spLocks noGrp="1"/>
          </p:cNvSpPr>
          <p:nvPr>
            <p:ph type="body" sz="quarter" idx="20"/>
          </p:nvPr>
        </p:nvSpPr>
        <p:spPr/>
        <p:txBody>
          <a:bodyPr/>
          <a:lstStyle/>
          <a:p>
            <a:endParaRPr lang="en-US" dirty="0"/>
          </a:p>
        </p:txBody>
      </p:sp>
      <p:sp>
        <p:nvSpPr>
          <p:cNvPr id="6" name="Content Placeholder 5">
            <a:extLst>
              <a:ext uri="{FF2B5EF4-FFF2-40B4-BE49-F238E27FC236}">
                <a16:creationId xmlns:a16="http://schemas.microsoft.com/office/drawing/2014/main" id="{BD37D01E-3954-FAEA-610A-09267954F8E1}"/>
              </a:ext>
            </a:extLst>
          </p:cNvPr>
          <p:cNvSpPr>
            <a:spLocks noGrp="1"/>
          </p:cNvSpPr>
          <p:nvPr>
            <p:ph idx="1"/>
          </p:nvPr>
        </p:nvSpPr>
        <p:spPr/>
        <p:txBody>
          <a:bodyPr/>
          <a:lstStyle/>
          <a:p>
            <a:pPr marL="0" indent="0">
              <a:buNone/>
            </a:pPr>
            <a:r>
              <a:rPr lang="en-US" sz="2800" dirty="0"/>
              <a:t>Evolving the PA profession’s title from physician assistant to physician associate to ensure patients understand the role of </a:t>
            </a:r>
            <a:r>
              <a:rPr lang="en-US" sz="2800" dirty="0" err="1"/>
              <a:t>PAs</a:t>
            </a:r>
            <a:r>
              <a:rPr lang="en-US" sz="2800" dirty="0"/>
              <a:t> in healthcare delivery, reduce confusion, and reflect the current practice of </a:t>
            </a:r>
            <a:r>
              <a:rPr lang="en-US" sz="2800" dirty="0" err="1"/>
              <a:t>PAs</a:t>
            </a:r>
            <a:r>
              <a:rPr lang="en-US" sz="2800" dirty="0"/>
              <a:t> in Iowa. </a:t>
            </a:r>
          </a:p>
        </p:txBody>
      </p:sp>
      <p:sp>
        <p:nvSpPr>
          <p:cNvPr id="10" name="Slide Number Placeholder 9">
            <a:extLst>
              <a:ext uri="{FF2B5EF4-FFF2-40B4-BE49-F238E27FC236}">
                <a16:creationId xmlns:a16="http://schemas.microsoft.com/office/drawing/2014/main" id="{571AA5E3-B1B8-F023-798A-2140DDC6A9C3}"/>
              </a:ext>
            </a:extLst>
          </p:cNvPr>
          <p:cNvSpPr>
            <a:spLocks noGrp="1"/>
          </p:cNvSpPr>
          <p:nvPr>
            <p:ph type="sldNum" sz="quarter" idx="222"/>
          </p:nvPr>
        </p:nvSpPr>
        <p:spPr/>
        <p:txBody>
          <a:bodyPr/>
          <a:lstStyle/>
          <a:p>
            <a:fld id="{23AA811B-2EBD-4900-905E-5BE206449611}" type="slidenum">
              <a:rPr lang="en-GB" smtClean="0"/>
              <a:pPr/>
              <a:t>11</a:t>
            </a:fld>
            <a:endParaRPr lang="en-GB"/>
          </a:p>
        </p:txBody>
      </p:sp>
      <p:sp>
        <p:nvSpPr>
          <p:cNvPr id="11" name="Title 1">
            <a:extLst>
              <a:ext uri="{FF2B5EF4-FFF2-40B4-BE49-F238E27FC236}">
                <a16:creationId xmlns:a16="http://schemas.microsoft.com/office/drawing/2014/main" id="{6A780100-E269-C5AA-943A-B93C51E6ADBB}"/>
              </a:ext>
            </a:extLst>
          </p:cNvPr>
          <p:cNvSpPr>
            <a:spLocks noGrp="1"/>
          </p:cNvSpPr>
          <p:nvPr>
            <p:ph type="title"/>
          </p:nvPr>
        </p:nvSpPr>
        <p:spPr>
          <a:xfrm>
            <a:off x="576000" y="576000"/>
            <a:ext cx="11041200" cy="460800"/>
          </a:xfrm>
        </p:spPr>
        <p:txBody>
          <a:bodyPr/>
          <a:lstStyle/>
          <a:p>
            <a:r>
              <a:rPr lang="en-US" sz="4000" dirty="0"/>
              <a:t>PA Title Change</a:t>
            </a:r>
          </a:p>
        </p:txBody>
      </p:sp>
    </p:spTree>
    <p:extLst>
      <p:ext uri="{BB962C8B-B14F-4D97-AF65-F5344CB8AC3E}">
        <p14:creationId xmlns:p14="http://schemas.microsoft.com/office/powerpoint/2010/main" val="91280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004AF-503A-0101-216C-E2051961B7A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4F8A876-B7EB-35E7-4814-F8A94E08DADA}"/>
              </a:ext>
            </a:extLst>
          </p:cNvPr>
          <p:cNvSpPr>
            <a:spLocks noGrp="1"/>
          </p:cNvSpPr>
          <p:nvPr>
            <p:ph type="title"/>
          </p:nvPr>
        </p:nvSpPr>
        <p:spPr>
          <a:xfrm>
            <a:off x="576000" y="576000"/>
            <a:ext cx="5375538" cy="460800"/>
          </a:xfrm>
        </p:spPr>
        <p:txBody>
          <a:bodyPr anchor="t">
            <a:normAutofit/>
          </a:bodyPr>
          <a:lstStyle/>
          <a:p>
            <a:r>
              <a:rPr lang="en-US"/>
              <a:t>PA Title Change</a:t>
            </a:r>
          </a:p>
        </p:txBody>
      </p:sp>
      <p:graphicFrame>
        <p:nvGraphicFramePr>
          <p:cNvPr id="3" name="Diagram 2">
            <a:extLst>
              <a:ext uri="{FF2B5EF4-FFF2-40B4-BE49-F238E27FC236}">
                <a16:creationId xmlns:a16="http://schemas.microsoft.com/office/drawing/2014/main" id="{56F70BBE-D234-7919-64B3-E76124044112}"/>
              </a:ext>
            </a:extLst>
          </p:cNvPr>
          <p:cNvGraphicFramePr/>
          <p:nvPr>
            <p:extLst>
              <p:ext uri="{D42A27DB-BD31-4B8C-83A1-F6EECF244321}">
                <p14:modId xmlns:p14="http://schemas.microsoft.com/office/powerpoint/2010/main" val="2835245064"/>
              </p:ext>
            </p:extLst>
          </p:nvPr>
        </p:nvGraphicFramePr>
        <p:xfrm>
          <a:off x="1348790" y="1223667"/>
          <a:ext cx="9205495" cy="4914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77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0C08-ABD9-680F-951C-D6C6C036D52D}"/>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D374D35-279E-EFDD-896A-B606F0DF43F8}"/>
              </a:ext>
            </a:extLst>
          </p:cNvPr>
          <p:cNvSpPr>
            <a:spLocks noGrp="1"/>
          </p:cNvSpPr>
          <p:nvPr>
            <p:ph type="title"/>
          </p:nvPr>
        </p:nvSpPr>
        <p:spPr/>
        <p:txBody>
          <a:bodyPr/>
          <a:lstStyle/>
          <a:p>
            <a:r>
              <a:rPr lang="en-US" sz="4000" dirty="0"/>
              <a:t>PA Title Change</a:t>
            </a:r>
          </a:p>
        </p:txBody>
      </p:sp>
      <p:graphicFrame>
        <p:nvGraphicFramePr>
          <p:cNvPr id="6" name="Content Placeholder 5">
            <a:extLst>
              <a:ext uri="{FF2B5EF4-FFF2-40B4-BE49-F238E27FC236}">
                <a16:creationId xmlns:a16="http://schemas.microsoft.com/office/drawing/2014/main" id="{D73651A4-AA24-25E2-3C9B-BA547D7C97E2}"/>
              </a:ext>
            </a:extLst>
          </p:cNvPr>
          <p:cNvGraphicFramePr>
            <a:graphicFrameLocks noGrp="1"/>
          </p:cNvGraphicFramePr>
          <p:nvPr>
            <p:ph idx="1"/>
            <p:extLst>
              <p:ext uri="{D42A27DB-BD31-4B8C-83A1-F6EECF244321}">
                <p14:modId xmlns:p14="http://schemas.microsoft.com/office/powerpoint/2010/main" val="425938506"/>
              </p:ext>
            </p:extLst>
          </p:nvPr>
        </p:nvGraphicFramePr>
        <p:xfrm>
          <a:off x="574800" y="1728000"/>
          <a:ext cx="5374800" cy="426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a:extLst>
              <a:ext uri="{FF2B5EF4-FFF2-40B4-BE49-F238E27FC236}">
                <a16:creationId xmlns:a16="http://schemas.microsoft.com/office/drawing/2014/main" id="{83071576-C975-D87D-4C9F-8768F766448E}"/>
              </a:ext>
            </a:extLst>
          </p:cNvPr>
          <p:cNvGraphicFramePr>
            <a:graphicFrameLocks noGrp="1"/>
          </p:cNvGraphicFramePr>
          <p:nvPr>
            <p:ph sz="half" idx="2"/>
            <p:extLst>
              <p:ext uri="{D42A27DB-BD31-4B8C-83A1-F6EECF244321}">
                <p14:modId xmlns:p14="http://schemas.microsoft.com/office/powerpoint/2010/main" val="3371519956"/>
              </p:ext>
            </p:extLst>
          </p:nvPr>
        </p:nvGraphicFramePr>
        <p:xfrm>
          <a:off x="6241200" y="1728000"/>
          <a:ext cx="5374800" cy="426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62099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3B0A-3B65-61BE-1883-F5153A0561FE}"/>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422D5A3-006E-755E-1A1D-9F180E426B05}"/>
              </a:ext>
            </a:extLst>
          </p:cNvPr>
          <p:cNvSpPr>
            <a:spLocks noGrp="1"/>
          </p:cNvSpPr>
          <p:nvPr>
            <p:ph type="dt" sz="half" idx="15"/>
          </p:nvPr>
        </p:nvSpPr>
        <p:spPr/>
        <p:txBody>
          <a:bodyPr/>
          <a:lstStyle/>
          <a:p>
            <a:endParaRPr lang="en-GB"/>
          </a:p>
        </p:txBody>
      </p:sp>
      <p:sp>
        <p:nvSpPr>
          <p:cNvPr id="3" name="Footer Placeholder 2">
            <a:extLst>
              <a:ext uri="{FF2B5EF4-FFF2-40B4-BE49-F238E27FC236}">
                <a16:creationId xmlns:a16="http://schemas.microsoft.com/office/drawing/2014/main" id="{42548D7C-7313-01A1-B403-6EB4B5B3B1C9}"/>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80ABBF47-06B9-A7A0-1647-232FDBE02B79}"/>
              </a:ext>
            </a:extLst>
          </p:cNvPr>
          <p:cNvSpPr>
            <a:spLocks noGrp="1"/>
          </p:cNvSpPr>
          <p:nvPr>
            <p:ph type="sldNum" sz="quarter" idx="17"/>
          </p:nvPr>
        </p:nvSpPr>
        <p:spPr/>
        <p:txBody>
          <a:bodyPr/>
          <a:lstStyle/>
          <a:p>
            <a:fld id="{23AA811B-2EBD-4900-905E-5BE206449611}" type="slidenum">
              <a:rPr lang="en-GB" smtClean="0"/>
              <a:pPr/>
              <a:t>14</a:t>
            </a:fld>
            <a:endParaRPr lang="en-GB"/>
          </a:p>
        </p:txBody>
      </p:sp>
      <p:sp>
        <p:nvSpPr>
          <p:cNvPr id="14" name="Text Placeholder 13">
            <a:extLst>
              <a:ext uri="{FF2B5EF4-FFF2-40B4-BE49-F238E27FC236}">
                <a16:creationId xmlns:a16="http://schemas.microsoft.com/office/drawing/2014/main" id="{DAC2F30B-8F66-98D2-51A0-ACCAABF7CD66}"/>
              </a:ext>
            </a:extLst>
          </p:cNvPr>
          <p:cNvSpPr>
            <a:spLocks noGrp="1"/>
          </p:cNvSpPr>
          <p:nvPr>
            <p:ph type="body" sz="quarter" idx="20"/>
          </p:nvPr>
        </p:nvSpPr>
        <p:spPr/>
        <p:txBody>
          <a:bodyPr/>
          <a:lstStyle/>
          <a:p>
            <a:endParaRPr lang="en-US"/>
          </a:p>
        </p:txBody>
      </p:sp>
      <p:pic>
        <p:nvPicPr>
          <p:cNvPr id="10" name="Picture Placeholder 9">
            <a:extLst>
              <a:ext uri="{FF2B5EF4-FFF2-40B4-BE49-F238E27FC236}">
                <a16:creationId xmlns:a16="http://schemas.microsoft.com/office/drawing/2014/main" id="{3B29A72F-34B5-9231-00C9-A807BC867BC7}"/>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3600"/>
            <a:ext cx="12193200" cy="6861600"/>
          </a:xfrm>
          <a:prstGeom prst="rect">
            <a:avLst/>
          </a:prstGeom>
        </p:spPr>
      </p:pic>
      <p:sp>
        <p:nvSpPr>
          <p:cNvPr id="13" name="Text Placeholder 12">
            <a:extLst>
              <a:ext uri="{FF2B5EF4-FFF2-40B4-BE49-F238E27FC236}">
                <a16:creationId xmlns:a16="http://schemas.microsoft.com/office/drawing/2014/main" id="{B48FEC18-793A-09C4-0F62-3C8C381DEA6F}"/>
              </a:ext>
            </a:extLst>
          </p:cNvPr>
          <p:cNvSpPr>
            <a:spLocks noGrp="1"/>
          </p:cNvSpPr>
          <p:nvPr>
            <p:ph type="body" sz="quarter" idx="18"/>
          </p:nvPr>
        </p:nvSpPr>
        <p:spPr/>
        <p:txBody>
          <a:bodyPr/>
          <a:lstStyle/>
          <a:p>
            <a:endParaRPr lang="en-US"/>
          </a:p>
        </p:txBody>
      </p:sp>
      <p:sp>
        <p:nvSpPr>
          <p:cNvPr id="7" name="Title 6">
            <a:extLst>
              <a:ext uri="{FF2B5EF4-FFF2-40B4-BE49-F238E27FC236}">
                <a16:creationId xmlns:a16="http://schemas.microsoft.com/office/drawing/2014/main" id="{098C6F55-D784-8ED1-AB16-4B171EEDB77F}"/>
              </a:ext>
            </a:extLst>
          </p:cNvPr>
          <p:cNvSpPr>
            <a:spLocks noGrp="1"/>
          </p:cNvSpPr>
          <p:nvPr>
            <p:ph type="ctrTitle"/>
          </p:nvPr>
        </p:nvSpPr>
        <p:spPr>
          <a:xfrm>
            <a:off x="474400" y="2972186"/>
            <a:ext cx="8496000" cy="917229"/>
          </a:xfrm>
        </p:spPr>
        <p:txBody>
          <a:bodyPr/>
          <a:lstStyle/>
          <a:p>
            <a:r>
              <a:rPr lang="en-US" sz="4400" dirty="0"/>
              <a:t>2026 Elections</a:t>
            </a:r>
          </a:p>
        </p:txBody>
      </p:sp>
    </p:spTree>
    <p:extLst>
      <p:ext uri="{BB962C8B-B14F-4D97-AF65-F5344CB8AC3E}">
        <p14:creationId xmlns:p14="http://schemas.microsoft.com/office/powerpoint/2010/main" val="139089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3824B-87EF-DAC6-929F-DF611DD24FE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D103BDA-D377-D377-DAD0-D29332B957B1}"/>
              </a:ext>
            </a:extLst>
          </p:cNvPr>
          <p:cNvSpPr>
            <a:spLocks noGrp="1"/>
          </p:cNvSpPr>
          <p:nvPr>
            <p:ph type="title"/>
          </p:nvPr>
        </p:nvSpPr>
        <p:spPr>
          <a:xfrm>
            <a:off x="576000" y="576000"/>
            <a:ext cx="11041200" cy="460800"/>
          </a:xfrm>
        </p:spPr>
        <p:txBody>
          <a:bodyPr/>
          <a:lstStyle/>
          <a:p>
            <a:r>
              <a:rPr lang="en-US" sz="4000" b="1"/>
              <a:t>Iowa Governor Race</a:t>
            </a:r>
            <a:endParaRPr lang="en-US" sz="4000">
              <a:latin typeface="+mn-lt"/>
            </a:endParaRPr>
          </a:p>
        </p:txBody>
      </p:sp>
      <p:graphicFrame>
        <p:nvGraphicFramePr>
          <p:cNvPr id="5" name="Content Placeholder 4">
            <a:extLst>
              <a:ext uri="{FF2B5EF4-FFF2-40B4-BE49-F238E27FC236}">
                <a16:creationId xmlns:a16="http://schemas.microsoft.com/office/drawing/2014/main" id="{AF921D19-86DD-F696-D359-3DA54D0906D1}"/>
              </a:ext>
            </a:extLst>
          </p:cNvPr>
          <p:cNvGraphicFramePr>
            <a:graphicFrameLocks noGrp="1"/>
          </p:cNvGraphicFramePr>
          <p:nvPr>
            <p:ph idx="1"/>
            <p:extLst>
              <p:ext uri="{D42A27DB-BD31-4B8C-83A1-F6EECF244321}">
                <p14:modId xmlns:p14="http://schemas.microsoft.com/office/powerpoint/2010/main" val="1309317333"/>
              </p:ext>
            </p:extLst>
          </p:nvPr>
        </p:nvGraphicFramePr>
        <p:xfrm>
          <a:off x="576138" y="1652814"/>
          <a:ext cx="11041062" cy="4119240"/>
        </p:xfrm>
        <a:graphic>
          <a:graphicData uri="http://schemas.openxmlformats.org/drawingml/2006/table">
            <a:tbl>
              <a:tblPr firstRow="1" bandRow="1">
                <a:tableStyleId>{5C22544A-7EE6-4342-B048-85BDC9FD1C3A}</a:tableStyleId>
              </a:tblPr>
              <a:tblGrid>
                <a:gridCol w="5520531">
                  <a:extLst>
                    <a:ext uri="{9D8B030D-6E8A-4147-A177-3AD203B41FA5}">
                      <a16:colId xmlns:a16="http://schemas.microsoft.com/office/drawing/2014/main" val="2092138694"/>
                    </a:ext>
                  </a:extLst>
                </a:gridCol>
                <a:gridCol w="5520531">
                  <a:extLst>
                    <a:ext uri="{9D8B030D-6E8A-4147-A177-3AD203B41FA5}">
                      <a16:colId xmlns:a16="http://schemas.microsoft.com/office/drawing/2014/main" val="3359775189"/>
                    </a:ext>
                  </a:extLst>
                </a:gridCol>
              </a:tblGrid>
              <a:tr h="642450">
                <a:tc gridSpan="2">
                  <a:txBody>
                    <a:bodyPr/>
                    <a:lstStyle/>
                    <a:p>
                      <a:pPr algn="ctr"/>
                      <a:r>
                        <a:rPr lang="en-US" sz="2800" dirty="0"/>
                        <a:t>Confirmed Running</a:t>
                      </a:r>
                    </a:p>
                  </a:txBody>
                  <a:tcPr/>
                </a:tc>
                <a:tc hMerge="1">
                  <a:txBody>
                    <a:bodyPr/>
                    <a:lstStyle/>
                    <a:p>
                      <a:endParaRPr lang="en-US"/>
                    </a:p>
                  </a:txBody>
                  <a:tcPr/>
                </a:tc>
                <a:extLst>
                  <a:ext uri="{0D108BD9-81ED-4DB2-BD59-A6C34878D82A}">
                    <a16:rowId xmlns:a16="http://schemas.microsoft.com/office/drawing/2014/main" val="504074334"/>
                  </a:ext>
                </a:extLst>
              </a:tr>
              <a:tr h="566868">
                <a:tc>
                  <a:txBody>
                    <a:bodyPr/>
                    <a:lstStyle/>
                    <a:p>
                      <a:pPr algn="ctr"/>
                      <a:r>
                        <a:rPr lang="en-US" sz="2400" dirty="0">
                          <a:solidFill>
                            <a:srgbClr val="FF0000"/>
                          </a:solidFill>
                        </a:rPr>
                        <a:t>State Rep. Eddie Andrews (R)</a:t>
                      </a:r>
                    </a:p>
                  </a:txBody>
                  <a:tcPr/>
                </a:tc>
                <a:tc>
                  <a:txBody>
                    <a:bodyPr/>
                    <a:lstStyle/>
                    <a:p>
                      <a:pPr algn="ctr"/>
                      <a:r>
                        <a:rPr lang="en-US" sz="2400" dirty="0">
                          <a:solidFill>
                            <a:srgbClr val="FF0000"/>
                          </a:solidFill>
                        </a:rPr>
                        <a:t>Adam Steen (R)</a:t>
                      </a:r>
                    </a:p>
                  </a:txBody>
                  <a:tcPr/>
                </a:tc>
                <a:extLst>
                  <a:ext uri="{0D108BD9-81ED-4DB2-BD59-A6C34878D82A}">
                    <a16:rowId xmlns:a16="http://schemas.microsoft.com/office/drawing/2014/main" val="832511319"/>
                  </a:ext>
                </a:extLst>
              </a:tr>
              <a:tr h="566868">
                <a:tc>
                  <a:txBody>
                    <a:bodyPr/>
                    <a:lstStyle/>
                    <a:p>
                      <a:pPr algn="ctr"/>
                      <a:r>
                        <a:rPr lang="en-US" sz="2400" dirty="0">
                          <a:solidFill>
                            <a:srgbClr val="FF0000"/>
                          </a:solidFill>
                        </a:rPr>
                        <a:t>Former. State Rep. Brad Sherman (R)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199CFC"/>
                          </a:solidFill>
                        </a:rPr>
                        <a:t>State Auditor Rob Sand (D)</a:t>
                      </a:r>
                    </a:p>
                  </a:txBody>
                  <a:tcPr/>
                </a:tc>
                <a:extLst>
                  <a:ext uri="{0D108BD9-81ED-4DB2-BD59-A6C34878D82A}">
                    <a16:rowId xmlns:a16="http://schemas.microsoft.com/office/drawing/2014/main" val="1650610220"/>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Zach Lahn (R)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199CFC"/>
                          </a:solidFill>
                        </a:rPr>
                        <a:t>Julie Stauch (D)</a:t>
                      </a:r>
                    </a:p>
                  </a:txBody>
                  <a:tcPr/>
                </a:tc>
                <a:extLst>
                  <a:ext uri="{0D108BD9-81ED-4DB2-BD59-A6C34878D82A}">
                    <a16:rowId xmlns:a16="http://schemas.microsoft.com/office/drawing/2014/main" val="3519523180"/>
                  </a:ext>
                </a:extLst>
              </a:tr>
              <a:tr h="56686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199CFC"/>
                          </a:solidFill>
                        </a:rPr>
                        <a:t>Paul Dahl (D)</a:t>
                      </a:r>
                    </a:p>
                  </a:txBody>
                  <a:tcPr/>
                </a:tc>
                <a:tc hMerge="1">
                  <a:txBody>
                    <a:bodyPr/>
                    <a:lstStyle/>
                    <a:p>
                      <a:pPr algn="ctr"/>
                      <a:endParaRPr lang="en-US" sz="2400" dirty="0">
                        <a:solidFill>
                          <a:srgbClr val="199CFC"/>
                        </a:solidFill>
                      </a:endParaRPr>
                    </a:p>
                  </a:txBody>
                  <a:tcPr/>
                </a:tc>
                <a:extLst>
                  <a:ext uri="{0D108BD9-81ED-4DB2-BD59-A6C34878D82A}">
                    <a16:rowId xmlns:a16="http://schemas.microsoft.com/office/drawing/2014/main" val="253400568"/>
                  </a:ext>
                </a:extLst>
              </a:tr>
              <a:tr h="642450">
                <a:tc gridSpan="2">
                  <a:txBody>
                    <a:bodyPr/>
                    <a:lstStyle/>
                    <a:p>
                      <a:pPr algn="ctr"/>
                      <a:r>
                        <a:rPr lang="en-US" sz="2800" b="1" kern="1200" dirty="0">
                          <a:solidFill>
                            <a:schemeClr val="lt1"/>
                          </a:solidFill>
                          <a:latin typeface="+mn-lt"/>
                          <a:ea typeface="+mn-ea"/>
                          <a:cs typeface="+mn-cs"/>
                        </a:rPr>
                        <a:t>Exploratory Committee</a:t>
                      </a:r>
                    </a:p>
                  </a:txBody>
                  <a:tcPr>
                    <a:solidFill>
                      <a:schemeClr val="accent1"/>
                    </a:solidFill>
                  </a:tcPr>
                </a:tc>
                <a:tc hMerge="1">
                  <a:txBody>
                    <a:bodyPr/>
                    <a:lstStyle/>
                    <a:p>
                      <a:endParaRPr lang="en-US"/>
                    </a:p>
                  </a:txBody>
                  <a:tcPr>
                    <a:solidFill>
                      <a:schemeClr val="accent1"/>
                    </a:solidFill>
                  </a:tcPr>
                </a:tc>
                <a:extLst>
                  <a:ext uri="{0D108BD9-81ED-4DB2-BD59-A6C34878D82A}">
                    <a16:rowId xmlns:a16="http://schemas.microsoft.com/office/drawing/2014/main" val="3328692348"/>
                  </a:ext>
                </a:extLst>
              </a:tr>
              <a:tr h="566868">
                <a:tc>
                  <a:txBody>
                    <a:bodyPr/>
                    <a:lstStyle/>
                    <a:p>
                      <a:pPr algn="ctr"/>
                      <a:r>
                        <a:rPr lang="en-US" sz="2400">
                          <a:solidFill>
                            <a:srgbClr val="FF0000"/>
                          </a:solidFill>
                        </a:rPr>
                        <a:t>U.S. Rep. Randy Feenstra (R)</a:t>
                      </a:r>
                    </a:p>
                  </a:txBody>
                  <a:tcPr/>
                </a:tc>
                <a:tc>
                  <a:txBody>
                    <a:bodyPr/>
                    <a:lstStyle/>
                    <a:p>
                      <a:pPr algn="ctr"/>
                      <a:r>
                        <a:rPr lang="en-US" sz="2400" dirty="0">
                          <a:solidFill>
                            <a:srgbClr val="FF0000"/>
                          </a:solidFill>
                        </a:rPr>
                        <a:t>State Sen. Mike Bousselot (R)</a:t>
                      </a:r>
                    </a:p>
                  </a:txBody>
                  <a:tcPr/>
                </a:tc>
                <a:extLst>
                  <a:ext uri="{0D108BD9-81ED-4DB2-BD59-A6C34878D82A}">
                    <a16:rowId xmlns:a16="http://schemas.microsoft.com/office/drawing/2014/main" val="1510187529"/>
                  </a:ext>
                </a:extLst>
              </a:tr>
            </a:tbl>
          </a:graphicData>
        </a:graphic>
      </p:graphicFrame>
    </p:spTree>
    <p:extLst>
      <p:ext uri="{BB962C8B-B14F-4D97-AF65-F5344CB8AC3E}">
        <p14:creationId xmlns:p14="http://schemas.microsoft.com/office/powerpoint/2010/main" val="46378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CE9EC-B31C-701E-9B5D-6EEE3896EF4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883B04D-FFEE-7E7C-B919-298E2AD0DC42}"/>
              </a:ext>
            </a:extLst>
          </p:cNvPr>
          <p:cNvSpPr>
            <a:spLocks noGrp="1"/>
          </p:cNvSpPr>
          <p:nvPr>
            <p:ph type="title"/>
          </p:nvPr>
        </p:nvSpPr>
        <p:spPr>
          <a:xfrm>
            <a:off x="576000" y="576000"/>
            <a:ext cx="11041200" cy="460800"/>
          </a:xfrm>
        </p:spPr>
        <p:txBody>
          <a:bodyPr/>
          <a:lstStyle/>
          <a:p>
            <a:r>
              <a:rPr lang="en-US" sz="4000" b="1" dirty="0"/>
              <a:t>Iowa Statewide Races</a:t>
            </a:r>
            <a:endParaRPr lang="en-US" sz="4000" dirty="0">
              <a:latin typeface="+mn-lt"/>
            </a:endParaRPr>
          </a:p>
        </p:txBody>
      </p:sp>
      <p:graphicFrame>
        <p:nvGraphicFramePr>
          <p:cNvPr id="4" name="Content Placeholder 3">
            <a:extLst>
              <a:ext uri="{FF2B5EF4-FFF2-40B4-BE49-F238E27FC236}">
                <a16:creationId xmlns:a16="http://schemas.microsoft.com/office/drawing/2014/main" id="{241A9626-99EA-EECB-8212-C51A25E43359}"/>
              </a:ext>
            </a:extLst>
          </p:cNvPr>
          <p:cNvGraphicFramePr>
            <a:graphicFrameLocks noGrp="1"/>
          </p:cNvGraphicFramePr>
          <p:nvPr>
            <p:ph idx="1"/>
          </p:nvPr>
        </p:nvGraphicFramePr>
        <p:xfrm>
          <a:off x="576138" y="1961706"/>
          <a:ext cx="11041062" cy="2934587"/>
        </p:xfrm>
        <a:graphic>
          <a:graphicData uri="http://schemas.openxmlformats.org/drawingml/2006/table">
            <a:tbl>
              <a:tblPr firstRow="1" bandRow="1">
                <a:tableStyleId>{5C22544A-7EE6-4342-B048-85BDC9FD1C3A}</a:tableStyleId>
              </a:tblPr>
              <a:tblGrid>
                <a:gridCol w="3680354">
                  <a:extLst>
                    <a:ext uri="{9D8B030D-6E8A-4147-A177-3AD203B41FA5}">
                      <a16:colId xmlns:a16="http://schemas.microsoft.com/office/drawing/2014/main" val="3144278095"/>
                    </a:ext>
                  </a:extLst>
                </a:gridCol>
                <a:gridCol w="3680354">
                  <a:extLst>
                    <a:ext uri="{9D8B030D-6E8A-4147-A177-3AD203B41FA5}">
                      <a16:colId xmlns:a16="http://schemas.microsoft.com/office/drawing/2014/main" val="633828326"/>
                    </a:ext>
                  </a:extLst>
                </a:gridCol>
                <a:gridCol w="3680354">
                  <a:extLst>
                    <a:ext uri="{9D8B030D-6E8A-4147-A177-3AD203B41FA5}">
                      <a16:colId xmlns:a16="http://schemas.microsoft.com/office/drawing/2014/main" val="3159950546"/>
                    </a:ext>
                  </a:extLst>
                </a:gridCol>
              </a:tblGrid>
              <a:tr h="931382">
                <a:tc>
                  <a:txBody>
                    <a:bodyPr/>
                    <a:lstStyle/>
                    <a:p>
                      <a:pPr algn="ctr"/>
                      <a:r>
                        <a:rPr lang="en-US" sz="2800" dirty="0"/>
                        <a:t>Attorney General</a:t>
                      </a:r>
                      <a:endParaRPr lang="en-US" sz="2800" dirty="0">
                        <a:solidFill>
                          <a:srgbClr val="199CFC"/>
                        </a:solidFill>
                      </a:endParaRPr>
                    </a:p>
                  </a:txBody>
                  <a:tcPr/>
                </a:tc>
                <a:tc>
                  <a:txBody>
                    <a:bodyPr/>
                    <a:lstStyle/>
                    <a:p>
                      <a:pPr algn="ctr"/>
                      <a:r>
                        <a:rPr lang="en-US" sz="2800"/>
                        <a:t>State Auditor</a:t>
                      </a:r>
                      <a:endParaRPr lang="en-US" sz="2800">
                        <a:solidFill>
                          <a:srgbClr val="199CFC"/>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Secretary of State</a:t>
                      </a:r>
                    </a:p>
                  </a:txBody>
                  <a:tcPr/>
                </a:tc>
                <a:extLst>
                  <a:ext uri="{0D108BD9-81ED-4DB2-BD59-A6C34878D82A}">
                    <a16:rowId xmlns:a16="http://schemas.microsoft.com/office/drawing/2014/main" val="573179410"/>
                  </a:ext>
                </a:extLst>
              </a:tr>
              <a:tr h="1071823">
                <a:tc>
                  <a:txBody>
                    <a:bodyPr/>
                    <a:lstStyle/>
                    <a:p>
                      <a:pPr algn="ctr"/>
                      <a:r>
                        <a:rPr lang="en-US" sz="2400" dirty="0">
                          <a:solidFill>
                            <a:srgbClr val="FF0000"/>
                          </a:solidFill>
                        </a:rPr>
                        <a:t>Attorney General Brenna Bird (R, Incumbent)</a:t>
                      </a:r>
                    </a:p>
                  </a:txBody>
                  <a:tcPr/>
                </a:tc>
                <a:tc>
                  <a:txBody>
                    <a:bodyPr/>
                    <a:lstStyle/>
                    <a:p>
                      <a:pPr algn="ctr"/>
                      <a:r>
                        <a:rPr lang="en-US" sz="2400" dirty="0">
                          <a:solidFill>
                            <a:srgbClr val="FF0000"/>
                          </a:solidFill>
                        </a:rPr>
                        <a:t>Lieutenant Governor Chris Cournoyer (R)</a:t>
                      </a:r>
                    </a:p>
                  </a:txBody>
                  <a:tcPr/>
                </a:tc>
                <a:tc>
                  <a:txBody>
                    <a:bodyPr/>
                    <a:lstStyle/>
                    <a:p>
                      <a:pPr algn="ctr"/>
                      <a:r>
                        <a:rPr lang="en-US" sz="2400" dirty="0">
                          <a:solidFill>
                            <a:srgbClr val="FF0000"/>
                          </a:solidFill>
                        </a:rPr>
                        <a:t>Secretary of State Paul Pate (R, Incumbent)</a:t>
                      </a:r>
                    </a:p>
                  </a:txBody>
                  <a:tcPr/>
                </a:tc>
                <a:extLst>
                  <a:ext uri="{0D108BD9-81ED-4DB2-BD59-A6C34878D82A}">
                    <a16:rowId xmlns:a16="http://schemas.microsoft.com/office/drawing/2014/main" val="1945565315"/>
                  </a:ext>
                </a:extLst>
              </a:tr>
              <a:tr h="931382">
                <a:tc>
                  <a:txBody>
                    <a:bodyPr/>
                    <a:lstStyle/>
                    <a:p>
                      <a:pPr algn="ctr"/>
                      <a:r>
                        <a:rPr lang="en-US" sz="2400">
                          <a:solidFill>
                            <a:srgbClr val="00B0F0"/>
                          </a:solidFill>
                        </a:rPr>
                        <a:t>Nate Willems (D)</a:t>
                      </a:r>
                    </a:p>
                  </a:txBody>
                  <a:tcPr/>
                </a:tc>
                <a:tc>
                  <a:txBody>
                    <a:bodyPr/>
                    <a:lstStyle/>
                    <a:p>
                      <a:pPr algn="ctr"/>
                      <a:r>
                        <a:rPr lang="en-US" sz="2400">
                          <a:solidFill>
                            <a:srgbClr val="FF0000"/>
                          </a:solidFill>
                        </a:rPr>
                        <a:t>Abigail Maas (R)</a:t>
                      </a:r>
                    </a:p>
                  </a:txBody>
                  <a:tcPr/>
                </a:tc>
                <a:tc>
                  <a:txBody>
                    <a:bodyPr/>
                    <a:lstStyle/>
                    <a:p>
                      <a:pPr algn="ctr"/>
                      <a:r>
                        <a:rPr lang="en-US" sz="2400" dirty="0">
                          <a:solidFill>
                            <a:srgbClr val="00B0F0"/>
                          </a:solidFill>
                        </a:rPr>
                        <a:t>Ryan Peterman (D)</a:t>
                      </a:r>
                    </a:p>
                  </a:txBody>
                  <a:tcPr/>
                </a:tc>
                <a:extLst>
                  <a:ext uri="{0D108BD9-81ED-4DB2-BD59-A6C34878D82A}">
                    <a16:rowId xmlns:a16="http://schemas.microsoft.com/office/drawing/2014/main" val="3486452750"/>
                  </a:ext>
                </a:extLst>
              </a:tr>
            </a:tbl>
          </a:graphicData>
        </a:graphic>
      </p:graphicFrame>
    </p:spTree>
    <p:extLst>
      <p:ext uri="{BB962C8B-B14F-4D97-AF65-F5344CB8AC3E}">
        <p14:creationId xmlns:p14="http://schemas.microsoft.com/office/powerpoint/2010/main" val="3093786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C82B-E017-2A13-4C1E-8113A60DFAC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5637219-2B1C-810B-66A1-52784B5EDC59}"/>
              </a:ext>
            </a:extLst>
          </p:cNvPr>
          <p:cNvSpPr>
            <a:spLocks noGrp="1"/>
          </p:cNvSpPr>
          <p:nvPr>
            <p:ph type="title"/>
          </p:nvPr>
        </p:nvSpPr>
        <p:spPr>
          <a:xfrm>
            <a:off x="576000" y="576000"/>
            <a:ext cx="11041200" cy="460800"/>
          </a:xfrm>
        </p:spPr>
        <p:txBody>
          <a:bodyPr/>
          <a:lstStyle/>
          <a:p>
            <a:r>
              <a:rPr lang="en-US" sz="4000" b="1"/>
              <a:t>US Congress</a:t>
            </a:r>
            <a:br>
              <a:rPr lang="en-US" sz="4000" b="1"/>
            </a:br>
            <a:r>
              <a:rPr lang="en-US">
                <a:latin typeface="+mn-lt"/>
              </a:rPr>
              <a:t>IA-01</a:t>
            </a:r>
            <a:endParaRPr lang="en-US" sz="4000">
              <a:latin typeface="+mn-lt"/>
            </a:endParaRPr>
          </a:p>
        </p:txBody>
      </p:sp>
      <p:pic>
        <p:nvPicPr>
          <p:cNvPr id="10" name="Content Placeholder 9">
            <a:extLst>
              <a:ext uri="{FF2B5EF4-FFF2-40B4-BE49-F238E27FC236}">
                <a16:creationId xmlns:a16="http://schemas.microsoft.com/office/drawing/2014/main" id="{2E80A81C-2F45-CF68-0B43-6AA1A7BBE674}"/>
              </a:ext>
            </a:extLst>
          </p:cNvPr>
          <p:cNvPicPr>
            <a:picLocks noGrp="1" noChangeAspect="1"/>
          </p:cNvPicPr>
          <p:nvPr>
            <p:ph idx="1"/>
          </p:nvPr>
        </p:nvPicPr>
        <p:blipFill>
          <a:blip r:embed="rId2"/>
          <a:srcRect l="41214" t="34184" r="-99"/>
          <a:stretch>
            <a:fillRect/>
          </a:stretch>
        </p:blipFill>
        <p:spPr>
          <a:xfrm>
            <a:off x="6591655" y="2205805"/>
            <a:ext cx="5024345" cy="3839742"/>
          </a:xfrm>
          <a:prstGeom prst="rect">
            <a:avLst/>
          </a:prstGeom>
        </p:spPr>
      </p:pic>
      <p:graphicFrame>
        <p:nvGraphicFramePr>
          <p:cNvPr id="5" name="Content Placeholder 4">
            <a:extLst>
              <a:ext uri="{FF2B5EF4-FFF2-40B4-BE49-F238E27FC236}">
                <a16:creationId xmlns:a16="http://schemas.microsoft.com/office/drawing/2014/main" id="{00F0600E-F6ED-0F95-B13D-FB2350E91E05}"/>
              </a:ext>
            </a:extLst>
          </p:cNvPr>
          <p:cNvGraphicFramePr>
            <a:graphicFrameLocks/>
          </p:cNvGraphicFramePr>
          <p:nvPr>
            <p:extLst>
              <p:ext uri="{D42A27DB-BD31-4B8C-83A1-F6EECF244321}">
                <p14:modId xmlns:p14="http://schemas.microsoft.com/office/powerpoint/2010/main" val="3801070759"/>
              </p:ext>
            </p:extLst>
          </p:nvPr>
        </p:nvGraphicFramePr>
        <p:xfrm>
          <a:off x="578634" y="1792779"/>
          <a:ext cx="5255702" cy="4035312"/>
        </p:xfrm>
        <a:graphic>
          <a:graphicData uri="http://schemas.openxmlformats.org/drawingml/2006/table">
            <a:tbl>
              <a:tblPr firstRow="1" bandRow="1">
                <a:tableStyleId>{5C22544A-7EE6-4342-B048-85BDC9FD1C3A}</a:tableStyleId>
              </a:tblPr>
              <a:tblGrid>
                <a:gridCol w="5255702">
                  <a:extLst>
                    <a:ext uri="{9D8B030D-6E8A-4147-A177-3AD203B41FA5}">
                      <a16:colId xmlns:a16="http://schemas.microsoft.com/office/drawing/2014/main" val="2092138694"/>
                    </a:ext>
                  </a:extLst>
                </a:gridCol>
              </a:tblGrid>
              <a:tr h="642450">
                <a:tc>
                  <a:txBody>
                    <a:bodyPr/>
                    <a:lstStyle/>
                    <a:p>
                      <a:pPr algn="ctr"/>
                      <a:r>
                        <a:rPr lang="en-US" sz="2800" dirty="0"/>
                        <a:t>Iowa’s First Congressional District</a:t>
                      </a:r>
                    </a:p>
                  </a:txBody>
                  <a:tcPr/>
                </a:tc>
                <a:extLst>
                  <a:ext uri="{0D108BD9-81ED-4DB2-BD59-A6C34878D82A}">
                    <a16:rowId xmlns:a16="http://schemas.microsoft.com/office/drawing/2014/main" val="504074334"/>
                  </a:ext>
                </a:extLst>
              </a:tr>
              <a:tr h="566868">
                <a:tc>
                  <a:txBody>
                    <a:bodyPr/>
                    <a:lstStyle/>
                    <a:p>
                      <a:pPr algn="ctr"/>
                      <a:r>
                        <a:rPr lang="en-US" sz="2400" dirty="0">
                          <a:solidFill>
                            <a:srgbClr val="FF0000"/>
                          </a:solidFill>
                        </a:rPr>
                        <a:t>U.S. </a:t>
                      </a:r>
                      <a:r>
                        <a:rPr lang="en-US" sz="2400" kern="1200" dirty="0">
                          <a:solidFill>
                            <a:srgbClr val="FF0000"/>
                          </a:solidFill>
                          <a:latin typeface="+mn-lt"/>
                          <a:ea typeface="+mn-ea"/>
                          <a:cs typeface="+mn-cs"/>
                        </a:rPr>
                        <a:t>Rep. Mariannette Miller-Meeks (R, Incumbent)</a:t>
                      </a:r>
                    </a:p>
                  </a:txBody>
                  <a:tcPr/>
                </a:tc>
                <a:extLst>
                  <a:ext uri="{0D108BD9-81ED-4DB2-BD59-A6C34878D82A}">
                    <a16:rowId xmlns:a16="http://schemas.microsoft.com/office/drawing/2014/main" val="832511319"/>
                  </a:ext>
                </a:extLst>
              </a:tr>
              <a:tr h="566868">
                <a:tc>
                  <a:txBody>
                    <a:bodyPr/>
                    <a:lstStyle/>
                    <a:p>
                      <a:pPr algn="ctr"/>
                      <a:r>
                        <a:rPr lang="en-US" sz="2400">
                          <a:solidFill>
                            <a:srgbClr val="FF0000"/>
                          </a:solidFill>
                        </a:rPr>
                        <a:t>David Pautsch (R)</a:t>
                      </a:r>
                      <a:endParaRPr lang="en-US" sz="2400">
                        <a:solidFill>
                          <a:srgbClr val="00B0F0"/>
                        </a:solidFill>
                      </a:endParaRPr>
                    </a:p>
                  </a:txBody>
                  <a:tcPr/>
                </a:tc>
                <a:extLst>
                  <a:ext uri="{0D108BD9-81ED-4DB2-BD59-A6C34878D82A}">
                    <a16:rowId xmlns:a16="http://schemas.microsoft.com/office/drawing/2014/main" val="3553253729"/>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00B0F0"/>
                          </a:solidFill>
                        </a:rPr>
                        <a:t>Christina Bohannan (D)</a:t>
                      </a:r>
                    </a:p>
                  </a:txBody>
                  <a:tcPr/>
                </a:tc>
                <a:extLst>
                  <a:ext uri="{0D108BD9-81ED-4DB2-BD59-A6C34878D82A}">
                    <a16:rowId xmlns:a16="http://schemas.microsoft.com/office/drawing/2014/main" val="3970816855"/>
                  </a:ext>
                </a:extLst>
              </a:tr>
              <a:tr h="566868">
                <a:tc>
                  <a:txBody>
                    <a:bodyPr/>
                    <a:lstStyle/>
                    <a:p>
                      <a:pPr algn="ctr"/>
                      <a:r>
                        <a:rPr lang="en-US" sz="2400" dirty="0">
                          <a:solidFill>
                            <a:srgbClr val="00B0F0"/>
                          </a:solidFill>
                        </a:rPr>
                        <a:t>Travis Terrell (D)</a:t>
                      </a:r>
                    </a:p>
                  </a:txBody>
                  <a:tcPr/>
                </a:tc>
                <a:extLst>
                  <a:ext uri="{0D108BD9-81ED-4DB2-BD59-A6C34878D82A}">
                    <a16:rowId xmlns:a16="http://schemas.microsoft.com/office/drawing/2014/main" val="2755535918"/>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Taylor Wettach (D)</a:t>
                      </a:r>
                    </a:p>
                  </a:txBody>
                  <a:tcPr/>
                </a:tc>
                <a:extLst>
                  <a:ext uri="{0D108BD9-81ED-4DB2-BD59-A6C34878D82A}">
                    <a16:rowId xmlns:a16="http://schemas.microsoft.com/office/drawing/2014/main" val="440541641"/>
                  </a:ext>
                </a:extLst>
              </a:tr>
            </a:tbl>
          </a:graphicData>
        </a:graphic>
      </p:graphicFrame>
      <p:pic>
        <p:nvPicPr>
          <p:cNvPr id="12" name="Picture 11">
            <a:extLst>
              <a:ext uri="{FF2B5EF4-FFF2-40B4-BE49-F238E27FC236}">
                <a16:creationId xmlns:a16="http://schemas.microsoft.com/office/drawing/2014/main" id="{B9469731-E597-B92D-7379-0E6F32FD9088}"/>
              </a:ext>
            </a:extLst>
          </p:cNvPr>
          <p:cNvPicPr>
            <a:picLocks noChangeAspect="1"/>
          </p:cNvPicPr>
          <p:nvPr/>
        </p:nvPicPr>
        <p:blipFill>
          <a:blip r:embed="rId3"/>
          <a:stretch>
            <a:fillRect/>
          </a:stretch>
        </p:blipFill>
        <p:spPr>
          <a:xfrm>
            <a:off x="10254426" y="5056414"/>
            <a:ext cx="1197345" cy="869824"/>
          </a:xfrm>
          <a:prstGeom prst="rect">
            <a:avLst/>
          </a:prstGeom>
        </p:spPr>
      </p:pic>
      <p:pic>
        <p:nvPicPr>
          <p:cNvPr id="13" name="Picture 12">
            <a:extLst>
              <a:ext uri="{FF2B5EF4-FFF2-40B4-BE49-F238E27FC236}">
                <a16:creationId xmlns:a16="http://schemas.microsoft.com/office/drawing/2014/main" id="{FC067DB3-97C1-3549-E8E0-EDA516973D35}"/>
              </a:ext>
            </a:extLst>
          </p:cNvPr>
          <p:cNvPicPr>
            <a:picLocks noChangeAspect="1"/>
          </p:cNvPicPr>
          <p:nvPr/>
        </p:nvPicPr>
        <p:blipFill>
          <a:blip r:embed="rId3"/>
          <a:stretch>
            <a:fillRect/>
          </a:stretch>
        </p:blipFill>
        <p:spPr>
          <a:xfrm>
            <a:off x="8106293" y="5828091"/>
            <a:ext cx="3345478" cy="217456"/>
          </a:xfrm>
          <a:prstGeom prst="rect">
            <a:avLst/>
          </a:prstGeom>
        </p:spPr>
      </p:pic>
    </p:spTree>
    <p:extLst>
      <p:ext uri="{BB962C8B-B14F-4D97-AF65-F5344CB8AC3E}">
        <p14:creationId xmlns:p14="http://schemas.microsoft.com/office/powerpoint/2010/main" val="411236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EC8F-3573-9A90-4086-43B709EB25E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2204361-97E7-FA20-63D2-C5401C34D79F}"/>
              </a:ext>
            </a:extLst>
          </p:cNvPr>
          <p:cNvSpPr>
            <a:spLocks noGrp="1"/>
          </p:cNvSpPr>
          <p:nvPr>
            <p:ph type="title"/>
          </p:nvPr>
        </p:nvSpPr>
        <p:spPr>
          <a:xfrm>
            <a:off x="576000" y="576000"/>
            <a:ext cx="11041200" cy="460800"/>
          </a:xfrm>
        </p:spPr>
        <p:txBody>
          <a:bodyPr/>
          <a:lstStyle/>
          <a:p>
            <a:r>
              <a:rPr lang="en-US" sz="4000" b="1"/>
              <a:t>US Congress</a:t>
            </a:r>
            <a:br>
              <a:rPr lang="en-US" sz="4000" b="1"/>
            </a:br>
            <a:r>
              <a:rPr lang="en-US">
                <a:latin typeface="+mn-lt"/>
              </a:rPr>
              <a:t>IA-02</a:t>
            </a:r>
            <a:endParaRPr lang="en-US" sz="4000">
              <a:latin typeface="+mn-lt"/>
            </a:endParaRPr>
          </a:p>
        </p:txBody>
      </p:sp>
      <p:graphicFrame>
        <p:nvGraphicFramePr>
          <p:cNvPr id="5" name="Content Placeholder 4">
            <a:extLst>
              <a:ext uri="{FF2B5EF4-FFF2-40B4-BE49-F238E27FC236}">
                <a16:creationId xmlns:a16="http://schemas.microsoft.com/office/drawing/2014/main" id="{44863B05-911A-E4C6-AEDB-ECC8B2B24195}"/>
              </a:ext>
            </a:extLst>
          </p:cNvPr>
          <p:cNvGraphicFramePr>
            <a:graphicFrameLocks/>
          </p:cNvGraphicFramePr>
          <p:nvPr>
            <p:extLst>
              <p:ext uri="{D42A27DB-BD31-4B8C-83A1-F6EECF244321}">
                <p14:modId xmlns:p14="http://schemas.microsoft.com/office/powerpoint/2010/main" val="2934208088"/>
              </p:ext>
            </p:extLst>
          </p:nvPr>
        </p:nvGraphicFramePr>
        <p:xfrm>
          <a:off x="6360298" y="956639"/>
          <a:ext cx="5255702" cy="5479824"/>
        </p:xfrm>
        <a:graphic>
          <a:graphicData uri="http://schemas.openxmlformats.org/drawingml/2006/table">
            <a:tbl>
              <a:tblPr firstRow="1" bandRow="1">
                <a:tableStyleId>{5C22544A-7EE6-4342-B048-85BDC9FD1C3A}</a:tableStyleId>
              </a:tblPr>
              <a:tblGrid>
                <a:gridCol w="5255702">
                  <a:extLst>
                    <a:ext uri="{9D8B030D-6E8A-4147-A177-3AD203B41FA5}">
                      <a16:colId xmlns:a16="http://schemas.microsoft.com/office/drawing/2014/main" val="2092138694"/>
                    </a:ext>
                  </a:extLst>
                </a:gridCol>
              </a:tblGrid>
              <a:tr h="642450">
                <a:tc>
                  <a:txBody>
                    <a:bodyPr/>
                    <a:lstStyle/>
                    <a:p>
                      <a:pPr algn="ctr"/>
                      <a:r>
                        <a:rPr lang="en-US" sz="2800" dirty="0"/>
                        <a:t>Iowa’s Second Congressional District</a:t>
                      </a:r>
                    </a:p>
                  </a:txBody>
                  <a:tcPr/>
                </a:tc>
                <a:extLst>
                  <a:ext uri="{0D108BD9-81ED-4DB2-BD59-A6C34878D82A}">
                    <a16:rowId xmlns:a16="http://schemas.microsoft.com/office/drawing/2014/main" val="504074334"/>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FF0000"/>
                          </a:solidFill>
                          <a:latin typeface="+mn-lt"/>
                          <a:ea typeface="+mn-ea"/>
                          <a:cs typeface="+mn-cs"/>
                        </a:rPr>
                        <a:t>Former State Rep. Joe Mitchell (R)</a:t>
                      </a:r>
                    </a:p>
                  </a:txBody>
                  <a:tcPr/>
                </a:tc>
                <a:extLst>
                  <a:ext uri="{0D108BD9-81ED-4DB2-BD59-A6C34878D82A}">
                    <a16:rowId xmlns:a16="http://schemas.microsoft.com/office/drawing/2014/main" val="1593744320"/>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FF0000"/>
                          </a:solidFill>
                          <a:latin typeface="+mn-lt"/>
                          <a:ea typeface="+mn-ea"/>
                          <a:cs typeface="+mn-cs"/>
                        </a:rPr>
                        <a:t>State Sen. Charlie McClintock (R)</a:t>
                      </a:r>
                    </a:p>
                  </a:txBody>
                  <a:tcPr/>
                </a:tc>
                <a:extLst>
                  <a:ext uri="{0D108BD9-81ED-4DB2-BD59-A6C34878D82A}">
                    <a16:rowId xmlns:a16="http://schemas.microsoft.com/office/drawing/2014/main" val="55847921"/>
                  </a:ext>
                </a:extLst>
              </a:tr>
              <a:tr h="566868">
                <a:tc>
                  <a:txBody>
                    <a:bodyPr/>
                    <a:lstStyle/>
                    <a:p>
                      <a:pPr algn="ctr"/>
                      <a:r>
                        <a:rPr lang="en-US" sz="2400" kern="1200" dirty="0">
                          <a:solidFill>
                            <a:srgbClr val="FF0000"/>
                          </a:solidFill>
                          <a:latin typeface="+mn-lt"/>
                          <a:ea typeface="+mn-ea"/>
                          <a:cs typeface="+mn-cs"/>
                        </a:rPr>
                        <a:t>State Rep. Shannon Lundgren (R)</a:t>
                      </a:r>
                    </a:p>
                  </a:txBody>
                  <a:tcPr/>
                </a:tc>
                <a:extLst>
                  <a:ext uri="{0D108BD9-81ED-4DB2-BD59-A6C34878D82A}">
                    <a16:rowId xmlns:a16="http://schemas.microsoft.com/office/drawing/2014/main" val="639132559"/>
                  </a:ext>
                </a:extLst>
              </a:tr>
              <a:tr h="566868">
                <a:tc>
                  <a:txBody>
                    <a:bodyPr/>
                    <a:lstStyle/>
                    <a:p>
                      <a:pPr algn="ctr"/>
                      <a:r>
                        <a:rPr lang="en-US" sz="2400" kern="1200" dirty="0">
                          <a:solidFill>
                            <a:srgbClr val="00B0F0"/>
                          </a:solidFill>
                          <a:latin typeface="+mn-lt"/>
                          <a:ea typeface="+mn-ea"/>
                          <a:cs typeface="+mn-cs"/>
                        </a:rPr>
                        <a:t>State Rep. Lindsay James (D)</a:t>
                      </a:r>
                    </a:p>
                  </a:txBody>
                  <a:tcPr/>
                </a:tc>
                <a:extLst>
                  <a:ext uri="{0D108BD9-81ED-4DB2-BD59-A6C34878D82A}">
                    <a16:rowId xmlns:a16="http://schemas.microsoft.com/office/drawing/2014/main" val="4074442483"/>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B0F0"/>
                          </a:solidFill>
                          <a:latin typeface="+mn-lt"/>
                          <a:ea typeface="+mn-ea"/>
                          <a:cs typeface="+mn-cs"/>
                        </a:rPr>
                        <a:t>Kathy Dolter (D)</a:t>
                      </a:r>
                    </a:p>
                  </a:txBody>
                  <a:tcPr/>
                </a:tc>
                <a:extLst>
                  <a:ext uri="{0D108BD9-81ED-4DB2-BD59-A6C34878D82A}">
                    <a16:rowId xmlns:a16="http://schemas.microsoft.com/office/drawing/2014/main" val="3003971155"/>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rgbClr val="00B0F0"/>
                          </a:solidFill>
                          <a:latin typeface="+mn-lt"/>
                          <a:ea typeface="+mn-ea"/>
                          <a:cs typeface="+mn-cs"/>
                        </a:rPr>
                        <a:t>Guy Morgan (D)</a:t>
                      </a:r>
                    </a:p>
                  </a:txBody>
                  <a:tcPr/>
                </a:tc>
                <a:extLst>
                  <a:ext uri="{0D108BD9-81ED-4DB2-BD59-A6C34878D82A}">
                    <a16:rowId xmlns:a16="http://schemas.microsoft.com/office/drawing/2014/main" val="466594069"/>
                  </a:ext>
                </a:extLst>
              </a:tr>
              <a:tr h="566868">
                <a:tc>
                  <a:txBody>
                    <a:bodyPr/>
                    <a:lstStyle/>
                    <a:p>
                      <a:pPr algn="ctr"/>
                      <a:r>
                        <a:rPr lang="en-US" sz="2400" dirty="0">
                          <a:solidFill>
                            <a:srgbClr val="00B0F0"/>
                          </a:solidFill>
                        </a:rPr>
                        <a:t>Clint Twedt-Ball (D)</a:t>
                      </a:r>
                    </a:p>
                  </a:txBody>
                  <a:tcPr/>
                </a:tc>
                <a:extLst>
                  <a:ext uri="{0D108BD9-81ED-4DB2-BD59-A6C34878D82A}">
                    <a16:rowId xmlns:a16="http://schemas.microsoft.com/office/drawing/2014/main" val="3265518133"/>
                  </a:ext>
                </a:extLst>
              </a:tr>
              <a:tr h="566868">
                <a:tc>
                  <a:txBody>
                    <a:bodyPr/>
                    <a:lstStyle/>
                    <a:p>
                      <a:pPr algn="ctr"/>
                      <a:r>
                        <a:rPr lang="en-US" sz="2400" dirty="0">
                          <a:solidFill>
                            <a:srgbClr val="00B0F0"/>
                          </a:solidFill>
                        </a:rPr>
                        <a:t>Don Primus (D)</a:t>
                      </a:r>
                    </a:p>
                  </a:txBody>
                  <a:tcPr/>
                </a:tc>
                <a:extLst>
                  <a:ext uri="{0D108BD9-81ED-4DB2-BD59-A6C34878D82A}">
                    <a16:rowId xmlns:a16="http://schemas.microsoft.com/office/drawing/2014/main" val="1284160811"/>
                  </a:ext>
                </a:extLst>
              </a:tr>
            </a:tbl>
          </a:graphicData>
        </a:graphic>
      </p:graphicFrame>
      <p:pic>
        <p:nvPicPr>
          <p:cNvPr id="7" name="Picture 6">
            <a:extLst>
              <a:ext uri="{FF2B5EF4-FFF2-40B4-BE49-F238E27FC236}">
                <a16:creationId xmlns:a16="http://schemas.microsoft.com/office/drawing/2014/main" id="{CDD0DCE8-B1BF-D842-DA4D-1DE47B518CB2}"/>
              </a:ext>
            </a:extLst>
          </p:cNvPr>
          <p:cNvPicPr>
            <a:picLocks noChangeAspect="1"/>
          </p:cNvPicPr>
          <p:nvPr/>
        </p:nvPicPr>
        <p:blipFill>
          <a:blip r:embed="rId2"/>
          <a:stretch>
            <a:fillRect/>
          </a:stretch>
        </p:blipFill>
        <p:spPr>
          <a:xfrm>
            <a:off x="1008781" y="1815740"/>
            <a:ext cx="4625779" cy="3761622"/>
          </a:xfrm>
          <a:prstGeom prst="rect">
            <a:avLst/>
          </a:prstGeom>
        </p:spPr>
      </p:pic>
    </p:spTree>
    <p:extLst>
      <p:ext uri="{BB962C8B-B14F-4D97-AF65-F5344CB8AC3E}">
        <p14:creationId xmlns:p14="http://schemas.microsoft.com/office/powerpoint/2010/main" val="1667444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23100-91B4-BFF6-BCFB-12714FFAE6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0065B01-EA51-3878-A1F5-72E720F2C072}"/>
              </a:ext>
            </a:extLst>
          </p:cNvPr>
          <p:cNvSpPr>
            <a:spLocks noGrp="1"/>
          </p:cNvSpPr>
          <p:nvPr>
            <p:ph type="title"/>
          </p:nvPr>
        </p:nvSpPr>
        <p:spPr>
          <a:xfrm>
            <a:off x="576000" y="576000"/>
            <a:ext cx="11041200" cy="460800"/>
          </a:xfrm>
        </p:spPr>
        <p:txBody>
          <a:bodyPr/>
          <a:lstStyle/>
          <a:p>
            <a:r>
              <a:rPr lang="en-US" sz="4000" b="1"/>
              <a:t>US Congress</a:t>
            </a:r>
            <a:br>
              <a:rPr lang="en-US" sz="4000" b="1"/>
            </a:br>
            <a:r>
              <a:rPr lang="en-US">
                <a:latin typeface="+mn-lt"/>
              </a:rPr>
              <a:t>IA-03</a:t>
            </a:r>
            <a:endParaRPr lang="en-US" sz="4000">
              <a:latin typeface="+mn-lt"/>
            </a:endParaRPr>
          </a:p>
        </p:txBody>
      </p:sp>
      <p:graphicFrame>
        <p:nvGraphicFramePr>
          <p:cNvPr id="5" name="Content Placeholder 4">
            <a:extLst>
              <a:ext uri="{FF2B5EF4-FFF2-40B4-BE49-F238E27FC236}">
                <a16:creationId xmlns:a16="http://schemas.microsoft.com/office/drawing/2014/main" id="{F82E6BC7-366A-19AD-3480-36460F847E1E}"/>
              </a:ext>
            </a:extLst>
          </p:cNvPr>
          <p:cNvGraphicFramePr>
            <a:graphicFrameLocks/>
          </p:cNvGraphicFramePr>
          <p:nvPr>
            <p:extLst>
              <p:ext uri="{D42A27DB-BD31-4B8C-83A1-F6EECF244321}">
                <p14:modId xmlns:p14="http://schemas.microsoft.com/office/powerpoint/2010/main" val="4235944097"/>
              </p:ext>
            </p:extLst>
          </p:nvPr>
        </p:nvGraphicFramePr>
        <p:xfrm>
          <a:off x="576000" y="1887610"/>
          <a:ext cx="5255702" cy="3779220"/>
        </p:xfrm>
        <a:graphic>
          <a:graphicData uri="http://schemas.openxmlformats.org/drawingml/2006/table">
            <a:tbl>
              <a:tblPr firstRow="1" bandRow="1">
                <a:tableStyleId>{5C22544A-7EE6-4342-B048-85BDC9FD1C3A}</a:tableStyleId>
              </a:tblPr>
              <a:tblGrid>
                <a:gridCol w="5255702">
                  <a:extLst>
                    <a:ext uri="{9D8B030D-6E8A-4147-A177-3AD203B41FA5}">
                      <a16:colId xmlns:a16="http://schemas.microsoft.com/office/drawing/2014/main" val="2092138694"/>
                    </a:ext>
                  </a:extLst>
                </a:gridCol>
              </a:tblGrid>
              <a:tr h="642450">
                <a:tc>
                  <a:txBody>
                    <a:bodyPr/>
                    <a:lstStyle/>
                    <a:p>
                      <a:pPr algn="ctr"/>
                      <a:r>
                        <a:rPr lang="en-US" sz="2800" dirty="0"/>
                        <a:t>Iowa’s Third Congressional District</a:t>
                      </a:r>
                    </a:p>
                  </a:txBody>
                  <a:tcPr/>
                </a:tc>
                <a:extLst>
                  <a:ext uri="{0D108BD9-81ED-4DB2-BD59-A6C34878D82A}">
                    <a16:rowId xmlns:a16="http://schemas.microsoft.com/office/drawing/2014/main" val="504074334"/>
                  </a:ext>
                </a:extLst>
              </a:tr>
              <a:tr h="566868">
                <a:tc>
                  <a:txBody>
                    <a:bodyPr/>
                    <a:lstStyle/>
                    <a:p>
                      <a:pPr algn="ctr"/>
                      <a:r>
                        <a:rPr lang="en-US" sz="2400">
                          <a:solidFill>
                            <a:srgbClr val="FF0000"/>
                          </a:solidFill>
                        </a:rPr>
                        <a:t>U.S. </a:t>
                      </a:r>
                      <a:r>
                        <a:rPr lang="en-US" sz="2400" kern="1200">
                          <a:solidFill>
                            <a:srgbClr val="FF0000"/>
                          </a:solidFill>
                          <a:latin typeface="+mn-lt"/>
                          <a:ea typeface="+mn-ea"/>
                          <a:cs typeface="+mn-cs"/>
                        </a:rPr>
                        <a:t>Rep. Zach Nunn (R, Incumbent)</a:t>
                      </a:r>
                    </a:p>
                  </a:txBody>
                  <a:tcPr/>
                </a:tc>
                <a:extLst>
                  <a:ext uri="{0D108BD9-81ED-4DB2-BD59-A6C34878D82A}">
                    <a16:rowId xmlns:a16="http://schemas.microsoft.com/office/drawing/2014/main" val="832511319"/>
                  </a:ext>
                </a:extLst>
              </a:tr>
              <a:tr h="566868">
                <a:tc>
                  <a:txBody>
                    <a:bodyPr/>
                    <a:lstStyle/>
                    <a:p>
                      <a:pPr algn="ctr"/>
                      <a:r>
                        <a:rPr lang="en-US" sz="2400">
                          <a:solidFill>
                            <a:srgbClr val="00B0F0"/>
                          </a:solidFill>
                        </a:rPr>
                        <a:t>State Sen. Sarah Trone Garriott (D)</a:t>
                      </a:r>
                    </a:p>
                  </a:txBody>
                  <a:tcPr/>
                </a:tc>
                <a:extLst>
                  <a:ext uri="{0D108BD9-81ED-4DB2-BD59-A6C34878D82A}">
                    <a16:rowId xmlns:a16="http://schemas.microsoft.com/office/drawing/2014/main" val="3553253729"/>
                  </a:ext>
                </a:extLst>
              </a:tr>
              <a:tr h="566868">
                <a:tc>
                  <a:txBody>
                    <a:bodyPr/>
                    <a:lstStyle/>
                    <a:p>
                      <a:pPr algn="ctr"/>
                      <a:r>
                        <a:rPr lang="en-US" sz="2400">
                          <a:solidFill>
                            <a:srgbClr val="00B0F0"/>
                          </a:solidFill>
                        </a:rPr>
                        <a:t>State Rep. Jennifer Konfrst (D)</a:t>
                      </a:r>
                    </a:p>
                  </a:txBody>
                  <a:tcPr/>
                </a:tc>
                <a:extLst>
                  <a:ext uri="{0D108BD9-81ED-4DB2-BD59-A6C34878D82A}">
                    <a16:rowId xmlns:a16="http://schemas.microsoft.com/office/drawing/2014/main" val="3970816855"/>
                  </a:ext>
                </a:extLst>
              </a:tr>
              <a:tr h="566868">
                <a:tc>
                  <a:txBody>
                    <a:bodyPr/>
                    <a:lstStyle/>
                    <a:p>
                      <a:pPr algn="ctr"/>
                      <a:r>
                        <a:rPr lang="en-US" sz="2400" dirty="0">
                          <a:solidFill>
                            <a:srgbClr val="00B0F0"/>
                          </a:solidFill>
                        </a:rPr>
                        <a:t>Xavier Carrigan (D)</a:t>
                      </a:r>
                    </a:p>
                  </a:txBody>
                  <a:tcPr/>
                </a:tc>
                <a:extLst>
                  <a:ext uri="{0D108BD9-81ED-4DB2-BD59-A6C34878D82A}">
                    <a16:rowId xmlns:a16="http://schemas.microsoft.com/office/drawing/2014/main" val="2755535918"/>
                  </a:ext>
                </a:extLst>
              </a:tr>
              <a:tr h="566868">
                <a:tc>
                  <a:txBody>
                    <a:bodyPr/>
                    <a:lstStyle/>
                    <a:p>
                      <a:pPr algn="ctr"/>
                      <a:r>
                        <a:rPr lang="en-US" sz="2400" dirty="0">
                          <a:solidFill>
                            <a:srgbClr val="00B0F0"/>
                          </a:solidFill>
                        </a:rPr>
                        <a:t>Tracy Limon (D)</a:t>
                      </a:r>
                    </a:p>
                  </a:txBody>
                  <a:tcPr/>
                </a:tc>
                <a:extLst>
                  <a:ext uri="{0D108BD9-81ED-4DB2-BD59-A6C34878D82A}">
                    <a16:rowId xmlns:a16="http://schemas.microsoft.com/office/drawing/2014/main" val="2448749778"/>
                  </a:ext>
                </a:extLst>
              </a:tr>
            </a:tbl>
          </a:graphicData>
        </a:graphic>
      </p:graphicFrame>
      <p:pic>
        <p:nvPicPr>
          <p:cNvPr id="6" name="Picture 5">
            <a:extLst>
              <a:ext uri="{FF2B5EF4-FFF2-40B4-BE49-F238E27FC236}">
                <a16:creationId xmlns:a16="http://schemas.microsoft.com/office/drawing/2014/main" id="{0826FAE7-36FC-C2A3-B1ED-2CF270363F2B}"/>
              </a:ext>
            </a:extLst>
          </p:cNvPr>
          <p:cNvPicPr>
            <a:picLocks noChangeAspect="1"/>
          </p:cNvPicPr>
          <p:nvPr/>
        </p:nvPicPr>
        <p:blipFill>
          <a:blip r:embed="rId2"/>
          <a:stretch>
            <a:fillRect/>
          </a:stretch>
        </p:blipFill>
        <p:spPr>
          <a:xfrm>
            <a:off x="6191011" y="2053403"/>
            <a:ext cx="5424989" cy="3834203"/>
          </a:xfrm>
          <a:prstGeom prst="rect">
            <a:avLst/>
          </a:prstGeom>
        </p:spPr>
      </p:pic>
    </p:spTree>
    <p:extLst>
      <p:ext uri="{BB962C8B-B14F-4D97-AF65-F5344CB8AC3E}">
        <p14:creationId xmlns:p14="http://schemas.microsoft.com/office/powerpoint/2010/main" val="2275078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41327CA7-00A7-416F-B6C2-0F64436003AF}"/>
              </a:ext>
            </a:extLst>
          </p:cNvPr>
          <p:cNvSpPr>
            <a:spLocks noGrp="1"/>
          </p:cNvSpPr>
          <p:nvPr>
            <p:ph type="title"/>
          </p:nvPr>
        </p:nvSpPr>
        <p:spPr>
          <a:xfrm>
            <a:off x="542695" y="454671"/>
            <a:ext cx="11041200" cy="460800"/>
          </a:xfrm>
        </p:spPr>
        <p:txBody>
          <a:bodyPr/>
          <a:lstStyle/>
          <a:p>
            <a:pPr algn="ctr"/>
            <a:r>
              <a:rPr lang="en-GB" sz="4000"/>
              <a:t>Dentons Davis Brown</a:t>
            </a:r>
            <a:br>
              <a:rPr lang="en-GB" sz="4000"/>
            </a:br>
            <a:r>
              <a:rPr lang="en-GB" sz="4000"/>
              <a:t>Government Relations Team</a:t>
            </a:r>
          </a:p>
        </p:txBody>
      </p:sp>
      <p:sp>
        <p:nvSpPr>
          <p:cNvPr id="29" name="TextBox 28">
            <a:extLst>
              <a:ext uri="{FF2B5EF4-FFF2-40B4-BE49-F238E27FC236}">
                <a16:creationId xmlns:a16="http://schemas.microsoft.com/office/drawing/2014/main" id="{5F005C5C-7B5D-46C9-A1C2-ED82BEDEB4C5}"/>
              </a:ext>
            </a:extLst>
          </p:cNvPr>
          <p:cNvSpPr txBox="1"/>
          <p:nvPr/>
        </p:nvSpPr>
        <p:spPr>
          <a:xfrm>
            <a:off x="344509" y="5398101"/>
            <a:ext cx="2804068" cy="738664"/>
          </a:xfrm>
          <a:prstGeom prst="rect">
            <a:avLst/>
          </a:prstGeom>
          <a:noFill/>
        </p:spPr>
        <p:txBody>
          <a:bodyPr wrap="square" lIns="0" tIns="0" rIns="0" bIns="0" rtlCol="0">
            <a:spAutoFit/>
          </a:bodyPr>
          <a:lstStyle/>
          <a:p>
            <a:pPr algn="ctr">
              <a:buFont typeface="Arial" panose="020B0604020202020204" pitchFamily="34" charset="0"/>
              <a:buChar char="​"/>
            </a:pPr>
            <a:r>
              <a:rPr lang="en-US" sz="2400" b="1">
                <a:solidFill>
                  <a:schemeClr val="accent1"/>
                </a:solidFill>
              </a:rPr>
              <a:t>Sydney Gangestad</a:t>
            </a:r>
          </a:p>
          <a:p>
            <a:pPr algn="ctr">
              <a:buFont typeface="Arial" panose="020B0604020202020204" pitchFamily="34" charset="0"/>
              <a:buChar char="​"/>
            </a:pPr>
            <a:r>
              <a:rPr lang="en-US" sz="1200">
                <a:solidFill>
                  <a:schemeClr val="accent1"/>
                </a:solidFill>
              </a:rPr>
              <a:t>Government Relations Special Counsel</a:t>
            </a:r>
          </a:p>
          <a:p>
            <a:pPr algn="ctr">
              <a:buFont typeface="Arial" panose="020B0604020202020204" pitchFamily="34" charset="0"/>
              <a:buChar char="​"/>
            </a:pPr>
            <a:r>
              <a:rPr lang="en-US" sz="1200">
                <a:solidFill>
                  <a:schemeClr val="accent1"/>
                </a:solidFill>
              </a:rPr>
              <a:t>Sydney.Gangestad@dentons.com</a:t>
            </a:r>
            <a:endParaRPr lang="en-US" sz="1400">
              <a:solidFill>
                <a:schemeClr val="accent1"/>
              </a:solidFill>
            </a:endParaRPr>
          </a:p>
        </p:txBody>
      </p:sp>
      <p:sp>
        <p:nvSpPr>
          <p:cNvPr id="33" name="Slide Number Placeholder 8">
            <a:extLst>
              <a:ext uri="{FF2B5EF4-FFF2-40B4-BE49-F238E27FC236}">
                <a16:creationId xmlns:a16="http://schemas.microsoft.com/office/drawing/2014/main" id="{796DC16D-33DB-4A6D-980A-E1E9EEEA0FE3}"/>
              </a:ext>
            </a:extLst>
          </p:cNvPr>
          <p:cNvSpPr txBox="1">
            <a:spLocks/>
          </p:cNvSpPr>
          <p:nvPr/>
        </p:nvSpPr>
        <p:spPr>
          <a:xfrm>
            <a:off x="9401964" y="6547314"/>
            <a:ext cx="655512" cy="180000"/>
          </a:xfrm>
          <a:prstGeom prst="rect">
            <a:avLst/>
          </a:prstGeom>
        </p:spPr>
        <p:txBody>
          <a:bodyPr vert="horz" lIns="0" tIns="0" rIns="0" bIns="0" rtlCol="0" anchor="t"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a:solidFill>
                <a:schemeClr val="bg1">
                  <a:lumMod val="65000"/>
                </a:schemeClr>
              </a:solidFill>
            </a:endParaRPr>
          </a:p>
        </p:txBody>
      </p:sp>
      <p:sp>
        <p:nvSpPr>
          <p:cNvPr id="7" name="Rectangle 6">
            <a:extLst>
              <a:ext uri="{FF2B5EF4-FFF2-40B4-BE49-F238E27FC236}">
                <a16:creationId xmlns:a16="http://schemas.microsoft.com/office/drawing/2014/main" id="{2ED24D06-BF3A-1391-8532-BA6882863B51}"/>
              </a:ext>
            </a:extLst>
          </p:cNvPr>
          <p:cNvSpPr/>
          <p:nvPr/>
        </p:nvSpPr>
        <p:spPr>
          <a:xfrm>
            <a:off x="537558" y="1949176"/>
            <a:ext cx="2417971" cy="3134347"/>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a:p>
        </p:txBody>
      </p:sp>
      <p:sp>
        <p:nvSpPr>
          <p:cNvPr id="10" name="TextBox 9">
            <a:extLst>
              <a:ext uri="{FF2B5EF4-FFF2-40B4-BE49-F238E27FC236}">
                <a16:creationId xmlns:a16="http://schemas.microsoft.com/office/drawing/2014/main" id="{CE2D053C-A8F8-F4A5-F133-1DA5AF0E2730}"/>
              </a:ext>
            </a:extLst>
          </p:cNvPr>
          <p:cNvSpPr txBox="1"/>
          <p:nvPr/>
        </p:nvSpPr>
        <p:spPr>
          <a:xfrm>
            <a:off x="3259227" y="5398101"/>
            <a:ext cx="2804068" cy="738664"/>
          </a:xfrm>
          <a:prstGeom prst="rect">
            <a:avLst/>
          </a:prstGeom>
          <a:noFill/>
        </p:spPr>
        <p:txBody>
          <a:bodyPr wrap="square" lIns="0" tIns="0" rIns="0" bIns="0" rtlCol="0">
            <a:spAutoFit/>
          </a:bodyPr>
          <a:lstStyle/>
          <a:p>
            <a:pPr algn="ctr">
              <a:buFont typeface="Arial" panose="020B0604020202020204" pitchFamily="34" charset="0"/>
              <a:buChar char="​"/>
            </a:pPr>
            <a:r>
              <a:rPr lang="en-US" sz="2400" b="1">
                <a:solidFill>
                  <a:schemeClr val="accent1"/>
                </a:solidFill>
              </a:rPr>
              <a:t>Logan Murray</a:t>
            </a:r>
          </a:p>
          <a:p>
            <a:pPr algn="ctr">
              <a:buFont typeface="Arial" panose="020B0604020202020204" pitchFamily="34" charset="0"/>
              <a:buChar char="​"/>
            </a:pPr>
            <a:r>
              <a:rPr lang="en-US" sz="1200">
                <a:solidFill>
                  <a:schemeClr val="accent1"/>
                </a:solidFill>
              </a:rPr>
              <a:t>Government Relations Special Counsel</a:t>
            </a:r>
          </a:p>
          <a:p>
            <a:pPr algn="ctr">
              <a:buFont typeface="Arial" panose="020B0604020202020204" pitchFamily="34" charset="0"/>
              <a:buChar char="​"/>
            </a:pPr>
            <a:r>
              <a:rPr lang="en-US" sz="1200">
                <a:solidFill>
                  <a:schemeClr val="accent1"/>
                </a:solidFill>
              </a:rPr>
              <a:t>Logan.Murray@dentons.com</a:t>
            </a:r>
          </a:p>
        </p:txBody>
      </p:sp>
      <p:pic>
        <p:nvPicPr>
          <p:cNvPr id="9" name="Picture 8">
            <a:extLst>
              <a:ext uri="{FF2B5EF4-FFF2-40B4-BE49-F238E27FC236}">
                <a16:creationId xmlns:a16="http://schemas.microsoft.com/office/drawing/2014/main" id="{058F9494-D404-DE23-1AF7-6ADF49F21074}"/>
              </a:ext>
            </a:extLst>
          </p:cNvPr>
          <p:cNvPicPr>
            <a:picLocks noChangeAspect="1"/>
          </p:cNvPicPr>
          <p:nvPr/>
        </p:nvPicPr>
        <p:blipFill>
          <a:blip r:embed="rId3"/>
          <a:stretch>
            <a:fillRect/>
          </a:stretch>
        </p:blipFill>
        <p:spPr>
          <a:xfrm>
            <a:off x="551925" y="1949177"/>
            <a:ext cx="2469508" cy="3169202"/>
          </a:xfrm>
          <a:prstGeom prst="rect">
            <a:avLst/>
          </a:prstGeom>
          <a:ln>
            <a:noFill/>
          </a:ln>
          <a:effectLst>
            <a:softEdge rad="112500"/>
          </a:effectLst>
        </p:spPr>
      </p:pic>
      <p:sp>
        <p:nvSpPr>
          <p:cNvPr id="18" name="Rectangle 17">
            <a:extLst>
              <a:ext uri="{FF2B5EF4-FFF2-40B4-BE49-F238E27FC236}">
                <a16:creationId xmlns:a16="http://schemas.microsoft.com/office/drawing/2014/main" id="{47131B59-C9B3-98B3-3FF8-C6FE0AA93342}"/>
              </a:ext>
            </a:extLst>
          </p:cNvPr>
          <p:cNvSpPr/>
          <p:nvPr/>
        </p:nvSpPr>
        <p:spPr>
          <a:xfrm>
            <a:off x="6321029" y="1900904"/>
            <a:ext cx="2419501" cy="3208341"/>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a:p>
        </p:txBody>
      </p:sp>
      <p:pic>
        <p:nvPicPr>
          <p:cNvPr id="11" name="Picture 10">
            <a:extLst>
              <a:ext uri="{FF2B5EF4-FFF2-40B4-BE49-F238E27FC236}">
                <a16:creationId xmlns:a16="http://schemas.microsoft.com/office/drawing/2014/main" id="{C13BC96E-2806-A050-AEDB-2786CCDB94B6}"/>
              </a:ext>
            </a:extLst>
          </p:cNvPr>
          <p:cNvPicPr>
            <a:picLocks noChangeAspect="1"/>
          </p:cNvPicPr>
          <p:nvPr/>
        </p:nvPicPr>
        <p:blipFill>
          <a:blip r:embed="rId4">
            <a:extLst>
              <a:ext uri="{28A0092B-C50C-407E-A947-70E740481C1C}">
                <a14:useLocalDpi xmlns:a14="http://schemas.microsoft.com/office/drawing/2010/main" val="0"/>
              </a:ext>
            </a:extLst>
          </a:blip>
          <a:srcRect l="3910" t="-488" r="8385" b="-488"/>
          <a:stretch/>
        </p:blipFill>
        <p:spPr>
          <a:xfrm>
            <a:off x="6350197" y="1970866"/>
            <a:ext cx="2432768" cy="3112657"/>
          </a:xfrm>
          <a:prstGeom prst="rect">
            <a:avLst/>
          </a:prstGeom>
          <a:ln>
            <a:noFill/>
          </a:ln>
          <a:effectLst>
            <a:softEdge rad="112500"/>
          </a:effectLst>
        </p:spPr>
      </p:pic>
      <p:sp>
        <p:nvSpPr>
          <p:cNvPr id="19" name="Rectangle 18">
            <a:extLst>
              <a:ext uri="{FF2B5EF4-FFF2-40B4-BE49-F238E27FC236}">
                <a16:creationId xmlns:a16="http://schemas.microsoft.com/office/drawing/2014/main" id="{EEAB1D39-516B-06A5-0C99-D3AE412DD99D}"/>
              </a:ext>
            </a:extLst>
          </p:cNvPr>
          <p:cNvSpPr/>
          <p:nvPr/>
        </p:nvSpPr>
        <p:spPr>
          <a:xfrm>
            <a:off x="9290925" y="1900904"/>
            <a:ext cx="2326275" cy="3160930"/>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a:p>
        </p:txBody>
      </p:sp>
      <p:pic>
        <p:nvPicPr>
          <p:cNvPr id="15" name="Picture 14">
            <a:extLst>
              <a:ext uri="{FF2B5EF4-FFF2-40B4-BE49-F238E27FC236}">
                <a16:creationId xmlns:a16="http://schemas.microsoft.com/office/drawing/2014/main" id="{26CEE8D4-054B-9CD9-5AAD-2B2E536A94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45076" y="1950321"/>
            <a:ext cx="2417971" cy="3103062"/>
          </a:xfrm>
          <a:prstGeom prst="rect">
            <a:avLst/>
          </a:prstGeom>
          <a:ln>
            <a:noFill/>
          </a:ln>
          <a:effectLst>
            <a:softEdge rad="112500"/>
          </a:effectLst>
        </p:spPr>
      </p:pic>
      <p:sp>
        <p:nvSpPr>
          <p:cNvPr id="20" name="Rectangle 19">
            <a:extLst>
              <a:ext uri="{FF2B5EF4-FFF2-40B4-BE49-F238E27FC236}">
                <a16:creationId xmlns:a16="http://schemas.microsoft.com/office/drawing/2014/main" id="{5199C2D3-C7BD-3E6F-2BD5-A8C29C71B994}"/>
              </a:ext>
            </a:extLst>
          </p:cNvPr>
          <p:cNvSpPr/>
          <p:nvPr/>
        </p:nvSpPr>
        <p:spPr>
          <a:xfrm>
            <a:off x="3452277" y="1949176"/>
            <a:ext cx="2417971" cy="3134347"/>
          </a:xfrm>
          <a:prstGeom prst="rect">
            <a:avLst/>
          </a:prstGeom>
          <a:solidFill>
            <a:schemeClr val="accent1">
              <a:alpha val="2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noProof="0"/>
          </a:p>
        </p:txBody>
      </p:sp>
      <p:pic>
        <p:nvPicPr>
          <p:cNvPr id="21" name="Picture 20">
            <a:extLst>
              <a:ext uri="{FF2B5EF4-FFF2-40B4-BE49-F238E27FC236}">
                <a16:creationId xmlns:a16="http://schemas.microsoft.com/office/drawing/2014/main" id="{AC1DDE69-4385-6B06-0987-D950C6B951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52276" y="1970866"/>
            <a:ext cx="2473342" cy="3138379"/>
          </a:xfrm>
          <a:prstGeom prst="rect">
            <a:avLst/>
          </a:prstGeom>
          <a:ln>
            <a:noFill/>
          </a:ln>
          <a:effectLst>
            <a:softEdge rad="112500"/>
          </a:effectLst>
        </p:spPr>
      </p:pic>
      <p:sp>
        <p:nvSpPr>
          <p:cNvPr id="22" name="TextBox 21">
            <a:extLst>
              <a:ext uri="{FF2B5EF4-FFF2-40B4-BE49-F238E27FC236}">
                <a16:creationId xmlns:a16="http://schemas.microsoft.com/office/drawing/2014/main" id="{383BFC0F-2FAF-B938-8EFB-719040D6F96B}"/>
              </a:ext>
            </a:extLst>
          </p:cNvPr>
          <p:cNvSpPr txBox="1"/>
          <p:nvPr/>
        </p:nvSpPr>
        <p:spPr>
          <a:xfrm>
            <a:off x="9052027" y="5398101"/>
            <a:ext cx="2804068" cy="738664"/>
          </a:xfrm>
          <a:prstGeom prst="rect">
            <a:avLst/>
          </a:prstGeom>
          <a:noFill/>
        </p:spPr>
        <p:txBody>
          <a:bodyPr wrap="square" lIns="0" tIns="0" rIns="0" bIns="0" rtlCol="0">
            <a:spAutoFit/>
          </a:bodyPr>
          <a:lstStyle/>
          <a:p>
            <a:pPr algn="ctr">
              <a:buFont typeface="Arial" panose="020B0604020202020204" pitchFamily="34" charset="0"/>
              <a:buChar char="​"/>
            </a:pPr>
            <a:r>
              <a:rPr lang="en-US" sz="2400" b="1">
                <a:solidFill>
                  <a:schemeClr val="accent1"/>
                </a:solidFill>
              </a:rPr>
              <a:t>Stephanie Kiel</a:t>
            </a:r>
          </a:p>
          <a:p>
            <a:pPr algn="ctr">
              <a:buFont typeface="Arial" panose="020B0604020202020204" pitchFamily="34" charset="0"/>
              <a:buChar char="​"/>
            </a:pPr>
            <a:r>
              <a:rPr lang="en-US" sz="1200">
                <a:solidFill>
                  <a:schemeClr val="accent1"/>
                </a:solidFill>
              </a:rPr>
              <a:t>Government Relations Coordinator</a:t>
            </a:r>
          </a:p>
          <a:p>
            <a:pPr algn="ctr">
              <a:buFont typeface="Arial" panose="020B0604020202020204" pitchFamily="34" charset="0"/>
              <a:buChar char="​"/>
            </a:pPr>
            <a:r>
              <a:rPr lang="en-US" sz="1200">
                <a:solidFill>
                  <a:schemeClr val="accent1"/>
                </a:solidFill>
              </a:rPr>
              <a:t>Stephanie.Kiel@dentons.com</a:t>
            </a:r>
          </a:p>
        </p:txBody>
      </p:sp>
      <p:sp>
        <p:nvSpPr>
          <p:cNvPr id="23" name="TextBox 22">
            <a:extLst>
              <a:ext uri="{FF2B5EF4-FFF2-40B4-BE49-F238E27FC236}">
                <a16:creationId xmlns:a16="http://schemas.microsoft.com/office/drawing/2014/main" id="{8F05DC20-6B9F-8E48-848E-152876FE4F8E}"/>
              </a:ext>
            </a:extLst>
          </p:cNvPr>
          <p:cNvSpPr txBox="1"/>
          <p:nvPr/>
        </p:nvSpPr>
        <p:spPr>
          <a:xfrm>
            <a:off x="6155627" y="5398101"/>
            <a:ext cx="2804068" cy="738664"/>
          </a:xfrm>
          <a:prstGeom prst="rect">
            <a:avLst/>
          </a:prstGeom>
          <a:noFill/>
        </p:spPr>
        <p:txBody>
          <a:bodyPr wrap="square" lIns="0" tIns="0" rIns="0" bIns="0" rtlCol="0">
            <a:spAutoFit/>
          </a:bodyPr>
          <a:lstStyle/>
          <a:p>
            <a:pPr algn="ctr">
              <a:buFont typeface="Arial" panose="020B0604020202020204" pitchFamily="34" charset="0"/>
              <a:buChar char="​"/>
            </a:pPr>
            <a:r>
              <a:rPr lang="en-US" sz="2400" b="1">
                <a:solidFill>
                  <a:schemeClr val="accent1"/>
                </a:solidFill>
              </a:rPr>
              <a:t>Jacob Schrader</a:t>
            </a:r>
          </a:p>
          <a:p>
            <a:pPr algn="ctr">
              <a:buFont typeface="Arial" panose="020B0604020202020204" pitchFamily="34" charset="0"/>
              <a:buChar char="​"/>
            </a:pPr>
            <a:r>
              <a:rPr lang="en-US" sz="1200">
                <a:solidFill>
                  <a:schemeClr val="accent1"/>
                </a:solidFill>
              </a:rPr>
              <a:t>Government Relations Associate</a:t>
            </a:r>
          </a:p>
          <a:p>
            <a:pPr algn="ctr">
              <a:buFont typeface="Arial" panose="020B0604020202020204" pitchFamily="34" charset="0"/>
              <a:buChar char="​"/>
            </a:pPr>
            <a:r>
              <a:rPr lang="en-US" sz="1200">
                <a:solidFill>
                  <a:schemeClr val="accent1"/>
                </a:solidFill>
              </a:rPr>
              <a:t>Jacob.Schrader@dentons.com</a:t>
            </a:r>
          </a:p>
        </p:txBody>
      </p:sp>
    </p:spTree>
    <p:extLst>
      <p:ext uri="{BB962C8B-B14F-4D97-AF65-F5344CB8AC3E}">
        <p14:creationId xmlns:p14="http://schemas.microsoft.com/office/powerpoint/2010/main" val="4072564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AB7A-B1C8-396C-5F85-35BA7040B79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1DD4BF8-9806-B4E3-9337-B425A9751258}"/>
              </a:ext>
            </a:extLst>
          </p:cNvPr>
          <p:cNvSpPr>
            <a:spLocks noGrp="1"/>
          </p:cNvSpPr>
          <p:nvPr>
            <p:ph type="title"/>
          </p:nvPr>
        </p:nvSpPr>
        <p:spPr>
          <a:xfrm>
            <a:off x="576000" y="576000"/>
            <a:ext cx="11041200" cy="460800"/>
          </a:xfrm>
        </p:spPr>
        <p:txBody>
          <a:bodyPr/>
          <a:lstStyle/>
          <a:p>
            <a:r>
              <a:rPr lang="en-US" sz="4000" b="1"/>
              <a:t>US Congress</a:t>
            </a:r>
            <a:br>
              <a:rPr lang="en-US" sz="4000" b="1"/>
            </a:br>
            <a:r>
              <a:rPr lang="en-US">
                <a:latin typeface="+mn-lt"/>
              </a:rPr>
              <a:t>IA-04</a:t>
            </a:r>
            <a:endParaRPr lang="en-US" sz="4000">
              <a:latin typeface="+mn-lt"/>
            </a:endParaRPr>
          </a:p>
        </p:txBody>
      </p:sp>
      <p:graphicFrame>
        <p:nvGraphicFramePr>
          <p:cNvPr id="5" name="Content Placeholder 4">
            <a:extLst>
              <a:ext uri="{FF2B5EF4-FFF2-40B4-BE49-F238E27FC236}">
                <a16:creationId xmlns:a16="http://schemas.microsoft.com/office/drawing/2014/main" id="{D579601B-D051-26E6-A00C-5B572C3803A4}"/>
              </a:ext>
            </a:extLst>
          </p:cNvPr>
          <p:cNvGraphicFramePr>
            <a:graphicFrameLocks/>
          </p:cNvGraphicFramePr>
          <p:nvPr>
            <p:extLst>
              <p:ext uri="{D42A27DB-BD31-4B8C-83A1-F6EECF244321}">
                <p14:modId xmlns:p14="http://schemas.microsoft.com/office/powerpoint/2010/main" val="695522011"/>
              </p:ext>
            </p:extLst>
          </p:nvPr>
        </p:nvGraphicFramePr>
        <p:xfrm>
          <a:off x="6131497" y="1369044"/>
          <a:ext cx="5255702" cy="4912956"/>
        </p:xfrm>
        <a:graphic>
          <a:graphicData uri="http://schemas.openxmlformats.org/drawingml/2006/table">
            <a:tbl>
              <a:tblPr firstRow="1" bandRow="1">
                <a:tableStyleId>{5C22544A-7EE6-4342-B048-85BDC9FD1C3A}</a:tableStyleId>
              </a:tblPr>
              <a:tblGrid>
                <a:gridCol w="5255702">
                  <a:extLst>
                    <a:ext uri="{9D8B030D-6E8A-4147-A177-3AD203B41FA5}">
                      <a16:colId xmlns:a16="http://schemas.microsoft.com/office/drawing/2014/main" val="2092138694"/>
                    </a:ext>
                  </a:extLst>
                </a:gridCol>
              </a:tblGrid>
              <a:tr h="642450">
                <a:tc>
                  <a:txBody>
                    <a:bodyPr/>
                    <a:lstStyle/>
                    <a:p>
                      <a:pPr algn="ctr"/>
                      <a:r>
                        <a:rPr lang="en-US" sz="2800" dirty="0"/>
                        <a:t>Iowa’s Fourth Congressional District</a:t>
                      </a:r>
                    </a:p>
                  </a:txBody>
                  <a:tcPr/>
                </a:tc>
                <a:extLst>
                  <a:ext uri="{0D108BD9-81ED-4DB2-BD59-A6C34878D82A}">
                    <a16:rowId xmlns:a16="http://schemas.microsoft.com/office/drawing/2014/main" val="504074334"/>
                  </a:ext>
                </a:extLst>
              </a:tr>
              <a:tr h="566868">
                <a:tc>
                  <a:txBody>
                    <a:bodyPr/>
                    <a:lstStyle/>
                    <a:p>
                      <a:pPr algn="ctr"/>
                      <a:r>
                        <a:rPr lang="en-US" sz="2400">
                          <a:solidFill>
                            <a:srgbClr val="FF0000"/>
                          </a:solidFill>
                        </a:rPr>
                        <a:t>State Rep. Matt Windschitl (R)</a:t>
                      </a:r>
                      <a:endParaRPr lang="en-US" sz="2400" kern="1200">
                        <a:solidFill>
                          <a:srgbClr val="FF0000"/>
                        </a:solidFill>
                        <a:latin typeface="+mn-lt"/>
                        <a:ea typeface="+mn-ea"/>
                        <a:cs typeface="+mn-cs"/>
                      </a:endParaRPr>
                    </a:p>
                  </a:txBody>
                  <a:tcPr/>
                </a:tc>
                <a:extLst>
                  <a:ext uri="{0D108BD9-81ED-4DB2-BD59-A6C34878D82A}">
                    <a16:rowId xmlns:a16="http://schemas.microsoft.com/office/drawing/2014/main" val="832511319"/>
                  </a:ext>
                </a:extLst>
              </a:tr>
              <a:tr h="566868">
                <a:tc>
                  <a:txBody>
                    <a:bodyPr/>
                    <a:lstStyle/>
                    <a:p>
                      <a:pPr algn="ctr"/>
                      <a:r>
                        <a:rPr lang="en-US" sz="2400" kern="1200">
                          <a:solidFill>
                            <a:srgbClr val="FF0000"/>
                          </a:solidFill>
                          <a:latin typeface="+mn-lt"/>
                          <a:ea typeface="+mn-ea"/>
                          <a:cs typeface="+mn-cs"/>
                        </a:rPr>
                        <a:t>Chris McGowan (R)</a:t>
                      </a:r>
                    </a:p>
                  </a:txBody>
                  <a:tcPr/>
                </a:tc>
                <a:extLst>
                  <a:ext uri="{0D108BD9-81ED-4DB2-BD59-A6C34878D82A}">
                    <a16:rowId xmlns:a16="http://schemas.microsoft.com/office/drawing/2014/main" val="3553253729"/>
                  </a:ext>
                </a:extLst>
              </a:tr>
              <a:tr h="566868">
                <a:tc>
                  <a:txBody>
                    <a:bodyPr/>
                    <a:lstStyle/>
                    <a:p>
                      <a:pPr algn="ctr"/>
                      <a:r>
                        <a:rPr lang="en-US" sz="2400" kern="1200" dirty="0">
                          <a:solidFill>
                            <a:srgbClr val="FF0000"/>
                          </a:solidFill>
                          <a:latin typeface="+mn-lt"/>
                          <a:ea typeface="+mn-ea"/>
                          <a:cs typeface="+mn-cs"/>
                        </a:rPr>
                        <a:t>Ryan Rhodes (R)</a:t>
                      </a:r>
                    </a:p>
                  </a:txBody>
                  <a:tcPr/>
                </a:tc>
                <a:extLst>
                  <a:ext uri="{0D108BD9-81ED-4DB2-BD59-A6C34878D82A}">
                    <a16:rowId xmlns:a16="http://schemas.microsoft.com/office/drawing/2014/main" val="386437262"/>
                  </a:ext>
                </a:extLst>
              </a:tr>
              <a:tr h="566868">
                <a:tc>
                  <a:txBody>
                    <a:bodyPr/>
                    <a:lstStyle/>
                    <a:p>
                      <a:pPr algn="ctr"/>
                      <a:r>
                        <a:rPr lang="en-US" sz="2400" kern="1200" dirty="0">
                          <a:solidFill>
                            <a:srgbClr val="FF0000"/>
                          </a:solidFill>
                          <a:latin typeface="+mn-lt"/>
                          <a:ea typeface="+mn-ea"/>
                          <a:cs typeface="+mn-cs"/>
                        </a:rPr>
                        <a:t>Christian Schlaefer (R)</a:t>
                      </a:r>
                    </a:p>
                  </a:txBody>
                  <a:tcPr/>
                </a:tc>
                <a:extLst>
                  <a:ext uri="{0D108BD9-81ED-4DB2-BD59-A6C34878D82A}">
                    <a16:rowId xmlns:a16="http://schemas.microsoft.com/office/drawing/2014/main" val="4169883090"/>
                  </a:ext>
                </a:extLst>
              </a:tr>
              <a:tr h="566868">
                <a:tc>
                  <a:txBody>
                    <a:bodyPr/>
                    <a:lstStyle/>
                    <a:p>
                      <a:pPr algn="ctr"/>
                      <a:r>
                        <a:rPr lang="en-US" sz="2400" kern="1200">
                          <a:solidFill>
                            <a:srgbClr val="00B0F0"/>
                          </a:solidFill>
                          <a:latin typeface="+mn-lt"/>
                          <a:ea typeface="+mn-ea"/>
                          <a:cs typeface="+mn-cs"/>
                        </a:rPr>
                        <a:t>Ashley </a:t>
                      </a:r>
                      <a:r>
                        <a:rPr lang="en-US" sz="2400" kern="1200" err="1">
                          <a:solidFill>
                            <a:srgbClr val="00B0F0"/>
                          </a:solidFill>
                          <a:latin typeface="+mn-lt"/>
                          <a:ea typeface="+mn-ea"/>
                          <a:cs typeface="+mn-cs"/>
                        </a:rPr>
                        <a:t>WolfTornabane</a:t>
                      </a:r>
                      <a:r>
                        <a:rPr lang="en-US" sz="2400" kern="1200">
                          <a:solidFill>
                            <a:srgbClr val="00B0F0"/>
                          </a:solidFill>
                          <a:latin typeface="+mn-lt"/>
                          <a:ea typeface="+mn-ea"/>
                          <a:cs typeface="+mn-cs"/>
                        </a:rPr>
                        <a:t> (D)</a:t>
                      </a:r>
                    </a:p>
                  </a:txBody>
                  <a:tcPr/>
                </a:tc>
                <a:extLst>
                  <a:ext uri="{0D108BD9-81ED-4DB2-BD59-A6C34878D82A}">
                    <a16:rowId xmlns:a16="http://schemas.microsoft.com/office/drawing/2014/main" val="1674584816"/>
                  </a:ext>
                </a:extLst>
              </a:tr>
              <a:tr h="566868">
                <a:tc>
                  <a:txBody>
                    <a:bodyPr/>
                    <a:lstStyle/>
                    <a:p>
                      <a:pPr algn="ctr"/>
                      <a:r>
                        <a:rPr lang="en-US" sz="2400" dirty="0">
                          <a:solidFill>
                            <a:srgbClr val="00B0F0"/>
                          </a:solidFill>
                        </a:rPr>
                        <a:t>Dave Dawson (D)</a:t>
                      </a:r>
                    </a:p>
                  </a:txBody>
                  <a:tcPr/>
                </a:tc>
                <a:extLst>
                  <a:ext uri="{0D108BD9-81ED-4DB2-BD59-A6C34878D82A}">
                    <a16:rowId xmlns:a16="http://schemas.microsoft.com/office/drawing/2014/main" val="1647299865"/>
                  </a:ext>
                </a:extLst>
              </a:tr>
              <a:tr h="566868">
                <a:tc>
                  <a:txBody>
                    <a:bodyPr/>
                    <a:lstStyle/>
                    <a:p>
                      <a:pPr algn="ctr"/>
                      <a:r>
                        <a:rPr lang="en-US" sz="2400" dirty="0">
                          <a:solidFill>
                            <a:srgbClr val="00B0F0"/>
                          </a:solidFill>
                        </a:rPr>
                        <a:t>Stephanie Steiner (D)</a:t>
                      </a:r>
                    </a:p>
                  </a:txBody>
                  <a:tcPr/>
                </a:tc>
                <a:extLst>
                  <a:ext uri="{0D108BD9-81ED-4DB2-BD59-A6C34878D82A}">
                    <a16:rowId xmlns:a16="http://schemas.microsoft.com/office/drawing/2014/main" val="2497449001"/>
                  </a:ext>
                </a:extLst>
              </a:tr>
            </a:tbl>
          </a:graphicData>
        </a:graphic>
      </p:graphicFrame>
      <p:pic>
        <p:nvPicPr>
          <p:cNvPr id="3" name="Picture 2">
            <a:extLst>
              <a:ext uri="{FF2B5EF4-FFF2-40B4-BE49-F238E27FC236}">
                <a16:creationId xmlns:a16="http://schemas.microsoft.com/office/drawing/2014/main" id="{C1734FFE-EE3B-B1D6-232C-20D87A19FDF0}"/>
              </a:ext>
            </a:extLst>
          </p:cNvPr>
          <p:cNvPicPr>
            <a:picLocks noChangeAspect="1"/>
          </p:cNvPicPr>
          <p:nvPr/>
        </p:nvPicPr>
        <p:blipFill>
          <a:blip r:embed="rId2"/>
          <a:stretch>
            <a:fillRect/>
          </a:stretch>
        </p:blipFill>
        <p:spPr>
          <a:xfrm>
            <a:off x="804801" y="1708812"/>
            <a:ext cx="4231101" cy="4224459"/>
          </a:xfrm>
          <a:prstGeom prst="rect">
            <a:avLst/>
          </a:prstGeom>
        </p:spPr>
      </p:pic>
    </p:spTree>
    <p:extLst>
      <p:ext uri="{BB962C8B-B14F-4D97-AF65-F5344CB8AC3E}">
        <p14:creationId xmlns:p14="http://schemas.microsoft.com/office/powerpoint/2010/main" val="2045005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35688-F832-5F4B-0C7E-03AAEABCF6C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595649A-4E4E-5569-46D7-69E738807023}"/>
              </a:ext>
            </a:extLst>
          </p:cNvPr>
          <p:cNvSpPr>
            <a:spLocks noGrp="1"/>
          </p:cNvSpPr>
          <p:nvPr>
            <p:ph type="title"/>
          </p:nvPr>
        </p:nvSpPr>
        <p:spPr>
          <a:xfrm>
            <a:off x="576000" y="576000"/>
            <a:ext cx="11041200" cy="460800"/>
          </a:xfrm>
        </p:spPr>
        <p:txBody>
          <a:bodyPr/>
          <a:lstStyle/>
          <a:p>
            <a:r>
              <a:rPr lang="en-US" sz="4000" b="1" dirty="0"/>
              <a:t>US Senate Race</a:t>
            </a:r>
            <a:endParaRPr lang="en-US" sz="4000" dirty="0">
              <a:latin typeface="+mn-lt"/>
            </a:endParaRPr>
          </a:p>
        </p:txBody>
      </p:sp>
      <p:graphicFrame>
        <p:nvGraphicFramePr>
          <p:cNvPr id="5" name="Content Placeholder 4">
            <a:extLst>
              <a:ext uri="{FF2B5EF4-FFF2-40B4-BE49-F238E27FC236}">
                <a16:creationId xmlns:a16="http://schemas.microsoft.com/office/drawing/2014/main" id="{B1E441F9-F990-A5A6-062B-7D934CB1ADE1}"/>
              </a:ext>
            </a:extLst>
          </p:cNvPr>
          <p:cNvGraphicFramePr>
            <a:graphicFrameLocks noGrp="1"/>
          </p:cNvGraphicFramePr>
          <p:nvPr>
            <p:ph idx="1"/>
            <p:extLst>
              <p:ext uri="{D42A27DB-BD31-4B8C-83A1-F6EECF244321}">
                <p14:modId xmlns:p14="http://schemas.microsoft.com/office/powerpoint/2010/main" val="2428930838"/>
              </p:ext>
            </p:extLst>
          </p:nvPr>
        </p:nvGraphicFramePr>
        <p:xfrm>
          <a:off x="575469" y="1974039"/>
          <a:ext cx="11041062" cy="2909922"/>
        </p:xfrm>
        <a:graphic>
          <a:graphicData uri="http://schemas.openxmlformats.org/drawingml/2006/table">
            <a:tbl>
              <a:tblPr firstRow="1" bandRow="1">
                <a:tableStyleId>{5C22544A-7EE6-4342-B048-85BDC9FD1C3A}</a:tableStyleId>
              </a:tblPr>
              <a:tblGrid>
                <a:gridCol w="5520531">
                  <a:extLst>
                    <a:ext uri="{9D8B030D-6E8A-4147-A177-3AD203B41FA5}">
                      <a16:colId xmlns:a16="http://schemas.microsoft.com/office/drawing/2014/main" val="2092138694"/>
                    </a:ext>
                  </a:extLst>
                </a:gridCol>
                <a:gridCol w="5520531">
                  <a:extLst>
                    <a:ext uri="{9D8B030D-6E8A-4147-A177-3AD203B41FA5}">
                      <a16:colId xmlns:a16="http://schemas.microsoft.com/office/drawing/2014/main" val="3359775189"/>
                    </a:ext>
                  </a:extLst>
                </a:gridCol>
              </a:tblGrid>
              <a:tr h="642450">
                <a:tc gridSpan="2">
                  <a:txBody>
                    <a:bodyPr/>
                    <a:lstStyle/>
                    <a:p>
                      <a:pPr algn="ctr"/>
                      <a:r>
                        <a:rPr lang="en-US" sz="2800"/>
                        <a:t>US Senate (IA)</a:t>
                      </a:r>
                    </a:p>
                  </a:txBody>
                  <a:tcPr/>
                </a:tc>
                <a:tc hMerge="1">
                  <a:txBody>
                    <a:bodyPr/>
                    <a:lstStyle/>
                    <a:p>
                      <a:endParaRPr lang="en-US"/>
                    </a:p>
                  </a:txBody>
                  <a:tcPr/>
                </a:tc>
                <a:extLst>
                  <a:ext uri="{0D108BD9-81ED-4DB2-BD59-A6C34878D82A}">
                    <a16:rowId xmlns:a16="http://schemas.microsoft.com/office/drawing/2014/main" val="504074334"/>
                  </a:ext>
                </a:extLst>
              </a:tr>
              <a:tr h="566868">
                <a:tc>
                  <a:txBody>
                    <a:bodyPr/>
                    <a:lstStyle/>
                    <a:p>
                      <a:pPr algn="ctr"/>
                      <a:r>
                        <a:rPr lang="en-US" sz="2400" dirty="0">
                          <a:solidFill>
                            <a:srgbClr val="FF0000"/>
                          </a:solidFill>
                        </a:rPr>
                        <a:t>U.S. Rep. Ashley Hinson (R)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Jim Carlin (R)</a:t>
                      </a:r>
                    </a:p>
                  </a:txBody>
                  <a:tcPr/>
                </a:tc>
                <a:extLst>
                  <a:ext uri="{0D108BD9-81ED-4DB2-BD59-A6C34878D82A}">
                    <a16:rowId xmlns:a16="http://schemas.microsoft.com/office/drawing/2014/main" val="832511319"/>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FF0000"/>
                          </a:solidFill>
                        </a:rPr>
                        <a:t>John Berman (R)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State Sen. Zach Wahls (D)</a:t>
                      </a:r>
                    </a:p>
                  </a:txBody>
                  <a:tcPr/>
                </a:tc>
                <a:extLst>
                  <a:ext uri="{0D108BD9-81ED-4DB2-BD59-A6C34878D82A}">
                    <a16:rowId xmlns:a16="http://schemas.microsoft.com/office/drawing/2014/main" val="1650610220"/>
                  </a:ext>
                </a:extLst>
              </a:tr>
              <a:tr h="5668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solidFill>
                            <a:srgbClr val="00B0F0"/>
                          </a:solidFill>
                        </a:rPr>
                        <a:t>State Rep. Josh Turek (D)</a:t>
                      </a:r>
                    </a:p>
                  </a:txBody>
                  <a:tcPr/>
                </a:tc>
                <a:tc>
                  <a:txBody>
                    <a:bodyPr/>
                    <a:lstStyle/>
                    <a:p>
                      <a:pPr algn="ctr"/>
                      <a:r>
                        <a:rPr lang="en-US" sz="2400" dirty="0">
                          <a:solidFill>
                            <a:srgbClr val="00B0F0"/>
                          </a:solidFill>
                        </a:rPr>
                        <a:t>Bob Krause (D)</a:t>
                      </a:r>
                    </a:p>
                  </a:txBody>
                  <a:tcPr/>
                </a:tc>
                <a:extLst>
                  <a:ext uri="{0D108BD9-81ED-4DB2-BD59-A6C34878D82A}">
                    <a16:rowId xmlns:a16="http://schemas.microsoft.com/office/drawing/2014/main" val="3519523180"/>
                  </a:ext>
                </a:extLst>
              </a:tr>
              <a:tr h="566868">
                <a:tc>
                  <a:txBody>
                    <a:bodyPr/>
                    <a:lstStyle/>
                    <a:p>
                      <a:pPr algn="ctr"/>
                      <a:r>
                        <a:rPr lang="en-US" sz="2400" dirty="0">
                          <a:solidFill>
                            <a:srgbClr val="00B0F0"/>
                          </a:solidFill>
                        </a:rPr>
                        <a:t>Richard </a:t>
                      </a:r>
                      <a:r>
                        <a:rPr lang="en-US" sz="2400" dirty="0" err="1">
                          <a:solidFill>
                            <a:srgbClr val="00B0F0"/>
                          </a:solidFill>
                        </a:rPr>
                        <a:t>Sherzan</a:t>
                      </a:r>
                      <a:r>
                        <a:rPr lang="en-US" sz="2400" dirty="0">
                          <a:solidFill>
                            <a:srgbClr val="00B0F0"/>
                          </a:solidFill>
                        </a:rPr>
                        <a:t> (D)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B0F0"/>
                          </a:solidFill>
                        </a:rPr>
                        <a:t>Nathan Sage (D)</a:t>
                      </a:r>
                    </a:p>
                  </a:txBody>
                  <a:tcPr/>
                </a:tc>
                <a:extLst>
                  <a:ext uri="{0D108BD9-81ED-4DB2-BD59-A6C34878D82A}">
                    <a16:rowId xmlns:a16="http://schemas.microsoft.com/office/drawing/2014/main" val="1510187529"/>
                  </a:ext>
                </a:extLst>
              </a:tr>
            </a:tbl>
          </a:graphicData>
        </a:graphic>
      </p:graphicFrame>
    </p:spTree>
    <p:extLst>
      <p:ext uri="{BB962C8B-B14F-4D97-AF65-F5344CB8AC3E}">
        <p14:creationId xmlns:p14="http://schemas.microsoft.com/office/powerpoint/2010/main" val="246881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BED91-7293-E6CF-59F7-A6EBEC1600E4}"/>
              </a:ext>
            </a:extLst>
          </p:cNvPr>
          <p:cNvSpPr>
            <a:spLocks noGrp="1"/>
          </p:cNvSpPr>
          <p:nvPr>
            <p:ph type="dt" sz="half" idx="15"/>
          </p:nvPr>
        </p:nvSpPr>
        <p:spPr/>
        <p:txBody>
          <a:bodyPr/>
          <a:lstStyle/>
          <a:p>
            <a:endParaRPr lang="en-US"/>
          </a:p>
        </p:txBody>
      </p:sp>
      <p:sp>
        <p:nvSpPr>
          <p:cNvPr id="3" name="Footer Placeholder 2">
            <a:extLst>
              <a:ext uri="{FF2B5EF4-FFF2-40B4-BE49-F238E27FC236}">
                <a16:creationId xmlns:a16="http://schemas.microsoft.com/office/drawing/2014/main" id="{FAB66694-05EB-2AD1-FAB9-9FE5DDB5EB12}"/>
              </a:ext>
            </a:extLst>
          </p:cNvPr>
          <p:cNvSpPr>
            <a:spLocks noGrp="1"/>
          </p:cNvSpPr>
          <p:nvPr>
            <p:ph type="ftr" sz="quarter" idx="16"/>
          </p:nvPr>
        </p:nvSpPr>
        <p:spPr/>
        <p:txBody>
          <a:bodyPr/>
          <a:lstStyle/>
          <a:p>
            <a:endParaRPr lang="en-US"/>
          </a:p>
        </p:txBody>
      </p:sp>
      <p:sp>
        <p:nvSpPr>
          <p:cNvPr id="4" name="Slide Number Placeholder 3">
            <a:extLst>
              <a:ext uri="{FF2B5EF4-FFF2-40B4-BE49-F238E27FC236}">
                <a16:creationId xmlns:a16="http://schemas.microsoft.com/office/drawing/2014/main" id="{E22EC1F3-EF7E-5576-90E1-8DF40262CCD4}"/>
              </a:ext>
            </a:extLst>
          </p:cNvPr>
          <p:cNvSpPr>
            <a:spLocks noGrp="1"/>
          </p:cNvSpPr>
          <p:nvPr>
            <p:ph type="sldNum" sz="quarter" idx="18"/>
          </p:nvPr>
        </p:nvSpPr>
        <p:spPr/>
        <p:txBody>
          <a:bodyPr/>
          <a:lstStyle/>
          <a:p>
            <a:fld id="{23AA811B-2EBD-4900-905E-5BE206449611}" type="slidenum">
              <a:rPr lang="en-US" smtClean="0"/>
              <a:pPr/>
              <a:t>22</a:t>
            </a:fld>
            <a:endParaRPr lang="en-US"/>
          </a:p>
        </p:txBody>
      </p:sp>
      <p:sp>
        <p:nvSpPr>
          <p:cNvPr id="8" name="Title 4">
            <a:extLst>
              <a:ext uri="{FF2B5EF4-FFF2-40B4-BE49-F238E27FC236}">
                <a16:creationId xmlns:a16="http://schemas.microsoft.com/office/drawing/2014/main" id="{4DB10EAA-5703-37AC-7B4F-5594254886C5}"/>
              </a:ext>
            </a:extLst>
          </p:cNvPr>
          <p:cNvSpPr txBox="1">
            <a:spLocks/>
          </p:cNvSpPr>
          <p:nvPr/>
        </p:nvSpPr>
        <p:spPr>
          <a:xfrm>
            <a:off x="776143" y="1920242"/>
            <a:ext cx="11041200" cy="1144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b="0" kern="1200">
                <a:solidFill>
                  <a:schemeClr val="bg1"/>
                </a:solidFill>
                <a:latin typeface="+mj-lt"/>
                <a:ea typeface="+mj-ea"/>
                <a:cs typeface="+mj-cs"/>
              </a:defRPr>
            </a:lvl1pPr>
          </a:lstStyle>
          <a:p>
            <a:r>
              <a:rPr lang="en-US"/>
              <a:t>Thank you! </a:t>
            </a:r>
          </a:p>
        </p:txBody>
      </p:sp>
      <p:grpSp>
        <p:nvGrpSpPr>
          <p:cNvPr id="9" name="Group 8">
            <a:extLst>
              <a:ext uri="{FF2B5EF4-FFF2-40B4-BE49-F238E27FC236}">
                <a16:creationId xmlns:a16="http://schemas.microsoft.com/office/drawing/2014/main" id="{655CDEC4-3B2E-AF1B-A1FE-012F4A4A107C}"/>
              </a:ext>
            </a:extLst>
          </p:cNvPr>
          <p:cNvGrpSpPr/>
          <p:nvPr/>
        </p:nvGrpSpPr>
        <p:grpSpPr>
          <a:xfrm>
            <a:off x="775869" y="3170533"/>
            <a:ext cx="5112306" cy="2584117"/>
            <a:chOff x="5156200" y="3168765"/>
            <a:chExt cx="3573289" cy="2179944"/>
          </a:xfrm>
        </p:grpSpPr>
        <p:sp>
          <p:nvSpPr>
            <p:cNvPr id="10" name="Rectangle 9">
              <a:extLst>
                <a:ext uri="{FF2B5EF4-FFF2-40B4-BE49-F238E27FC236}">
                  <a16:creationId xmlns:a16="http://schemas.microsoft.com/office/drawing/2014/main" id="{985873B3-6F9A-E673-FB82-642F10D3ED34}"/>
                </a:ext>
              </a:extLst>
            </p:cNvPr>
            <p:cNvSpPr/>
            <p:nvPr/>
          </p:nvSpPr>
          <p:spPr>
            <a:xfrm>
              <a:off x="5168408" y="3168765"/>
              <a:ext cx="3561080" cy="908734"/>
            </a:xfrm>
            <a:prstGeom prst="rect">
              <a:avLst/>
            </a:prstGeom>
          </p:spPr>
          <p:txBody>
            <a:bodyPr wrap="square">
              <a:spAutoFit/>
            </a:bodyPr>
            <a:lstStyle/>
            <a:p>
              <a:r>
                <a:rPr lang="en-US" sz="3200">
                  <a:solidFill>
                    <a:schemeClr val="bg1"/>
                  </a:solidFill>
                  <a:latin typeface="Arial Black" panose="020B0A04020102020204" pitchFamily="34" charset="0"/>
                  <a:cs typeface="Arial Black" panose="020B0604020202020204" pitchFamily="34" charset="0"/>
                </a:rPr>
                <a:t>Sydney Gangestad</a:t>
              </a:r>
              <a:endParaRPr lang="en-US" sz="3200">
                <a:solidFill>
                  <a:schemeClr val="bg1"/>
                </a:solidFill>
                <a:latin typeface="Arial Black" panose="020B0A04020102020204" pitchFamily="34" charset="0"/>
              </a:endParaRPr>
            </a:p>
          </p:txBody>
        </p:sp>
        <p:sp>
          <p:nvSpPr>
            <p:cNvPr id="11" name="Rectangle 10">
              <a:extLst>
                <a:ext uri="{FF2B5EF4-FFF2-40B4-BE49-F238E27FC236}">
                  <a16:creationId xmlns:a16="http://schemas.microsoft.com/office/drawing/2014/main" id="{CFE420D6-5049-F57B-A5E2-E61B7C5D0246}"/>
                </a:ext>
              </a:extLst>
            </p:cNvPr>
            <p:cNvSpPr/>
            <p:nvPr/>
          </p:nvSpPr>
          <p:spPr>
            <a:xfrm>
              <a:off x="5168409" y="3551359"/>
              <a:ext cx="3561080" cy="389458"/>
            </a:xfrm>
            <a:prstGeom prst="rect">
              <a:avLst/>
            </a:prstGeom>
          </p:spPr>
          <p:txBody>
            <a:bodyPr wrap="square">
              <a:spAutoFit/>
            </a:bodyPr>
            <a:lstStyle/>
            <a:p>
              <a:r>
                <a:rPr lang="en-US" sz="2400" b="1">
                  <a:solidFill>
                    <a:srgbClr val="FFFFFF"/>
                  </a:solidFill>
                  <a:latin typeface="Arial" panose="020B0604020202020204" pitchFamily="34" charset="0"/>
                </a:rPr>
                <a:t>Special Counsel</a:t>
              </a:r>
              <a:endParaRPr lang="en-US" sz="2400">
                <a:latin typeface="Arial" panose="020B0604020202020204" pitchFamily="34" charset="0"/>
              </a:endParaRPr>
            </a:p>
          </p:txBody>
        </p:sp>
        <p:sp>
          <p:nvSpPr>
            <p:cNvPr id="12" name="Rectangle 11">
              <a:extLst>
                <a:ext uri="{FF2B5EF4-FFF2-40B4-BE49-F238E27FC236}">
                  <a16:creationId xmlns:a16="http://schemas.microsoft.com/office/drawing/2014/main" id="{41A44A67-D70A-3D6C-A059-D3A4E0E6ED29}"/>
                </a:ext>
              </a:extLst>
            </p:cNvPr>
            <p:cNvSpPr/>
            <p:nvPr/>
          </p:nvSpPr>
          <p:spPr>
            <a:xfrm>
              <a:off x="5156200" y="4336119"/>
              <a:ext cx="3561080" cy="1012590"/>
            </a:xfrm>
            <a:prstGeom prst="rect">
              <a:avLst/>
            </a:prstGeom>
          </p:spPr>
          <p:txBody>
            <a:bodyPr wrap="square">
              <a:spAutoFit/>
            </a:bodyPr>
            <a:lstStyle/>
            <a:p>
              <a:r>
                <a:rPr lang="en-US" sz="2400">
                  <a:solidFill>
                    <a:schemeClr val="bg1"/>
                  </a:solidFill>
                  <a:latin typeface="Arial" panose="020B0604020202020204" pitchFamily="34" charset="0"/>
                </a:rPr>
                <a:t>+ 515 246 7968</a:t>
              </a:r>
              <a:br>
                <a:rPr lang="pl-PL" sz="2400">
                  <a:solidFill>
                    <a:schemeClr val="bg1"/>
                  </a:solidFill>
                  <a:latin typeface="Arial" panose="020B0604020202020204" pitchFamily="34" charset="0"/>
                  <a:ea typeface="Calibri"/>
                </a:rPr>
              </a:br>
              <a:r>
                <a:rPr lang="en-US" sz="2400">
                  <a:solidFill>
                    <a:schemeClr val="bg1"/>
                  </a:solidFill>
                  <a:latin typeface="Arial" panose="020B0604020202020204" pitchFamily="34" charset="0"/>
                </a:rPr>
                <a:t>Sydney.Gangestad@dentons.com</a:t>
              </a:r>
            </a:p>
          </p:txBody>
        </p:sp>
        <p:cxnSp>
          <p:nvCxnSpPr>
            <p:cNvPr id="13" name="Straight Connector 12">
              <a:extLst>
                <a:ext uri="{FF2B5EF4-FFF2-40B4-BE49-F238E27FC236}">
                  <a16:creationId xmlns:a16="http://schemas.microsoft.com/office/drawing/2014/main" id="{635494B1-02B8-8BF2-EDE8-ECD626AF2E5A}"/>
                </a:ext>
              </a:extLst>
            </p:cNvPr>
            <p:cNvCxnSpPr/>
            <p:nvPr/>
          </p:nvCxnSpPr>
          <p:spPr>
            <a:xfrm>
              <a:off x="5295900" y="4238750"/>
              <a:ext cx="419100" cy="0"/>
            </a:xfrm>
            <a:prstGeom prst="line">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4" name="Group 13">
            <a:extLst>
              <a:ext uri="{FF2B5EF4-FFF2-40B4-BE49-F238E27FC236}">
                <a16:creationId xmlns:a16="http://schemas.microsoft.com/office/drawing/2014/main" id="{61DFA077-3BF7-FB6D-4319-5861BD64035F}"/>
              </a:ext>
            </a:extLst>
          </p:cNvPr>
          <p:cNvGrpSpPr/>
          <p:nvPr/>
        </p:nvGrpSpPr>
        <p:grpSpPr>
          <a:xfrm>
            <a:off x="5901876" y="3083279"/>
            <a:ext cx="5353321" cy="2711240"/>
            <a:chOff x="5156199" y="3172963"/>
            <a:chExt cx="3561081" cy="2087215"/>
          </a:xfrm>
        </p:grpSpPr>
        <p:sp>
          <p:nvSpPr>
            <p:cNvPr id="15" name="Rectangle 14">
              <a:extLst>
                <a:ext uri="{FF2B5EF4-FFF2-40B4-BE49-F238E27FC236}">
                  <a16:creationId xmlns:a16="http://schemas.microsoft.com/office/drawing/2014/main" id="{56EBDE61-575F-60C0-4FDD-3BFAF95699F5}"/>
                </a:ext>
              </a:extLst>
            </p:cNvPr>
            <p:cNvSpPr/>
            <p:nvPr/>
          </p:nvSpPr>
          <p:spPr>
            <a:xfrm>
              <a:off x="5156199" y="3172963"/>
              <a:ext cx="3561080" cy="450182"/>
            </a:xfrm>
            <a:prstGeom prst="rect">
              <a:avLst/>
            </a:prstGeom>
          </p:spPr>
          <p:txBody>
            <a:bodyPr wrap="square">
              <a:spAutoFit/>
            </a:bodyPr>
            <a:lstStyle/>
            <a:p>
              <a:r>
                <a:rPr lang="en-US" sz="3200">
                  <a:solidFill>
                    <a:schemeClr val="bg1"/>
                  </a:solidFill>
                  <a:latin typeface="Arial Black" panose="020B0A04020102020204" pitchFamily="34" charset="0"/>
                  <a:cs typeface="Arial Black" panose="020B0604020202020204" pitchFamily="34" charset="0"/>
                </a:rPr>
                <a:t>Logan Murray</a:t>
              </a:r>
              <a:endParaRPr lang="en-US" sz="2800">
                <a:solidFill>
                  <a:schemeClr val="bg1"/>
                </a:solidFill>
                <a:latin typeface="Arial Black" panose="020B0A04020102020204" pitchFamily="34" charset="0"/>
              </a:endParaRPr>
            </a:p>
          </p:txBody>
        </p:sp>
        <p:sp>
          <p:nvSpPr>
            <p:cNvPr id="16" name="Rectangle 15">
              <a:extLst>
                <a:ext uri="{FF2B5EF4-FFF2-40B4-BE49-F238E27FC236}">
                  <a16:creationId xmlns:a16="http://schemas.microsoft.com/office/drawing/2014/main" id="{EB8E9C9D-5996-7F7B-4C1C-28EE9C390FC2}"/>
                </a:ext>
              </a:extLst>
            </p:cNvPr>
            <p:cNvSpPr/>
            <p:nvPr/>
          </p:nvSpPr>
          <p:spPr>
            <a:xfrm>
              <a:off x="5156200" y="3560372"/>
              <a:ext cx="3561080" cy="355407"/>
            </a:xfrm>
            <a:prstGeom prst="rect">
              <a:avLst/>
            </a:prstGeom>
          </p:spPr>
          <p:txBody>
            <a:bodyPr wrap="square">
              <a:spAutoFit/>
            </a:bodyPr>
            <a:lstStyle/>
            <a:p>
              <a:r>
                <a:rPr lang="en-US" sz="2400" b="1">
                  <a:solidFill>
                    <a:schemeClr val="bg1"/>
                  </a:solidFill>
                  <a:latin typeface="Arial" panose="020B0604020202020204" pitchFamily="34" charset="0"/>
                </a:rPr>
                <a:t>Special Counsel</a:t>
              </a:r>
              <a:endParaRPr lang="en-US" sz="24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E0DB3812-2AED-08FB-FAE3-76B10C8F866E}"/>
                </a:ext>
              </a:extLst>
            </p:cNvPr>
            <p:cNvSpPr/>
            <p:nvPr/>
          </p:nvSpPr>
          <p:spPr>
            <a:xfrm>
              <a:off x="5156200" y="4336119"/>
              <a:ext cx="3561080" cy="924059"/>
            </a:xfrm>
            <a:prstGeom prst="rect">
              <a:avLst/>
            </a:prstGeom>
          </p:spPr>
          <p:txBody>
            <a:bodyPr wrap="square">
              <a:spAutoFit/>
            </a:bodyPr>
            <a:lstStyle/>
            <a:p>
              <a:r>
                <a:rPr lang="en-US" sz="2400">
                  <a:solidFill>
                    <a:schemeClr val="bg1"/>
                  </a:solidFill>
                  <a:latin typeface="Arial" panose="020B0604020202020204" pitchFamily="34" charset="0"/>
                </a:rPr>
                <a:t>+</a:t>
              </a:r>
              <a:r>
                <a:rPr lang="en-US">
                  <a:solidFill>
                    <a:schemeClr val="bg1"/>
                  </a:solidFill>
                  <a:latin typeface="Arial" panose="020B0604020202020204" pitchFamily="34" charset="0"/>
                </a:rPr>
                <a:t> </a:t>
              </a:r>
              <a:r>
                <a:rPr lang="en-US" sz="2400">
                  <a:solidFill>
                    <a:schemeClr val="bg1"/>
                  </a:solidFill>
                  <a:latin typeface="Arial" panose="020B0604020202020204" pitchFamily="34" charset="0"/>
                </a:rPr>
                <a:t>515 246 7896</a:t>
              </a:r>
              <a:br>
                <a:rPr lang="pl-PL" sz="2400">
                  <a:solidFill>
                    <a:schemeClr val="bg1"/>
                  </a:solidFill>
                  <a:latin typeface="Arial" panose="020B0604020202020204" pitchFamily="34" charset="0"/>
                  <a:ea typeface="Calibri"/>
                </a:rPr>
              </a:br>
              <a:r>
                <a:rPr lang="en-US" sz="2400">
                  <a:solidFill>
                    <a:schemeClr val="bg1"/>
                  </a:solidFill>
                  <a:latin typeface="Arial" panose="020B0604020202020204" pitchFamily="34" charset="0"/>
                </a:rPr>
                <a:t>Logan.Murray@dentons.com</a:t>
              </a:r>
            </a:p>
          </p:txBody>
        </p:sp>
        <p:cxnSp>
          <p:nvCxnSpPr>
            <p:cNvPr id="18" name="Straight Connector 17">
              <a:extLst>
                <a:ext uri="{FF2B5EF4-FFF2-40B4-BE49-F238E27FC236}">
                  <a16:creationId xmlns:a16="http://schemas.microsoft.com/office/drawing/2014/main" id="{3937BB60-B2CA-5DFA-68D6-218E4EB37117}"/>
                </a:ext>
              </a:extLst>
            </p:cNvPr>
            <p:cNvCxnSpPr/>
            <p:nvPr/>
          </p:nvCxnSpPr>
          <p:spPr>
            <a:xfrm>
              <a:off x="5295900" y="4238750"/>
              <a:ext cx="419100" cy="0"/>
            </a:xfrm>
            <a:prstGeom prst="line">
              <a:avLst/>
            </a:prstGeom>
            <a:no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19" name="Picture 18">
            <a:extLst>
              <a:ext uri="{FF2B5EF4-FFF2-40B4-BE49-F238E27FC236}">
                <a16:creationId xmlns:a16="http://schemas.microsoft.com/office/drawing/2014/main" id="{9AC32E9A-35D9-F073-0EC1-F7A3D2BF7A85}"/>
              </a:ext>
            </a:extLst>
          </p:cNvPr>
          <p:cNvPicPr>
            <a:picLocks noChangeAspect="1"/>
          </p:cNvPicPr>
          <p:nvPr/>
        </p:nvPicPr>
        <p:blipFill>
          <a:blip r:embed="rId3"/>
          <a:stretch>
            <a:fillRect/>
          </a:stretch>
        </p:blipFill>
        <p:spPr>
          <a:xfrm>
            <a:off x="775869" y="494687"/>
            <a:ext cx="1801611" cy="468712"/>
          </a:xfrm>
          <a:prstGeom prst="rect">
            <a:avLst/>
          </a:prstGeom>
        </p:spPr>
      </p:pic>
    </p:spTree>
    <p:extLst>
      <p:ext uri="{BB962C8B-B14F-4D97-AF65-F5344CB8AC3E}">
        <p14:creationId xmlns:p14="http://schemas.microsoft.com/office/powerpoint/2010/main" val="3574661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306DA-6546-D69B-044B-2B1A44744E6B}"/>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BC04D91-E045-4EB7-93BC-9BCA1A9E5DF4}"/>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7798" b="7798"/>
          <a:stretch/>
        </p:blipFill>
        <p:spPr>
          <a:xfrm>
            <a:off x="-2040" y="0"/>
            <a:ext cx="12193200" cy="6861600"/>
          </a:xfrm>
        </p:spPr>
      </p:pic>
      <p:sp>
        <p:nvSpPr>
          <p:cNvPr id="2" name="Date Placeholder 1">
            <a:extLst>
              <a:ext uri="{FF2B5EF4-FFF2-40B4-BE49-F238E27FC236}">
                <a16:creationId xmlns:a16="http://schemas.microsoft.com/office/drawing/2014/main" id="{A488D2B0-EA90-9E1E-2D31-6197E21392E8}"/>
              </a:ext>
            </a:extLst>
          </p:cNvPr>
          <p:cNvSpPr>
            <a:spLocks noGrp="1"/>
          </p:cNvSpPr>
          <p:nvPr>
            <p:ph type="dt" sz="half" idx="15"/>
          </p:nvPr>
        </p:nvSpPr>
        <p:spPr/>
        <p:txBody>
          <a:bodyPr/>
          <a:lstStyle/>
          <a:p>
            <a:endParaRPr lang="en-GB"/>
          </a:p>
        </p:txBody>
      </p:sp>
      <p:sp>
        <p:nvSpPr>
          <p:cNvPr id="3" name="Footer Placeholder 2">
            <a:extLst>
              <a:ext uri="{FF2B5EF4-FFF2-40B4-BE49-F238E27FC236}">
                <a16:creationId xmlns:a16="http://schemas.microsoft.com/office/drawing/2014/main" id="{7442AD1E-C495-E2E8-63F4-7383A894E42B}"/>
              </a:ext>
            </a:extLst>
          </p:cNvPr>
          <p:cNvSpPr>
            <a:spLocks noGrp="1"/>
          </p:cNvSpPr>
          <p:nvPr>
            <p:ph type="ftr" sz="quarter" idx="16"/>
          </p:nvPr>
        </p:nvSpPr>
        <p:spPr/>
        <p:txBody>
          <a:bodyPr/>
          <a:lstStyle/>
          <a:p>
            <a:endParaRPr lang="en-GB"/>
          </a:p>
        </p:txBody>
      </p:sp>
      <p:sp>
        <p:nvSpPr>
          <p:cNvPr id="4" name="Slide Number Placeholder 3">
            <a:extLst>
              <a:ext uri="{FF2B5EF4-FFF2-40B4-BE49-F238E27FC236}">
                <a16:creationId xmlns:a16="http://schemas.microsoft.com/office/drawing/2014/main" id="{404538CD-D553-0A07-859D-1AAD18E08D62}"/>
              </a:ext>
            </a:extLst>
          </p:cNvPr>
          <p:cNvSpPr>
            <a:spLocks noGrp="1"/>
          </p:cNvSpPr>
          <p:nvPr>
            <p:ph type="sldNum" sz="quarter" idx="17"/>
          </p:nvPr>
        </p:nvSpPr>
        <p:spPr/>
        <p:txBody>
          <a:bodyPr/>
          <a:lstStyle/>
          <a:p>
            <a:fld id="{23AA811B-2EBD-4900-905E-5BE206449611}" type="slidenum">
              <a:rPr lang="en-GB" smtClean="0"/>
              <a:pPr/>
              <a:t>3</a:t>
            </a:fld>
            <a:endParaRPr lang="en-GB"/>
          </a:p>
        </p:txBody>
      </p:sp>
      <p:sp>
        <p:nvSpPr>
          <p:cNvPr id="8" name="Text Placeholder 7">
            <a:extLst>
              <a:ext uri="{FF2B5EF4-FFF2-40B4-BE49-F238E27FC236}">
                <a16:creationId xmlns:a16="http://schemas.microsoft.com/office/drawing/2014/main" id="{BE56C203-6A4A-F676-3549-AEF532C19811}"/>
              </a:ext>
            </a:extLst>
          </p:cNvPr>
          <p:cNvSpPr>
            <a:spLocks noGrp="1"/>
          </p:cNvSpPr>
          <p:nvPr>
            <p:ph type="body" sz="quarter" idx="18"/>
          </p:nvPr>
        </p:nvSpPr>
        <p:spPr>
          <a:solidFill>
            <a:srgbClr val="702082">
              <a:alpha val="80000"/>
            </a:srgbClr>
          </a:solidFill>
        </p:spPr>
        <p:txBody>
          <a:bodyPr/>
          <a:lstStyle/>
          <a:p>
            <a:endParaRPr lang="en-US"/>
          </a:p>
        </p:txBody>
      </p:sp>
      <p:sp>
        <p:nvSpPr>
          <p:cNvPr id="7" name="Title 6">
            <a:extLst>
              <a:ext uri="{FF2B5EF4-FFF2-40B4-BE49-F238E27FC236}">
                <a16:creationId xmlns:a16="http://schemas.microsoft.com/office/drawing/2014/main" id="{0D3617AB-18DE-96C4-45D1-4C70FC27E98D}"/>
              </a:ext>
            </a:extLst>
          </p:cNvPr>
          <p:cNvSpPr>
            <a:spLocks noGrp="1"/>
          </p:cNvSpPr>
          <p:nvPr>
            <p:ph type="ctrTitle"/>
          </p:nvPr>
        </p:nvSpPr>
        <p:spPr>
          <a:xfrm>
            <a:off x="566168" y="2970385"/>
            <a:ext cx="8496000" cy="917229"/>
          </a:xfrm>
        </p:spPr>
        <p:txBody>
          <a:bodyPr/>
          <a:lstStyle/>
          <a:p>
            <a:r>
              <a:rPr lang="en-US" sz="4800" dirty="0">
                <a:latin typeface="Arial Black" panose="020B0A04020102020204" pitchFamily="34" charset="0"/>
              </a:rPr>
              <a:t>2026 Legislative Session</a:t>
            </a:r>
          </a:p>
        </p:txBody>
      </p:sp>
    </p:spTree>
    <p:extLst>
      <p:ext uri="{BB962C8B-B14F-4D97-AF65-F5344CB8AC3E}">
        <p14:creationId xmlns:p14="http://schemas.microsoft.com/office/powerpoint/2010/main" val="2182095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C083-79E1-4532-38BE-5703D9231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CEB8E2-96B4-9582-0D87-A45B65A47E1B}"/>
              </a:ext>
            </a:extLst>
          </p:cNvPr>
          <p:cNvSpPr>
            <a:spLocks noGrp="1"/>
          </p:cNvSpPr>
          <p:nvPr>
            <p:ph type="title"/>
          </p:nvPr>
        </p:nvSpPr>
        <p:spPr/>
        <p:txBody>
          <a:bodyPr/>
          <a:lstStyle/>
          <a:p>
            <a:r>
              <a:rPr lang="en-US" sz="4000" dirty="0"/>
              <a:t>2026 Legislative Session Timeline</a:t>
            </a:r>
          </a:p>
        </p:txBody>
      </p:sp>
      <p:graphicFrame>
        <p:nvGraphicFramePr>
          <p:cNvPr id="10" name="Content Placeholder 9">
            <a:extLst>
              <a:ext uri="{FF2B5EF4-FFF2-40B4-BE49-F238E27FC236}">
                <a16:creationId xmlns:a16="http://schemas.microsoft.com/office/drawing/2014/main" id="{1E34A044-5FD6-B781-A851-7732EEBB22B6}"/>
              </a:ext>
            </a:extLst>
          </p:cNvPr>
          <p:cNvGraphicFramePr>
            <a:graphicFrameLocks noGrp="1"/>
          </p:cNvGraphicFramePr>
          <p:nvPr>
            <p:ph idx="1"/>
            <p:extLst>
              <p:ext uri="{D42A27DB-BD31-4B8C-83A1-F6EECF244321}">
                <p14:modId xmlns:p14="http://schemas.microsoft.com/office/powerpoint/2010/main" val="2424879548"/>
              </p:ext>
            </p:extLst>
          </p:nvPr>
        </p:nvGraphicFramePr>
        <p:xfrm>
          <a:off x="108155" y="1727200"/>
          <a:ext cx="11965312" cy="42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3663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C4BD-D7DE-CCC8-2A0A-EA83161BAD7F}"/>
            </a:ext>
          </a:extLst>
        </p:cNvPr>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B571F70A-42E3-2307-7753-47B36E93B7FC}"/>
              </a:ext>
            </a:extLst>
          </p:cNvPr>
          <p:cNvGraphicFramePr>
            <a:graphicFrameLocks noGrp="1"/>
          </p:cNvGraphicFramePr>
          <p:nvPr>
            <p:ph idx="1"/>
            <p:extLst>
              <p:ext uri="{D42A27DB-BD31-4B8C-83A1-F6EECF244321}">
                <p14:modId xmlns:p14="http://schemas.microsoft.com/office/powerpoint/2010/main" val="2779017763"/>
              </p:ext>
            </p:extLst>
          </p:nvPr>
        </p:nvGraphicFramePr>
        <p:xfrm>
          <a:off x="575400" y="1251857"/>
          <a:ext cx="11041200" cy="50301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a:extLst>
              <a:ext uri="{FF2B5EF4-FFF2-40B4-BE49-F238E27FC236}">
                <a16:creationId xmlns:a16="http://schemas.microsoft.com/office/drawing/2014/main" id="{0B598734-A706-F50B-6DA3-3D61091315E8}"/>
              </a:ext>
            </a:extLst>
          </p:cNvPr>
          <p:cNvSpPr>
            <a:spLocks noGrp="1"/>
          </p:cNvSpPr>
          <p:nvPr>
            <p:ph type="title"/>
          </p:nvPr>
        </p:nvSpPr>
        <p:spPr>
          <a:xfrm>
            <a:off x="576000" y="576000"/>
            <a:ext cx="11041200" cy="460800"/>
          </a:xfrm>
        </p:spPr>
        <p:txBody>
          <a:bodyPr/>
          <a:lstStyle/>
          <a:p>
            <a:r>
              <a:rPr lang="en-US" sz="4000" dirty="0"/>
              <a:t>2026 State Issues To Watch</a:t>
            </a:r>
          </a:p>
        </p:txBody>
      </p:sp>
    </p:spTree>
    <p:extLst>
      <p:ext uri="{BB962C8B-B14F-4D97-AF65-F5344CB8AC3E}">
        <p14:creationId xmlns:p14="http://schemas.microsoft.com/office/powerpoint/2010/main" val="3949939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B1118-BF7F-B446-8BA1-BE6B026393B2}"/>
            </a:ext>
          </a:extLst>
        </p:cNvPr>
        <p:cNvGrpSpPr/>
        <p:nvPr/>
      </p:nvGrpSpPr>
      <p:grpSpPr>
        <a:xfrm>
          <a:off x="0" y="0"/>
          <a:ext cx="0" cy="0"/>
          <a:chOff x="0" y="0"/>
          <a:chExt cx="0" cy="0"/>
        </a:xfrm>
      </p:grpSpPr>
      <p:pic>
        <p:nvPicPr>
          <p:cNvPr id="5" name="Picture 2" descr="Iowa State Capitol Dome Restoration - OPN Architects">
            <a:extLst>
              <a:ext uri="{FF2B5EF4-FFF2-40B4-BE49-F238E27FC236}">
                <a16:creationId xmlns:a16="http://schemas.microsoft.com/office/drawing/2014/main" id="{57531B10-2D60-ACAA-B669-DE96E09A1D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3" y="0"/>
            <a:ext cx="12202633"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302BC63-4BDE-DEC9-FE60-59A856755EEE}"/>
              </a:ext>
            </a:extLst>
          </p:cNvPr>
          <p:cNvSpPr/>
          <p:nvPr/>
        </p:nvSpPr>
        <p:spPr>
          <a:xfrm>
            <a:off x="-10634" y="0"/>
            <a:ext cx="12202633" cy="6858000"/>
          </a:xfrm>
          <a:prstGeom prst="rect">
            <a:avLst/>
          </a:prstGeom>
          <a:solidFill>
            <a:schemeClr val="accent1">
              <a:alpha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400" b="1" dirty="0"/>
          </a:p>
        </p:txBody>
      </p:sp>
      <p:sp>
        <p:nvSpPr>
          <p:cNvPr id="2" name="Title 1">
            <a:extLst>
              <a:ext uri="{FF2B5EF4-FFF2-40B4-BE49-F238E27FC236}">
                <a16:creationId xmlns:a16="http://schemas.microsoft.com/office/drawing/2014/main" id="{DE080F37-EF18-D478-8494-D56D78F4098D}"/>
              </a:ext>
            </a:extLst>
          </p:cNvPr>
          <p:cNvSpPr>
            <a:spLocks noGrp="1"/>
          </p:cNvSpPr>
          <p:nvPr>
            <p:ph type="title"/>
          </p:nvPr>
        </p:nvSpPr>
        <p:spPr>
          <a:xfrm>
            <a:off x="545817" y="566061"/>
            <a:ext cx="11100365" cy="460800"/>
          </a:xfrm>
        </p:spPr>
        <p:txBody>
          <a:bodyPr/>
          <a:lstStyle/>
          <a:p>
            <a:r>
              <a:rPr lang="en-US" sz="4000" dirty="0">
                <a:solidFill>
                  <a:schemeClr val="bg1"/>
                </a:solidFill>
              </a:rPr>
              <a:t>Under the Dome</a:t>
            </a:r>
            <a:br>
              <a:rPr lang="en-US" sz="4000" dirty="0">
                <a:solidFill>
                  <a:schemeClr val="bg1"/>
                </a:solidFill>
              </a:rPr>
            </a:br>
            <a:r>
              <a:rPr lang="en-US" sz="4000" dirty="0">
                <a:solidFill>
                  <a:schemeClr val="bg1"/>
                </a:solidFill>
              </a:rPr>
              <a:t>91</a:t>
            </a:r>
            <a:r>
              <a:rPr lang="en-US" sz="4000" baseline="30000" dirty="0">
                <a:solidFill>
                  <a:schemeClr val="bg1"/>
                </a:solidFill>
              </a:rPr>
              <a:t>st</a:t>
            </a:r>
            <a:r>
              <a:rPr lang="en-US" sz="4000" dirty="0">
                <a:solidFill>
                  <a:schemeClr val="bg1"/>
                </a:solidFill>
              </a:rPr>
              <a:t> General Assembly*</a:t>
            </a:r>
          </a:p>
        </p:txBody>
      </p:sp>
      <p:graphicFrame>
        <p:nvGraphicFramePr>
          <p:cNvPr id="7" name="Chart 6">
            <a:extLst>
              <a:ext uri="{FF2B5EF4-FFF2-40B4-BE49-F238E27FC236}">
                <a16:creationId xmlns:a16="http://schemas.microsoft.com/office/drawing/2014/main" id="{4C74CB42-D123-444E-9248-2BE84E212982}"/>
              </a:ext>
            </a:extLst>
          </p:cNvPr>
          <p:cNvGraphicFramePr/>
          <p:nvPr>
            <p:extLst>
              <p:ext uri="{D42A27DB-BD31-4B8C-83A1-F6EECF244321}">
                <p14:modId xmlns:p14="http://schemas.microsoft.com/office/powerpoint/2010/main" val="575676188"/>
              </p:ext>
            </p:extLst>
          </p:nvPr>
        </p:nvGraphicFramePr>
        <p:xfrm>
          <a:off x="8572764" y="2436719"/>
          <a:ext cx="2882349" cy="33797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910715E6-25C2-1B05-700D-F1A181F9BB75}"/>
              </a:ext>
            </a:extLst>
          </p:cNvPr>
          <p:cNvGraphicFramePr/>
          <p:nvPr>
            <p:extLst>
              <p:ext uri="{D42A27DB-BD31-4B8C-83A1-F6EECF244321}">
                <p14:modId xmlns:p14="http://schemas.microsoft.com/office/powerpoint/2010/main" val="4146721130"/>
              </p:ext>
            </p:extLst>
          </p:nvPr>
        </p:nvGraphicFramePr>
        <p:xfrm>
          <a:off x="545817" y="2436719"/>
          <a:ext cx="2882349" cy="3379774"/>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86DEEAEA-A1EF-B043-08E3-A5F6E60B9E49}"/>
              </a:ext>
            </a:extLst>
          </p:cNvPr>
          <p:cNvSpPr txBox="1"/>
          <p:nvPr/>
        </p:nvSpPr>
        <p:spPr>
          <a:xfrm>
            <a:off x="545817" y="1789281"/>
            <a:ext cx="3951515" cy="246221"/>
          </a:xfrm>
          <a:prstGeom prst="rect">
            <a:avLst/>
          </a:prstGeom>
          <a:noFill/>
        </p:spPr>
        <p:txBody>
          <a:bodyPr wrap="square" lIns="0" tIns="0" rIns="0" bIns="0" rtlCol="0">
            <a:spAutoFit/>
          </a:bodyPr>
          <a:lstStyle/>
          <a:p>
            <a:pPr>
              <a:spcAft>
                <a:spcPts val="600"/>
              </a:spcAft>
            </a:pPr>
            <a:r>
              <a:rPr lang="en-US" sz="1600" b="1" dirty="0">
                <a:solidFill>
                  <a:schemeClr val="bg1"/>
                </a:solidFill>
              </a:rPr>
              <a:t>*Two special elections in progress</a:t>
            </a:r>
            <a:endParaRPr lang="en-US" sz="1600" b="1" dirty="0"/>
          </a:p>
        </p:txBody>
      </p:sp>
    </p:spTree>
    <p:extLst>
      <p:ext uri="{BB962C8B-B14F-4D97-AF65-F5344CB8AC3E}">
        <p14:creationId xmlns:p14="http://schemas.microsoft.com/office/powerpoint/2010/main" val="1411290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EA41A-B2D0-8C86-041C-2421FAE3696B}"/>
              </a:ext>
            </a:extLst>
          </p:cNvPr>
          <p:cNvSpPr>
            <a:spLocks noGrp="1"/>
          </p:cNvSpPr>
          <p:nvPr>
            <p:ph type="title"/>
          </p:nvPr>
        </p:nvSpPr>
        <p:spPr>
          <a:xfrm>
            <a:off x="574799" y="486029"/>
            <a:ext cx="11041200" cy="439201"/>
          </a:xfrm>
        </p:spPr>
        <p:txBody>
          <a:bodyPr/>
          <a:lstStyle/>
          <a:p>
            <a:r>
              <a:rPr lang="en-US" sz="4000" dirty="0"/>
              <a:t>Leadership 91</a:t>
            </a:r>
            <a:r>
              <a:rPr lang="en-US" sz="4000" baseline="30000" dirty="0"/>
              <a:t>st</a:t>
            </a:r>
            <a:r>
              <a:rPr lang="en-US" sz="4000" dirty="0"/>
              <a:t> General Assembly</a:t>
            </a:r>
          </a:p>
        </p:txBody>
      </p:sp>
      <p:graphicFrame>
        <p:nvGraphicFramePr>
          <p:cNvPr id="11" name="Content Placeholder 9">
            <a:extLst>
              <a:ext uri="{FF2B5EF4-FFF2-40B4-BE49-F238E27FC236}">
                <a16:creationId xmlns:a16="http://schemas.microsoft.com/office/drawing/2014/main" id="{983722B8-12EF-971D-6242-FE5777279A77}"/>
              </a:ext>
            </a:extLst>
          </p:cNvPr>
          <p:cNvGraphicFramePr>
            <a:graphicFrameLocks noGrp="1"/>
          </p:cNvGraphicFramePr>
          <p:nvPr>
            <p:ph sz="half" idx="2"/>
            <p:extLst>
              <p:ext uri="{D42A27DB-BD31-4B8C-83A1-F6EECF244321}">
                <p14:modId xmlns:p14="http://schemas.microsoft.com/office/powerpoint/2010/main" val="4077203605"/>
              </p:ext>
            </p:extLst>
          </p:nvPr>
        </p:nvGraphicFramePr>
        <p:xfrm>
          <a:off x="6371341" y="1532050"/>
          <a:ext cx="5520000" cy="4358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9">
            <a:extLst>
              <a:ext uri="{FF2B5EF4-FFF2-40B4-BE49-F238E27FC236}">
                <a16:creationId xmlns:a16="http://schemas.microsoft.com/office/drawing/2014/main" id="{3235004E-28EA-8865-40CB-35617F7F6D75}"/>
              </a:ext>
            </a:extLst>
          </p:cNvPr>
          <p:cNvGraphicFramePr>
            <a:graphicFrameLocks/>
          </p:cNvGraphicFramePr>
          <p:nvPr>
            <p:extLst>
              <p:ext uri="{D42A27DB-BD31-4B8C-83A1-F6EECF244321}">
                <p14:modId xmlns:p14="http://schemas.microsoft.com/office/powerpoint/2010/main" val="1448935538"/>
              </p:ext>
            </p:extLst>
          </p:nvPr>
        </p:nvGraphicFramePr>
        <p:xfrm>
          <a:off x="593750" y="1532050"/>
          <a:ext cx="5226910" cy="43586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Box 18">
            <a:extLst>
              <a:ext uri="{FF2B5EF4-FFF2-40B4-BE49-F238E27FC236}">
                <a16:creationId xmlns:a16="http://schemas.microsoft.com/office/drawing/2014/main" id="{5A67E928-E77C-2553-F6CC-78D0B1FDC146}"/>
              </a:ext>
            </a:extLst>
          </p:cNvPr>
          <p:cNvSpPr txBox="1"/>
          <p:nvPr/>
        </p:nvSpPr>
        <p:spPr>
          <a:xfrm rot="16200000">
            <a:off x="-735358" y="3326988"/>
            <a:ext cx="2804068" cy="369332"/>
          </a:xfrm>
          <a:prstGeom prst="rect">
            <a:avLst/>
          </a:prstGeom>
          <a:noFill/>
        </p:spPr>
        <p:txBody>
          <a:bodyPr wrap="square" lIns="0" tIns="0" rIns="0" bIns="0" rtlCol="0">
            <a:spAutoFit/>
          </a:bodyPr>
          <a:lstStyle/>
          <a:p>
            <a:pPr algn="ctr">
              <a:buFont typeface="Arial" panose="020B0604020202020204" pitchFamily="34" charset="0"/>
              <a:buChar char="​"/>
            </a:pPr>
            <a:r>
              <a:rPr lang="en-US" sz="2400" b="1" dirty="0">
                <a:solidFill>
                  <a:srgbClr val="286140"/>
                </a:solidFill>
              </a:rPr>
              <a:t>Iowa State Senate</a:t>
            </a:r>
            <a:endParaRPr lang="en-US" sz="1400" b="1" dirty="0">
              <a:solidFill>
                <a:srgbClr val="286140"/>
              </a:solidFill>
            </a:endParaRPr>
          </a:p>
        </p:txBody>
      </p:sp>
      <p:sp>
        <p:nvSpPr>
          <p:cNvPr id="20" name="TextBox 19">
            <a:extLst>
              <a:ext uri="{FF2B5EF4-FFF2-40B4-BE49-F238E27FC236}">
                <a16:creationId xmlns:a16="http://schemas.microsoft.com/office/drawing/2014/main" id="{80541450-A49E-EE63-2737-C365AFC0E94F}"/>
              </a:ext>
            </a:extLst>
          </p:cNvPr>
          <p:cNvSpPr txBox="1"/>
          <p:nvPr/>
        </p:nvSpPr>
        <p:spPr>
          <a:xfrm rot="16200000">
            <a:off x="4874109" y="3326988"/>
            <a:ext cx="2994465" cy="369332"/>
          </a:xfrm>
          <a:prstGeom prst="rect">
            <a:avLst/>
          </a:prstGeom>
          <a:noFill/>
        </p:spPr>
        <p:txBody>
          <a:bodyPr wrap="square" lIns="0" tIns="0" rIns="0" bIns="0" rtlCol="0">
            <a:spAutoFit/>
          </a:bodyPr>
          <a:lstStyle/>
          <a:p>
            <a:pPr algn="ctr">
              <a:buFont typeface="Arial" panose="020B0604020202020204" pitchFamily="34" charset="0"/>
              <a:buChar char="​"/>
            </a:pPr>
            <a:r>
              <a:rPr lang="en-US" sz="2400" b="1" dirty="0">
                <a:solidFill>
                  <a:srgbClr val="85431E"/>
                </a:solidFill>
              </a:rPr>
              <a:t>Iowa State House</a:t>
            </a:r>
            <a:endParaRPr lang="en-US" sz="1400" b="1" dirty="0">
              <a:solidFill>
                <a:srgbClr val="85431E"/>
              </a:solidFill>
            </a:endParaRPr>
          </a:p>
        </p:txBody>
      </p:sp>
    </p:spTree>
    <p:extLst>
      <p:ext uri="{BB962C8B-B14F-4D97-AF65-F5344CB8AC3E}">
        <p14:creationId xmlns:p14="http://schemas.microsoft.com/office/powerpoint/2010/main" val="19620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2B89-FCBD-E967-26AF-D4B64BE2A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65CC5-3B7F-D4B4-64DC-B7B4706B760C}"/>
              </a:ext>
            </a:extLst>
          </p:cNvPr>
          <p:cNvSpPr>
            <a:spLocks noGrp="1"/>
          </p:cNvSpPr>
          <p:nvPr>
            <p:ph type="title"/>
          </p:nvPr>
        </p:nvSpPr>
        <p:spPr>
          <a:xfrm>
            <a:off x="248009" y="371803"/>
            <a:ext cx="11367991" cy="460800"/>
          </a:xfrm>
        </p:spPr>
        <p:txBody>
          <a:bodyPr/>
          <a:lstStyle/>
          <a:p>
            <a:r>
              <a:rPr lang="en-US" sz="4000" dirty="0"/>
              <a:t>New Committee Chair Assignments</a:t>
            </a:r>
          </a:p>
        </p:txBody>
      </p:sp>
      <p:sp>
        <p:nvSpPr>
          <p:cNvPr id="5" name="Date Placeholder 4">
            <a:extLst>
              <a:ext uri="{FF2B5EF4-FFF2-40B4-BE49-F238E27FC236}">
                <a16:creationId xmlns:a16="http://schemas.microsoft.com/office/drawing/2014/main" id="{C910226E-1C27-D86A-DE8B-14CA41BE59D2}"/>
              </a:ext>
            </a:extLst>
          </p:cNvPr>
          <p:cNvSpPr>
            <a:spLocks noGrp="1"/>
          </p:cNvSpPr>
          <p:nvPr>
            <p:ph type="dt" sz="half" idx="14"/>
          </p:nvPr>
        </p:nvSpPr>
        <p:spPr/>
        <p:txBody>
          <a:bodyPr/>
          <a:lstStyle/>
          <a:p>
            <a:endParaRPr lang="en-US" dirty="0"/>
          </a:p>
        </p:txBody>
      </p:sp>
      <p:graphicFrame>
        <p:nvGraphicFramePr>
          <p:cNvPr id="3" name="Diagram 2">
            <a:extLst>
              <a:ext uri="{FF2B5EF4-FFF2-40B4-BE49-F238E27FC236}">
                <a16:creationId xmlns:a16="http://schemas.microsoft.com/office/drawing/2014/main" id="{F1F33830-9695-E829-16DC-E45D09A67F20}"/>
              </a:ext>
            </a:extLst>
          </p:cNvPr>
          <p:cNvGraphicFramePr/>
          <p:nvPr>
            <p:extLst>
              <p:ext uri="{D42A27DB-BD31-4B8C-83A1-F6EECF244321}">
                <p14:modId xmlns:p14="http://schemas.microsoft.com/office/powerpoint/2010/main" val="1852280192"/>
              </p:ext>
            </p:extLst>
          </p:nvPr>
        </p:nvGraphicFramePr>
        <p:xfrm>
          <a:off x="338126" y="1145211"/>
          <a:ext cx="5676900" cy="5207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 20">
            <a:extLst>
              <a:ext uri="{FF2B5EF4-FFF2-40B4-BE49-F238E27FC236}">
                <a16:creationId xmlns:a16="http://schemas.microsoft.com/office/drawing/2014/main" id="{A0F9CF08-9EAE-D5F5-D7EF-9EA4E426A237}"/>
              </a:ext>
            </a:extLst>
          </p:cNvPr>
          <p:cNvGraphicFramePr/>
          <p:nvPr>
            <p:extLst>
              <p:ext uri="{D42A27DB-BD31-4B8C-83A1-F6EECF244321}">
                <p14:modId xmlns:p14="http://schemas.microsoft.com/office/powerpoint/2010/main" val="1554921052"/>
              </p:ext>
            </p:extLst>
          </p:nvPr>
        </p:nvGraphicFramePr>
        <p:xfrm>
          <a:off x="6254065" y="1160409"/>
          <a:ext cx="5676900" cy="52071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533E64A7-DA1B-0931-54A8-83AF3146BF93}"/>
              </a:ext>
            </a:extLst>
          </p:cNvPr>
          <p:cNvPicPr>
            <a:picLocks noChangeAspect="1"/>
          </p:cNvPicPr>
          <p:nvPr/>
        </p:nvPicPr>
        <p:blipFill>
          <a:blip r:embed="rId13"/>
          <a:stretch>
            <a:fillRect/>
          </a:stretch>
        </p:blipFill>
        <p:spPr>
          <a:xfrm>
            <a:off x="6015026" y="3352789"/>
            <a:ext cx="161948" cy="152421"/>
          </a:xfrm>
          <a:prstGeom prst="rect">
            <a:avLst/>
          </a:prstGeom>
        </p:spPr>
      </p:pic>
    </p:spTree>
    <p:extLst>
      <p:ext uri="{BB962C8B-B14F-4D97-AF65-F5344CB8AC3E}">
        <p14:creationId xmlns:p14="http://schemas.microsoft.com/office/powerpoint/2010/main" val="224986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F984-CB95-22B0-2715-5C4234C5E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9A7F7-48AA-0C60-36E0-F80D4FE7EDD8}"/>
              </a:ext>
            </a:extLst>
          </p:cNvPr>
          <p:cNvSpPr>
            <a:spLocks noGrp="1"/>
          </p:cNvSpPr>
          <p:nvPr>
            <p:ph type="title"/>
          </p:nvPr>
        </p:nvSpPr>
        <p:spPr>
          <a:xfrm>
            <a:off x="576000" y="576000"/>
            <a:ext cx="11041200" cy="1034436"/>
          </a:xfrm>
        </p:spPr>
        <p:txBody>
          <a:bodyPr/>
          <a:lstStyle/>
          <a:p>
            <a:r>
              <a:rPr lang="en-US" sz="4000"/>
              <a:t>FY 2026 Budget Breakdown</a:t>
            </a:r>
          </a:p>
        </p:txBody>
      </p:sp>
      <p:graphicFrame>
        <p:nvGraphicFramePr>
          <p:cNvPr id="6" name="Chart 5">
            <a:extLst>
              <a:ext uri="{FF2B5EF4-FFF2-40B4-BE49-F238E27FC236}">
                <a16:creationId xmlns:a16="http://schemas.microsoft.com/office/drawing/2014/main" id="{4FE8ABB3-DB6C-E2D2-9A89-D2CD870B2960}"/>
              </a:ext>
            </a:extLst>
          </p:cNvPr>
          <p:cNvGraphicFramePr/>
          <p:nvPr/>
        </p:nvGraphicFramePr>
        <p:xfrm>
          <a:off x="-2417454" y="-1325955"/>
          <a:ext cx="14609454" cy="10287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6039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dd5f8931-8bdb-427c-8bf1-1cbbec323809"/>
  <p:tag name="SLIDO_EVENT_UUID" val="0cc20a6b-4c91-4d57-9cd5-d0aa7e085934"/>
  <p:tag name="SLIDO_EVENT_SECTION_UUID" val="726222f4-b659-4042-80ae-55e7ad7bb79b"/>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Dentons 16:9">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Presentation12" id="{AE7F68D9-7B51-D147-B594-0DBAD0148C9C}" vid="{26D79EA8-A8BB-6840-9F96-95980D1F37C5}"/>
    </a:ext>
  </a:extLst>
</a:theme>
</file>

<file path=ppt/theme/theme2.xml><?xml version="1.0" encoding="utf-8"?>
<a:theme xmlns:a="http://schemas.openxmlformats.org/drawingml/2006/main" name="Dentons">
  <a:themeElements>
    <a:clrScheme name="Dentons">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4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180000" indent="-180000" algn="l">
          <a:spcAft>
            <a:spcPts val="600"/>
          </a:spcAft>
          <a:buFont typeface="Arial" panose="020B0604020202020204" pitchFamily="34" charset="0"/>
          <a:buChar char="•"/>
          <a:defRPr sz="1600" dirty="0" err="1" smtClean="0">
            <a:solidFill>
              <a:schemeClr val="tx2"/>
            </a:solidFill>
          </a:defRPr>
        </a:defPPr>
      </a:lstStyle>
    </a:txDef>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Dentons Template 16_9 Version 4.potx" id="{CACBCB6D-99BC-42A9-96B9-898E1A8B1900}" vid="{05885291-40E2-4F9E-A170-4D089B621FAB}"/>
    </a:ext>
  </a:extLst>
</a:theme>
</file>

<file path=ppt/theme/theme3.xml><?xml version="1.0" encoding="utf-8"?>
<a:theme xmlns:a="http://schemas.openxmlformats.org/drawingml/2006/main" name="Office-tema">
  <a:themeElements>
    <a:clrScheme name="Dentons 2021">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a:ea typeface="SimSun"/>
        <a:cs typeface="Arial"/>
      </a:majorFont>
      <a:minorFont>
        <a:latin typeface="Arial"/>
        <a:ea typeface="SimSun"/>
        <a:cs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entons 2021">
      <a:dk1>
        <a:srgbClr val="000000"/>
      </a:dk1>
      <a:lt1>
        <a:srgbClr val="FFFFFF"/>
      </a:lt1>
      <a:dk2>
        <a:srgbClr val="545859"/>
      </a:dk2>
      <a:lt2>
        <a:srgbClr val="C7C9C7"/>
      </a:lt2>
      <a:accent1>
        <a:srgbClr val="702082"/>
      </a:accent1>
      <a:accent2>
        <a:srgbClr val="A05EB5"/>
      </a:accent2>
      <a:accent3>
        <a:srgbClr val="545859"/>
      </a:accent3>
      <a:accent4>
        <a:srgbClr val="707372"/>
      </a:accent4>
      <a:accent5>
        <a:srgbClr val="A8A2A2"/>
      </a:accent5>
      <a:accent6>
        <a:srgbClr val="C7C9C7"/>
      </a:accent6>
      <a:hlink>
        <a:srgbClr val="5F2167"/>
      </a:hlink>
      <a:folHlink>
        <a:srgbClr val="A05EB5"/>
      </a:folHlink>
    </a:clrScheme>
    <a:fontScheme name="Dentons">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Purple">
      <a:srgbClr val="702082"/>
    </a:custClr>
    <a:custClr name="Light Purple">
      <a:srgbClr val="A05EB5"/>
    </a:custClr>
    <a:custClr name="Dark Purple">
      <a:srgbClr val="5F2167"/>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ed">
      <a:srgbClr val="DA291C"/>
    </a:custClr>
    <a:custClr name="Gold">
      <a:srgbClr val="F1B434"/>
    </a:custClr>
    <a:custClr name="Green">
      <a:srgbClr val="43B02A"/>
    </a:custClr>
    <a:custClr name="Teal">
      <a:srgbClr val="00A499"/>
    </a:custClr>
    <a:custClr name="Blue">
      <a:srgbClr val="00A9E0"/>
    </a:custClr>
    <a:custClr name="Dark Red">
      <a:srgbClr val="9D2235"/>
    </a:custClr>
    <a:custClr name="Orange">
      <a:srgbClr val="ED8B00"/>
    </a:custClr>
    <a:custClr name="Dark Green">
      <a:srgbClr val="286140"/>
    </a:custClr>
    <a:custClr name="Dark Teal">
      <a:srgbClr val="00685D"/>
    </a:custClr>
    <a:custClr name="Dark Blue">
      <a:srgbClr val="004C97"/>
    </a:custClr>
    <a:custClr name="Brown">
      <a:srgbClr val="85431E"/>
    </a:custClr>
    <a:custClr name="Dark Pink">
      <a:srgbClr val="890C58"/>
    </a:custClr>
    <a:custClr name="Pink">
      <a:srgbClr val="D00070"/>
    </a:custClr>
    <a:custClr name="Dark Grey">
      <a:srgbClr val="545859"/>
    </a:custClr>
    <a:custClr name="Grey">
      <a:srgbClr val="707372"/>
    </a:custClr>
    <a:custClr name="Light Grey">
      <a:srgbClr val="9EA2A2"/>
    </a:custClr>
    <a:custClr name="Ekstra Light Grey">
      <a:srgbClr val="C7C9C7"/>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TemplafySlideTemplateConfiguration><![CDATA[{"documentContentValidatorConfiguration":{"enableDocumentContentValidator":false,"documentContentValidatorVersion":0},"elementsMetadata":[],"slideId":"637564041075071421","enableDocumentContentUpdater":false,"version":"1.0"}]]></TemplafySlideTemplateConfiguration>
</file>

<file path=customXml/item10.xml><?xml version="1.0" encoding="utf-8"?>
<TemplafySlideTemplateConfiguration><![CDATA[{"documentContentValidatorConfiguration":{"enableDocumentContentValidator":false,"documentContentValidatorVersion":0},"elementsMetadata":[],"slideId":"637564041078352690","enableDocumentContentUpdater":false,"version":"1.0"}]]></TemplafySlideTemplateConfiguration>
</file>

<file path=customXml/item100.xml><?xml version="1.0" encoding="utf-8"?>
<TemplafySlideFormConfiguration><![CDATA[{"formFields":[],"formDataEntries":[]}]]></TemplafySlideFormConfiguration>
</file>

<file path=customXml/item101.xml><?xml version="1.0" encoding="utf-8"?>
<ct:contentTypeSchema xmlns:ct="http://schemas.microsoft.com/office/2006/metadata/contentType" xmlns:ma="http://schemas.microsoft.com/office/2006/metadata/properties/metaAttributes" ct:_="" ma:_="" ma:contentTypeName="Document" ma:contentTypeID="0x01010064B483768F9F204395F3734233EFF1A6" ma:contentTypeVersion="11" ma:contentTypeDescription="Create a new document." ma:contentTypeScope="" ma:versionID="c4c56bb1d2795e557136eec500e30c5e">
  <xsd:schema xmlns:xsd="http://www.w3.org/2001/XMLSchema" xmlns:xs="http://www.w3.org/2001/XMLSchema" xmlns:p="http://schemas.microsoft.com/office/2006/metadata/properties" xmlns:ns2="1072b682-2829-4afe-8913-bce2157eab79" xmlns:ns3="ea2bd54d-15c2-478c-bdb0-a1c4b14edf67" targetNamespace="http://schemas.microsoft.com/office/2006/metadata/properties" ma:root="true" ma:fieldsID="79cd73bda858e57ace8a7d9d019fac64" ns2:_="" ns3:_="">
    <xsd:import namespace="1072b682-2829-4afe-8913-bce2157eab79"/>
    <xsd:import namespace="ea2bd54d-15c2-478c-bdb0-a1c4b14edf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2b682-2829-4afe-8913-bce2157eab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a380dbe-3c8c-4d14-9aa6-17034da75f0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2bd54d-15c2-478c-bdb0-a1c4b14edf6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dcc0019-ddc6-4764-b3df-0adaaf92d97e}" ma:internalName="TaxCatchAll" ma:showField="CatchAllData" ma:web="ea2bd54d-15c2-478c-bdb0-a1c4b14edf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2.xml><?xml version="1.0" encoding="utf-8"?>
<TemplafySlideTemplateConfiguration><![CDATA[{"documentContentValidatorConfiguration":{"enableDocumentContentValidator":false,"documentContentValidatorVersion":0},"elementsMetadata":[],"slideId":"637564041080852799","enableDocumentContentUpdater":false,"version":"1.0"}]]></TemplafySlideTemplateConfiguration>
</file>

<file path=customXml/item103.xml><?xml version="1.0" encoding="utf-8"?>
<TemplafySlideFormConfiguration><![CDATA[{"formFields":[],"formDataEntries":[]}]]></TemplafySlideFormConfiguration>
</file>

<file path=customXml/item104.xml><?xml version="1.0" encoding="utf-8"?>
<TemplafySlideTemplateConfiguration><![CDATA[{"documentContentValidatorConfiguration":{"enableDocumentContentValidator":false,"documentContentValidatorVersion":0},"elementsMetadata":[],"slideId":"637564041077571409","enableDocumentContentUpdater":false,"version":"1.0"}]]></TemplafySlideTemplateConfiguration>
</file>

<file path=customXml/item105.xml><?xml version="1.0" encoding="utf-8"?>
<TemplafySlideTemplateConfiguration><![CDATA[{"documentContentValidatorConfiguration":{"enableDocumentContentValidator":false,"documentContentValidatorVersion":0},"elementsMetadata":[],"slideId":"637564041075696411","enableDocumentContentUpdater":false,"version":"1.0"}]]></TemplafySlideTemplateConfiguration>
</file>

<file path=customXml/item106.xml><?xml version="1.0" encoding="utf-8"?>
<TemplafySlideTemplateConfiguration><![CDATA[{"documentContentValidatorConfiguration":{"enableDocumentContentValidator":false,"documentContentValidatorVersion":0},"elementsMetadata":[],"slideId":"637564041080071571","enableDocumentContentUpdater":false,"version":"1.0"}]]></TemplafySlideTemplateConfiguration>
</file>

<file path=customXml/item107.xml><?xml version="1.0" encoding="utf-8"?>
<TemplafySlideTemplateConfiguration><![CDATA[{"documentContentValidatorConfiguration":{"enableDocumentContentValidator":false,"documentContentValidatorVersion":0},"elementsMetadata":[],"slideId":"637564041078196419","enableDocumentContentUpdater":false,"version":"1.0"}]]></TemplafySlideTemplateConfiguration>
</file>

<file path=customXml/item108.xml><?xml version="1.0" encoding="utf-8"?>
<TemplafySlideFormConfiguration><![CDATA[{"formFields":[],"formDataEntries":[]}]]></TemplafySlideFormConfiguration>
</file>

<file path=customXml/item109.xml><?xml version="1.0" encoding="utf-8"?>
<TemplafySlideFormConfiguration><![CDATA[{"formFields":[],"formDataEntries":[]}]]></TemplafySlideFormConfiguration>
</file>

<file path=customXml/item11.xml><?xml version="1.0" encoding="utf-8"?>
<TemplafySlideTemplateConfiguration><![CDATA[{"documentContentValidatorConfiguration":{"enableDocumentContentValidator":false,"documentContentValidatorVersion":0},"elementsMetadata":[],"slideId":"637564041076321501","enableDocumentContentUpdater":false,"version":"1.0"}]]></TemplafySlideTemplateConfiguration>
</file>

<file path=customXml/item110.xml><?xml version="1.0" encoding="utf-8"?>
<TemplafySlideFormConfiguration><![CDATA[{"formFields":[],"formDataEntries":[]}]]></TemplafySlideFormConfiguration>
</file>

<file path=customXml/item111.xml><?xml version="1.0" encoding="utf-8"?>
<TemplafySlideTemplateConfiguration><![CDATA[{"documentContentValidatorConfiguration":{"enableDocumentContentValidator":false,"documentContentValidatorVersion":0},"elementsMetadata":[],"slideId":"637564041078040163","enableDocumentContentUpdater":false,"version":"1.0"}]]></TemplafySlideTemplateConfiguration>
</file>

<file path=customXml/item112.xml><?xml version="1.0" encoding="utf-8"?>
<TemplafySlideTemplateConfiguration><![CDATA[{"documentContentValidatorConfiguration":{"enableDocumentContentValidator":false,"documentContentValidatorVersion":0},"elementsMetadata":[],"slideId":"637564041081946432","enableDocumentContentUpdater":false,"version":"1.0"}]]></TemplafySlideTemplateConfiguration>
</file>

<file path=customXml/item113.xml><?xml version="1.0" encoding="utf-8"?>
<TemplafySlideFormConfiguration><![CDATA[{"formFields":[],"formDataEntries":[]}]]></TemplafySlideFormConfiguration>
</file>

<file path=customXml/item114.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TemplateConfiguration><![CDATA[{"documentContentValidatorConfiguration":{"enableDocumentContentValidator":false,"documentContentValidatorVersion":0},"elementsMetadata":[],"slideId":"637564041080852799","enableDocumentContentUpdater":false,"version":"1.0"}]]></TemplafySlideTemplateConfiguration>
</file>

<file path=customXml/item14.xml><?xml version="1.0" encoding="utf-8"?>
<TemplafySlideTemplateConfiguration><![CDATA[{"documentContentValidatorConfiguration":{"enableDocumentContentValidator":false,"documentContentValidatorVersion":0},"elementsMetadata":[],"slideId":"637564041083040154","enableDocumentContentUpdater":false,"version":"1.0"}]]></TemplafySlideTemplateConfiguration>
</file>

<file path=customXml/item15.xml><?xml version="1.0" encoding="utf-8"?>
<TemplafySlideTemplateConfiguration><![CDATA[{"documentContentValidatorConfiguration":{"enableDocumentContentValidator":false,"documentContentValidatorVersion":0},"elementsMetadata":[],"slideId":"637564041075071421","enableDocumentContentUpdater":false,"version":"1.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documentContentValidatorConfiguration":{"enableDocumentContentValidator":false,"documentContentValidatorVersion":0},"elementsMetadata":[],"slideId":"637564041073040200","enableDocumentContentUpdater":false,"version":"1.0"}]]></TemplafySlideTemplateConfiguration>
</file>

<file path=customXml/item18.xml><?xml version="1.0" encoding="utf-8"?>
<TemplafySlideFormConfiguration><![CDATA[{"formFields":[],"formDataEntries":[]}]]></TemplafySlideFormConfiguration>
</file>

<file path=customXml/item19.xml><?xml version="1.0" encoding="utf-8"?>
<TemplafySlideTemplateConfiguration><![CDATA[{"documentContentValidatorConfiguration":{"enableDocumentContentValidator":false,"documentContentValidatorVersion":0},"elementsMetadata":[],"slideId":"637564041075852656","enableDocumentContentUpdater":false,"version":"1.0"}]]></TemplafySlideTemplateConfiguration>
</file>

<file path=customXml/item2.xml><?xml version="1.0" encoding="utf-8"?>
<TemplafySlideFormConfiguration><![CDATA[{"formFields":[],"formDataEntries":[]}]]></TemplafySlideFormConfiguration>
</file>

<file path=customXml/item20.xml><?xml version="1.0" encoding="utf-8"?>
<TemplafyTemplateConfiguration><![CDATA[{"elementsMetadata":[],"transformationConfigurations":[{"colorTheme":"{{Form.PP_ThemeColor.ThemeColor}}","disableUpdates":false,"type":"colorTheme"},{"language":"{{DocumentLanguage}}","disableUpdates":false,"type":"proofingLanguage"}],"templateName":"Dentons Template 16_9","templateDescription":"","enableDocumentContentUpdater":true,"version":"1.11"}]]></TemplafyTemplateConfiguration>
</file>

<file path=customXml/item21.xml><?xml version="1.0" encoding="utf-8"?>
<TemplafySlideTemplateConfiguration><![CDATA[{"documentContentValidatorConfiguration":{"enableDocumentContentValidator":false,"documentContentValidatorVersion":0},"elementsMetadata":[],"slideId":"637564041078508921","enableDocumentContentUpdater":false,"version":"1.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documentContentValidatorConfiguration":{"enableDocumentContentValidator":false,"documentContentValidatorVersion":0},"elementsMetadata":[],"slideId":"637564041073821413","enableDocumentContentUpdater":false,"version":"1.0"}]]></TemplafySlideTemplateConfiguration>
</file>

<file path=customXml/item24.xml><?xml version="1.0" encoding="utf-8"?>
<TemplafySlideTemplateConfiguration><![CDATA[{"documentContentValidatorConfiguration":{"enableDocumentContentValidator":false,"documentContentValidatorVersion":0},"elementsMetadata":[],"slideId":"637564041080383914","enableDocumentContentUpdater":false,"version":"1.0"}]]></TemplafySlideTemplateConfiguration>
</file>

<file path=customXml/item25.xml><?xml version="1.0" encoding="utf-8"?>
<TemplafySlideFormConfiguration><![CDATA[{"formFields":[],"formDataEntries":[]}]]></TemplafySlideFormConfiguration>
</file>

<file path=customXml/item26.xml><?xml version="1.0" encoding="utf-8"?>
<TemplafySlideTemplateConfiguration><![CDATA[{"documentContentValidatorConfiguration":{"enableDocumentContentValidator":false,"documentContentValidatorVersion":0},"elementsMetadata":[],"slideId":"637564041078508921","enableDocumentContentUpdater":false,"version":"1.0"}]]></TemplafySlideTemplateConfiguration>
</file>

<file path=customXml/item27.xml><?xml version="1.0" encoding="utf-8"?>
<TemplafySlideFormConfiguration><![CDATA[{"formFields":[],"formDataEntries":[]}]]></TemplafySlideFormConfiguration>
</file>

<file path=customXml/item28.xml><?xml version="1.0" encoding="utf-8"?>
<TemplafySlideFormConfiguration><![CDATA[{"formFields":[],"formDataEntries":[]}]]></TemplafySlideForm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TemplateConfiguration><![CDATA[{"documentContentValidatorConfiguration":{"enableDocumentContentValidator":false,"documentContentValidatorVersion":0},"elementsMetadata":[],"slideId":"637564041081321478","enableDocumentContentUpdater":false,"version":"1.0"}]]></TemplafySlideTemplateConfiguration>
</file>

<file path=customXml/item31.xml><?xml version="1.0" encoding="utf-8"?>
<TemplafySlideFormConfiguration><![CDATA[{"formFields":[],"formDataEntries":[]}]]></TemplafySlideFormConfiguration>
</file>

<file path=customXml/item32.xml><?xml version="1.0" encoding="utf-8"?>
<p:properties xmlns:p="http://schemas.microsoft.com/office/2006/metadata/properties" xmlns:xsi="http://www.w3.org/2001/XMLSchema-instance" xmlns:pc="http://schemas.microsoft.com/office/infopath/2007/PartnerControls">
  <documentManagement>
    <TaxCatchAll xmlns="ea2bd54d-15c2-478c-bdb0-a1c4b14edf67" xsi:nil="true"/>
    <lcf76f155ced4ddcb4097134ff3c332f xmlns="1072b682-2829-4afe-8913-bce2157eab79">
      <Terms xmlns="http://schemas.microsoft.com/office/infopath/2007/PartnerControls"/>
    </lcf76f155ced4ddcb4097134ff3c332f>
  </documentManagement>
</p:properties>
</file>

<file path=customXml/item33.xml><?xml version="1.0" encoding="utf-8"?>
<TemplafySlideFormConfiguration><![CDATA[{"formFields":[],"formDataEntries":[]}]]></TemplafySlideFormConfiguration>
</file>

<file path=customXml/item34.xml><?xml version="1.0" encoding="utf-8"?>
<TemplafySlideFormConfiguration><![CDATA[{"formFields":[],"formDataEntries":[]}]]></TemplafySlideFormConfiguration>
</file>

<file path=customXml/item35.xml><?xml version="1.0" encoding="utf-8"?>
<TemplafySlideFormConfiguration><![CDATA[{"formFields":[],"formDataEntries":[]}]]></TemplafySlideFormConfiguration>
</file>

<file path=customXml/item36.xml><?xml version="1.0" encoding="utf-8"?>
<TemplafySlideFormConfiguration><![CDATA[{"formFields":[],"formDataEntries":[]}]]></TemplafySlideFormConfiguration>
</file>

<file path=customXml/item37.xml><?xml version="1.0" encoding="utf-8"?>
<TemplafySlideFormConfiguration><![CDATA[{"formFields":[],"formDataEntries":[]}]]></TemplafySlideFormConfiguration>
</file>

<file path=customXml/item38.xml><?xml version="1.0" encoding="utf-8"?>
<TemplafySlideTemplateConfiguration><![CDATA[{"documentContentValidatorConfiguration":{"enableDocumentContentValidator":false,"documentContentValidatorVersion":0},"elementsMetadata":[],"slideId":"637564041075852656","enableDocumentContentUpdater":false,"version":"1.0"}]]></TemplafySlideTemplateConfiguration>
</file>

<file path=customXml/item39.xml><?xml version="1.0" encoding="utf-8"?>
<TemplafySlideTemplateConfiguration><![CDATA[{"documentContentValidatorConfiguration":{"enableDocumentContentValidator":false,"documentContentValidatorVersion":0},"elementsMetadata":[],"slideId":"637564041080227662","enableDocumentContentUpdater":false,"version":"1.0"}]]></TemplafySlideTemplateConfiguration>
</file>

<file path=customXml/item4.xml><?xml version="1.0" encoding="utf-8"?>
<TemplafySlideFormConfiguration><![CDATA[{"formFields":[],"formDataEntries":[]}]]></TemplafySlideFormConfiguration>
</file>

<file path=customXml/item40.xml><?xml version="1.0" encoding="utf-8"?>
<TemplafySlideFormConfiguration><![CDATA[{"formFields":[],"formDataEntries":[]}]]></TemplafySlideFormConfiguration>
</file>

<file path=customXml/item41.xml><?xml version="1.0" encoding="utf-8"?>
<TemplafySlideTemplateConfiguration><![CDATA[{"documentContentValidatorConfiguration":{"enableDocumentContentValidator":false,"documentContentValidatorVersion":0},"elementsMetadata":[],"slideId":"637564041081321478","enableDocumentContentUpdater":false,"version":"1.0"}]]></TemplafySlideTemplateConfiguration>
</file>

<file path=customXml/item42.xml><?xml version="1.0" encoding="utf-8"?>
<TemplafyFormConfiguration><![CDATA[{"formFields":[],"formDataEntries":[]}]]></TemplafyFormConfiguration>
</file>

<file path=customXml/item43.xml><?xml version="1.0" encoding="utf-8"?>
<TemplafySlideTemplateConfiguration><![CDATA[{"documentContentValidatorConfiguration":{"enableDocumentContentValidator":false,"documentContentValidatorVersion":0},"elementsMetadata":[],"slideId":"637564041080383914","enableDocumentContentUpdater":false,"version":"1.0"}]]></TemplafySlideTemplateConfiguration>
</file>

<file path=customXml/item44.xml><?xml version="1.0" encoding="utf-8"?>
<TemplafySlideTemplateConfiguration><![CDATA[{"documentContentValidatorConfiguration":{"enableDocumentContentValidator":false,"documentContentValidatorVersion":0},"elementsMetadata":[],"slideId":"637564041075383928","enableDocumentContentUpdater":false,"version":"1.0"}]]></TemplafySlideTemplateConfiguration>
</file>

<file path=customXml/item45.xml><?xml version="1.0" encoding="utf-8"?>
<TemplafySlideFormConfiguration><![CDATA[{"formFields":[],"formDataEntries":[]}]]></TemplafySlideFormConfiguration>
</file>

<file path=customXml/item46.xml><?xml version="1.0" encoding="utf-8"?>
<TemplafySlideFormConfiguration><![CDATA[{"formFields":[],"formDataEntries":[]}]]></TemplafySlideFormConfiguration>
</file>

<file path=customXml/item47.xml><?xml version="1.0" encoding="utf-8"?>
<TemplafySlideFormConfiguration><![CDATA[{"formFields":[],"formDataEntries":[]}]]></TemplafySlideFormConfiguration>
</file>

<file path=customXml/item48.xml><?xml version="1.0" encoding="utf-8"?>
<TemplafySlideTemplateConfiguration><![CDATA[{"documentContentValidatorConfiguration":{"enableDocumentContentValidator":false,"documentContentValidatorVersion":0},"elementsMetadata":[],"slideId":"637564041075227665","enableDocumentContentUpdater":false,"version":"1.0"}]]></TemplafySlideTemplateConfiguration>
</file>

<file path=customXml/item49.xml><?xml version="1.0" encoding="utf-8"?>
<TemplafySlideTemplateConfiguration><![CDATA[{"documentContentValidatorConfiguration":{"enableDocumentContentValidator":false,"documentContentValidatorVersion":0},"elementsMetadata":[],"slideId":"637564041079446588","enableDocumentContentUpdater":false,"version":"1.0"}]]></TemplafySlideTemplateConfiguration>
</file>

<file path=customXml/item5.xml><?xml version="1.0" encoding="utf-8"?>
<TemplafySlideTemplateConfiguration><![CDATA[{"documentContentValidatorConfiguration":{"enableDocumentContentValidator":false,"documentContentValidatorVersion":0},"elementsMetadata":[],"slideId":"637564041075383928","enableDocumentContentUpdater":false,"version":"1.0"}]]></TemplafySlideTemplateConfiguration>
</file>

<file path=customXml/item50.xml><?xml version="1.0" encoding="utf-8"?>
<TemplafySlideFormConfiguration><![CDATA[{"formFields":[],"formDataEntries":[]}]]></TemplafySlideFormConfiguration>
</file>

<file path=customXml/item51.xml><?xml version="1.0" encoding="utf-8"?>
<TemplafySlideFormConfiguration><![CDATA[{"formFields":[],"formDataEntries":[]}]]></TemplafySlideFormConfiguration>
</file>

<file path=customXml/item52.xml><?xml version="1.0" encoding="utf-8"?>
<TemplafySlideTemplateConfiguration><![CDATA[{"documentContentValidatorConfiguration":{"enableDocumentContentValidator":false,"documentContentValidatorVersion":0},"elementsMetadata":[],"slideId":"637564041073040200","enableDocumentContentUpdater":false,"version":"1.0"}]]></TemplafySlideTemplateConfiguration>
</file>

<file path=customXml/item53.xml><?xml version="1.0" encoding="utf-8"?>
<TemplafySlideTemplateConfiguration><![CDATA[{"documentContentValidatorConfiguration":{"enableDocumentContentValidator":false,"documentContentValidatorVersion":0},"elementsMetadata":[],"slideId":"637564041076321501","enableDocumentContentUpdater":false,"version":"1.0"}]]></TemplafySlideTemplateConfiguration>
</file>

<file path=customXml/item54.xml><?xml version="1.0" encoding="utf-8"?>
<TemplafySlideTemplateConfiguration><![CDATA[{"documentContentValidatorConfiguration":{"enableDocumentContentValidator":false,"documentContentValidatorVersion":0},"elementsMetadata":[],"slideId":"637564041075227665","enableDocumentContentUpdater":false,"version":"1.0"}]]></TemplafySlideTemplateConfiguration>
</file>

<file path=customXml/item55.xml><?xml version="1.0" encoding="utf-8"?>
<TemplafySlideTemplateConfiguration><![CDATA[{"documentContentValidatorConfiguration":{"enableDocumentContentValidator":false,"documentContentValidatorVersion":0},"elementsMetadata":[],"slideId":"637564041083040154","enableDocumentContentUpdater":false,"version":"1.0"}]]></TemplafySlideTemplateConfiguration>
</file>

<file path=customXml/item56.xml><?xml version="1.0" encoding="utf-8"?>
<TemplafySlideTemplateConfiguration><![CDATA[{"documentContentValidatorConfiguration":{"enableDocumentContentValidator":false,"documentContentValidatorVersion":0},"elementsMetadata":[],"slideId":"637564041078821434","enableDocumentContentUpdater":false,"version":"1.0"}]]></TemplafySlideTemplateConfiguration>
</file>

<file path=customXml/item57.xml><?xml version="1.0" encoding="utf-8"?>
<TemplafySlideTemplateConfiguration><![CDATA[{"documentContentValidatorConfiguration":{"enableDocumentContentValidator":false,"documentContentValidatorVersion":0},"elementsMetadata":[],"slideId":"637564041073821413","enableDocumentContentUpdater":false,"version":"1.0"}]]></TemplafySlideTemplateConfiguration>
</file>

<file path=customXml/item58.xml><?xml version="1.0" encoding="utf-8"?>
<TemplafySlideFormConfiguration><![CDATA[{"formFields":[],"formDataEntries":[]}]]></TemplafySlideFormConfiguration>
</file>

<file path=customXml/item59.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7564041081946432","enableDocumentContentUpdater":false,"version":"1.0"}]]></TemplafySlideTemplateConfiguration>
</file>

<file path=customXml/item60.xml><?xml version="1.0" encoding="utf-8"?>
<TemplafySlideTemplateConfiguration><![CDATA[{"documentContentValidatorConfiguration":{"enableDocumentContentValidator":false,"documentContentValidatorVersion":0},"elementsMetadata":[],"slideId":"637564041075540157","enableDocumentContentUpdater":false,"version":"1.0"}]]></TemplafySlideTemplateConfiguration>
</file>

<file path=customXml/item61.xml><?xml version="1.0" encoding="utf-8"?>
<TemplafySlideFormConfiguration><![CDATA[{"formFields":[],"formDataEntries":[]}]]></TemplafySlideFormConfiguration>
</file>

<file path=customXml/item62.xml><?xml version="1.0" encoding="utf-8"?>
<TemplafySlideFormConfiguration><![CDATA[{"formFields":[],"formDataEntries":[]}]]></TemplafySlideFormConfiguration>
</file>

<file path=customXml/item63.xml><?xml version="1.0" encoding="utf-8"?>
<TemplafySlideFormConfiguration><![CDATA[{"formFields":[],"formDataEntries":[]}]]></TemplafySlideFormConfiguration>
</file>

<file path=customXml/item64.xml><?xml version="1.0" encoding="utf-8"?>
<TemplafySlideTemplateConfiguration><![CDATA[{"documentContentValidatorConfiguration":{"enableDocumentContentValidator":false,"documentContentValidatorVersion":0},"elementsMetadata":[],"slideId":"637564041079758913","enableDocumentContentUpdater":false,"version":"1.0"}]]></TemplafySlideTemplateConfiguration>
</file>

<file path=customXml/item65.xml><?xml version="1.0" encoding="utf-8"?>
<TemplafySlideTemplateConfiguration><![CDATA[{"documentContentValidatorConfiguration":{"enableDocumentContentValidator":false,"documentContentValidatorVersion":0},"elementsMetadata":[],"slideId":"637564041078352690","enableDocumentContentUpdater":false,"version":"1.0"}]]></TemplafySlideTemplateConfiguration>
</file>

<file path=customXml/item66.xml><?xml version="1.0" encoding="utf-8"?>
<TemplafySlideFormConfiguration><![CDATA[{"formFields":[],"formDataEntries":[]}]]></TemplafySlideFormConfiguration>
</file>

<file path=customXml/item67.xml><?xml version="1.0" encoding="utf-8"?>
<TemplafySlideFormConfiguration><![CDATA[{"formFields":[],"formDataEntries":[]}]]></TemplafySlideFormConfiguration>
</file>

<file path=customXml/item68.xml><?xml version="1.0" encoding="utf-8"?>
<TemplafySlideFormConfiguration><![CDATA[{"formFields":[],"formDataEntries":[]}]]></TemplafySlideFormConfiguration>
</file>

<file path=customXml/item69.xml><?xml version="1.0" encoding="utf-8"?>
<TemplafySlideTemplateConfiguration><![CDATA[{"documentContentValidatorConfiguration":{"enableDocumentContentValidator":false,"documentContentValidatorVersion":0},"elementsMetadata":[],"slideId":"637564041079446588","enableDocumentContentUpdater":false,"version":"1.0"}]]></TemplafySlideTemplateConfiguration>
</file>

<file path=customXml/item7.xml><?xml version="1.0" encoding="utf-8"?>
<TemplafySlideFormConfiguration><![CDATA[{"formFields":[],"formDataEntries":[]}]]></TemplafySlideFormConfiguration>
</file>

<file path=customXml/item70.xml><?xml version="1.0" encoding="utf-8"?>
<TemplafySlideTemplateConfiguration><![CDATA[{"documentContentValidatorConfiguration":{"enableDocumentContentValidator":false,"documentContentValidatorVersion":0},"elementsMetadata":[],"slideId":"637564041081321478","enableDocumentContentUpdater":false,"version":"1.0"}]]></TemplafySlideTemplateConfiguration>
</file>

<file path=customXml/item71.xml><?xml version="1.0" encoding="utf-8"?>
<TemplafySlideTemplateConfiguration><![CDATA[{"documentContentValidatorConfiguration":{"enableDocumentContentValidator":false,"documentContentValidatorVersion":0},"elementsMetadata":[],"slideId":"637564041071321429","enableDocumentContentUpdater":false,"version":"1.0"}]]></TemplafySlideTemplateConfiguration>
</file>

<file path=customXml/item72.xml><?xml version="1.0" encoding="utf-8"?>
<TemplafySlideFormConfiguration><![CDATA[{"formFields":[],"formDataEntries":[]}]]></TemplafySlideFormConfiguration>
</file>

<file path=customXml/item73.xml><?xml version="1.0" encoding="utf-8"?>
<TemplafySlideFormConfiguration><![CDATA[{"formFields":[],"formDataEntries":[]}]]></TemplafySlideFormConfiguration>
</file>

<file path=customXml/item74.xml><?xml version="1.0" encoding="utf-8"?>
<TemplafySlideTemplateConfiguration><![CDATA[{"documentContentValidatorConfiguration":{"enableDocumentContentValidator":false,"documentContentValidatorVersion":0},"elementsMetadata":[],"slideId":"637564041080227662","enableDocumentContentUpdater":false,"version":"1.0"}]]></TemplafySlideTemplateConfiguration>
</file>

<file path=customXml/item75.xml><?xml version="1.0" encoding="utf-8"?>
<TemplafySlideTemplateConfiguration><![CDATA[{"documentContentValidatorConfiguration":{"enableDocumentContentValidator":false,"documentContentValidatorVersion":0},"elementsMetadata":[],"slideId":"637564041078196419","enableDocumentContentUpdater":false,"version":"1.0"}]]></TemplafySlideTemplateConfiguration>
</file>

<file path=customXml/item76.xml><?xml version="1.0" encoding="utf-8"?>
<TemplafySlideFormConfiguration><![CDATA[{"formFields":[],"formDataEntries":[]}]]></TemplafySlideFormConfiguration>
</file>

<file path=customXml/item77.xml><?xml version="1.0" encoding="utf-8"?>
<TemplafySlideFormConfiguration><![CDATA[{"formFields":[],"formDataEntries":[]}]]></TemplafySlideFormConfiguration>
</file>

<file path=customXml/item78.xml><?xml version="1.0" encoding="utf-8"?>
<TemplafySlideTemplateConfiguration><![CDATA[{"documentContentValidatorConfiguration":{"enableDocumentContentValidator":false,"documentContentValidatorVersion":0},"elementsMetadata":[],"slideId":"637564041079758913","enableDocumentContentUpdater":false,"version":"1.0"}]]></TemplafySlideTemplateConfiguration>
</file>

<file path=customXml/item79.xml><?xml version="1.0" encoding="utf-8"?>
<TemplafySlideTemplateConfiguration><![CDATA[{"documentContentValidatorConfiguration":{"enableDocumentContentValidator":false,"documentContentValidatorVersion":0},"elementsMetadata":[],"slideId":"637564041081321478","enableDocumentContentUpdater":false,"version":"1.0"}]]></TemplafySlideTemplateConfiguration>
</file>

<file path=customXml/item8.xml><?xml version="1.0" encoding="utf-8"?>
<TemplafySlideFormConfiguration><![CDATA[{"formFields":[],"formDataEntries":[]}]]></TemplafySlideFormConfiguration>
</file>

<file path=customXml/item80.xml><?xml version="1.0" encoding="utf-8"?>
<TemplafySlideTemplateConfiguration><![CDATA[{"documentContentValidatorConfiguration":{"enableDocumentContentValidator":false,"documentContentValidatorVersion":0},"elementsMetadata":[],"slideId":"637564041081633910","enableDocumentContentUpdater":false,"version":"1.0"}]]></TemplafySlideTemplateConfiguration>
</file>

<file path=customXml/item81.xml><?xml version="1.0" encoding="utf-8"?>
<TemplafySlideFormConfiguration><![CDATA[{"formFields":[],"formDataEntries":[]}]]></TemplafySlideFormConfiguration>
</file>

<file path=customXml/item82.xml><?xml version="1.0" encoding="utf-8"?>
<TemplafySlideTemplateConfiguration><![CDATA[{"documentContentValidatorConfiguration":{"enableDocumentContentValidator":false,"documentContentValidatorVersion":0},"elementsMetadata":[],"slideId":"637564041075696411","enableDocumentContentUpdater":false,"version":"1.0"}]]></TemplafySlideTemplateConfiguration>
</file>

<file path=customXml/item83.xml><?xml version="1.0" encoding="utf-8"?>
<TemplafySlideFormConfiguration><![CDATA[{"formFields":[],"formDataEntries":[]}]]></TemplafySlideFormConfiguration>
</file>

<file path=customXml/item84.xml><?xml version="1.0" encoding="utf-8"?>
<TemplafySlideFormConfiguration><![CDATA[{"formFields":[],"formDataEntries":[]}]]></TemplafySlideFormConfiguration>
</file>

<file path=customXml/item85.xml><?xml version="1.0" encoding="utf-8"?>
<TemplafySlideTemplateConfiguration><![CDATA[{"documentContentValidatorConfiguration":{"enableDocumentContentValidator":false,"documentContentValidatorVersion":0},"elementsMetadata":[],"slideId":"637564041073196406","enableDocumentContentUpdater":false,"version":"1.0"}]]></TemplafySlideTemplateConfiguration>
</file>

<file path=customXml/item86.xml><?xml version="1.0" encoding="utf-8"?>
<TemplafySlideTemplateConfiguration><![CDATA[{"documentContentValidatorConfiguration":{"enableDocumentContentValidator":false,"documentContentValidatorVersion":0},"elementsMetadata":[],"slideId":"637564041075540157","enableDocumentContentUpdater":false,"version":"1.0"}]]></TemplafySlideTemplateConfiguration>
</file>

<file path=customXml/item87.xml><?xml version="1.0" encoding="utf-8"?>
<TemplafySlideFormConfiguration><![CDATA[{"formFields":[],"formDataEntries":[]}]]></TemplafySlideFormConfiguration>
</file>

<file path=customXml/item88.xml><?xml version="1.0" encoding="utf-8"?>
<?mso-contentType ?>
<FormTemplates xmlns="http://schemas.microsoft.com/sharepoint/v3/contenttype/forms">
  <Display>DocumentLibraryForm</Display>
  <Edit>DocumentLibraryForm</Edit>
  <New>DocumentLibraryForm</New>
</FormTemplates>
</file>

<file path=customXml/item89.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90.xml><?xml version="1.0" encoding="utf-8"?>
<TemplafySlideTemplateConfiguration><![CDATA[{"documentContentValidatorConfiguration":{"enableDocumentContentValidator":false,"documentContentValidatorVersion":0},"elementsMetadata":[],"slideId":"637564041078821434","enableDocumentContentUpdater":false,"version":"1.0"}]]></TemplafySlideTemplateConfiguration>
</file>

<file path=customXml/item91.xml><?xml version="1.0" encoding="utf-8"?>
<BringToFront>
  <Cmd case="BaseExtensions:find-shape-bring-to-front" layout-1-name="Image Title Slide" shape-1-name-1="image" copyDelete="true"/>
</BringToFront>
</file>

<file path=customXml/item92.xml><?xml version="1.0" encoding="utf-8"?>
<TemplafySlideFormConfiguration><![CDATA[{"formFields":[],"formDataEntries":[]}]]></TemplafySlideFormConfiguration>
</file>

<file path=customXml/item93.xml><?xml version="1.0" encoding="utf-8"?>
<TemplafySlideTemplateConfiguration><![CDATA[{"documentContentValidatorConfiguration":{"enableDocumentContentValidator":false,"documentContentValidatorVersion":0},"elementsMetadata":[],"slideId":"637564041081633910","enableDocumentContentUpdater":false,"version":"1.0"}]]></TemplafySlideTemplateConfiguration>
</file>

<file path=customXml/item94.xml><?xml version="1.0" encoding="utf-8"?>
<TemplafySlideFormConfiguration><![CDATA[{"formFields":[],"formDataEntries":[]}]]></TemplafySlideFormConfiguration>
</file>

<file path=customXml/item95.xml><?xml version="1.0" encoding="utf-8"?>
<TemplafySlideFormConfiguration><![CDATA[{"formFields":[],"formDataEntries":[]}]]></TemplafySlideFormConfiguration>
</file>

<file path=customXml/item96.xml><?xml version="1.0" encoding="utf-8"?>
<TemplafySlideTemplateConfiguration><![CDATA[{"documentContentValidatorConfiguration":{"enableDocumentContentValidator":false,"documentContentValidatorVersion":0},"elementsMetadata":[],"slideId":"637564041077571409","enableDocumentContentUpdater":false,"version":"1.0"}]]></TemplafySlideTemplateConfiguration>
</file>

<file path=customXml/item97.xml><?xml version="1.0" encoding="utf-8"?>
<TemplafySlideTemplateConfiguration><![CDATA[{"documentContentValidatorConfiguration":{"enableDocumentContentValidator":false,"documentContentValidatorVersion":0},"elementsMetadata":[],"slideId":"637564041078040163","enableDocumentContentUpdater":false,"version":"1.0"}]]></TemplafySlideTemplateConfiguration>
</file>

<file path=customXml/item98.xml><?xml version="1.0" encoding="utf-8"?>
<TemplafySlideTemplateConfiguration><![CDATA[{"documentContentValidatorConfiguration":{"enableDocumentContentValidator":false,"documentContentValidatorVersion":0},"elementsMetadata":[],"slideId":"637564041073196406","enableDocumentContentUpdater":false,"version":"1.0"}]]></TemplafySlideTemplateConfiguration>
</file>

<file path=customXml/item99.xml><?xml version="1.0" encoding="utf-8"?>
<TemplafySlideTemplateConfiguration><![CDATA[{"documentContentValidatorConfiguration":{"enableDocumentContentValidator":false,"documentContentValidatorVersion":0},"elementsMetadata":[],"slideId":"637564041080071571","enableDocumentContentUpdater":false,"version":"1.0"}]]></TemplafySlideTemplateConfiguration>
</file>

<file path=customXml/itemProps1.xml><?xml version="1.0" encoding="utf-8"?>
<ds:datastoreItem xmlns:ds="http://schemas.openxmlformats.org/officeDocument/2006/customXml" ds:itemID="{D49F3601-AEA4-4411-83B0-08B0D0E2E64B}">
  <ds:schemaRefs/>
</ds:datastoreItem>
</file>

<file path=customXml/itemProps10.xml><?xml version="1.0" encoding="utf-8"?>
<ds:datastoreItem xmlns:ds="http://schemas.openxmlformats.org/officeDocument/2006/customXml" ds:itemID="{F3AF1CFE-A9FD-4AAC-B184-AAFBE325EEAF}">
  <ds:schemaRefs/>
</ds:datastoreItem>
</file>

<file path=customXml/itemProps100.xml><?xml version="1.0" encoding="utf-8"?>
<ds:datastoreItem xmlns:ds="http://schemas.openxmlformats.org/officeDocument/2006/customXml" ds:itemID="{B669ED2E-17A1-434B-A15A-E410ED52C00E}">
  <ds:schemaRefs/>
</ds:datastoreItem>
</file>

<file path=customXml/itemProps101.xml><?xml version="1.0" encoding="utf-8"?>
<ds:datastoreItem xmlns:ds="http://schemas.openxmlformats.org/officeDocument/2006/customXml" ds:itemID="{337B5C8F-8D54-46DA-9923-7E0CCE3B074B}">
  <ds:schemaRefs>
    <ds:schemaRef ds:uri="1072b682-2829-4afe-8913-bce2157eab79"/>
    <ds:schemaRef ds:uri="ea2bd54d-15c2-478c-bdb0-a1c4b14edf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102.xml><?xml version="1.0" encoding="utf-8"?>
<ds:datastoreItem xmlns:ds="http://schemas.openxmlformats.org/officeDocument/2006/customXml" ds:itemID="{FA3F0CA1-8F3D-478A-9F81-B52BF7CC534B}">
  <ds:schemaRefs/>
</ds:datastoreItem>
</file>

<file path=customXml/itemProps103.xml><?xml version="1.0" encoding="utf-8"?>
<ds:datastoreItem xmlns:ds="http://schemas.openxmlformats.org/officeDocument/2006/customXml" ds:itemID="{F971F5BA-E32B-40AE-9A34-5731740B7081}">
  <ds:schemaRefs/>
</ds:datastoreItem>
</file>

<file path=customXml/itemProps104.xml><?xml version="1.0" encoding="utf-8"?>
<ds:datastoreItem xmlns:ds="http://schemas.openxmlformats.org/officeDocument/2006/customXml" ds:itemID="{218EA02A-F174-4D03-ADD4-6A2887E8AFB8}">
  <ds:schemaRefs/>
</ds:datastoreItem>
</file>

<file path=customXml/itemProps105.xml><?xml version="1.0" encoding="utf-8"?>
<ds:datastoreItem xmlns:ds="http://schemas.openxmlformats.org/officeDocument/2006/customXml" ds:itemID="{B8DC31DB-401B-4D72-A78E-A41D0E136680}">
  <ds:schemaRefs/>
</ds:datastoreItem>
</file>

<file path=customXml/itemProps106.xml><?xml version="1.0" encoding="utf-8"?>
<ds:datastoreItem xmlns:ds="http://schemas.openxmlformats.org/officeDocument/2006/customXml" ds:itemID="{34351E88-ED7B-45FC-9A24-16123F22592E}">
  <ds:schemaRefs/>
</ds:datastoreItem>
</file>

<file path=customXml/itemProps107.xml><?xml version="1.0" encoding="utf-8"?>
<ds:datastoreItem xmlns:ds="http://schemas.openxmlformats.org/officeDocument/2006/customXml" ds:itemID="{1DC1C6D8-EC43-49F1-89E0-259DCC6C1B7E}">
  <ds:schemaRefs/>
</ds:datastoreItem>
</file>

<file path=customXml/itemProps108.xml><?xml version="1.0" encoding="utf-8"?>
<ds:datastoreItem xmlns:ds="http://schemas.openxmlformats.org/officeDocument/2006/customXml" ds:itemID="{AC692208-973B-4143-AFD9-84A7B8879BB6}">
  <ds:schemaRefs/>
</ds:datastoreItem>
</file>

<file path=customXml/itemProps109.xml><?xml version="1.0" encoding="utf-8"?>
<ds:datastoreItem xmlns:ds="http://schemas.openxmlformats.org/officeDocument/2006/customXml" ds:itemID="{182B061D-7240-4701-B44C-643C6C75C843}">
  <ds:schemaRefs/>
</ds:datastoreItem>
</file>

<file path=customXml/itemProps11.xml><?xml version="1.0" encoding="utf-8"?>
<ds:datastoreItem xmlns:ds="http://schemas.openxmlformats.org/officeDocument/2006/customXml" ds:itemID="{8AA28EEA-18CD-4E66-96A9-1EE2FA3CBBE1}">
  <ds:schemaRefs/>
</ds:datastoreItem>
</file>

<file path=customXml/itemProps110.xml><?xml version="1.0" encoding="utf-8"?>
<ds:datastoreItem xmlns:ds="http://schemas.openxmlformats.org/officeDocument/2006/customXml" ds:itemID="{58D89130-8D8E-4C7A-A761-615E1CE19D67}">
  <ds:schemaRefs/>
</ds:datastoreItem>
</file>

<file path=customXml/itemProps111.xml><?xml version="1.0" encoding="utf-8"?>
<ds:datastoreItem xmlns:ds="http://schemas.openxmlformats.org/officeDocument/2006/customXml" ds:itemID="{A47149EF-ACF4-411C-9B9D-9046EFCE5383}">
  <ds:schemaRefs/>
</ds:datastoreItem>
</file>

<file path=customXml/itemProps112.xml><?xml version="1.0" encoding="utf-8"?>
<ds:datastoreItem xmlns:ds="http://schemas.openxmlformats.org/officeDocument/2006/customXml" ds:itemID="{620F0372-AEA7-417A-B3BD-3F08833A007B}">
  <ds:schemaRefs/>
</ds:datastoreItem>
</file>

<file path=customXml/itemProps113.xml><?xml version="1.0" encoding="utf-8"?>
<ds:datastoreItem xmlns:ds="http://schemas.openxmlformats.org/officeDocument/2006/customXml" ds:itemID="{A7050F0D-D2B2-4BE6-8231-ECCBE6533284}">
  <ds:schemaRefs/>
</ds:datastoreItem>
</file>

<file path=customXml/itemProps114.xml><?xml version="1.0" encoding="utf-8"?>
<ds:datastoreItem xmlns:ds="http://schemas.openxmlformats.org/officeDocument/2006/customXml" ds:itemID="{058052E5-DCF8-49D2-B437-F36673C3E5D5}">
  <ds:schemaRefs/>
</ds:datastoreItem>
</file>

<file path=customXml/itemProps12.xml><?xml version="1.0" encoding="utf-8"?>
<ds:datastoreItem xmlns:ds="http://schemas.openxmlformats.org/officeDocument/2006/customXml" ds:itemID="{9C3E52C9-C806-461D-8581-0A134C85B3DB}">
  <ds:schemaRefs/>
</ds:datastoreItem>
</file>

<file path=customXml/itemProps13.xml><?xml version="1.0" encoding="utf-8"?>
<ds:datastoreItem xmlns:ds="http://schemas.openxmlformats.org/officeDocument/2006/customXml" ds:itemID="{E7201191-4937-4B3A-8AA7-3D8836323F86}">
  <ds:schemaRefs/>
</ds:datastoreItem>
</file>

<file path=customXml/itemProps14.xml><?xml version="1.0" encoding="utf-8"?>
<ds:datastoreItem xmlns:ds="http://schemas.openxmlformats.org/officeDocument/2006/customXml" ds:itemID="{D00E27EB-F291-4201-9EE9-4BEB4D6FDE1D}">
  <ds:schemaRefs/>
</ds:datastoreItem>
</file>

<file path=customXml/itemProps15.xml><?xml version="1.0" encoding="utf-8"?>
<ds:datastoreItem xmlns:ds="http://schemas.openxmlformats.org/officeDocument/2006/customXml" ds:itemID="{FCE2FC98-BFA6-4E60-A8FF-D6E7CC775BCF}">
  <ds:schemaRefs/>
</ds:datastoreItem>
</file>

<file path=customXml/itemProps16.xml><?xml version="1.0" encoding="utf-8"?>
<ds:datastoreItem xmlns:ds="http://schemas.openxmlformats.org/officeDocument/2006/customXml" ds:itemID="{DE5BB0F3-B759-471E-A46F-91347BCD13CA}">
  <ds:schemaRefs/>
</ds:datastoreItem>
</file>

<file path=customXml/itemProps17.xml><?xml version="1.0" encoding="utf-8"?>
<ds:datastoreItem xmlns:ds="http://schemas.openxmlformats.org/officeDocument/2006/customXml" ds:itemID="{BA14D59F-F792-4860-91DC-8FF864526F5D}">
  <ds:schemaRefs/>
</ds:datastoreItem>
</file>

<file path=customXml/itemProps18.xml><?xml version="1.0" encoding="utf-8"?>
<ds:datastoreItem xmlns:ds="http://schemas.openxmlformats.org/officeDocument/2006/customXml" ds:itemID="{53310005-85EA-4378-ABDF-F3C1AB602609}">
  <ds:schemaRefs/>
</ds:datastoreItem>
</file>

<file path=customXml/itemProps19.xml><?xml version="1.0" encoding="utf-8"?>
<ds:datastoreItem xmlns:ds="http://schemas.openxmlformats.org/officeDocument/2006/customXml" ds:itemID="{70061F80-2CEE-4B03-9978-4B4F3078FE21}">
  <ds:schemaRefs/>
</ds:datastoreItem>
</file>

<file path=customXml/itemProps2.xml><?xml version="1.0" encoding="utf-8"?>
<ds:datastoreItem xmlns:ds="http://schemas.openxmlformats.org/officeDocument/2006/customXml" ds:itemID="{9CE89BBE-ECE6-440B-9B21-DD15A164E108}">
  <ds:schemaRefs/>
</ds:datastoreItem>
</file>

<file path=customXml/itemProps20.xml><?xml version="1.0" encoding="utf-8"?>
<ds:datastoreItem xmlns:ds="http://schemas.openxmlformats.org/officeDocument/2006/customXml" ds:itemID="{3508E62A-79B0-4DD8-AC49-87ED3F61EC1F}">
  <ds:schemaRefs/>
</ds:datastoreItem>
</file>

<file path=customXml/itemProps21.xml><?xml version="1.0" encoding="utf-8"?>
<ds:datastoreItem xmlns:ds="http://schemas.openxmlformats.org/officeDocument/2006/customXml" ds:itemID="{D75C9C5B-4697-4D05-9C1D-F29E757BD050}">
  <ds:schemaRefs/>
</ds:datastoreItem>
</file>

<file path=customXml/itemProps22.xml><?xml version="1.0" encoding="utf-8"?>
<ds:datastoreItem xmlns:ds="http://schemas.openxmlformats.org/officeDocument/2006/customXml" ds:itemID="{411D2314-44F9-4D35-90A5-35BD57A4BBBE}">
  <ds:schemaRefs/>
</ds:datastoreItem>
</file>

<file path=customXml/itemProps23.xml><?xml version="1.0" encoding="utf-8"?>
<ds:datastoreItem xmlns:ds="http://schemas.openxmlformats.org/officeDocument/2006/customXml" ds:itemID="{5327E324-FBDB-41D2-8A06-0B310791CBB4}">
  <ds:schemaRefs/>
</ds:datastoreItem>
</file>

<file path=customXml/itemProps24.xml><?xml version="1.0" encoding="utf-8"?>
<ds:datastoreItem xmlns:ds="http://schemas.openxmlformats.org/officeDocument/2006/customXml" ds:itemID="{201A8C96-2A0F-40A9-B902-C83327BFFC13}">
  <ds:schemaRefs/>
</ds:datastoreItem>
</file>

<file path=customXml/itemProps25.xml><?xml version="1.0" encoding="utf-8"?>
<ds:datastoreItem xmlns:ds="http://schemas.openxmlformats.org/officeDocument/2006/customXml" ds:itemID="{F2F04915-8C89-4EED-80AE-392B39811C06}">
  <ds:schemaRefs/>
</ds:datastoreItem>
</file>

<file path=customXml/itemProps26.xml><?xml version="1.0" encoding="utf-8"?>
<ds:datastoreItem xmlns:ds="http://schemas.openxmlformats.org/officeDocument/2006/customXml" ds:itemID="{0AC711CC-6B1C-4D59-8939-A78CCE26523F}">
  <ds:schemaRefs/>
</ds:datastoreItem>
</file>

<file path=customXml/itemProps27.xml><?xml version="1.0" encoding="utf-8"?>
<ds:datastoreItem xmlns:ds="http://schemas.openxmlformats.org/officeDocument/2006/customXml" ds:itemID="{DCE7CE06-105C-4E82-AFF0-6AE1BC11B8B9}">
  <ds:schemaRefs/>
</ds:datastoreItem>
</file>

<file path=customXml/itemProps28.xml><?xml version="1.0" encoding="utf-8"?>
<ds:datastoreItem xmlns:ds="http://schemas.openxmlformats.org/officeDocument/2006/customXml" ds:itemID="{22377CEC-30F3-4887-AFD2-663C3B3A6DC6}">
  <ds:schemaRefs/>
</ds:datastoreItem>
</file>

<file path=customXml/itemProps29.xml><?xml version="1.0" encoding="utf-8"?>
<ds:datastoreItem xmlns:ds="http://schemas.openxmlformats.org/officeDocument/2006/customXml" ds:itemID="{03D33645-0CEB-4BF5-BC55-4F54010EB474}">
  <ds:schemaRefs/>
</ds:datastoreItem>
</file>

<file path=customXml/itemProps3.xml><?xml version="1.0" encoding="utf-8"?>
<ds:datastoreItem xmlns:ds="http://schemas.openxmlformats.org/officeDocument/2006/customXml" ds:itemID="{9CB83CA3-CFD9-4E5D-ACBD-D76697A425F0}">
  <ds:schemaRefs/>
</ds:datastoreItem>
</file>

<file path=customXml/itemProps30.xml><?xml version="1.0" encoding="utf-8"?>
<ds:datastoreItem xmlns:ds="http://schemas.openxmlformats.org/officeDocument/2006/customXml" ds:itemID="{0EA65804-6A62-42EC-9DE1-D29BA80DB07C}">
  <ds:schemaRefs/>
</ds:datastoreItem>
</file>

<file path=customXml/itemProps31.xml><?xml version="1.0" encoding="utf-8"?>
<ds:datastoreItem xmlns:ds="http://schemas.openxmlformats.org/officeDocument/2006/customXml" ds:itemID="{EC14765D-60DC-47A2-8FD2-E2F9FECD48B3}">
  <ds:schemaRefs/>
</ds:datastoreItem>
</file>

<file path=customXml/itemProps32.xml><?xml version="1.0" encoding="utf-8"?>
<ds:datastoreItem xmlns:ds="http://schemas.openxmlformats.org/officeDocument/2006/customXml" ds:itemID="{5C6B6511-13DB-497F-BE0E-219363055DAD}">
  <ds:schemaRef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ea2bd54d-15c2-478c-bdb0-a1c4b14edf67"/>
    <ds:schemaRef ds:uri="1072b682-2829-4afe-8913-bce2157eab79"/>
    <ds:schemaRef ds:uri="http://www.w3.org/XML/1998/namespace"/>
    <ds:schemaRef ds:uri="http://purl.org/dc/terms/"/>
  </ds:schemaRefs>
</ds:datastoreItem>
</file>

<file path=customXml/itemProps33.xml><?xml version="1.0" encoding="utf-8"?>
<ds:datastoreItem xmlns:ds="http://schemas.openxmlformats.org/officeDocument/2006/customXml" ds:itemID="{EDBD18E2-7E3E-4901-BA93-80931628C185}">
  <ds:schemaRefs/>
</ds:datastoreItem>
</file>

<file path=customXml/itemProps34.xml><?xml version="1.0" encoding="utf-8"?>
<ds:datastoreItem xmlns:ds="http://schemas.openxmlformats.org/officeDocument/2006/customXml" ds:itemID="{78B1A3BF-8201-4127-B84B-4FE85262BB13}">
  <ds:schemaRefs/>
</ds:datastoreItem>
</file>

<file path=customXml/itemProps35.xml><?xml version="1.0" encoding="utf-8"?>
<ds:datastoreItem xmlns:ds="http://schemas.openxmlformats.org/officeDocument/2006/customXml" ds:itemID="{067F54BC-8DBE-4272-9E7E-D5A28B472B51}">
  <ds:schemaRefs/>
</ds:datastoreItem>
</file>

<file path=customXml/itemProps36.xml><?xml version="1.0" encoding="utf-8"?>
<ds:datastoreItem xmlns:ds="http://schemas.openxmlformats.org/officeDocument/2006/customXml" ds:itemID="{87C0BDEC-8483-4585-B2DF-E0C4772D5721}">
  <ds:schemaRefs/>
</ds:datastoreItem>
</file>

<file path=customXml/itemProps37.xml><?xml version="1.0" encoding="utf-8"?>
<ds:datastoreItem xmlns:ds="http://schemas.openxmlformats.org/officeDocument/2006/customXml" ds:itemID="{A69B77C4-C93B-45FD-B5D6-9604C69496D0}">
  <ds:schemaRefs/>
</ds:datastoreItem>
</file>

<file path=customXml/itemProps38.xml><?xml version="1.0" encoding="utf-8"?>
<ds:datastoreItem xmlns:ds="http://schemas.openxmlformats.org/officeDocument/2006/customXml" ds:itemID="{C8D93F48-BCF1-4E86-B780-E847E0F7B05B}">
  <ds:schemaRefs/>
</ds:datastoreItem>
</file>

<file path=customXml/itemProps39.xml><?xml version="1.0" encoding="utf-8"?>
<ds:datastoreItem xmlns:ds="http://schemas.openxmlformats.org/officeDocument/2006/customXml" ds:itemID="{488DA25C-DB53-4F32-8C2D-C07B8947BDFE}">
  <ds:schemaRefs/>
</ds:datastoreItem>
</file>

<file path=customXml/itemProps4.xml><?xml version="1.0" encoding="utf-8"?>
<ds:datastoreItem xmlns:ds="http://schemas.openxmlformats.org/officeDocument/2006/customXml" ds:itemID="{E0788207-4541-4D55-91F4-0CE9E65F73CF}">
  <ds:schemaRefs/>
</ds:datastoreItem>
</file>

<file path=customXml/itemProps40.xml><?xml version="1.0" encoding="utf-8"?>
<ds:datastoreItem xmlns:ds="http://schemas.openxmlformats.org/officeDocument/2006/customXml" ds:itemID="{9CFD9E53-07CA-498B-B5B3-AE1C1C52F4D7}">
  <ds:schemaRefs/>
</ds:datastoreItem>
</file>

<file path=customXml/itemProps41.xml><?xml version="1.0" encoding="utf-8"?>
<ds:datastoreItem xmlns:ds="http://schemas.openxmlformats.org/officeDocument/2006/customXml" ds:itemID="{DAAE41B5-7111-42E7-AC66-160CB6270323}">
  <ds:schemaRefs/>
</ds:datastoreItem>
</file>

<file path=customXml/itemProps42.xml><?xml version="1.0" encoding="utf-8"?>
<ds:datastoreItem xmlns:ds="http://schemas.openxmlformats.org/officeDocument/2006/customXml" ds:itemID="{7F3C0A5B-669C-4705-AC87-2CA3EEF2628A}">
  <ds:schemaRefs/>
</ds:datastoreItem>
</file>

<file path=customXml/itemProps43.xml><?xml version="1.0" encoding="utf-8"?>
<ds:datastoreItem xmlns:ds="http://schemas.openxmlformats.org/officeDocument/2006/customXml" ds:itemID="{3981A63A-1220-44C6-87FE-99EC65246903}">
  <ds:schemaRefs/>
</ds:datastoreItem>
</file>

<file path=customXml/itemProps44.xml><?xml version="1.0" encoding="utf-8"?>
<ds:datastoreItem xmlns:ds="http://schemas.openxmlformats.org/officeDocument/2006/customXml" ds:itemID="{E83A3EEA-7899-42F1-A1E3-DF35C53F0DD8}">
  <ds:schemaRefs/>
</ds:datastoreItem>
</file>

<file path=customXml/itemProps45.xml><?xml version="1.0" encoding="utf-8"?>
<ds:datastoreItem xmlns:ds="http://schemas.openxmlformats.org/officeDocument/2006/customXml" ds:itemID="{69FEF400-8318-40A1-8A0A-959CD99E9750}">
  <ds:schemaRefs/>
</ds:datastoreItem>
</file>

<file path=customXml/itemProps46.xml><?xml version="1.0" encoding="utf-8"?>
<ds:datastoreItem xmlns:ds="http://schemas.openxmlformats.org/officeDocument/2006/customXml" ds:itemID="{029A3F62-9244-424A-8481-582883131E3B}">
  <ds:schemaRefs/>
</ds:datastoreItem>
</file>

<file path=customXml/itemProps47.xml><?xml version="1.0" encoding="utf-8"?>
<ds:datastoreItem xmlns:ds="http://schemas.openxmlformats.org/officeDocument/2006/customXml" ds:itemID="{4C65BF12-8D03-4A6A-82AF-8AEABBA615D0}">
  <ds:schemaRefs/>
</ds:datastoreItem>
</file>

<file path=customXml/itemProps48.xml><?xml version="1.0" encoding="utf-8"?>
<ds:datastoreItem xmlns:ds="http://schemas.openxmlformats.org/officeDocument/2006/customXml" ds:itemID="{B345F12B-EF66-4B4A-AE66-777184F6E076}">
  <ds:schemaRefs/>
</ds:datastoreItem>
</file>

<file path=customXml/itemProps49.xml><?xml version="1.0" encoding="utf-8"?>
<ds:datastoreItem xmlns:ds="http://schemas.openxmlformats.org/officeDocument/2006/customXml" ds:itemID="{1FE9236D-3406-4A33-8A91-C39782CF1A23}">
  <ds:schemaRefs/>
</ds:datastoreItem>
</file>

<file path=customXml/itemProps5.xml><?xml version="1.0" encoding="utf-8"?>
<ds:datastoreItem xmlns:ds="http://schemas.openxmlformats.org/officeDocument/2006/customXml" ds:itemID="{9C6FFC18-A956-41A6-B3BD-5F0EAD8ED52C}">
  <ds:schemaRefs/>
</ds:datastoreItem>
</file>

<file path=customXml/itemProps50.xml><?xml version="1.0" encoding="utf-8"?>
<ds:datastoreItem xmlns:ds="http://schemas.openxmlformats.org/officeDocument/2006/customXml" ds:itemID="{E3B31E15-9E44-41D7-9A4E-31DEA605B9F7}">
  <ds:schemaRefs/>
</ds:datastoreItem>
</file>

<file path=customXml/itemProps51.xml><?xml version="1.0" encoding="utf-8"?>
<ds:datastoreItem xmlns:ds="http://schemas.openxmlformats.org/officeDocument/2006/customXml" ds:itemID="{0CC9183D-9C7F-4AC8-8377-5E602F364B3B}">
  <ds:schemaRefs/>
</ds:datastoreItem>
</file>

<file path=customXml/itemProps52.xml><?xml version="1.0" encoding="utf-8"?>
<ds:datastoreItem xmlns:ds="http://schemas.openxmlformats.org/officeDocument/2006/customXml" ds:itemID="{5A836F8C-7803-484A-97EA-3931A63ECF56}">
  <ds:schemaRefs/>
</ds:datastoreItem>
</file>

<file path=customXml/itemProps53.xml><?xml version="1.0" encoding="utf-8"?>
<ds:datastoreItem xmlns:ds="http://schemas.openxmlformats.org/officeDocument/2006/customXml" ds:itemID="{8526FF6C-2AB7-4BF9-81C6-82AAE2C8BDE0}">
  <ds:schemaRefs/>
</ds:datastoreItem>
</file>

<file path=customXml/itemProps54.xml><?xml version="1.0" encoding="utf-8"?>
<ds:datastoreItem xmlns:ds="http://schemas.openxmlformats.org/officeDocument/2006/customXml" ds:itemID="{C7517D9C-BBF9-4EB5-BE2B-C86870D4D678}">
  <ds:schemaRefs/>
</ds:datastoreItem>
</file>

<file path=customXml/itemProps55.xml><?xml version="1.0" encoding="utf-8"?>
<ds:datastoreItem xmlns:ds="http://schemas.openxmlformats.org/officeDocument/2006/customXml" ds:itemID="{D7DEDCB5-0CB5-4980-ACA7-F27DB5CE40B2}">
  <ds:schemaRefs/>
</ds:datastoreItem>
</file>

<file path=customXml/itemProps56.xml><?xml version="1.0" encoding="utf-8"?>
<ds:datastoreItem xmlns:ds="http://schemas.openxmlformats.org/officeDocument/2006/customXml" ds:itemID="{09B69EC9-1E13-4240-9762-10944447B9B5}">
  <ds:schemaRefs/>
</ds:datastoreItem>
</file>

<file path=customXml/itemProps57.xml><?xml version="1.0" encoding="utf-8"?>
<ds:datastoreItem xmlns:ds="http://schemas.openxmlformats.org/officeDocument/2006/customXml" ds:itemID="{2549CB6F-C181-4179-8CD4-63852A816A2C}">
  <ds:schemaRefs/>
</ds:datastoreItem>
</file>

<file path=customXml/itemProps58.xml><?xml version="1.0" encoding="utf-8"?>
<ds:datastoreItem xmlns:ds="http://schemas.openxmlformats.org/officeDocument/2006/customXml" ds:itemID="{FADF2C91-D6E0-43E5-B598-DE4578D87091}">
  <ds:schemaRefs/>
</ds:datastoreItem>
</file>

<file path=customXml/itemProps59.xml><?xml version="1.0" encoding="utf-8"?>
<ds:datastoreItem xmlns:ds="http://schemas.openxmlformats.org/officeDocument/2006/customXml" ds:itemID="{3CCAAE2F-24FF-448A-87B5-00163F3EC726}">
  <ds:schemaRefs/>
</ds:datastoreItem>
</file>

<file path=customXml/itemProps6.xml><?xml version="1.0" encoding="utf-8"?>
<ds:datastoreItem xmlns:ds="http://schemas.openxmlformats.org/officeDocument/2006/customXml" ds:itemID="{6AE7963D-C0FA-4CB5-9DB8-C508C3F27D8C}">
  <ds:schemaRefs/>
</ds:datastoreItem>
</file>

<file path=customXml/itemProps60.xml><?xml version="1.0" encoding="utf-8"?>
<ds:datastoreItem xmlns:ds="http://schemas.openxmlformats.org/officeDocument/2006/customXml" ds:itemID="{93B81BAE-45E9-47B4-A02F-1B8F59BAFB1E}">
  <ds:schemaRefs/>
</ds:datastoreItem>
</file>

<file path=customXml/itemProps61.xml><?xml version="1.0" encoding="utf-8"?>
<ds:datastoreItem xmlns:ds="http://schemas.openxmlformats.org/officeDocument/2006/customXml" ds:itemID="{2CD22916-C1FE-4161-8D47-E699913E481D}">
  <ds:schemaRefs/>
</ds:datastoreItem>
</file>

<file path=customXml/itemProps62.xml><?xml version="1.0" encoding="utf-8"?>
<ds:datastoreItem xmlns:ds="http://schemas.openxmlformats.org/officeDocument/2006/customXml" ds:itemID="{4D3E5A21-CFA8-4AD7-A7B2-BC3B8EBE319A}">
  <ds:schemaRefs/>
</ds:datastoreItem>
</file>

<file path=customXml/itemProps63.xml><?xml version="1.0" encoding="utf-8"?>
<ds:datastoreItem xmlns:ds="http://schemas.openxmlformats.org/officeDocument/2006/customXml" ds:itemID="{AA302B1B-480E-472E-8915-7818A4773443}">
  <ds:schemaRefs/>
</ds:datastoreItem>
</file>

<file path=customXml/itemProps64.xml><?xml version="1.0" encoding="utf-8"?>
<ds:datastoreItem xmlns:ds="http://schemas.openxmlformats.org/officeDocument/2006/customXml" ds:itemID="{6EE4CF41-F272-4934-B102-240D5B190231}">
  <ds:schemaRefs/>
</ds:datastoreItem>
</file>

<file path=customXml/itemProps65.xml><?xml version="1.0" encoding="utf-8"?>
<ds:datastoreItem xmlns:ds="http://schemas.openxmlformats.org/officeDocument/2006/customXml" ds:itemID="{D4E202C1-96CF-4644-AE32-0F85AE0EA5FD}">
  <ds:schemaRefs/>
</ds:datastoreItem>
</file>

<file path=customXml/itemProps66.xml><?xml version="1.0" encoding="utf-8"?>
<ds:datastoreItem xmlns:ds="http://schemas.openxmlformats.org/officeDocument/2006/customXml" ds:itemID="{CB9778C5-F297-4F4C-94B8-BE3B7427DECB}">
  <ds:schemaRefs/>
</ds:datastoreItem>
</file>

<file path=customXml/itemProps67.xml><?xml version="1.0" encoding="utf-8"?>
<ds:datastoreItem xmlns:ds="http://schemas.openxmlformats.org/officeDocument/2006/customXml" ds:itemID="{1F5EFF13-1155-42DA-B7AB-EF31281AD3A8}">
  <ds:schemaRefs/>
</ds:datastoreItem>
</file>

<file path=customXml/itemProps68.xml><?xml version="1.0" encoding="utf-8"?>
<ds:datastoreItem xmlns:ds="http://schemas.openxmlformats.org/officeDocument/2006/customXml" ds:itemID="{F0C50C1D-6A3E-4DFA-A6D8-13B551FCEB1A}">
  <ds:schemaRefs/>
</ds:datastoreItem>
</file>

<file path=customXml/itemProps69.xml><?xml version="1.0" encoding="utf-8"?>
<ds:datastoreItem xmlns:ds="http://schemas.openxmlformats.org/officeDocument/2006/customXml" ds:itemID="{D77E5CBB-4CEF-42DB-858A-7E6FE1269B37}">
  <ds:schemaRefs/>
</ds:datastoreItem>
</file>

<file path=customXml/itemProps7.xml><?xml version="1.0" encoding="utf-8"?>
<ds:datastoreItem xmlns:ds="http://schemas.openxmlformats.org/officeDocument/2006/customXml" ds:itemID="{B1885751-B70A-4597-B9A9-08CEBFF28BA5}">
  <ds:schemaRefs/>
</ds:datastoreItem>
</file>

<file path=customXml/itemProps70.xml><?xml version="1.0" encoding="utf-8"?>
<ds:datastoreItem xmlns:ds="http://schemas.openxmlformats.org/officeDocument/2006/customXml" ds:itemID="{5317D2B4-ABB4-4C86-8315-E542F4D18FB9}">
  <ds:schemaRefs/>
</ds:datastoreItem>
</file>

<file path=customXml/itemProps71.xml><?xml version="1.0" encoding="utf-8"?>
<ds:datastoreItem xmlns:ds="http://schemas.openxmlformats.org/officeDocument/2006/customXml" ds:itemID="{A88F29FE-8F10-489D-B8F6-60D1377E6DB4}">
  <ds:schemaRefs/>
</ds:datastoreItem>
</file>

<file path=customXml/itemProps72.xml><?xml version="1.0" encoding="utf-8"?>
<ds:datastoreItem xmlns:ds="http://schemas.openxmlformats.org/officeDocument/2006/customXml" ds:itemID="{7D3305B1-C6FE-476C-B6DA-015B62A65535}">
  <ds:schemaRefs/>
</ds:datastoreItem>
</file>

<file path=customXml/itemProps73.xml><?xml version="1.0" encoding="utf-8"?>
<ds:datastoreItem xmlns:ds="http://schemas.openxmlformats.org/officeDocument/2006/customXml" ds:itemID="{B1DC3451-C2F3-4A98-BC6E-30B8ADFB18B0}">
  <ds:schemaRefs/>
</ds:datastoreItem>
</file>

<file path=customXml/itemProps74.xml><?xml version="1.0" encoding="utf-8"?>
<ds:datastoreItem xmlns:ds="http://schemas.openxmlformats.org/officeDocument/2006/customXml" ds:itemID="{EC46BE9E-55C2-4A3E-A96C-60BBE101B2F8}">
  <ds:schemaRefs/>
</ds:datastoreItem>
</file>

<file path=customXml/itemProps75.xml><?xml version="1.0" encoding="utf-8"?>
<ds:datastoreItem xmlns:ds="http://schemas.openxmlformats.org/officeDocument/2006/customXml" ds:itemID="{DC654D07-927E-4172-8A2F-830659FB661C}">
  <ds:schemaRefs/>
</ds:datastoreItem>
</file>

<file path=customXml/itemProps76.xml><?xml version="1.0" encoding="utf-8"?>
<ds:datastoreItem xmlns:ds="http://schemas.openxmlformats.org/officeDocument/2006/customXml" ds:itemID="{ACFD5ABA-EB6B-4ECB-BC20-6626C4C09958}">
  <ds:schemaRefs/>
</ds:datastoreItem>
</file>

<file path=customXml/itemProps77.xml><?xml version="1.0" encoding="utf-8"?>
<ds:datastoreItem xmlns:ds="http://schemas.openxmlformats.org/officeDocument/2006/customXml" ds:itemID="{17C0CCB0-9DB6-42D1-B1F5-BBDEB3BF12A5}">
  <ds:schemaRefs/>
</ds:datastoreItem>
</file>

<file path=customXml/itemProps78.xml><?xml version="1.0" encoding="utf-8"?>
<ds:datastoreItem xmlns:ds="http://schemas.openxmlformats.org/officeDocument/2006/customXml" ds:itemID="{D356B6CB-6CD2-4774-909C-6669026A0CC3}">
  <ds:schemaRefs/>
</ds:datastoreItem>
</file>

<file path=customXml/itemProps79.xml><?xml version="1.0" encoding="utf-8"?>
<ds:datastoreItem xmlns:ds="http://schemas.openxmlformats.org/officeDocument/2006/customXml" ds:itemID="{79E39BA3-8AF9-473B-96C9-B846694FFB0F}">
  <ds:schemaRefs/>
</ds:datastoreItem>
</file>

<file path=customXml/itemProps8.xml><?xml version="1.0" encoding="utf-8"?>
<ds:datastoreItem xmlns:ds="http://schemas.openxmlformats.org/officeDocument/2006/customXml" ds:itemID="{47C82BA8-4D39-40F4-97C7-EFDCD0FEB154}">
  <ds:schemaRefs/>
</ds:datastoreItem>
</file>

<file path=customXml/itemProps80.xml><?xml version="1.0" encoding="utf-8"?>
<ds:datastoreItem xmlns:ds="http://schemas.openxmlformats.org/officeDocument/2006/customXml" ds:itemID="{11270860-12CE-4431-86E7-13BD4AEFE593}">
  <ds:schemaRefs/>
</ds:datastoreItem>
</file>

<file path=customXml/itemProps81.xml><?xml version="1.0" encoding="utf-8"?>
<ds:datastoreItem xmlns:ds="http://schemas.openxmlformats.org/officeDocument/2006/customXml" ds:itemID="{260FCA7F-8860-431C-937D-954DD87EAE3D}">
  <ds:schemaRefs/>
</ds:datastoreItem>
</file>

<file path=customXml/itemProps82.xml><?xml version="1.0" encoding="utf-8"?>
<ds:datastoreItem xmlns:ds="http://schemas.openxmlformats.org/officeDocument/2006/customXml" ds:itemID="{C7AA90EB-C068-48EA-8117-BBC17464A80E}">
  <ds:schemaRefs/>
</ds:datastoreItem>
</file>

<file path=customXml/itemProps83.xml><?xml version="1.0" encoding="utf-8"?>
<ds:datastoreItem xmlns:ds="http://schemas.openxmlformats.org/officeDocument/2006/customXml" ds:itemID="{C4AC3BD4-6E31-48C8-969C-5DD9FCF9FECC}">
  <ds:schemaRefs/>
</ds:datastoreItem>
</file>

<file path=customXml/itemProps84.xml><?xml version="1.0" encoding="utf-8"?>
<ds:datastoreItem xmlns:ds="http://schemas.openxmlformats.org/officeDocument/2006/customXml" ds:itemID="{9E95F1C7-8012-49B5-AA84-E6C1887D67B0}">
  <ds:schemaRefs/>
</ds:datastoreItem>
</file>

<file path=customXml/itemProps85.xml><?xml version="1.0" encoding="utf-8"?>
<ds:datastoreItem xmlns:ds="http://schemas.openxmlformats.org/officeDocument/2006/customXml" ds:itemID="{A2CE0E83-FB67-47CF-9D15-0F6BE6F5DAB0}">
  <ds:schemaRefs/>
</ds:datastoreItem>
</file>

<file path=customXml/itemProps86.xml><?xml version="1.0" encoding="utf-8"?>
<ds:datastoreItem xmlns:ds="http://schemas.openxmlformats.org/officeDocument/2006/customXml" ds:itemID="{788D45C9-6423-45AA-B05F-5BD08F0B7B53}">
  <ds:schemaRefs/>
</ds:datastoreItem>
</file>

<file path=customXml/itemProps87.xml><?xml version="1.0" encoding="utf-8"?>
<ds:datastoreItem xmlns:ds="http://schemas.openxmlformats.org/officeDocument/2006/customXml" ds:itemID="{4298E592-E2A5-41FC-B44F-D05DCE58E4E0}">
  <ds:schemaRefs/>
</ds:datastoreItem>
</file>

<file path=customXml/itemProps88.xml><?xml version="1.0" encoding="utf-8"?>
<ds:datastoreItem xmlns:ds="http://schemas.openxmlformats.org/officeDocument/2006/customXml" ds:itemID="{2C7818C4-75B0-4EB6-B72B-E010BA8CD95B}">
  <ds:schemaRefs>
    <ds:schemaRef ds:uri="http://schemas.microsoft.com/sharepoint/v3/contenttype/forms"/>
  </ds:schemaRefs>
</ds:datastoreItem>
</file>

<file path=customXml/itemProps89.xml><?xml version="1.0" encoding="utf-8"?>
<ds:datastoreItem xmlns:ds="http://schemas.openxmlformats.org/officeDocument/2006/customXml" ds:itemID="{121EA4B7-C244-42D9-BB93-6367B6539A93}">
  <ds:schemaRefs/>
</ds:datastoreItem>
</file>

<file path=customXml/itemProps9.xml><?xml version="1.0" encoding="utf-8"?>
<ds:datastoreItem xmlns:ds="http://schemas.openxmlformats.org/officeDocument/2006/customXml" ds:itemID="{48C008EE-602E-42C2-AE4B-8ACB56961410}">
  <ds:schemaRefs/>
</ds:datastoreItem>
</file>

<file path=customXml/itemProps90.xml><?xml version="1.0" encoding="utf-8"?>
<ds:datastoreItem xmlns:ds="http://schemas.openxmlformats.org/officeDocument/2006/customXml" ds:itemID="{786968FE-240F-4B9C-A626-3D73CF796DE9}">
  <ds:schemaRefs/>
</ds:datastoreItem>
</file>

<file path=customXml/itemProps91.xml><?xml version="1.0" encoding="utf-8"?>
<ds:datastoreItem xmlns:ds="http://schemas.openxmlformats.org/officeDocument/2006/customXml" ds:itemID="{471198A9-3B2D-4140-B566-583E2D619735}">
  <ds:schemaRefs/>
</ds:datastoreItem>
</file>

<file path=customXml/itemProps92.xml><?xml version="1.0" encoding="utf-8"?>
<ds:datastoreItem xmlns:ds="http://schemas.openxmlformats.org/officeDocument/2006/customXml" ds:itemID="{E6F09AC6-2F91-4C53-9076-571565C60E28}">
  <ds:schemaRefs/>
</ds:datastoreItem>
</file>

<file path=customXml/itemProps93.xml><?xml version="1.0" encoding="utf-8"?>
<ds:datastoreItem xmlns:ds="http://schemas.openxmlformats.org/officeDocument/2006/customXml" ds:itemID="{5AA84866-924C-47EE-B3C2-5D07BEB9AC9F}">
  <ds:schemaRefs/>
</ds:datastoreItem>
</file>

<file path=customXml/itemProps94.xml><?xml version="1.0" encoding="utf-8"?>
<ds:datastoreItem xmlns:ds="http://schemas.openxmlformats.org/officeDocument/2006/customXml" ds:itemID="{D125AC3C-F032-4E02-9C9F-39AAED70E5BE}">
  <ds:schemaRefs/>
</ds:datastoreItem>
</file>

<file path=customXml/itemProps95.xml><?xml version="1.0" encoding="utf-8"?>
<ds:datastoreItem xmlns:ds="http://schemas.openxmlformats.org/officeDocument/2006/customXml" ds:itemID="{30AC8AFF-1207-4F91-B6FD-A45240C1B669}">
  <ds:schemaRefs/>
</ds:datastoreItem>
</file>

<file path=customXml/itemProps96.xml><?xml version="1.0" encoding="utf-8"?>
<ds:datastoreItem xmlns:ds="http://schemas.openxmlformats.org/officeDocument/2006/customXml" ds:itemID="{DCFC02A8-DA32-4B3E-A49C-629BBA6B8BAE}">
  <ds:schemaRefs/>
</ds:datastoreItem>
</file>

<file path=customXml/itemProps97.xml><?xml version="1.0" encoding="utf-8"?>
<ds:datastoreItem xmlns:ds="http://schemas.openxmlformats.org/officeDocument/2006/customXml" ds:itemID="{087B0E07-16DF-44EA-801F-CDAC9C4FF18D}">
  <ds:schemaRefs/>
</ds:datastoreItem>
</file>

<file path=customXml/itemProps98.xml><?xml version="1.0" encoding="utf-8"?>
<ds:datastoreItem xmlns:ds="http://schemas.openxmlformats.org/officeDocument/2006/customXml" ds:itemID="{8346EA47-4073-4943-9F34-94C3CB0BA76F}">
  <ds:schemaRefs/>
</ds:datastoreItem>
</file>

<file path=customXml/itemProps99.xml><?xml version="1.0" encoding="utf-8"?>
<ds:datastoreItem xmlns:ds="http://schemas.openxmlformats.org/officeDocument/2006/customXml" ds:itemID="{801BA973-E77F-4C1F-AC75-3E554B563438}">
  <ds:schemaRefs/>
</ds:datastoreItem>
</file>

<file path=docMetadata/LabelInfo.xml><?xml version="1.0" encoding="utf-8"?>
<clbl:labelList xmlns:clbl="http://schemas.microsoft.com/office/2020/mipLabelMetadata">
  <clbl:label id="{3c49b111-19db-458d-83ff-1af0ac9ae35b}" enabled="0" method="" siteId="{3c49b111-19db-458d-83ff-1af0ac9ae35b}" removed="1"/>
</clbl:labelList>
</file>

<file path=docProps/app.xml><?xml version="1.0" encoding="utf-8"?>
<Properties xmlns="http://schemas.openxmlformats.org/officeDocument/2006/extended-properties" xmlns:vt="http://schemas.openxmlformats.org/officeDocument/2006/docPropsVTypes">
  <Template>Dentons Davis Brown-16x9</Template>
  <TotalTime>280</TotalTime>
  <Words>839</Words>
  <Application>Microsoft Office PowerPoint</Application>
  <PresentationFormat>Widescreen</PresentationFormat>
  <Paragraphs>182</Paragraphs>
  <Slides>22</Slides>
  <Notes>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Arial Black</vt:lpstr>
      <vt:lpstr>Dentons 16:9</vt:lpstr>
      <vt:lpstr>Dentons</vt:lpstr>
      <vt:lpstr>PowerPoint Presentation</vt:lpstr>
      <vt:lpstr>Dentons Davis Brown Government Relations Team</vt:lpstr>
      <vt:lpstr>2026 Legislative Session</vt:lpstr>
      <vt:lpstr>2026 Legislative Session Timeline</vt:lpstr>
      <vt:lpstr>2026 State Issues To Watch</vt:lpstr>
      <vt:lpstr>Under the Dome 91st General Assembly*</vt:lpstr>
      <vt:lpstr>Leadership 91st General Assembly</vt:lpstr>
      <vt:lpstr>New Committee Chair Assignments</vt:lpstr>
      <vt:lpstr>FY 2026 Budget Breakdown</vt:lpstr>
      <vt:lpstr>IPAS Policy Priorities</vt:lpstr>
      <vt:lpstr>PA Title Change</vt:lpstr>
      <vt:lpstr>PA Title Change</vt:lpstr>
      <vt:lpstr>PA Title Change</vt:lpstr>
      <vt:lpstr>2026 Elections</vt:lpstr>
      <vt:lpstr>Iowa Governor Race</vt:lpstr>
      <vt:lpstr>Iowa Statewide Races</vt:lpstr>
      <vt:lpstr>US Congress IA-01</vt:lpstr>
      <vt:lpstr>US Congress IA-02</vt:lpstr>
      <vt:lpstr>US Congress IA-03</vt:lpstr>
      <vt:lpstr>US Congress IA-04</vt:lpstr>
      <vt:lpstr>US Senate Race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Gifford, Stephanie</dc:creator>
  <cp:lastModifiedBy>Kiel, Stephanie</cp:lastModifiedBy>
  <cp:revision>2</cp:revision>
  <cp:lastPrinted>1900-01-01T06:00:00Z</cp:lastPrinted>
  <dcterms:created xsi:type="dcterms:W3CDTF">1900-01-01T06:00:00Z</dcterms:created>
  <dcterms:modified xsi:type="dcterms:W3CDTF">2025-10-17T14:41:43Z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0x01010064B483768F9F204395F3734233EFF1A6</vt:lpwstr>
  </property>
  <property fmtid="{D5CDD505-2E9C-101B-9397-08002B2CF9AE}" pid="3" name="MediaServiceImageTags">
    <vt:lpwstr/>
  </property>
</Properties>
</file>