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9"/>
  </p:notesMasterIdLst>
  <p:handoutMasterIdLst>
    <p:handoutMasterId r:id="rId40"/>
  </p:handoutMasterIdLst>
  <p:sldIdLst>
    <p:sldId id="256" r:id="rId5"/>
    <p:sldId id="270" r:id="rId6"/>
    <p:sldId id="257" r:id="rId7"/>
    <p:sldId id="275" r:id="rId8"/>
    <p:sldId id="286" r:id="rId9"/>
    <p:sldId id="281" r:id="rId10"/>
    <p:sldId id="268" r:id="rId11"/>
    <p:sldId id="282" r:id="rId12"/>
    <p:sldId id="287" r:id="rId13"/>
    <p:sldId id="272" r:id="rId14"/>
    <p:sldId id="292" r:id="rId15"/>
    <p:sldId id="261" r:id="rId16"/>
    <p:sldId id="260" r:id="rId17"/>
    <p:sldId id="289" r:id="rId18"/>
    <p:sldId id="278" r:id="rId19"/>
    <p:sldId id="262" r:id="rId20"/>
    <p:sldId id="288" r:id="rId21"/>
    <p:sldId id="285" r:id="rId22"/>
    <p:sldId id="279" r:id="rId23"/>
    <p:sldId id="290" r:id="rId24"/>
    <p:sldId id="284" r:id="rId25"/>
    <p:sldId id="283" r:id="rId26"/>
    <p:sldId id="269" r:id="rId27"/>
    <p:sldId id="277" r:id="rId28"/>
    <p:sldId id="258" r:id="rId29"/>
    <p:sldId id="296" r:id="rId30"/>
    <p:sldId id="267" r:id="rId31"/>
    <p:sldId id="276" r:id="rId32"/>
    <p:sldId id="293" r:id="rId33"/>
    <p:sldId id="291" r:id="rId34"/>
    <p:sldId id="294" r:id="rId35"/>
    <p:sldId id="295" r:id="rId36"/>
    <p:sldId id="273" r:id="rId37"/>
    <p:sldId id="274" r:id="rId3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11D7C-B543-093C-68EF-E2447D2C471C}" v="2" dt="2026-03-29T00:26:41.856"/>
    <p1510:client id="{F0ED8461-AFD1-DE2C-60AE-4C568B86493A}" v="16" dt="2026-03-28T20:10:26.188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la, Janelle" userId="S::jlala@uiowa.edu::c503c688-7680-4bd1-9636-3705639c3474" providerId="AD" clId="Web-{60611D7C-B543-093C-68EF-E2447D2C471C}"/>
    <pc:docChg chg="modSld">
      <pc:chgData name="Lala, Janelle" userId="S::jlala@uiowa.edu::c503c688-7680-4bd1-9636-3705639c3474" providerId="AD" clId="Web-{60611D7C-B543-093C-68EF-E2447D2C471C}" dt="2026-03-29T00:26:41.856" v="1" actId="20577"/>
      <pc:docMkLst>
        <pc:docMk/>
      </pc:docMkLst>
      <pc:sldChg chg="modSp">
        <pc:chgData name="Lala, Janelle" userId="S::jlala@uiowa.edu::c503c688-7680-4bd1-9636-3705639c3474" providerId="AD" clId="Web-{60611D7C-B543-093C-68EF-E2447D2C471C}" dt="2026-03-29T00:26:41.856" v="1" actId="20577"/>
        <pc:sldMkLst>
          <pc:docMk/>
          <pc:sldMk cId="465021443" sldId="262"/>
        </pc:sldMkLst>
        <pc:spChg chg="mod">
          <ac:chgData name="Lala, Janelle" userId="S::jlala@uiowa.edu::c503c688-7680-4bd1-9636-3705639c3474" providerId="AD" clId="Web-{60611D7C-B543-093C-68EF-E2447D2C471C}" dt="2026-03-29T00:26:41.856" v="1" actId="20577"/>
          <ac:spMkLst>
            <pc:docMk/>
            <pc:sldMk cId="465021443" sldId="262"/>
            <ac:spMk id="7" creationId="{B754E386-41CC-9F63-DF70-328DABFEB20C}"/>
          </ac:spMkLst>
        </pc:spChg>
      </pc:sldChg>
    </pc:docChg>
  </pc:docChgLst>
  <pc:docChgLst>
    <pc:chgData name="Lala, Janelle" userId="S::jlala@uiowa.edu::c503c688-7680-4bd1-9636-3705639c3474" providerId="AD" clId="Web-{F0ED8461-AFD1-DE2C-60AE-4C568B86493A}"/>
    <pc:docChg chg="addSld modSld sldOrd">
      <pc:chgData name="Lala, Janelle" userId="S::jlala@uiowa.edu::c503c688-7680-4bd1-9636-3705639c3474" providerId="AD" clId="Web-{F0ED8461-AFD1-DE2C-60AE-4C568B86493A}" dt="2026-03-28T20:10:26.188" v="108" actId="20577"/>
      <pc:docMkLst>
        <pc:docMk/>
      </pc:docMkLst>
      <pc:sldChg chg="modNotes">
        <pc:chgData name="Lala, Janelle" userId="S::jlala@uiowa.edu::c503c688-7680-4bd1-9636-3705639c3474" providerId="AD" clId="Web-{F0ED8461-AFD1-DE2C-60AE-4C568B86493A}" dt="2026-03-28T19:53:49.663" v="10"/>
        <pc:sldMkLst>
          <pc:docMk/>
          <pc:sldMk cId="4135151317" sldId="260"/>
        </pc:sldMkLst>
      </pc:sldChg>
      <pc:sldChg chg="modSp">
        <pc:chgData name="Lala, Janelle" userId="S::jlala@uiowa.edu::c503c688-7680-4bd1-9636-3705639c3474" providerId="AD" clId="Web-{F0ED8461-AFD1-DE2C-60AE-4C568B86493A}" dt="2026-03-28T19:51:09.221" v="9" actId="20577"/>
        <pc:sldMkLst>
          <pc:docMk/>
          <pc:sldMk cId="3543860721" sldId="272"/>
        </pc:sldMkLst>
        <pc:spChg chg="mod">
          <ac:chgData name="Lala, Janelle" userId="S::jlala@uiowa.edu::c503c688-7680-4bd1-9636-3705639c3474" providerId="AD" clId="Web-{F0ED8461-AFD1-DE2C-60AE-4C568B86493A}" dt="2026-03-28T19:51:01.455" v="8" actId="20577"/>
          <ac:spMkLst>
            <pc:docMk/>
            <pc:sldMk cId="3543860721" sldId="272"/>
            <ac:spMk id="3" creationId="{45A57C52-9851-960F-2468-A599BA5C93AA}"/>
          </ac:spMkLst>
        </pc:spChg>
        <pc:spChg chg="mod">
          <ac:chgData name="Lala, Janelle" userId="S::jlala@uiowa.edu::c503c688-7680-4bd1-9636-3705639c3474" providerId="AD" clId="Web-{F0ED8461-AFD1-DE2C-60AE-4C568B86493A}" dt="2026-03-28T19:51:09.221" v="9" actId="20577"/>
          <ac:spMkLst>
            <pc:docMk/>
            <pc:sldMk cId="3543860721" sldId="272"/>
            <ac:spMk id="4" creationId="{DE0CF854-2B44-B543-5AE9-0DBD5B072647}"/>
          </ac:spMkLst>
        </pc:spChg>
      </pc:sldChg>
      <pc:sldChg chg="modNotes">
        <pc:chgData name="Lala, Janelle" userId="S::jlala@uiowa.edu::c503c688-7680-4bd1-9636-3705639c3474" providerId="AD" clId="Web-{F0ED8461-AFD1-DE2C-60AE-4C568B86493A}" dt="2026-03-28T19:55:15.263" v="12"/>
        <pc:sldMkLst>
          <pc:docMk/>
          <pc:sldMk cId="1133378252" sldId="278"/>
        </pc:sldMkLst>
      </pc:sldChg>
      <pc:sldChg chg="modNotes">
        <pc:chgData name="Lala, Janelle" userId="S::jlala@uiowa.edu::c503c688-7680-4bd1-9636-3705639c3474" providerId="AD" clId="Web-{F0ED8461-AFD1-DE2C-60AE-4C568B86493A}" dt="2026-03-28T20:01:25.346" v="102"/>
        <pc:sldMkLst>
          <pc:docMk/>
          <pc:sldMk cId="2962326105" sldId="279"/>
        </pc:sldMkLst>
      </pc:sldChg>
      <pc:sldChg chg="modNotes">
        <pc:chgData name="Lala, Janelle" userId="S::jlala@uiowa.edu::c503c688-7680-4bd1-9636-3705639c3474" providerId="AD" clId="Web-{F0ED8461-AFD1-DE2C-60AE-4C568B86493A}" dt="2026-03-28T19:54:30.309" v="11"/>
        <pc:sldMkLst>
          <pc:docMk/>
          <pc:sldMk cId="440244617" sldId="289"/>
        </pc:sldMkLst>
      </pc:sldChg>
      <pc:sldChg chg="modSp">
        <pc:chgData name="Lala, Janelle" userId="S::jlala@uiowa.edu::c503c688-7680-4bd1-9636-3705639c3474" providerId="AD" clId="Web-{F0ED8461-AFD1-DE2C-60AE-4C568B86493A}" dt="2026-03-28T20:10:26.188" v="108" actId="20577"/>
        <pc:sldMkLst>
          <pc:docMk/>
          <pc:sldMk cId="2541586115" sldId="295"/>
        </pc:sldMkLst>
        <pc:spChg chg="mod">
          <ac:chgData name="Lala, Janelle" userId="S::jlala@uiowa.edu::c503c688-7680-4bd1-9636-3705639c3474" providerId="AD" clId="Web-{F0ED8461-AFD1-DE2C-60AE-4C568B86493A}" dt="2026-03-28T20:10:26.188" v="108" actId="20577"/>
          <ac:spMkLst>
            <pc:docMk/>
            <pc:sldMk cId="2541586115" sldId="295"/>
            <ac:spMk id="3" creationId="{E951DB05-467B-7AF6-E8BE-92797E8646D6}"/>
          </ac:spMkLst>
        </pc:spChg>
      </pc:sldChg>
      <pc:sldChg chg="modSp add ord replId">
        <pc:chgData name="Lala, Janelle" userId="S::jlala@uiowa.edu::c503c688-7680-4bd1-9636-3705639c3474" providerId="AD" clId="Web-{F0ED8461-AFD1-DE2C-60AE-4C568B86493A}" dt="2026-03-28T20:09:51.937" v="107" actId="20577"/>
        <pc:sldMkLst>
          <pc:docMk/>
          <pc:sldMk cId="4272553518" sldId="296"/>
        </pc:sldMkLst>
        <pc:spChg chg="mod">
          <ac:chgData name="Lala, Janelle" userId="S::jlala@uiowa.edu::c503c688-7680-4bd1-9636-3705639c3474" providerId="AD" clId="Web-{F0ED8461-AFD1-DE2C-60AE-4C568B86493A}" dt="2026-03-28T20:09:51.937" v="107" actId="20577"/>
          <ac:spMkLst>
            <pc:docMk/>
            <pc:sldMk cId="4272553518" sldId="296"/>
            <ac:spMk id="2" creationId="{9DC20DB7-B156-BA6E-66A8-12F17F10914C}"/>
          </ac:spMkLst>
        </pc:spChg>
      </pc:sldChg>
    </pc:docChg>
  </pc:docChgLst>
  <pc:docChgLst>
    <pc:chgData name="Lala, Janelle" userId="S::jlala@uiowa.edu::c503c688-7680-4bd1-9636-3705639c3474" providerId="AD" clId="Web-{ED363FB4-F08C-CC6E-7736-E6E1DE2998BE}"/>
    <pc:docChg chg="addSld delSld modSld sldOrd">
      <pc:chgData name="Lala, Janelle" userId="S::jlala@uiowa.edu::c503c688-7680-4bd1-9636-3705639c3474" providerId="AD" clId="Web-{ED363FB4-F08C-CC6E-7736-E6E1DE2998BE}" dt="2026-02-27T20:23:40.521" v="1732" actId="20577"/>
      <pc:docMkLst>
        <pc:docMk/>
      </pc:docMkLst>
      <pc:sldChg chg="modSp new">
        <pc:chgData name="Lala, Janelle" userId="S::jlala@uiowa.edu::c503c688-7680-4bd1-9636-3705639c3474" providerId="AD" clId="Web-{ED363FB4-F08C-CC6E-7736-E6E1DE2998BE}" dt="2026-02-27T20:23:40.521" v="1732" actId="20577"/>
        <pc:sldMkLst>
          <pc:docMk/>
          <pc:sldMk cId="1766183576" sldId="291"/>
        </pc:sldMkLst>
        <pc:spChg chg="mod">
          <ac:chgData name="Lala, Janelle" userId="S::jlala@uiowa.edu::c503c688-7680-4bd1-9636-3705639c3474" providerId="AD" clId="Web-{ED363FB4-F08C-CC6E-7736-E6E1DE2998BE}" dt="2026-02-27T20:23:40.521" v="1732" actId="20577"/>
          <ac:spMkLst>
            <pc:docMk/>
            <pc:sldMk cId="1766183576" sldId="291"/>
            <ac:spMk id="2" creationId="{08B4CEC9-7CFC-FE55-E6D5-9D98F4590579}"/>
          </ac:spMkLst>
        </pc:spChg>
      </pc:sldChg>
    </pc:docChg>
  </pc:docChgLst>
  <pc:docChgLst>
    <pc:chgData name="Lala, Janelle" userId="S::jlala@uiowa.edu::c503c688-7680-4bd1-9636-3705639c3474" providerId="AD" clId="Web-{43489A3F-BA2D-F090-3093-AA9BAF066D72}"/>
    <pc:docChg chg="addSld delSld modSld sldOrd">
      <pc:chgData name="Lala, Janelle" userId="S::jlala@uiowa.edu::c503c688-7680-4bd1-9636-3705639c3474" providerId="AD" clId="Web-{43489A3F-BA2D-F090-3093-AA9BAF066D72}" dt="2026-03-14T17:28:33.584" v="1466" actId="20577"/>
      <pc:docMkLst>
        <pc:docMk/>
      </pc:docMkLst>
      <pc:sldChg chg="ord modNotes">
        <pc:chgData name="Lala, Janelle" userId="S::jlala@uiowa.edu::c503c688-7680-4bd1-9636-3705639c3474" providerId="AD" clId="Web-{43489A3F-BA2D-F090-3093-AA9BAF066D72}" dt="2026-03-14T17:18:14.525" v="1233"/>
        <pc:sldMkLst>
          <pc:docMk/>
          <pc:sldMk cId="3847750985" sldId="258"/>
        </pc:sldMkLst>
      </pc:sldChg>
      <pc:sldChg chg="ord modNotes">
        <pc:chgData name="Lala, Janelle" userId="S::jlala@uiowa.edu::c503c688-7680-4bd1-9636-3705639c3474" providerId="AD" clId="Web-{43489A3F-BA2D-F090-3093-AA9BAF066D72}" dt="2026-03-14T17:06:53.618" v="991"/>
        <pc:sldMkLst>
          <pc:docMk/>
          <pc:sldMk cId="4135151317" sldId="260"/>
        </pc:sldMkLst>
      </pc:sldChg>
      <pc:sldChg chg="modSp ord modNotes">
        <pc:chgData name="Lala, Janelle" userId="S::jlala@uiowa.edu::c503c688-7680-4bd1-9636-3705639c3474" providerId="AD" clId="Web-{43489A3F-BA2D-F090-3093-AA9BAF066D72}" dt="2026-03-14T17:03:37.931" v="954"/>
        <pc:sldMkLst>
          <pc:docMk/>
          <pc:sldMk cId="2215894925" sldId="261"/>
        </pc:sldMkLst>
        <pc:spChg chg="mod">
          <ac:chgData name="Lala, Janelle" userId="S::jlala@uiowa.edu::c503c688-7680-4bd1-9636-3705639c3474" providerId="AD" clId="Web-{43489A3F-BA2D-F090-3093-AA9BAF066D72}" dt="2026-03-14T17:03:24.336" v="942" actId="20577"/>
          <ac:spMkLst>
            <pc:docMk/>
            <pc:sldMk cId="2215894925" sldId="261"/>
            <ac:spMk id="2" creationId="{00000000-0000-0000-0000-000000000000}"/>
          </ac:spMkLst>
        </pc:spChg>
      </pc:sldChg>
      <pc:sldChg chg="addSp modSp add del modNotes">
        <pc:chgData name="Lala, Janelle" userId="S::jlala@uiowa.edu::c503c688-7680-4bd1-9636-3705639c3474" providerId="AD" clId="Web-{43489A3F-BA2D-F090-3093-AA9BAF066D72}" dt="2026-03-14T17:11:06.691" v="1155" actId="14100"/>
        <pc:sldMkLst>
          <pc:docMk/>
          <pc:sldMk cId="465021443" sldId="262"/>
        </pc:sldMkLst>
        <pc:spChg chg="mod">
          <ac:chgData name="Lala, Janelle" userId="S::jlala@uiowa.edu::c503c688-7680-4bd1-9636-3705639c3474" providerId="AD" clId="Web-{43489A3F-BA2D-F090-3093-AA9BAF066D72}" dt="2026-03-08T23:53:46.461" v="330" actId="20577"/>
          <ac:spMkLst>
            <pc:docMk/>
            <pc:sldMk cId="465021443" sldId="262"/>
            <ac:spMk id="7" creationId="{B754E386-41CC-9F63-DF70-328DABFEB20C}"/>
          </ac:spMkLst>
        </pc:spChg>
        <pc:picChg chg="add mod">
          <ac:chgData name="Lala, Janelle" userId="S::jlala@uiowa.edu::c503c688-7680-4bd1-9636-3705639c3474" providerId="AD" clId="Web-{43489A3F-BA2D-F090-3093-AA9BAF066D72}" dt="2026-03-08T23:59:45.372" v="413" actId="1076"/>
          <ac:picMkLst>
            <pc:docMk/>
            <pc:sldMk cId="465021443" sldId="262"/>
            <ac:picMk id="3" creationId="{E763E923-F00E-2DC9-E01F-93401009BBF7}"/>
          </ac:picMkLst>
        </pc:picChg>
        <pc:picChg chg="mod">
          <ac:chgData name="Lala, Janelle" userId="S::jlala@uiowa.edu::c503c688-7680-4bd1-9636-3705639c3474" providerId="AD" clId="Web-{43489A3F-BA2D-F090-3093-AA9BAF066D72}" dt="2026-03-14T17:11:06.691" v="1155" actId="14100"/>
          <ac:picMkLst>
            <pc:docMk/>
            <pc:sldMk cId="465021443" sldId="262"/>
            <ac:picMk id="4" creationId="{23593D34-0FB5-FBBF-2091-325A05EA113F}"/>
          </ac:picMkLst>
        </pc:picChg>
      </pc:sldChg>
      <pc:sldChg chg="modNotes">
        <pc:chgData name="Lala, Janelle" userId="S::jlala@uiowa.edu::c503c688-7680-4bd1-9636-3705639c3474" providerId="AD" clId="Web-{43489A3F-BA2D-F090-3093-AA9BAF066D72}" dt="2026-03-14T17:19:13.049" v="1255"/>
        <pc:sldMkLst>
          <pc:docMk/>
          <pc:sldMk cId="3965807363" sldId="267"/>
        </pc:sldMkLst>
      </pc:sldChg>
      <pc:sldChg chg="addSp delSp modSp mod modClrScheme chgLayout">
        <pc:chgData name="Lala, Janelle" userId="S::jlala@uiowa.edu::c503c688-7680-4bd1-9636-3705639c3474" providerId="AD" clId="Web-{43489A3F-BA2D-F090-3093-AA9BAF066D72}" dt="2026-03-14T15:54:26.173" v="916" actId="1076"/>
        <pc:sldMkLst>
          <pc:docMk/>
          <pc:sldMk cId="223730991" sldId="268"/>
        </pc:sldMkLst>
        <pc:spChg chg="mod ord">
          <ac:chgData name="Lala, Janelle" userId="S::jlala@uiowa.edu::c503c688-7680-4bd1-9636-3705639c3474" providerId="AD" clId="Web-{43489A3F-BA2D-F090-3093-AA9BAF066D72}" dt="2026-03-14T15:53:29.912" v="902"/>
          <ac:spMkLst>
            <pc:docMk/>
            <pc:sldMk cId="223730991" sldId="268"/>
            <ac:spMk id="2" creationId="{00000000-0000-0000-0000-000000000000}"/>
          </ac:spMkLst>
        </pc:spChg>
        <pc:spChg chg="mod ord">
          <ac:chgData name="Lala, Janelle" userId="S::jlala@uiowa.edu::c503c688-7680-4bd1-9636-3705639c3474" providerId="AD" clId="Web-{43489A3F-BA2D-F090-3093-AA9BAF066D72}" dt="2026-03-14T15:53:47.572" v="908" actId="20577"/>
          <ac:spMkLst>
            <pc:docMk/>
            <pc:sldMk cId="223730991" sldId="268"/>
            <ac:spMk id="5" creationId="{00000000-0000-0000-0000-000000000000}"/>
          </ac:spMkLst>
        </pc:spChg>
        <pc:spChg chg="add mod">
          <ac:chgData name="Lala, Janelle" userId="S::jlala@uiowa.edu::c503c688-7680-4bd1-9636-3705639c3474" providerId="AD" clId="Web-{43489A3F-BA2D-F090-3093-AA9BAF066D72}" dt="2026-03-14T15:54:26.173" v="916" actId="1076"/>
          <ac:spMkLst>
            <pc:docMk/>
            <pc:sldMk cId="223730991" sldId="268"/>
            <ac:spMk id="6" creationId="{1F70CD3E-7054-CE0F-5541-39729AB06F22}"/>
          </ac:spMkLst>
        </pc:spChg>
        <pc:picChg chg="add mod ord">
          <ac:chgData name="Lala, Janelle" userId="S::jlala@uiowa.edu::c503c688-7680-4bd1-9636-3705639c3474" providerId="AD" clId="Web-{43489A3F-BA2D-F090-3093-AA9BAF066D72}" dt="2026-03-14T15:53:44.665" v="906" actId="1076"/>
          <ac:picMkLst>
            <pc:docMk/>
            <pc:sldMk cId="223730991" sldId="268"/>
            <ac:picMk id="4" creationId="{C033B89F-1FC0-6346-B96E-962D186E1B1E}"/>
          </ac:picMkLst>
        </pc:picChg>
      </pc:sldChg>
      <pc:sldChg chg="modSp ord modNotes">
        <pc:chgData name="Lala, Janelle" userId="S::jlala@uiowa.edu::c503c688-7680-4bd1-9636-3705639c3474" providerId="AD" clId="Web-{43489A3F-BA2D-F090-3093-AA9BAF066D72}" dt="2026-03-09T00:24:41.944" v="826" actId="1076"/>
        <pc:sldMkLst>
          <pc:docMk/>
          <pc:sldMk cId="1989555738" sldId="269"/>
        </pc:sldMkLst>
        <pc:cxnChg chg="mod">
          <ac:chgData name="Lala, Janelle" userId="S::jlala@uiowa.edu::c503c688-7680-4bd1-9636-3705639c3474" providerId="AD" clId="Web-{43489A3F-BA2D-F090-3093-AA9BAF066D72}" dt="2026-03-09T00:24:26.584" v="823" actId="1076"/>
          <ac:cxnSpMkLst>
            <pc:docMk/>
            <pc:sldMk cId="1989555738" sldId="269"/>
            <ac:cxnSpMk id="31" creationId="{B1000D5E-1F19-B641-91F7-5725C9777A63}"/>
          </ac:cxnSpMkLst>
        </pc:cxnChg>
        <pc:cxnChg chg="mod">
          <ac:chgData name="Lala, Janelle" userId="S::jlala@uiowa.edu::c503c688-7680-4bd1-9636-3705639c3474" providerId="AD" clId="Web-{43489A3F-BA2D-F090-3093-AA9BAF066D72}" dt="2026-03-09T00:24:41.944" v="826" actId="1076"/>
          <ac:cxnSpMkLst>
            <pc:docMk/>
            <pc:sldMk cId="1989555738" sldId="269"/>
            <ac:cxnSpMk id="33" creationId="{22383D2B-89B9-585F-4A42-0099FF3D3865}"/>
          </ac:cxnSpMkLst>
        </pc:cxnChg>
      </pc:sldChg>
      <pc:sldChg chg="addSp delSp modSp modNotes">
        <pc:chgData name="Lala, Janelle" userId="S::jlala@uiowa.edu::c503c688-7680-4bd1-9636-3705639c3474" providerId="AD" clId="Web-{43489A3F-BA2D-F090-3093-AA9BAF066D72}" dt="2026-03-09T00:21:52.565" v="786" actId="20577"/>
        <pc:sldMkLst>
          <pc:docMk/>
          <pc:sldMk cId="3543860721" sldId="272"/>
        </pc:sldMkLst>
        <pc:spChg chg="mod">
          <ac:chgData name="Lala, Janelle" userId="S::jlala@uiowa.edu::c503c688-7680-4bd1-9636-3705639c3474" providerId="AD" clId="Web-{43489A3F-BA2D-F090-3093-AA9BAF066D72}" dt="2026-03-09T00:21:52.565" v="786" actId="20577"/>
          <ac:spMkLst>
            <pc:docMk/>
            <pc:sldMk cId="3543860721" sldId="272"/>
            <ac:spMk id="2" creationId="{CBCEC1DF-94E7-4504-3E68-FCB7C510930A}"/>
          </ac:spMkLst>
        </pc:spChg>
        <pc:spChg chg="mod">
          <ac:chgData name="Lala, Janelle" userId="S::jlala@uiowa.edu::c503c688-7680-4bd1-9636-3705639c3474" providerId="AD" clId="Web-{43489A3F-BA2D-F090-3093-AA9BAF066D72}" dt="2026-03-08T23:46:39.014" v="262" actId="1076"/>
          <ac:spMkLst>
            <pc:docMk/>
            <pc:sldMk cId="3543860721" sldId="272"/>
            <ac:spMk id="3" creationId="{45A57C52-9851-960F-2468-A599BA5C93AA}"/>
          </ac:spMkLst>
        </pc:spChg>
        <pc:spChg chg="mod">
          <ac:chgData name="Lala, Janelle" userId="S::jlala@uiowa.edu::c503c688-7680-4bd1-9636-3705639c3474" providerId="AD" clId="Web-{43489A3F-BA2D-F090-3093-AA9BAF066D72}" dt="2026-03-09T00:21:26.174" v="780" actId="20577"/>
          <ac:spMkLst>
            <pc:docMk/>
            <pc:sldMk cId="3543860721" sldId="272"/>
            <ac:spMk id="4" creationId="{DE0CF854-2B44-B543-5AE9-0DBD5B072647}"/>
          </ac:spMkLst>
        </pc:spChg>
        <pc:spChg chg="add mod">
          <ac:chgData name="Lala, Janelle" userId="S::jlala@uiowa.edu::c503c688-7680-4bd1-9636-3705639c3474" providerId="AD" clId="Web-{43489A3F-BA2D-F090-3093-AA9BAF066D72}" dt="2026-03-09T00:21:00.970" v="779" actId="20577"/>
          <ac:spMkLst>
            <pc:docMk/>
            <pc:sldMk cId="3543860721" sldId="272"/>
            <ac:spMk id="7" creationId="{722A294F-690C-26D1-A4B7-4FEA3E97CA89}"/>
          </ac:spMkLst>
        </pc:spChg>
        <pc:picChg chg="add mod modCrop">
          <ac:chgData name="Lala, Janelle" userId="S::jlala@uiowa.edu::c503c688-7680-4bd1-9636-3705639c3474" providerId="AD" clId="Web-{43489A3F-BA2D-F090-3093-AA9BAF066D72}" dt="2026-03-08T23:47:22.203" v="269" actId="1076"/>
          <ac:picMkLst>
            <pc:docMk/>
            <pc:sldMk cId="3543860721" sldId="272"/>
            <ac:picMk id="6" creationId="{ECC3F1E6-A2C1-A57B-0673-38A63E71A09F}"/>
          </ac:picMkLst>
        </pc:picChg>
      </pc:sldChg>
      <pc:sldChg chg="modSp">
        <pc:chgData name="Lala, Janelle" userId="S::jlala@uiowa.edu::c503c688-7680-4bd1-9636-3705639c3474" providerId="AD" clId="Web-{43489A3F-BA2D-F090-3093-AA9BAF066D72}" dt="2026-03-14T15:43:31.970" v="880" actId="20577"/>
        <pc:sldMkLst>
          <pc:docMk/>
          <pc:sldMk cId="1258951518" sldId="273"/>
        </pc:sldMkLst>
        <pc:spChg chg="mod">
          <ac:chgData name="Lala, Janelle" userId="S::jlala@uiowa.edu::c503c688-7680-4bd1-9636-3705639c3474" providerId="AD" clId="Web-{43489A3F-BA2D-F090-3093-AA9BAF066D72}" dt="2026-03-14T15:43:31.970" v="880" actId="20577"/>
          <ac:spMkLst>
            <pc:docMk/>
            <pc:sldMk cId="1258951518" sldId="273"/>
            <ac:spMk id="3" creationId="{F4BC3BA0-E71C-33B5-EF6D-E26595EEA9F4}"/>
          </ac:spMkLst>
        </pc:spChg>
      </pc:sldChg>
      <pc:sldChg chg="addSp delSp modSp mod modClrScheme chgLayout modNotes">
        <pc:chgData name="Lala, Janelle" userId="S::jlala@uiowa.edu::c503c688-7680-4bd1-9636-3705639c3474" providerId="AD" clId="Web-{43489A3F-BA2D-F090-3093-AA9BAF066D72}" dt="2026-03-14T17:05:06.470" v="963"/>
        <pc:sldMkLst>
          <pc:docMk/>
          <pc:sldMk cId="627097843" sldId="275"/>
        </pc:sldMkLst>
        <pc:spChg chg="mod ord">
          <ac:chgData name="Lala, Janelle" userId="S::jlala@uiowa.edu::c503c688-7680-4bd1-9636-3705639c3474" providerId="AD" clId="Web-{43489A3F-BA2D-F090-3093-AA9BAF066D72}" dt="2026-03-14T15:47:18.684" v="881"/>
          <ac:spMkLst>
            <pc:docMk/>
            <pc:sldMk cId="627097843" sldId="275"/>
            <ac:spMk id="2" creationId="{A43CFF32-43B7-6129-CFA8-B28B511F5FD1}"/>
          </ac:spMkLst>
        </pc:spChg>
        <pc:spChg chg="mod ord">
          <ac:chgData name="Lala, Janelle" userId="S::jlala@uiowa.edu::c503c688-7680-4bd1-9636-3705639c3474" providerId="AD" clId="Web-{43489A3F-BA2D-F090-3093-AA9BAF066D72}" dt="2026-03-14T15:49:20.561" v="901" actId="20577"/>
          <ac:spMkLst>
            <pc:docMk/>
            <pc:sldMk cId="627097843" sldId="275"/>
            <ac:spMk id="3" creationId="{1F45D251-4144-D2C4-3B1D-F800FAB45ED7}"/>
          </ac:spMkLst>
        </pc:spChg>
        <pc:spChg chg="add mod">
          <ac:chgData name="Lala, Janelle" userId="S::jlala@uiowa.edu::c503c688-7680-4bd1-9636-3705639c3474" providerId="AD" clId="Web-{43489A3F-BA2D-F090-3093-AA9BAF066D72}" dt="2026-03-14T15:48:27.076" v="892" actId="1076"/>
          <ac:spMkLst>
            <pc:docMk/>
            <pc:sldMk cId="627097843" sldId="275"/>
            <ac:spMk id="6" creationId="{A6C4CD67-C287-7EB6-D206-8260AD36CA42}"/>
          </ac:spMkLst>
        </pc:spChg>
        <pc:picChg chg="add mod ord">
          <ac:chgData name="Lala, Janelle" userId="S::jlala@uiowa.edu::c503c688-7680-4bd1-9636-3705639c3474" providerId="AD" clId="Web-{43489A3F-BA2D-F090-3093-AA9BAF066D72}" dt="2026-03-14T15:47:28.872" v="882"/>
          <ac:picMkLst>
            <pc:docMk/>
            <pc:sldMk cId="627097843" sldId="275"/>
            <ac:picMk id="5" creationId="{BA884CFF-478F-25A7-B599-4400D93DF682}"/>
          </ac:picMkLst>
        </pc:picChg>
      </pc:sldChg>
      <pc:sldChg chg="ord modNotes">
        <pc:chgData name="Lala, Janelle" userId="S::jlala@uiowa.edu::c503c688-7680-4bd1-9636-3705639c3474" providerId="AD" clId="Web-{43489A3F-BA2D-F090-3093-AA9BAF066D72}" dt="2026-03-09T00:01:56.176" v="505"/>
        <pc:sldMkLst>
          <pc:docMk/>
          <pc:sldMk cId="1201345482" sldId="277"/>
        </pc:sldMkLst>
      </pc:sldChg>
      <pc:sldChg chg="modSp ord modNotes">
        <pc:chgData name="Lala, Janelle" userId="S::jlala@uiowa.edu::c503c688-7680-4bd1-9636-3705639c3474" providerId="AD" clId="Web-{43489A3F-BA2D-F090-3093-AA9BAF066D72}" dt="2026-03-14T17:10:36.612" v="1152"/>
        <pc:sldMkLst>
          <pc:docMk/>
          <pc:sldMk cId="1133378252" sldId="278"/>
        </pc:sldMkLst>
        <pc:spChg chg="mod">
          <ac:chgData name="Lala, Janelle" userId="S::jlala@uiowa.edu::c503c688-7680-4bd1-9636-3705639c3474" providerId="AD" clId="Web-{43489A3F-BA2D-F090-3093-AA9BAF066D72}" dt="2026-03-08T23:52:44.710" v="322" actId="20577"/>
          <ac:spMkLst>
            <pc:docMk/>
            <pc:sldMk cId="1133378252" sldId="278"/>
            <ac:spMk id="4" creationId="{3875AC02-378C-9AE1-3AA2-7E02734E3A94}"/>
          </ac:spMkLst>
        </pc:spChg>
      </pc:sldChg>
      <pc:sldChg chg="add del">
        <pc:chgData name="Lala, Janelle" userId="S::jlala@uiowa.edu::c503c688-7680-4bd1-9636-3705639c3474" providerId="AD" clId="Web-{43489A3F-BA2D-F090-3093-AA9BAF066D72}" dt="2026-03-08T23:54:07.008" v="335"/>
        <pc:sldMkLst>
          <pc:docMk/>
          <pc:sldMk cId="2962326105" sldId="279"/>
        </pc:sldMkLst>
      </pc:sldChg>
      <pc:sldChg chg="modSp">
        <pc:chgData name="Lala, Janelle" userId="S::jlala@uiowa.edu::c503c688-7680-4bd1-9636-3705639c3474" providerId="AD" clId="Web-{43489A3F-BA2D-F090-3093-AA9BAF066D72}" dt="2026-03-09T00:20:36.172" v="771" actId="20577"/>
        <pc:sldMkLst>
          <pc:docMk/>
          <pc:sldMk cId="1201838438" sldId="281"/>
        </pc:sldMkLst>
        <pc:spChg chg="mod">
          <ac:chgData name="Lala, Janelle" userId="S::jlala@uiowa.edu::c503c688-7680-4bd1-9636-3705639c3474" providerId="AD" clId="Web-{43489A3F-BA2D-F090-3093-AA9BAF066D72}" dt="2026-03-08T23:55:14.337" v="351" actId="20577"/>
          <ac:spMkLst>
            <pc:docMk/>
            <pc:sldMk cId="1201838438" sldId="281"/>
            <ac:spMk id="2" creationId="{F1C2905D-250C-7A67-B3E7-F4B1AEFD45B0}"/>
          </ac:spMkLst>
        </pc:spChg>
        <pc:spChg chg="mod">
          <ac:chgData name="Lala, Janelle" userId="S::jlala@uiowa.edu::c503c688-7680-4bd1-9636-3705639c3474" providerId="AD" clId="Web-{43489A3F-BA2D-F090-3093-AA9BAF066D72}" dt="2026-03-09T00:20:36.172" v="771" actId="20577"/>
          <ac:spMkLst>
            <pc:docMk/>
            <pc:sldMk cId="1201838438" sldId="281"/>
            <ac:spMk id="10" creationId="{3E1389D6-8055-8DF3-9D05-24044CDA6267}"/>
          </ac:spMkLst>
        </pc:spChg>
      </pc:sldChg>
      <pc:sldChg chg="modSp modNotes">
        <pc:chgData name="Lala, Janelle" userId="S::jlala@uiowa.edu::c503c688-7680-4bd1-9636-3705639c3474" providerId="AD" clId="Web-{43489A3F-BA2D-F090-3093-AA9BAF066D72}" dt="2026-03-14T16:59:52.099" v="933"/>
        <pc:sldMkLst>
          <pc:docMk/>
          <pc:sldMk cId="1213583454" sldId="282"/>
        </pc:sldMkLst>
        <pc:spChg chg="mod">
          <ac:chgData name="Lala, Janelle" userId="S::jlala@uiowa.edu::c503c688-7680-4bd1-9636-3705639c3474" providerId="AD" clId="Web-{43489A3F-BA2D-F090-3093-AA9BAF066D72}" dt="2026-03-08T23:55:32.088" v="365" actId="20577"/>
          <ac:spMkLst>
            <pc:docMk/>
            <pc:sldMk cId="1213583454" sldId="282"/>
            <ac:spMk id="2" creationId="{778B2BC8-8A9D-68FA-0EDE-47B04FC0FEFE}"/>
          </ac:spMkLst>
        </pc:spChg>
        <pc:spChg chg="mod">
          <ac:chgData name="Lala, Janelle" userId="S::jlala@uiowa.edu::c503c688-7680-4bd1-9636-3705639c3474" providerId="AD" clId="Web-{43489A3F-BA2D-F090-3093-AA9BAF066D72}" dt="2026-03-09T00:20:45.047" v="773" actId="20577"/>
          <ac:spMkLst>
            <pc:docMk/>
            <pc:sldMk cId="1213583454" sldId="282"/>
            <ac:spMk id="3" creationId="{75B6C6FD-F256-8224-7F1D-483501F41191}"/>
          </ac:spMkLst>
        </pc:spChg>
      </pc:sldChg>
      <pc:sldChg chg="add del">
        <pc:chgData name="Lala, Janelle" userId="S::jlala@uiowa.edu::c503c688-7680-4bd1-9636-3705639c3474" providerId="AD" clId="Web-{43489A3F-BA2D-F090-3093-AA9BAF066D72}" dt="2026-03-08T23:54:29.446" v="340"/>
        <pc:sldMkLst>
          <pc:docMk/>
          <pc:sldMk cId="4220986826" sldId="283"/>
        </pc:sldMkLst>
      </pc:sldChg>
      <pc:sldChg chg="add del">
        <pc:chgData name="Lala, Janelle" userId="S::jlala@uiowa.edu::c503c688-7680-4bd1-9636-3705639c3474" providerId="AD" clId="Web-{43489A3F-BA2D-F090-3093-AA9BAF066D72}" dt="2026-03-08T23:54:29.212" v="339"/>
        <pc:sldMkLst>
          <pc:docMk/>
          <pc:sldMk cId="2864581226" sldId="284"/>
        </pc:sldMkLst>
      </pc:sldChg>
      <pc:sldChg chg="add del">
        <pc:chgData name="Lala, Janelle" userId="S::jlala@uiowa.edu::c503c688-7680-4bd1-9636-3705639c3474" providerId="AD" clId="Web-{43489A3F-BA2D-F090-3093-AA9BAF066D72}" dt="2026-03-08T23:54:06.774" v="334"/>
        <pc:sldMkLst>
          <pc:docMk/>
          <pc:sldMk cId="3897357174" sldId="285"/>
        </pc:sldMkLst>
      </pc:sldChg>
      <pc:sldChg chg="addSp modSp">
        <pc:chgData name="Lala, Janelle" userId="S::jlala@uiowa.edu::c503c688-7680-4bd1-9636-3705639c3474" providerId="AD" clId="Web-{43489A3F-BA2D-F090-3093-AA9BAF066D72}" dt="2026-03-09T00:20:52.251" v="775" actId="20577"/>
        <pc:sldMkLst>
          <pc:docMk/>
          <pc:sldMk cId="3957561602" sldId="287"/>
        </pc:sldMkLst>
        <pc:spChg chg="mod">
          <ac:chgData name="Lala, Janelle" userId="S::jlala@uiowa.edu::c503c688-7680-4bd1-9636-3705639c3474" providerId="AD" clId="Web-{43489A3F-BA2D-F090-3093-AA9BAF066D72}" dt="2026-03-08T23:55:25.634" v="358" actId="20577"/>
          <ac:spMkLst>
            <pc:docMk/>
            <pc:sldMk cId="3957561602" sldId="287"/>
            <ac:spMk id="2" creationId="{99121EC2-CD25-726C-9519-5DB79A905F2B}"/>
          </ac:spMkLst>
        </pc:spChg>
        <pc:spChg chg="add mod">
          <ac:chgData name="Lala, Janelle" userId="S::jlala@uiowa.edu::c503c688-7680-4bd1-9636-3705639c3474" providerId="AD" clId="Web-{43489A3F-BA2D-F090-3093-AA9BAF066D72}" dt="2026-03-09T00:20:52.251" v="775" actId="20577"/>
          <ac:spMkLst>
            <pc:docMk/>
            <pc:sldMk cId="3957561602" sldId="287"/>
            <ac:spMk id="3" creationId="{2EFC2FBE-5CFB-3E1F-7292-94888C8227F4}"/>
          </ac:spMkLst>
        </pc:spChg>
      </pc:sldChg>
      <pc:sldChg chg="addSp delSp modSp add del mod modClrScheme chgLayout modNotes">
        <pc:chgData name="Lala, Janelle" userId="S::jlala@uiowa.edu::c503c688-7680-4bd1-9636-3705639c3474" providerId="AD" clId="Web-{43489A3F-BA2D-F090-3093-AA9BAF066D72}" dt="2026-03-09T00:23:49.880" v="822" actId="20577"/>
        <pc:sldMkLst>
          <pc:docMk/>
          <pc:sldMk cId="4248133133" sldId="288"/>
        </pc:sldMkLst>
        <pc:spChg chg="mod ord">
          <ac:chgData name="Lala, Janelle" userId="S::jlala@uiowa.edu::c503c688-7680-4bd1-9636-3705639c3474" providerId="AD" clId="Web-{43489A3F-BA2D-F090-3093-AA9BAF066D72}" dt="2026-03-08T23:53:36.648" v="327"/>
          <ac:spMkLst>
            <pc:docMk/>
            <pc:sldMk cId="4248133133" sldId="288"/>
            <ac:spMk id="2" creationId="{D3C15C42-D71D-F41F-514B-128B2AA098E6}"/>
          </ac:spMkLst>
        </pc:spChg>
        <pc:spChg chg="mod ord">
          <ac:chgData name="Lala, Janelle" userId="S::jlala@uiowa.edu::c503c688-7680-4bd1-9636-3705639c3474" providerId="AD" clId="Web-{43489A3F-BA2D-F090-3093-AA9BAF066D72}" dt="2026-03-09T00:23:49.880" v="822" actId="20577"/>
          <ac:spMkLst>
            <pc:docMk/>
            <pc:sldMk cId="4248133133" sldId="288"/>
            <ac:spMk id="3" creationId="{53D9CA88-DED7-4E17-D4B8-E1A7A70C484A}"/>
          </ac:spMkLst>
        </pc:spChg>
        <pc:picChg chg="add mod ord">
          <ac:chgData name="Lala, Janelle" userId="S::jlala@uiowa.edu::c503c688-7680-4bd1-9636-3705639c3474" providerId="AD" clId="Web-{43489A3F-BA2D-F090-3093-AA9BAF066D72}" dt="2026-03-08T23:59:18.746" v="410"/>
          <ac:picMkLst>
            <pc:docMk/>
            <pc:sldMk cId="4248133133" sldId="288"/>
            <ac:picMk id="5" creationId="{880C0A39-61F0-3E54-11E3-125F068297C1}"/>
          </ac:picMkLst>
        </pc:picChg>
      </pc:sldChg>
      <pc:sldChg chg="addSp delSp modSp add del mod ord modClrScheme chgLayout modNotes">
        <pc:chgData name="Lala, Janelle" userId="S::jlala@uiowa.edu::c503c688-7680-4bd1-9636-3705639c3474" providerId="AD" clId="Web-{43489A3F-BA2D-F090-3093-AA9BAF066D72}" dt="2026-03-14T17:08:53.686" v="1100"/>
        <pc:sldMkLst>
          <pc:docMk/>
          <pc:sldMk cId="440244617" sldId="289"/>
        </pc:sldMkLst>
        <pc:spChg chg="mod ord">
          <ac:chgData name="Lala, Janelle" userId="S::jlala@uiowa.edu::c503c688-7680-4bd1-9636-3705639c3474" providerId="AD" clId="Web-{43489A3F-BA2D-F090-3093-AA9BAF066D72}" dt="2026-03-14T17:05:50.958" v="964" actId="20577"/>
          <ac:spMkLst>
            <pc:docMk/>
            <pc:sldMk cId="440244617" sldId="289"/>
            <ac:spMk id="2" creationId="{3A3D7818-6C28-FE7D-EEBF-212C40B0FCCC}"/>
          </ac:spMkLst>
        </pc:spChg>
        <pc:spChg chg="mod ord">
          <ac:chgData name="Lala, Janelle" userId="S::jlala@uiowa.edu::c503c688-7680-4bd1-9636-3705639c3474" providerId="AD" clId="Web-{43489A3F-BA2D-F090-3093-AA9BAF066D72}" dt="2026-03-14T17:08:28.201" v="1083" actId="20577"/>
          <ac:spMkLst>
            <pc:docMk/>
            <pc:sldMk cId="440244617" sldId="289"/>
            <ac:spMk id="3" creationId="{24350B94-505A-0A31-1A78-2D00D288844E}"/>
          </ac:spMkLst>
        </pc:spChg>
        <pc:picChg chg="add mod ord">
          <ac:chgData name="Lala, Janelle" userId="S::jlala@uiowa.edu::c503c688-7680-4bd1-9636-3705639c3474" providerId="AD" clId="Web-{43489A3F-BA2D-F090-3093-AA9BAF066D72}" dt="2026-03-08T23:57:04.361" v="406"/>
          <ac:picMkLst>
            <pc:docMk/>
            <pc:sldMk cId="440244617" sldId="289"/>
            <ac:picMk id="5" creationId="{F7E9EBCA-AC32-61D6-555D-EB252A69F6E0}"/>
          </ac:picMkLst>
        </pc:picChg>
        <pc:cxnChg chg="add mod">
          <ac:chgData name="Lala, Janelle" userId="S::jlala@uiowa.edu::c503c688-7680-4bd1-9636-3705639c3474" providerId="AD" clId="Web-{43489A3F-BA2D-F090-3093-AA9BAF066D72}" dt="2026-03-09T00:23:03.879" v="804" actId="14100"/>
          <ac:cxnSpMkLst>
            <pc:docMk/>
            <pc:sldMk cId="440244617" sldId="289"/>
            <ac:cxnSpMk id="7" creationId="{A642C045-6144-6B12-4A96-0862E5E9FB0D}"/>
          </ac:cxnSpMkLst>
        </pc:cxnChg>
      </pc:sldChg>
      <pc:sldChg chg="addSp delSp modSp add del modNotes">
        <pc:chgData name="Lala, Janelle" userId="S::jlala@uiowa.edu::c503c688-7680-4bd1-9636-3705639c3474" providerId="AD" clId="Web-{43489A3F-BA2D-F090-3093-AA9BAF066D72}" dt="2026-03-09T00:04:46.744" v="569" actId="1076"/>
        <pc:sldMkLst>
          <pc:docMk/>
          <pc:sldMk cId="519141340" sldId="290"/>
        </pc:sldMkLst>
        <pc:picChg chg="add mod ord">
          <ac:chgData name="Lala, Janelle" userId="S::jlala@uiowa.edu::c503c688-7680-4bd1-9636-3705639c3474" providerId="AD" clId="Web-{43489A3F-BA2D-F090-3093-AA9BAF066D72}" dt="2026-03-09T00:03:01.319" v="506"/>
          <ac:picMkLst>
            <pc:docMk/>
            <pc:sldMk cId="519141340" sldId="290"/>
            <ac:picMk id="5" creationId="{A0B844FC-8712-573A-5C3E-A5072AF35E9C}"/>
          </ac:picMkLst>
        </pc:picChg>
        <pc:picChg chg="add mod ord modCrop">
          <ac:chgData name="Lala, Janelle" userId="S::jlala@uiowa.edu::c503c688-7680-4bd1-9636-3705639c3474" providerId="AD" clId="Web-{43489A3F-BA2D-F090-3093-AA9BAF066D72}" dt="2026-03-09T00:04:46.744" v="569" actId="1076"/>
          <ac:picMkLst>
            <pc:docMk/>
            <pc:sldMk cId="519141340" sldId="290"/>
            <ac:picMk id="6" creationId="{3E554B34-A6F5-3777-8AED-5403F6503E0D}"/>
          </ac:picMkLst>
        </pc:picChg>
      </pc:sldChg>
      <pc:sldChg chg="addSp delSp modSp mod modClrScheme chgLayout modNotes">
        <pc:chgData name="Lala, Janelle" userId="S::jlala@uiowa.edu::c503c688-7680-4bd1-9636-3705639c3474" providerId="AD" clId="Web-{43489A3F-BA2D-F090-3093-AA9BAF066D72}" dt="2026-03-09T00:08:48.765" v="649"/>
        <pc:sldMkLst>
          <pc:docMk/>
          <pc:sldMk cId="1766183576" sldId="291"/>
        </pc:sldMkLst>
        <pc:spChg chg="mod ord">
          <ac:chgData name="Lala, Janelle" userId="S::jlala@uiowa.edu::c503c688-7680-4bd1-9636-3705639c3474" providerId="AD" clId="Web-{43489A3F-BA2D-F090-3093-AA9BAF066D72}" dt="2026-03-09T00:06:37.324" v="599"/>
          <ac:spMkLst>
            <pc:docMk/>
            <pc:sldMk cId="1766183576" sldId="291"/>
            <ac:spMk id="2" creationId="{08B4CEC9-7CFC-FE55-E6D5-9D98F4590579}"/>
          </ac:spMkLst>
        </pc:spChg>
        <pc:picChg chg="add mod ord">
          <ac:chgData name="Lala, Janelle" userId="S::jlala@uiowa.edu::c503c688-7680-4bd1-9636-3705639c3474" providerId="AD" clId="Web-{43489A3F-BA2D-F090-3093-AA9BAF066D72}" dt="2026-03-09T00:06:40.621" v="600"/>
          <ac:picMkLst>
            <pc:docMk/>
            <pc:sldMk cId="1766183576" sldId="291"/>
            <ac:picMk id="5" creationId="{0A73265D-B859-D463-8D97-F8717014D6F8}"/>
          </ac:picMkLst>
        </pc:picChg>
        <pc:picChg chg="add mod ord">
          <ac:chgData name="Lala, Janelle" userId="S::jlala@uiowa.edu::c503c688-7680-4bd1-9636-3705639c3474" providerId="AD" clId="Web-{43489A3F-BA2D-F090-3093-AA9BAF066D72}" dt="2026-03-09T00:07:59.842" v="627"/>
          <ac:picMkLst>
            <pc:docMk/>
            <pc:sldMk cId="1766183576" sldId="291"/>
            <ac:picMk id="12" creationId="{926706F7-4B3F-4D4A-54E4-2E512DF59F7D}"/>
          </ac:picMkLst>
        </pc:picChg>
      </pc:sldChg>
      <pc:sldChg chg="delSp modSp new mod modClrScheme chgLayout">
        <pc:chgData name="Lala, Janelle" userId="S::jlala@uiowa.edu::c503c688-7680-4bd1-9636-3705639c3474" providerId="AD" clId="Web-{43489A3F-BA2D-F090-3093-AA9BAF066D72}" dt="2026-03-08T23:50:18.270" v="300" actId="20577"/>
        <pc:sldMkLst>
          <pc:docMk/>
          <pc:sldMk cId="4002421925" sldId="292"/>
        </pc:sldMkLst>
        <pc:spChg chg="mod ord">
          <ac:chgData name="Lala, Janelle" userId="S::jlala@uiowa.edu::c503c688-7680-4bd1-9636-3705639c3474" providerId="AD" clId="Web-{43489A3F-BA2D-F090-3093-AA9BAF066D72}" dt="2026-03-08T23:50:18.270" v="300" actId="20577"/>
          <ac:spMkLst>
            <pc:docMk/>
            <pc:sldMk cId="4002421925" sldId="292"/>
            <ac:spMk id="2" creationId="{A4670FFD-C5A6-2FDF-E3AA-261F4DE109B4}"/>
          </ac:spMkLst>
        </pc:spChg>
      </pc:sldChg>
      <pc:sldChg chg="addSp delSp modSp new mod modClrScheme chgLayout modNotes">
        <pc:chgData name="Lala, Janelle" userId="S::jlala@uiowa.edu::c503c688-7680-4bd1-9636-3705639c3474" providerId="AD" clId="Web-{43489A3F-BA2D-F090-3093-AA9BAF066D72}" dt="2026-03-09T00:11:03.079" v="693"/>
        <pc:sldMkLst>
          <pc:docMk/>
          <pc:sldMk cId="1033944716" sldId="293"/>
        </pc:sldMkLst>
        <pc:spChg chg="mod ord">
          <ac:chgData name="Lala, Janelle" userId="S::jlala@uiowa.edu::c503c688-7680-4bd1-9636-3705639c3474" providerId="AD" clId="Web-{43489A3F-BA2D-F090-3093-AA9BAF066D72}" dt="2026-03-09T00:10:11.532" v="665"/>
          <ac:spMkLst>
            <pc:docMk/>
            <pc:sldMk cId="1033944716" sldId="293"/>
            <ac:spMk id="2" creationId="{4DE29413-A869-814A-B97F-A54AF1DC039D}"/>
          </ac:spMkLst>
        </pc:spChg>
        <pc:picChg chg="add mod ord">
          <ac:chgData name="Lala, Janelle" userId="S::jlala@uiowa.edu::c503c688-7680-4bd1-9636-3705639c3474" providerId="AD" clId="Web-{43489A3F-BA2D-F090-3093-AA9BAF066D72}" dt="2026-03-09T00:10:47.095" v="670" actId="1076"/>
          <ac:picMkLst>
            <pc:docMk/>
            <pc:sldMk cId="1033944716" sldId="293"/>
            <ac:picMk id="5" creationId="{EA618A46-E92F-389D-07B2-C2D025966F63}"/>
          </ac:picMkLst>
        </pc:picChg>
        <pc:picChg chg="add mod ord">
          <ac:chgData name="Lala, Janelle" userId="S::jlala@uiowa.edu::c503c688-7680-4bd1-9636-3705639c3474" providerId="AD" clId="Web-{43489A3F-BA2D-F090-3093-AA9BAF066D72}" dt="2026-03-09T00:10:44.720" v="669" actId="1076"/>
          <ac:picMkLst>
            <pc:docMk/>
            <pc:sldMk cId="1033944716" sldId="293"/>
            <ac:picMk id="6" creationId="{FCB8E817-D6E3-923B-0419-411E44C6DE99}"/>
          </ac:picMkLst>
        </pc:picChg>
      </pc:sldChg>
      <pc:sldChg chg="addSp delSp modSp new mod modClrScheme chgLayout modNotes">
        <pc:chgData name="Lala, Janelle" userId="S::jlala@uiowa.edu::c503c688-7680-4bd1-9636-3705639c3474" providerId="AD" clId="Web-{43489A3F-BA2D-F090-3093-AA9BAF066D72}" dt="2026-03-09T00:13:58.791" v="760"/>
        <pc:sldMkLst>
          <pc:docMk/>
          <pc:sldMk cId="3759408183" sldId="294"/>
        </pc:sldMkLst>
        <pc:spChg chg="mod ord">
          <ac:chgData name="Lala, Janelle" userId="S::jlala@uiowa.edu::c503c688-7680-4bd1-9636-3705639c3474" providerId="AD" clId="Web-{43489A3F-BA2D-F090-3093-AA9BAF066D72}" dt="2026-03-09T00:13:36.632" v="710"/>
          <ac:spMkLst>
            <pc:docMk/>
            <pc:sldMk cId="3759408183" sldId="294"/>
            <ac:spMk id="2" creationId="{041EDE55-B686-0B06-F565-2323676B20D8}"/>
          </ac:spMkLst>
        </pc:spChg>
        <pc:picChg chg="add mod ord">
          <ac:chgData name="Lala, Janelle" userId="S::jlala@uiowa.edu::c503c688-7680-4bd1-9636-3705639c3474" providerId="AD" clId="Web-{43489A3F-BA2D-F090-3093-AA9BAF066D72}" dt="2026-03-09T00:13:36.632" v="710"/>
          <ac:picMkLst>
            <pc:docMk/>
            <pc:sldMk cId="3759408183" sldId="294"/>
            <ac:picMk id="5" creationId="{7C224538-9877-EE8D-6CEA-907A00322A72}"/>
          </ac:picMkLst>
        </pc:picChg>
      </pc:sldChg>
      <pc:sldChg chg="addSp modSp new mod modClrScheme chgLayout modNotes">
        <pc:chgData name="Lala, Janelle" userId="S::jlala@uiowa.edu::c503c688-7680-4bd1-9636-3705639c3474" providerId="AD" clId="Web-{43489A3F-BA2D-F090-3093-AA9BAF066D72}" dt="2026-03-14T17:28:33.584" v="1466" actId="20577"/>
        <pc:sldMkLst>
          <pc:docMk/>
          <pc:sldMk cId="2541586115" sldId="295"/>
        </pc:sldMkLst>
        <pc:spChg chg="mod ord">
          <ac:chgData name="Lala, Janelle" userId="S::jlala@uiowa.edu::c503c688-7680-4bd1-9636-3705639c3474" providerId="AD" clId="Web-{43489A3F-BA2D-F090-3093-AA9BAF066D72}" dt="2026-03-14T17:27:44.139" v="1441"/>
          <ac:spMkLst>
            <pc:docMk/>
            <pc:sldMk cId="2541586115" sldId="295"/>
            <ac:spMk id="2" creationId="{371B428A-8545-5DE3-B2C0-6167912320D6}"/>
          </ac:spMkLst>
        </pc:spChg>
        <pc:spChg chg="mod ord">
          <ac:chgData name="Lala, Janelle" userId="S::jlala@uiowa.edu::c503c688-7680-4bd1-9636-3705639c3474" providerId="AD" clId="Web-{43489A3F-BA2D-F090-3093-AA9BAF066D72}" dt="2026-03-14T17:28:11.785" v="1455" actId="20577"/>
          <ac:spMkLst>
            <pc:docMk/>
            <pc:sldMk cId="2541586115" sldId="295"/>
            <ac:spMk id="3" creationId="{E951DB05-467B-7AF6-E8BE-92797E8646D6}"/>
          </ac:spMkLst>
        </pc:spChg>
        <pc:spChg chg="add mod ord">
          <ac:chgData name="Lala, Janelle" userId="S::jlala@uiowa.edu::c503c688-7680-4bd1-9636-3705639c3474" providerId="AD" clId="Web-{43489A3F-BA2D-F090-3093-AA9BAF066D72}" dt="2026-03-14T17:28:27.066" v="1465" actId="20577"/>
          <ac:spMkLst>
            <pc:docMk/>
            <pc:sldMk cId="2541586115" sldId="295"/>
            <ac:spMk id="4" creationId="{F1DF88E3-D234-7457-4699-08FC7CC6C6E1}"/>
          </ac:spMkLst>
        </pc:spChg>
        <pc:spChg chg="add mod ord">
          <ac:chgData name="Lala, Janelle" userId="S::jlala@uiowa.edu::c503c688-7680-4bd1-9636-3705639c3474" providerId="AD" clId="Web-{43489A3F-BA2D-F090-3093-AA9BAF066D72}" dt="2026-03-14T17:28:33.584" v="1466" actId="20577"/>
          <ac:spMkLst>
            <pc:docMk/>
            <pc:sldMk cId="2541586115" sldId="295"/>
            <ac:spMk id="5" creationId="{DE866FE8-BE3F-25FA-303B-3671C0814A66}"/>
          </ac:spMkLst>
        </pc:spChg>
        <pc:spChg chg="add mod ord">
          <ac:chgData name="Lala, Janelle" userId="S::jlala@uiowa.edu::c503c688-7680-4bd1-9636-3705639c3474" providerId="AD" clId="Web-{43489A3F-BA2D-F090-3093-AA9BAF066D72}" dt="2026-03-14T17:28:23.348" v="1464" actId="20577"/>
          <ac:spMkLst>
            <pc:docMk/>
            <pc:sldMk cId="2541586115" sldId="295"/>
            <ac:spMk id="6" creationId="{BF872DB6-10FB-0EF7-FF7D-6E6CEC1C8F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3/28/2026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3/28/2026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hurthle-cell-thyroid-cancer#image-6001449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abscess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abdominal-ct-windows-basic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tfl.com/abdominal-ct-phas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Bounces sound waves off tissue and is converted into an image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No radiation – think US for fetal assessment – but wont talk about that here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Doppler option to assess vessels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65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Similar signs of wall thickening and enhancement, surrounding fat enhancement, </a:t>
            </a:r>
            <a:r>
              <a:rPr lang="en-US">
                <a:latin typeface="Calibri"/>
                <a:ea typeface="Calibri"/>
                <a:cs typeface="Calibri"/>
              </a:rPr>
              <a:t>appendicolith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Lower picture shows sludge and gallstone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4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Acute cholecystitis with intramural abscess (incidental hepatic cyst)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Image right sided thyroid gland – normal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US has higher resolution than CT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Allows you to see better details within the thyroid gland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Thus having superior accuracy and sensitivity compared to CT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 additional to low cost and no radiation </a:t>
            </a:r>
          </a:p>
          <a:p>
            <a:endParaRPr lang="en-US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>
                <a:solidFill>
                  <a:srgbClr val="1C1D1E"/>
                </a:solidFill>
              </a:rPr>
              <a:t>Is Ultrasonography More Sensitive Than Computed Tomography for Identifying Calcifications in Thyroid Nodules?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10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Left has thyroid mass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Well circumscribed thyroid nodule with small </a:t>
            </a:r>
            <a:r>
              <a:rPr lang="en-US">
                <a:latin typeface="Calibri"/>
                <a:ea typeface="Calibri"/>
                <a:cs typeface="Calibri"/>
              </a:rPr>
              <a:t>calcification</a:t>
            </a:r>
            <a:r>
              <a:rPr lang="en-US" dirty="0">
                <a:latin typeface="Calibri"/>
                <a:ea typeface="Calibri"/>
                <a:cs typeface="Calibri"/>
              </a:rPr>
              <a:t>  </a:t>
            </a:r>
          </a:p>
          <a:p>
            <a:r>
              <a:rPr lang="en-US" dirty="0" err="1">
                <a:hlinkClick r:id="rId3"/>
              </a:rPr>
              <a:t>Hurthle</a:t>
            </a:r>
            <a:r>
              <a:rPr lang="en-US" dirty="0">
                <a:hlinkClick r:id="rId3"/>
              </a:rPr>
              <a:t> cell thyroid cancer | Radiology Case | Radiopaedia.org</a:t>
            </a:r>
          </a:p>
          <a:p>
            <a:endParaRPr lang="en-US"/>
          </a:p>
          <a:p>
            <a:r>
              <a:rPr lang="en-US">
                <a:highlight>
                  <a:srgbClr val="FFFFFF"/>
                </a:highlight>
              </a:rPr>
              <a:t>TI-RADS evaluates thyroid nodules based on five ultrasonographic features: 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highlight>
                  <a:srgbClr val="FFFFFF"/>
                </a:highlight>
              </a:rPr>
              <a:t>Composition (higher score</a:t>
            </a:r>
            <a:r>
              <a:rPr lang="en-US" dirty="0">
                <a:highlight>
                  <a:srgbClr val="FFFFFF"/>
                </a:highlight>
              </a:rPr>
              <a:t> when solid)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>
                <a:highlight>
                  <a:srgbClr val="FFFFFF"/>
                </a:highlight>
              </a:rPr>
              <a:t>Echogenicity (higher score when hypoechoic)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highlight>
                  <a:srgbClr val="FFFFFF"/>
                </a:highlight>
              </a:rPr>
              <a:t>Shape (higher concern with taller than wide)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>
                <a:highlight>
                  <a:srgbClr val="FFFFFF"/>
                </a:highlight>
              </a:rPr>
              <a:t>margin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dirty="0">
                <a:highlight>
                  <a:srgbClr val="FFFFFF"/>
                </a:highlight>
              </a:rPr>
              <a:t>punctate echogenic foci. (micro-</a:t>
            </a:r>
            <a:r>
              <a:rPr lang="en-US">
                <a:highlight>
                  <a:srgbClr val="FFFFFF"/>
                </a:highlight>
              </a:rPr>
              <a:t>calcifications</a:t>
            </a:r>
            <a:r>
              <a:rPr lang="en-US" dirty="0">
                <a:highlight>
                  <a:srgbClr val="FFFFFF"/>
                </a:highlight>
              </a:rPr>
              <a:t>) 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00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Left pic – right thyroid nodule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Right normal thyroid nodule (white arrow sign)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39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 three left psoas muscle abscess</a:t>
            </a:r>
          </a:p>
          <a:p>
            <a:r>
              <a:rPr lang="en-US"/>
              <a:t>If very deep won't be able to see it clearly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Picture one Axillary abscess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Picture two Breast abscess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hlinkClick r:id="rId3"/>
              </a:rPr>
              <a:t>Abscess | Radiology Reference Article | Radiopaedia.org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8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CT to </a:t>
            </a:r>
            <a:r>
              <a:rPr lang="en-US">
                <a:latin typeface="Calibri"/>
                <a:ea typeface="Calibri"/>
                <a:cs typeface="Calibri"/>
              </a:rPr>
              <a:t>evaluate deep abscesses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3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Underdeveloped abscess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02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Linear – high frequency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Curvilinear – lower frequency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Phased array – low frequency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4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CTA superior imaging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US can maybe confirm </a:t>
            </a:r>
            <a:r>
              <a:rPr lang="en-US" dirty="0" err="1">
                <a:latin typeface="Calibri"/>
                <a:ea typeface="Calibri"/>
                <a:cs typeface="Calibri"/>
              </a:rPr>
              <a:t>superfical</a:t>
            </a:r>
            <a:r>
              <a:rPr lang="en-US" dirty="0">
                <a:latin typeface="Calibri"/>
                <a:ea typeface="Calibri"/>
                <a:cs typeface="Calibri"/>
              </a:rPr>
              <a:t> bleed with doppler but limited in showing overall picture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8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Why CT for pneumonia use to </a:t>
            </a:r>
            <a:r>
              <a:rPr lang="en-US">
                <a:latin typeface="Calibri"/>
                <a:ea typeface="Calibri"/>
                <a:cs typeface="Calibri"/>
              </a:rPr>
              <a:t>assess if needing multiple drains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46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Best is CTA chest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Left normal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Right – start of saddle PE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8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Aortic dissection use CTA – best to evaluate blo</a:t>
            </a:r>
            <a:r>
              <a:rPr lang="en-US">
                <a:latin typeface="Calibri"/>
                <a:ea typeface="Calibri"/>
                <a:cs typeface="Calibri"/>
              </a:rPr>
              <a:t>od vessels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Left pic – Type A dissection 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Right Type A with </a:t>
            </a:r>
            <a:r>
              <a:rPr lang="en-US">
                <a:latin typeface="Calibri"/>
                <a:ea typeface="Calibri"/>
                <a:cs typeface="Calibri"/>
              </a:rPr>
              <a:t>Marfan's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Can be clinically </a:t>
            </a:r>
            <a:r>
              <a:rPr lang="en-US">
                <a:latin typeface="Calibri"/>
                <a:ea typeface="Calibri"/>
                <a:cs typeface="Calibri"/>
              </a:rPr>
              <a:t>diagnosed 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No </a:t>
            </a:r>
            <a:r>
              <a:rPr lang="en-US">
                <a:latin typeface="Calibri"/>
                <a:ea typeface="Calibri"/>
                <a:cs typeface="Calibri"/>
              </a:rPr>
              <a:t>studies on what is best imaging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MRI or US 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32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US not discussed in the is presentation – fetal assessment, ECHOs, US guided procedures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9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Calibri"/>
                <a:cs typeface="Calibri"/>
              </a:rPr>
              <a:t>Able to see deep tissue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Some dependence on equipment for resolution but similar with US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dirty="0">
                <a:highlight>
                  <a:srgbClr val="FFFFFF"/>
                </a:highlight>
              </a:rPr>
              <a:t>Anaphylaxis to contrast – premedicate prior (steroid and </a:t>
            </a:r>
            <a:r>
              <a:rPr lang="en-US" err="1">
                <a:highlight>
                  <a:srgbClr val="FFFFFF"/>
                </a:highlight>
              </a:rPr>
              <a:t>benadryl</a:t>
            </a:r>
            <a:r>
              <a:rPr lang="en-US" dirty="0">
                <a:highlight>
                  <a:srgbClr val="FFFFFF"/>
                </a:highlight>
              </a:rPr>
              <a:t>) or have accelerated contrast policy </a:t>
            </a:r>
          </a:p>
          <a:p>
            <a:endParaRPr lang="en-US" dirty="0">
              <a:highlight>
                <a:srgbClr val="FFFFFF"/>
              </a:highlight>
            </a:endParaRPr>
          </a:p>
          <a:p>
            <a:r>
              <a:rPr lang="en-US" dirty="0">
                <a:highlight>
                  <a:srgbClr val="FFFFFF"/>
                </a:highlight>
              </a:rPr>
              <a:t>CT windows – post processing that adjusts contrast and brightness of CT images for certain types of tissue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Helps assess things in 3-D nature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95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CT windows – post processing that adjusts contrast and brightness of CT images for certain types of tissue</a:t>
            </a:r>
          </a:p>
          <a:p>
            <a:r>
              <a:rPr lang="en-US" dirty="0">
                <a:hlinkClick r:id="rId3"/>
              </a:rPr>
              <a:t>https://litfl.com/abdominal-ct-windows-basics/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9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https://litfl.com/abdominal-ct-phases/</a:t>
            </a:r>
            <a:endParaRPr lang="en-US"/>
          </a:p>
          <a:p>
            <a:endParaRPr lang="en-US" dirty="0"/>
          </a:p>
          <a:p>
            <a:r>
              <a:rPr lang="en-US" dirty="0"/>
              <a:t>Non-con CT scans – emergent situations head imaging, evaluating for renal stones, fractures, if pt can't have contrast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18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US is the imaging of choice for DVT (this image has no DVT) </a:t>
            </a:r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Diagnostic compression with US 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Do the vein walls kiss ---&gt; are they compressible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</a:rPr>
              <a:t>Technically need to be able to touch both walls to officially rule a clot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04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Large clot seen – clot is hyperechoic 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First image non-compressible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</a:rPr>
              <a:t>CT can be used in assess abdominal and pelvic </a:t>
            </a:r>
            <a:r>
              <a:rPr lang="en-US">
                <a:latin typeface="Calibri"/>
                <a:ea typeface="Calibri"/>
                <a:cs typeface="Calibri"/>
              </a:rPr>
              <a:t>veins</a:t>
            </a:r>
            <a:r>
              <a:rPr lang="en-US" dirty="0">
                <a:latin typeface="Calibri"/>
                <a:ea typeface="Calibri"/>
                <a:cs typeface="Calibri"/>
              </a:rPr>
              <a:t> for thrombus </a:t>
            </a: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4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CT would do contrasted study (for both adult and peds) </a:t>
            </a:r>
          </a:p>
          <a:p>
            <a:endParaRPr lang="en-US" dirty="0"/>
          </a:p>
          <a:p>
            <a:r>
              <a:rPr lang="en-US" dirty="0"/>
              <a:t>Can also see </a:t>
            </a:r>
            <a:r>
              <a:rPr lang="en-US"/>
              <a:t>appendicolith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2A70B-78F2-4DCF-B53B-C990D2FAFB8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6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86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6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3/28/2026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3/28/2026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59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tfl.com/abdominal-ct-phas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aldimensions.com/eLearn/aspirationandbiopsy/eusterm.ph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adiologycafe.com/radiology-basics/imaging-modalities/ct-overview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fl.com/abdominal-ct-windows-basic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10107250" cy="2667000"/>
          </a:xfrm>
        </p:spPr>
        <p:txBody>
          <a:bodyPr/>
          <a:lstStyle/>
          <a:p>
            <a:r>
              <a:rPr lang="en-US"/>
              <a:t>CT and US Imaging: Going Past the Black and White and Into the Gray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Janelle Lala, PA-C 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C1DF-94E7-4504-3E68-FCB7C510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</a:t>
            </a:r>
            <a:r>
              <a:rPr lang="en-US"/>
              <a:t>Basics: CT</a:t>
            </a:r>
            <a:r>
              <a:rPr lang="en-US" dirty="0"/>
              <a:t> with contrast vs CTA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57C52-9851-960F-2468-A599BA5C9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3" y="1761968"/>
            <a:ext cx="4419599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CT with contrast</a:t>
            </a:r>
          </a:p>
          <a:p>
            <a:pPr marL="575945" lvl="1"/>
            <a:r>
              <a:rPr lang="en-US" dirty="0"/>
              <a:t>Using contrast to better visualize soft </a:t>
            </a:r>
            <a:r>
              <a:rPr lang="en-US"/>
              <a:t>tissues </a:t>
            </a:r>
          </a:p>
          <a:p>
            <a:pPr marL="575945" lvl="1"/>
            <a:r>
              <a:rPr lang="en-US" dirty="0"/>
              <a:t>Contrast not as </a:t>
            </a:r>
            <a:r>
              <a:rPr lang="en-US"/>
              <a:t>specifically</a:t>
            </a:r>
            <a:r>
              <a:rPr lang="en-US" dirty="0"/>
              <a:t> timed as CTA</a:t>
            </a:r>
          </a:p>
          <a:p>
            <a:pPr marL="804545" lvl="2"/>
            <a:r>
              <a:rPr lang="en-US"/>
              <a:t>CT with contrast looking at venous phase</a:t>
            </a:r>
            <a:endParaRPr lang="en-US" dirty="0"/>
          </a:p>
          <a:p>
            <a:pPr marL="575945"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CF854-2B44-B543-5AE9-0DBD5B072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5" y="1761968"/>
            <a:ext cx="441959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CTA – CT </a:t>
            </a:r>
            <a:r>
              <a:rPr lang="en-US"/>
              <a:t>angiography</a:t>
            </a:r>
          </a:p>
          <a:p>
            <a:pPr marL="575945" lvl="1"/>
            <a:r>
              <a:rPr lang="en-US"/>
              <a:t>Using specifically timed contrast to </a:t>
            </a:r>
            <a:r>
              <a:rPr lang="en-US" dirty="0"/>
              <a:t>evaluate vascular issues</a:t>
            </a:r>
          </a:p>
          <a:p>
            <a:pPr marL="575945" lvl="1"/>
            <a:r>
              <a:rPr lang="en-US" dirty="0"/>
              <a:t>Arterial, </a:t>
            </a:r>
            <a:r>
              <a:rPr lang="en-US"/>
              <a:t>venous,</a:t>
            </a:r>
            <a:r>
              <a:rPr lang="en-US" dirty="0"/>
              <a:t> and delayed phases</a:t>
            </a:r>
          </a:p>
        </p:txBody>
      </p:sp>
      <p:pic>
        <p:nvPicPr>
          <p:cNvPr id="6" name="Picture 5" descr="A close-up of a ct scan&#10;&#10;AI-generated content may be incorrect.">
            <a:extLst>
              <a:ext uri="{FF2B5EF4-FFF2-40B4-BE49-F238E27FC236}">
                <a16:creationId xmlns:a16="http://schemas.microsoft.com/office/drawing/2014/main" id="{ECC3F1E6-A2C1-A57B-0673-38A63E71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23" r="1617" b="-285"/>
          <a:stretch>
            <a:fillRect/>
          </a:stretch>
        </p:blipFill>
        <p:spPr>
          <a:xfrm>
            <a:off x="2374645" y="4060053"/>
            <a:ext cx="7435836" cy="26524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A294F-690C-26D1-A4B7-4FEA3E97CA89}"/>
              </a:ext>
            </a:extLst>
          </p:cNvPr>
          <p:cNvSpPr txBox="1"/>
          <p:nvPr/>
        </p:nvSpPr>
        <p:spPr>
          <a:xfrm>
            <a:off x="9927582" y="5685797"/>
            <a:ext cx="1714764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https://litfl.com/abdominal-ct-phases/</a:t>
            </a:r>
            <a:endParaRPr lang="en-US" sz="120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5438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0FFD-C5A6-2FDF-E3AA-261F4DE109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74527" y="1336255"/>
            <a:ext cx="7432853" cy="2431373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CT vs. US - Examples</a:t>
            </a:r>
          </a:p>
        </p:txBody>
      </p:sp>
    </p:spTree>
    <p:extLst>
      <p:ext uri="{BB962C8B-B14F-4D97-AF65-F5344CB8AC3E}">
        <p14:creationId xmlns:p14="http://schemas.microsoft.com/office/powerpoint/2010/main" val="40024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Deep Vein Thrombosis </a:t>
            </a:r>
          </a:p>
        </p:txBody>
      </p:sp>
      <p:pic>
        <p:nvPicPr>
          <p:cNvPr id="5" name="Content Placeholder 4" descr="A close-up of a ultrasound&#10;&#10;AI-generated content may be incorrect.">
            <a:extLst>
              <a:ext uri="{FF2B5EF4-FFF2-40B4-BE49-F238E27FC236}">
                <a16:creationId xmlns:a16="http://schemas.microsoft.com/office/drawing/2014/main" id="{0C52557D-AFE5-427B-DC41-5D0E162580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2988" y="2200070"/>
            <a:ext cx="4418448" cy="3677059"/>
          </a:xfrm>
          <a:prstGeom prst="rect">
            <a:avLst/>
          </a:prstGeom>
        </p:spPr>
      </p:pic>
      <p:pic>
        <p:nvPicPr>
          <p:cNvPr id="6" name="Content Placeholder 5" descr="A blue and white ultrasound&#10;&#10;AI-generated content may be incorrect.">
            <a:extLst>
              <a:ext uri="{FF2B5EF4-FFF2-40B4-BE49-F238E27FC236}">
                <a16:creationId xmlns:a16="http://schemas.microsoft.com/office/drawing/2014/main" id="{A171A297-6EDD-08CA-FF24-3A7981A95E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47390" y="2198470"/>
            <a:ext cx="4418447" cy="36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Large DVT</a:t>
            </a:r>
          </a:p>
        </p:txBody>
      </p:sp>
      <p:pic>
        <p:nvPicPr>
          <p:cNvPr id="8" name="Content Placeholder 7" descr="A close-up of a medical scan&#10;&#10;AI-generated content may be incorrect.">
            <a:extLst>
              <a:ext uri="{FF2B5EF4-FFF2-40B4-BE49-F238E27FC236}">
                <a16:creationId xmlns:a16="http://schemas.microsoft.com/office/drawing/2014/main" id="{148E46E9-4C36-AD96-D4C9-15DB83929B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2988" y="2318974"/>
            <a:ext cx="4418448" cy="3439252"/>
          </a:xfrm>
          <a:prstGeom prst="rect">
            <a:avLst/>
          </a:prstGeom>
        </p:spPr>
      </p:pic>
      <p:pic>
        <p:nvPicPr>
          <p:cNvPr id="7" name="Content Placeholder 6" descr="A close-up of an ultrasound&#10;&#10;AI-generated content may be incorrect.">
            <a:extLst>
              <a:ext uri="{FF2B5EF4-FFF2-40B4-BE49-F238E27FC236}">
                <a16:creationId xmlns:a16="http://schemas.microsoft.com/office/drawing/2014/main" id="{9DE387A5-D600-5C17-F1D2-D3E15B1327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87612" y="2200071"/>
            <a:ext cx="4418447" cy="367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D7818-6C28-FE7D-EEBF-212C40B0F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Appendicitis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50B94-505A-0A31-1A78-2D00D28884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CT – first line imaging for adults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Highest rates of diagnostic accuracy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Better tolerated by patient </a:t>
            </a:r>
          </a:p>
          <a:p>
            <a:r>
              <a:rPr lang="en-US"/>
              <a:t>Features:</a:t>
            </a:r>
            <a:endParaRPr lang="en-US" dirty="0"/>
          </a:p>
          <a:p>
            <a:pPr marL="575945" lvl="1"/>
            <a:r>
              <a:rPr lang="en-US" dirty="0"/>
              <a:t>Increase in appendix </a:t>
            </a:r>
            <a:r>
              <a:rPr lang="en-US"/>
              <a:t>diameter</a:t>
            </a:r>
            <a:r>
              <a:rPr lang="en-US" dirty="0"/>
              <a:t> (&gt;6mm)</a:t>
            </a:r>
          </a:p>
          <a:p>
            <a:pPr marL="575945" lvl="1"/>
            <a:r>
              <a:rPr lang="en-US"/>
              <a:t>Wall thickening</a:t>
            </a:r>
            <a:endParaRPr lang="en-US" dirty="0"/>
          </a:p>
          <a:p>
            <a:pPr marL="575945" lvl="1"/>
            <a:r>
              <a:rPr lang="en-US"/>
              <a:t>Target sign – wall thickening and enhancement </a:t>
            </a:r>
            <a:endParaRPr lang="en-US" dirty="0"/>
          </a:p>
        </p:txBody>
      </p:sp>
      <p:pic>
        <p:nvPicPr>
          <p:cNvPr id="5" name="Content Placeholder 4" descr="A close-up of an x-ray of a person&amp;#39;s body&#10;&#10;AI-generated content may be incorrect.">
            <a:extLst>
              <a:ext uri="{FF2B5EF4-FFF2-40B4-BE49-F238E27FC236}">
                <a16:creationId xmlns:a16="http://schemas.microsoft.com/office/drawing/2014/main" id="{F7E9EBCA-AC32-61D6-555D-EB252A69F6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2994" y="1905000"/>
            <a:ext cx="4266089" cy="4267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42C045-6144-6B12-4A96-0862E5E9FB0D}"/>
              </a:ext>
            </a:extLst>
          </p:cNvPr>
          <p:cNvCxnSpPr>
            <a:cxnSpLocks/>
          </p:cNvCxnSpPr>
          <p:nvPr/>
        </p:nvCxnSpPr>
        <p:spPr>
          <a:xfrm flipV="1">
            <a:off x="7457425" y="4648712"/>
            <a:ext cx="715482" cy="726377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2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0555-C77D-C6AE-1FFD-D27CE959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Appendicitis </a:t>
            </a:r>
          </a:p>
        </p:txBody>
      </p:sp>
      <p:pic>
        <p:nvPicPr>
          <p:cNvPr id="5" name="Content Placeholder 4" descr="A close-up of a ultrasound&#10;&#10;AI-generated content may be incorrect.">
            <a:extLst>
              <a:ext uri="{FF2B5EF4-FFF2-40B4-BE49-F238E27FC236}">
                <a16:creationId xmlns:a16="http://schemas.microsoft.com/office/drawing/2014/main" id="{3D494D57-B672-778F-B7E4-A771934B99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2413" y="2270760"/>
            <a:ext cx="4422574" cy="353567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5AC02-378C-9AE1-3AA2-7E02734E3A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 – first line imaging for peds</a:t>
            </a:r>
            <a:endParaRPr lang="en-US" dirty="0"/>
          </a:p>
          <a:p>
            <a:pPr marL="575945" lvl="1"/>
            <a:r>
              <a:rPr lang="en-US"/>
              <a:t>Avoiding radiation exposure</a:t>
            </a:r>
          </a:p>
          <a:p>
            <a:pPr marL="575945" lvl="1"/>
            <a:r>
              <a:rPr lang="en-US"/>
              <a:t>If US nondiagnostic then CT</a:t>
            </a:r>
          </a:p>
        </p:txBody>
      </p:sp>
    </p:spTree>
    <p:extLst>
      <p:ext uri="{BB962C8B-B14F-4D97-AF65-F5344CB8AC3E}">
        <p14:creationId xmlns:p14="http://schemas.microsoft.com/office/powerpoint/2010/main" val="11333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59178-9440-5EE3-F229-6DA7A761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Cholecystitis</a:t>
            </a:r>
          </a:p>
        </p:txBody>
      </p:sp>
      <p:pic>
        <p:nvPicPr>
          <p:cNvPr id="4" name="Content Placeholder 3" descr="A close-up of a ultrasound&#10;&#10;AI-generated content may be incorrect.">
            <a:extLst>
              <a:ext uri="{FF2B5EF4-FFF2-40B4-BE49-F238E27FC236}">
                <a16:creationId xmlns:a16="http://schemas.microsoft.com/office/drawing/2014/main" id="{23593D34-0FB5-FBBF-2091-325A05EA11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9710" y="1870628"/>
            <a:ext cx="6381275" cy="438779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54E386-41CC-9F63-DF70-328DABFEB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0689" y="1875020"/>
            <a:ext cx="4419598" cy="4267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 features</a:t>
            </a:r>
          </a:p>
          <a:p>
            <a:pPr marL="575945" lvl="1"/>
            <a:r>
              <a:rPr lang="en-US"/>
              <a:t>Gallbladder wall thickening (&gt;3mm)</a:t>
            </a:r>
          </a:p>
          <a:p>
            <a:pPr marL="575945" lvl="1"/>
            <a:r>
              <a:rPr lang="en-US"/>
              <a:t>Pericholecystic fluid</a:t>
            </a:r>
          </a:p>
          <a:p>
            <a:pPr marL="575945" lvl="1"/>
            <a:r>
              <a:rPr lang="en-US"/>
              <a:t>Edema (double wall sign)</a:t>
            </a:r>
          </a:p>
          <a:p>
            <a:pPr marL="575945" lvl="1"/>
            <a:r>
              <a:rPr lang="en-US"/>
              <a:t>Murphy's sign – sonographic </a:t>
            </a:r>
          </a:p>
          <a:p>
            <a:pPr>
              <a:buFont typeface="Arial" pitchFamily="49" charset="0"/>
              <a:buChar char="▪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3E923-F00E-2DC9-E01F-93401009B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244" y="4008172"/>
            <a:ext cx="3016603" cy="262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5C42-D71D-F41F-514B-128B2AA0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Cholecystitis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9CA88-DED7-4E17-D4B8-E1A7A70C484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itchFamily="34" charset="0"/>
            </a:pPr>
            <a:r>
              <a:rPr lang="en-US"/>
              <a:t>CT – only used to rule out complications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Gangrene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Perforation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Emphysematous cholecystitis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Bowel obstruction </a:t>
            </a:r>
          </a:p>
          <a:p>
            <a:pPr marL="575945" lvl="1">
              <a:buFont typeface="Consolas" pitchFamily="34" charset="0"/>
              <a:buChar char="–"/>
            </a:pPr>
            <a:r>
              <a:rPr lang="en-US"/>
              <a:t>Abscess</a:t>
            </a:r>
            <a:r>
              <a:rPr lang="en-US" dirty="0"/>
              <a:t> formation</a:t>
            </a:r>
          </a:p>
        </p:txBody>
      </p:sp>
      <p:pic>
        <p:nvPicPr>
          <p:cNvPr id="5" name="Content Placeholder 4" descr="A close-up of an x-ray of a person&amp;#39;s body&#10;&#10;AI-generated content may be incorrect.">
            <a:extLst>
              <a:ext uri="{FF2B5EF4-FFF2-40B4-BE49-F238E27FC236}">
                <a16:creationId xmlns:a16="http://schemas.microsoft.com/office/drawing/2014/main" id="{880C0A39-61F0-3E54-11E3-125F068297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2982" y="1905000"/>
            <a:ext cx="426540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6F81-4C99-BE4E-B61B-D0E26766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Thyroid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ED9C-31FE-EB6A-9AB4-E873561B2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 preferred imaging </a:t>
            </a:r>
          </a:p>
          <a:p>
            <a:pPr marL="575945" lvl="1"/>
            <a:r>
              <a:rPr lang="en-US"/>
              <a:t>Resolution better</a:t>
            </a:r>
          </a:p>
          <a:p>
            <a:pPr marL="575945" lvl="1"/>
            <a:r>
              <a:rPr lang="en-US"/>
              <a:t>Sensitivity </a:t>
            </a:r>
          </a:p>
          <a:p>
            <a:pPr marL="575945" lvl="1"/>
            <a:r>
              <a:rPr lang="en-US"/>
              <a:t>Accuracy </a:t>
            </a:r>
          </a:p>
          <a:p>
            <a:pPr marL="575945" lvl="1"/>
            <a:endParaRPr lang="en-US"/>
          </a:p>
        </p:txBody>
      </p:sp>
      <p:pic>
        <p:nvPicPr>
          <p:cNvPr id="5" name="Content Placeholder 4" descr="A close-up of a ultrasound&#10;&#10;AI-generated content may be incorrect.">
            <a:extLst>
              <a:ext uri="{FF2B5EF4-FFF2-40B4-BE49-F238E27FC236}">
                <a16:creationId xmlns:a16="http://schemas.microsoft.com/office/drawing/2014/main" id="{CF3ADB36-AE68-4AA8-523E-347B4B5AE5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6815" y="2409636"/>
            <a:ext cx="4419598" cy="32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9A57-0D3A-62D7-9BC0-C9ADCE9C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Thyroid Nodule </a:t>
            </a:r>
          </a:p>
        </p:txBody>
      </p:sp>
      <p:pic>
        <p:nvPicPr>
          <p:cNvPr id="9" name="Content Placeholder 8" descr="A ultrasound of a fetus&#10;&#10;AI-generated content may be incorrect.">
            <a:extLst>
              <a:ext uri="{FF2B5EF4-FFF2-40B4-BE49-F238E27FC236}">
                <a16:creationId xmlns:a16="http://schemas.microsoft.com/office/drawing/2014/main" id="{2E534C79-AE10-79AD-9E61-A75369707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2413" y="2126605"/>
            <a:ext cx="4422574" cy="3823989"/>
          </a:xfrm>
          <a:prstGeom prst="rect">
            <a:avLst/>
          </a:prstGeom>
        </p:spPr>
      </p:pic>
      <p:pic>
        <p:nvPicPr>
          <p:cNvPr id="5" name="Content Placeholder 4" descr="An arrow pointing at an ultrasound&#10;&#10;AI-generated content may be incorrect.">
            <a:extLst>
              <a:ext uri="{FF2B5EF4-FFF2-40B4-BE49-F238E27FC236}">
                <a16:creationId xmlns:a16="http://schemas.microsoft.com/office/drawing/2014/main" id="{FE385ED4-C80F-B13F-92A1-86B72A438E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21395" y="2417596"/>
            <a:ext cx="4418447" cy="32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2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04C3-A481-C224-D975-EB44CB1D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4113-B423-0492-81F2-0E2D5CB0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</a:pPr>
            <a:r>
              <a:rPr lang="en-US">
                <a:ea typeface="+mn-lt"/>
                <a:cs typeface="+mn-lt"/>
              </a:rPr>
              <a:t>I have no relevant relationships with ineligible companies to disclose within the past 24 months (Note: Ineligible companies are defined as those whose primary business is producing, marketing, selling, re-selling or distributing healthcare products used by or on patients)</a:t>
            </a:r>
          </a:p>
          <a:p>
            <a:pPr>
              <a:spcBef>
                <a:spcPts val="1000"/>
              </a:spcBef>
            </a:pPr>
            <a:r>
              <a:rPr lang="en-US">
                <a:ea typeface="+mn-lt"/>
                <a:cs typeface="+mn-lt"/>
              </a:rPr>
              <a:t>No parts of this presentation (and/or its related material) were generated using AI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9D149-20F6-6067-188C-90707E1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CT: Thyroid </a:t>
            </a:r>
          </a:p>
        </p:txBody>
      </p:sp>
      <p:pic>
        <p:nvPicPr>
          <p:cNvPr id="5" name="Content Placeholder 4" descr="A close-up of a ct scan&#10;&#10;AI-generated content may be incorrect.">
            <a:extLst>
              <a:ext uri="{FF2B5EF4-FFF2-40B4-BE49-F238E27FC236}">
                <a16:creationId xmlns:a16="http://schemas.microsoft.com/office/drawing/2014/main" id="{A0B844FC-8712-573A-5C3E-A5072AF35E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2413" y="2126948"/>
            <a:ext cx="4417744" cy="3823304"/>
          </a:xfrm>
          <a:prstGeom prst="rect">
            <a:avLst/>
          </a:prstGeom>
        </p:spPr>
      </p:pic>
      <p:pic>
        <p:nvPicPr>
          <p:cNvPr id="6" name="Content Placeholder 5" descr="An x-ray of a body&#10;&#10;AI-generated content may be incorrect.">
            <a:extLst>
              <a:ext uri="{FF2B5EF4-FFF2-40B4-BE49-F238E27FC236}">
                <a16:creationId xmlns:a16="http://schemas.microsoft.com/office/drawing/2014/main" id="{3E554B34-A6F5-3777-8AED-5403F6503E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4502" t="6709" r="5145" b="5451"/>
          <a:stretch>
            <a:fillRect/>
          </a:stretch>
        </p:blipFill>
        <p:spPr>
          <a:xfrm>
            <a:off x="6671414" y="2547047"/>
            <a:ext cx="3992249" cy="29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F4CF1-4EF1-C87A-34CC-367A166E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Abscess</a:t>
            </a:r>
          </a:p>
        </p:txBody>
      </p:sp>
      <p:pic>
        <p:nvPicPr>
          <p:cNvPr id="5" name="Content Placeholder 4" descr="Ultrasound of a person&amp;#39;s body&#10;&#10;AI-generated content may be incorrect.">
            <a:extLst>
              <a:ext uri="{FF2B5EF4-FFF2-40B4-BE49-F238E27FC236}">
                <a16:creationId xmlns:a16="http://schemas.microsoft.com/office/drawing/2014/main" id="{64A88808-ACBF-1C42-B082-9A1A6F84D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64571" y="2038350"/>
            <a:ext cx="5092842" cy="400799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2E09C5-29F3-3236-56F3-9000EA607B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Helpful in differentiating between cellulitis and true abscess</a:t>
            </a:r>
          </a:p>
          <a:p>
            <a:r>
              <a:rPr lang="en-US"/>
              <a:t>Limitation – deep tissue abscess </a:t>
            </a:r>
          </a:p>
        </p:txBody>
      </p:sp>
    </p:spTree>
    <p:extLst>
      <p:ext uri="{BB962C8B-B14F-4D97-AF65-F5344CB8AC3E}">
        <p14:creationId xmlns:p14="http://schemas.microsoft.com/office/powerpoint/2010/main" val="286458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F15E-23C5-2305-B442-A8B8278B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Abscess </a:t>
            </a:r>
          </a:p>
        </p:txBody>
      </p:sp>
      <p:pic>
        <p:nvPicPr>
          <p:cNvPr id="5" name="Content Placeholder 4" descr="A close-up of a ultrasound&#10;&#10;AI-generated content may be incorrect.">
            <a:extLst>
              <a:ext uri="{FF2B5EF4-FFF2-40B4-BE49-F238E27FC236}">
                <a16:creationId xmlns:a16="http://schemas.microsoft.com/office/drawing/2014/main" id="{A5217381-BA15-9EEE-D71C-4E9AFD802E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6151" y="1837061"/>
            <a:ext cx="4419435" cy="3563740"/>
          </a:xfrm>
          <a:prstGeom prst="rect">
            <a:avLst/>
          </a:prstGeom>
        </p:spPr>
      </p:pic>
      <p:pic>
        <p:nvPicPr>
          <p:cNvPr id="6" name="Content Placeholder 5" descr="A close-up of ultrasound images&#10;&#10;AI-generated content may be incorrect.">
            <a:extLst>
              <a:ext uri="{FF2B5EF4-FFF2-40B4-BE49-F238E27FC236}">
                <a16:creationId xmlns:a16="http://schemas.microsoft.com/office/drawing/2014/main" id="{A4852EE6-5C9B-8C23-9194-632EE8D3E6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02883" y="1868056"/>
            <a:ext cx="4422573" cy="354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Abscess </a:t>
            </a:r>
          </a:p>
        </p:txBody>
      </p:sp>
      <p:pic>
        <p:nvPicPr>
          <p:cNvPr id="29" name="Content Placeholder 28" descr="A close-up of an x-ray of a body&#10;&#10;AI-generated content may be incorrect.">
            <a:extLst>
              <a:ext uri="{FF2B5EF4-FFF2-40B4-BE49-F238E27FC236}">
                <a16:creationId xmlns:a16="http://schemas.microsoft.com/office/drawing/2014/main" id="{BD61CF80-AF77-DD47-ED3B-197DC0849F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7271" y="2150977"/>
            <a:ext cx="4418686" cy="3775245"/>
          </a:xfrm>
          <a:prstGeom prst="rect">
            <a:avLst/>
          </a:prstGeom>
        </p:spPr>
      </p:pic>
      <p:pic>
        <p:nvPicPr>
          <p:cNvPr id="28" name="Content Placeholder 27" descr="An x-ray of a body&#10;&#10;AI-generated content may be incorrect.">
            <a:extLst>
              <a:ext uri="{FF2B5EF4-FFF2-40B4-BE49-F238E27FC236}">
                <a16:creationId xmlns:a16="http://schemas.microsoft.com/office/drawing/2014/main" id="{72CC91D0-0896-352F-99B1-DBFDA07133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522869" y="2073856"/>
            <a:ext cx="4418687" cy="392948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000D5E-1F19-B641-91F7-5725C9777A63}"/>
              </a:ext>
            </a:extLst>
          </p:cNvPr>
          <p:cNvCxnSpPr/>
          <p:nvPr/>
        </p:nvCxnSpPr>
        <p:spPr>
          <a:xfrm>
            <a:off x="2707353" y="2216945"/>
            <a:ext cx="677118" cy="11954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EF703F-F615-A3C7-C5EA-D76EA2E4608C}"/>
              </a:ext>
            </a:extLst>
          </p:cNvPr>
          <p:cNvCxnSpPr>
            <a:cxnSpLocks/>
          </p:cNvCxnSpPr>
          <p:nvPr/>
        </p:nvCxnSpPr>
        <p:spPr>
          <a:xfrm flipH="1">
            <a:off x="7353028" y="2999915"/>
            <a:ext cx="212577" cy="821716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2383D2B-89B9-585F-4A42-0099FF3D3865}"/>
              </a:ext>
            </a:extLst>
          </p:cNvPr>
          <p:cNvCxnSpPr>
            <a:cxnSpLocks/>
          </p:cNvCxnSpPr>
          <p:nvPr/>
        </p:nvCxnSpPr>
        <p:spPr>
          <a:xfrm flipV="1">
            <a:off x="6463749" y="4473913"/>
            <a:ext cx="333103" cy="6970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9060-0E1D-5642-AD6D-64C25583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Phlegmon </a:t>
            </a:r>
          </a:p>
        </p:txBody>
      </p:sp>
      <p:pic>
        <p:nvPicPr>
          <p:cNvPr id="5" name="Content Placeholder 4" descr="An x-ray of a body&#10;&#10;AI-generated content may be incorrect.">
            <a:extLst>
              <a:ext uri="{FF2B5EF4-FFF2-40B4-BE49-F238E27FC236}">
                <a16:creationId xmlns:a16="http://schemas.microsoft.com/office/drawing/2014/main" id="{64629C5A-031C-4F0A-C599-DA53AA0E9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86919" y="1905000"/>
            <a:ext cx="6014990" cy="4267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A05E906-EE97-35A7-D8D6-C89B85B91D45}"/>
              </a:ext>
            </a:extLst>
          </p:cNvPr>
          <p:cNvCxnSpPr/>
          <p:nvPr/>
        </p:nvCxnSpPr>
        <p:spPr>
          <a:xfrm flipV="1">
            <a:off x="2941465" y="3672231"/>
            <a:ext cx="1478175" cy="431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GI Bleed</a:t>
            </a:r>
          </a:p>
        </p:txBody>
      </p:sp>
      <p:pic>
        <p:nvPicPr>
          <p:cNvPr id="4" name="Content Placeholder 3" descr="A close-up of a mri&#10;&#10;AI-generated content may be incorrect.">
            <a:extLst>
              <a:ext uri="{FF2B5EF4-FFF2-40B4-BE49-F238E27FC236}">
                <a16:creationId xmlns:a16="http://schemas.microsoft.com/office/drawing/2014/main" id="{6B4668F6-D369-DFFE-DF35-C2800CF51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742" y="2105322"/>
            <a:ext cx="9139343" cy="38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E4161-D27D-E908-A4E8-C63825E0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20DB7-B156-BA6E-66A8-12F17F10914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74527" y="1336255"/>
            <a:ext cx="7432853" cy="2431373"/>
          </a:xfrm>
        </p:spPr>
        <p:txBody>
          <a:bodyPr>
            <a:noAutofit/>
          </a:bodyPr>
          <a:lstStyle/>
          <a:p>
            <a:pPr algn="ctr"/>
            <a:r>
              <a:rPr lang="en-US" sz="4400">
                <a:solidFill>
                  <a:schemeClr val="accent1"/>
                </a:solidFill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42725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Pneumothorax </a:t>
            </a:r>
          </a:p>
        </p:txBody>
      </p:sp>
      <p:pic>
        <p:nvPicPr>
          <p:cNvPr id="9" name="Content Placeholder 8" descr="A close-up of an x-ray of a lung&#10;&#10;AI-generated content may be incorrect.">
            <a:extLst>
              <a:ext uri="{FF2B5EF4-FFF2-40B4-BE49-F238E27FC236}">
                <a16:creationId xmlns:a16="http://schemas.microsoft.com/office/drawing/2014/main" id="{D3E2BBB8-9F54-BF7D-7547-E895D7AABC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94500" y="1905000"/>
            <a:ext cx="4275424" cy="4267200"/>
          </a:xfrm>
          <a:prstGeom prst="rect">
            <a:avLst/>
          </a:prstGeom>
        </p:spPr>
      </p:pic>
      <p:pic>
        <p:nvPicPr>
          <p:cNvPr id="10" name="Content Placeholder 9" descr="A close-up of a ct scan&#10;&#10;AI-generated content may be incorrect.">
            <a:extLst>
              <a:ext uri="{FF2B5EF4-FFF2-40B4-BE49-F238E27FC236}">
                <a16:creationId xmlns:a16="http://schemas.microsoft.com/office/drawing/2014/main" id="{33676120-6301-F604-0140-777691E71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8902" y="1905000"/>
            <a:ext cx="4275424" cy="42672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5C0C0F-B3B3-55C9-07DB-A6AC04291430}"/>
              </a:ext>
            </a:extLst>
          </p:cNvPr>
          <p:cNvCxnSpPr/>
          <p:nvPr/>
        </p:nvCxnSpPr>
        <p:spPr>
          <a:xfrm>
            <a:off x="1781976" y="1742220"/>
            <a:ext cx="677118" cy="11954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8B8F913-BEA0-F442-071B-81C6D40377D8}"/>
              </a:ext>
            </a:extLst>
          </p:cNvPr>
          <p:cNvCxnSpPr>
            <a:cxnSpLocks/>
          </p:cNvCxnSpPr>
          <p:nvPr/>
        </p:nvCxnSpPr>
        <p:spPr>
          <a:xfrm flipV="1">
            <a:off x="1152335" y="5332672"/>
            <a:ext cx="914399" cy="68455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120067-9669-DF58-67AE-D3D54A59F04D}"/>
              </a:ext>
            </a:extLst>
          </p:cNvPr>
          <p:cNvCxnSpPr>
            <a:cxnSpLocks/>
          </p:cNvCxnSpPr>
          <p:nvPr/>
        </p:nvCxnSpPr>
        <p:spPr>
          <a:xfrm>
            <a:off x="6735681" y="2085694"/>
            <a:ext cx="677118" cy="119546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03E6-5215-B87B-C107-1D5D17A90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</a:t>
            </a:r>
            <a:r>
              <a:rPr lang="en-US">
                <a:solidFill>
                  <a:srgbClr val="7030A0"/>
                </a:solidFill>
              </a:rPr>
              <a:t>Atelectasis</a:t>
            </a:r>
            <a:r>
              <a:rPr lang="en-US"/>
              <a:t> and </a:t>
            </a:r>
            <a:r>
              <a:rPr lang="en-US">
                <a:solidFill>
                  <a:srgbClr val="92D050"/>
                </a:solidFill>
              </a:rPr>
              <a:t>Pleural Effusion</a:t>
            </a:r>
            <a:r>
              <a:rPr lang="en-US">
                <a:solidFill>
                  <a:srgbClr val="00B050"/>
                </a:solidFill>
              </a:rPr>
              <a:t> </a:t>
            </a:r>
          </a:p>
        </p:txBody>
      </p:sp>
      <p:pic>
        <p:nvPicPr>
          <p:cNvPr id="5" name="Content Placeholder 4" descr="A close-up of a ct scan&#10;&#10;AI-generated content may be incorrect.">
            <a:extLst>
              <a:ext uri="{FF2B5EF4-FFF2-40B4-BE49-F238E27FC236}">
                <a16:creationId xmlns:a16="http://schemas.microsoft.com/office/drawing/2014/main" id="{42C3C20A-7414-98A9-46C8-318B3F6D4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330" t="4052" r="4195" b="2762"/>
          <a:stretch>
            <a:fillRect/>
          </a:stretch>
        </p:blipFill>
        <p:spPr>
          <a:xfrm>
            <a:off x="3239536" y="1917713"/>
            <a:ext cx="5711218" cy="429598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CCD71E-9839-B844-F008-752BAF98D716}"/>
              </a:ext>
            </a:extLst>
          </p:cNvPr>
          <p:cNvCxnSpPr>
            <a:cxnSpLocks/>
          </p:cNvCxnSpPr>
          <p:nvPr/>
        </p:nvCxnSpPr>
        <p:spPr>
          <a:xfrm flipV="1">
            <a:off x="6106272" y="4847907"/>
            <a:ext cx="999935" cy="271075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D1CC9D-F1B0-E583-AA28-E38AAECE4D3C}"/>
              </a:ext>
            </a:extLst>
          </p:cNvPr>
          <p:cNvCxnSpPr>
            <a:cxnSpLocks/>
          </p:cNvCxnSpPr>
          <p:nvPr/>
        </p:nvCxnSpPr>
        <p:spPr>
          <a:xfrm flipH="1">
            <a:off x="8283136" y="3533579"/>
            <a:ext cx="1048757" cy="51115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9413-A869-814A-B97F-A54AF1DC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CT: Pulmonary Embolism </a:t>
            </a:r>
          </a:p>
        </p:txBody>
      </p:sp>
      <p:pic>
        <p:nvPicPr>
          <p:cNvPr id="5" name="Content Placeholder 4" descr="An x-ray of a chest&#10;&#10;AI-generated content may be incorrect.">
            <a:extLst>
              <a:ext uri="{FF2B5EF4-FFF2-40B4-BE49-F238E27FC236}">
                <a16:creationId xmlns:a16="http://schemas.microsoft.com/office/drawing/2014/main" id="{EA618A46-E92F-389D-07B2-C2D025966F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63626" y="1962374"/>
            <a:ext cx="4265536" cy="4267200"/>
          </a:xfrm>
          <a:prstGeom prst="rect">
            <a:avLst/>
          </a:prstGeom>
        </p:spPr>
      </p:pic>
      <p:pic>
        <p:nvPicPr>
          <p:cNvPr id="6" name="Content Placeholder 5" descr="A chest x-ray of a person&#10;&#10;AI-generated content may be incorrect.">
            <a:extLst>
              <a:ext uri="{FF2B5EF4-FFF2-40B4-BE49-F238E27FC236}">
                <a16:creationId xmlns:a16="http://schemas.microsoft.com/office/drawing/2014/main" id="{FCB8E817-D6E3-923B-0419-411E44C6D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827534" y="1962374"/>
            <a:ext cx="426832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Explain the general difference of CT vs US including radiation exposure, image quality, indications/contraindications </a:t>
            </a:r>
            <a:endParaRPr lang="en-US"/>
          </a:p>
          <a:p>
            <a:r>
              <a:rPr lang="en-US"/>
              <a:t>Understand the imaging basics of both CT and US, including CT with contrast vs without, CTA, and various US probes </a:t>
            </a:r>
          </a:p>
          <a:p>
            <a:r>
              <a:rPr lang="en-US"/>
              <a:t>Interpret CT and US images for common issues (pneumonia, abscess, cholecystitis, DVT, appendicitis, active bleed, thyroid mass, etc.)</a:t>
            </a:r>
          </a:p>
          <a:p>
            <a:r>
              <a:rPr lang="en-US"/>
              <a:t>Differentiate when CT or US is the preferred imaging technique for various clinical situations 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CEC9-7CFC-FE55-E6D5-9D98F4590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CT: Aortic Dissection </a:t>
            </a:r>
          </a:p>
        </p:txBody>
      </p:sp>
      <p:pic>
        <p:nvPicPr>
          <p:cNvPr id="5" name="Content Placeholder 4" descr="A close-up of an x-ray&#10;&#10;AI-generated content may be incorrect.">
            <a:extLst>
              <a:ext uri="{FF2B5EF4-FFF2-40B4-BE49-F238E27FC236}">
                <a16:creationId xmlns:a16="http://schemas.microsoft.com/office/drawing/2014/main" id="{0A73265D-B859-D463-8D97-F8717014D6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88110" y="1905000"/>
            <a:ext cx="2691355" cy="4267200"/>
          </a:xfrm>
          <a:prstGeom prst="rect">
            <a:avLst/>
          </a:prstGeom>
        </p:spPr>
      </p:pic>
      <p:pic>
        <p:nvPicPr>
          <p:cNvPr id="12" name="Content Placeholder 11" descr="An x-ray of a chest&#10;&#10;AI-generated content may be incorrect.">
            <a:extLst>
              <a:ext uri="{FF2B5EF4-FFF2-40B4-BE49-F238E27FC236}">
                <a16:creationId xmlns:a16="http://schemas.microsoft.com/office/drawing/2014/main" id="{926706F7-4B3F-4D4A-54E4-2E512DF59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23034" y="1905000"/>
            <a:ext cx="426832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DE55-B686-0B06-F565-2323676B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US: Achilles Tendon Rupture</a:t>
            </a:r>
          </a:p>
        </p:txBody>
      </p:sp>
      <p:pic>
        <p:nvPicPr>
          <p:cNvPr id="5" name="Content Placeholder 4" descr="A close-up of an ultrasound&#10;&#10;AI-generated content may be incorrect.">
            <a:extLst>
              <a:ext uri="{FF2B5EF4-FFF2-40B4-BE49-F238E27FC236}">
                <a16:creationId xmlns:a16="http://schemas.microsoft.com/office/drawing/2014/main" id="{7C224538-9877-EE8D-6CEA-907A00322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2682" y="1905000"/>
            <a:ext cx="5563462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28A-8545-5DE3-B2C0-61679123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F88E3-D234-7457-4699-08FC7CC6C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/>
              <a:t>US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1DB05-467B-7AF6-E8BE-92797E8646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No radiation </a:t>
            </a:r>
          </a:p>
          <a:p>
            <a:r>
              <a:rPr lang="en-US"/>
              <a:t>Access more </a:t>
            </a:r>
            <a:r>
              <a:rPr lang="en-US">
                <a:ea typeface="+mn-lt"/>
                <a:cs typeface="+mn-lt"/>
              </a:rPr>
              <a:t>superficial</a:t>
            </a:r>
            <a:r>
              <a:rPr lang="en-US"/>
              <a:t> vessels </a:t>
            </a:r>
            <a:r>
              <a:rPr lang="en-US" dirty="0"/>
              <a:t>in extremities </a:t>
            </a:r>
          </a:p>
          <a:p>
            <a:r>
              <a:rPr lang="en-US"/>
              <a:t>Superior in evaluating thyroid and gall bladder </a:t>
            </a:r>
          </a:p>
          <a:p>
            <a:r>
              <a:rPr lang="en-US"/>
              <a:t>User dependent </a:t>
            </a:r>
          </a:p>
          <a:p>
            <a:pPr>
              <a:buFont typeface="Arial" pitchFamily="49" charset="0"/>
              <a:buChar char="▪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866FE8-BE3F-25FA-303B-3671C0814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/>
              <a:t>CT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72DB6-10FB-0EF7-FF7D-6E6CEC1C8F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,Sans-Serif" pitchFamily="34" charset="0"/>
            </a:pPr>
            <a:r>
              <a:rPr lang="en-US"/>
              <a:t>Radiation </a:t>
            </a:r>
          </a:p>
          <a:p>
            <a:pPr>
              <a:buFont typeface="Arial,Sans-Serif" pitchFamily="34" charset="0"/>
            </a:pPr>
            <a:r>
              <a:rPr lang="en-US"/>
              <a:t>Assess deeper tissue issues</a:t>
            </a:r>
          </a:p>
          <a:p>
            <a:pPr>
              <a:buFont typeface="Arial,Sans-Serif" pitchFamily="34" charset="0"/>
            </a:pPr>
            <a:r>
              <a:rPr lang="en-US"/>
              <a:t>CTA to evaluate vessel issues </a:t>
            </a:r>
          </a:p>
          <a:p>
            <a:pPr>
              <a:buFont typeface="Arial,Sans-Serif" pitchFamily="34" charset="0"/>
            </a:pPr>
            <a:r>
              <a:rPr lang="en-US"/>
              <a:t>Not user dependent </a:t>
            </a:r>
          </a:p>
        </p:txBody>
      </p:sp>
    </p:spTree>
    <p:extLst>
      <p:ext uri="{BB962C8B-B14F-4D97-AF65-F5344CB8AC3E}">
        <p14:creationId xmlns:p14="http://schemas.microsoft.com/office/powerpoint/2010/main" val="25415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8E9-2683-53C9-021D-9AC6EB89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C3BA0-E71C-33B5-EF6D-E26595EEA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>
                <a:latin typeface="Corbel"/>
                <a:ea typeface="Calibri"/>
                <a:cs typeface="Times New Roman"/>
              </a:rPr>
              <a:t>CT Scan vs Ultrasound – Radiology In Plain English. Radiology In Plain English. Published March 26, 2024. </a:t>
            </a:r>
            <a:r>
              <a:rPr lang="en-US" sz="1400" dirty="0">
                <a:latin typeface="Corbel"/>
                <a:ea typeface="Calibri"/>
                <a:cs typeface="Times New Roman"/>
              </a:rPr>
              <a:t>https://radiologyinplainenglish.com/ct-scan-vs-ultrasound/</a:t>
            </a:r>
            <a:endParaRPr lang="en-US" sz="1400" dirty="0">
              <a:latin typeface="Corbel"/>
              <a:ea typeface="Calibri"/>
              <a:cs typeface="Calibri"/>
            </a:endParaRPr>
          </a:p>
          <a:p>
            <a:r>
              <a:rPr lang="en-US" sz="1400">
                <a:ea typeface="+mn-lt"/>
                <a:cs typeface="+mn-lt"/>
              </a:rPr>
              <a:t>Hartung MP, Cadogan M, Cadogan MPH and M. Abdominal CT: Phases. Life in the Fast Lane • LITFL. Published February 2, 2023. </a:t>
            </a:r>
            <a:r>
              <a:rPr lang="en-US" sz="1400" dirty="0">
                <a:ea typeface="+mn-lt"/>
                <a:cs typeface="+mn-lt"/>
              </a:rPr>
              <a:t>https://litfl.com/abdominal-ct-phases/</a:t>
            </a:r>
            <a:endParaRPr lang="en-US"/>
          </a:p>
          <a:p>
            <a:r>
              <a:rPr lang="en-US" sz="1300">
                <a:ea typeface="+mn-lt"/>
                <a:cs typeface="+mn-lt"/>
              </a:rPr>
              <a:t>Huisman M, Bauer K. Clinical presentation and diagnosis of the nonpregnant adult with suspected deep vein thrombosis of the lower extremity. UpToDate. Published January 16, 2026. </a:t>
            </a:r>
            <a:r>
              <a:rPr lang="en-US" sz="1300" dirty="0">
                <a:ea typeface="+mn-lt"/>
                <a:cs typeface="+mn-lt"/>
              </a:rPr>
              <a:t>https://www.uptodate.com/contents/clinical-presentation-and-diagnosis-of-the-nonpregnant-adult-with-suspected-deep-vein-thrombosis-of-the-lower-extremity?search=DVT%20and%20US&amp;source=search_result&amp;selectedTitle=1~150&amp;usage_type=default&amp;display_rank=1#H10766801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300">
                <a:ea typeface="+mn-lt"/>
                <a:cs typeface="+mn-lt"/>
              </a:rPr>
              <a:t>Kang S, Inaba K, Foran C. Acute appendicitis in adults: Diagnostic evaluation. UpToDate. Published December 11, 2025. </a:t>
            </a:r>
            <a:r>
              <a:rPr lang="en-US" sz="1300" dirty="0">
                <a:ea typeface="+mn-lt"/>
                <a:cs typeface="+mn-lt"/>
              </a:rPr>
              <a:t>https://www.uptodate.com/contents/acute-appendicitis-in-adults-diagnostic-evaluation?search=ct%20vs%20US&amp;source=search_result&amp;selectedTitle=5~150&amp;usage_type=default&amp;display_rank=5#H2630501694</a:t>
            </a:r>
            <a:endParaRPr lang="en-US" sz="1400" dirty="0">
              <a:ea typeface="+mn-lt"/>
              <a:cs typeface="+mn-lt"/>
            </a:endParaRPr>
          </a:p>
          <a:p>
            <a:r>
              <a:rPr lang="en-US" sz="1400">
                <a:ea typeface="+mn-lt"/>
                <a:cs typeface="+mn-lt"/>
              </a:rPr>
              <a:t>Sipos J. Overview of the clinical utility of ultrasonography in thyroid disease. UpToDate. Published February 17, 2026. </a:t>
            </a:r>
            <a:r>
              <a:rPr lang="en-US" sz="1400" dirty="0">
                <a:ea typeface="+mn-lt"/>
                <a:cs typeface="+mn-lt"/>
              </a:rPr>
              <a:t>https://www.uptodate.com/contents/overview-of-the-clinical-utility-of-ultrasonography-in-thyroid-disease?search=ct%20vs%20US&amp;source=search_result&amp;selectedTitle=1~150&amp;usage_type=default&amp;display_rank=1#H22439513</a:t>
            </a:r>
            <a:endParaRPr lang="en-US"/>
          </a:p>
          <a:p>
            <a:r>
              <a:rPr lang="en-US" sz="1400" dirty="0" err="1">
                <a:ea typeface="+mn-lt"/>
                <a:cs typeface="+mn-lt"/>
              </a:rPr>
              <a:t>Zakko</a:t>
            </a:r>
            <a:r>
              <a:rPr lang="en-US" sz="1400" dirty="0">
                <a:ea typeface="+mn-lt"/>
                <a:cs typeface="+mn-lt"/>
              </a:rPr>
              <a:t> S, Afdhal N. Acute calculous cholecystitis: Clinical features and diagnosis. UpToDate. Published September 9, 2024. https://www.uptodate.com/contents/acute-calculous-cholecystitis-clinical-features-and-diagnosis?search=cholecystitis%20and%20US&amp;source=search_result&amp;selectedTitle=1~150&amp;usage_type=default&amp;display_rank=1#H1348129124</a:t>
            </a:r>
            <a:endParaRPr lang="en-US"/>
          </a:p>
          <a:p>
            <a:endParaRPr lang="en-US" sz="1400" dirty="0"/>
          </a:p>
          <a:p>
            <a:endParaRPr lang="en-US" sz="1400" dirty="0">
              <a:latin typeface="Corbel"/>
              <a:ea typeface="Calibri"/>
              <a:cs typeface="Calibri"/>
            </a:endParaRPr>
          </a:p>
          <a:p>
            <a:endParaRPr lang="en-US" sz="14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89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4D74-30A6-7F50-DB2C-F641BDC6A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D3EE3-2E05-F628-C606-D35578F06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Janelle-lala@uiowa.edu</a:t>
            </a:r>
          </a:p>
        </p:txBody>
      </p:sp>
    </p:spTree>
    <p:extLst>
      <p:ext uri="{BB962C8B-B14F-4D97-AF65-F5344CB8AC3E}">
        <p14:creationId xmlns:p14="http://schemas.microsoft.com/office/powerpoint/2010/main" val="162982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FF32-43B7-6129-CFA8-B28B511F5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Ultrasound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5D251-4144-D2C4-3B1D-F800FAB45E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US uses sound waves to produce an image</a:t>
            </a:r>
          </a:p>
          <a:p>
            <a:r>
              <a:rPr lang="en-US"/>
              <a:t>Limitations </a:t>
            </a:r>
          </a:p>
          <a:p>
            <a:pPr marL="575945" lvl="1"/>
            <a:r>
              <a:rPr lang="en-US"/>
              <a:t>Patient BMI</a:t>
            </a:r>
          </a:p>
          <a:p>
            <a:pPr marL="575945" lvl="1"/>
            <a:r>
              <a:rPr lang="en-US"/>
              <a:t>Sonographer – User dependent</a:t>
            </a:r>
          </a:p>
          <a:p>
            <a:pPr marL="575945" lvl="1"/>
            <a:r>
              <a:rPr lang="en-US"/>
              <a:t>Patient anatomy</a:t>
            </a:r>
          </a:p>
          <a:p>
            <a:pPr marL="575945" lvl="1"/>
            <a:r>
              <a:rPr lang="en-US"/>
              <a:t>Areas obscured by bone or air </a:t>
            </a:r>
          </a:p>
          <a:p>
            <a:pPr lvl="1"/>
            <a:endParaRPr lang="en-US"/>
          </a:p>
          <a:p>
            <a:pPr>
              <a:buFont typeface="Arial" pitchFamily="49" charset="0"/>
              <a:buChar char="▪"/>
            </a:pPr>
            <a:r>
              <a:rPr lang="en-US"/>
              <a:t>Positive</a:t>
            </a:r>
          </a:p>
          <a:p>
            <a:pPr marL="575945" lvl="1"/>
            <a:r>
              <a:rPr lang="en-US"/>
              <a:t>No radiation exposure!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884CFF-478F-25A7-B599-4400D93DF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6815" y="2293207"/>
            <a:ext cx="4417874" cy="34907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4CD67-C287-7EB6-D206-8260AD36CA42}"/>
              </a:ext>
            </a:extLst>
          </p:cNvPr>
          <p:cNvSpPr txBox="1"/>
          <p:nvPr/>
        </p:nvSpPr>
        <p:spPr>
          <a:xfrm>
            <a:off x="6098304" y="5913551"/>
            <a:ext cx="4762206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</a:rPr>
              <a:t>https://www.nibib.nih.gov/science-education/science-topics/ultrasound</a:t>
            </a:r>
            <a:endParaRPr lang="en-US" sz="12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70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2B964-3F8E-7F5D-4C7B-8436E091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Basics: Probes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692E1-B798-A443-9103-D18E8EB6C5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Linear </a:t>
            </a:r>
          </a:p>
          <a:p>
            <a:pPr marL="575945" lvl="1"/>
            <a:r>
              <a:rPr lang="en-US" dirty="0"/>
              <a:t>High resolution for superficial structures</a:t>
            </a:r>
          </a:p>
          <a:p>
            <a:pPr marL="575945" lvl="1"/>
            <a:r>
              <a:rPr lang="en-US" dirty="0"/>
              <a:t>Vascular, breast, thyroid, MSK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Curvilinear </a:t>
            </a:r>
          </a:p>
          <a:p>
            <a:pPr marL="575945" lvl="1"/>
            <a:r>
              <a:rPr lang="en-US" dirty="0"/>
              <a:t>Deeper penetration</a:t>
            </a:r>
          </a:p>
          <a:p>
            <a:pPr marL="575945" lvl="1"/>
            <a:r>
              <a:rPr lang="en-US" dirty="0"/>
              <a:t>Abdominal  and OB/GYN</a:t>
            </a:r>
          </a:p>
          <a:p>
            <a:pPr>
              <a:buFont typeface="Arial" pitchFamily="49" charset="0"/>
              <a:buChar char="▪"/>
            </a:pPr>
            <a:r>
              <a:rPr lang="en-US" dirty="0"/>
              <a:t>Phased array </a:t>
            </a:r>
          </a:p>
          <a:p>
            <a:pPr marL="575945" lvl="1"/>
            <a:r>
              <a:rPr lang="en-US" dirty="0"/>
              <a:t>Small face</a:t>
            </a:r>
          </a:p>
          <a:p>
            <a:pPr marL="575945" lvl="1"/>
            <a:r>
              <a:rPr lang="en-US" dirty="0"/>
              <a:t>Heart (between ribs), transcranial </a:t>
            </a:r>
          </a:p>
          <a:p>
            <a:pPr marL="575945" lvl="1"/>
            <a:endParaRPr lang="en-US" dirty="0"/>
          </a:p>
        </p:txBody>
      </p:sp>
      <p:pic>
        <p:nvPicPr>
          <p:cNvPr id="6" name="Content Placeholder 4" descr="A row of ultrasound equipment&#10;&#10;AI-generated content may be incorrect.">
            <a:extLst>
              <a:ext uri="{FF2B5EF4-FFF2-40B4-BE49-F238E27FC236}">
                <a16:creationId xmlns:a16="http://schemas.microsoft.com/office/drawing/2014/main" id="{B4D63C2A-1D71-6989-16C0-F43236C2B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813" y="2615781"/>
            <a:ext cx="4419600" cy="28456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770E3E-8F15-71A1-17BE-A138B51A8BD2}"/>
              </a:ext>
            </a:extLst>
          </p:cNvPr>
          <p:cNvSpPr txBox="1"/>
          <p:nvPr/>
        </p:nvSpPr>
        <p:spPr>
          <a:xfrm>
            <a:off x="6099882" y="5620392"/>
            <a:ext cx="4728300" cy="42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/>
              <a:t>https://www.pocus101.com/ultrasound-machine-basics-knobology-probes-and-modes/</a:t>
            </a:r>
          </a:p>
        </p:txBody>
      </p:sp>
    </p:spTree>
    <p:extLst>
      <p:ext uri="{BB962C8B-B14F-4D97-AF65-F5344CB8AC3E}">
        <p14:creationId xmlns:p14="http://schemas.microsoft.com/office/powerpoint/2010/main" val="9263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2905D-250C-7A67-B3E7-F4B1AEFD4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 Basics: Terminology</a:t>
            </a:r>
          </a:p>
        </p:txBody>
      </p:sp>
      <p:pic>
        <p:nvPicPr>
          <p:cNvPr id="9" name="Content Placeholder 8" descr="EUS Terminology">
            <a:extLst>
              <a:ext uri="{FF2B5EF4-FFF2-40B4-BE49-F238E27FC236}">
                <a16:creationId xmlns:a16="http://schemas.microsoft.com/office/drawing/2014/main" id="{BEF7E2BC-67A4-23C5-BFFC-C1B651837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020" y="1814358"/>
            <a:ext cx="5587673" cy="41848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1389D6-8055-8DF3-9D05-24044CDA6267}"/>
              </a:ext>
            </a:extLst>
          </p:cNvPr>
          <p:cNvSpPr txBox="1"/>
          <p:nvPr/>
        </p:nvSpPr>
        <p:spPr>
          <a:xfrm>
            <a:off x="3284170" y="6097973"/>
            <a:ext cx="6302548" cy="526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http://educationaldimensions.com/eLearn/aspirationandbiopsy/eusterm.php</a:t>
            </a:r>
            <a:endParaRPr lang="en-US" sz="12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5663356" cy="426720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342900" indent="-342900"/>
            <a:r>
              <a:rPr lang="en-US" dirty="0"/>
              <a:t>CT uses x-ray and computer processing to create a detailed cross-sectional image of the body </a:t>
            </a:r>
          </a:p>
          <a:p>
            <a:pPr marL="342900" indent="-342900"/>
            <a:r>
              <a:rPr lang="en-US" dirty="0"/>
              <a:t>Limitations</a:t>
            </a:r>
          </a:p>
          <a:p>
            <a:pPr lvl="1"/>
            <a:r>
              <a:rPr lang="en-US" dirty="0"/>
              <a:t>Radiation exposure</a:t>
            </a:r>
          </a:p>
          <a:p>
            <a:r>
              <a:rPr lang="en-US" dirty="0"/>
              <a:t>Positive</a:t>
            </a:r>
          </a:p>
          <a:p>
            <a:pPr lvl="1"/>
            <a:r>
              <a:rPr lang="en-US" dirty="0"/>
              <a:t>Higher level of detail</a:t>
            </a:r>
          </a:p>
          <a:p>
            <a:pPr lvl="1"/>
            <a:r>
              <a:rPr lang="en-US" dirty="0"/>
              <a:t>Can look tissue past bone </a:t>
            </a:r>
          </a:p>
          <a:p>
            <a:pPr lvl="1"/>
            <a:r>
              <a:rPr lang="en-US" dirty="0"/>
              <a:t>Not dependent on skill of user </a:t>
            </a:r>
          </a:p>
          <a:p>
            <a:r>
              <a:rPr lang="en-US" dirty="0"/>
              <a:t>No absolute contraindications</a:t>
            </a:r>
          </a:p>
          <a:p>
            <a:pPr lvl="1"/>
            <a:r>
              <a:rPr lang="en-US" dirty="0"/>
              <a:t>Anaphylaxis IV contrast </a:t>
            </a:r>
          </a:p>
          <a:p>
            <a:pPr marL="575945" lvl="1"/>
            <a:r>
              <a:rPr lang="en-US" dirty="0"/>
              <a:t>Pregnancy (will use CT in life threatening diagnoses) </a:t>
            </a:r>
          </a:p>
          <a:p>
            <a:r>
              <a:rPr lang="en-US" dirty="0"/>
              <a:t>Different views and windows </a:t>
            </a:r>
          </a:p>
          <a:p>
            <a:endParaRPr lang="en-US"/>
          </a:p>
        </p:txBody>
      </p:sp>
      <p:pic>
        <p:nvPicPr>
          <p:cNvPr id="4" name="Content Placeholder 3" descr="A diagram of a person lying on a medical device&#10;&#10;AI-generated content may be incorrect.">
            <a:extLst>
              <a:ext uri="{FF2B5EF4-FFF2-40B4-BE49-F238E27FC236}">
                <a16:creationId xmlns:a16="http://schemas.microsoft.com/office/drawing/2014/main" id="{C033B89F-1FC0-6346-B96E-962D186E1B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13732" y="1906121"/>
            <a:ext cx="4420759" cy="399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0CD3E-7054-CE0F-5541-39729AB06F22}"/>
              </a:ext>
            </a:extLst>
          </p:cNvPr>
          <p:cNvSpPr txBox="1"/>
          <p:nvPr/>
        </p:nvSpPr>
        <p:spPr>
          <a:xfrm>
            <a:off x="8067651" y="6041554"/>
            <a:ext cx="3574857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ea typeface="+mn-lt"/>
                <a:cs typeface="+mn-lt"/>
              </a:rPr>
              <a:t>https://www.nejm.org/doi/full/10.1056/NEJMra072149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B2BC8-8A9D-68FA-0EDE-47B04FC0F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CT Basics: Various Views</a:t>
            </a:r>
          </a:p>
        </p:txBody>
      </p:sp>
      <p:pic>
        <p:nvPicPr>
          <p:cNvPr id="4" name="Content Placeholder 3" descr="A diagram of a person with a coronal and x-ray&#10;&#10;AI-generated content may be incorrect.">
            <a:extLst>
              <a:ext uri="{FF2B5EF4-FFF2-40B4-BE49-F238E27FC236}">
                <a16:creationId xmlns:a16="http://schemas.microsoft.com/office/drawing/2014/main" id="{E1098B2B-1843-7F7D-E281-62524B5B2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1798" y="1905000"/>
            <a:ext cx="9005232" cy="4267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6C6FD-F256-8224-7F1D-483501F41191}"/>
              </a:ext>
            </a:extLst>
          </p:cNvPr>
          <p:cNvSpPr txBox="1"/>
          <p:nvPr/>
        </p:nvSpPr>
        <p:spPr>
          <a:xfrm>
            <a:off x="3046200" y="6422117"/>
            <a:ext cx="7916168" cy="5262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https://www.radiologycafe.com/radiology-basics/imaging-modalities/ct-overview/</a:t>
            </a:r>
            <a:endParaRPr lang="en-US" sz="12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8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21EC2-CD25-726C-9519-5DB79A905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en-US"/>
              <a:t>CT Basics: Windows</a:t>
            </a:r>
          </a:p>
        </p:txBody>
      </p:sp>
      <p:pic>
        <p:nvPicPr>
          <p:cNvPr id="4" name="Content Placeholder 3" descr="A close-up of a ct scan&#10;&#10;AI-generated content may be incorrect.">
            <a:extLst>
              <a:ext uri="{FF2B5EF4-FFF2-40B4-BE49-F238E27FC236}">
                <a16:creationId xmlns:a16="http://schemas.microsoft.com/office/drawing/2014/main" id="{D5C30493-68C3-1A43-B10B-F33C9EF66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2414" y="2287453"/>
            <a:ext cx="9144000" cy="3502294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FC2FBE-5CFB-3E1F-7292-94888C8227F4}"/>
              </a:ext>
            </a:extLst>
          </p:cNvPr>
          <p:cNvSpPr txBox="1"/>
          <p:nvPr/>
        </p:nvSpPr>
        <p:spPr>
          <a:xfrm>
            <a:off x="4301208" y="6041853"/>
            <a:ext cx="6895456" cy="25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u="sng" strike="noStrike" dirty="0">
                <a:latin typeface="Corbel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https://litfl.com/abdominal-ct-windows-basics/</a:t>
            </a:r>
            <a:endParaRPr lang="en-US" sz="1200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95756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Custom" id="{37DB63F3-72C7-4A67-82CB-DE1EC68F0B1F}" vid="{1DDF8815-C24B-4878-AB18-C1C7DB7407A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2B82EB-80D3-4DDB-9A53-0D22163B57B3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5FC92C0-A33F-467F-A65D-AA0CE0BD2B63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BA52FF4-E484-4953-8434-9402E3BE0AB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Custom</Template>
  <Application>Microsoft Office PowerPoint</Application>
  <PresentationFormat>Custom</PresentationFormat>
  <Slides>34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Custom</vt:lpstr>
      <vt:lpstr>CT and US Imaging: Going Past the Black and White and Into the Gray</vt:lpstr>
      <vt:lpstr>Disclosures</vt:lpstr>
      <vt:lpstr>Learning Objectives</vt:lpstr>
      <vt:lpstr>Ultrasound Basics</vt:lpstr>
      <vt:lpstr>US Basics: Probes</vt:lpstr>
      <vt:lpstr>US Basics: Terminology</vt:lpstr>
      <vt:lpstr>CT Basics</vt:lpstr>
      <vt:lpstr>CT Basics: Various Views</vt:lpstr>
      <vt:lpstr>CT Basics: Windows</vt:lpstr>
      <vt:lpstr>CT Basics: CT with contrast vs CTA </vt:lpstr>
      <vt:lpstr>CT vs. US - Examples</vt:lpstr>
      <vt:lpstr>US: Deep Vein Thrombosis </vt:lpstr>
      <vt:lpstr>US: Large DVT</vt:lpstr>
      <vt:lpstr>CT: Appendicitis </vt:lpstr>
      <vt:lpstr>US: Appendicitis </vt:lpstr>
      <vt:lpstr>US: Cholecystitis</vt:lpstr>
      <vt:lpstr>CT Cholecystitis </vt:lpstr>
      <vt:lpstr>US: Thyroid </vt:lpstr>
      <vt:lpstr>US: Thyroid Nodule </vt:lpstr>
      <vt:lpstr>CT: Thyroid </vt:lpstr>
      <vt:lpstr>US: Abscess</vt:lpstr>
      <vt:lpstr>US: Abscess </vt:lpstr>
      <vt:lpstr>CT: Abscess </vt:lpstr>
      <vt:lpstr>CT: Phlegmon </vt:lpstr>
      <vt:lpstr>CT: GI Bleed</vt:lpstr>
      <vt:lpstr>Other Examples</vt:lpstr>
      <vt:lpstr>CT: Pneumothorax </vt:lpstr>
      <vt:lpstr>CT: Atelectasis and Pleural Effusion </vt:lpstr>
      <vt:lpstr>CT: Pulmonary Embolism </vt:lpstr>
      <vt:lpstr>CT: Aortic Dissection </vt:lpstr>
      <vt:lpstr>US: Achilles Tendon Rupture</vt:lpstr>
      <vt:lpstr>Conclusion </vt:lpstr>
      <vt:lpstr>References 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535</cp:revision>
  <dcterms:created xsi:type="dcterms:W3CDTF">2026-02-02T14:26:07Z</dcterms:created>
  <dcterms:modified xsi:type="dcterms:W3CDTF">2026-03-29T00:26:45Z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