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0" autoAdjust="0"/>
    <p:restoredTop sz="94660"/>
  </p:normalViewPr>
  <p:slideViewPr>
    <p:cSldViewPr snapToGrid="0">
      <p:cViewPr varScale="1">
        <p:scale>
          <a:sx n="83" d="100"/>
          <a:sy n="83" d="100"/>
        </p:scale>
        <p:origin x="84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ydia@werkeninoostenrijk.nl" userId="05161d98-6b15-4ec2-8b16-64d4cf382a0c" providerId="ADAL" clId="{7D6654B4-64E9-4613-A742-73420D37B030}"/>
    <pc:docChg chg="undo custSel modSld">
      <pc:chgData name="lydia@werkeninoostenrijk.nl" userId="05161d98-6b15-4ec2-8b16-64d4cf382a0c" providerId="ADAL" clId="{7D6654B4-64E9-4613-A742-73420D37B030}" dt="2026-09-05T09:23:11.804" v="26" actId="1076"/>
      <pc:docMkLst>
        <pc:docMk/>
      </pc:docMkLst>
      <pc:sldChg chg="addSp modSp mod">
        <pc:chgData name="lydia@werkeninoostenrijk.nl" userId="05161d98-6b15-4ec2-8b16-64d4cf382a0c" providerId="ADAL" clId="{7D6654B4-64E9-4613-A742-73420D37B030}" dt="2026-09-05T09:23:11.804" v="26" actId="1076"/>
        <pc:sldMkLst>
          <pc:docMk/>
          <pc:sldMk cId="1968054024" sldId="256"/>
        </pc:sldMkLst>
        <pc:picChg chg="add mod">
          <ac:chgData name="lydia@werkeninoostenrijk.nl" userId="05161d98-6b15-4ec2-8b16-64d4cf382a0c" providerId="ADAL" clId="{7D6654B4-64E9-4613-A742-73420D37B030}" dt="2026-09-05T09:23:11.804" v="26" actId="1076"/>
          <ac:picMkLst>
            <pc:docMk/>
            <pc:sldMk cId="1968054024" sldId="256"/>
            <ac:picMk id="3" creationId="{1F32E97E-8286-0FE3-B6B6-2BBA46893E24}"/>
          </ac:picMkLst>
        </pc:picChg>
        <pc:picChg chg="mod">
          <ac:chgData name="lydia@werkeninoostenrijk.nl" userId="05161d98-6b15-4ec2-8b16-64d4cf382a0c" providerId="ADAL" clId="{7D6654B4-64E9-4613-A742-73420D37B030}" dt="2026-09-05T09:22:40.933" v="19" actId="1076"/>
          <ac:picMkLst>
            <pc:docMk/>
            <pc:sldMk cId="1968054024" sldId="256"/>
            <ac:picMk id="5" creationId="{770E1F62-023D-711C-935A-BA1D1A21BF5A}"/>
          </ac:picMkLst>
        </pc:picChg>
        <pc:picChg chg="mod modCrop">
          <ac:chgData name="lydia@werkeninoostenrijk.nl" userId="05161d98-6b15-4ec2-8b16-64d4cf382a0c" providerId="ADAL" clId="{7D6654B4-64E9-4613-A742-73420D37B030}" dt="2026-09-05T09:22:35.162" v="16" actId="14100"/>
          <ac:picMkLst>
            <pc:docMk/>
            <pc:sldMk cId="1968054024" sldId="256"/>
            <ac:picMk id="7" creationId="{BC727091-0991-D8A4-BBEE-4558830B139C}"/>
          </ac:picMkLst>
        </pc:picChg>
        <pc:picChg chg="mod modCrop">
          <ac:chgData name="lydia@werkeninoostenrijk.nl" userId="05161d98-6b15-4ec2-8b16-64d4cf382a0c" providerId="ADAL" clId="{7D6654B4-64E9-4613-A742-73420D37B030}" dt="2026-09-05T09:22:28.034" v="13" actId="1076"/>
          <ac:picMkLst>
            <pc:docMk/>
            <pc:sldMk cId="1968054024" sldId="256"/>
            <ac:picMk id="9" creationId="{45A72626-FCBA-0626-86BD-C8A4C4CD93A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A105FE-C650-8CC2-0F84-0F6451B256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F62CA3B-641F-3A00-C5F3-FE99D78CFC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24582F7-0988-3251-0117-7A707CDE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33518-E6D3-42DE-9240-1A868E73EA1B}" type="datetimeFigureOut">
              <a:rPr lang="nl-NL" smtClean="0"/>
              <a:t>5-9-2026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CF639C1-EBE4-C508-D68F-E79C51B7E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8C85B20-CB35-86DD-9A13-ECF912BB8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13B81-1426-4A33-9613-0EF54915D43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1500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49BE06-B581-C178-125E-D7975C6E7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926B039-69F3-C906-38E6-4E73A347B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1CA17B3-AADA-9005-DB88-950D5CE57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33518-E6D3-42DE-9240-1A868E73EA1B}" type="datetimeFigureOut">
              <a:rPr lang="nl-NL" smtClean="0"/>
              <a:t>5-9-2026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C8392DB-C75E-E957-5311-98F330AD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044A0D-99A0-033D-DAE8-BA501973A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13B81-1426-4A33-9613-0EF54915D43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418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0238021-7BEB-D93F-5D5A-E2FD9E2256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B4E9613-1FD7-4C75-C835-0FBACD13E2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C01240F-5D0C-FBD2-C9ED-1F6C69403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33518-E6D3-42DE-9240-1A868E73EA1B}" type="datetimeFigureOut">
              <a:rPr lang="nl-NL" smtClean="0"/>
              <a:t>5-9-2026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16A65EC-382D-483E-45B1-26B675C97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A779B7A-878E-47FB-E1C5-46943230A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13B81-1426-4A33-9613-0EF54915D43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8432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FD1E46-2556-5FB6-6648-6F38AF844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39543B8-87F3-D657-5C2C-FFE290BCB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4D72FB-2562-6CD0-4658-9C057A074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33518-E6D3-42DE-9240-1A868E73EA1B}" type="datetimeFigureOut">
              <a:rPr lang="nl-NL" smtClean="0"/>
              <a:t>5-9-2026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A1E818E-4B85-1852-505D-E00E974B2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FE7C71C-6CB7-3FBE-317A-AC4363863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13B81-1426-4A33-9613-0EF54915D43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5213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5F0B6F-D1F2-9886-5F72-3787BBF6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0AD2656-8C0B-8CDF-4053-05CD0F77F6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73ECC01-0F8A-F50E-BEF0-528930517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33518-E6D3-42DE-9240-1A868E73EA1B}" type="datetimeFigureOut">
              <a:rPr lang="nl-NL" smtClean="0"/>
              <a:t>5-9-2026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EE3C06F-D15E-7A1A-D0CD-FA087E81F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86179EC-1728-94D6-B13F-BD8EE4A09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13B81-1426-4A33-9613-0EF54915D43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1264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DF1AB6-4C4B-2F91-01EC-CA06330E6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1677881-7265-0858-A1CE-E7BE94E5BB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FF40DDF-C1CE-4464-C475-55F8525063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A23FC57-B7FA-D598-89BA-F3B62F6A3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33518-E6D3-42DE-9240-1A868E73EA1B}" type="datetimeFigureOut">
              <a:rPr lang="nl-NL" smtClean="0"/>
              <a:t>5-9-2026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EFF56E3-3D46-40FB-956E-146BFB909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CFF8061-B661-3FEE-5479-B60EF6C13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13B81-1426-4A33-9613-0EF54915D43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1509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6F769F-5A13-4763-4E83-6D14FB7CB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FA5E786-E630-1C9E-D6F6-8448F9A20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ADF1E80-80EB-4C0F-070E-5BD6D34B6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8B75784-966B-6C27-09BF-EFB77B20D2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62956EF-BB08-B01A-3F13-59FFA7BB51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45A27E6-1AAE-58C6-D832-461D98776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33518-E6D3-42DE-9240-1A868E73EA1B}" type="datetimeFigureOut">
              <a:rPr lang="nl-NL" smtClean="0"/>
              <a:t>5-9-2026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CAE6CEE-C0E7-4E47-4539-C05AE6B75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486A812-043C-A8A9-1410-C40AE0119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13B81-1426-4A33-9613-0EF54915D43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698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253F17-06AA-EAB5-3DFC-2C9F4A899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6FEA794-C558-ADD3-123C-CCF389B4D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33518-E6D3-42DE-9240-1A868E73EA1B}" type="datetimeFigureOut">
              <a:rPr lang="nl-NL" smtClean="0"/>
              <a:t>5-9-2026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4F7FDEB-A5D7-81CC-4565-EEA6D2AF8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8B7382F-C6CF-7B3C-5B38-086EE29A1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13B81-1426-4A33-9613-0EF54915D43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215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B1611FF-B902-78C1-BFE2-4A78516F9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33518-E6D3-42DE-9240-1A868E73EA1B}" type="datetimeFigureOut">
              <a:rPr lang="nl-NL" smtClean="0"/>
              <a:t>5-9-2026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21F4B2B-8BEE-911E-9143-1173FB3F8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FEB1884-6E73-50BD-F616-6055FA4D2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13B81-1426-4A33-9613-0EF54915D43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0910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D4B215-7D59-40EF-FE22-B664B0BED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CFBC36-44B1-D16B-B58A-21864345D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9347306-3D54-5E2D-94D9-56537A0A22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4DFC648-3950-B13A-D709-1A022DE1E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33518-E6D3-42DE-9240-1A868E73EA1B}" type="datetimeFigureOut">
              <a:rPr lang="nl-NL" smtClean="0"/>
              <a:t>5-9-2026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325EE90-DA2D-0115-FC69-0A07CB321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9917FD5-0B67-F4D8-064A-B4BE180C6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13B81-1426-4A33-9613-0EF54915D43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7719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10F7D5-B4D0-E049-CE7D-BD9C03882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C3C59A9C-3081-B976-35D0-7BD5961A7B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98A880B-808F-D64A-E710-1FB3B243C6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8E1C1E0-84D5-CD99-D1ED-4932FE672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33518-E6D3-42DE-9240-1A868E73EA1B}" type="datetimeFigureOut">
              <a:rPr lang="nl-NL" smtClean="0"/>
              <a:t>5-9-2026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50C614B-5424-326D-D40B-56D1F2E7A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F6F898D-B78E-5E0B-BF60-A4567D46C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13B81-1426-4A33-9613-0EF54915D43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7355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37B0A17-14BD-588C-2549-ECBEA0B7B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B525795-1E4E-10DC-6A6D-5C7BC3BD44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1B57213-9423-5A81-BD9B-299C8B3E7C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733518-E6D3-42DE-9240-1A868E73EA1B}" type="datetimeFigureOut">
              <a:rPr lang="nl-NL" smtClean="0"/>
              <a:t>5-9-2026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B99717-3F6B-F345-FAAB-04DFC5269D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56DC280-D098-A43B-F7DC-D4B437621A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E13B81-1426-4A33-9613-0EF54915D43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4247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70E1F62-023D-711C-935A-BA1D1A21B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9" r="20154"/>
          <a:stretch>
            <a:fillRect/>
          </a:stretch>
        </p:blipFill>
        <p:spPr>
          <a:xfrm>
            <a:off x="120480" y="364456"/>
            <a:ext cx="5975520" cy="630023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45A72626-FCBA-0626-86BD-C8A4C4CD93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1" b="2024"/>
          <a:stretch>
            <a:fillRect/>
          </a:stretch>
        </p:blipFill>
        <p:spPr>
          <a:xfrm>
            <a:off x="6259938" y="364456"/>
            <a:ext cx="5628607" cy="344957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BC727091-0991-D8A4-BBEE-4558830B13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90" r="733" b="6515"/>
          <a:stretch>
            <a:fillRect/>
          </a:stretch>
        </p:blipFill>
        <p:spPr>
          <a:xfrm>
            <a:off x="6259938" y="3934144"/>
            <a:ext cx="5629781" cy="2730543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F32E97E-8286-0FE3-B6B6-2BBA46893E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426" y="0"/>
            <a:ext cx="1797391" cy="89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05402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Breedbeeld</PresentationFormat>
  <Paragraphs>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lydia@werkeninoostenrijk.nl</dc:creator>
  <cp:lastModifiedBy>lydia@werkeninoostenrijk.nl</cp:lastModifiedBy>
  <cp:revision>1</cp:revision>
  <dcterms:created xsi:type="dcterms:W3CDTF">2026-09-05T09:17:46Z</dcterms:created>
  <dcterms:modified xsi:type="dcterms:W3CDTF">2026-09-05T09:23:20Z</dcterms:modified>
</cp:coreProperties>
</file>