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366" r:id="rId7"/>
    <p:sldId id="367" r:id="rId8"/>
    <p:sldId id="368" r:id="rId9"/>
    <p:sldId id="369" r:id="rId10"/>
    <p:sldId id="370" r:id="rId11"/>
    <p:sldId id="371" r:id="rId12"/>
    <p:sldId id="372" r:id="rId13"/>
    <p:sldId id="373" r:id="rId14"/>
    <p:sldId id="374" r:id="rId15"/>
    <p:sldId id="375" r:id="rId16"/>
    <p:sldId id="376" r:id="rId17"/>
    <p:sldId id="377" r:id="rId18"/>
    <p:sldId id="378" r:id="rId19"/>
    <p:sldId id="381" r:id="rId20"/>
    <p:sldId id="382" r:id="rId21"/>
    <p:sldId id="379" r:id="rId22"/>
    <p:sldId id="380" r:id="rId23"/>
    <p:sldId id="383" r:id="rId24"/>
    <p:sldId id="384" r:id="rId25"/>
    <p:sldId id="385" r:id="rId26"/>
    <p:sldId id="386" r:id="rId27"/>
    <p:sldId id="387" r:id="rId28"/>
    <p:sldId id="388" r:id="rId29"/>
    <p:sldId id="391" r:id="rId30"/>
    <p:sldId id="392" r:id="rId31"/>
    <p:sldId id="394" r:id="rId32"/>
    <p:sldId id="393" r:id="rId33"/>
    <p:sldId id="395" r:id="rId34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144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6CB14E7-72EC-4E8E-BC08-D4E5B6606C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0858084B-3BE1-4FBA-8468-5E71733AEE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2E39EBA-CFE7-4D0B-BA7B-880788D9ED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B6B55-4DB1-4B34-909C-579C8892AA23}" type="datetimeFigureOut">
              <a:rPr lang="it-IT" smtClean="0"/>
              <a:t>05/04/2020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6C1BF54-0959-4DFF-A908-E1D6F7F536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50EA362-55DC-4D50-AFCE-E2E0465CD5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D1C1C-BE46-468C-9654-CAE3149C69A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807621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36755A7-8143-4960-8D1A-9209B0F7B9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8591F870-E3CC-4FE9-A811-F725C2186C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16B96AE-5CEA-48D3-8CB5-D2A14D3145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B6B55-4DB1-4B34-909C-579C8892AA23}" type="datetimeFigureOut">
              <a:rPr lang="it-IT" smtClean="0"/>
              <a:t>05/04/2020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22F6891-C24C-4310-BEC4-B7B185BB8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82E5459-5DD3-473D-B705-C3BB0DEF8D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D1C1C-BE46-468C-9654-CAE3149C69A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174745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EFF9DB0A-15C2-40B2-ADBE-D78374D911D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69E2841B-A897-4587-838C-49FBE34AB7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D0A28C3-BD3B-41BC-901F-CFF54CC9DB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B6B55-4DB1-4B34-909C-579C8892AA23}" type="datetimeFigureOut">
              <a:rPr lang="it-IT" smtClean="0"/>
              <a:t>05/04/2020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0B05AED-0E25-4259-B8A2-501B0DCCF8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63FB1AD-E2E7-43C0-B602-1F880FFB02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D1C1C-BE46-468C-9654-CAE3149C69A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097997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35F25F5-343E-4936-A1E1-1F1A0AC81E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EF6183B-5870-4A55-A7A7-0FE5F28568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2ADA119-6D6E-499C-880D-E7F5E05C6C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B6B55-4DB1-4B34-909C-579C8892AA23}" type="datetimeFigureOut">
              <a:rPr lang="it-IT" smtClean="0"/>
              <a:t>05/04/2020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B862CC4-8029-448A-8D40-6783FF77AF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DDB1BCE-4572-4594-93E3-998F520CE6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D1C1C-BE46-468C-9654-CAE3149C69A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200145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F26A722-FFF8-4712-B099-EB8BB035DF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E248A347-25B7-4A22-8FD8-D940C2DCCC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DC7200E-FD44-4F02-A9F0-F8D024B3BB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B6B55-4DB1-4B34-909C-579C8892AA23}" type="datetimeFigureOut">
              <a:rPr lang="it-IT" smtClean="0"/>
              <a:t>05/04/2020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4DCD1FC-875A-48C0-A7F4-EA9D0E50B1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33D9213-0123-4859-AB69-5E7FC80850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D1C1C-BE46-468C-9654-CAE3149C69A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911949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427B7CD-FC7F-4126-82B3-A6DF1F3024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DDD2012-7DFB-46D7-BF17-9308B237F4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B9EF57C1-9CEB-4C96-8431-7E94A2DEE2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603598FC-9F26-4055-B648-89AFF714DF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B6B55-4DB1-4B34-909C-579C8892AA23}" type="datetimeFigureOut">
              <a:rPr lang="it-IT" smtClean="0"/>
              <a:t>05/04/2020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B92F6E8E-72FA-4D6E-B1AF-E2A9F9CE89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E247BE0C-EBE7-4C20-BEC5-8C7591A81F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D1C1C-BE46-468C-9654-CAE3149C69A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165942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6207B0D-72AC-425F-9C4F-15FD6FE6BB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31ED1826-8A0E-477C-ACB6-6D74DF01BF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804C63D8-1BD0-43B8-B3C7-B107AE35D4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91CB81B2-0E2C-465E-88E3-5E013F9F643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4DACC523-7517-4484-8727-77C653508C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163DB9F9-F0D5-4EE1-9871-674A7F25E6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B6B55-4DB1-4B34-909C-579C8892AA23}" type="datetimeFigureOut">
              <a:rPr lang="it-IT" smtClean="0"/>
              <a:t>05/04/2020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A61FC754-76F0-428E-8ACA-52749FAD2E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E317706E-E208-47A3-A2E3-F74BA15168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D1C1C-BE46-468C-9654-CAE3149C69A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399634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2EC5C12-ED67-4E17-914D-AE31FEFEB2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3C900299-0D1C-41AB-9A89-079766AF34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B6B55-4DB1-4B34-909C-579C8892AA23}" type="datetimeFigureOut">
              <a:rPr lang="it-IT" smtClean="0"/>
              <a:t>05/04/2020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774A3015-3AEF-4086-B854-8DF4037649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5F3EF3E1-4EAB-4F58-B925-17A2154A4E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D1C1C-BE46-468C-9654-CAE3149C69A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107940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40447C89-6CBE-40E9-9881-BFFFA3089D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B6B55-4DB1-4B34-909C-579C8892AA23}" type="datetimeFigureOut">
              <a:rPr lang="it-IT" smtClean="0"/>
              <a:t>05/04/2020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5146761B-58E1-4CF7-AAA4-05C6A5CF22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098D3AE7-F4DE-49E1-B3D1-C0512FCF10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D1C1C-BE46-468C-9654-CAE3149C69A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95894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2D448D1-6D48-4A5B-96F4-88505B26F0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EEA76C8-9E61-4BAA-8A84-05184A895C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F919D87A-0008-4ABD-AF0D-AB5E0CE843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60A4D107-8C8B-4369-8FD1-AEAD7A5AB0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B6B55-4DB1-4B34-909C-579C8892AA23}" type="datetimeFigureOut">
              <a:rPr lang="it-IT" smtClean="0"/>
              <a:t>05/04/2020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4E79BA4B-673C-4782-9AB7-BACE216A56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C111E44E-D67E-4FA4-B6F5-AAFB94B8C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D1C1C-BE46-468C-9654-CAE3149C69A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733015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84CEFAD-EB05-4814-B5F5-3D53959248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A3E57591-97E5-4341-9148-DFE97422A8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65F72EBF-8076-4436-AC16-9FB8576154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DDD3DCED-20AF-4FF1-A6BB-0C7EC36399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B6B55-4DB1-4B34-909C-579C8892AA23}" type="datetimeFigureOut">
              <a:rPr lang="it-IT" smtClean="0"/>
              <a:t>05/04/2020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F59CE3C5-8D3E-4CEC-B41D-7FC53F76C5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BBB47F77-ABDE-425C-B5ED-3493704DAA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D1C1C-BE46-468C-9654-CAE3149C69A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754020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3C4BA03C-5272-47E6-B3D1-28409FEA46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4CBC3938-AD68-4581-AF72-129BAD3B6E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E12CDBB-96DD-431E-A25B-9EADF7F21D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DB6B55-4DB1-4B34-909C-579C8892AA23}" type="datetimeFigureOut">
              <a:rPr lang="it-IT" smtClean="0"/>
              <a:t>05/04/2020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CA720F1-C6F1-4B36-9F51-0740BF76981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6FF87A0-B211-4BC4-92F8-09774B922B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7D1C1C-BE46-468C-9654-CAE3149C69A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652910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4C3243FA-408F-4F5D-A062-F2B6DC968B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824" y="158700"/>
            <a:ext cx="8857707" cy="6509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8358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1E6C7C40-B864-45C0-847F-AF94F77BF4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889" y="257175"/>
            <a:ext cx="8365223" cy="6185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8078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8C0F57EA-70CF-476A-A5FE-220CECE461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786" y="199219"/>
            <a:ext cx="8692428" cy="6060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3787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E94984DB-6268-47EC-A055-6A177B1F25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979" y="329491"/>
            <a:ext cx="8480041" cy="6199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9947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51C070A5-CADE-45C8-B551-B2B23D6E6D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800" y="352424"/>
            <a:ext cx="8246573" cy="6048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3621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1BFFF9D5-E56F-4FB7-87A7-B6070B2705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395" y="103968"/>
            <a:ext cx="8658227" cy="6367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7734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2E09DE7C-7058-4994-8FE6-8D30BEC2EB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531" y="114372"/>
            <a:ext cx="8522007" cy="6005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6151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9C5D783E-13EB-4BD3-A3D1-723A5B3497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379" y="266919"/>
            <a:ext cx="8654929" cy="6536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2064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380CF859-0F0E-4EA6-A874-66ECE57CC6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180" y="225084"/>
            <a:ext cx="8643640" cy="6189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2771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9DE1A9C5-5758-4BA5-8DEE-D774CBEAD5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0464"/>
            <a:ext cx="8656117" cy="6457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5497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65842A89-7606-4CA2-90B9-D3C59B52CE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483" y="187056"/>
            <a:ext cx="8553231" cy="6284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2753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01C86D86-5F0D-48C1-8B1C-82E3FCEB19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8868"/>
            <a:ext cx="8947052" cy="6620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2713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478C2CB1-263F-40C0-9A2F-51AE43FD8F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111" y="196801"/>
            <a:ext cx="8415609" cy="6175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6320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7D86B898-D2A9-4DC8-81E9-B764251A35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349" y="158481"/>
            <a:ext cx="8675297" cy="6435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9509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2F2D24F8-E2BA-48AC-A20C-E7B60F7F36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397" y="322970"/>
            <a:ext cx="8262571" cy="6190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180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19054D65-2BB6-482B-8821-82EB0BEE0D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819" y="366052"/>
            <a:ext cx="8448895" cy="6218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76768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36DBC3FC-3735-4F42-A187-E0DE74CD1C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295" y="356088"/>
            <a:ext cx="8575945" cy="6360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82648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8EC29D9A-8291-4B73-8DA8-193924D7CB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448" y="256954"/>
            <a:ext cx="8369250" cy="6377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76239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3AFD16CB-DC17-4F81-8AF2-164519D332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365" y="322530"/>
            <a:ext cx="8651484" cy="6481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22840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357E9630-2260-43AB-A346-E57A6699C1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365" y="384664"/>
            <a:ext cx="8417537" cy="6029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54433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1CF128CC-21B3-47B3-903C-D0900CE498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531" y="205885"/>
            <a:ext cx="8439371" cy="6366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30449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C3F00183-7890-446E-96F2-F20111D074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886" y="247649"/>
            <a:ext cx="8311446" cy="6279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8377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9030E152-66E4-4137-AC7C-9FD259461B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731" y="155627"/>
            <a:ext cx="8528538" cy="6546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63629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7D6F8133-AB26-4E51-865D-618967C9F3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770" y="135328"/>
            <a:ext cx="8377145" cy="6279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85368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0170F5D4-99E6-43F4-BD29-B98D48164A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671" y="266699"/>
            <a:ext cx="8422297" cy="6153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32645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BDF6FB64-5EFD-490F-9E5E-FC75845601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136" y="164343"/>
            <a:ext cx="8347223" cy="6069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26949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BB707B51-814E-45DA-B898-9B6C0DB080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723" y="149615"/>
            <a:ext cx="8717011" cy="629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8488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7F7748D8-426A-4CB7-9DE5-3B2E9D1901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092" y="241830"/>
            <a:ext cx="8189815" cy="6374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1945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DED4145B-2415-4447-84F6-BE5C06E19B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370" y="205263"/>
            <a:ext cx="8251647" cy="6447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2475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48038" y="333375"/>
            <a:ext cx="3968750" cy="3687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6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4213" y="333375"/>
            <a:ext cx="3195637" cy="309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7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4213" y="3429000"/>
            <a:ext cx="3189287" cy="303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8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51275" y="3357563"/>
            <a:ext cx="3968750" cy="309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9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43663" y="333375"/>
            <a:ext cx="2593975" cy="302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78FCD13D-331F-4A63-9B96-ACDC6D748654}"/>
              </a:ext>
            </a:extLst>
          </p:cNvPr>
          <p:cNvSpPr txBox="1"/>
          <p:nvPr/>
        </p:nvSpPr>
        <p:spPr>
          <a:xfrm>
            <a:off x="7763771" y="4761984"/>
            <a:ext cx="13692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/>
              <a:t>3^ fase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F0DE9ADA-EA9E-48A6-B90C-2D58B104F4E5}"/>
              </a:ext>
            </a:extLst>
          </p:cNvPr>
          <p:cNvSpPr txBox="1"/>
          <p:nvPr/>
        </p:nvSpPr>
        <p:spPr>
          <a:xfrm rot="20205439">
            <a:off x="682284" y="2271930"/>
            <a:ext cx="34377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i="1" dirty="0"/>
              <a:t>Policlinico di Abano Terme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9425A85D-0530-42E1-AFAC-5AC535C3415D}"/>
              </a:ext>
            </a:extLst>
          </p:cNvPr>
          <p:cNvSpPr txBox="1"/>
          <p:nvPr/>
        </p:nvSpPr>
        <p:spPr>
          <a:xfrm rot="20738471">
            <a:off x="4717367" y="933156"/>
            <a:ext cx="34377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i="1" dirty="0">
                <a:solidFill>
                  <a:schemeClr val="bg1"/>
                </a:solidFill>
              </a:rPr>
              <a:t>Policlinico di Abano Terme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C80A868C-CFE9-4EBC-8867-1566B4B7AF90}"/>
              </a:ext>
            </a:extLst>
          </p:cNvPr>
          <p:cNvSpPr txBox="1"/>
          <p:nvPr/>
        </p:nvSpPr>
        <p:spPr>
          <a:xfrm rot="20205439">
            <a:off x="4185139" y="5169876"/>
            <a:ext cx="34377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i="1" dirty="0"/>
              <a:t>Policlinico di Abano Terme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4CA25E36-670C-44E1-9ADD-ABA303CA2285}"/>
              </a:ext>
            </a:extLst>
          </p:cNvPr>
          <p:cNvSpPr txBox="1"/>
          <p:nvPr/>
        </p:nvSpPr>
        <p:spPr>
          <a:xfrm rot="20205439">
            <a:off x="609598" y="4956519"/>
            <a:ext cx="34377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i="1" dirty="0"/>
              <a:t>Policlinico di Abano Terme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D394164B-F584-45A0-9575-2B190A1BDC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244" y="211016"/>
            <a:ext cx="8175941" cy="5838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8434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3801CA08-D341-4E7B-B40F-918F72A374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635" y="282086"/>
            <a:ext cx="8302006" cy="5907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5288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AA217CEA-8E82-4F72-BD16-3761E88A12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171" y="379022"/>
            <a:ext cx="7789418" cy="6035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90741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</TotalTime>
  <Words>19</Words>
  <Application>Microsoft Office PowerPoint</Application>
  <PresentationFormat>Presentazione su schermo (4:3)</PresentationFormat>
  <Paragraphs>5</Paragraphs>
  <Slides>33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33</vt:i4>
      </vt:variant>
    </vt:vector>
  </HeadingPairs>
  <TitlesOfParts>
    <vt:vector size="37" baseType="lpstr">
      <vt:lpstr>Arial</vt:lpstr>
      <vt:lpstr>Calibri</vt:lpstr>
      <vt:lpstr>Calibri Light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sergio candiotto</dc:creator>
  <cp:lastModifiedBy>sergio candiotto</cp:lastModifiedBy>
  <cp:revision>7</cp:revision>
  <dcterms:created xsi:type="dcterms:W3CDTF">2020-04-05T17:57:46Z</dcterms:created>
  <dcterms:modified xsi:type="dcterms:W3CDTF">2020-04-05T19:44:43Z</dcterms:modified>
</cp:coreProperties>
</file>