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6" r:id="rId3"/>
    <p:sldId id="277" r:id="rId4"/>
    <p:sldId id="278" r:id="rId5"/>
    <p:sldId id="275" r:id="rId6"/>
    <p:sldId id="274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27/01/2013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27/01/2013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27/01/2013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27/01/2013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27/01/2013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27/01/2013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27/01/2013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27/01/2013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27/01/2013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27/01/2013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27/01/2013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27/01/2013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24936" cy="640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260648"/>
            <a:ext cx="8593985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516207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388322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60" cy="6446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721103" cy="644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Presentazione su schermo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Sergio</dc:creator>
  <cp:lastModifiedBy>Sergio</cp:lastModifiedBy>
  <cp:revision>6</cp:revision>
  <dcterms:created xsi:type="dcterms:W3CDTF">2013-01-27T16:57:26Z</dcterms:created>
  <dcterms:modified xsi:type="dcterms:W3CDTF">2013-01-27T17:41:14Z</dcterms:modified>
</cp:coreProperties>
</file>