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DE6A63-C1F1-43EE-9CF8-E3AEE1B19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1D72200-00F2-4574-A563-9E1514CD2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017C2A-FFAA-4BEE-9A50-ECD5F5938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250C-0DBC-4B9C-8B28-624CC6667CC7}" type="datetimeFigureOut">
              <a:rPr lang="it-IT" smtClean="0"/>
              <a:t>04/04/2020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D21F34-8B4A-4CC4-920B-65F27DC19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79DD7D-939F-4DF1-B054-8873BC9B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01A3-ADC4-4901-810D-866FABE3CF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52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81AF14-D3D8-4366-8AD0-E6E999A00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B9706AA-667D-4479-BD65-C246069CB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4235E8-FBF5-4D68-B5F1-0C258675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250C-0DBC-4B9C-8B28-624CC6667CC7}" type="datetimeFigureOut">
              <a:rPr lang="it-IT" smtClean="0"/>
              <a:t>04/04/2020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DB1437-8ED8-46DD-BABA-2B3AC9403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A0D650-C15A-4B95-82B7-2B630211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01A3-ADC4-4901-810D-866FABE3CF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361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5BAFAE8-A33D-4504-8D58-94F5C47946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C604BF-66F3-4643-84F5-C4C5E752E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B760B8-48DB-4455-90D2-CF8239747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250C-0DBC-4B9C-8B28-624CC6667CC7}" type="datetimeFigureOut">
              <a:rPr lang="it-IT" smtClean="0"/>
              <a:t>04/04/2020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7C85CC-974A-44D6-A01B-B75DB5CC1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3953EF-BD39-4F2F-9700-A0F2EF88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01A3-ADC4-4901-810D-866FABE3CF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458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215CB9-2806-42DD-9C0E-833365DE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06B3F9-8A89-4E1E-B58D-1EDFCA80B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911BE5-BB42-458A-B0B0-85186E80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250C-0DBC-4B9C-8B28-624CC6667CC7}" type="datetimeFigureOut">
              <a:rPr lang="it-IT" smtClean="0"/>
              <a:t>04/04/2020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CB7835-6D5C-4271-B2CE-3D1DE4C3D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93125F-5EDB-4195-978C-FAAFEE82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01A3-ADC4-4901-810D-866FABE3CF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301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06018-CF1A-43BC-BB69-22ED5A7B1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9B7053-2ADE-48D4-8701-15B297341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5ADF2E-6B15-4278-8669-A30536246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250C-0DBC-4B9C-8B28-624CC6667CC7}" type="datetimeFigureOut">
              <a:rPr lang="it-IT" smtClean="0"/>
              <a:t>04/04/2020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46A275-1339-4661-9DD7-612A7C26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6D43AF-6670-420A-A82E-AB478D492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01A3-ADC4-4901-810D-866FABE3CF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122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A60147-6740-4AFD-B9D7-96CB36C0E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2E935A-1325-4E13-9103-79C19B8D5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8AC0135-F752-4CCD-8ACF-9BA9AD2F0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5AFA51A-5388-4114-A40A-7570C448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250C-0DBC-4B9C-8B28-624CC6667CC7}" type="datetimeFigureOut">
              <a:rPr lang="it-IT" smtClean="0"/>
              <a:t>04/04/2020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E05B5B0-7669-4FE9-AF15-2B748F19A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11D2CC-2694-43D2-80D3-7834A4231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01A3-ADC4-4901-810D-866FABE3CF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683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654A6A-8EC8-4287-A274-E8D4AE9F5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AA2CC6-CCAB-4A29-8ED4-BF5D2D98F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42F020C-EF0E-4000-BF7F-236318C27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9F31684-6660-4806-A79D-73E6B5241A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67653D0-D72B-4B37-AD63-0550CFD31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F1FA2C0-1A08-4B91-B2D5-D72AAAAA3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250C-0DBC-4B9C-8B28-624CC6667CC7}" type="datetimeFigureOut">
              <a:rPr lang="it-IT" smtClean="0"/>
              <a:t>04/04/2020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F812746-1C9E-4B2B-BAC2-6FE6BC9C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0B4AD9A-F9CE-4658-847E-94EEC168C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01A3-ADC4-4901-810D-866FABE3CF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023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3374F6-D986-47C3-ADED-155FB2C27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355190-4603-4065-BD6E-2A45A78E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250C-0DBC-4B9C-8B28-624CC6667CC7}" type="datetimeFigureOut">
              <a:rPr lang="it-IT" smtClean="0"/>
              <a:t>04/04/2020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DE0B750-127A-47B0-8580-FAE0AC0F6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C9A6E98-BA45-4779-8CF0-ECBE647FA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01A3-ADC4-4901-810D-866FABE3CF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059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1544FEF-5C92-491C-94D1-585193A73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250C-0DBC-4B9C-8B28-624CC6667CC7}" type="datetimeFigureOut">
              <a:rPr lang="it-IT" smtClean="0"/>
              <a:t>04/04/2020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F7B380E-0939-4A69-B60D-098257C4D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31701B-0CE4-43D0-B1DF-C42F6D4C2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01A3-ADC4-4901-810D-866FABE3CF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3840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7FD95A-5367-4A2E-8733-B1745558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7C29E0-F095-4B8A-823D-62A0E2325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7B5A261-E8B6-4DCA-BB79-2D62654D5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4F5908B-44A6-4F8C-B22A-1E2BF7A45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250C-0DBC-4B9C-8B28-624CC6667CC7}" type="datetimeFigureOut">
              <a:rPr lang="it-IT" smtClean="0"/>
              <a:t>04/04/2020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2425657-0E6B-4DF3-B7A1-5CC7E62B1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3123FFD-BE01-494A-AD23-A40EE282C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01A3-ADC4-4901-810D-866FABE3CF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361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3EF877-0AC3-4754-B965-DF92E8967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B1FDB3D-99C2-4F06-AA0F-91CB3A37C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B19A52-0EDC-4B02-B9D6-FCBD96983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0014F81-737E-4EAA-8E82-D9D75D91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250C-0DBC-4B9C-8B28-624CC6667CC7}" type="datetimeFigureOut">
              <a:rPr lang="it-IT" smtClean="0"/>
              <a:t>04/04/2020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3ED98EC-6DC3-40B0-8A6D-50B4561A8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5923DFD-C8B2-4241-A9B0-E6FDCA4AF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01A3-ADC4-4901-810D-866FABE3CF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913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67953F8-FAF8-42B2-82E3-ECD6658A6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5BEBF0-EF32-474C-BC4E-884E88D5E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812D5D-F70E-4925-AC87-C6954C017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F250C-0DBC-4B9C-8B28-624CC6667CC7}" type="datetimeFigureOut">
              <a:rPr lang="it-IT" smtClean="0"/>
              <a:t>04/04/2020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80F89F-7039-4E4D-B6E3-80EB1D6AD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505BBF-E03B-459C-863A-DF1AA01E5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701A3-ADC4-4901-810D-866FABE3CF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69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987D5BC-EA2A-41A6-9B03-14C5DC0F3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13" y="366273"/>
            <a:ext cx="8228176" cy="589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10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2729439-1A73-481E-9BE8-89C4594F9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04" y="132324"/>
            <a:ext cx="8594751" cy="619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48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87A8E9F-B0CE-498D-9B27-F163C811E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68" y="188594"/>
            <a:ext cx="8718713" cy="61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58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E89EE33-240E-4348-AFBC-F38089F33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07" y="179289"/>
            <a:ext cx="8711586" cy="617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2D31819-9DE1-478D-970E-1D73593FB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25" y="215087"/>
            <a:ext cx="8444132" cy="642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80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940C397-80AC-4B02-A6E2-C4005528C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23" y="279522"/>
            <a:ext cx="8584336" cy="572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35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20CFCD4-AA1E-4E8B-AD12-FA1B37C38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65" y="186876"/>
            <a:ext cx="8362730" cy="648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48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2A2BDB9-0CDE-4699-8421-408315727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70" y="211747"/>
            <a:ext cx="8470070" cy="647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10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DB67A3D-1C63-4BA2-AD2F-B955376FA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11" y="0"/>
            <a:ext cx="8322978" cy="61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87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284BA1C-FA1A-482C-BCA7-B76A6BC5B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28" y="201343"/>
            <a:ext cx="8552324" cy="642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2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C7574B7-4BA5-4FCE-8D5C-82B878B26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13" y="221712"/>
            <a:ext cx="8844960" cy="629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9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6787C15-8D33-41DC-8BF1-B92792D57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10" y="401148"/>
            <a:ext cx="8549180" cy="583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17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7C01EEE-E216-42EE-8570-8D7C770BD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86" y="221274"/>
            <a:ext cx="8695085" cy="617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25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DAF453A-D091-4827-90F2-D8875F589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78" y="317182"/>
            <a:ext cx="8587594" cy="607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36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4267430-F625-4C57-B419-EC2CC5A03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94" y="158701"/>
            <a:ext cx="7864622" cy="600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28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3298342-2702-4B7E-ADF8-1F981EFAA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76" y="487460"/>
            <a:ext cx="8209084" cy="622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23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C0F8226-C5F0-4A87-85A4-F7B063500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34" y="456760"/>
            <a:ext cx="7856367" cy="555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83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FC77B20-B9E3-4ADC-B089-66B771020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58" y="116937"/>
            <a:ext cx="8317083" cy="629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38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CC63C4B-2732-4CAB-B0E6-BDD14405B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16" y="182716"/>
            <a:ext cx="8198241" cy="649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00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B50F39C-D087-47C7-8D87-C5FD604AE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79" y="433825"/>
            <a:ext cx="8073497" cy="571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65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D50FC4A-CC11-416E-A22E-878B12634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18" y="425180"/>
            <a:ext cx="8549620" cy="572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24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8EBE2D5-B95C-4AF0-9BD3-9584EBF7D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20" y="235121"/>
            <a:ext cx="8276639" cy="586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21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5A186C9-EDDE-4AC9-9B6D-C67EB71F3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19" y="240762"/>
            <a:ext cx="8325802" cy="625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7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Presentazione su schermo 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sergio candiotto</dc:creator>
  <cp:lastModifiedBy>sergio candiotto</cp:lastModifiedBy>
  <cp:revision>4</cp:revision>
  <dcterms:created xsi:type="dcterms:W3CDTF">2020-04-04T14:32:07Z</dcterms:created>
  <dcterms:modified xsi:type="dcterms:W3CDTF">2020-04-04T15:53:52Z</dcterms:modified>
</cp:coreProperties>
</file>