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9" r:id="rId5"/>
    <p:sldId id="785" r:id="rId6"/>
    <p:sldId id="720" r:id="rId7"/>
    <p:sldId id="773" r:id="rId8"/>
    <p:sldId id="788" r:id="rId9"/>
    <p:sldId id="740" r:id="rId10"/>
    <p:sldId id="774" r:id="rId11"/>
    <p:sldId id="778" r:id="rId12"/>
    <p:sldId id="787" r:id="rId13"/>
    <p:sldId id="771" r:id="rId14"/>
    <p:sldId id="789" r:id="rId15"/>
    <p:sldId id="790" r:id="rId16"/>
    <p:sldId id="791" r:id="rId17"/>
    <p:sldId id="793" r:id="rId18"/>
    <p:sldId id="79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DA2E41"/>
    <a:srgbClr val="FADF47"/>
    <a:srgbClr val="C73A43"/>
    <a:srgbClr val="13BD8A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6" autoAdjust="0"/>
    <p:restoredTop sz="62185" autoAdjust="0"/>
  </p:normalViewPr>
  <p:slideViewPr>
    <p:cSldViewPr snapToGrid="0">
      <p:cViewPr varScale="1">
        <p:scale>
          <a:sx n="41" d="100"/>
          <a:sy n="41" d="100"/>
        </p:scale>
        <p:origin x="176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cGrory" userId="bd9646c1-a6bf-4bc1-ad83-c7105b114883" providerId="ADAL" clId="{055E26DC-CEB9-4DE9-BBB8-9DFB39CC49A8}"/>
    <pc:docChg chg="custSel addSld modSld">
      <pc:chgData name="Megan McGrory" userId="bd9646c1-a6bf-4bc1-ad83-c7105b114883" providerId="ADAL" clId="{055E26DC-CEB9-4DE9-BBB8-9DFB39CC49A8}" dt="2025-10-23T16:15:59.731" v="74" actId="20577"/>
      <pc:docMkLst>
        <pc:docMk/>
      </pc:docMkLst>
      <pc:sldChg chg="modSp mod">
        <pc:chgData name="Megan McGrory" userId="bd9646c1-a6bf-4bc1-ad83-c7105b114883" providerId="ADAL" clId="{055E26DC-CEB9-4DE9-BBB8-9DFB39CC49A8}" dt="2025-10-08T18:57:05.652" v="3" actId="20577"/>
        <pc:sldMkLst>
          <pc:docMk/>
          <pc:sldMk cId="123409200" sldId="269"/>
        </pc:sldMkLst>
        <pc:spChg chg="mod">
          <ac:chgData name="Megan McGrory" userId="bd9646c1-a6bf-4bc1-ad83-c7105b114883" providerId="ADAL" clId="{055E26DC-CEB9-4DE9-BBB8-9DFB39CC49A8}" dt="2025-10-08T18:57:05.652" v="3" actId="20577"/>
          <ac:spMkLst>
            <pc:docMk/>
            <pc:sldMk cId="123409200" sldId="269"/>
            <ac:spMk id="5" creationId="{AD22F3B0-BBDC-464D-AF67-4B8B4DBD3A1F}"/>
          </ac:spMkLst>
        </pc:spChg>
      </pc:sldChg>
      <pc:sldChg chg="modSp mod">
        <pc:chgData name="Megan McGrory" userId="bd9646c1-a6bf-4bc1-ad83-c7105b114883" providerId="ADAL" clId="{055E26DC-CEB9-4DE9-BBB8-9DFB39CC49A8}" dt="2025-10-08T18:57:33.463" v="68" actId="20577"/>
        <pc:sldMkLst>
          <pc:docMk/>
          <pc:sldMk cId="1748196526" sldId="771"/>
        </pc:sldMkLst>
        <pc:spChg chg="mod">
          <ac:chgData name="Megan McGrory" userId="bd9646c1-a6bf-4bc1-ad83-c7105b114883" providerId="ADAL" clId="{055E26DC-CEB9-4DE9-BBB8-9DFB39CC49A8}" dt="2025-10-08T18:57:33.463" v="68" actId="20577"/>
          <ac:spMkLst>
            <pc:docMk/>
            <pc:sldMk cId="1748196526" sldId="771"/>
            <ac:spMk id="11" creationId="{C5A22397-22CB-48B1-9847-DF279AAA275F}"/>
          </ac:spMkLst>
        </pc:spChg>
      </pc:sldChg>
      <pc:sldChg chg="modNotesTx">
        <pc:chgData name="Megan McGrory" userId="bd9646c1-a6bf-4bc1-ad83-c7105b114883" providerId="ADAL" clId="{055E26DC-CEB9-4DE9-BBB8-9DFB39CC49A8}" dt="2025-10-23T16:15:59.731" v="74" actId="20577"/>
        <pc:sldMkLst>
          <pc:docMk/>
          <pc:sldMk cId="815775066" sldId="773"/>
        </pc:sldMkLst>
      </pc:sldChg>
      <pc:sldChg chg="addSp delSp add mod modNotesTx">
        <pc:chgData name="Megan McGrory" userId="bd9646c1-a6bf-4bc1-ad83-c7105b114883" providerId="ADAL" clId="{055E26DC-CEB9-4DE9-BBB8-9DFB39CC49A8}" dt="2025-10-08T18:58:18.581" v="72"/>
        <pc:sldMkLst>
          <pc:docMk/>
          <pc:sldMk cId="3207485512" sldId="794"/>
        </pc:sldMkLst>
        <pc:picChg chg="del">
          <ac:chgData name="Megan McGrory" userId="bd9646c1-a6bf-4bc1-ad83-c7105b114883" providerId="ADAL" clId="{055E26DC-CEB9-4DE9-BBB8-9DFB39CC49A8}" dt="2025-10-08T18:57:47.093" v="71" actId="478"/>
          <ac:picMkLst>
            <pc:docMk/>
            <pc:sldMk cId="3207485512" sldId="794"/>
            <ac:picMk id="3" creationId="{6355A4EF-FAC7-4134-9974-17449A386E7F}"/>
          </ac:picMkLst>
        </pc:picChg>
        <pc:picChg chg="add">
          <ac:chgData name="Megan McGrory" userId="bd9646c1-a6bf-4bc1-ad83-c7105b114883" providerId="ADAL" clId="{055E26DC-CEB9-4DE9-BBB8-9DFB39CC49A8}" dt="2025-10-08T18:58:18.581" v="72"/>
          <ac:picMkLst>
            <pc:docMk/>
            <pc:sldMk cId="3207485512" sldId="794"/>
            <ac:picMk id="1026" creationId="{8A8535DF-E779-44B6-B06B-7ED1D33A0BC7}"/>
          </ac:picMkLst>
        </pc:picChg>
      </pc:sldChg>
    </pc:docChg>
  </pc:docChgLst>
  <pc:docChgLst>
    <pc:chgData name="Louisa Brandon" userId="fb375961-7840-47a8-b644-7bf3cc9a423d" providerId="ADAL" clId="{2E3D750C-44FA-49CA-AD06-F780F6CC6D2A}"/>
    <pc:docChg chg="undo custSel addSld delSld modSld modMainMaster modNotesMaster">
      <pc:chgData name="Louisa Brandon" userId="fb375961-7840-47a8-b644-7bf3cc9a423d" providerId="ADAL" clId="{2E3D750C-44FA-49CA-AD06-F780F6CC6D2A}" dt="2023-05-12T13:33:24.234" v="3665"/>
      <pc:docMkLst>
        <pc:docMk/>
      </pc:docMkLst>
      <pc:sldChg chg="addSp delSp modSp mod modTransition delAnim">
        <pc:chgData name="Louisa Brandon" userId="fb375961-7840-47a8-b644-7bf3cc9a423d" providerId="ADAL" clId="{2E3D750C-44FA-49CA-AD06-F780F6CC6D2A}" dt="2023-05-12T13:33:24.234" v="3665"/>
        <pc:sldMkLst>
          <pc:docMk/>
          <pc:sldMk cId="123409200" sldId="269"/>
        </pc:sldMkLst>
        <pc:spChg chg="mod">
          <ac:chgData name="Louisa Brandon" userId="fb375961-7840-47a8-b644-7bf3cc9a423d" providerId="ADAL" clId="{2E3D750C-44FA-49CA-AD06-F780F6CC6D2A}" dt="2023-05-11T12:15:18.533" v="3" actId="20577"/>
          <ac:spMkLst>
            <pc:docMk/>
            <pc:sldMk cId="123409200" sldId="269"/>
            <ac:spMk id="5" creationId="{AD22F3B0-BBDC-464D-AF67-4B8B4DBD3A1F}"/>
          </ac:spMkLst>
        </pc:spChg>
        <pc:picChg chg="del">
          <ac:chgData name="Louisa Brandon" userId="fb375961-7840-47a8-b644-7bf3cc9a423d" providerId="ADAL" clId="{2E3D750C-44FA-49CA-AD06-F780F6CC6D2A}" dt="2023-05-11T12:15:14.186" v="0" actId="478"/>
          <ac:picMkLst>
            <pc:docMk/>
            <pc:sldMk cId="123409200" sldId="269"/>
            <ac:picMk id="10" creationId="{FD07EB8E-C9F5-4CD4-A472-D42162A6E748}"/>
          </ac:picMkLst>
        </pc:picChg>
        <pc:picChg chg="del">
          <ac:chgData name="Louisa Brandon" userId="fb375961-7840-47a8-b644-7bf3cc9a423d" providerId="ADAL" clId="{2E3D750C-44FA-49CA-AD06-F780F6CC6D2A}" dt="2023-05-11T12:15:15.156" v="1" actId="478"/>
          <ac:picMkLst>
            <pc:docMk/>
            <pc:sldMk cId="123409200" sldId="269"/>
            <ac:picMk id="11" creationId="{B317F26A-BFE7-40C8-963D-83FE5E402B3B}"/>
          </ac:picMkLst>
        </pc:picChg>
        <pc:picChg chg="add mod">
          <ac:chgData name="Louisa Brandon" userId="fb375961-7840-47a8-b644-7bf3cc9a423d" providerId="ADAL" clId="{2E3D750C-44FA-49CA-AD06-F780F6CC6D2A}" dt="2023-05-11T12:51:25.312" v="3628" actId="1076"/>
          <ac:picMkLst>
            <pc:docMk/>
            <pc:sldMk cId="123409200" sldId="269"/>
            <ac:picMk id="1026" creationId="{5C6CAD49-2FCE-7DDC-E64A-CF5E935770E4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1490199609" sldId="720"/>
        </pc:sldMkLst>
        <pc:picChg chg="del">
          <ac:chgData name="Louisa Brandon" userId="fb375961-7840-47a8-b644-7bf3cc9a423d" providerId="ADAL" clId="{2E3D750C-44FA-49CA-AD06-F780F6CC6D2A}" dt="2023-05-11T12:21:28.036" v="814" actId="478"/>
          <ac:picMkLst>
            <pc:docMk/>
            <pc:sldMk cId="1490199609" sldId="720"/>
            <ac:picMk id="2" creationId="{209AE7B8-E92E-4E0F-80FB-FCEC14A41CCC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1925337951" sldId="740"/>
        </pc:sldMkLst>
        <pc:picChg chg="del">
          <ac:chgData name="Louisa Brandon" userId="fb375961-7840-47a8-b644-7bf3cc9a423d" providerId="ADAL" clId="{2E3D750C-44FA-49CA-AD06-F780F6CC6D2A}" dt="2023-05-11T12:34:33.862" v="1747" actId="478"/>
          <ac:picMkLst>
            <pc:docMk/>
            <pc:sldMk cId="1925337951" sldId="740"/>
            <ac:picMk id="2" creationId="{2E454496-265E-4BAB-A226-1B4182781760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1748196526" sldId="771"/>
        </pc:sldMkLst>
        <pc:picChg chg="del">
          <ac:chgData name="Louisa Brandon" userId="fb375961-7840-47a8-b644-7bf3cc9a423d" providerId="ADAL" clId="{2E3D750C-44FA-49CA-AD06-F780F6CC6D2A}" dt="2023-05-11T12:50:41.746" v="3626" actId="478"/>
          <ac:picMkLst>
            <pc:docMk/>
            <pc:sldMk cId="1748196526" sldId="771"/>
            <ac:picMk id="2" creationId="{ECDB7469-C1BF-4BB3-9F24-B2E780C930D5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815775066" sldId="773"/>
        </pc:sldMkLst>
        <pc:picChg chg="del">
          <ac:chgData name="Louisa Brandon" userId="fb375961-7840-47a8-b644-7bf3cc9a423d" providerId="ADAL" clId="{2E3D750C-44FA-49CA-AD06-F780F6CC6D2A}" dt="2023-05-11T12:27:11.699" v="1278" actId="478"/>
          <ac:picMkLst>
            <pc:docMk/>
            <pc:sldMk cId="815775066" sldId="773"/>
            <ac:picMk id="3" creationId="{DBA5F50F-1EF7-4222-855D-5B7B40ED27D9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927947629" sldId="774"/>
        </pc:sldMkLst>
        <pc:picChg chg="del">
          <ac:chgData name="Louisa Brandon" userId="fb375961-7840-47a8-b644-7bf3cc9a423d" providerId="ADAL" clId="{2E3D750C-44FA-49CA-AD06-F780F6CC6D2A}" dt="2023-05-11T12:35:42.012" v="1749" actId="478"/>
          <ac:picMkLst>
            <pc:docMk/>
            <pc:sldMk cId="927947629" sldId="774"/>
            <ac:picMk id="2" creationId="{083E30D6-455E-42D0-B342-0046FD4B1A1E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3124153646" sldId="778"/>
        </pc:sldMkLst>
        <pc:picChg chg="del">
          <ac:chgData name="Louisa Brandon" userId="fb375961-7840-47a8-b644-7bf3cc9a423d" providerId="ADAL" clId="{2E3D750C-44FA-49CA-AD06-F780F6CC6D2A}" dt="2023-05-11T12:37:06.874" v="2016" actId="478"/>
          <ac:picMkLst>
            <pc:docMk/>
            <pc:sldMk cId="3124153646" sldId="778"/>
            <ac:picMk id="2" creationId="{4EA503D0-9211-495F-8BDC-4117312CE2A4}"/>
          </ac:picMkLst>
        </pc:picChg>
      </pc:sldChg>
      <pc:sldChg chg="delSp mod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1730212948" sldId="785"/>
        </pc:sldMkLst>
        <pc:spChg chg="mod">
          <ac:chgData name="Louisa Brandon" userId="fb375961-7840-47a8-b644-7bf3cc9a423d" providerId="ADAL" clId="{2E3D750C-44FA-49CA-AD06-F780F6CC6D2A}" dt="2023-05-11T12:15:42.559" v="41" actId="20577"/>
          <ac:spMkLst>
            <pc:docMk/>
            <pc:sldMk cId="1730212948" sldId="785"/>
            <ac:spMk id="11" creationId="{C5A22397-22CB-48B1-9847-DF279AAA275F}"/>
          </ac:spMkLst>
        </pc:spChg>
        <pc:picChg chg="del">
          <ac:chgData name="Louisa Brandon" userId="fb375961-7840-47a8-b644-7bf3cc9a423d" providerId="ADAL" clId="{2E3D750C-44FA-49CA-AD06-F780F6CC6D2A}" dt="2023-05-11T12:17:11.412" v="437" actId="478"/>
          <ac:picMkLst>
            <pc:docMk/>
            <pc:sldMk cId="1730212948" sldId="785"/>
            <ac:picMk id="6" creationId="{9189538B-985C-4002-8B7D-84341765D1B2}"/>
          </ac:picMkLst>
        </pc:picChg>
      </pc:sldChg>
      <pc:sldChg chg="addSp delSp modSp mod modTransition setBg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1492687864" sldId="787"/>
        </pc:sldMkLst>
        <pc:spChg chg="mod">
          <ac:chgData name="Louisa Brandon" userId="fb375961-7840-47a8-b644-7bf3cc9a423d" providerId="ADAL" clId="{2E3D750C-44FA-49CA-AD06-F780F6CC6D2A}" dt="2023-05-11T12:52:09.261" v="3641"/>
          <ac:spMkLst>
            <pc:docMk/>
            <pc:sldMk cId="1492687864" sldId="787"/>
            <ac:spMk id="4" creationId="{8C05C8AC-D2C7-4ABB-8FA8-7049613918CB}"/>
          </ac:spMkLst>
        </pc:spChg>
        <pc:spChg chg="add del mod">
          <ac:chgData name="Louisa Brandon" userId="fb375961-7840-47a8-b644-7bf3cc9a423d" providerId="ADAL" clId="{2E3D750C-44FA-49CA-AD06-F780F6CC6D2A}" dt="2023-05-11T12:51:42.401" v="3633" actId="478"/>
          <ac:spMkLst>
            <pc:docMk/>
            <pc:sldMk cId="1492687864" sldId="787"/>
            <ac:spMk id="6" creationId="{9BC7CB68-38FC-258A-665A-79BC795220E9}"/>
          </ac:spMkLst>
        </pc:spChg>
        <pc:spChg chg="mod">
          <ac:chgData name="Louisa Brandon" userId="fb375961-7840-47a8-b644-7bf3cc9a423d" providerId="ADAL" clId="{2E3D750C-44FA-49CA-AD06-F780F6CC6D2A}" dt="2023-05-11T12:52:09.261" v="3641"/>
          <ac:spMkLst>
            <pc:docMk/>
            <pc:sldMk cId="1492687864" sldId="787"/>
            <ac:spMk id="11" creationId="{C5A22397-22CB-48B1-9847-DF279AAA275F}"/>
          </ac:spMkLst>
        </pc:spChg>
        <pc:spChg chg="add del">
          <ac:chgData name="Louisa Brandon" userId="fb375961-7840-47a8-b644-7bf3cc9a423d" providerId="ADAL" clId="{2E3D750C-44FA-49CA-AD06-F780F6CC6D2A}" dt="2023-05-11T12:52:09.261" v="3641"/>
          <ac:spMkLst>
            <pc:docMk/>
            <pc:sldMk cId="1492687864" sldId="787"/>
            <ac:spMk id="16" creationId="{99F1FFA9-D672-408C-9220-ADEEC6ABDD09}"/>
          </ac:spMkLst>
        </pc:spChg>
        <pc:picChg chg="del">
          <ac:chgData name="Louisa Brandon" userId="fb375961-7840-47a8-b644-7bf3cc9a423d" providerId="ADAL" clId="{2E3D750C-44FA-49CA-AD06-F780F6CC6D2A}" dt="2023-05-11T12:40:53.962" v="2021" actId="478"/>
          <ac:picMkLst>
            <pc:docMk/>
            <pc:sldMk cId="1492687864" sldId="787"/>
            <ac:picMk id="3" creationId="{1A9AED35-F91A-4AE2-9EA6-FB298925996E}"/>
          </ac:picMkLst>
        </pc:picChg>
        <pc:picChg chg="add mod ord">
          <ac:chgData name="Louisa Brandon" userId="fb375961-7840-47a8-b644-7bf3cc9a423d" providerId="ADAL" clId="{2E3D750C-44FA-49CA-AD06-F780F6CC6D2A}" dt="2023-05-11T12:52:09.261" v="3641"/>
          <ac:picMkLst>
            <pc:docMk/>
            <pc:sldMk cId="1492687864" sldId="787"/>
            <ac:picMk id="5" creationId="{CDF28B3C-CC18-A594-3321-1102964F7A37}"/>
          </ac:picMkLst>
        </pc:picChg>
        <pc:picChg chg="add mod">
          <ac:chgData name="Louisa Brandon" userId="fb375961-7840-47a8-b644-7bf3cc9a423d" providerId="ADAL" clId="{2E3D750C-44FA-49CA-AD06-F780F6CC6D2A}" dt="2023-05-11T12:52:15.775" v="3644" actId="1076"/>
          <ac:picMkLst>
            <pc:docMk/>
            <pc:sldMk cId="1492687864" sldId="787"/>
            <ac:picMk id="7" creationId="{0FAC2E15-E120-7DD7-72DE-81423238517E}"/>
          </ac:picMkLst>
        </pc:picChg>
      </pc:sldChg>
      <pc:sldChg chg="delSp mod modTransition delAnim modNotesTx">
        <pc:chgData name="Louisa Brandon" userId="fb375961-7840-47a8-b644-7bf3cc9a423d" providerId="ADAL" clId="{2E3D750C-44FA-49CA-AD06-F780F6CC6D2A}" dt="2023-05-12T13:33:24.234" v="3665"/>
        <pc:sldMkLst>
          <pc:docMk/>
          <pc:sldMk cId="1460584502" sldId="788"/>
        </pc:sldMkLst>
        <pc:picChg chg="del">
          <ac:chgData name="Louisa Brandon" userId="fb375961-7840-47a8-b644-7bf3cc9a423d" providerId="ADAL" clId="{2E3D750C-44FA-49CA-AD06-F780F6CC6D2A}" dt="2023-05-11T12:24:37.145" v="1070" actId="478"/>
          <ac:picMkLst>
            <pc:docMk/>
            <pc:sldMk cId="1460584502" sldId="788"/>
            <ac:picMk id="7" creationId="{B7EB3810-4A96-4C23-939A-DF3F119F1110}"/>
          </ac:picMkLst>
        </pc:picChg>
      </pc:sldChg>
      <pc:sldChg chg="addSp delSp modSp add del mod">
        <pc:chgData name="Louisa Brandon" userId="fb375961-7840-47a8-b644-7bf3cc9a423d" providerId="ADAL" clId="{2E3D750C-44FA-49CA-AD06-F780F6CC6D2A}" dt="2023-05-11T12:54:50.858" v="3654" actId="2696"/>
        <pc:sldMkLst>
          <pc:docMk/>
          <pc:sldMk cId="3494521800" sldId="789"/>
        </pc:sldMkLst>
        <pc:spChg chg="del">
          <ac:chgData name="Louisa Brandon" userId="fb375961-7840-47a8-b644-7bf3cc9a423d" providerId="ADAL" clId="{2E3D750C-44FA-49CA-AD06-F780F6CC6D2A}" dt="2023-05-11T12:53:23.195" v="3646" actId="478"/>
          <ac:spMkLst>
            <pc:docMk/>
            <pc:sldMk cId="3494521800" sldId="789"/>
            <ac:spMk id="11" creationId="{C5A22397-22CB-48B1-9847-DF279AAA275F}"/>
          </ac:spMkLst>
        </pc:spChg>
        <pc:picChg chg="add del mod">
          <ac:chgData name="Louisa Brandon" userId="fb375961-7840-47a8-b644-7bf3cc9a423d" providerId="ADAL" clId="{2E3D750C-44FA-49CA-AD06-F780F6CC6D2A}" dt="2023-05-11T12:54:47.230" v="3653" actId="478"/>
          <ac:picMkLst>
            <pc:docMk/>
            <pc:sldMk cId="3494521800" sldId="789"/>
            <ac:picMk id="3" creationId="{4D151DE6-F3FE-A824-2D3A-AA662C412A0E}"/>
          </ac:picMkLst>
        </pc:picChg>
      </pc:sldChg>
      <pc:sldMasterChg chg="modTransition modSldLayout">
        <pc:chgData name="Louisa Brandon" userId="fb375961-7840-47a8-b644-7bf3cc9a423d" providerId="ADAL" clId="{2E3D750C-44FA-49CA-AD06-F780F6CC6D2A}" dt="2023-05-12T13:33:24.234" v="3665"/>
        <pc:sldMasterMkLst>
          <pc:docMk/>
          <pc:sldMasterMk cId="2678060510" sldId="2147483660"/>
        </pc:sldMasterMkLst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3916254974" sldId="2147483661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4268976131" sldId="2147483662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1543918818" sldId="2147483663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31634597" sldId="2147483664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1773707757" sldId="2147483665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1900018044" sldId="2147483666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875524877" sldId="2147483667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2333648294" sldId="2147483668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1104628613" sldId="2147483669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849072505" sldId="2147483670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2531009231" sldId="2147483671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471195770" sldId="2147483672"/>
          </pc:sldLayoutMkLst>
        </pc:sldLayoutChg>
        <pc:sldLayoutChg chg="modTransition">
          <pc:chgData name="Louisa Brandon" userId="fb375961-7840-47a8-b644-7bf3cc9a423d" providerId="ADAL" clId="{2E3D750C-44FA-49CA-AD06-F780F6CC6D2A}" dt="2023-05-12T13:33:24.234" v="3665"/>
          <pc:sldLayoutMkLst>
            <pc:docMk/>
            <pc:sldMasterMk cId="2678060510" sldId="2147483660"/>
            <pc:sldLayoutMk cId="771276623" sldId="2147483673"/>
          </pc:sldLayoutMkLst>
        </pc:sldLayoutChg>
      </pc:sldMasterChg>
    </pc:docChg>
  </pc:docChgLst>
  <pc:docChgLst>
    <pc:chgData name="Megan McGrory" userId="bd9646c1-a6bf-4bc1-ad83-c7105b114883" providerId="ADAL" clId="{B954D487-DA06-483A-BD2F-79D7532CF7C1}"/>
    <pc:docChg chg="custSel modSld">
      <pc:chgData name="Megan McGrory" userId="bd9646c1-a6bf-4bc1-ad83-c7105b114883" providerId="ADAL" clId="{B954D487-DA06-483A-BD2F-79D7532CF7C1}" dt="2023-10-04T18:43:47.026" v="392"/>
      <pc:docMkLst>
        <pc:docMk/>
      </pc:docMkLst>
      <pc:sldChg chg="modNotesTx">
        <pc:chgData name="Megan McGrory" userId="bd9646c1-a6bf-4bc1-ad83-c7105b114883" providerId="ADAL" clId="{B954D487-DA06-483A-BD2F-79D7532CF7C1}" dt="2023-10-04T18:43:14.492" v="376" actId="20577"/>
        <pc:sldMkLst>
          <pc:docMk/>
          <pc:sldMk cId="1748196526" sldId="771"/>
        </pc:sldMkLst>
      </pc:sldChg>
      <pc:sldChg chg="addSp delSp modSp mod">
        <pc:chgData name="Megan McGrory" userId="bd9646c1-a6bf-4bc1-ad83-c7105b114883" providerId="ADAL" clId="{B954D487-DA06-483A-BD2F-79D7532CF7C1}" dt="2023-10-04T18:43:47.026" v="392"/>
        <pc:sldMkLst>
          <pc:docMk/>
          <pc:sldMk cId="1730212948" sldId="785"/>
        </pc:sldMkLst>
        <pc:spChg chg="add del mod">
          <ac:chgData name="Megan McGrory" userId="bd9646c1-a6bf-4bc1-ad83-c7105b114883" providerId="ADAL" clId="{B954D487-DA06-483A-BD2F-79D7532CF7C1}" dt="2023-10-04T18:43:47.026" v="392"/>
          <ac:spMkLst>
            <pc:docMk/>
            <pc:sldMk cId="1730212948" sldId="785"/>
            <ac:spMk id="2" creationId="{916D05F5-F68D-4E34-9821-FD199AC4F7A8}"/>
          </ac:spMkLst>
        </pc:spChg>
      </pc:sldChg>
    </pc:docChg>
  </pc:docChgLst>
  <pc:docChgLst>
    <pc:chgData name="Joe Glozier" userId="b8796487-548c-4f54-8e6a-a60f2f63e873" providerId="ADAL" clId="{4CF2DD93-933A-49A7-BB75-7A604ECA4828}"/>
    <pc:docChg chg="modSld">
      <pc:chgData name="Joe Glozier" userId="b8796487-548c-4f54-8e6a-a60f2f63e873" providerId="ADAL" clId="{4CF2DD93-933A-49A7-BB75-7A604ECA4828}" dt="2023-10-06T11:39:54.942" v="3" actId="20577"/>
      <pc:docMkLst>
        <pc:docMk/>
      </pc:docMkLst>
      <pc:sldChg chg="modSp mod">
        <pc:chgData name="Joe Glozier" userId="b8796487-548c-4f54-8e6a-a60f2f63e873" providerId="ADAL" clId="{4CF2DD93-933A-49A7-BB75-7A604ECA4828}" dt="2023-10-06T11:39:54.942" v="3" actId="20577"/>
        <pc:sldMkLst>
          <pc:docMk/>
          <pc:sldMk cId="123409200" sldId="269"/>
        </pc:sldMkLst>
        <pc:spChg chg="mod">
          <ac:chgData name="Joe Glozier" userId="b8796487-548c-4f54-8e6a-a60f2f63e873" providerId="ADAL" clId="{4CF2DD93-933A-49A7-BB75-7A604ECA4828}" dt="2023-10-06T11:39:54.942" v="3" actId="20577"/>
          <ac:spMkLst>
            <pc:docMk/>
            <pc:sldMk cId="123409200" sldId="269"/>
            <ac:spMk id="5" creationId="{AD22F3B0-BBDC-464D-AF67-4B8B4DBD3A1F}"/>
          </ac:spMkLst>
        </pc:spChg>
      </pc:sldChg>
    </pc:docChg>
  </pc:docChgLst>
  <pc:docChgLst>
    <pc:chgData name="Megan McGrory" userId="bd9646c1-a6bf-4bc1-ad83-c7105b114883" providerId="ADAL" clId="{91A9C1F8-1F7F-4B24-8FA2-F834D0EE0CB7}"/>
    <pc:docChg chg="undo custSel addSld delSld modSld sldOrd">
      <pc:chgData name="Megan McGrory" userId="bd9646c1-a6bf-4bc1-ad83-c7105b114883" providerId="ADAL" clId="{91A9C1F8-1F7F-4B24-8FA2-F834D0EE0CB7}" dt="2024-10-01T18:54:31.173" v="957" actId="20577"/>
      <pc:docMkLst>
        <pc:docMk/>
      </pc:docMkLst>
      <pc:sldChg chg="modSp mod">
        <pc:chgData name="Megan McGrory" userId="bd9646c1-a6bf-4bc1-ad83-c7105b114883" providerId="ADAL" clId="{91A9C1F8-1F7F-4B24-8FA2-F834D0EE0CB7}" dt="2024-10-01T18:52:11.625" v="672" actId="20577"/>
        <pc:sldMkLst>
          <pc:docMk/>
          <pc:sldMk cId="1748196526" sldId="771"/>
        </pc:sldMkLst>
        <pc:spChg chg="mod">
          <ac:chgData name="Megan McGrory" userId="bd9646c1-a6bf-4bc1-ad83-c7105b114883" providerId="ADAL" clId="{91A9C1F8-1F7F-4B24-8FA2-F834D0EE0CB7}" dt="2024-10-01T18:52:11.625" v="672" actId="20577"/>
          <ac:spMkLst>
            <pc:docMk/>
            <pc:sldMk cId="1748196526" sldId="771"/>
            <ac:spMk id="11" creationId="{C5A22397-22CB-48B1-9847-DF279AAA275F}"/>
          </ac:spMkLst>
        </pc:spChg>
      </pc:sldChg>
      <pc:sldChg chg="new del">
        <pc:chgData name="Megan McGrory" userId="bd9646c1-a6bf-4bc1-ad83-c7105b114883" providerId="ADAL" clId="{91A9C1F8-1F7F-4B24-8FA2-F834D0EE0CB7}" dt="2024-10-01T18:34:47.332" v="3" actId="680"/>
        <pc:sldMkLst>
          <pc:docMk/>
          <pc:sldMk cId="2433815216" sldId="789"/>
        </pc:sldMkLst>
      </pc:sldChg>
      <pc:sldChg chg="addSp delSp modSp add mod modNotesTx">
        <pc:chgData name="Megan McGrory" userId="bd9646c1-a6bf-4bc1-ad83-c7105b114883" providerId="ADAL" clId="{91A9C1F8-1F7F-4B24-8FA2-F834D0EE0CB7}" dt="2024-10-01T18:50:53.773" v="652" actId="20577"/>
        <pc:sldMkLst>
          <pc:docMk/>
          <pc:sldMk cId="4260495738" sldId="789"/>
        </pc:sldMkLst>
        <pc:spChg chg="del">
          <ac:chgData name="Megan McGrory" userId="bd9646c1-a6bf-4bc1-ad83-c7105b114883" providerId="ADAL" clId="{91A9C1F8-1F7F-4B24-8FA2-F834D0EE0CB7}" dt="2024-10-01T18:34:57.311" v="6" actId="478"/>
          <ac:spMkLst>
            <pc:docMk/>
            <pc:sldMk cId="4260495738" sldId="789"/>
            <ac:spMk id="4" creationId="{8C05C8AC-D2C7-4ABB-8FA8-7049613918CB}"/>
          </ac:spMkLst>
        </pc:spChg>
        <pc:spChg chg="del mod">
          <ac:chgData name="Megan McGrory" userId="bd9646c1-a6bf-4bc1-ad83-c7105b114883" providerId="ADAL" clId="{91A9C1F8-1F7F-4B24-8FA2-F834D0EE0CB7}" dt="2024-10-01T18:34:57.317" v="8"/>
          <ac:spMkLst>
            <pc:docMk/>
            <pc:sldMk cId="4260495738" sldId="789"/>
            <ac:spMk id="11" creationId="{C5A22397-22CB-48B1-9847-DF279AAA275F}"/>
          </ac:spMkLst>
        </pc:spChg>
        <pc:picChg chg="add del">
          <ac:chgData name="Megan McGrory" userId="bd9646c1-a6bf-4bc1-ad83-c7105b114883" providerId="ADAL" clId="{91A9C1F8-1F7F-4B24-8FA2-F834D0EE0CB7}" dt="2024-10-01T18:46:46.872" v="14" actId="478"/>
          <ac:picMkLst>
            <pc:docMk/>
            <pc:sldMk cId="4260495738" sldId="789"/>
            <ac:picMk id="3" creationId="{5691E4CA-0F5E-463E-B7C2-CE5C8D1008ED}"/>
          </ac:picMkLst>
        </pc:picChg>
        <pc:picChg chg="add">
          <ac:chgData name="Megan McGrory" userId="bd9646c1-a6bf-4bc1-ad83-c7105b114883" providerId="ADAL" clId="{91A9C1F8-1F7F-4B24-8FA2-F834D0EE0CB7}" dt="2024-10-01T18:47:36.691" v="18" actId="22"/>
          <ac:picMkLst>
            <pc:docMk/>
            <pc:sldMk cId="4260495738" sldId="789"/>
            <ac:picMk id="6" creationId="{0C94FF5F-08C9-4E6C-BC9D-F47E1CA9902A}"/>
          </ac:picMkLst>
        </pc:picChg>
      </pc:sldChg>
      <pc:sldChg chg="add ord modNotesTx">
        <pc:chgData name="Megan McGrory" userId="bd9646c1-a6bf-4bc1-ad83-c7105b114883" providerId="ADAL" clId="{91A9C1F8-1F7F-4B24-8FA2-F834D0EE0CB7}" dt="2024-10-01T18:50:58.185" v="653"/>
        <pc:sldMkLst>
          <pc:docMk/>
          <pc:sldMk cId="3472432244" sldId="790"/>
        </pc:sldMkLst>
      </pc:sldChg>
      <pc:sldChg chg="new del">
        <pc:chgData name="Megan McGrory" userId="bd9646c1-a6bf-4bc1-ad83-c7105b114883" providerId="ADAL" clId="{91A9C1F8-1F7F-4B24-8FA2-F834D0EE0CB7}" dt="2024-10-01T18:34:46.362" v="2" actId="680"/>
        <pc:sldMkLst>
          <pc:docMk/>
          <pc:sldMk cId="3856408303" sldId="790"/>
        </pc:sldMkLst>
      </pc:sldChg>
      <pc:sldChg chg="addSp delSp add mod modNotesTx">
        <pc:chgData name="Megan McGrory" userId="bd9646c1-a6bf-4bc1-ad83-c7105b114883" providerId="ADAL" clId="{91A9C1F8-1F7F-4B24-8FA2-F834D0EE0CB7}" dt="2024-10-01T18:50:59.468" v="654"/>
        <pc:sldMkLst>
          <pc:docMk/>
          <pc:sldMk cId="3338099347" sldId="791"/>
        </pc:sldMkLst>
        <pc:picChg chg="del">
          <ac:chgData name="Megan McGrory" userId="bd9646c1-a6bf-4bc1-ad83-c7105b114883" providerId="ADAL" clId="{91A9C1F8-1F7F-4B24-8FA2-F834D0EE0CB7}" dt="2024-10-01T18:46:51.170" v="16" actId="478"/>
          <ac:picMkLst>
            <pc:docMk/>
            <pc:sldMk cId="3338099347" sldId="791"/>
            <ac:picMk id="3" creationId="{5691E4CA-0F5E-463E-B7C2-CE5C8D1008ED}"/>
          </ac:picMkLst>
        </pc:picChg>
        <pc:picChg chg="add del">
          <ac:chgData name="Megan McGrory" userId="bd9646c1-a6bf-4bc1-ad83-c7105b114883" providerId="ADAL" clId="{91A9C1F8-1F7F-4B24-8FA2-F834D0EE0CB7}" dt="2024-10-01T18:50:05.142" v="466" actId="478"/>
          <ac:picMkLst>
            <pc:docMk/>
            <pc:sldMk cId="3338099347" sldId="791"/>
            <ac:picMk id="4" creationId="{6115D415-2427-4554-A887-1F8DEF2B64E1}"/>
          </ac:picMkLst>
        </pc:picChg>
        <pc:picChg chg="add">
          <ac:chgData name="Megan McGrory" userId="bd9646c1-a6bf-4bc1-ad83-c7105b114883" providerId="ADAL" clId="{91A9C1F8-1F7F-4B24-8FA2-F834D0EE0CB7}" dt="2024-10-01T18:50:16.288" v="467" actId="22"/>
          <ac:picMkLst>
            <pc:docMk/>
            <pc:sldMk cId="3338099347" sldId="791"/>
            <ac:picMk id="6" creationId="{76C277DE-E52F-44D3-A7A8-B201A77BC425}"/>
          </ac:picMkLst>
        </pc:picChg>
      </pc:sldChg>
      <pc:sldChg chg="addSp delSp new del mod">
        <pc:chgData name="Megan McGrory" userId="bd9646c1-a6bf-4bc1-ad83-c7105b114883" providerId="ADAL" clId="{91A9C1F8-1F7F-4B24-8FA2-F834D0EE0CB7}" dt="2024-10-01T18:52:22.963" v="675" actId="47"/>
        <pc:sldMkLst>
          <pc:docMk/>
          <pc:sldMk cId="1099208164" sldId="792"/>
        </pc:sldMkLst>
        <pc:picChg chg="add del">
          <ac:chgData name="Megan McGrory" userId="bd9646c1-a6bf-4bc1-ad83-c7105b114883" providerId="ADAL" clId="{91A9C1F8-1F7F-4B24-8FA2-F834D0EE0CB7}" dt="2024-10-01T18:52:21.784" v="674" actId="21"/>
          <ac:picMkLst>
            <pc:docMk/>
            <pc:sldMk cId="1099208164" sldId="792"/>
            <ac:picMk id="3" creationId="{3808D871-BB3B-46ED-937B-FAE4A0739416}"/>
          </ac:picMkLst>
        </pc:picChg>
      </pc:sldChg>
      <pc:sldChg chg="addSp delSp modSp add mod modNotesTx">
        <pc:chgData name="Megan McGrory" userId="bd9646c1-a6bf-4bc1-ad83-c7105b114883" providerId="ADAL" clId="{91A9C1F8-1F7F-4B24-8FA2-F834D0EE0CB7}" dt="2024-10-01T18:54:31.173" v="957" actId="20577"/>
        <pc:sldMkLst>
          <pc:docMk/>
          <pc:sldMk cId="2291095919" sldId="793"/>
        </pc:sldMkLst>
        <pc:picChg chg="add mod">
          <ac:chgData name="Megan McGrory" userId="bd9646c1-a6bf-4bc1-ad83-c7105b114883" providerId="ADAL" clId="{91A9C1F8-1F7F-4B24-8FA2-F834D0EE0CB7}" dt="2024-10-01T18:52:25.524" v="677"/>
          <ac:picMkLst>
            <pc:docMk/>
            <pc:sldMk cId="2291095919" sldId="793"/>
            <ac:picMk id="3" creationId="{6355A4EF-FAC7-4134-9974-17449A386E7F}"/>
          </ac:picMkLst>
        </pc:picChg>
        <pc:picChg chg="del">
          <ac:chgData name="Megan McGrory" userId="bd9646c1-a6bf-4bc1-ad83-c7105b114883" providerId="ADAL" clId="{91A9C1F8-1F7F-4B24-8FA2-F834D0EE0CB7}" dt="2024-10-01T18:52:24.539" v="676" actId="478"/>
          <ac:picMkLst>
            <pc:docMk/>
            <pc:sldMk cId="2291095919" sldId="793"/>
            <ac:picMk id="6" creationId="{76C277DE-E52F-44D3-A7A8-B201A77BC4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Firstly, a huge thank you for all your help and support in getting children to practise their times tables, I know there was a lot of resistance around TT Rockstars at the start but hopefully the encouragement from us and you and a bit of friendly competition is encouraging them to practise.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I’ve seen a huge increase in their retention of times tables so thank you. We have been practising times table songs, which the children really seem to enjoy, and lots are retaining these.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Repetition is key, practising on the way to school repeating them in the car.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Positive attitude so there is no stress in the build up to the test.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play times tables bingo, times tables nought and crosses.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Grab a pack of cards turn two over and multiply the numbers together, fastest wins keeps the cards.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TT Rockstars is brilliant to help with the time restraint.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Times tables are essential for all aspects of learning, especially in maths, so it is important that all children are actively practicing their times tables.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7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heatmaps on </a:t>
            </a:r>
            <a:r>
              <a:rPr lang="en-GB" dirty="0" err="1"/>
              <a:t>TTRockStars</a:t>
            </a:r>
            <a:r>
              <a:rPr lang="en-GB" dirty="0"/>
              <a:t> are really useful – not only for the children, but for us as teachers too.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ideal heatmap would be filled in green.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Sometimes, certain times tables will not be open for the children yet. These will appear grey.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differing colours allows us as teachers to see what gaps there might be – it allows us to provide targeted intervention to prepare the children for the MTC.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2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heatmaps on </a:t>
            </a:r>
            <a:r>
              <a:rPr lang="en-GB" dirty="0" err="1"/>
              <a:t>TTRockStars</a:t>
            </a:r>
            <a:r>
              <a:rPr lang="en-GB" dirty="0"/>
              <a:t> are really useful – not only for the children, but for us as teachers too.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ideal heatmap would be filled in green.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Sometimes, certain times tables will not be open for the children yet. These will appear grey.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differing colours allows us as teachers to see what gaps there might be – it allows us to provide targeted intervention to prepare the children for the MTC.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3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heatmaps on </a:t>
            </a:r>
            <a:r>
              <a:rPr lang="en-GB" dirty="0" err="1"/>
              <a:t>TTRockStars</a:t>
            </a:r>
            <a:r>
              <a:rPr lang="en-GB" dirty="0"/>
              <a:t> are really useful – not only for the children, but for us as teachers too.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ideal heatmap would be filled in green.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Sometimes, certain times tables will not be open for the children yet. These will appear grey.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differing colours allows us as teachers to see what gaps there might be – it allows us to provide targeted intervention to prepare the children for the MTC.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9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‘classroom’ element of Complete Maths can also help to practise times tables in another way. It is not as quick as TTRS, but can be a good alternative when first starting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6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7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check is not intended as a diagnostic tool.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Unlike the KS1 Phonics Screening check, children will not be expected to re-sit the check if they do not meet a set threshold.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Times tables are used in so many areas of UKS2 </a:t>
            </a:r>
            <a:r>
              <a:rPr lang="en-US" dirty="0" err="1">
                <a:latin typeface="Arial" charset="0"/>
                <a:cs typeface="Arial" charset="0"/>
              </a:rPr>
              <a:t>maths</a:t>
            </a:r>
            <a:r>
              <a:rPr lang="en-US" dirty="0">
                <a:latin typeface="Arial" charset="0"/>
                <a:cs typeface="Arial" charset="0"/>
              </a:rPr>
              <a:t>, it is fantastic knowledge to have and by knowing them it will set the children up really well going into year 5 and 6.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We’re not just learning for a test- it’s for life.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8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It is up to individual schools to decide how the check is administered – some schools will administer individually while others will take small groups out or administer to the whole class.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 prefer to test individually, and the children have already completed a mock so are used to the layout of the test.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There is no written element to the test, it is completely digital.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We </a:t>
            </a:r>
            <a:r>
              <a:rPr lang="en-GB"/>
              <a:t>used iPads </a:t>
            </a:r>
            <a:r>
              <a:rPr lang="en-GB" dirty="0"/>
              <a:t>to test the children, the children practise using these.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6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6 seconds per answer means that children must be able to read, recall and enter their response within that time.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3 second break in between answers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Whatever is written in the answer box at the end of 6 seconds will be counted as the answer i.e. if the student intends to write 144 and only 14 is typed when the timer ends, their recorded answer is 14.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It is important that the children know their times tables as fluently as possible as there is little time to work out the answers.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8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check will not have any repeated questions and will be entirely multiplication facts not division. I know on TT Rockstars the children sometimes complete division facts but not in this test.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don’t see the results straight away, the results are taken and a national average is calculate.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results will be sent to the schools when all the checks have been completed but it is then up to the school if they report the results or not.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6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STA state that there is a focus on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88CD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8, 9 and 12 times tables as they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 ‘most difficult’ multiplication tables.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test is carefully programmed so no one can get lucky and have lots of easy questions.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Reversal questions = 8 x 6 and 6 x 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0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each set of questions will feature all of these facts, and other questions will be asked, but it is likely that a good proportion of the above will be present in each set of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9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great example to practise on: it gives 6 seconds for a question and 3 seconds in between. </a:t>
            </a:r>
          </a:p>
          <a:p>
            <a:r>
              <a:rPr lang="en-GB" dirty="0"/>
              <a:t>I am encouraging the children to type their answer, check their answer and then press enter if there’s time. If they don’t press enter, their answer will still be counted.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7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december_2018&amp;utm_content=21_12_18_wr_ppt_year3_multiplication+division_sp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Multiplication Tables Check Presentation for Parents,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Carers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&amp; Guardians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0" y="6408064"/>
            <a:ext cx="9144000" cy="449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23/10/2025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SATs 2019 Presentation for Parents,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Carers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&amp; 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16959" y="587539"/>
            <a:ext cx="8720586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We work with hundreds of UK primary schools and understand how important parental engagement is in ensuring good progress and attainment for all pupils. We hope you find our year 4 multiplication tables check presentation for parents a useful tool to encourage discussion and build relationships in the run-up to the check.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23/10/2025</a:t>
            </a:fld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226024" y="2539223"/>
            <a:ext cx="2554278" cy="3686562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16A17-FC36-436A-82CA-601A0BD4B29D}"/>
              </a:ext>
            </a:extLst>
          </p:cNvPr>
          <p:cNvSpPr/>
          <p:nvPr userDrawn="1"/>
        </p:nvSpPr>
        <p:spPr>
          <a:xfrm>
            <a:off x="3031087" y="2699036"/>
            <a:ext cx="580645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If you have pupils who need additional support this term you can sign up now to join the weekly 1-to-1 lessons: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Boost confidence;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Improve problem solving;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Raise attainment.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Book your free demo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thirdspacelearning.com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020 3771 0095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hello@thirdspacelearning.com</a:t>
            </a:r>
            <a:endParaRPr lang="en-US" sz="1800" b="1" dirty="0">
              <a:solidFill>
                <a:schemeClr val="tx1"/>
              </a:solidFill>
              <a:latin typeface="Arial "/>
              <a:cs typeface="Arial" panose="020B0604020202020204" pitchFamily="34" charset="0"/>
            </a:endParaRPr>
          </a:p>
          <a:p>
            <a:pPr algn="just"/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maths progress through 1-to-1 conversations</a:t>
            </a: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477/Multiplication-Tables-Chec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>
            <a:normAutofit fontScale="85000" lnSpcReduction="10000"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4 Multiplication Tables Check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Presentation for Parents, Carers &amp; Guardians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1026" name="Picture 2" descr="Screenshot-2019-11-12-15.39.24 - Smithbrook English &amp; Maths Tuition">
            <a:extLst>
              <a:ext uri="{FF2B5EF4-FFF2-40B4-BE49-F238E27FC236}">
                <a16:creationId xmlns:a16="http://schemas.microsoft.com/office/drawing/2014/main" id="{5C6CAD49-2FCE-7DDC-E64A-CF5E9357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" y="4173909"/>
            <a:ext cx="47910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extLst>
    <p:ext uri="{E180D4A7-C9FB-4DFB-919C-405C955672EB}">
      <p14:showEvtLst xmlns:p14="http://schemas.microsoft.com/office/powerpoint/2010/main">
        <p14:playEvt time="597" objId="10"/>
        <p14:stopEvt time="1818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87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How can I support my child in preparing for their multiplication tables check?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Firstly, a positive attitude goes a long way – so as much encouragement and support as possible (but we don’t need to tell you that)!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further tips: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times tables fun;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Climb stairs counting in multiples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verbal times tables games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and learn times tables songs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it in turns to say different times tables in funny voices (i.e. say 2 x 3 = 6 in a lion’s voice)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up rhymes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online </a:t>
            </a:r>
            <a:r>
              <a:rPr lang="en-US" sz="1600" dirty="0" err="1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Rockstars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CompleteMaths</a:t>
            </a:r>
            <a:endParaRPr lang="en-US" sz="16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94FF5F-08C9-4E6C-BC9D-F47E1CA9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973"/>
            <a:ext cx="9144000" cy="51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1E4CA-0F5E-463E-B7C2-CE5C8D100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914"/>
            <a:ext cx="9144000" cy="51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277DE-E52F-44D3-A7A8-B201A77B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404"/>
            <a:ext cx="9144000" cy="5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5A4EF-FAC7-4134-9974-17449A38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171"/>
            <a:ext cx="9144000" cy="51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s Fables | Fables, Fable books, Favorite things list">
            <a:extLst>
              <a:ext uri="{FF2B5EF4-FFF2-40B4-BE49-F238E27FC236}">
                <a16:creationId xmlns:a16="http://schemas.microsoft.com/office/drawing/2014/main" id="{8A8535DF-E779-44B6-B06B-7ED1D33A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632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the multiplication tables check?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determine whether year 4 pupils can fluently recall their multiplication tables.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help schools to identify pupils who require additional support.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There is no ‘pass’ rate or threshold.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DfE will create a report on overall results across all schools in England to measure improvements.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When the multiplication tables check will be carried out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There will be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3-week window in June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for the administration of the check. 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There is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no set day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to administer the check.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solidFill>
                <a:srgbClr val="388CDA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Children are not expected to take the check at the same time. 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All eligible* year 4 pupils England will be required to take the check.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1311E-645F-4FF1-9C4E-0C0C77C01B3C}"/>
              </a:ext>
            </a:extLst>
          </p:cNvPr>
          <p:cNvSpPr/>
          <p:nvPr/>
        </p:nvSpPr>
        <p:spPr>
          <a:xfrm>
            <a:off x="344453" y="5995716"/>
            <a:ext cx="8544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Arial" charset="0"/>
                <a:ea typeface="Arial" charset="0"/>
                <a:cs typeface="Arial" charset="0"/>
              </a:rPr>
              <a:t>*If a pupil is not entered for the check, the school should inform the pupil’s parents. 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How the multiplication tables check is carried out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The check will be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fully digital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and take place on screen. 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Children will be able to use laptops, desktops and tablets.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Answers will be entered using a keyboard or by pressing digits using a mouse or touchscreen using an on-screen number pad.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How the multiplication tables check is carried out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44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Under standard administration* the multiplication check will take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less than 5 minutes per pupil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Children will get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6 seconds</a:t>
            </a:r>
            <a:r>
              <a:rPr lang="en-GB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from the time the question appears to input their answer. </a:t>
            </a:r>
          </a:p>
          <a:p>
            <a:pPr marL="342900" indent="-342900">
              <a:buFont typeface="Arial" charset="0"/>
              <a:buChar char="•"/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There will be </a:t>
            </a:r>
            <a:r>
              <a:rPr lang="en-GB" b="1" dirty="0">
                <a:solidFill>
                  <a:srgbClr val="388CDA"/>
                </a:solidFill>
                <a:latin typeface="Arial" charset="0"/>
                <a:ea typeface="Arial" charset="0"/>
                <a:cs typeface="Arial" charset="0"/>
              </a:rPr>
              <a:t>25 questions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 with a 3 second pause in-between questions.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FF08E-8FC1-4708-AB52-057C2F6DD62C}"/>
              </a:ext>
            </a:extLst>
          </p:cNvPr>
          <p:cNvSpPr/>
          <p:nvPr/>
        </p:nvSpPr>
        <p:spPr>
          <a:xfrm>
            <a:off x="344453" y="5995716"/>
            <a:ext cx="8544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Arial" charset="0"/>
                <a:ea typeface="Arial" charset="0"/>
                <a:cs typeface="Arial" charset="0"/>
              </a:rPr>
              <a:t>*Some pupils will be eligible for specific arrangements.  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questions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pupil will be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assigned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set of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repeated questions across different checks each year, but no more than 30% of questions will be repeated in any two checks.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Children will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face multiplication statements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check (not related division facts).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Pupils will not see their individual results when they complete the check.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During the check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always be questions from the 3, 4, 5, 6, 7, 8, 9, 11 and 12 multiplication tables in each check.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no questions from the 1 times table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x 8 or 8 x 1).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6, 7, 8, 9 and 12 times tables are more likely to be asked.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only be a maximum of 7 questions from the 2, 5 and 10 times 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Reversal of questions will not feature in the same check. </a:t>
            </a:r>
          </a:p>
        </p:txBody>
      </p:sp>
    </p:spTree>
    <p:extLst>
      <p:ext uri="{BB962C8B-B14F-4D97-AF65-F5344CB8AC3E}">
        <p14:creationId xmlns:p14="http://schemas.microsoft.com/office/powerpoint/2010/main" val="9279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Questions more likely to appear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1072701"/>
            <a:ext cx="8586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11 multiplication questions are more likely to be asked: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x 6, 6 x 7, 6 x 8, 6 x 9, 6 x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x 8, 7 x 9, 7 x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x 9, 8 x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x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55181" y="650204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>
                <a:latin typeface="Arial" panose="020B0604020202020204" pitchFamily="34" charset="0"/>
                <a:cs typeface="Arial" panose="020B0604020202020204" pitchFamily="34" charset="0"/>
              </a:rPr>
              <a:t>Example multiplication table check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344453" y="827711"/>
            <a:ext cx="8586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website will give you an idea of the speed at which children will be asked questions. 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https://mathsframe.co.uk/en/resources/resource/477/Multiplication-Tables-Check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Soundcheck on TT Rockstars is also in a similar format to the check.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28B3C-CC18-A594-3321-1102964F7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1" y="2917250"/>
            <a:ext cx="4083169" cy="3113039"/>
          </a:xfrm>
          <a:prstGeom prst="rect">
            <a:avLst/>
          </a:prstGeom>
        </p:spPr>
      </p:pic>
      <p:pic>
        <p:nvPicPr>
          <p:cNvPr id="7" name="Picture 2" descr="Screenshot-2019-11-12-15.39.24 - Smithbrook English &amp; Maths Tuition">
            <a:extLst>
              <a:ext uri="{FF2B5EF4-FFF2-40B4-BE49-F238E27FC236}">
                <a16:creationId xmlns:a16="http://schemas.microsoft.com/office/drawing/2014/main" id="{0FAC2E15-E120-7DD7-72DE-81423238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3255"/>
            <a:ext cx="4083169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67d37b-0c33-4e68-b771-ecdaca937f87">
      <Terms xmlns="http://schemas.microsoft.com/office/infopath/2007/PartnerControls"/>
    </lcf76f155ced4ddcb4097134ff3c332f>
    <TaxCatchAll xmlns="ba4fcb54-aac2-4deb-baf0-ae250675a5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35FA98007D44C877280D135DA9F3F" ma:contentTypeVersion="18" ma:contentTypeDescription="Create a new document." ma:contentTypeScope="" ma:versionID="47673dbef97a3c114292c2e729461495">
  <xsd:schema xmlns:xsd="http://www.w3.org/2001/XMLSchema" xmlns:xs="http://www.w3.org/2001/XMLSchema" xmlns:p="http://schemas.microsoft.com/office/2006/metadata/properties" xmlns:ns2="8967d37b-0c33-4e68-b771-ecdaca937f87" xmlns:ns3="ba4fcb54-aac2-4deb-baf0-ae250675a50b" targetNamespace="http://schemas.microsoft.com/office/2006/metadata/properties" ma:root="true" ma:fieldsID="3e68fc014300daf6f9f0a8090c3d04e6" ns2:_="" ns3:_="">
    <xsd:import namespace="8967d37b-0c33-4e68-b771-ecdaca937f87"/>
    <xsd:import namespace="ba4fcb54-aac2-4deb-baf0-ae250675a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7d37b-0c33-4e68-b771-ecdaca937f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ca751cb-0755-432d-9f5c-5cab7fa90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fcb54-aac2-4deb-baf0-ae250675a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c342c5-6649-4243-8858-edd6300cf254}" ma:internalName="TaxCatchAll" ma:showField="CatchAllData" ma:web="ba4fcb54-aac2-4deb-baf0-ae250675a5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8E16A-1DE5-4A2F-A1EA-FC8EEA89FBA0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967d37b-0c33-4e68-b771-ecdaca937f87"/>
    <ds:schemaRef ds:uri="http://schemas.microsoft.com/office/infopath/2007/PartnerControls"/>
    <ds:schemaRef ds:uri="ba4fcb54-aac2-4deb-baf0-ae250675a50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BE285F-BEA8-40A4-B5E9-52A3E4DA1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2E3EC-6C28-4E40-944A-8AA7D1F59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7d37b-0c33-4e68-b771-ecdaca937f87"/>
    <ds:schemaRef ds:uri="ba4fcb54-aac2-4deb-baf0-ae250675a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15652</TotalTime>
  <Words>1653</Words>
  <Application>Microsoft Office PowerPoint</Application>
  <PresentationFormat>On-screen Show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Megan McGrory</cp:lastModifiedBy>
  <cp:revision>524</cp:revision>
  <cp:lastPrinted>2023-05-12T11:57:03Z</cp:lastPrinted>
  <dcterms:created xsi:type="dcterms:W3CDTF">2018-09-08T23:27:11Z</dcterms:created>
  <dcterms:modified xsi:type="dcterms:W3CDTF">2025-10-23T16:16:01Z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0x010100E8635FA98007D44C877280D135DA9F3F</vt:lpwstr>
  </property>
  <property fmtid="{D5CDD505-2E9C-101B-9397-08002B2CF9AE}" pid="3" name="MediaServiceImageTags">
    <vt:lpwstr/>
  </property>
</Properties>
</file>