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8" r:id="rId1"/>
    <p:sldMasterId id="2147484146" r:id="rId2"/>
    <p:sldMasterId id="2147484158" r:id="rId3"/>
  </p:sldMasterIdLst>
  <p:notesMasterIdLst>
    <p:notesMasterId r:id="rId74"/>
  </p:notesMasterIdLst>
  <p:sldIdLst>
    <p:sldId id="546" r:id="rId4"/>
    <p:sldId id="1658" r:id="rId5"/>
    <p:sldId id="547" r:id="rId6"/>
    <p:sldId id="1528" r:id="rId7"/>
    <p:sldId id="1657" r:id="rId8"/>
    <p:sldId id="291" r:id="rId9"/>
    <p:sldId id="1529" r:id="rId10"/>
    <p:sldId id="1530" r:id="rId11"/>
    <p:sldId id="2135" r:id="rId12"/>
    <p:sldId id="1144" r:id="rId13"/>
    <p:sldId id="553" r:id="rId14"/>
    <p:sldId id="732" r:id="rId15"/>
    <p:sldId id="2117" r:id="rId16"/>
    <p:sldId id="555" r:id="rId17"/>
    <p:sldId id="256" r:id="rId18"/>
    <p:sldId id="269" r:id="rId19"/>
    <p:sldId id="270" r:id="rId20"/>
    <p:sldId id="271" r:id="rId21"/>
    <p:sldId id="1659" r:id="rId22"/>
    <p:sldId id="1660" r:id="rId23"/>
    <p:sldId id="2141" r:id="rId24"/>
    <p:sldId id="550" r:id="rId25"/>
    <p:sldId id="1323" r:id="rId26"/>
    <p:sldId id="556" r:id="rId27"/>
    <p:sldId id="2140" r:id="rId28"/>
    <p:sldId id="557" r:id="rId29"/>
    <p:sldId id="797" r:id="rId30"/>
    <p:sldId id="798" r:id="rId31"/>
    <p:sldId id="1661" r:id="rId32"/>
    <p:sldId id="2142" r:id="rId33"/>
    <p:sldId id="2063" r:id="rId34"/>
    <p:sldId id="2138" r:id="rId35"/>
    <p:sldId id="2143" r:id="rId36"/>
    <p:sldId id="2145" r:id="rId37"/>
    <p:sldId id="2144" r:id="rId38"/>
    <p:sldId id="2146" r:id="rId39"/>
    <p:sldId id="2147" r:id="rId40"/>
    <p:sldId id="2148" r:id="rId41"/>
    <p:sldId id="2149" r:id="rId42"/>
    <p:sldId id="2150" r:id="rId43"/>
    <p:sldId id="2151" r:id="rId44"/>
    <p:sldId id="2152" r:id="rId45"/>
    <p:sldId id="2153" r:id="rId46"/>
    <p:sldId id="2154" r:id="rId47"/>
    <p:sldId id="2155" r:id="rId48"/>
    <p:sldId id="2156" r:id="rId49"/>
    <p:sldId id="2157" r:id="rId50"/>
    <p:sldId id="2158" r:id="rId51"/>
    <p:sldId id="2159" r:id="rId52"/>
    <p:sldId id="2160" r:id="rId53"/>
    <p:sldId id="2161" r:id="rId54"/>
    <p:sldId id="2162" r:id="rId55"/>
    <p:sldId id="2163" r:id="rId56"/>
    <p:sldId id="2164" r:id="rId57"/>
    <p:sldId id="2165" r:id="rId58"/>
    <p:sldId id="2166" r:id="rId59"/>
    <p:sldId id="2167" r:id="rId60"/>
    <p:sldId id="2168" r:id="rId61"/>
    <p:sldId id="2137" r:id="rId62"/>
    <p:sldId id="800" r:id="rId63"/>
    <p:sldId id="801" r:id="rId64"/>
    <p:sldId id="1713" r:id="rId65"/>
    <p:sldId id="804" r:id="rId66"/>
    <p:sldId id="2169" r:id="rId67"/>
    <p:sldId id="2170" r:id="rId68"/>
    <p:sldId id="2171" r:id="rId69"/>
    <p:sldId id="805" r:id="rId70"/>
    <p:sldId id="1664" r:id="rId71"/>
    <p:sldId id="1250" r:id="rId72"/>
    <p:sldId id="1322" r:id="rId7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47" autoAdjust="0"/>
    <p:restoredTop sz="91328" autoAdjust="0"/>
  </p:normalViewPr>
  <p:slideViewPr>
    <p:cSldViewPr snapToGrid="0">
      <p:cViewPr varScale="1">
        <p:scale>
          <a:sx n="50" d="100"/>
          <a:sy n="50" d="100"/>
        </p:scale>
        <p:origin x="130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85B4E33-BA19-4F2A-ADDF-C1E77C9721D1}" type="datetimeFigureOut">
              <a:rPr lang="en-US" smtClean="0"/>
              <a:t>7/2/2026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99AAEF0-3A2E-4C27-B845-399965CCDAF4}" type="slidenum">
              <a:rPr lang="en-US" smtClean="0"/>
              <a:t>‹#›</a:t>
            </a:fld>
            <a:endParaRPr lang="en-US"/>
          </a:p>
        </p:txBody>
      </p:sp>
    </p:spTree>
    <p:extLst>
      <p:ext uri="{BB962C8B-B14F-4D97-AF65-F5344CB8AC3E}">
        <p14:creationId xmlns:p14="http://schemas.microsoft.com/office/powerpoint/2010/main" val="631975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52654">
              <a:defRPr/>
            </a:pPr>
            <a:fld id="{C5003FC0-7691-4F1F-835A-3B3A0D1437A4}" type="slidenum">
              <a:rPr lang="en-US">
                <a:solidFill>
                  <a:prstClr val="black"/>
                </a:solidFill>
                <a:latin typeface="Calibri" panose="020F0502020204030204"/>
              </a:rPr>
              <a:pPr defTabSz="95265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81188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9AAEF0-3A2E-4C27-B845-399965CCDAF4}" type="slidenum">
              <a:rPr lang="en-US" smtClean="0"/>
              <a:t>41</a:t>
            </a:fld>
            <a:endParaRPr lang="en-US"/>
          </a:p>
        </p:txBody>
      </p:sp>
    </p:spTree>
    <p:extLst>
      <p:ext uri="{BB962C8B-B14F-4D97-AF65-F5344CB8AC3E}">
        <p14:creationId xmlns:p14="http://schemas.microsoft.com/office/powerpoint/2010/main" val="1432225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B0D6C-BDE0-A119-6445-AA5F3CF21F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C886C-FEB6-6246-FA13-AA439760E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C9D1B-81DD-111E-EBF0-965A519F78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4BB068-A398-0C23-DE5B-0329D5D06F5D}"/>
              </a:ext>
            </a:extLst>
          </p:cNvPr>
          <p:cNvSpPr>
            <a:spLocks noGrp="1"/>
          </p:cNvSpPr>
          <p:nvPr>
            <p:ph type="sldNum" sz="quarter" idx="5"/>
          </p:nvPr>
        </p:nvSpPr>
        <p:spPr/>
        <p:txBody>
          <a:bodyPr/>
          <a:lstStyle/>
          <a:p>
            <a:fld id="{C99AAEF0-3A2E-4C27-B845-399965CCDAF4}" type="slidenum">
              <a:rPr lang="en-US" smtClean="0"/>
              <a:t>42</a:t>
            </a:fld>
            <a:endParaRPr lang="en-US"/>
          </a:p>
        </p:txBody>
      </p:sp>
    </p:spTree>
    <p:extLst>
      <p:ext uri="{BB962C8B-B14F-4D97-AF65-F5344CB8AC3E}">
        <p14:creationId xmlns:p14="http://schemas.microsoft.com/office/powerpoint/2010/main" val="3520538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F9B97-DF29-8823-ECCB-D1D1CC3DA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1EACB-FC1E-7068-5E2B-5D2847930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1A7B9-4D1A-2BB5-81B7-F1C2BEE6F1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0474D5-9075-4E0A-E127-41DA626BF433}"/>
              </a:ext>
            </a:extLst>
          </p:cNvPr>
          <p:cNvSpPr>
            <a:spLocks noGrp="1"/>
          </p:cNvSpPr>
          <p:nvPr>
            <p:ph type="sldNum" sz="quarter" idx="5"/>
          </p:nvPr>
        </p:nvSpPr>
        <p:spPr/>
        <p:txBody>
          <a:bodyPr/>
          <a:lstStyle/>
          <a:p>
            <a:fld id="{C99AAEF0-3A2E-4C27-B845-399965CCDAF4}" type="slidenum">
              <a:rPr lang="en-US" smtClean="0"/>
              <a:t>43</a:t>
            </a:fld>
            <a:endParaRPr lang="en-US"/>
          </a:p>
        </p:txBody>
      </p:sp>
    </p:spTree>
    <p:extLst>
      <p:ext uri="{BB962C8B-B14F-4D97-AF65-F5344CB8AC3E}">
        <p14:creationId xmlns:p14="http://schemas.microsoft.com/office/powerpoint/2010/main" val="2905555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6D7EA-7A69-B3A3-0282-9BA26ABEA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66331E-F405-EBAA-5CA5-FD92F2FB1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0DC66-594B-B7B3-EA5F-603084694C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FBCAB5-6167-60A5-7546-D0B2AEE910A4}"/>
              </a:ext>
            </a:extLst>
          </p:cNvPr>
          <p:cNvSpPr>
            <a:spLocks noGrp="1"/>
          </p:cNvSpPr>
          <p:nvPr>
            <p:ph type="sldNum" sz="quarter" idx="5"/>
          </p:nvPr>
        </p:nvSpPr>
        <p:spPr/>
        <p:txBody>
          <a:bodyPr/>
          <a:lstStyle/>
          <a:p>
            <a:fld id="{C99AAEF0-3A2E-4C27-B845-399965CCDAF4}" type="slidenum">
              <a:rPr lang="en-US" smtClean="0"/>
              <a:t>44</a:t>
            </a:fld>
            <a:endParaRPr lang="en-US"/>
          </a:p>
        </p:txBody>
      </p:sp>
    </p:spTree>
    <p:extLst>
      <p:ext uri="{BB962C8B-B14F-4D97-AF65-F5344CB8AC3E}">
        <p14:creationId xmlns:p14="http://schemas.microsoft.com/office/powerpoint/2010/main" val="23697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7B534-5E3C-58CC-0809-74D29C59A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FD6C6-0627-AE1D-779D-93828A088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06D54E-0040-0268-F3E1-6BF48F96D8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C3158F-C7C3-5303-230A-47DD787D35D6}"/>
              </a:ext>
            </a:extLst>
          </p:cNvPr>
          <p:cNvSpPr>
            <a:spLocks noGrp="1"/>
          </p:cNvSpPr>
          <p:nvPr>
            <p:ph type="sldNum" sz="quarter" idx="5"/>
          </p:nvPr>
        </p:nvSpPr>
        <p:spPr/>
        <p:txBody>
          <a:bodyPr/>
          <a:lstStyle/>
          <a:p>
            <a:fld id="{C99AAEF0-3A2E-4C27-B845-399965CCDAF4}" type="slidenum">
              <a:rPr lang="en-US" smtClean="0"/>
              <a:t>45</a:t>
            </a:fld>
            <a:endParaRPr lang="en-US"/>
          </a:p>
        </p:txBody>
      </p:sp>
    </p:spTree>
    <p:extLst>
      <p:ext uri="{BB962C8B-B14F-4D97-AF65-F5344CB8AC3E}">
        <p14:creationId xmlns:p14="http://schemas.microsoft.com/office/powerpoint/2010/main" val="4111533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DE0C6-D6EE-BE6A-20A9-A7DDAA04C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FA736-F19E-0BAA-C0F0-44C83AC12D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5F546-5BCB-A9E6-661C-81F2E18DB2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B364E9-7ADD-6BE3-6979-D4B136335F4E}"/>
              </a:ext>
            </a:extLst>
          </p:cNvPr>
          <p:cNvSpPr>
            <a:spLocks noGrp="1"/>
          </p:cNvSpPr>
          <p:nvPr>
            <p:ph type="sldNum" sz="quarter" idx="5"/>
          </p:nvPr>
        </p:nvSpPr>
        <p:spPr/>
        <p:txBody>
          <a:bodyPr/>
          <a:lstStyle/>
          <a:p>
            <a:fld id="{C99AAEF0-3A2E-4C27-B845-399965CCDAF4}" type="slidenum">
              <a:rPr lang="en-US" smtClean="0"/>
              <a:t>46</a:t>
            </a:fld>
            <a:endParaRPr lang="en-US"/>
          </a:p>
        </p:txBody>
      </p:sp>
    </p:spTree>
    <p:extLst>
      <p:ext uri="{BB962C8B-B14F-4D97-AF65-F5344CB8AC3E}">
        <p14:creationId xmlns:p14="http://schemas.microsoft.com/office/powerpoint/2010/main" val="4083405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AC609-22AE-7DAB-ACB3-80F593769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A7AB1-6C77-A00E-7FF1-32259D23F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E39EDE-9B42-744A-16CB-2FAC4657E5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BB0BB1-770E-F704-63CF-A435435BD0E5}"/>
              </a:ext>
            </a:extLst>
          </p:cNvPr>
          <p:cNvSpPr>
            <a:spLocks noGrp="1"/>
          </p:cNvSpPr>
          <p:nvPr>
            <p:ph type="sldNum" sz="quarter" idx="5"/>
          </p:nvPr>
        </p:nvSpPr>
        <p:spPr/>
        <p:txBody>
          <a:bodyPr/>
          <a:lstStyle/>
          <a:p>
            <a:fld id="{C99AAEF0-3A2E-4C27-B845-399965CCDAF4}" type="slidenum">
              <a:rPr lang="en-US" smtClean="0"/>
              <a:t>47</a:t>
            </a:fld>
            <a:endParaRPr lang="en-US"/>
          </a:p>
        </p:txBody>
      </p:sp>
    </p:spTree>
    <p:extLst>
      <p:ext uri="{BB962C8B-B14F-4D97-AF65-F5344CB8AC3E}">
        <p14:creationId xmlns:p14="http://schemas.microsoft.com/office/powerpoint/2010/main" val="3262394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33DF5-4DA3-79CC-ED89-305815D9F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DD423-CD8C-CB28-6ACF-5DE5C914A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B0399-6D0B-5AF7-9C7B-C4F6B79127B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8CCB33-E484-9D24-7753-EF009A8BA653}"/>
              </a:ext>
            </a:extLst>
          </p:cNvPr>
          <p:cNvSpPr>
            <a:spLocks noGrp="1"/>
          </p:cNvSpPr>
          <p:nvPr>
            <p:ph type="sldNum" sz="quarter" idx="5"/>
          </p:nvPr>
        </p:nvSpPr>
        <p:spPr/>
        <p:txBody>
          <a:bodyPr/>
          <a:lstStyle/>
          <a:p>
            <a:fld id="{C99AAEF0-3A2E-4C27-B845-399965CCDAF4}" type="slidenum">
              <a:rPr lang="en-US" smtClean="0"/>
              <a:t>48</a:t>
            </a:fld>
            <a:endParaRPr lang="en-US"/>
          </a:p>
        </p:txBody>
      </p:sp>
    </p:spTree>
    <p:extLst>
      <p:ext uri="{BB962C8B-B14F-4D97-AF65-F5344CB8AC3E}">
        <p14:creationId xmlns:p14="http://schemas.microsoft.com/office/powerpoint/2010/main" val="140995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AD0D5-C3AB-2711-7315-AA976859F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0017F5-877D-6A39-0C78-B27F48C79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6DDE1-E769-F148-5E14-9F0A1EFC2B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C9217F-DEE2-4601-0CDB-A0FE4896E82A}"/>
              </a:ext>
            </a:extLst>
          </p:cNvPr>
          <p:cNvSpPr>
            <a:spLocks noGrp="1"/>
          </p:cNvSpPr>
          <p:nvPr>
            <p:ph type="sldNum" sz="quarter" idx="5"/>
          </p:nvPr>
        </p:nvSpPr>
        <p:spPr/>
        <p:txBody>
          <a:bodyPr/>
          <a:lstStyle/>
          <a:p>
            <a:fld id="{C99AAEF0-3A2E-4C27-B845-399965CCDAF4}" type="slidenum">
              <a:rPr lang="en-US" smtClean="0"/>
              <a:t>49</a:t>
            </a:fld>
            <a:endParaRPr lang="en-US"/>
          </a:p>
        </p:txBody>
      </p:sp>
    </p:spTree>
    <p:extLst>
      <p:ext uri="{BB962C8B-B14F-4D97-AF65-F5344CB8AC3E}">
        <p14:creationId xmlns:p14="http://schemas.microsoft.com/office/powerpoint/2010/main" val="630731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72DC-8267-F00E-9A99-8F45FADE4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B8404-99F0-17A0-C8F8-829492938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C8094-E96A-1898-D940-B46A755E2D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BD33DD-5D93-3A4E-AC09-3F16F9EEC851}"/>
              </a:ext>
            </a:extLst>
          </p:cNvPr>
          <p:cNvSpPr>
            <a:spLocks noGrp="1"/>
          </p:cNvSpPr>
          <p:nvPr>
            <p:ph type="sldNum" sz="quarter" idx="5"/>
          </p:nvPr>
        </p:nvSpPr>
        <p:spPr/>
        <p:txBody>
          <a:bodyPr/>
          <a:lstStyle/>
          <a:p>
            <a:fld id="{C99AAEF0-3A2E-4C27-B845-399965CCDAF4}" type="slidenum">
              <a:rPr lang="en-US" smtClean="0"/>
              <a:t>50</a:t>
            </a:fld>
            <a:endParaRPr lang="en-US"/>
          </a:p>
        </p:txBody>
      </p:sp>
    </p:spTree>
    <p:extLst>
      <p:ext uri="{BB962C8B-B14F-4D97-AF65-F5344CB8AC3E}">
        <p14:creationId xmlns:p14="http://schemas.microsoft.com/office/powerpoint/2010/main" val="3621502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C5003FC0-7691-4F1F-835A-3B3A0D1437A4}" type="slidenum">
              <a:rPr lang="en-US">
                <a:solidFill>
                  <a:prstClr val="black"/>
                </a:solidFill>
                <a:latin typeface="Calibri" panose="020F0502020204030204"/>
              </a:rPr>
              <a:pPr defTabSz="471145">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113489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ACD0D-465C-8BBC-5146-95D0F590D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479D9-56B0-2F9D-35BB-71B2661D2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5F35B-6C44-B168-FB06-282DC05E5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53B1C1-F78B-DD28-883A-FB9E47366AC3}"/>
              </a:ext>
            </a:extLst>
          </p:cNvPr>
          <p:cNvSpPr>
            <a:spLocks noGrp="1"/>
          </p:cNvSpPr>
          <p:nvPr>
            <p:ph type="sldNum" sz="quarter" idx="5"/>
          </p:nvPr>
        </p:nvSpPr>
        <p:spPr/>
        <p:txBody>
          <a:bodyPr/>
          <a:lstStyle/>
          <a:p>
            <a:fld id="{C99AAEF0-3A2E-4C27-B845-399965CCDAF4}" type="slidenum">
              <a:rPr lang="en-US" smtClean="0"/>
              <a:t>51</a:t>
            </a:fld>
            <a:endParaRPr lang="en-US"/>
          </a:p>
        </p:txBody>
      </p:sp>
    </p:spTree>
    <p:extLst>
      <p:ext uri="{BB962C8B-B14F-4D97-AF65-F5344CB8AC3E}">
        <p14:creationId xmlns:p14="http://schemas.microsoft.com/office/powerpoint/2010/main" val="933760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D87E-6EB9-5142-B450-49F8A3036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1F1E-69FE-5C8A-AE2F-A373B3643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0B2B9-DD9C-288B-2720-4BEC092A47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225D49-85AE-0A36-E71A-04A78A2C5FF9}"/>
              </a:ext>
            </a:extLst>
          </p:cNvPr>
          <p:cNvSpPr>
            <a:spLocks noGrp="1"/>
          </p:cNvSpPr>
          <p:nvPr>
            <p:ph type="sldNum" sz="quarter" idx="5"/>
          </p:nvPr>
        </p:nvSpPr>
        <p:spPr/>
        <p:txBody>
          <a:bodyPr/>
          <a:lstStyle/>
          <a:p>
            <a:fld id="{C99AAEF0-3A2E-4C27-B845-399965CCDAF4}" type="slidenum">
              <a:rPr lang="en-US" smtClean="0"/>
              <a:t>52</a:t>
            </a:fld>
            <a:endParaRPr lang="en-US"/>
          </a:p>
        </p:txBody>
      </p:sp>
    </p:spTree>
    <p:extLst>
      <p:ext uri="{BB962C8B-B14F-4D97-AF65-F5344CB8AC3E}">
        <p14:creationId xmlns:p14="http://schemas.microsoft.com/office/powerpoint/2010/main" val="1962216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EAD9C-9618-6453-B354-64902D0BC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4CDC7-99B8-3D14-7DE2-A3391A6CA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73384C-C90B-1AA1-7612-09FEF63E02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B212A9-ADD0-2E15-CC70-9750BEDCBD20}"/>
              </a:ext>
            </a:extLst>
          </p:cNvPr>
          <p:cNvSpPr>
            <a:spLocks noGrp="1"/>
          </p:cNvSpPr>
          <p:nvPr>
            <p:ph type="sldNum" sz="quarter" idx="5"/>
          </p:nvPr>
        </p:nvSpPr>
        <p:spPr/>
        <p:txBody>
          <a:bodyPr/>
          <a:lstStyle/>
          <a:p>
            <a:fld id="{C99AAEF0-3A2E-4C27-B845-399965CCDAF4}" type="slidenum">
              <a:rPr lang="en-US" smtClean="0"/>
              <a:t>53</a:t>
            </a:fld>
            <a:endParaRPr lang="en-US"/>
          </a:p>
        </p:txBody>
      </p:sp>
    </p:spTree>
    <p:extLst>
      <p:ext uri="{BB962C8B-B14F-4D97-AF65-F5344CB8AC3E}">
        <p14:creationId xmlns:p14="http://schemas.microsoft.com/office/powerpoint/2010/main" val="3243734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D16EC-7B28-02B2-2179-4D67BB91C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F8D23-A201-B62C-3E1F-C3E7155AB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5B74D7-8F5E-34DA-8740-5072C40DB2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EF097E-36E4-9214-4D82-6627B980AC8F}"/>
              </a:ext>
            </a:extLst>
          </p:cNvPr>
          <p:cNvSpPr>
            <a:spLocks noGrp="1"/>
          </p:cNvSpPr>
          <p:nvPr>
            <p:ph type="sldNum" sz="quarter" idx="5"/>
          </p:nvPr>
        </p:nvSpPr>
        <p:spPr/>
        <p:txBody>
          <a:bodyPr/>
          <a:lstStyle/>
          <a:p>
            <a:fld id="{C99AAEF0-3A2E-4C27-B845-399965CCDAF4}" type="slidenum">
              <a:rPr lang="en-US" smtClean="0"/>
              <a:t>54</a:t>
            </a:fld>
            <a:endParaRPr lang="en-US"/>
          </a:p>
        </p:txBody>
      </p:sp>
    </p:spTree>
    <p:extLst>
      <p:ext uri="{BB962C8B-B14F-4D97-AF65-F5344CB8AC3E}">
        <p14:creationId xmlns:p14="http://schemas.microsoft.com/office/powerpoint/2010/main" val="489357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BB076-0B43-97F1-40DB-91894A424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1EFE2-4644-154A-6E3B-3F7A82B62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EBDEE-AA13-5ED3-7964-AE0F86BBE6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73BD20-C272-2778-9E9F-BC17AD0B51A6}"/>
              </a:ext>
            </a:extLst>
          </p:cNvPr>
          <p:cNvSpPr>
            <a:spLocks noGrp="1"/>
          </p:cNvSpPr>
          <p:nvPr>
            <p:ph type="sldNum" sz="quarter" idx="5"/>
          </p:nvPr>
        </p:nvSpPr>
        <p:spPr/>
        <p:txBody>
          <a:bodyPr/>
          <a:lstStyle/>
          <a:p>
            <a:fld id="{C99AAEF0-3A2E-4C27-B845-399965CCDAF4}" type="slidenum">
              <a:rPr lang="en-US" smtClean="0"/>
              <a:t>55</a:t>
            </a:fld>
            <a:endParaRPr lang="en-US"/>
          </a:p>
        </p:txBody>
      </p:sp>
    </p:spTree>
    <p:extLst>
      <p:ext uri="{BB962C8B-B14F-4D97-AF65-F5344CB8AC3E}">
        <p14:creationId xmlns:p14="http://schemas.microsoft.com/office/powerpoint/2010/main" val="705226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7BEB1-D149-1347-3078-DA1FE7A205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C846E-2C93-2168-0E91-985DC9D82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AFD51-F2DB-1108-26CC-D41F92570D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B57729-BD17-A065-8E91-2896B5E5ACF5}"/>
              </a:ext>
            </a:extLst>
          </p:cNvPr>
          <p:cNvSpPr>
            <a:spLocks noGrp="1"/>
          </p:cNvSpPr>
          <p:nvPr>
            <p:ph type="sldNum" sz="quarter" idx="5"/>
          </p:nvPr>
        </p:nvSpPr>
        <p:spPr/>
        <p:txBody>
          <a:bodyPr/>
          <a:lstStyle/>
          <a:p>
            <a:fld id="{C99AAEF0-3A2E-4C27-B845-399965CCDAF4}" type="slidenum">
              <a:rPr lang="en-US" smtClean="0"/>
              <a:t>56</a:t>
            </a:fld>
            <a:endParaRPr lang="en-US"/>
          </a:p>
        </p:txBody>
      </p:sp>
    </p:spTree>
    <p:extLst>
      <p:ext uri="{BB962C8B-B14F-4D97-AF65-F5344CB8AC3E}">
        <p14:creationId xmlns:p14="http://schemas.microsoft.com/office/powerpoint/2010/main" val="3657861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7E7A6-3C40-0860-26E5-FD2DBE360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A3A19-D6E9-4B82-FBCB-32F41EC6B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A007A-D6B4-6946-25E6-32D0A2441A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0FC9FF-7B52-28F7-8B3C-457CA53BD2B9}"/>
              </a:ext>
            </a:extLst>
          </p:cNvPr>
          <p:cNvSpPr>
            <a:spLocks noGrp="1"/>
          </p:cNvSpPr>
          <p:nvPr>
            <p:ph type="sldNum" sz="quarter" idx="5"/>
          </p:nvPr>
        </p:nvSpPr>
        <p:spPr/>
        <p:txBody>
          <a:bodyPr/>
          <a:lstStyle/>
          <a:p>
            <a:fld id="{C99AAEF0-3A2E-4C27-B845-399965CCDAF4}" type="slidenum">
              <a:rPr lang="en-US" smtClean="0"/>
              <a:t>57</a:t>
            </a:fld>
            <a:endParaRPr lang="en-US"/>
          </a:p>
        </p:txBody>
      </p:sp>
    </p:spTree>
    <p:extLst>
      <p:ext uri="{BB962C8B-B14F-4D97-AF65-F5344CB8AC3E}">
        <p14:creationId xmlns:p14="http://schemas.microsoft.com/office/powerpoint/2010/main" val="2015143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F7E71-0F59-608B-3862-6BC52C531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63936-98FB-6342-153F-96A60BD70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4DD5F1-0E57-C752-35E2-1DBBD7C4F8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2280D9-5D15-754D-6EB7-2D899EE8023C}"/>
              </a:ext>
            </a:extLst>
          </p:cNvPr>
          <p:cNvSpPr>
            <a:spLocks noGrp="1"/>
          </p:cNvSpPr>
          <p:nvPr>
            <p:ph type="sldNum" sz="quarter" idx="5"/>
          </p:nvPr>
        </p:nvSpPr>
        <p:spPr/>
        <p:txBody>
          <a:bodyPr/>
          <a:lstStyle/>
          <a:p>
            <a:fld id="{C99AAEF0-3A2E-4C27-B845-399965CCDAF4}" type="slidenum">
              <a:rPr lang="en-US" smtClean="0"/>
              <a:t>58</a:t>
            </a:fld>
            <a:endParaRPr lang="en-US"/>
          </a:p>
        </p:txBody>
      </p:sp>
    </p:spTree>
    <p:extLst>
      <p:ext uri="{BB962C8B-B14F-4D97-AF65-F5344CB8AC3E}">
        <p14:creationId xmlns:p14="http://schemas.microsoft.com/office/powerpoint/2010/main" val="141036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63C75-9362-F2A9-087F-ABABDB851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7437B-53A4-6B0A-B3E8-025B5E5C9C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A49F8-F553-8F2E-7CAE-30F9833A73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5D9F81-57D8-7010-A0D1-85285EF2E646}"/>
              </a:ext>
            </a:extLst>
          </p:cNvPr>
          <p:cNvSpPr>
            <a:spLocks noGrp="1"/>
          </p:cNvSpPr>
          <p:nvPr>
            <p:ph type="sldNum" sz="quarter" idx="5"/>
          </p:nvPr>
        </p:nvSpPr>
        <p:spPr/>
        <p:txBody>
          <a:bodyPr/>
          <a:lstStyle/>
          <a:p>
            <a:pPr defTabSz="471145">
              <a:defRPr/>
            </a:pPr>
            <a:fld id="{C5003FC0-7691-4F1F-835A-3B3A0D1437A4}" type="slidenum">
              <a:rPr lang="en-US">
                <a:solidFill>
                  <a:prstClr val="black"/>
                </a:solidFill>
                <a:latin typeface="Calibri" panose="020F0502020204030204"/>
              </a:rPr>
              <a:pPr defTabSz="471145">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361855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6CA3C-4F10-2985-C872-E478BC07C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2A784-2B1C-4FA1-B279-9EB50CA0E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8533F-9B81-A012-5A43-B22AB037A1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7FE8C5-DB53-F80E-636F-4B5079D3CFA5}"/>
              </a:ext>
            </a:extLst>
          </p:cNvPr>
          <p:cNvSpPr>
            <a:spLocks noGrp="1"/>
          </p:cNvSpPr>
          <p:nvPr>
            <p:ph type="sldNum" sz="quarter" idx="5"/>
          </p:nvPr>
        </p:nvSpPr>
        <p:spPr/>
        <p:txBody>
          <a:bodyPr/>
          <a:lstStyle/>
          <a:p>
            <a:pPr defTabSz="471145">
              <a:defRPr/>
            </a:pPr>
            <a:fld id="{C5003FC0-7691-4F1F-835A-3B3A0D1437A4}" type="slidenum">
              <a:rPr lang="en-US">
                <a:solidFill>
                  <a:prstClr val="black"/>
                </a:solidFill>
                <a:latin typeface="Calibri" panose="020F0502020204030204"/>
              </a:rPr>
              <a:pPr defTabSz="471145">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81290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9AAEF0-3A2E-4C27-B845-399965CCDAF4}" type="slidenum">
              <a:rPr lang="en-US" smtClean="0"/>
              <a:t>14</a:t>
            </a:fld>
            <a:endParaRPr lang="en-US"/>
          </a:p>
        </p:txBody>
      </p:sp>
    </p:spTree>
    <p:extLst>
      <p:ext uri="{BB962C8B-B14F-4D97-AF65-F5344CB8AC3E}">
        <p14:creationId xmlns:p14="http://schemas.microsoft.com/office/powerpoint/2010/main" val="730337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63693-D548-F951-90B5-3E071C725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A0F7B-0D65-728E-C20C-48134F1AC0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137E0-74D9-BA70-836F-91CEDF10BD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B30C93-C116-DE83-BEB8-F59E9231E642}"/>
              </a:ext>
            </a:extLst>
          </p:cNvPr>
          <p:cNvSpPr>
            <a:spLocks noGrp="1"/>
          </p:cNvSpPr>
          <p:nvPr>
            <p:ph type="sldNum" sz="quarter" idx="5"/>
          </p:nvPr>
        </p:nvSpPr>
        <p:spPr/>
        <p:txBody>
          <a:bodyPr/>
          <a:lstStyle/>
          <a:p>
            <a:pPr defTabSz="471145">
              <a:defRPr/>
            </a:pPr>
            <a:fld id="{C5003FC0-7691-4F1F-835A-3B3A0D1437A4}" type="slidenum">
              <a:rPr lang="en-US">
                <a:solidFill>
                  <a:prstClr val="black"/>
                </a:solidFill>
                <a:latin typeface="Calibri" panose="020F0502020204030204"/>
              </a:rPr>
              <a:pPr defTabSz="471145">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17569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5BAE8-6942-D2C6-A67D-D74BAEEFB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D0A21-1955-9179-8A20-7871FEB2A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77B9A6-3AB4-41E1-DD4B-E80D85F9A6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B004D3-3773-8EF2-9C6F-98E12B41A665}"/>
              </a:ext>
            </a:extLst>
          </p:cNvPr>
          <p:cNvSpPr>
            <a:spLocks noGrp="1"/>
          </p:cNvSpPr>
          <p:nvPr>
            <p:ph type="sldNum" sz="quarter" idx="5"/>
          </p:nvPr>
        </p:nvSpPr>
        <p:spPr/>
        <p:txBody>
          <a:bodyPr/>
          <a:lstStyle/>
          <a:p>
            <a:pPr defTabSz="471145">
              <a:defRPr/>
            </a:pPr>
            <a:fld id="{C5003FC0-7691-4F1F-835A-3B3A0D1437A4}" type="slidenum">
              <a:rPr lang="en-US">
                <a:solidFill>
                  <a:prstClr val="black"/>
                </a:solidFill>
                <a:latin typeface="Calibri" panose="020F0502020204030204"/>
              </a:rPr>
              <a:pPr defTabSz="471145">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821723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C5003FC0-7691-4F1F-835A-3B3A0D1437A4}" type="slidenum">
              <a:rPr lang="en-US">
                <a:solidFill>
                  <a:prstClr val="black"/>
                </a:solidFill>
                <a:latin typeface="Calibri" panose="020F0502020204030204"/>
              </a:rPr>
              <a:pPr defTabSz="942289">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265003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85149-0A31-B30F-1FB9-F24EDAB79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AB6E0A-4C20-A123-7FCB-355076728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30898-2CCD-E076-5569-7597BAD387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2C37A2-F3F1-8172-F153-497FC89DC2C5}"/>
              </a:ext>
            </a:extLst>
          </p:cNvPr>
          <p:cNvSpPr>
            <a:spLocks noGrp="1"/>
          </p:cNvSpPr>
          <p:nvPr>
            <p:ph type="sldNum" sz="quarter" idx="5"/>
          </p:nvPr>
        </p:nvSpPr>
        <p:spPr/>
        <p:txBody>
          <a:bodyPr/>
          <a:lstStyle/>
          <a:p>
            <a:pPr defTabSz="471145">
              <a:defRPr/>
            </a:pPr>
            <a:fld id="{C5003FC0-7691-4F1F-835A-3B3A0D1437A4}" type="slidenum">
              <a:rPr lang="en-US">
                <a:solidFill>
                  <a:prstClr val="black"/>
                </a:solidFill>
                <a:latin typeface="Calibri" panose="020F0502020204030204"/>
              </a:rPr>
              <a:pPr defTabSz="471145">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70779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9AAEF0-3A2E-4C27-B845-399965CCDAF4}" type="slidenum">
              <a:rPr lang="en-US" smtClean="0"/>
              <a:t>30</a:t>
            </a:fld>
            <a:endParaRPr lang="en-US"/>
          </a:p>
        </p:txBody>
      </p:sp>
    </p:spTree>
    <p:extLst>
      <p:ext uri="{BB962C8B-B14F-4D97-AF65-F5344CB8AC3E}">
        <p14:creationId xmlns:p14="http://schemas.microsoft.com/office/powerpoint/2010/main" val="366936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45F624-0B85-244A-7D82-F8E90DDBCF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778839-8C85-3E21-8BDF-9A986A839D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D7C982-B82E-72E0-F39E-741D3193C76E}"/>
              </a:ext>
            </a:extLst>
          </p:cNvPr>
          <p:cNvSpPr>
            <a:spLocks noGrp="1" noChangeArrowheads="1"/>
          </p:cNvSpPr>
          <p:nvPr>
            <p:ph type="sldNum" sz="quarter" idx="12"/>
          </p:nvPr>
        </p:nvSpPr>
        <p:spPr>
          <a:ln/>
        </p:spPr>
        <p:txBody>
          <a:bodyPr/>
          <a:lstStyle>
            <a:lvl1pPr>
              <a:defRPr/>
            </a:lvl1pPr>
          </a:lstStyle>
          <a:p>
            <a:fld id="{785A6C5C-151A-4616-AF60-3453862A7C47}" type="slidenum">
              <a:rPr lang="en-US" altLang="en-US"/>
              <a:pPr/>
              <a:t>‹#›</a:t>
            </a:fld>
            <a:endParaRPr lang="en-US" altLang="en-US"/>
          </a:p>
        </p:txBody>
      </p:sp>
    </p:spTree>
    <p:extLst>
      <p:ext uri="{BB962C8B-B14F-4D97-AF65-F5344CB8AC3E}">
        <p14:creationId xmlns:p14="http://schemas.microsoft.com/office/powerpoint/2010/main" val="1695934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CA3756-BB65-0588-BA6F-4D6ADB5641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3A0A28-A5F1-516A-19A5-BD4C34DF8D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B3D90D-3214-2BF3-4E36-FFF988A268A9}"/>
              </a:ext>
            </a:extLst>
          </p:cNvPr>
          <p:cNvSpPr>
            <a:spLocks noGrp="1" noChangeArrowheads="1"/>
          </p:cNvSpPr>
          <p:nvPr>
            <p:ph type="sldNum" sz="quarter" idx="12"/>
          </p:nvPr>
        </p:nvSpPr>
        <p:spPr>
          <a:ln/>
        </p:spPr>
        <p:txBody>
          <a:bodyPr/>
          <a:lstStyle>
            <a:lvl1pPr>
              <a:defRPr/>
            </a:lvl1pPr>
          </a:lstStyle>
          <a:p>
            <a:fld id="{F45E901C-C7CB-4416-8ED4-07839EB21E43}" type="slidenum">
              <a:rPr lang="en-US" altLang="en-US"/>
              <a:pPr/>
              <a:t>‹#›</a:t>
            </a:fld>
            <a:endParaRPr lang="en-US" altLang="en-US"/>
          </a:p>
        </p:txBody>
      </p:sp>
    </p:spTree>
    <p:extLst>
      <p:ext uri="{BB962C8B-B14F-4D97-AF65-F5344CB8AC3E}">
        <p14:creationId xmlns:p14="http://schemas.microsoft.com/office/powerpoint/2010/main" val="99309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2675C3-C46D-421C-D2BF-FBD629E099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CEBA1F-0A6E-9C0F-C058-29C3048D6E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7D8BFB-3A0C-6C97-F566-99D3A78A1AFE}"/>
              </a:ext>
            </a:extLst>
          </p:cNvPr>
          <p:cNvSpPr>
            <a:spLocks noGrp="1" noChangeArrowheads="1"/>
          </p:cNvSpPr>
          <p:nvPr>
            <p:ph type="sldNum" sz="quarter" idx="12"/>
          </p:nvPr>
        </p:nvSpPr>
        <p:spPr>
          <a:ln/>
        </p:spPr>
        <p:txBody>
          <a:bodyPr/>
          <a:lstStyle>
            <a:lvl1pPr>
              <a:defRPr/>
            </a:lvl1pPr>
          </a:lstStyle>
          <a:p>
            <a:fld id="{523888FD-B0D9-4614-B259-838AAA40750F}" type="slidenum">
              <a:rPr lang="en-US" altLang="en-US"/>
              <a:pPr/>
              <a:t>‹#›</a:t>
            </a:fld>
            <a:endParaRPr lang="en-US" altLang="en-US"/>
          </a:p>
        </p:txBody>
      </p:sp>
    </p:spTree>
    <p:extLst>
      <p:ext uri="{BB962C8B-B14F-4D97-AF65-F5344CB8AC3E}">
        <p14:creationId xmlns:p14="http://schemas.microsoft.com/office/powerpoint/2010/main" val="3268108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D944F-D801-D132-A636-FCD758B115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1945C3-20F3-6224-2C67-2502B4FEAA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A0FAF1-DC6B-90BE-D0EC-22C478AE4FB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15A124F-D2FC-DC72-77AB-9D6C9BFB5B6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ED31941-B25D-4F16-C39B-ADB03A6CA5A9}"/>
              </a:ext>
            </a:extLst>
          </p:cNvPr>
          <p:cNvSpPr>
            <a:spLocks noGrp="1"/>
          </p:cNvSpPr>
          <p:nvPr>
            <p:ph type="sldNum" sz="quarter" idx="12"/>
          </p:nvPr>
        </p:nvSpPr>
        <p:spPr/>
        <p:txBody>
          <a:bodyPr/>
          <a:lstStyle/>
          <a:p>
            <a:fld id="{CDD9973C-A24A-4296-8C03-6ADFC84C4816}" type="slidenum">
              <a:rPr lang="en-US" altLang="en-US" smtClean="0"/>
              <a:pPr/>
              <a:t>‹#›</a:t>
            </a:fld>
            <a:endParaRPr lang="en-US" altLang="en-US"/>
          </a:p>
        </p:txBody>
      </p:sp>
    </p:spTree>
    <p:extLst>
      <p:ext uri="{BB962C8B-B14F-4D97-AF65-F5344CB8AC3E}">
        <p14:creationId xmlns:p14="http://schemas.microsoft.com/office/powerpoint/2010/main" val="1770454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DF61-8630-DFA3-6923-6F259DC73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85E173-D8C4-80B3-9A76-B2D7CD7703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AED6E-F34F-19BD-2C59-8F6CD23EE49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261A78FA-5FFD-2A0D-C233-4A7D93E85CA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69BCBE5-2664-8A1C-1CCC-E889CA969216}"/>
              </a:ext>
            </a:extLst>
          </p:cNvPr>
          <p:cNvSpPr>
            <a:spLocks noGrp="1"/>
          </p:cNvSpPr>
          <p:nvPr>
            <p:ph type="sldNum" sz="quarter" idx="12"/>
          </p:nvPr>
        </p:nvSpPr>
        <p:spPr/>
        <p:txBody>
          <a:bodyPr/>
          <a:lstStyle/>
          <a:p>
            <a:fld id="{2DEEE383-3005-4814-86DA-5C54CB5B5AC1}" type="slidenum">
              <a:rPr lang="en-US" altLang="en-US" smtClean="0"/>
              <a:pPr/>
              <a:t>‹#›</a:t>
            </a:fld>
            <a:endParaRPr lang="en-US" altLang="en-US"/>
          </a:p>
        </p:txBody>
      </p:sp>
    </p:spTree>
    <p:extLst>
      <p:ext uri="{BB962C8B-B14F-4D97-AF65-F5344CB8AC3E}">
        <p14:creationId xmlns:p14="http://schemas.microsoft.com/office/powerpoint/2010/main" val="2067930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5A4F-3977-5CD7-3852-4720568F41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F3D449-8A8C-3073-4CB0-358D293FD9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74A0A8-CC47-E750-50CF-885B7DE75D5E}"/>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69E0652-E9DC-C3E4-1A3C-DE8DCDA41BA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78FF4BE-3EAA-B44B-C5B4-75D05D7D68B0}"/>
              </a:ext>
            </a:extLst>
          </p:cNvPr>
          <p:cNvSpPr>
            <a:spLocks noGrp="1"/>
          </p:cNvSpPr>
          <p:nvPr>
            <p:ph type="sldNum" sz="quarter" idx="12"/>
          </p:nvPr>
        </p:nvSpPr>
        <p:spPr/>
        <p:txBody>
          <a:bodyPr/>
          <a:lstStyle/>
          <a:p>
            <a:fld id="{B9D9BBAC-72BB-4E49-B0E7-BAFC817D729F}" type="slidenum">
              <a:rPr lang="en-US" altLang="en-US" smtClean="0"/>
              <a:pPr/>
              <a:t>‹#›</a:t>
            </a:fld>
            <a:endParaRPr lang="en-US" altLang="en-US"/>
          </a:p>
        </p:txBody>
      </p:sp>
    </p:spTree>
    <p:extLst>
      <p:ext uri="{BB962C8B-B14F-4D97-AF65-F5344CB8AC3E}">
        <p14:creationId xmlns:p14="http://schemas.microsoft.com/office/powerpoint/2010/main" val="620013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3A44D-EE9B-3458-B457-E71895D9CF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0EAD17-4F8E-19FA-2249-8684BD0C1A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3869B-6EB7-0A34-3CD8-2F0A5D7F86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776F-0C02-6DE1-A4EE-AEF3BF9EF1A8}"/>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2479E07F-7EE6-1AD0-D18D-34CCAB9E407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C18119E4-C274-DFB8-8F99-A72A99ADC0B4}"/>
              </a:ext>
            </a:extLst>
          </p:cNvPr>
          <p:cNvSpPr>
            <a:spLocks noGrp="1"/>
          </p:cNvSpPr>
          <p:nvPr>
            <p:ph type="sldNum" sz="quarter" idx="12"/>
          </p:nvPr>
        </p:nvSpPr>
        <p:spPr/>
        <p:txBody>
          <a:bodyPr/>
          <a:lstStyle/>
          <a:p>
            <a:fld id="{9F9EAEE5-3A69-46F4-B265-1AD97C6FF851}" type="slidenum">
              <a:rPr lang="en-US" altLang="en-US" smtClean="0"/>
              <a:pPr/>
              <a:t>‹#›</a:t>
            </a:fld>
            <a:endParaRPr lang="en-US" altLang="en-US"/>
          </a:p>
        </p:txBody>
      </p:sp>
    </p:spTree>
    <p:extLst>
      <p:ext uri="{BB962C8B-B14F-4D97-AF65-F5344CB8AC3E}">
        <p14:creationId xmlns:p14="http://schemas.microsoft.com/office/powerpoint/2010/main" val="2658373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48D51-2883-0E8C-F4E4-C08A7A951F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FC85C2-928A-ACB5-D353-6A609A2B3D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EA53E9-2FF3-FAD5-5EE2-8AFBBE5169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118734-C9FE-1468-92EE-AE04254921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0531E0-911E-BC69-DF8F-E7C2DB3C0E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4FB264-7B66-41B2-285C-9068B7BDF20C}"/>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1BF88524-FBAA-B55F-F7DB-793F224FF4F4}"/>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82AAE500-AA36-40C5-D344-ABA432520E8F}"/>
              </a:ext>
            </a:extLst>
          </p:cNvPr>
          <p:cNvSpPr>
            <a:spLocks noGrp="1"/>
          </p:cNvSpPr>
          <p:nvPr>
            <p:ph type="sldNum" sz="quarter" idx="12"/>
          </p:nvPr>
        </p:nvSpPr>
        <p:spPr/>
        <p:txBody>
          <a:bodyPr/>
          <a:lstStyle/>
          <a:p>
            <a:fld id="{F48CE3C1-E9FD-4435-B038-07B16D056742}" type="slidenum">
              <a:rPr lang="en-US" altLang="en-US" smtClean="0"/>
              <a:pPr/>
              <a:t>‹#›</a:t>
            </a:fld>
            <a:endParaRPr lang="en-US" altLang="en-US"/>
          </a:p>
        </p:txBody>
      </p:sp>
    </p:spTree>
    <p:extLst>
      <p:ext uri="{BB962C8B-B14F-4D97-AF65-F5344CB8AC3E}">
        <p14:creationId xmlns:p14="http://schemas.microsoft.com/office/powerpoint/2010/main" val="3027036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3E10D-EE5C-71C5-8520-0A5E6BCE1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C6716F-0EDD-3E71-70F9-A94E02A1B90B}"/>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466B6375-A782-14D2-51C7-6472AB27C347}"/>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E8C0E12-5E45-318A-DEDD-4D56DDD95CC7}"/>
              </a:ext>
            </a:extLst>
          </p:cNvPr>
          <p:cNvSpPr>
            <a:spLocks noGrp="1"/>
          </p:cNvSpPr>
          <p:nvPr>
            <p:ph type="sldNum" sz="quarter" idx="12"/>
          </p:nvPr>
        </p:nvSpPr>
        <p:spPr/>
        <p:txBody>
          <a:bodyPr/>
          <a:lstStyle/>
          <a:p>
            <a:fld id="{DFD0DD4C-AA69-4BB5-A952-6490114BA301}" type="slidenum">
              <a:rPr lang="en-US" altLang="en-US" smtClean="0"/>
              <a:pPr/>
              <a:t>‹#›</a:t>
            </a:fld>
            <a:endParaRPr lang="en-US" altLang="en-US"/>
          </a:p>
        </p:txBody>
      </p:sp>
    </p:spTree>
    <p:extLst>
      <p:ext uri="{BB962C8B-B14F-4D97-AF65-F5344CB8AC3E}">
        <p14:creationId xmlns:p14="http://schemas.microsoft.com/office/powerpoint/2010/main" val="3222230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14A3AA-581C-F2AB-10FB-DF75C25ADA0D}"/>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60B67BD8-E78C-DA38-C1F3-934D6836C33A}"/>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D648FD09-0081-0DEA-B880-6A3CBBA5E66A}"/>
              </a:ext>
            </a:extLst>
          </p:cNvPr>
          <p:cNvSpPr>
            <a:spLocks noGrp="1"/>
          </p:cNvSpPr>
          <p:nvPr>
            <p:ph type="sldNum" sz="quarter" idx="12"/>
          </p:nvPr>
        </p:nvSpPr>
        <p:spPr/>
        <p:txBody>
          <a:bodyPr/>
          <a:lstStyle/>
          <a:p>
            <a:fld id="{A238A231-67AC-4A1C-9149-AB37340BDA1A}" type="slidenum">
              <a:rPr lang="en-US" altLang="en-US" smtClean="0"/>
              <a:pPr/>
              <a:t>‹#›</a:t>
            </a:fld>
            <a:endParaRPr lang="en-US" altLang="en-US"/>
          </a:p>
        </p:txBody>
      </p:sp>
      <p:pic>
        <p:nvPicPr>
          <p:cNvPr id="5" name="Picture 6" descr="A Cross 2.jpg">
            <a:extLst>
              <a:ext uri="{FF2B5EF4-FFF2-40B4-BE49-F238E27FC236}">
                <a16:creationId xmlns:a16="http://schemas.microsoft.com/office/drawing/2014/main" id="{D4B91280-F22D-7B62-ABC8-629EEAE610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98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39EA4-C6C2-A21C-C026-9FF6B7EC0C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9C5F1B-4332-AEC3-9C78-F56C4FFA93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DA8B5-539C-F664-8CAF-6B78F89D2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EC135-18CA-8C09-8242-B72C36D1074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7D190696-21C5-A110-9B57-22C9B2D910BB}"/>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83859CE3-BFAC-EA98-0A6A-C162EA0014DF}"/>
              </a:ext>
            </a:extLst>
          </p:cNvPr>
          <p:cNvSpPr>
            <a:spLocks noGrp="1"/>
          </p:cNvSpPr>
          <p:nvPr>
            <p:ph type="sldNum" sz="quarter" idx="12"/>
          </p:nvPr>
        </p:nvSpPr>
        <p:spPr/>
        <p:txBody>
          <a:bodyPr/>
          <a:lstStyle/>
          <a:p>
            <a:fld id="{B65DF457-87AC-4A48-B49D-EE7BCD4963C7}" type="slidenum">
              <a:rPr lang="en-US" altLang="en-US" smtClean="0"/>
              <a:pPr/>
              <a:t>‹#›</a:t>
            </a:fld>
            <a:endParaRPr lang="en-US" altLang="en-US"/>
          </a:p>
        </p:txBody>
      </p:sp>
    </p:spTree>
    <p:extLst>
      <p:ext uri="{BB962C8B-B14F-4D97-AF65-F5344CB8AC3E}">
        <p14:creationId xmlns:p14="http://schemas.microsoft.com/office/powerpoint/2010/main" val="344530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C03C1D-DC96-BE7D-4B04-8E21278827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EB77BE-FF91-F3EA-CF23-374F2BCC20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F3E00C2-3D63-5693-2965-41A612A725BB}"/>
              </a:ext>
            </a:extLst>
          </p:cNvPr>
          <p:cNvSpPr>
            <a:spLocks noGrp="1" noChangeArrowheads="1"/>
          </p:cNvSpPr>
          <p:nvPr>
            <p:ph type="sldNum" sz="quarter" idx="12"/>
          </p:nvPr>
        </p:nvSpPr>
        <p:spPr>
          <a:ln/>
        </p:spPr>
        <p:txBody>
          <a:bodyPr/>
          <a:lstStyle>
            <a:lvl1pPr>
              <a:defRPr/>
            </a:lvl1pPr>
          </a:lstStyle>
          <a:p>
            <a:fld id="{88BAFFA2-3C74-4EA8-81D7-4E1B871F7005}" type="slidenum">
              <a:rPr lang="en-US" altLang="en-US"/>
              <a:pPr/>
              <a:t>‹#›</a:t>
            </a:fld>
            <a:endParaRPr lang="en-US" altLang="en-US"/>
          </a:p>
        </p:txBody>
      </p:sp>
    </p:spTree>
    <p:extLst>
      <p:ext uri="{BB962C8B-B14F-4D97-AF65-F5344CB8AC3E}">
        <p14:creationId xmlns:p14="http://schemas.microsoft.com/office/powerpoint/2010/main" val="1279598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D2F57-B877-8066-939D-342319FAF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E8AFE3-8CBF-0FBD-07AA-9DDBC1D14F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8B15FA-DDC7-1328-4951-F4340D836D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16C897-71C3-D9B2-8FBD-396B13057DEE}"/>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A4F0637-D536-5AA2-32C0-A9888F3BCC7E}"/>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B7BFF9F-803E-73A5-E07A-A58A7D391BFA}"/>
              </a:ext>
            </a:extLst>
          </p:cNvPr>
          <p:cNvSpPr>
            <a:spLocks noGrp="1"/>
          </p:cNvSpPr>
          <p:nvPr>
            <p:ph type="sldNum" sz="quarter" idx="12"/>
          </p:nvPr>
        </p:nvSpPr>
        <p:spPr/>
        <p:txBody>
          <a:bodyPr/>
          <a:lstStyle/>
          <a:p>
            <a:fld id="{1D43B839-16D2-47CC-9024-6B4541D4FACC}" type="slidenum">
              <a:rPr lang="en-US" altLang="en-US" smtClean="0"/>
              <a:pPr/>
              <a:t>‹#›</a:t>
            </a:fld>
            <a:endParaRPr lang="en-US" altLang="en-US"/>
          </a:p>
        </p:txBody>
      </p:sp>
    </p:spTree>
    <p:extLst>
      <p:ext uri="{BB962C8B-B14F-4D97-AF65-F5344CB8AC3E}">
        <p14:creationId xmlns:p14="http://schemas.microsoft.com/office/powerpoint/2010/main" val="63477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B85D-5D2F-1B6C-6EBA-878B5DECF8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2748E2-179F-2908-78FD-CE513A288C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76EE8-4F38-0318-6646-A24752701479}"/>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DFF21E2-D88E-495D-83FE-C5998023F166}"/>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B3B82F9-6F6C-DB16-6E3D-87845A5F0544}"/>
              </a:ext>
            </a:extLst>
          </p:cNvPr>
          <p:cNvSpPr>
            <a:spLocks noGrp="1"/>
          </p:cNvSpPr>
          <p:nvPr>
            <p:ph type="sldNum" sz="quarter" idx="12"/>
          </p:nvPr>
        </p:nvSpPr>
        <p:spPr/>
        <p:txBody>
          <a:bodyPr/>
          <a:lstStyle/>
          <a:p>
            <a:fld id="{E7C56513-8DE8-4674-951F-D1644D59E5D6}" type="slidenum">
              <a:rPr lang="en-US" altLang="en-US" smtClean="0"/>
              <a:pPr/>
              <a:t>‹#›</a:t>
            </a:fld>
            <a:endParaRPr lang="en-US" altLang="en-US"/>
          </a:p>
        </p:txBody>
      </p:sp>
    </p:spTree>
    <p:extLst>
      <p:ext uri="{BB962C8B-B14F-4D97-AF65-F5344CB8AC3E}">
        <p14:creationId xmlns:p14="http://schemas.microsoft.com/office/powerpoint/2010/main" val="2008463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147E4E-9CE3-D9E0-5980-E440A94871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A1C774-77C8-8480-C9D4-72FC4C5909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F71C1-BFF9-41C0-3955-3C2E449C231B}"/>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0547B304-4305-32EB-FE94-091C28B1EC2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0A1560C0-ACF3-49B7-60CD-30FD36BD9324}"/>
              </a:ext>
            </a:extLst>
          </p:cNvPr>
          <p:cNvSpPr>
            <a:spLocks noGrp="1"/>
          </p:cNvSpPr>
          <p:nvPr>
            <p:ph type="sldNum" sz="quarter" idx="12"/>
          </p:nvPr>
        </p:nvSpPr>
        <p:spPr/>
        <p:txBody>
          <a:bodyPr/>
          <a:lstStyle/>
          <a:p>
            <a:fld id="{A60DCA23-AF76-4D90-BD91-AB03B273A69D}" type="slidenum">
              <a:rPr lang="en-US" altLang="en-US" smtClean="0"/>
              <a:pPr/>
              <a:t>‹#›</a:t>
            </a:fld>
            <a:endParaRPr lang="en-US" altLang="en-US"/>
          </a:p>
        </p:txBody>
      </p:sp>
    </p:spTree>
    <p:extLst>
      <p:ext uri="{BB962C8B-B14F-4D97-AF65-F5344CB8AC3E}">
        <p14:creationId xmlns:p14="http://schemas.microsoft.com/office/powerpoint/2010/main" val="981992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6F1ABA6-E6DB-7D51-96EB-FBF524A2DE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91AAD2-D2B7-9B1F-2964-C2F731F0D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E4A542-0255-786D-2086-21168A6C9848}"/>
              </a:ext>
            </a:extLst>
          </p:cNvPr>
          <p:cNvSpPr>
            <a:spLocks noGrp="1" noChangeArrowheads="1"/>
          </p:cNvSpPr>
          <p:nvPr>
            <p:ph type="sldNum" sz="quarter" idx="12"/>
          </p:nvPr>
        </p:nvSpPr>
        <p:spPr>
          <a:ln/>
        </p:spPr>
        <p:txBody>
          <a:bodyPr/>
          <a:lstStyle>
            <a:lvl1pPr>
              <a:defRPr/>
            </a:lvl1pPr>
          </a:lstStyle>
          <a:p>
            <a:fld id="{D2012366-2A26-461F-82B5-802E4C661032}" type="slidenum">
              <a:rPr lang="en-US" altLang="en-US"/>
              <a:pPr/>
              <a:t>‹#›</a:t>
            </a:fld>
            <a:endParaRPr lang="en-US" altLang="en-US"/>
          </a:p>
        </p:txBody>
      </p:sp>
    </p:spTree>
    <p:extLst>
      <p:ext uri="{BB962C8B-B14F-4D97-AF65-F5344CB8AC3E}">
        <p14:creationId xmlns:p14="http://schemas.microsoft.com/office/powerpoint/2010/main" val="3612279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040C51-4911-9502-64CB-42CD9A1F7D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A1E362-5C21-F11C-C783-4CE3553BA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B47860-7D31-1A66-E7E4-610B6402948A}"/>
              </a:ext>
            </a:extLst>
          </p:cNvPr>
          <p:cNvSpPr>
            <a:spLocks noGrp="1" noChangeArrowheads="1"/>
          </p:cNvSpPr>
          <p:nvPr>
            <p:ph type="sldNum" sz="quarter" idx="12"/>
          </p:nvPr>
        </p:nvSpPr>
        <p:spPr>
          <a:ln/>
        </p:spPr>
        <p:txBody>
          <a:bodyPr/>
          <a:lstStyle>
            <a:lvl1pPr>
              <a:defRPr/>
            </a:lvl1pPr>
          </a:lstStyle>
          <a:p>
            <a:fld id="{AD09BC72-9D17-4DDB-A54F-FC9DBF1F8B77}" type="slidenum">
              <a:rPr lang="en-US" altLang="en-US"/>
              <a:pPr/>
              <a:t>‹#›</a:t>
            </a:fld>
            <a:endParaRPr lang="en-US" altLang="en-US"/>
          </a:p>
        </p:txBody>
      </p:sp>
    </p:spTree>
    <p:extLst>
      <p:ext uri="{BB962C8B-B14F-4D97-AF65-F5344CB8AC3E}">
        <p14:creationId xmlns:p14="http://schemas.microsoft.com/office/powerpoint/2010/main" val="962316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A5D9A34-E81C-404A-CB13-FDB6F77AD5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C44086-777F-AFA0-C53C-187DCB8944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ADE9BC-980B-DE01-A71D-84A4E8CFBAD3}"/>
              </a:ext>
            </a:extLst>
          </p:cNvPr>
          <p:cNvSpPr>
            <a:spLocks noGrp="1" noChangeArrowheads="1"/>
          </p:cNvSpPr>
          <p:nvPr>
            <p:ph type="sldNum" sz="quarter" idx="12"/>
          </p:nvPr>
        </p:nvSpPr>
        <p:spPr>
          <a:ln/>
        </p:spPr>
        <p:txBody>
          <a:bodyPr/>
          <a:lstStyle>
            <a:lvl1pPr>
              <a:defRPr/>
            </a:lvl1pPr>
          </a:lstStyle>
          <a:p>
            <a:fld id="{106770D9-4C7A-47E8-B253-F13D24CDDC04}" type="slidenum">
              <a:rPr lang="en-US" altLang="en-US"/>
              <a:pPr/>
              <a:t>‹#›</a:t>
            </a:fld>
            <a:endParaRPr lang="en-US" altLang="en-US"/>
          </a:p>
        </p:txBody>
      </p:sp>
    </p:spTree>
    <p:extLst>
      <p:ext uri="{BB962C8B-B14F-4D97-AF65-F5344CB8AC3E}">
        <p14:creationId xmlns:p14="http://schemas.microsoft.com/office/powerpoint/2010/main" val="4290705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AD84BF0-A615-47A4-D838-22EB15C5F3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DC2D1D-837D-8BF5-5A5C-946F476DA2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719C9F-FA2E-DA54-0F4B-962A0A5A95D8}"/>
              </a:ext>
            </a:extLst>
          </p:cNvPr>
          <p:cNvSpPr>
            <a:spLocks noGrp="1" noChangeArrowheads="1"/>
          </p:cNvSpPr>
          <p:nvPr>
            <p:ph type="sldNum" sz="quarter" idx="12"/>
          </p:nvPr>
        </p:nvSpPr>
        <p:spPr>
          <a:ln/>
        </p:spPr>
        <p:txBody>
          <a:bodyPr/>
          <a:lstStyle>
            <a:lvl1pPr>
              <a:defRPr/>
            </a:lvl1pPr>
          </a:lstStyle>
          <a:p>
            <a:fld id="{859A7A60-5265-4A9A-A4BB-0E6C996A7841}" type="slidenum">
              <a:rPr lang="en-US" altLang="en-US"/>
              <a:pPr/>
              <a:t>‹#›</a:t>
            </a:fld>
            <a:endParaRPr lang="en-US" altLang="en-US"/>
          </a:p>
        </p:txBody>
      </p:sp>
    </p:spTree>
    <p:extLst>
      <p:ext uri="{BB962C8B-B14F-4D97-AF65-F5344CB8AC3E}">
        <p14:creationId xmlns:p14="http://schemas.microsoft.com/office/powerpoint/2010/main" val="515085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4BFA994-5E59-8000-03D9-1062CA7D2DE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F2BD238-E58A-9C2A-BD08-3F10FC593B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77CB4D2-3E6D-995C-923F-69969F862E29}"/>
              </a:ext>
            </a:extLst>
          </p:cNvPr>
          <p:cNvSpPr>
            <a:spLocks noGrp="1" noChangeArrowheads="1"/>
          </p:cNvSpPr>
          <p:nvPr>
            <p:ph type="sldNum" sz="quarter" idx="12"/>
          </p:nvPr>
        </p:nvSpPr>
        <p:spPr>
          <a:ln/>
        </p:spPr>
        <p:txBody>
          <a:bodyPr/>
          <a:lstStyle>
            <a:lvl1pPr>
              <a:defRPr/>
            </a:lvl1pPr>
          </a:lstStyle>
          <a:p>
            <a:fld id="{D1EAB284-83A7-415A-A731-BEF4B0F520E1}" type="slidenum">
              <a:rPr lang="en-US" altLang="en-US"/>
              <a:pPr/>
              <a:t>‹#›</a:t>
            </a:fld>
            <a:endParaRPr lang="en-US" altLang="en-US"/>
          </a:p>
        </p:txBody>
      </p:sp>
    </p:spTree>
    <p:extLst>
      <p:ext uri="{BB962C8B-B14F-4D97-AF65-F5344CB8AC3E}">
        <p14:creationId xmlns:p14="http://schemas.microsoft.com/office/powerpoint/2010/main" val="3947912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F2FBA78-8538-EF6F-41E3-40FEF995C6C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EC9A6B-8D83-CF9C-9038-692204EA8A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73001B-A66F-4906-2452-BDA7BE3DD38D}"/>
              </a:ext>
            </a:extLst>
          </p:cNvPr>
          <p:cNvSpPr>
            <a:spLocks noGrp="1" noChangeArrowheads="1"/>
          </p:cNvSpPr>
          <p:nvPr>
            <p:ph type="sldNum" sz="quarter" idx="12"/>
          </p:nvPr>
        </p:nvSpPr>
        <p:spPr>
          <a:ln/>
        </p:spPr>
        <p:txBody>
          <a:bodyPr/>
          <a:lstStyle>
            <a:lvl1pPr>
              <a:defRPr/>
            </a:lvl1pPr>
          </a:lstStyle>
          <a:p>
            <a:fld id="{1B7CED06-FE03-4AE2-8088-CD54BBBF698E}" type="slidenum">
              <a:rPr lang="en-US" altLang="en-US"/>
              <a:pPr/>
              <a:t>‹#›</a:t>
            </a:fld>
            <a:endParaRPr lang="en-US" altLang="en-US"/>
          </a:p>
        </p:txBody>
      </p:sp>
    </p:spTree>
    <p:extLst>
      <p:ext uri="{BB962C8B-B14F-4D97-AF65-F5344CB8AC3E}">
        <p14:creationId xmlns:p14="http://schemas.microsoft.com/office/powerpoint/2010/main" val="1402385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descr="Worship blue backgroud.jpg">
            <a:extLst>
              <a:ext uri="{FF2B5EF4-FFF2-40B4-BE49-F238E27FC236}">
                <a16:creationId xmlns:a16="http://schemas.microsoft.com/office/drawing/2014/main" id="{C2E52882-A337-6FDB-6E92-89080B63C1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9926BD19-4A0F-F830-1739-AEE46F4582C1}"/>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575E8323-A287-D481-AF6F-376D95C5D86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E6DE77E1-2E47-5B6E-3067-BBC9E6A3E181}"/>
              </a:ext>
            </a:extLst>
          </p:cNvPr>
          <p:cNvSpPr>
            <a:spLocks noGrp="1"/>
          </p:cNvSpPr>
          <p:nvPr>
            <p:ph type="sldNum" sz="quarter" idx="12"/>
          </p:nvPr>
        </p:nvSpPr>
        <p:spPr/>
        <p:txBody>
          <a:bodyPr/>
          <a:lstStyle>
            <a:lvl1pPr>
              <a:defRPr/>
            </a:lvl1pPr>
          </a:lstStyle>
          <a:p>
            <a:fld id="{5F007853-30CF-4F6D-A274-CCEB4830754C}" type="slidenum">
              <a:rPr lang="en-US" altLang="en-US"/>
              <a:pPr/>
              <a:t>‹#›</a:t>
            </a:fld>
            <a:endParaRPr lang="en-US" altLang="en-US"/>
          </a:p>
        </p:txBody>
      </p:sp>
    </p:spTree>
    <p:extLst>
      <p:ext uri="{BB962C8B-B14F-4D97-AF65-F5344CB8AC3E}">
        <p14:creationId xmlns:p14="http://schemas.microsoft.com/office/powerpoint/2010/main" val="26534974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20283F7-08F2-4D55-BEBC-A78EE86FB5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F97267-A991-1DEA-0040-2AF59E9753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172F11-1CA2-BA43-29C9-A06228F138CA}"/>
              </a:ext>
            </a:extLst>
          </p:cNvPr>
          <p:cNvSpPr>
            <a:spLocks noGrp="1" noChangeArrowheads="1"/>
          </p:cNvSpPr>
          <p:nvPr>
            <p:ph type="sldNum" sz="quarter" idx="12"/>
          </p:nvPr>
        </p:nvSpPr>
        <p:spPr>
          <a:ln/>
        </p:spPr>
        <p:txBody>
          <a:bodyPr/>
          <a:lstStyle>
            <a:lvl1pPr>
              <a:defRPr/>
            </a:lvl1pPr>
          </a:lstStyle>
          <a:p>
            <a:fld id="{8821798F-0A7B-4422-91F4-221E01C2BA0D}" type="slidenum">
              <a:rPr lang="en-US" altLang="en-US"/>
              <a:pPr/>
              <a:t>‹#›</a:t>
            </a:fld>
            <a:endParaRPr lang="en-US" altLang="en-US"/>
          </a:p>
        </p:txBody>
      </p:sp>
    </p:spTree>
    <p:extLst>
      <p:ext uri="{BB962C8B-B14F-4D97-AF65-F5344CB8AC3E}">
        <p14:creationId xmlns:p14="http://schemas.microsoft.com/office/powerpoint/2010/main" val="4265561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DCF5D1-6922-09A3-7F98-DBD1C0450AB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E15010-C843-9FAE-EFEA-D10A54CEDC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5BEFEA-6AE5-89B0-83DF-9C607F3C8B1D}"/>
              </a:ext>
            </a:extLst>
          </p:cNvPr>
          <p:cNvSpPr>
            <a:spLocks noGrp="1" noChangeArrowheads="1"/>
          </p:cNvSpPr>
          <p:nvPr>
            <p:ph type="sldNum" sz="quarter" idx="12"/>
          </p:nvPr>
        </p:nvSpPr>
        <p:spPr>
          <a:ln/>
        </p:spPr>
        <p:txBody>
          <a:bodyPr/>
          <a:lstStyle>
            <a:lvl1pPr>
              <a:defRPr/>
            </a:lvl1pPr>
          </a:lstStyle>
          <a:p>
            <a:fld id="{F563ABAB-5012-4067-923F-8C991F0E76CD}" type="slidenum">
              <a:rPr lang="en-US" altLang="en-US"/>
              <a:pPr/>
              <a:t>‹#›</a:t>
            </a:fld>
            <a:endParaRPr lang="en-US" altLang="en-US"/>
          </a:p>
        </p:txBody>
      </p:sp>
    </p:spTree>
    <p:extLst>
      <p:ext uri="{BB962C8B-B14F-4D97-AF65-F5344CB8AC3E}">
        <p14:creationId xmlns:p14="http://schemas.microsoft.com/office/powerpoint/2010/main" val="3792379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4032F2-E787-FDC9-576C-DDA486EF13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7FB4904-27B9-BE12-5577-7AE6B4078A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791B6C-0C87-BA19-61A8-6857F919839D}"/>
              </a:ext>
            </a:extLst>
          </p:cNvPr>
          <p:cNvSpPr>
            <a:spLocks noGrp="1" noChangeArrowheads="1"/>
          </p:cNvSpPr>
          <p:nvPr>
            <p:ph type="sldNum" sz="quarter" idx="12"/>
          </p:nvPr>
        </p:nvSpPr>
        <p:spPr>
          <a:ln/>
        </p:spPr>
        <p:txBody>
          <a:bodyPr/>
          <a:lstStyle>
            <a:lvl1pPr>
              <a:defRPr/>
            </a:lvl1pPr>
          </a:lstStyle>
          <a:p>
            <a:fld id="{CB92204B-F5F4-4FAC-89B4-59A94B0F5094}" type="slidenum">
              <a:rPr lang="en-US" altLang="en-US"/>
              <a:pPr/>
              <a:t>‹#›</a:t>
            </a:fld>
            <a:endParaRPr lang="en-US" altLang="en-US"/>
          </a:p>
        </p:txBody>
      </p:sp>
    </p:spTree>
    <p:extLst>
      <p:ext uri="{BB962C8B-B14F-4D97-AF65-F5344CB8AC3E}">
        <p14:creationId xmlns:p14="http://schemas.microsoft.com/office/powerpoint/2010/main" val="1359378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A608B4-7BBB-E5B9-B208-CA391FC80B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6ED6B0-B457-DF78-4956-DA2F925785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7A952A-5775-CCCB-9FB7-F7D393C5427E}"/>
              </a:ext>
            </a:extLst>
          </p:cNvPr>
          <p:cNvSpPr>
            <a:spLocks noGrp="1" noChangeArrowheads="1"/>
          </p:cNvSpPr>
          <p:nvPr>
            <p:ph type="sldNum" sz="quarter" idx="12"/>
          </p:nvPr>
        </p:nvSpPr>
        <p:spPr>
          <a:ln/>
        </p:spPr>
        <p:txBody>
          <a:bodyPr/>
          <a:lstStyle>
            <a:lvl1pPr>
              <a:defRPr/>
            </a:lvl1pPr>
          </a:lstStyle>
          <a:p>
            <a:fld id="{064B9DC4-3A43-41FB-9C10-A5FEEE6F04A8}" type="slidenum">
              <a:rPr lang="en-US" altLang="en-US"/>
              <a:pPr/>
              <a:t>‹#›</a:t>
            </a:fld>
            <a:endParaRPr lang="en-US" altLang="en-US"/>
          </a:p>
        </p:txBody>
      </p:sp>
    </p:spTree>
    <p:extLst>
      <p:ext uri="{BB962C8B-B14F-4D97-AF65-F5344CB8AC3E}">
        <p14:creationId xmlns:p14="http://schemas.microsoft.com/office/powerpoint/2010/main" val="3203235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DE83B8-802D-BB3D-C5CD-B8806DC565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6E3D3F-887A-C09A-4E15-EBFED73AFE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72F024-E23B-7459-3EB1-0D125D4624B6}"/>
              </a:ext>
            </a:extLst>
          </p:cNvPr>
          <p:cNvSpPr>
            <a:spLocks noGrp="1" noChangeArrowheads="1"/>
          </p:cNvSpPr>
          <p:nvPr>
            <p:ph type="sldNum" sz="quarter" idx="12"/>
          </p:nvPr>
        </p:nvSpPr>
        <p:spPr>
          <a:ln/>
        </p:spPr>
        <p:txBody>
          <a:bodyPr/>
          <a:lstStyle>
            <a:lvl1pPr>
              <a:defRPr/>
            </a:lvl1pPr>
          </a:lstStyle>
          <a:p>
            <a:fld id="{F5ABA586-3589-416A-8D41-EA4530BCB8B2}" type="slidenum">
              <a:rPr lang="en-US" altLang="en-US"/>
              <a:pPr/>
              <a:t>‹#›</a:t>
            </a:fld>
            <a:endParaRPr lang="en-US" altLang="en-US"/>
          </a:p>
        </p:txBody>
      </p:sp>
    </p:spTree>
    <p:extLst>
      <p:ext uri="{BB962C8B-B14F-4D97-AF65-F5344CB8AC3E}">
        <p14:creationId xmlns:p14="http://schemas.microsoft.com/office/powerpoint/2010/main" val="44287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4BD4CCE-3349-7A97-F3AA-5110930032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308A2C2-9AFD-F317-691F-573EC68B9D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24C794-9C14-5994-7E67-765A9677DCE0}"/>
              </a:ext>
            </a:extLst>
          </p:cNvPr>
          <p:cNvSpPr>
            <a:spLocks noGrp="1" noChangeArrowheads="1"/>
          </p:cNvSpPr>
          <p:nvPr>
            <p:ph type="sldNum" sz="quarter" idx="12"/>
          </p:nvPr>
        </p:nvSpPr>
        <p:spPr>
          <a:ln/>
        </p:spPr>
        <p:txBody>
          <a:bodyPr/>
          <a:lstStyle>
            <a:lvl1pPr>
              <a:defRPr/>
            </a:lvl1pPr>
          </a:lstStyle>
          <a:p>
            <a:fld id="{1C37530E-4F42-4C60-BA5E-BEC4379BC8D7}" type="slidenum">
              <a:rPr lang="en-US" altLang="en-US"/>
              <a:pPr/>
              <a:t>‹#›</a:t>
            </a:fld>
            <a:endParaRPr lang="en-US" altLang="en-US"/>
          </a:p>
        </p:txBody>
      </p:sp>
    </p:spTree>
    <p:extLst>
      <p:ext uri="{BB962C8B-B14F-4D97-AF65-F5344CB8AC3E}">
        <p14:creationId xmlns:p14="http://schemas.microsoft.com/office/powerpoint/2010/main" val="72587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68D970B-27BE-F17C-07B9-07CABB0FF0C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A64BCF1-B6A5-D8D6-D9B2-DDBEC2F897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7263EE6-7802-D0BA-7A82-82BC9CE2B497}"/>
              </a:ext>
            </a:extLst>
          </p:cNvPr>
          <p:cNvSpPr>
            <a:spLocks noGrp="1" noChangeArrowheads="1"/>
          </p:cNvSpPr>
          <p:nvPr>
            <p:ph type="sldNum" sz="quarter" idx="12"/>
          </p:nvPr>
        </p:nvSpPr>
        <p:spPr>
          <a:ln/>
        </p:spPr>
        <p:txBody>
          <a:bodyPr/>
          <a:lstStyle>
            <a:lvl1pPr>
              <a:defRPr/>
            </a:lvl1pPr>
          </a:lstStyle>
          <a:p>
            <a:fld id="{B2C52B9D-01AF-49D9-98DC-E52CDAE163A4}" type="slidenum">
              <a:rPr lang="en-US" altLang="en-US"/>
              <a:pPr/>
              <a:t>‹#›</a:t>
            </a:fld>
            <a:endParaRPr lang="en-US" altLang="en-US"/>
          </a:p>
        </p:txBody>
      </p:sp>
    </p:spTree>
    <p:extLst>
      <p:ext uri="{BB962C8B-B14F-4D97-AF65-F5344CB8AC3E}">
        <p14:creationId xmlns:p14="http://schemas.microsoft.com/office/powerpoint/2010/main" val="216413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B5AEDC2-7F37-6EE2-2CD2-A575E924AD1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1ACE4B5-4A1A-0505-D864-545977F8E2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200F6F3-B7A0-00F2-7C6E-070F71617712}"/>
              </a:ext>
            </a:extLst>
          </p:cNvPr>
          <p:cNvSpPr>
            <a:spLocks noGrp="1" noChangeArrowheads="1"/>
          </p:cNvSpPr>
          <p:nvPr>
            <p:ph type="sldNum" sz="quarter" idx="12"/>
          </p:nvPr>
        </p:nvSpPr>
        <p:spPr>
          <a:ln/>
        </p:spPr>
        <p:txBody>
          <a:bodyPr/>
          <a:lstStyle>
            <a:lvl1pPr>
              <a:defRPr/>
            </a:lvl1pPr>
          </a:lstStyle>
          <a:p>
            <a:fld id="{D7475AA7-B5A7-40CC-82C1-C3ECCDA94FBF}" type="slidenum">
              <a:rPr lang="en-US" altLang="en-US"/>
              <a:pPr/>
              <a:t>‹#›</a:t>
            </a:fld>
            <a:endParaRPr lang="en-US" altLang="en-US"/>
          </a:p>
        </p:txBody>
      </p:sp>
    </p:spTree>
    <p:extLst>
      <p:ext uri="{BB962C8B-B14F-4D97-AF65-F5344CB8AC3E}">
        <p14:creationId xmlns:p14="http://schemas.microsoft.com/office/powerpoint/2010/main" val="2136811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Picture 6" descr="Church interior.jpg">
            <a:extLst>
              <a:ext uri="{FF2B5EF4-FFF2-40B4-BE49-F238E27FC236}">
                <a16:creationId xmlns:a16="http://schemas.microsoft.com/office/drawing/2014/main" id="{8D82EB58-FA1F-4E2F-D1EC-4992CC31693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a:extLst>
              <a:ext uri="{FF2B5EF4-FFF2-40B4-BE49-F238E27FC236}">
                <a16:creationId xmlns:a16="http://schemas.microsoft.com/office/drawing/2014/main" id="{F08CE93A-EA1B-354A-A9E5-581BDF79006B}"/>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B5DE40EC-36FC-9478-3B69-AAD8BEE8218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2C9AFE89-6D8F-9B64-F598-0C4F600CE851}"/>
              </a:ext>
            </a:extLst>
          </p:cNvPr>
          <p:cNvSpPr>
            <a:spLocks noGrp="1"/>
          </p:cNvSpPr>
          <p:nvPr>
            <p:ph type="sldNum" sz="quarter" idx="12"/>
          </p:nvPr>
        </p:nvSpPr>
        <p:spPr/>
        <p:txBody>
          <a:bodyPr/>
          <a:lstStyle>
            <a:lvl1pPr>
              <a:defRPr/>
            </a:lvl1pPr>
          </a:lstStyle>
          <a:p>
            <a:fld id="{F07A8F71-8E84-44CA-BCCC-781D7D3C17B9}" type="slidenum">
              <a:rPr lang="en-US" altLang="en-US"/>
              <a:pPr/>
              <a:t>‹#›</a:t>
            </a:fld>
            <a:endParaRPr lang="en-US" altLang="en-US"/>
          </a:p>
        </p:txBody>
      </p:sp>
    </p:spTree>
    <p:extLst>
      <p:ext uri="{BB962C8B-B14F-4D97-AF65-F5344CB8AC3E}">
        <p14:creationId xmlns:p14="http://schemas.microsoft.com/office/powerpoint/2010/main" val="262642117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08AF4F-7EE0-4938-BA6C-0220A8DE31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76DC97-E7A6-7602-622E-0444E063D7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91B25C-8DB9-BB18-E5DB-FD172402D806}"/>
              </a:ext>
            </a:extLst>
          </p:cNvPr>
          <p:cNvSpPr>
            <a:spLocks noGrp="1" noChangeArrowheads="1"/>
          </p:cNvSpPr>
          <p:nvPr>
            <p:ph type="sldNum" sz="quarter" idx="12"/>
          </p:nvPr>
        </p:nvSpPr>
        <p:spPr>
          <a:ln/>
        </p:spPr>
        <p:txBody>
          <a:bodyPr/>
          <a:lstStyle>
            <a:lvl1pPr>
              <a:defRPr/>
            </a:lvl1pPr>
          </a:lstStyle>
          <a:p>
            <a:fld id="{F3C3675E-1716-4449-97A8-6859C1C23514}" type="slidenum">
              <a:rPr lang="en-US" altLang="en-US"/>
              <a:pPr/>
              <a:t>‹#›</a:t>
            </a:fld>
            <a:endParaRPr lang="en-US" altLang="en-US"/>
          </a:p>
        </p:txBody>
      </p:sp>
    </p:spTree>
    <p:extLst>
      <p:ext uri="{BB962C8B-B14F-4D97-AF65-F5344CB8AC3E}">
        <p14:creationId xmlns:p14="http://schemas.microsoft.com/office/powerpoint/2010/main" val="855653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B2199D1-1CA9-6693-2270-DCB80DC7FDE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E47D98-C0EB-9C28-4A62-198365CA3F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461FB4-0C99-FE2F-CF18-7DE04BF82E24}"/>
              </a:ext>
            </a:extLst>
          </p:cNvPr>
          <p:cNvSpPr>
            <a:spLocks noGrp="1" noChangeArrowheads="1"/>
          </p:cNvSpPr>
          <p:nvPr>
            <p:ph type="sldNum" sz="quarter" idx="12"/>
          </p:nvPr>
        </p:nvSpPr>
        <p:spPr>
          <a:ln/>
        </p:spPr>
        <p:txBody>
          <a:bodyPr/>
          <a:lstStyle>
            <a:lvl1pPr>
              <a:defRPr/>
            </a:lvl1pPr>
          </a:lstStyle>
          <a:p>
            <a:fld id="{EA647B22-ECA3-4E4F-9D69-21253A60ADB5}" type="slidenum">
              <a:rPr lang="en-US" altLang="en-US"/>
              <a:pPr/>
              <a:t>‹#›</a:t>
            </a:fld>
            <a:endParaRPr lang="en-US" altLang="en-US"/>
          </a:p>
        </p:txBody>
      </p:sp>
    </p:spTree>
    <p:extLst>
      <p:ext uri="{BB962C8B-B14F-4D97-AF65-F5344CB8AC3E}">
        <p14:creationId xmlns:p14="http://schemas.microsoft.com/office/powerpoint/2010/main" val="3323538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97A3025-DD50-7B28-04D7-BB834D385885}"/>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72F7CAC-78F8-9BC1-73CC-5282D8DFE7B1}"/>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8BFAA06-4C9D-F1D1-3032-7285CF06A11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B92A2F62-95A2-A051-3B1C-38761069555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23B84746-C117-5D1B-0289-77D467573F01}"/>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997E580C-C213-4730-825F-731BA503D346}" type="slidenum">
              <a:rPr lang="en-US" altLang="en-US"/>
              <a:pPr/>
              <a:t>‹#›</a:t>
            </a:fld>
            <a:endParaRPr lang="en-US" altLang="en-US"/>
          </a:p>
        </p:txBody>
      </p:sp>
    </p:spTree>
    <p:extLst>
      <p:ext uri="{BB962C8B-B14F-4D97-AF65-F5344CB8AC3E}">
        <p14:creationId xmlns:p14="http://schemas.microsoft.com/office/powerpoint/2010/main" val="148211744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490E2F-54B6-119D-6DF6-64B49EFFE8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76EDF-0DA1-2138-E7B7-4307DEEEDC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C4DBB-8021-9EDB-C075-D10018EDFB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endParaRPr lang="en-US"/>
          </a:p>
        </p:txBody>
      </p:sp>
      <p:sp>
        <p:nvSpPr>
          <p:cNvPr id="5" name="Footer Placeholder 4">
            <a:extLst>
              <a:ext uri="{FF2B5EF4-FFF2-40B4-BE49-F238E27FC236}">
                <a16:creationId xmlns:a16="http://schemas.microsoft.com/office/drawing/2014/main" id="{2BDC85DF-7463-1F10-3D60-995F5FA30F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390DAC6-B919-B36B-A22F-9009B99949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97E580C-C213-4730-825F-731BA503D346}" type="slidenum">
              <a:rPr lang="en-US" altLang="en-US" smtClean="0"/>
              <a:pPr/>
              <a:t>‹#›</a:t>
            </a:fld>
            <a:endParaRPr lang="en-US" altLang="en-US"/>
          </a:p>
        </p:txBody>
      </p:sp>
    </p:spTree>
    <p:extLst>
      <p:ext uri="{BB962C8B-B14F-4D97-AF65-F5344CB8AC3E}">
        <p14:creationId xmlns:p14="http://schemas.microsoft.com/office/powerpoint/2010/main" val="3489676446"/>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053F43F-A5AC-A3C4-B6FB-5A86487AE3D9}"/>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09984B4-59F1-92C5-3E66-6A5CF032CFB8}"/>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CB99BF6-FA1C-EBF1-794B-FEF375B7DA4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886C68C0-CF49-A1EE-453D-1682A232673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9379FBA2-23D1-B029-C0BE-1D9D78EA8A05}"/>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27992DCD-F88A-460B-B42A-FD60CCCAFCCE}" type="slidenum">
              <a:rPr lang="en-US" altLang="en-US"/>
              <a:pPr/>
              <a:t>‹#›</a:t>
            </a:fld>
            <a:endParaRPr lang="en-US" altLang="en-US"/>
          </a:p>
        </p:txBody>
      </p:sp>
    </p:spTree>
    <p:extLst>
      <p:ext uri="{BB962C8B-B14F-4D97-AF65-F5344CB8AC3E}">
        <p14:creationId xmlns:p14="http://schemas.microsoft.com/office/powerpoint/2010/main" val="2685910424"/>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www.rawpixel.com/image/48423/diverse-hands-circle" TargetMode="External"/><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hyperlink" Target="https://www.rawpixel.com/image/48423/diverse-hands-circl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hyperlink" Target="https://www.rawpixel.com/image/48423/diverse-hands-circle" TargetMode="External"/><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hyperlink" Target="https://www.rawpixel.com/image/48423/diverse-hands-circle" TargetMode="External"/><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hyperlink" Target="https://www.rawpixel.com/image/48423/diverse-hands-circle" TargetMode="External"/><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hyperlink" Target="https://www.freepngimg.com/png/46052-happy-anniversary-png-file-hd" TargetMode="External"/><Relationship Id="rId5" Type="http://schemas.openxmlformats.org/officeDocument/2006/relationships/image" Target="../media/image15.png"/><Relationship Id="rId4" Type="http://schemas.openxmlformats.org/officeDocument/2006/relationships/hyperlink" Target="https://pixabay.com/en/birthday-happy-birthday-balloons-3135039/"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publicdomainpictures.net/view-image.php?image=244580&amp;picture=offering-plate" TargetMode="External"/><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s://jjuliojl.blogspot.com/2017/12/jesus-e-as-criancas.html" TargetMode="External"/><Relationship Id="rId2" Type="http://schemas.openxmlformats.org/officeDocument/2006/relationships/image" Target="../media/image17.jpg"/><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christianity.com/jesus/following-jesus/discipleship/asking-in-the-name-of-jesus.html" TargetMode="External"/><Relationship Id="rId2" Type="http://schemas.openxmlformats.org/officeDocument/2006/relationships/image" Target="../media/image24.jp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hyperlink" Target="https://www.christianity.com/jesus/following-jesus/discipleship/asking-in-the-name-of-jesus.html" TargetMode="External"/><Relationship Id="rId2" Type="http://schemas.openxmlformats.org/officeDocument/2006/relationships/image" Target="../media/image24.jp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hyperlink" Target="https://www.christianity.com/jesus/following-jesus/discipleship/asking-in-the-name-of-jesus.html" TargetMode="External"/><Relationship Id="rId2" Type="http://schemas.openxmlformats.org/officeDocument/2006/relationships/image" Target="../media/image24.jp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pixabay.com/en/book-bible-open-glasses-1936547/" TargetMode="External"/><Relationship Id="rId2" Type="http://schemas.openxmlformats.org/officeDocument/2006/relationships/image" Target="../media/image27.jpg"/><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1F611A9-8783-442F-A8CF-C3A8DAA75851}"/>
              </a:ext>
            </a:extLst>
          </p:cNvPr>
          <p:cNvSpPr>
            <a:spLocks noGrp="1"/>
          </p:cNvSpPr>
          <p:nvPr>
            <p:ph type="subTitle" idx="1"/>
          </p:nvPr>
        </p:nvSpPr>
        <p:spPr>
          <a:xfrm>
            <a:off x="1994170" y="4426799"/>
            <a:ext cx="9273693" cy="1972572"/>
          </a:xfrm>
        </p:spPr>
        <p:txBody>
          <a:bodyPr vert="horz" lIns="91440" tIns="45720" rIns="91440" bIns="45720" rtlCol="0" anchor="ctr">
            <a:normAutofit fontScale="25000" lnSpcReduction="20000"/>
          </a:bodyPr>
          <a:lstStyle/>
          <a:p>
            <a:pPr algn="ctr"/>
            <a:endParaRPr lang="en-US" sz="2800" b="1" dirty="0">
              <a:solidFill>
                <a:schemeClr val="tx1"/>
              </a:solidFill>
              <a:latin typeface="Arial" panose="020B0604020202020204" pitchFamily="34" charset="0"/>
              <a:cs typeface="Arial" panose="020B0604020202020204" pitchFamily="34" charset="0"/>
            </a:endParaRPr>
          </a:p>
          <a:p>
            <a:pPr algn="ctr"/>
            <a:r>
              <a:rPr lang="en-US" sz="12800" b="1" dirty="0">
                <a:solidFill>
                  <a:schemeClr val="tx1"/>
                </a:solidFill>
                <a:latin typeface="Arial" panose="020B0604020202020204" pitchFamily="34" charset="0"/>
                <a:cs typeface="Arial" panose="020B0604020202020204" pitchFamily="34" charset="0"/>
              </a:rPr>
              <a:t>WELCOME! </a:t>
            </a:r>
          </a:p>
          <a:p>
            <a:pPr algn="ctr"/>
            <a:r>
              <a:rPr lang="en-US" sz="12800" b="1" dirty="0">
                <a:solidFill>
                  <a:schemeClr val="tx1"/>
                </a:solidFill>
                <a:latin typeface="Arial" panose="020B0604020202020204" pitchFamily="34" charset="0"/>
                <a:cs typeface="Arial" panose="020B0604020202020204" pitchFamily="34" charset="0"/>
              </a:rPr>
              <a:t>Asbury United Methodist Church</a:t>
            </a:r>
          </a:p>
          <a:p>
            <a:pPr algn="ctr"/>
            <a:r>
              <a:rPr lang="en-US" sz="8000" b="1" dirty="0">
                <a:solidFill>
                  <a:schemeClr val="tx1"/>
                </a:solidFill>
                <a:latin typeface="Arial" panose="020B0604020202020204" pitchFamily="34" charset="0"/>
                <a:cs typeface="Arial" panose="020B0604020202020204" pitchFamily="34" charset="0"/>
              </a:rPr>
              <a:t>Open Doors with Loving Hearts</a:t>
            </a:r>
          </a:p>
          <a:p>
            <a:pPr algn="r"/>
            <a:r>
              <a:rPr lang="en-US" sz="12800" b="1" dirty="0">
                <a:solidFill>
                  <a:schemeClr val="tx1"/>
                </a:solidFill>
                <a:latin typeface="Arial" panose="020B0604020202020204" pitchFamily="34" charset="0"/>
                <a:cs typeface="Arial" panose="020B0604020202020204" pitchFamily="34" charset="0"/>
              </a:rPr>
              <a:t>July 5, 2026		</a:t>
            </a:r>
            <a:r>
              <a:rPr lang="en-US" sz="2800" b="1" dirty="0">
                <a:solidFill>
                  <a:schemeClr val="tx1"/>
                </a:solidFill>
                <a:latin typeface="Arial" panose="020B0604020202020204" pitchFamily="34" charset="0"/>
                <a:cs typeface="Arial" panose="020B0604020202020204" pitchFamily="34" charset="0"/>
              </a:rPr>
              <a:t>		</a:t>
            </a:r>
          </a:p>
          <a:p>
            <a:pPr indent="-228600" algn="l">
              <a:buFont typeface="Arial" panose="020B0604020202020204" pitchFamily="34" charset="0"/>
              <a:buChar char="•"/>
            </a:pPr>
            <a:endParaRPr lang="en-US" sz="2000" dirty="0"/>
          </a:p>
        </p:txBody>
      </p:sp>
      <p:pic>
        <p:nvPicPr>
          <p:cNvPr id="4" name="Picture 3" descr="A picture containing indoor, room, ceiling, living&#10;&#10;Description automatically generated">
            <a:extLst>
              <a:ext uri="{FF2B5EF4-FFF2-40B4-BE49-F238E27FC236}">
                <a16:creationId xmlns:a16="http://schemas.microsoft.com/office/drawing/2014/main" id="{8B8FCB2D-7A2A-1391-AAB0-623BDB25709D}"/>
              </a:ext>
            </a:extLst>
          </p:cNvPr>
          <p:cNvPicPr>
            <a:picLocks noChangeAspect="1"/>
          </p:cNvPicPr>
          <p:nvPr/>
        </p:nvPicPr>
        <p:blipFill rotWithShape="1">
          <a:blip r:embed="rId3">
            <a:extLst>
              <a:ext uri="{28A0092B-C50C-407E-A947-70E740481C1C}">
                <a14:useLocalDpi xmlns:a14="http://schemas.microsoft.com/office/drawing/2010/main" val="0"/>
              </a:ext>
            </a:extLst>
          </a:blip>
          <a:srcRect l="20246" r="21687"/>
          <a:stretch>
            <a:fillRect/>
          </a:stretch>
        </p:blipFill>
        <p:spPr>
          <a:xfrm>
            <a:off x="3941899" y="12447"/>
            <a:ext cx="4308203" cy="4344116"/>
          </a:xfrm>
          <a:prstGeom prst="rect">
            <a:avLst/>
          </a:prstGeom>
        </p:spPr>
      </p:pic>
      <p:pic>
        <p:nvPicPr>
          <p:cNvPr id="9" name="Picture 8" descr="A church in a field&#10;&#10;Description automatically generated with low confidence">
            <a:extLst>
              <a:ext uri="{FF2B5EF4-FFF2-40B4-BE49-F238E27FC236}">
                <a16:creationId xmlns:a16="http://schemas.microsoft.com/office/drawing/2014/main" id="{19F6A4FB-014A-4015-A1AE-BFC108440293}"/>
              </a:ext>
            </a:extLst>
          </p:cNvPr>
          <p:cNvPicPr>
            <a:picLocks noChangeAspect="1"/>
          </p:cNvPicPr>
          <p:nvPr/>
        </p:nvPicPr>
        <p:blipFill rotWithShape="1">
          <a:blip r:embed="rId4"/>
          <a:srcRect l="19544" r="20386"/>
          <a:stretch>
            <a:fillRect/>
          </a:stretch>
        </p:blipFill>
        <p:spPr>
          <a:xfrm>
            <a:off x="0" y="12447"/>
            <a:ext cx="3941899" cy="4344116"/>
          </a:xfrm>
          <a:prstGeom prst="rect">
            <a:avLst/>
          </a:prstGeom>
        </p:spPr>
      </p:pic>
      <p:pic>
        <p:nvPicPr>
          <p:cNvPr id="5" name="Picture 4" descr="Logo&#10;&#10;Description automatically generated">
            <a:extLst>
              <a:ext uri="{FF2B5EF4-FFF2-40B4-BE49-F238E27FC236}">
                <a16:creationId xmlns:a16="http://schemas.microsoft.com/office/drawing/2014/main" id="{BEBC2F71-D238-4936-BBF3-EAE2B7266617}"/>
              </a:ext>
            </a:extLst>
          </p:cNvPr>
          <p:cNvPicPr>
            <a:picLocks noChangeAspect="1"/>
          </p:cNvPicPr>
          <p:nvPr/>
        </p:nvPicPr>
        <p:blipFill rotWithShape="1">
          <a:blip r:embed="rId5">
            <a:extLst>
              <a:ext uri="{28A0092B-C50C-407E-A947-70E740481C1C}">
                <a14:useLocalDpi xmlns:a14="http://schemas.microsoft.com/office/drawing/2010/main" val="0"/>
              </a:ext>
            </a:extLst>
          </a:blip>
          <a:srcRect t="3809" b="33393"/>
          <a:stretch>
            <a:fillRect/>
          </a:stretch>
        </p:blipFill>
        <p:spPr>
          <a:xfrm>
            <a:off x="811273" y="3429000"/>
            <a:ext cx="1725966" cy="2970370"/>
          </a:xfrm>
          <a:prstGeom prst="rect">
            <a:avLst/>
          </a:prstGeom>
          <a:effectLst/>
        </p:spPr>
      </p:pic>
      <p:pic>
        <p:nvPicPr>
          <p:cNvPr id="10" name="Picture 9" descr="A white church with a cross on top&#10;&#10;Description automatically generated with low confidence">
            <a:extLst>
              <a:ext uri="{FF2B5EF4-FFF2-40B4-BE49-F238E27FC236}">
                <a16:creationId xmlns:a16="http://schemas.microsoft.com/office/drawing/2014/main" id="{92784F04-0D54-445B-8D77-2C74DB44F11A}"/>
              </a:ext>
            </a:extLst>
          </p:cNvPr>
          <p:cNvPicPr>
            <a:picLocks noChangeAspect="1"/>
          </p:cNvPicPr>
          <p:nvPr/>
        </p:nvPicPr>
        <p:blipFill rotWithShape="1">
          <a:blip r:embed="rId6"/>
          <a:srcRect l="2114" r="15323" b="-1"/>
          <a:stretch>
            <a:fillRect/>
          </a:stretch>
        </p:blipFill>
        <p:spPr>
          <a:xfrm>
            <a:off x="8250102" y="12446"/>
            <a:ext cx="3941897" cy="4344116"/>
          </a:xfrm>
          <a:prstGeom prst="rect">
            <a:avLst/>
          </a:prstGeom>
          <a:effectLst/>
        </p:spPr>
      </p:pic>
    </p:spTree>
    <p:extLst>
      <p:ext uri="{BB962C8B-B14F-4D97-AF65-F5344CB8AC3E}">
        <p14:creationId xmlns:p14="http://schemas.microsoft.com/office/powerpoint/2010/main" val="4252029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5EC5-390F-4CA5-B99B-43A2A6E83013}"/>
              </a:ext>
            </a:extLst>
          </p:cNvPr>
          <p:cNvSpPr>
            <a:spLocks noGrp="1"/>
          </p:cNvSpPr>
          <p:nvPr>
            <p:ph type="title" idx="4294967295"/>
          </p:nvPr>
        </p:nvSpPr>
        <p:spPr>
          <a:xfrm>
            <a:off x="0" y="115888"/>
            <a:ext cx="7108825" cy="1030287"/>
          </a:xfrm>
        </p:spPr>
        <p:txBody>
          <a:bodyPr vert="horz" lIns="91440" tIns="45720" rIns="91440" bIns="45720" rtlCol="0" anchor="ctr">
            <a:normAutofit/>
          </a:bodyPr>
          <a:lstStyle/>
          <a:p>
            <a:pPr algn="ctr"/>
            <a:r>
              <a:rPr lang="en-US" sz="5400" b="1" dirty="0">
                <a:solidFill>
                  <a:schemeClr val="tx1"/>
                </a:solidFill>
                <a:latin typeface="Arial" panose="020B0604020202020204" pitchFamily="34" charset="0"/>
                <a:cs typeface="Arial" panose="020B0604020202020204" pitchFamily="34" charset="0"/>
              </a:rPr>
              <a:t>“</a:t>
            </a:r>
            <a:r>
              <a:rPr lang="en-US" sz="5400" b="1" u="sng" dirty="0">
                <a:solidFill>
                  <a:schemeClr val="tx1"/>
                </a:solidFill>
                <a:latin typeface="Arial" panose="020B0604020202020204" pitchFamily="34" charset="0"/>
                <a:cs typeface="Arial" panose="020B0604020202020204" pitchFamily="34" charset="0"/>
              </a:rPr>
              <a:t>DOXOLOGY</a:t>
            </a:r>
            <a:r>
              <a:rPr lang="en-US" sz="5400" b="1" dirty="0">
                <a:solidFill>
                  <a:schemeClr val="tx1"/>
                </a:solidFill>
                <a:latin typeface="Arial" panose="020B0604020202020204" pitchFamily="34" charset="0"/>
                <a:cs typeface="Arial" panose="020B0604020202020204" pitchFamily="34" charset="0"/>
              </a:rPr>
              <a:t>”</a:t>
            </a:r>
          </a:p>
        </p:txBody>
      </p:sp>
      <p:pic>
        <p:nvPicPr>
          <p:cNvPr id="5" name="Picture 4" descr="Logo&#10;&#10;Description automatically generated">
            <a:extLst>
              <a:ext uri="{FF2B5EF4-FFF2-40B4-BE49-F238E27FC236}">
                <a16:creationId xmlns:a16="http://schemas.microsoft.com/office/drawing/2014/main" id="{D4267D72-86DC-4699-9C84-EF35492A0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58" y="417681"/>
            <a:ext cx="1069222" cy="1917889"/>
          </a:xfrm>
          <a:prstGeom prst="rect">
            <a:avLst/>
          </a:prstGeom>
        </p:spPr>
      </p:pic>
      <p:sp>
        <p:nvSpPr>
          <p:cNvPr id="4" name="TextBox 3">
            <a:extLst>
              <a:ext uri="{FF2B5EF4-FFF2-40B4-BE49-F238E27FC236}">
                <a16:creationId xmlns:a16="http://schemas.microsoft.com/office/drawing/2014/main" id="{C3A34424-483D-43D0-BF4A-A7AFD7CAD552}"/>
              </a:ext>
            </a:extLst>
          </p:cNvPr>
          <p:cNvSpPr txBox="1"/>
          <p:nvPr/>
        </p:nvSpPr>
        <p:spPr>
          <a:xfrm>
            <a:off x="1400783" y="1448196"/>
            <a:ext cx="10265859" cy="1349166"/>
          </a:xfrm>
          <a:prstGeom prst="rect">
            <a:avLst/>
          </a:prstGeom>
        </p:spPr>
        <p:txBody>
          <a:bodyPr vert="horz" lIns="91440" tIns="45720" rIns="91440" bIns="45720" rtlCol="0">
            <a:noAutofit/>
          </a:bodyPr>
          <a:lstStyle/>
          <a:p>
            <a:pPr defTabSz="914400">
              <a:lnSpc>
                <a:spcPct val="90000"/>
              </a:lnSpc>
              <a:spcAft>
                <a:spcPts val="1000"/>
              </a:spcAft>
              <a:defRPr/>
            </a:pPr>
            <a:r>
              <a:rPr lang="en-US" sz="4800" b="1" dirty="0">
                <a:latin typeface="Arial" panose="020B0604020202020204" pitchFamily="34" charset="0"/>
                <a:cs typeface="Arial" panose="020B0604020202020204" pitchFamily="34" charset="0"/>
              </a:rPr>
              <a:t>Praise God, from whom all blessings flow; Praise Him, all creatures here below; </a:t>
            </a:r>
          </a:p>
          <a:p>
            <a:pPr defTabSz="914400">
              <a:lnSpc>
                <a:spcPct val="90000"/>
              </a:lnSpc>
              <a:spcAft>
                <a:spcPts val="1000"/>
              </a:spcAft>
              <a:defRPr/>
            </a:pPr>
            <a:endParaRPr lang="en-US" sz="2400" b="1" dirty="0">
              <a:latin typeface="Arial" panose="020B0604020202020204" pitchFamily="34" charset="0"/>
              <a:cs typeface="Arial" panose="020B0604020202020204" pitchFamily="34" charset="0"/>
            </a:endParaRPr>
          </a:p>
          <a:p>
            <a:pPr defTabSz="914400">
              <a:lnSpc>
                <a:spcPct val="90000"/>
              </a:lnSpc>
              <a:spcAft>
                <a:spcPts val="1000"/>
              </a:spcAft>
              <a:defRPr/>
            </a:pPr>
            <a:r>
              <a:rPr lang="en-US" sz="4800" b="1" dirty="0">
                <a:latin typeface="Arial" panose="020B0604020202020204" pitchFamily="34" charset="0"/>
                <a:cs typeface="Arial" panose="020B0604020202020204" pitchFamily="34" charset="0"/>
              </a:rPr>
              <a:t>Praise Him above, ye heavenly host; Praise Father, Son, and Holy Ghost! Amen.</a:t>
            </a:r>
          </a:p>
        </p:txBody>
      </p:sp>
    </p:spTree>
    <p:extLst>
      <p:ext uri="{BB962C8B-B14F-4D97-AF65-F5344CB8AC3E}">
        <p14:creationId xmlns:p14="http://schemas.microsoft.com/office/powerpoint/2010/main" val="755401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4FBF3-999E-6030-1868-6755445ED8D6}"/>
            </a:ext>
          </a:extLst>
        </p:cNvPr>
        <p:cNvGrpSpPr/>
        <p:nvPr/>
      </p:nvGrpSpPr>
      <p:grpSpPr>
        <a:xfrm>
          <a:off x="0" y="0"/>
          <a:ext cx="0" cy="0"/>
          <a:chOff x="0" y="0"/>
          <a:chExt cx="0" cy="0"/>
        </a:xfrm>
      </p:grpSpPr>
      <p:pic>
        <p:nvPicPr>
          <p:cNvPr id="7" name="Picture 6" descr="A group of people holding hands&#10;&#10;Description automatically generated with medium confidence">
            <a:extLst>
              <a:ext uri="{FF2B5EF4-FFF2-40B4-BE49-F238E27FC236}">
                <a16:creationId xmlns:a16="http://schemas.microsoft.com/office/drawing/2014/main" id="{A1A65DDC-1BFE-97B3-F022-E702002A7D8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4814596"/>
          </a:xfrm>
          <a:prstGeom prst="rect">
            <a:avLst/>
          </a:prstGeom>
        </p:spPr>
      </p:pic>
      <p:pic>
        <p:nvPicPr>
          <p:cNvPr id="5" name="Picture 4">
            <a:extLst>
              <a:ext uri="{FF2B5EF4-FFF2-40B4-BE49-F238E27FC236}">
                <a16:creationId xmlns:a16="http://schemas.microsoft.com/office/drawing/2014/main" id="{C2161334-AB05-E10B-D580-5667B3405133}"/>
              </a:ext>
            </a:extLst>
          </p:cNvPr>
          <p:cNvPicPr>
            <a:picLocks noChangeAspect="1"/>
          </p:cNvPicPr>
          <p:nvPr/>
        </p:nvPicPr>
        <p:blipFill>
          <a:blip r:embed="rId4"/>
          <a:stretch>
            <a:fillRect/>
          </a:stretch>
        </p:blipFill>
        <p:spPr>
          <a:xfrm>
            <a:off x="5239438" y="661813"/>
            <a:ext cx="1713124" cy="3387673"/>
          </a:xfrm>
          <a:prstGeom prst="rect">
            <a:avLst/>
          </a:prstGeom>
        </p:spPr>
      </p:pic>
      <p:sp>
        <p:nvSpPr>
          <p:cNvPr id="2" name="TextBox 1">
            <a:extLst>
              <a:ext uri="{FF2B5EF4-FFF2-40B4-BE49-F238E27FC236}">
                <a16:creationId xmlns:a16="http://schemas.microsoft.com/office/drawing/2014/main" id="{8D66C5F7-CA99-E791-184F-398CF39D36F7}"/>
              </a:ext>
            </a:extLst>
          </p:cNvPr>
          <p:cNvSpPr txBox="1"/>
          <p:nvPr/>
        </p:nvSpPr>
        <p:spPr>
          <a:xfrm>
            <a:off x="2295331" y="5085184"/>
            <a:ext cx="8378889"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CALL TO WORSHIP</a:t>
            </a:r>
          </a:p>
        </p:txBody>
      </p:sp>
    </p:spTree>
    <p:extLst>
      <p:ext uri="{BB962C8B-B14F-4D97-AF65-F5344CB8AC3E}">
        <p14:creationId xmlns:p14="http://schemas.microsoft.com/office/powerpoint/2010/main" val="1084745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2A1EC7-D784-35BA-AE04-497A36A5AE22}"/>
              </a:ext>
            </a:extLst>
          </p:cNvPr>
          <p:cNvSpPr txBox="1"/>
          <p:nvPr/>
        </p:nvSpPr>
        <p:spPr>
          <a:xfrm>
            <a:off x="685708" y="0"/>
            <a:ext cx="11508108" cy="6370975"/>
          </a:xfrm>
          <a:prstGeom prst="rect">
            <a:avLst/>
          </a:prstGeom>
          <a:noFill/>
        </p:spPr>
        <p:txBody>
          <a:bodyPr wrap="square">
            <a:spAutoFit/>
          </a:bodyPr>
          <a:lstStyle/>
          <a:p>
            <a:r>
              <a:rPr lang="en-US" sz="4600" b="1" dirty="0">
                <a:solidFill>
                  <a:prstClr val="black"/>
                </a:solidFill>
                <a:latin typeface="Arial" panose="020B0604020202020204" pitchFamily="34" charset="0"/>
                <a:cs typeface="Arial" panose="020B0604020202020204" pitchFamily="34" charset="0"/>
              </a:rPr>
              <a:t>Leader: </a:t>
            </a:r>
            <a:r>
              <a:rPr lang="en-US" sz="4600" dirty="0">
                <a:solidFill>
                  <a:prstClr val="black"/>
                </a:solidFill>
                <a:latin typeface="Arial" panose="020B0604020202020204" pitchFamily="34" charset="0"/>
                <a:cs typeface="Arial" panose="020B0604020202020204" pitchFamily="34" charset="0"/>
              </a:rPr>
              <a:t>Come, let us worship the Lord, the Giver of every good and perfect gift.</a:t>
            </a:r>
          </a:p>
          <a:p>
            <a:endParaRPr lang="en-US" sz="4600" b="1" dirty="0">
              <a:solidFill>
                <a:prstClr val="black"/>
              </a:solidFill>
              <a:latin typeface="Arial" panose="020B0604020202020204" pitchFamily="34" charset="0"/>
              <a:cs typeface="Arial" panose="020B0604020202020204" pitchFamily="34" charset="0"/>
            </a:endParaRPr>
          </a:p>
          <a:p>
            <a:r>
              <a:rPr lang="en-US" sz="4600" b="1" dirty="0">
                <a:solidFill>
                  <a:prstClr val="black"/>
                </a:solidFill>
                <a:latin typeface="Arial" panose="020B0604020202020204" pitchFamily="34" charset="0"/>
                <a:cs typeface="Arial" panose="020B0604020202020204" pitchFamily="34" charset="0"/>
              </a:rPr>
              <a:t>People: We give thanks for His mercy, His faithfulness, and the freedom we have in Jesus Christ.</a:t>
            </a:r>
          </a:p>
          <a:p>
            <a:endParaRPr lang="en-US" sz="2000" b="1" dirty="0">
              <a:solidFill>
                <a:prstClr val="black"/>
              </a:solidFill>
              <a:latin typeface="Arial" panose="020B0604020202020204" pitchFamily="34" charset="0"/>
              <a:cs typeface="Arial" panose="020B0604020202020204" pitchFamily="34" charset="0"/>
            </a:endParaRPr>
          </a:p>
          <a:p>
            <a:r>
              <a:rPr lang="en-US" sz="4600" b="1" dirty="0">
                <a:solidFill>
                  <a:prstClr val="black"/>
                </a:solidFill>
                <a:latin typeface="Arial" panose="020B0604020202020204" pitchFamily="34" charset="0"/>
                <a:cs typeface="Arial" panose="020B0604020202020204" pitchFamily="34" charset="0"/>
              </a:rPr>
              <a:t>Leader: </a:t>
            </a:r>
            <a:r>
              <a:rPr lang="en-US" sz="4600" dirty="0">
                <a:solidFill>
                  <a:prstClr val="black"/>
                </a:solidFill>
                <a:latin typeface="Arial" panose="020B0604020202020204" pitchFamily="34" charset="0"/>
                <a:cs typeface="Arial" panose="020B0604020202020204" pitchFamily="34" charset="0"/>
              </a:rPr>
              <a:t>If the Son sets you free, you will be free indeed.</a:t>
            </a:r>
          </a:p>
          <a:p>
            <a:r>
              <a:rPr lang="en-US" sz="2000" dirty="0">
                <a:solidFill>
                  <a:prstClr val="black"/>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4C09BDED-B7EC-9858-1E26-AF6CCB606626}"/>
              </a:ext>
            </a:extLst>
          </p:cNvPr>
          <p:cNvPicPr>
            <a:picLocks noChangeAspect="1"/>
          </p:cNvPicPr>
          <p:nvPr/>
        </p:nvPicPr>
        <p:blipFill>
          <a:blip r:embed="rId3"/>
          <a:stretch>
            <a:fillRect/>
          </a:stretch>
        </p:blipFill>
        <p:spPr>
          <a:xfrm>
            <a:off x="62013" y="390777"/>
            <a:ext cx="623695" cy="1394062"/>
          </a:xfrm>
          <a:prstGeom prst="rect">
            <a:avLst/>
          </a:prstGeom>
        </p:spPr>
      </p:pic>
    </p:spTree>
    <p:extLst>
      <p:ext uri="{BB962C8B-B14F-4D97-AF65-F5344CB8AC3E}">
        <p14:creationId xmlns:p14="http://schemas.microsoft.com/office/powerpoint/2010/main" val="355161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C7CE4-A3B0-245C-5ED3-1DBEBFF82E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19D8D4-8233-81D9-FF2C-E237F46449F6}"/>
              </a:ext>
            </a:extLst>
          </p:cNvPr>
          <p:cNvSpPr txBox="1"/>
          <p:nvPr/>
        </p:nvSpPr>
        <p:spPr>
          <a:xfrm>
            <a:off x="493392" y="951398"/>
            <a:ext cx="11698608" cy="5047536"/>
          </a:xfrm>
          <a:prstGeom prst="rect">
            <a:avLst/>
          </a:prstGeom>
          <a:noFill/>
        </p:spPr>
        <p:txBody>
          <a:bodyPr wrap="square">
            <a:spAutoFit/>
          </a:bodyPr>
          <a:lstStyle/>
          <a:p>
            <a:r>
              <a:rPr lang="en-US" sz="4600" b="1" dirty="0">
                <a:solidFill>
                  <a:prstClr val="black"/>
                </a:solidFill>
                <a:latin typeface="Arial" panose="020B0604020202020204" pitchFamily="34" charset="0"/>
                <a:cs typeface="Arial" panose="020B0604020202020204" pitchFamily="34" charset="0"/>
              </a:rPr>
              <a:t>People: We come to worship the One who calls us to love, justice, peace, and faithful service.</a:t>
            </a:r>
          </a:p>
          <a:p>
            <a:endParaRPr lang="en-US" sz="4600" b="1" dirty="0">
              <a:solidFill>
                <a:prstClr val="black"/>
              </a:solidFill>
              <a:latin typeface="Arial" panose="020B0604020202020204" pitchFamily="34" charset="0"/>
              <a:cs typeface="Arial" panose="020B0604020202020204" pitchFamily="34" charset="0"/>
            </a:endParaRPr>
          </a:p>
          <a:p>
            <a:r>
              <a:rPr lang="en-US" sz="4600" b="1" dirty="0">
                <a:solidFill>
                  <a:prstClr val="black"/>
                </a:solidFill>
                <a:latin typeface="Arial" panose="020B0604020202020204" pitchFamily="34" charset="0"/>
                <a:cs typeface="Arial" panose="020B0604020202020204" pitchFamily="34" charset="0"/>
              </a:rPr>
              <a:t>All: Let us worship God with grateful hearts and joyful praise.  Amen.</a:t>
            </a:r>
          </a:p>
          <a:p>
            <a:endParaRPr lang="en-US" sz="4600" b="1" dirty="0">
              <a:solidFill>
                <a:prstClr val="black"/>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E84B4B9-3F3B-A3E5-04D3-87AE15A2751D}"/>
              </a:ext>
            </a:extLst>
          </p:cNvPr>
          <p:cNvPicPr>
            <a:picLocks noChangeAspect="1"/>
          </p:cNvPicPr>
          <p:nvPr/>
        </p:nvPicPr>
        <p:blipFill>
          <a:blip r:embed="rId3"/>
          <a:stretch>
            <a:fillRect/>
          </a:stretch>
        </p:blipFill>
        <p:spPr>
          <a:xfrm>
            <a:off x="62013" y="390777"/>
            <a:ext cx="623695" cy="1394062"/>
          </a:xfrm>
          <a:prstGeom prst="rect">
            <a:avLst/>
          </a:prstGeom>
        </p:spPr>
      </p:pic>
    </p:spTree>
    <p:extLst>
      <p:ext uri="{BB962C8B-B14F-4D97-AF65-F5344CB8AC3E}">
        <p14:creationId xmlns:p14="http://schemas.microsoft.com/office/powerpoint/2010/main" val="1706554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2C282-9BFC-046E-9F78-0A91C10E0AC2}"/>
            </a:ext>
          </a:extLst>
        </p:cNvPr>
        <p:cNvGrpSpPr/>
        <p:nvPr/>
      </p:nvGrpSpPr>
      <p:grpSpPr>
        <a:xfrm>
          <a:off x="0" y="0"/>
          <a:ext cx="0" cy="0"/>
          <a:chOff x="0" y="0"/>
          <a:chExt cx="0" cy="0"/>
        </a:xfrm>
      </p:grpSpPr>
      <p:pic>
        <p:nvPicPr>
          <p:cNvPr id="7" name="Picture 6" descr="A group of people holding hands&#10;&#10;Description automatically generated with medium confidence">
            <a:extLst>
              <a:ext uri="{FF2B5EF4-FFF2-40B4-BE49-F238E27FC236}">
                <a16:creationId xmlns:a16="http://schemas.microsoft.com/office/drawing/2014/main" id="{FF568B3C-3878-3B87-96D5-22CEB60B5CC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2000" cy="4545623"/>
          </a:xfrm>
          <a:prstGeom prst="rect">
            <a:avLst/>
          </a:prstGeom>
        </p:spPr>
      </p:pic>
      <p:pic>
        <p:nvPicPr>
          <p:cNvPr id="5" name="Picture 4">
            <a:extLst>
              <a:ext uri="{FF2B5EF4-FFF2-40B4-BE49-F238E27FC236}">
                <a16:creationId xmlns:a16="http://schemas.microsoft.com/office/drawing/2014/main" id="{DEFDD432-4176-DC27-D3E8-9476893A743B}"/>
              </a:ext>
            </a:extLst>
          </p:cNvPr>
          <p:cNvPicPr>
            <a:picLocks noChangeAspect="1"/>
          </p:cNvPicPr>
          <p:nvPr/>
        </p:nvPicPr>
        <p:blipFill>
          <a:blip r:embed="rId5"/>
          <a:stretch>
            <a:fillRect/>
          </a:stretch>
        </p:blipFill>
        <p:spPr>
          <a:xfrm>
            <a:off x="5239438" y="661813"/>
            <a:ext cx="1713124" cy="3387673"/>
          </a:xfrm>
          <a:prstGeom prst="rect">
            <a:avLst/>
          </a:prstGeom>
        </p:spPr>
      </p:pic>
      <p:sp>
        <p:nvSpPr>
          <p:cNvPr id="2" name="TextBox 1">
            <a:extLst>
              <a:ext uri="{FF2B5EF4-FFF2-40B4-BE49-F238E27FC236}">
                <a16:creationId xmlns:a16="http://schemas.microsoft.com/office/drawing/2014/main" id="{300F37FB-CF20-5827-6A69-C5F89F4B56D1}"/>
              </a:ext>
            </a:extLst>
          </p:cNvPr>
          <p:cNvSpPr txBox="1"/>
          <p:nvPr/>
        </p:nvSpPr>
        <p:spPr>
          <a:xfrm>
            <a:off x="263770" y="4545623"/>
            <a:ext cx="11535507" cy="1754326"/>
          </a:xfrm>
          <a:prstGeom prst="rect">
            <a:avLst/>
          </a:prstGeom>
          <a:noFill/>
        </p:spPr>
        <p:txBody>
          <a:bodyPr wrap="square" rtlCol="0">
            <a:spAutoFit/>
          </a:bodyPr>
          <a:lstStyle/>
          <a:p>
            <a:pPr algn="ctr"/>
            <a:r>
              <a:rPr lang="en-US" sz="5400" b="1" dirty="0">
                <a:latin typeface="Arial" panose="020B0604020202020204" pitchFamily="34" charset="0"/>
                <a:cs typeface="Arial" panose="020B0604020202020204" pitchFamily="34" charset="0"/>
              </a:rPr>
              <a:t>OPENING SONG</a:t>
            </a:r>
          </a:p>
          <a:p>
            <a:pPr algn="ctr"/>
            <a:r>
              <a:rPr lang="en-US" sz="5400" b="1" dirty="0">
                <a:latin typeface="Arial" panose="020B0604020202020204" pitchFamily="34" charset="0"/>
                <a:cs typeface="Arial" panose="020B0604020202020204" pitchFamily="34" charset="0"/>
              </a:rPr>
              <a:t>“Blessed Assurance ”</a:t>
            </a:r>
          </a:p>
        </p:txBody>
      </p:sp>
    </p:spTree>
    <p:extLst>
      <p:ext uri="{BB962C8B-B14F-4D97-AF65-F5344CB8AC3E}">
        <p14:creationId xmlns:p14="http://schemas.microsoft.com/office/powerpoint/2010/main" val="252756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a:extLst>
              <a:ext uri="{FF2B5EF4-FFF2-40B4-BE49-F238E27FC236}">
                <a16:creationId xmlns:a16="http://schemas.microsoft.com/office/drawing/2014/main" id="{D9B6CA85-2FB9-B971-3B03-B5062F67AA43}"/>
              </a:ext>
            </a:extLst>
          </p:cNvPr>
          <p:cNvSpPr txBox="1">
            <a:spLocks noChangeArrowheads="1"/>
          </p:cNvSpPr>
          <p:nvPr/>
        </p:nvSpPr>
        <p:spPr bwMode="auto">
          <a:xfrm>
            <a:off x="1524000" y="304801"/>
            <a:ext cx="87630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50000"/>
              </a:spcBef>
              <a:spcAft>
                <a:spcPct val="0"/>
              </a:spcAft>
              <a:defRPr/>
            </a:pPr>
            <a:r>
              <a:rPr lang="en-US" sz="4000" b="1" dirty="0">
                <a:solidFill>
                  <a:srgbClr val="FFFF00"/>
                </a:solidFill>
                <a:latin typeface="Times New Roman" pitchFamily="18" charset="0"/>
              </a:rPr>
              <a:t>Blessed Assurance</a:t>
            </a:r>
            <a:endParaRPr lang="en-US" sz="2400" b="1" dirty="0">
              <a:solidFill>
                <a:srgbClr val="FFFF00"/>
              </a:solidFill>
              <a:latin typeface="Times New Roman" pitchFamily="18" charset="0"/>
            </a:endParaRPr>
          </a:p>
        </p:txBody>
      </p:sp>
      <p:sp>
        <p:nvSpPr>
          <p:cNvPr id="2052" name="Text Box 4">
            <a:extLst>
              <a:ext uri="{FF2B5EF4-FFF2-40B4-BE49-F238E27FC236}">
                <a16:creationId xmlns:a16="http://schemas.microsoft.com/office/drawing/2014/main" id="{11C8B5AD-B62F-4475-40EA-D6DBA4AD2569}"/>
              </a:ext>
            </a:extLst>
          </p:cNvPr>
          <p:cNvSpPr txBox="1">
            <a:spLocks noChangeArrowheads="1"/>
          </p:cNvSpPr>
          <p:nvPr/>
        </p:nvSpPr>
        <p:spPr bwMode="auto">
          <a:xfrm>
            <a:off x="9144000" y="304801"/>
            <a:ext cx="1524000" cy="7080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50000"/>
              </a:spcBef>
              <a:spcAft>
                <a:spcPct val="0"/>
              </a:spcAft>
              <a:defRPr/>
            </a:pPr>
            <a:r>
              <a:rPr lang="en-US" sz="4000" b="1" dirty="0">
                <a:solidFill>
                  <a:srgbClr val="FFFF00"/>
                </a:solidFill>
                <a:latin typeface="Times New Roman" pitchFamily="18" charset="0"/>
              </a:rPr>
              <a:t>369</a:t>
            </a:r>
          </a:p>
        </p:txBody>
      </p:sp>
      <p:sp>
        <p:nvSpPr>
          <p:cNvPr id="2053" name="Text Box 5">
            <a:extLst>
              <a:ext uri="{FF2B5EF4-FFF2-40B4-BE49-F238E27FC236}">
                <a16:creationId xmlns:a16="http://schemas.microsoft.com/office/drawing/2014/main" id="{5854A6A4-33A5-A525-524A-3A1AF9EF35B7}"/>
              </a:ext>
            </a:extLst>
          </p:cNvPr>
          <p:cNvSpPr txBox="1">
            <a:spLocks noChangeArrowheads="1"/>
          </p:cNvSpPr>
          <p:nvPr/>
        </p:nvSpPr>
        <p:spPr bwMode="auto">
          <a:xfrm>
            <a:off x="1524000" y="1676401"/>
            <a:ext cx="9144000" cy="509370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50000"/>
              </a:spcBef>
              <a:spcAft>
                <a:spcPct val="0"/>
              </a:spcAft>
              <a:defRPr/>
            </a:pPr>
            <a:r>
              <a:rPr lang="en-US" sz="5000" b="1" dirty="0">
                <a:solidFill>
                  <a:srgbClr val="FFFFFF"/>
                </a:solidFill>
                <a:latin typeface="Times New Roman" pitchFamily="18" charset="0"/>
              </a:rPr>
              <a:t>1. . Blessed assurance, Jesus is mine! O what a foretaste of glory divine!</a:t>
            </a:r>
          </a:p>
          <a:p>
            <a:pPr algn="ctr" defTabSz="914400" fontAlgn="base">
              <a:spcBef>
                <a:spcPct val="50000"/>
              </a:spcBef>
              <a:spcAft>
                <a:spcPct val="0"/>
              </a:spcAft>
              <a:defRPr/>
            </a:pPr>
            <a:r>
              <a:rPr lang="en-US" sz="5000" b="1" dirty="0">
                <a:solidFill>
                  <a:srgbClr val="FFFFFF"/>
                </a:solidFill>
                <a:latin typeface="Times New Roman" pitchFamily="18" charset="0"/>
              </a:rPr>
              <a:t>Heir of salvation, purchase of God, born of his Spirit, washed in his blood. </a:t>
            </a:r>
          </a:p>
        </p:txBody>
      </p:sp>
      <p:sp>
        <p:nvSpPr>
          <p:cNvPr id="3077" name="Rectangle 6">
            <a:extLst>
              <a:ext uri="{FF2B5EF4-FFF2-40B4-BE49-F238E27FC236}">
                <a16:creationId xmlns:a16="http://schemas.microsoft.com/office/drawing/2014/main" id="{1DF4561E-A71B-CF50-7585-5C32A4D14AC9}"/>
              </a:ext>
            </a:extLst>
          </p:cNvPr>
          <p:cNvSpPr>
            <a:spLocks noGrp="1" noChangeArrowheads="1"/>
          </p:cNvSpPr>
          <p:nvPr>
            <p:ph type="title" idx="4294967295"/>
          </p:nvPr>
        </p:nvSpPr>
        <p:spPr>
          <a:xfrm>
            <a:off x="2209800" y="-1676400"/>
            <a:ext cx="7772400" cy="1143000"/>
          </a:xfrm>
        </p:spPr>
        <p:txBody>
          <a:bodyPr/>
          <a:lstStyle/>
          <a:p>
            <a:pPr eaLnBrk="1" hangingPunct="1"/>
            <a:r>
              <a:rPr lang="en-US" altLang="en-US" dirty="0"/>
              <a:t>Take My Life, and Let It Be</a:t>
            </a:r>
            <a:br>
              <a:rPr lang="en-US" altLang="en-US" dirty="0"/>
            </a:br>
            <a:r>
              <a:rPr lang="en-US" altLang="en-US" dirty="0"/>
              <a:t>(Verse 1)</a:t>
            </a:r>
          </a:p>
        </p:txBody>
      </p:sp>
      <p:sp>
        <p:nvSpPr>
          <p:cNvPr id="2055" name="Rectangle 7">
            <a:extLst>
              <a:ext uri="{FF2B5EF4-FFF2-40B4-BE49-F238E27FC236}">
                <a16:creationId xmlns:a16="http://schemas.microsoft.com/office/drawing/2014/main" id="{2058FC1D-0867-6B75-1593-149DB3FBA1F4}"/>
              </a:ext>
            </a:extLst>
          </p:cNvPr>
          <p:cNvSpPr>
            <a:spLocks noChangeArrowheads="1"/>
          </p:cNvSpPr>
          <p:nvPr/>
        </p:nvSpPr>
        <p:spPr bwMode="auto">
          <a:xfrm>
            <a:off x="4295849" y="990600"/>
            <a:ext cx="3628878" cy="33855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defTabSz="914400" fontAlgn="base">
              <a:spcBef>
                <a:spcPct val="50000"/>
              </a:spcBef>
              <a:spcAft>
                <a:spcPct val="0"/>
              </a:spcAft>
              <a:defRPr/>
            </a:pPr>
            <a:r>
              <a:rPr lang="en-US" sz="1600" b="1" dirty="0">
                <a:solidFill>
                  <a:srgbClr val="FFFF00"/>
                </a:solidFill>
                <a:latin typeface="Times New Roman" pitchFamily="18" charset="0"/>
              </a:rPr>
              <a:t>WORDS: Fanny J. Crosby, 1820-1915 )</a:t>
            </a:r>
            <a:endParaRPr lang="en-US" sz="2200" b="1" dirty="0">
              <a:solidFill>
                <a:srgbClr val="FFFF00"/>
              </a:solidFill>
              <a:latin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5BB7349D-65CD-41D2-26DD-A6D4E5D972DF}"/>
              </a:ext>
            </a:extLst>
          </p:cNvPr>
          <p:cNvSpPr txBox="1">
            <a:spLocks noChangeArrowheads="1"/>
          </p:cNvSpPr>
          <p:nvPr/>
        </p:nvSpPr>
        <p:spPr bwMode="auto">
          <a:xfrm>
            <a:off x="1524000" y="1096964"/>
            <a:ext cx="9144000" cy="509370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50000"/>
              </a:spcBef>
              <a:spcAft>
                <a:spcPct val="0"/>
              </a:spcAft>
              <a:defRPr/>
            </a:pPr>
            <a:r>
              <a:rPr lang="en-US" sz="5000" b="1" dirty="0">
                <a:solidFill>
                  <a:srgbClr val="FFFFFF"/>
                </a:solidFill>
                <a:latin typeface="Times New Roman" pitchFamily="18" charset="0"/>
              </a:rPr>
              <a:t>This is my story, this is my song, praising my Savior all the day long; this is my story, this is my song, praising my Savior all the day long.</a:t>
            </a:r>
          </a:p>
          <a:p>
            <a:pPr algn="ctr" defTabSz="914400" fontAlgn="base">
              <a:spcBef>
                <a:spcPct val="50000"/>
              </a:spcBef>
              <a:spcAft>
                <a:spcPct val="0"/>
              </a:spcAft>
              <a:defRPr/>
            </a:pPr>
            <a:endParaRPr lang="en-US" sz="5000" b="1" dirty="0">
              <a:solidFill>
                <a:srgbClr val="FFFFFF"/>
              </a:solidFill>
              <a:latin typeface="Times New Roman" pitchFamily="18" charset="0"/>
            </a:endParaRPr>
          </a:p>
        </p:txBody>
      </p:sp>
      <p:sp>
        <p:nvSpPr>
          <p:cNvPr id="3" name="TextBox 2">
            <a:extLst>
              <a:ext uri="{FF2B5EF4-FFF2-40B4-BE49-F238E27FC236}">
                <a16:creationId xmlns:a16="http://schemas.microsoft.com/office/drawing/2014/main" id="{9D8D4B54-0246-42BE-E4B5-060641294229}"/>
              </a:ext>
            </a:extLst>
          </p:cNvPr>
          <p:cNvSpPr txBox="1"/>
          <p:nvPr/>
        </p:nvSpPr>
        <p:spPr>
          <a:xfrm>
            <a:off x="2177275" y="550551"/>
            <a:ext cx="2060188" cy="369332"/>
          </a:xfrm>
          <a:prstGeom prst="rect">
            <a:avLst/>
          </a:prstGeom>
          <a:noFill/>
        </p:spPr>
        <p:txBody>
          <a:bodyPr wrap="square">
            <a:spAutoFit/>
          </a:bodyPr>
          <a:lstStyle/>
          <a:p>
            <a:r>
              <a:rPr lang="en-US" dirty="0"/>
              <a:t>r</a:t>
            </a:r>
          </a:p>
        </p:txBody>
      </p:sp>
      <p:sp>
        <p:nvSpPr>
          <p:cNvPr id="4" name="TextBox 3">
            <a:extLst>
              <a:ext uri="{FF2B5EF4-FFF2-40B4-BE49-F238E27FC236}">
                <a16:creationId xmlns:a16="http://schemas.microsoft.com/office/drawing/2014/main" id="{9CC09A22-1B2D-869A-298E-A76BF7B6D6B8}"/>
              </a:ext>
            </a:extLst>
          </p:cNvPr>
          <p:cNvSpPr txBox="1"/>
          <p:nvPr/>
        </p:nvSpPr>
        <p:spPr>
          <a:xfrm>
            <a:off x="1524000" y="211997"/>
            <a:ext cx="2060188" cy="707886"/>
          </a:xfrm>
          <a:prstGeom prst="rect">
            <a:avLst/>
          </a:prstGeom>
          <a:solidFill>
            <a:srgbClr val="002060"/>
          </a:solidFill>
        </p:spPr>
        <p:txBody>
          <a:bodyPr wrap="square">
            <a:spAutoFit/>
          </a:bodyPr>
          <a:lstStyle/>
          <a:p>
            <a:pPr algn="ctr"/>
            <a:r>
              <a:rPr lang="en-US" sz="4000" b="1" i="1" dirty="0">
                <a:solidFill>
                  <a:srgbClr val="FFFF00"/>
                </a:solidFill>
              </a:rPr>
              <a:t>Refrain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AA68DCAC-B84D-7760-B80D-692442E40A7E}"/>
              </a:ext>
            </a:extLst>
          </p:cNvPr>
          <p:cNvSpPr txBox="1">
            <a:spLocks noChangeArrowheads="1"/>
          </p:cNvSpPr>
          <p:nvPr/>
        </p:nvSpPr>
        <p:spPr bwMode="auto">
          <a:xfrm>
            <a:off x="1501698" y="805285"/>
            <a:ext cx="9359590" cy="5093702"/>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defTabSz="914400" fontAlgn="base">
              <a:spcBef>
                <a:spcPct val="50000"/>
              </a:spcBef>
              <a:spcAft>
                <a:spcPct val="0"/>
              </a:spcAft>
              <a:defRPr/>
            </a:pPr>
            <a:r>
              <a:rPr lang="en-US" sz="5000" b="1" dirty="0">
                <a:solidFill>
                  <a:srgbClr val="FFFFFF"/>
                </a:solidFill>
                <a:latin typeface="Times New Roman" pitchFamily="18" charset="0"/>
              </a:rPr>
              <a:t>2. Perfect submission, perfect delight, visions of rapture now burst on my sight; angels descending bring from above echoes of mercy, whispers of love.</a:t>
            </a:r>
          </a:p>
          <a:p>
            <a:pPr algn="ctr" defTabSz="914400" fontAlgn="base">
              <a:spcBef>
                <a:spcPct val="50000"/>
              </a:spcBef>
              <a:spcAft>
                <a:spcPct val="0"/>
              </a:spcAft>
              <a:defRPr/>
            </a:pPr>
            <a:endParaRPr lang="en-US" sz="5000" b="1" dirty="0">
              <a:solidFill>
                <a:srgbClr val="FFFFFF"/>
              </a:solidFill>
              <a:latin typeface="Times New Roman" pitchFamily="18" charset="0"/>
            </a:endParaRPr>
          </a:p>
        </p:txBody>
      </p:sp>
      <p:sp>
        <p:nvSpPr>
          <p:cNvPr id="5123" name="Rectangle 3">
            <a:extLst>
              <a:ext uri="{FF2B5EF4-FFF2-40B4-BE49-F238E27FC236}">
                <a16:creationId xmlns:a16="http://schemas.microsoft.com/office/drawing/2014/main" id="{2A9AA9AC-ECEC-3A30-46BA-85E3B78CD495}"/>
              </a:ext>
            </a:extLst>
          </p:cNvPr>
          <p:cNvSpPr>
            <a:spLocks noGrp="1" noChangeArrowheads="1"/>
          </p:cNvSpPr>
          <p:nvPr>
            <p:ph type="title" idx="4294967295"/>
          </p:nvPr>
        </p:nvSpPr>
        <p:spPr>
          <a:xfrm>
            <a:off x="2209800" y="-1676400"/>
            <a:ext cx="7772400" cy="1143000"/>
          </a:xfrm>
        </p:spPr>
        <p:txBody>
          <a:bodyPr/>
          <a:lstStyle/>
          <a:p>
            <a:pPr eaLnBrk="1" hangingPunct="1"/>
            <a:r>
              <a:rPr lang="en-US" altLang="en-US"/>
              <a:t>Take My Life, and Let It Be </a:t>
            </a:r>
            <a:br>
              <a:rPr lang="en-US" altLang="en-US"/>
            </a:br>
            <a:r>
              <a:rPr lang="en-US" altLang="en-US"/>
              <a:t>(Verse 2)</a:t>
            </a:r>
          </a:p>
        </p:txBody>
      </p:sp>
      <p:pic>
        <p:nvPicPr>
          <p:cNvPr id="3" name="Picture 2">
            <a:extLst>
              <a:ext uri="{FF2B5EF4-FFF2-40B4-BE49-F238E27FC236}">
                <a16:creationId xmlns:a16="http://schemas.microsoft.com/office/drawing/2014/main" id="{21FA0CB8-F8F8-4FFD-86E6-0EE1278BEE90}"/>
              </a:ext>
            </a:extLst>
          </p:cNvPr>
          <p:cNvPicPr>
            <a:picLocks noChangeAspect="1"/>
          </p:cNvPicPr>
          <p:nvPr/>
        </p:nvPicPr>
        <p:blipFill>
          <a:blip r:embed="rId2"/>
          <a:stretch>
            <a:fillRect/>
          </a:stretch>
        </p:blipFill>
        <p:spPr>
          <a:xfrm>
            <a:off x="1612667" y="4979726"/>
            <a:ext cx="2231329" cy="107298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id="{C1B81E91-7134-7E40-D799-4B6CCA31EB88}"/>
              </a:ext>
            </a:extLst>
          </p:cNvPr>
          <p:cNvSpPr txBox="1">
            <a:spLocks noChangeArrowheads="1"/>
          </p:cNvSpPr>
          <p:nvPr/>
        </p:nvSpPr>
        <p:spPr bwMode="auto">
          <a:xfrm>
            <a:off x="1318398" y="1096964"/>
            <a:ext cx="9555203" cy="5093702"/>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defTabSz="914400" fontAlgn="base">
              <a:spcBef>
                <a:spcPct val="50000"/>
              </a:spcBef>
              <a:spcAft>
                <a:spcPct val="0"/>
              </a:spcAft>
              <a:defRPr/>
            </a:pPr>
            <a:r>
              <a:rPr lang="en-US" sz="5000" b="1" dirty="0">
                <a:solidFill>
                  <a:srgbClr val="FFFFFF"/>
                </a:solidFill>
                <a:latin typeface="Times New Roman" pitchFamily="18" charset="0"/>
              </a:rPr>
              <a:t>Perfect submission, all is at rest;   I in my Savior am happy and blest, watching and waiting, looking above, filled with his goodness, lost in his love.</a:t>
            </a:r>
          </a:p>
          <a:p>
            <a:pPr algn="ctr" defTabSz="914400" fontAlgn="base">
              <a:spcBef>
                <a:spcPct val="50000"/>
              </a:spcBef>
              <a:spcAft>
                <a:spcPct val="0"/>
              </a:spcAft>
              <a:defRPr/>
            </a:pPr>
            <a:endParaRPr lang="en-US" sz="5000" b="1" dirty="0">
              <a:solidFill>
                <a:srgbClr val="FFFFFF"/>
              </a:solidFill>
              <a:latin typeface="Times New Roman" pitchFamily="18" charset="0"/>
            </a:endParaRPr>
          </a:p>
        </p:txBody>
      </p:sp>
      <p:pic>
        <p:nvPicPr>
          <p:cNvPr id="3" name="Picture 2">
            <a:extLst>
              <a:ext uri="{FF2B5EF4-FFF2-40B4-BE49-F238E27FC236}">
                <a16:creationId xmlns:a16="http://schemas.microsoft.com/office/drawing/2014/main" id="{A0E336BE-0E34-F923-9E8D-A18914BAC914}"/>
              </a:ext>
            </a:extLst>
          </p:cNvPr>
          <p:cNvPicPr>
            <a:picLocks noChangeAspect="1"/>
          </p:cNvPicPr>
          <p:nvPr/>
        </p:nvPicPr>
        <p:blipFill>
          <a:blip r:embed="rId2"/>
          <a:stretch>
            <a:fillRect/>
          </a:stretch>
        </p:blipFill>
        <p:spPr>
          <a:xfrm>
            <a:off x="1318399" y="5117677"/>
            <a:ext cx="2231329" cy="107298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9DA-FE5A-0715-886E-289E705E8162}"/>
            </a:ext>
          </a:extLst>
        </p:cNvPr>
        <p:cNvGrpSpPr/>
        <p:nvPr/>
      </p:nvGrpSpPr>
      <p:grpSpPr>
        <a:xfrm>
          <a:off x="0" y="0"/>
          <a:ext cx="0" cy="0"/>
          <a:chOff x="0" y="0"/>
          <a:chExt cx="0" cy="0"/>
        </a:xfrm>
      </p:grpSpPr>
      <p:pic>
        <p:nvPicPr>
          <p:cNvPr id="7" name="Picture 6" descr="A group of people holding hands&#10;&#10;Description automatically generated with medium confidence">
            <a:extLst>
              <a:ext uri="{FF2B5EF4-FFF2-40B4-BE49-F238E27FC236}">
                <a16:creationId xmlns:a16="http://schemas.microsoft.com/office/drawing/2014/main" id="{2FEFBCE4-82CE-9008-8348-F549954E23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4814596"/>
          </a:xfrm>
          <a:prstGeom prst="rect">
            <a:avLst/>
          </a:prstGeom>
        </p:spPr>
      </p:pic>
      <p:pic>
        <p:nvPicPr>
          <p:cNvPr id="5" name="Picture 4">
            <a:extLst>
              <a:ext uri="{FF2B5EF4-FFF2-40B4-BE49-F238E27FC236}">
                <a16:creationId xmlns:a16="http://schemas.microsoft.com/office/drawing/2014/main" id="{3482A31F-3F66-866B-E4E5-7E689842B3AB}"/>
              </a:ext>
            </a:extLst>
          </p:cNvPr>
          <p:cNvPicPr>
            <a:picLocks noChangeAspect="1"/>
          </p:cNvPicPr>
          <p:nvPr/>
        </p:nvPicPr>
        <p:blipFill>
          <a:blip r:embed="rId4"/>
          <a:stretch>
            <a:fillRect/>
          </a:stretch>
        </p:blipFill>
        <p:spPr>
          <a:xfrm>
            <a:off x="5239438" y="661813"/>
            <a:ext cx="1713124" cy="3387673"/>
          </a:xfrm>
          <a:prstGeom prst="rect">
            <a:avLst/>
          </a:prstGeom>
        </p:spPr>
      </p:pic>
      <p:sp>
        <p:nvSpPr>
          <p:cNvPr id="2" name="TextBox 1">
            <a:extLst>
              <a:ext uri="{FF2B5EF4-FFF2-40B4-BE49-F238E27FC236}">
                <a16:creationId xmlns:a16="http://schemas.microsoft.com/office/drawing/2014/main" id="{0BE5EDD9-64CB-9780-0BBE-F9B87801156E}"/>
              </a:ext>
            </a:extLst>
          </p:cNvPr>
          <p:cNvSpPr txBox="1"/>
          <p:nvPr/>
        </p:nvSpPr>
        <p:spPr>
          <a:xfrm>
            <a:off x="2295331" y="5085184"/>
            <a:ext cx="8378889"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OPENING PRAYER</a:t>
            </a:r>
          </a:p>
        </p:txBody>
      </p:sp>
    </p:spTree>
    <p:extLst>
      <p:ext uri="{BB962C8B-B14F-4D97-AF65-F5344CB8AC3E}">
        <p14:creationId xmlns:p14="http://schemas.microsoft.com/office/powerpoint/2010/main" val="2245813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21A88-01AB-E138-95AC-D0EA1724C124}"/>
            </a:ext>
          </a:extLst>
        </p:cNvPr>
        <p:cNvGrpSpPr/>
        <p:nvPr/>
      </p:nvGrpSpPr>
      <p:grpSpPr>
        <a:xfrm>
          <a:off x="0" y="0"/>
          <a:ext cx="0" cy="0"/>
          <a:chOff x="0" y="0"/>
          <a:chExt cx="0" cy="0"/>
        </a:xfrm>
      </p:grpSpPr>
      <p:pic>
        <p:nvPicPr>
          <p:cNvPr id="7" name="Picture 6" descr="A group of people holding hands&#10;&#10;Description automatically generated with medium confidence">
            <a:extLst>
              <a:ext uri="{FF2B5EF4-FFF2-40B4-BE49-F238E27FC236}">
                <a16:creationId xmlns:a16="http://schemas.microsoft.com/office/drawing/2014/main" id="{000113B6-F677-88F7-601E-1D05B104F74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4250987"/>
          </a:xfrm>
          <a:prstGeom prst="rect">
            <a:avLst/>
          </a:prstGeom>
        </p:spPr>
      </p:pic>
      <p:pic>
        <p:nvPicPr>
          <p:cNvPr id="5" name="Picture 4">
            <a:extLst>
              <a:ext uri="{FF2B5EF4-FFF2-40B4-BE49-F238E27FC236}">
                <a16:creationId xmlns:a16="http://schemas.microsoft.com/office/drawing/2014/main" id="{18E15CF4-A84F-91C9-53B2-03B88D98B4FE}"/>
              </a:ext>
            </a:extLst>
          </p:cNvPr>
          <p:cNvPicPr>
            <a:picLocks noChangeAspect="1"/>
          </p:cNvPicPr>
          <p:nvPr/>
        </p:nvPicPr>
        <p:blipFill>
          <a:blip r:embed="rId4"/>
          <a:stretch>
            <a:fillRect/>
          </a:stretch>
        </p:blipFill>
        <p:spPr>
          <a:xfrm>
            <a:off x="5064341" y="165369"/>
            <a:ext cx="1713124" cy="4895730"/>
          </a:xfrm>
          <a:prstGeom prst="rect">
            <a:avLst/>
          </a:prstGeom>
        </p:spPr>
      </p:pic>
      <p:sp>
        <p:nvSpPr>
          <p:cNvPr id="8" name="TextBox 7">
            <a:extLst>
              <a:ext uri="{FF2B5EF4-FFF2-40B4-BE49-F238E27FC236}">
                <a16:creationId xmlns:a16="http://schemas.microsoft.com/office/drawing/2014/main" id="{FF2B81BF-45B7-0B83-6DC6-649DB1F13202}"/>
              </a:ext>
            </a:extLst>
          </p:cNvPr>
          <p:cNvSpPr txBox="1"/>
          <p:nvPr/>
        </p:nvSpPr>
        <p:spPr>
          <a:xfrm>
            <a:off x="2241463" y="5061099"/>
            <a:ext cx="8117633"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PRELUDE</a:t>
            </a:r>
          </a:p>
        </p:txBody>
      </p:sp>
    </p:spTree>
    <p:extLst>
      <p:ext uri="{BB962C8B-B14F-4D97-AF65-F5344CB8AC3E}">
        <p14:creationId xmlns:p14="http://schemas.microsoft.com/office/powerpoint/2010/main" val="250782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DE6D8-75A7-2CBA-D055-5893B5D26CE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BDFDA4-2A6D-BFFC-1D3A-B975DF8CC34D}"/>
              </a:ext>
            </a:extLst>
          </p:cNvPr>
          <p:cNvSpPr txBox="1"/>
          <p:nvPr/>
        </p:nvSpPr>
        <p:spPr>
          <a:xfrm>
            <a:off x="612362" y="548777"/>
            <a:ext cx="11456563" cy="61863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 Almighty and Everlasting God,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We gather in Your presence with grateful hearts, thankful for the blessings You have bestowed upon us and, above all, for the freedom we have through Jesus Christ. As we worship You today, cleanse our hearts of unrighteousness, renew our minds, and fill us with Your Holy Spirit. Teach us to love mercy, seek justice, walk</a:t>
            </a:r>
          </a:p>
        </p:txBody>
      </p:sp>
      <p:pic>
        <p:nvPicPr>
          <p:cNvPr id="2" name="Picture 1">
            <a:extLst>
              <a:ext uri="{FF2B5EF4-FFF2-40B4-BE49-F238E27FC236}">
                <a16:creationId xmlns:a16="http://schemas.microsoft.com/office/drawing/2014/main" id="{D3052046-816E-37AE-FA85-9A6362A1215D}"/>
              </a:ext>
            </a:extLst>
          </p:cNvPr>
          <p:cNvPicPr>
            <a:picLocks noChangeAspect="1"/>
          </p:cNvPicPr>
          <p:nvPr/>
        </p:nvPicPr>
        <p:blipFill>
          <a:blip r:embed="rId3"/>
          <a:stretch>
            <a:fillRect/>
          </a:stretch>
        </p:blipFill>
        <p:spPr>
          <a:xfrm>
            <a:off x="123075" y="122914"/>
            <a:ext cx="632705" cy="1414202"/>
          </a:xfrm>
          <a:prstGeom prst="rect">
            <a:avLst/>
          </a:prstGeom>
        </p:spPr>
      </p:pic>
    </p:spTree>
    <p:extLst>
      <p:ext uri="{BB962C8B-B14F-4D97-AF65-F5344CB8AC3E}">
        <p14:creationId xmlns:p14="http://schemas.microsoft.com/office/powerpoint/2010/main" val="3817093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47F72-5F56-1DF3-E490-BA34BF2E15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A0A7AE0-4BB6-D257-D715-8BEF54EE716B}"/>
              </a:ext>
            </a:extLst>
          </p:cNvPr>
          <p:cNvSpPr txBox="1"/>
          <p:nvPr/>
        </p:nvSpPr>
        <p:spPr>
          <a:xfrm>
            <a:off x="612362" y="548777"/>
            <a:ext cx="11456563" cy="280076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Arial" panose="020B0604020202020204" pitchFamily="34" charset="0"/>
                <a:cs typeface="Arial" panose="020B0604020202020204" pitchFamily="34" charset="0"/>
              </a:rPr>
              <a:t>humbly with You and serve our neighbors in the spirit of Christ. May all that we say and do bring glory to Your holy name. Through Jesus Christ our Lord. Amen.</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75B7803A-06C7-07E3-B8AD-2D79EAB791D0}"/>
              </a:ext>
            </a:extLst>
          </p:cNvPr>
          <p:cNvPicPr>
            <a:picLocks noChangeAspect="1"/>
          </p:cNvPicPr>
          <p:nvPr/>
        </p:nvPicPr>
        <p:blipFill>
          <a:blip r:embed="rId3"/>
          <a:stretch>
            <a:fillRect/>
          </a:stretch>
        </p:blipFill>
        <p:spPr>
          <a:xfrm>
            <a:off x="123075" y="122914"/>
            <a:ext cx="632705" cy="1414202"/>
          </a:xfrm>
          <a:prstGeom prst="rect">
            <a:avLst/>
          </a:prstGeom>
        </p:spPr>
      </p:pic>
    </p:spTree>
    <p:extLst>
      <p:ext uri="{BB962C8B-B14F-4D97-AF65-F5344CB8AC3E}">
        <p14:creationId xmlns:p14="http://schemas.microsoft.com/office/powerpoint/2010/main" val="3569232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holding hands&#10;&#10;Description automatically generated with medium confidence">
            <a:extLst>
              <a:ext uri="{FF2B5EF4-FFF2-40B4-BE49-F238E27FC236}">
                <a16:creationId xmlns:a16="http://schemas.microsoft.com/office/drawing/2014/main" id="{16FAE22B-012F-F7A8-F736-414EBB719FF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2000" cy="3511685"/>
          </a:xfrm>
          <a:prstGeom prst="rect">
            <a:avLst/>
          </a:prstGeom>
        </p:spPr>
      </p:pic>
      <p:pic>
        <p:nvPicPr>
          <p:cNvPr id="5" name="Picture 4">
            <a:extLst>
              <a:ext uri="{FF2B5EF4-FFF2-40B4-BE49-F238E27FC236}">
                <a16:creationId xmlns:a16="http://schemas.microsoft.com/office/drawing/2014/main" id="{7FF7EAFB-F19E-F60C-8E06-879E15726705}"/>
              </a:ext>
            </a:extLst>
          </p:cNvPr>
          <p:cNvPicPr>
            <a:picLocks noChangeAspect="1"/>
          </p:cNvPicPr>
          <p:nvPr/>
        </p:nvPicPr>
        <p:blipFill>
          <a:blip r:embed="rId4"/>
          <a:stretch>
            <a:fillRect/>
          </a:stretch>
        </p:blipFill>
        <p:spPr>
          <a:xfrm>
            <a:off x="5151889" y="-486051"/>
            <a:ext cx="1713124" cy="3761558"/>
          </a:xfrm>
          <a:prstGeom prst="rect">
            <a:avLst/>
          </a:prstGeom>
        </p:spPr>
      </p:pic>
      <p:sp>
        <p:nvSpPr>
          <p:cNvPr id="8" name="TextBox 7">
            <a:extLst>
              <a:ext uri="{FF2B5EF4-FFF2-40B4-BE49-F238E27FC236}">
                <a16:creationId xmlns:a16="http://schemas.microsoft.com/office/drawing/2014/main" id="{2FC15BAD-B4DD-DD03-8433-9E9A8B55E980}"/>
              </a:ext>
            </a:extLst>
          </p:cNvPr>
          <p:cNvSpPr txBox="1"/>
          <p:nvPr/>
        </p:nvSpPr>
        <p:spPr>
          <a:xfrm>
            <a:off x="2173370" y="3511685"/>
            <a:ext cx="8117633" cy="2862322"/>
          </a:xfrm>
          <a:prstGeom prst="rect">
            <a:avLst/>
          </a:prstGeom>
          <a:noFill/>
        </p:spPr>
        <p:txBody>
          <a:bodyPr wrap="square" rtlCol="0">
            <a:spAutoFit/>
          </a:bodyPr>
          <a:lstStyle/>
          <a:p>
            <a:pPr algn="ctr"/>
            <a:r>
              <a:rPr lang="en-US" sz="6000" b="1" dirty="0">
                <a:latin typeface="Arial" panose="020B0604020202020204" pitchFamily="34" charset="0"/>
                <a:cs typeface="Arial" panose="020B0604020202020204" pitchFamily="34" charset="0"/>
              </a:rPr>
              <a:t>WELCOME</a:t>
            </a:r>
          </a:p>
          <a:p>
            <a:pPr algn="ctr"/>
            <a:r>
              <a:rPr lang="en-US" sz="6000" b="1" dirty="0">
                <a:latin typeface="Arial" panose="020B0604020202020204" pitchFamily="34" charset="0"/>
                <a:cs typeface="Arial" panose="020B0604020202020204" pitchFamily="34" charset="0"/>
              </a:rPr>
              <a:t> &amp; </a:t>
            </a:r>
          </a:p>
          <a:p>
            <a:pPr algn="ctr"/>
            <a:r>
              <a:rPr lang="en-US" sz="6000" b="1" dirty="0">
                <a:latin typeface="Arial" panose="020B0604020202020204" pitchFamily="34" charset="0"/>
                <a:cs typeface="Arial" panose="020B0604020202020204" pitchFamily="34" charset="0"/>
              </a:rPr>
              <a:t>ANNOUNCEMENT</a:t>
            </a:r>
          </a:p>
        </p:txBody>
      </p:sp>
    </p:spTree>
    <p:extLst>
      <p:ext uri="{BB962C8B-B14F-4D97-AF65-F5344CB8AC3E}">
        <p14:creationId xmlns:p14="http://schemas.microsoft.com/office/powerpoint/2010/main" val="3767682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AEF66F-E522-4B0B-B632-239CB6C906FB}"/>
              </a:ext>
            </a:extLst>
          </p:cNvPr>
          <p:cNvSpPr/>
          <p:nvPr/>
        </p:nvSpPr>
        <p:spPr>
          <a:xfrm>
            <a:off x="2004885" y="5195742"/>
            <a:ext cx="8182230" cy="1065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defRPr/>
            </a:pPr>
            <a:r>
              <a:rPr lang="en-US" sz="5700" b="1" dirty="0">
                <a:ln w="0"/>
                <a:effectLst>
                  <a:outerShdw blurRad="38100" dist="19050" dir="2700000" algn="tl" rotWithShape="0">
                    <a:prstClr val="black">
                      <a:alpha val="40000"/>
                    </a:prstClr>
                  </a:outerShdw>
                </a:effectLst>
                <a:latin typeface="Arial" panose="020B0604020202020204" pitchFamily="34" charset="0"/>
                <a:ea typeface="+mj-ea"/>
                <a:cs typeface="Arial" panose="020B0604020202020204" pitchFamily="34" charset="0"/>
              </a:rPr>
              <a:t>Birthday/Anniversary</a:t>
            </a:r>
          </a:p>
        </p:txBody>
      </p:sp>
      <p:pic>
        <p:nvPicPr>
          <p:cNvPr id="9" name="Picture 8" descr="A colorful balloons with text overlay&#10;&#10;Description automatically generated">
            <a:extLst>
              <a:ext uri="{FF2B5EF4-FFF2-40B4-BE49-F238E27FC236}">
                <a16:creationId xmlns:a16="http://schemas.microsoft.com/office/drawing/2014/main" id="{906D150B-EA65-773A-B213-C61E95335C1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9337" y="350325"/>
            <a:ext cx="6425769" cy="4016105"/>
          </a:xfrm>
          <a:prstGeom prst="rect">
            <a:avLst/>
          </a:prstGeom>
        </p:spPr>
      </p:pic>
      <p:pic>
        <p:nvPicPr>
          <p:cNvPr id="4" name="Picture 3" descr="A logo for a anniversary&#10;&#10;Description automatically generated">
            <a:extLst>
              <a:ext uri="{FF2B5EF4-FFF2-40B4-BE49-F238E27FC236}">
                <a16:creationId xmlns:a16="http://schemas.microsoft.com/office/drawing/2014/main" id="{18387213-3FF7-20D2-0397-324E5A261C8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477263" y="2831848"/>
            <a:ext cx="5215400" cy="2490354"/>
          </a:xfrm>
          <a:prstGeom prst="rect">
            <a:avLst/>
          </a:prstGeom>
        </p:spPr>
      </p:pic>
    </p:spTree>
    <p:extLst>
      <p:ext uri="{BB962C8B-B14F-4D97-AF65-F5344CB8AC3E}">
        <p14:creationId xmlns:p14="http://schemas.microsoft.com/office/powerpoint/2010/main" val="294238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97389-3F2C-EF0F-95A3-8A3A9524DCB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9AA206-AEF2-E73A-A5BB-4246AE48602A}"/>
              </a:ext>
            </a:extLst>
          </p:cNvPr>
          <p:cNvSpPr txBox="1"/>
          <p:nvPr/>
        </p:nvSpPr>
        <p:spPr>
          <a:xfrm>
            <a:off x="2211354" y="4252284"/>
            <a:ext cx="8378889"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OFFERING</a:t>
            </a:r>
          </a:p>
        </p:txBody>
      </p:sp>
      <p:pic>
        <p:nvPicPr>
          <p:cNvPr id="3" name="Picture 2" descr="A close-up of a book&#10;&#10;AI-generated content may be incorrect.">
            <a:extLst>
              <a:ext uri="{FF2B5EF4-FFF2-40B4-BE49-F238E27FC236}">
                <a16:creationId xmlns:a16="http://schemas.microsoft.com/office/drawing/2014/main" id="{0946B9E0-5B5D-0AF2-BCC2-79480E5CE89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2688"/>
            <a:ext cx="12192000" cy="4344707"/>
          </a:xfrm>
          <a:prstGeom prst="rect">
            <a:avLst/>
          </a:prstGeom>
        </p:spPr>
      </p:pic>
      <p:pic>
        <p:nvPicPr>
          <p:cNvPr id="5" name="Picture 4">
            <a:extLst>
              <a:ext uri="{FF2B5EF4-FFF2-40B4-BE49-F238E27FC236}">
                <a16:creationId xmlns:a16="http://schemas.microsoft.com/office/drawing/2014/main" id="{32F4753C-5B5A-C791-7BD6-354FC0C83649}"/>
              </a:ext>
            </a:extLst>
          </p:cNvPr>
          <p:cNvPicPr>
            <a:picLocks noChangeAspect="1"/>
          </p:cNvPicPr>
          <p:nvPr/>
        </p:nvPicPr>
        <p:blipFill>
          <a:blip r:embed="rId4"/>
          <a:stretch>
            <a:fillRect/>
          </a:stretch>
        </p:blipFill>
        <p:spPr>
          <a:xfrm>
            <a:off x="5338964" y="587168"/>
            <a:ext cx="1713124" cy="3387673"/>
          </a:xfrm>
          <a:prstGeom prst="rect">
            <a:avLst/>
          </a:prstGeom>
        </p:spPr>
      </p:pic>
      <p:sp>
        <p:nvSpPr>
          <p:cNvPr id="6" name="TextBox 5">
            <a:extLst>
              <a:ext uri="{FF2B5EF4-FFF2-40B4-BE49-F238E27FC236}">
                <a16:creationId xmlns:a16="http://schemas.microsoft.com/office/drawing/2014/main" id="{9FA5197D-8948-BE85-D845-A19DB33545D8}"/>
              </a:ext>
            </a:extLst>
          </p:cNvPr>
          <p:cNvSpPr txBox="1"/>
          <p:nvPr/>
        </p:nvSpPr>
        <p:spPr>
          <a:xfrm>
            <a:off x="1805473" y="5255169"/>
            <a:ext cx="9190652" cy="1015663"/>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Praising God with Our Gifts</a:t>
            </a:r>
          </a:p>
          <a:p>
            <a:pPr algn="ctr"/>
            <a:r>
              <a:rPr lang="en-US" sz="2400" b="1" i="1" dirty="0">
                <a:latin typeface="Arial" panose="020B0604020202020204" pitchFamily="34" charset="0"/>
                <a:cs typeface="Arial" panose="020B0604020202020204" pitchFamily="34" charset="0"/>
              </a:rPr>
              <a:t>Open Doors with Loving Hearts</a:t>
            </a:r>
          </a:p>
        </p:txBody>
      </p:sp>
    </p:spTree>
    <p:extLst>
      <p:ext uri="{BB962C8B-B14F-4D97-AF65-F5344CB8AC3E}">
        <p14:creationId xmlns:p14="http://schemas.microsoft.com/office/powerpoint/2010/main" val="1863691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D9591-3B96-1552-081D-C3A6C2EACE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751B0-E720-7470-EFE3-E5EF99AD1067}"/>
              </a:ext>
            </a:extLst>
          </p:cNvPr>
          <p:cNvSpPr>
            <a:spLocks noGrp="1"/>
          </p:cNvSpPr>
          <p:nvPr>
            <p:ph type="title" idx="4294967295"/>
          </p:nvPr>
        </p:nvSpPr>
        <p:spPr>
          <a:xfrm>
            <a:off x="0" y="115888"/>
            <a:ext cx="8162693" cy="1030287"/>
          </a:xfrm>
        </p:spPr>
        <p:txBody>
          <a:bodyPr vert="horz" lIns="91440" tIns="45720" rIns="91440" bIns="45720" rtlCol="0" anchor="ctr">
            <a:normAutofit fontScale="90000"/>
          </a:bodyPr>
          <a:lstStyle/>
          <a:p>
            <a:r>
              <a:rPr lang="en-US" sz="5400" b="1" dirty="0">
                <a:solidFill>
                  <a:schemeClr val="tx1"/>
                </a:solidFill>
                <a:latin typeface="Arial" panose="020B0604020202020204" pitchFamily="34" charset="0"/>
                <a:cs typeface="Arial" panose="020B0604020202020204" pitchFamily="34" charset="0"/>
              </a:rPr>
              <a:t>“</a:t>
            </a:r>
            <a:r>
              <a:rPr lang="en-US" sz="5300" b="1" u="sng" dirty="0">
                <a:solidFill>
                  <a:schemeClr val="tx1"/>
                </a:solidFill>
                <a:latin typeface="Arial" panose="020B0604020202020204" pitchFamily="34" charset="0"/>
                <a:cs typeface="Arial" panose="020B0604020202020204" pitchFamily="34" charset="0"/>
              </a:rPr>
              <a:t>OFFERTORY RESPONSE</a:t>
            </a:r>
            <a:r>
              <a:rPr lang="en-US" sz="5400" b="1" dirty="0">
                <a:solidFill>
                  <a:schemeClr val="tx1"/>
                </a:solidFill>
                <a:latin typeface="Arial" panose="020B0604020202020204" pitchFamily="34" charset="0"/>
                <a:cs typeface="Arial" panose="020B0604020202020204" pitchFamily="34" charset="0"/>
              </a:rPr>
              <a:t>”</a:t>
            </a:r>
          </a:p>
        </p:txBody>
      </p:sp>
      <p:pic>
        <p:nvPicPr>
          <p:cNvPr id="5" name="Picture 4" descr="Logo&#10;&#10;Description automatically generated">
            <a:extLst>
              <a:ext uri="{FF2B5EF4-FFF2-40B4-BE49-F238E27FC236}">
                <a16:creationId xmlns:a16="http://schemas.microsoft.com/office/drawing/2014/main" id="{09534763-11D6-1047-DC08-D8EA24053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61" y="1146175"/>
            <a:ext cx="1069222" cy="1917889"/>
          </a:xfrm>
          <a:prstGeom prst="rect">
            <a:avLst/>
          </a:prstGeom>
        </p:spPr>
      </p:pic>
      <p:sp>
        <p:nvSpPr>
          <p:cNvPr id="4" name="TextBox 3">
            <a:extLst>
              <a:ext uri="{FF2B5EF4-FFF2-40B4-BE49-F238E27FC236}">
                <a16:creationId xmlns:a16="http://schemas.microsoft.com/office/drawing/2014/main" id="{4B5093D7-D006-E2A4-171E-6909527616B9}"/>
              </a:ext>
            </a:extLst>
          </p:cNvPr>
          <p:cNvSpPr txBox="1"/>
          <p:nvPr/>
        </p:nvSpPr>
        <p:spPr>
          <a:xfrm>
            <a:off x="1400783" y="1448196"/>
            <a:ext cx="10265859" cy="1980804"/>
          </a:xfrm>
          <a:prstGeom prst="rect">
            <a:avLst/>
          </a:prstGeom>
        </p:spPr>
        <p:txBody>
          <a:bodyPr vert="horz" lIns="91440" tIns="45720" rIns="91440" bIns="45720" rtlCol="0">
            <a:noAutofit/>
          </a:bodyPr>
          <a:lstStyle/>
          <a:p>
            <a:pPr defTabSz="914400">
              <a:lnSpc>
                <a:spcPct val="90000"/>
              </a:lnSpc>
              <a:spcAft>
                <a:spcPts val="1000"/>
              </a:spcAft>
              <a:defRPr/>
            </a:pPr>
            <a:r>
              <a:rPr lang="en-US" sz="4800" b="1" dirty="0">
                <a:latin typeface="Arial" panose="020B0604020202020204" pitchFamily="34" charset="0"/>
                <a:cs typeface="Arial" panose="020B0604020202020204" pitchFamily="34" charset="0"/>
              </a:rPr>
              <a:t>All Things Come Of Thee, O Lord, And Of Thine Own Have We Given Thee. Amen.</a:t>
            </a:r>
          </a:p>
        </p:txBody>
      </p:sp>
    </p:spTree>
    <p:extLst>
      <p:ext uri="{BB962C8B-B14F-4D97-AF65-F5344CB8AC3E}">
        <p14:creationId xmlns:p14="http://schemas.microsoft.com/office/powerpoint/2010/main" val="3770675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045A4-4CED-34DB-0A33-AAF0E70A021C}"/>
            </a:ext>
          </a:extLst>
        </p:cNvPr>
        <p:cNvGrpSpPr/>
        <p:nvPr/>
      </p:nvGrpSpPr>
      <p:grpSpPr>
        <a:xfrm>
          <a:off x="0" y="0"/>
          <a:ext cx="0" cy="0"/>
          <a:chOff x="0" y="0"/>
          <a:chExt cx="0" cy="0"/>
        </a:xfrm>
      </p:grpSpPr>
      <p:pic>
        <p:nvPicPr>
          <p:cNvPr id="4" name="Picture 3" descr="A group of people in wheelchairs&#10;&#10;Description automatically generated with low confidence">
            <a:extLst>
              <a:ext uri="{FF2B5EF4-FFF2-40B4-BE49-F238E27FC236}">
                <a16:creationId xmlns:a16="http://schemas.microsoft.com/office/drawing/2014/main" id="{0746AAC0-9556-F06A-F94C-D7097C2B4E1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695" r="15159" b="-1"/>
          <a:stretch/>
        </p:blipFill>
        <p:spPr>
          <a:xfrm>
            <a:off x="21424" y="0"/>
            <a:ext cx="12170576" cy="5082120"/>
          </a:xfrm>
          <a:prstGeom prst="rect">
            <a:avLst/>
          </a:prstGeom>
        </p:spPr>
      </p:pic>
      <p:sp>
        <p:nvSpPr>
          <p:cNvPr id="2" name="TextBox 1">
            <a:extLst>
              <a:ext uri="{FF2B5EF4-FFF2-40B4-BE49-F238E27FC236}">
                <a16:creationId xmlns:a16="http://schemas.microsoft.com/office/drawing/2014/main" id="{61DD3168-90AC-980A-D974-2FE71A8D2E4E}"/>
              </a:ext>
            </a:extLst>
          </p:cNvPr>
          <p:cNvSpPr txBox="1"/>
          <p:nvPr/>
        </p:nvSpPr>
        <p:spPr>
          <a:xfrm>
            <a:off x="1586699" y="5082120"/>
            <a:ext cx="10092013"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CHILDREN’S MESSAGE</a:t>
            </a:r>
          </a:p>
        </p:txBody>
      </p:sp>
      <p:pic>
        <p:nvPicPr>
          <p:cNvPr id="5" name="Picture 4">
            <a:extLst>
              <a:ext uri="{FF2B5EF4-FFF2-40B4-BE49-F238E27FC236}">
                <a16:creationId xmlns:a16="http://schemas.microsoft.com/office/drawing/2014/main" id="{6479A4AE-A828-FEC3-DF75-088ACCBB9F74}"/>
              </a:ext>
            </a:extLst>
          </p:cNvPr>
          <p:cNvPicPr>
            <a:picLocks noChangeAspect="1"/>
          </p:cNvPicPr>
          <p:nvPr/>
        </p:nvPicPr>
        <p:blipFill>
          <a:blip r:embed="rId4"/>
          <a:stretch>
            <a:fillRect/>
          </a:stretch>
        </p:blipFill>
        <p:spPr>
          <a:xfrm>
            <a:off x="653143" y="3764303"/>
            <a:ext cx="1453722" cy="2874710"/>
          </a:xfrm>
          <a:prstGeom prst="rect">
            <a:avLst/>
          </a:prstGeom>
        </p:spPr>
      </p:pic>
    </p:spTree>
    <p:extLst>
      <p:ext uri="{BB962C8B-B14F-4D97-AF65-F5344CB8AC3E}">
        <p14:creationId xmlns:p14="http://schemas.microsoft.com/office/powerpoint/2010/main" val="2417018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5EC5-390F-4CA5-B99B-43A2A6E83013}"/>
              </a:ext>
            </a:extLst>
          </p:cNvPr>
          <p:cNvSpPr>
            <a:spLocks noGrp="1"/>
          </p:cNvSpPr>
          <p:nvPr>
            <p:ph type="title"/>
          </p:nvPr>
        </p:nvSpPr>
        <p:spPr>
          <a:xfrm>
            <a:off x="1786368" y="406826"/>
            <a:ext cx="9492483" cy="706964"/>
          </a:xfrm>
        </p:spPr>
        <p:txBody>
          <a:bodyPr vert="horz" lIns="91440" tIns="45720" rIns="91440" bIns="45720" rtlCol="0" anchor="ctr">
            <a:noAutofit/>
          </a:bodyPr>
          <a:lstStyle/>
          <a:p>
            <a:pPr algn="ctr"/>
            <a:r>
              <a:rPr lang="en-US" sz="4800" b="1" u="sng" dirty="0">
                <a:latin typeface="Arial" panose="020B0604020202020204" pitchFamily="34" charset="0"/>
                <a:cs typeface="Arial" panose="020B0604020202020204" pitchFamily="34" charset="0"/>
              </a:rPr>
              <a:t>PRAYER FOR ILLUMINATION</a:t>
            </a:r>
            <a:endParaRPr lang="en-US" sz="4800" b="1" dirty="0">
              <a:latin typeface="Arial" panose="020B0604020202020204" pitchFamily="34" charset="0"/>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D4267D72-86DC-4699-9C84-EF35492A0DA0}"/>
              </a:ext>
            </a:extLst>
          </p:cNvPr>
          <p:cNvPicPr>
            <a:picLocks noChangeAspect="1"/>
          </p:cNvPicPr>
          <p:nvPr/>
        </p:nvPicPr>
        <p:blipFill rotWithShape="1">
          <a:blip r:embed="rId2">
            <a:extLst>
              <a:ext uri="{28A0092B-C50C-407E-A947-70E740481C1C}">
                <a14:useLocalDpi xmlns:a14="http://schemas.microsoft.com/office/drawing/2010/main" val="0"/>
              </a:ext>
            </a:extLst>
          </a:blip>
          <a:srcRect b="24802"/>
          <a:stretch/>
        </p:blipFill>
        <p:spPr>
          <a:xfrm>
            <a:off x="1692055" y="118420"/>
            <a:ext cx="450889" cy="1283776"/>
          </a:xfrm>
          <a:prstGeom prst="roundRect">
            <a:avLst>
              <a:gd name="adj" fmla="val 1858"/>
            </a:avLst>
          </a:prstGeom>
          <a:effectLst>
            <a:outerShdw blurRad="50800" dist="50800" dir="5400000" algn="tl" rotWithShape="0">
              <a:srgbClr val="000000">
                <a:alpha val="43000"/>
              </a:srgbClr>
            </a:outerShdw>
          </a:effectLst>
        </p:spPr>
      </p:pic>
      <p:sp>
        <p:nvSpPr>
          <p:cNvPr id="6" name="TextBox 5">
            <a:extLst>
              <a:ext uri="{FF2B5EF4-FFF2-40B4-BE49-F238E27FC236}">
                <a16:creationId xmlns:a16="http://schemas.microsoft.com/office/drawing/2014/main" id="{EDF54C04-A806-335E-F89C-706204EE5E10}"/>
              </a:ext>
            </a:extLst>
          </p:cNvPr>
          <p:cNvSpPr txBox="1"/>
          <p:nvPr/>
        </p:nvSpPr>
        <p:spPr>
          <a:xfrm>
            <a:off x="301083" y="1505415"/>
            <a:ext cx="11659829" cy="5352585"/>
          </a:xfrm>
          <a:prstGeom prst="rect">
            <a:avLst/>
          </a:prstGeom>
        </p:spPr>
        <p:txBody>
          <a:bodyPr vert="horz" lIns="91440" tIns="45720" rIns="91440" bIns="45720" rtlCol="0" anchor="ctr">
            <a:noAutofit/>
          </a:bodyPr>
          <a:lstStyle/>
          <a:p>
            <a:pPr>
              <a:spcBef>
                <a:spcPts val="1000"/>
              </a:spcBef>
              <a:buClr>
                <a:srgbClr val="156082"/>
              </a:buClr>
              <a:buSzPct val="80000"/>
              <a:defRPr/>
            </a:pPr>
            <a:r>
              <a:rPr lang="en-US" sz="4000" b="1" dirty="0">
                <a:solidFill>
                  <a:prstClr val="black">
                    <a:lumMod val="75000"/>
                    <a:lumOff val="25000"/>
                  </a:prstClr>
                </a:solidFill>
                <a:latin typeface="Arial" panose="020B0604020202020204" pitchFamily="34" charset="0"/>
                <a:cs typeface="Arial" panose="020B0604020202020204" pitchFamily="34" charset="0"/>
              </a:rPr>
              <a:t>Lord, as we prepare to hear Your Holy Word, open our hearts and minds through the power of Your Spirit. Quiet every distracting voice and help us hear the voice of Christ speaking to His Church. As we reflect upon the blessings of freedom, remind us that true freedom is found in Your Son, Jesus Christ. Teach us to love mercy, seek justice, walk humbly with You, and serve one another.  Amen.</a:t>
            </a:r>
          </a:p>
        </p:txBody>
      </p:sp>
    </p:spTree>
    <p:extLst>
      <p:ext uri="{BB962C8B-B14F-4D97-AF65-F5344CB8AC3E}">
        <p14:creationId xmlns:p14="http://schemas.microsoft.com/office/powerpoint/2010/main" val="3978171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263D9-568E-2AEA-C58B-A568EA7CB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04330-A6DC-B331-5213-746F33417119}"/>
              </a:ext>
            </a:extLst>
          </p:cNvPr>
          <p:cNvSpPr>
            <a:spLocks noGrp="1"/>
          </p:cNvSpPr>
          <p:nvPr>
            <p:ph type="title"/>
          </p:nvPr>
        </p:nvSpPr>
        <p:spPr>
          <a:xfrm>
            <a:off x="1860565" y="4680367"/>
            <a:ext cx="9404723" cy="1400530"/>
          </a:xfrm>
        </p:spPr>
        <p:txBody>
          <a:bodyPr>
            <a:noAutofit/>
          </a:bodyPr>
          <a:lstStyle/>
          <a:p>
            <a:pPr algn="ctr"/>
            <a:r>
              <a:rPr kumimoji="0" lang="en-US" sz="5400" b="1" i="0" u="sng" strike="noStrike" kern="1200" cap="all" spc="0" normalizeH="0" baseline="0" noProof="0" dirty="0">
                <a:ln>
                  <a:noFill/>
                </a:ln>
                <a:effectLst/>
                <a:uLnTx/>
                <a:uFillTx/>
                <a:latin typeface="Arial" panose="020B0604020202020204" pitchFamily="34" charset="0"/>
                <a:ea typeface="+mn-ea"/>
                <a:cs typeface="Arial" panose="020B0604020202020204" pitchFamily="34" charset="0"/>
              </a:rPr>
              <a:t>Scripture</a:t>
            </a:r>
            <a:r>
              <a:rPr kumimoji="0" lang="en-US" sz="5400" b="1" i="0" u="none" strike="noStrike" kern="1200" cap="all" spc="0" normalizeH="0" baseline="0" noProof="0" dirty="0">
                <a:ln>
                  <a:noFill/>
                </a:ln>
                <a:effectLst/>
                <a:uLnTx/>
                <a:uFillTx/>
                <a:latin typeface="Arial" panose="020B0604020202020204" pitchFamily="34" charset="0"/>
                <a:ea typeface="+mn-ea"/>
                <a:cs typeface="Arial" panose="020B0604020202020204" pitchFamily="34" charset="0"/>
              </a:rPr>
              <a:t>   </a:t>
            </a:r>
            <a:br>
              <a:rPr kumimoji="0" lang="en-US" sz="5400" b="1" i="0" u="none" strike="noStrike" kern="1200" cap="all" spc="0" normalizeH="0" baseline="0" noProof="0" dirty="0">
                <a:ln>
                  <a:noFill/>
                </a:ln>
                <a:effectLst/>
                <a:uLnTx/>
                <a:uFillTx/>
                <a:latin typeface="Arial" panose="020B0604020202020204" pitchFamily="34" charset="0"/>
                <a:ea typeface="+mn-ea"/>
                <a:cs typeface="Arial" panose="020B0604020202020204" pitchFamily="34" charset="0"/>
              </a:rPr>
            </a:br>
            <a:r>
              <a:rPr kumimoji="0" lang="en-US" sz="5400" b="1" i="0" u="none" strike="noStrike" kern="1200" cap="all" spc="0" normalizeH="0" baseline="0" noProof="0" dirty="0">
                <a:ln>
                  <a:noFill/>
                </a:ln>
                <a:effectLst/>
                <a:uLnTx/>
                <a:uFillTx/>
                <a:latin typeface="Arial" panose="020B0604020202020204" pitchFamily="34" charset="0"/>
                <a:ea typeface="+mn-ea"/>
                <a:cs typeface="Arial" panose="020B0604020202020204" pitchFamily="34" charset="0"/>
              </a:rPr>
              <a:t>Matthew 2</a:t>
            </a:r>
            <a:r>
              <a:rPr lang="en-US" sz="5400" b="1" cap="all" dirty="0">
                <a:latin typeface="Arial" panose="020B0604020202020204" pitchFamily="34" charset="0"/>
                <a:ea typeface="+mn-ea"/>
                <a:cs typeface="Arial" panose="020B0604020202020204" pitchFamily="34" charset="0"/>
              </a:rPr>
              <a:t>2:21</a:t>
            </a:r>
            <a:endParaRPr lang="en-US" sz="5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328C327-730C-2DCE-3DBC-A2BBE304A9C2}"/>
              </a:ext>
            </a:extLst>
          </p:cNvPr>
          <p:cNvPicPr>
            <a:picLocks noChangeAspect="1"/>
          </p:cNvPicPr>
          <p:nvPr/>
        </p:nvPicPr>
        <p:blipFill>
          <a:blip r:embed="rId2"/>
          <a:stretch>
            <a:fillRect/>
          </a:stretch>
        </p:blipFill>
        <p:spPr>
          <a:xfrm>
            <a:off x="0" y="0"/>
            <a:ext cx="12192001" cy="3677055"/>
          </a:xfrm>
          <a:prstGeom prst="rect">
            <a:avLst/>
          </a:prstGeom>
        </p:spPr>
      </p:pic>
      <p:pic>
        <p:nvPicPr>
          <p:cNvPr id="8" name="Picture 7" descr="Logo&#10;&#10;Description automatically generated">
            <a:extLst>
              <a:ext uri="{FF2B5EF4-FFF2-40B4-BE49-F238E27FC236}">
                <a16:creationId xmlns:a16="http://schemas.microsoft.com/office/drawing/2014/main" id="{9C7357AE-B14C-8A64-545E-17D2548582AF}"/>
              </a:ext>
            </a:extLst>
          </p:cNvPr>
          <p:cNvPicPr>
            <a:picLocks noChangeAspect="1"/>
          </p:cNvPicPr>
          <p:nvPr/>
        </p:nvPicPr>
        <p:blipFill rotWithShape="1">
          <a:blip r:embed="rId3">
            <a:extLst>
              <a:ext uri="{28A0092B-C50C-407E-A947-70E740481C1C}">
                <a14:useLocalDpi xmlns:a14="http://schemas.microsoft.com/office/drawing/2010/main" val="0"/>
              </a:ext>
            </a:extLst>
          </a:blip>
          <a:srcRect r="-2" b="3195"/>
          <a:stretch/>
        </p:blipFill>
        <p:spPr>
          <a:xfrm>
            <a:off x="751422" y="3211490"/>
            <a:ext cx="1109143" cy="3166353"/>
          </a:xfrm>
          <a:prstGeom prst="rect">
            <a:avLst/>
          </a:prstGeom>
        </p:spPr>
      </p:pic>
    </p:spTree>
    <p:extLst>
      <p:ext uri="{BB962C8B-B14F-4D97-AF65-F5344CB8AC3E}">
        <p14:creationId xmlns:p14="http://schemas.microsoft.com/office/powerpoint/2010/main" val="1436694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9273A-56DB-1186-7B60-940BA46771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C9EE185-8B7E-D6CD-259B-ED119C32009C}"/>
              </a:ext>
            </a:extLst>
          </p:cNvPr>
          <p:cNvSpPr txBox="1"/>
          <p:nvPr/>
        </p:nvSpPr>
        <p:spPr>
          <a:xfrm>
            <a:off x="996202" y="76200"/>
            <a:ext cx="11195798" cy="36009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 "Render therefore unto Caesar the things that are   Caesar's; and unto God the things that are God's."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dirty="0">
              <a:solidFill>
                <a:prstClr val="black"/>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6737224A-356E-44D3-B7EB-1D0C244F370D}"/>
              </a:ext>
            </a:extLst>
          </p:cNvPr>
          <p:cNvPicPr>
            <a:picLocks noChangeAspect="1"/>
          </p:cNvPicPr>
          <p:nvPr/>
        </p:nvPicPr>
        <p:blipFill>
          <a:blip r:embed="rId3"/>
          <a:stretch>
            <a:fillRect/>
          </a:stretch>
        </p:blipFill>
        <p:spPr>
          <a:xfrm>
            <a:off x="128231" y="227787"/>
            <a:ext cx="867971" cy="1940060"/>
          </a:xfrm>
          <a:prstGeom prst="rect">
            <a:avLst/>
          </a:prstGeom>
        </p:spPr>
      </p:pic>
    </p:spTree>
    <p:extLst>
      <p:ext uri="{BB962C8B-B14F-4D97-AF65-F5344CB8AC3E}">
        <p14:creationId xmlns:p14="http://schemas.microsoft.com/office/powerpoint/2010/main" val="564578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48884-EFF9-0E78-E84D-9F8B99E7C930}"/>
              </a:ext>
            </a:extLst>
          </p:cNvPr>
          <p:cNvSpPr>
            <a:spLocks noGrp="1"/>
          </p:cNvSpPr>
          <p:nvPr>
            <p:ph type="title"/>
          </p:nvPr>
        </p:nvSpPr>
        <p:spPr>
          <a:xfrm>
            <a:off x="1915074" y="200791"/>
            <a:ext cx="9404723" cy="1400530"/>
          </a:xfrm>
        </p:spPr>
        <p:txBody>
          <a:bodyPr>
            <a:normAutofit/>
          </a:bodyPr>
          <a:lstStyle/>
          <a:p>
            <a:pPr algn="ctr"/>
            <a:r>
              <a:rPr kumimoji="0" lang="en-US" sz="6600" b="1" i="0" u="none" strike="noStrike" kern="1200" cap="all" spc="0" normalizeH="0" baseline="0" noProof="0" dirty="0">
                <a:ln>
                  <a:noFill/>
                </a:ln>
                <a:effectLst/>
                <a:uLnTx/>
                <a:uFillTx/>
                <a:latin typeface="Arial" panose="020B0604020202020204" pitchFamily="34" charset="0"/>
                <a:ea typeface="+mn-ea"/>
                <a:cs typeface="Arial" panose="020B0604020202020204" pitchFamily="34" charset="0"/>
              </a:rPr>
              <a:t>CENTERING SONG</a:t>
            </a:r>
            <a:endParaRPr lang="en-US" sz="6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0B4C1FB-2207-51E6-4001-D138429E53EE}"/>
              </a:ext>
            </a:extLst>
          </p:cNvPr>
          <p:cNvPicPr>
            <a:picLocks noChangeAspect="1"/>
          </p:cNvPicPr>
          <p:nvPr/>
        </p:nvPicPr>
        <p:blipFill>
          <a:blip r:embed="rId2"/>
          <a:stretch>
            <a:fillRect/>
          </a:stretch>
        </p:blipFill>
        <p:spPr>
          <a:xfrm>
            <a:off x="0" y="1800952"/>
            <a:ext cx="12191999" cy="2322011"/>
          </a:xfrm>
          <a:prstGeom prst="rect">
            <a:avLst/>
          </a:prstGeom>
        </p:spPr>
      </p:pic>
      <p:pic>
        <p:nvPicPr>
          <p:cNvPr id="8" name="Picture 7" descr="Logo&#10;&#10;Description automatically generated">
            <a:extLst>
              <a:ext uri="{FF2B5EF4-FFF2-40B4-BE49-F238E27FC236}">
                <a16:creationId xmlns:a16="http://schemas.microsoft.com/office/drawing/2014/main" id="{D3BF11FC-A958-3AC9-69FB-139F0337A2A5}"/>
              </a:ext>
            </a:extLst>
          </p:cNvPr>
          <p:cNvPicPr>
            <a:picLocks noChangeAspect="1"/>
          </p:cNvPicPr>
          <p:nvPr/>
        </p:nvPicPr>
        <p:blipFill rotWithShape="1">
          <a:blip r:embed="rId3">
            <a:extLst>
              <a:ext uri="{28A0092B-C50C-407E-A947-70E740481C1C}">
                <a14:useLocalDpi xmlns:a14="http://schemas.microsoft.com/office/drawing/2010/main" val="0"/>
              </a:ext>
            </a:extLst>
          </a:blip>
          <a:srcRect r="-2" b="3195"/>
          <a:stretch/>
        </p:blipFill>
        <p:spPr>
          <a:xfrm>
            <a:off x="5607699" y="1233820"/>
            <a:ext cx="1211822" cy="3459478"/>
          </a:xfrm>
          <a:prstGeom prst="rect">
            <a:avLst/>
          </a:prstGeom>
        </p:spPr>
      </p:pic>
      <p:sp>
        <p:nvSpPr>
          <p:cNvPr id="9" name="TextBox 8">
            <a:extLst>
              <a:ext uri="{FF2B5EF4-FFF2-40B4-BE49-F238E27FC236}">
                <a16:creationId xmlns:a16="http://schemas.microsoft.com/office/drawing/2014/main" id="{7FAE46DC-2E42-72C6-3210-5E9E8A465D1A}"/>
              </a:ext>
            </a:extLst>
          </p:cNvPr>
          <p:cNvSpPr txBox="1"/>
          <p:nvPr/>
        </p:nvSpPr>
        <p:spPr>
          <a:xfrm>
            <a:off x="2004064" y="4693298"/>
            <a:ext cx="8419092" cy="769441"/>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We Have Come into this House </a:t>
            </a:r>
          </a:p>
        </p:txBody>
      </p:sp>
    </p:spTree>
    <p:extLst>
      <p:ext uri="{BB962C8B-B14F-4D97-AF65-F5344CB8AC3E}">
        <p14:creationId xmlns:p14="http://schemas.microsoft.com/office/powerpoint/2010/main" val="1986937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4265A5-A69F-0C6C-4AC3-1B85F1194F53}"/>
              </a:ext>
            </a:extLst>
          </p:cNvPr>
          <p:cNvPicPr>
            <a:picLocks noChangeAspect="1"/>
          </p:cNvPicPr>
          <p:nvPr/>
        </p:nvPicPr>
        <p:blipFill>
          <a:blip r:embed="rId3"/>
          <a:stretch>
            <a:fillRect/>
          </a:stretch>
        </p:blipFill>
        <p:spPr>
          <a:xfrm>
            <a:off x="0" y="-89210"/>
            <a:ext cx="12192000" cy="7036420"/>
          </a:xfrm>
          <a:prstGeom prst="rect">
            <a:avLst/>
          </a:prstGeom>
        </p:spPr>
      </p:pic>
      <p:sp>
        <p:nvSpPr>
          <p:cNvPr id="11" name="TextBox 10">
            <a:extLst>
              <a:ext uri="{FF2B5EF4-FFF2-40B4-BE49-F238E27FC236}">
                <a16:creationId xmlns:a16="http://schemas.microsoft.com/office/drawing/2014/main" id="{ACACBDF6-5BCF-C56A-3EF6-E2BCE16B4B73}"/>
              </a:ext>
            </a:extLst>
          </p:cNvPr>
          <p:cNvSpPr txBox="1"/>
          <p:nvPr/>
        </p:nvSpPr>
        <p:spPr>
          <a:xfrm>
            <a:off x="0" y="1873404"/>
            <a:ext cx="12192000" cy="861774"/>
          </a:xfrm>
          <a:prstGeom prst="rect">
            <a:avLst/>
          </a:prstGeom>
          <a:noFill/>
        </p:spPr>
        <p:txBody>
          <a:bodyPr wrap="square">
            <a:spAutoFit/>
          </a:bodyPr>
          <a:lstStyle/>
          <a:p>
            <a:r>
              <a:rPr lang="en-US" sz="5000" b="1" dirty="0">
                <a:solidFill>
                  <a:srgbClr val="FF0000"/>
                </a:solidFill>
                <a:latin typeface="Times New Roman" panose="02020603050405020304" pitchFamily="18" charset="0"/>
                <a:cs typeface="Times New Roman" panose="02020603050405020304" pitchFamily="18" charset="0"/>
              </a:rPr>
              <a:t>Sermon: When the Cross Examines the Flag</a:t>
            </a:r>
          </a:p>
        </p:txBody>
      </p:sp>
    </p:spTree>
    <p:extLst>
      <p:ext uri="{BB962C8B-B14F-4D97-AF65-F5344CB8AC3E}">
        <p14:creationId xmlns:p14="http://schemas.microsoft.com/office/powerpoint/2010/main" val="91311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8C0B75-D3D6-C63F-9977-1B11E56E3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733ECD-F59F-564D-E5A7-CB3422BF4351}"/>
              </a:ext>
            </a:extLst>
          </p:cNvPr>
          <p:cNvSpPr>
            <a:spLocks noGrp="1"/>
          </p:cNvSpPr>
          <p:nvPr>
            <p:ph type="title"/>
          </p:nvPr>
        </p:nvSpPr>
        <p:spPr>
          <a:xfrm>
            <a:off x="1301261" y="5510877"/>
            <a:ext cx="10820401" cy="1342225"/>
          </a:xfrm>
        </p:spPr>
        <p:txBody>
          <a:bodyPr vert="horz" lIns="91440" tIns="45720" rIns="91440" bIns="45720" rtlCol="0" anchor="b">
            <a:noAutofit/>
          </a:bodyPr>
          <a:lstStyle/>
          <a:p>
            <a:pPr algn="ctr"/>
            <a:r>
              <a:rPr kumimoji="0" lang="en-US" sz="3600" b="1" i="0" u="sng" strike="noStrike" cap="all" normalizeH="0" noProof="0" dirty="0">
                <a:ln>
                  <a:noFill/>
                </a:ln>
                <a:solidFill>
                  <a:srgbClr val="FFFFFF"/>
                </a:solidFill>
                <a:effectLst/>
                <a:uLnTx/>
                <a:uFillTx/>
                <a:latin typeface="Arial" panose="020B0604020202020204" pitchFamily="34" charset="0"/>
                <a:cs typeface="Arial" panose="020B0604020202020204" pitchFamily="34" charset="0"/>
              </a:rPr>
              <a:t>SERMON</a:t>
            </a:r>
            <a:br>
              <a:rPr kumimoji="0" lang="en-US" sz="3600" b="1" i="0" u="sng" strike="noStrike" cap="all" normalizeH="0" noProof="0" dirty="0">
                <a:ln>
                  <a:noFill/>
                </a:ln>
                <a:solidFill>
                  <a:srgbClr val="FFFFFF"/>
                </a:solidFill>
                <a:effectLst/>
                <a:uLnTx/>
                <a:uFillTx/>
                <a:latin typeface="Arial" panose="020B0604020202020204" pitchFamily="34" charset="0"/>
                <a:cs typeface="Arial" panose="020B0604020202020204" pitchFamily="34" charset="0"/>
              </a:rPr>
            </a:br>
            <a:br>
              <a:rPr lang="en-US" sz="4800" b="1" cap="all" dirty="0">
                <a:latin typeface="Arial" panose="020B0604020202020204" pitchFamily="34" charset="0"/>
                <a:cs typeface="Arial" panose="020B0604020202020204" pitchFamily="34" charset="0"/>
              </a:rPr>
            </a:br>
            <a:r>
              <a:rPr lang="en-US" sz="4800" b="1" cap="all" dirty="0">
                <a:latin typeface="Arial" panose="020B0604020202020204" pitchFamily="34" charset="0"/>
                <a:cs typeface="Arial" panose="020B0604020202020204" pitchFamily="34" charset="0"/>
              </a:rPr>
              <a:t>dead Religion and corrupt power.</a:t>
            </a:r>
            <a:endParaRPr lang="en-US" sz="48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7036A5F-37FC-CF5A-5782-A4BC3E358BE2}"/>
              </a:ext>
            </a:extLst>
          </p:cNvPr>
          <p:cNvSpPr txBox="1"/>
          <p:nvPr/>
        </p:nvSpPr>
        <p:spPr>
          <a:xfrm>
            <a:off x="70338" y="4686300"/>
            <a:ext cx="3727939" cy="830997"/>
          </a:xfrm>
          <a:prstGeom prst="rect">
            <a:avLst/>
          </a:prstGeom>
          <a:noFill/>
        </p:spPr>
        <p:txBody>
          <a:bodyPr wrap="square" rtlCol="0">
            <a:spAutoFit/>
          </a:bodyPr>
          <a:lstStyle/>
          <a:p>
            <a:r>
              <a:rPr lang="en-US" sz="4800" b="1" u="sng" dirty="0">
                <a:latin typeface="Arial" panose="020B0604020202020204" pitchFamily="34" charset="0"/>
                <a:cs typeface="Arial" panose="020B0604020202020204" pitchFamily="34" charset="0"/>
              </a:rPr>
              <a:t>SERMON</a:t>
            </a:r>
          </a:p>
        </p:txBody>
      </p:sp>
      <p:pic>
        <p:nvPicPr>
          <p:cNvPr id="12" name="Picture 11">
            <a:extLst>
              <a:ext uri="{FF2B5EF4-FFF2-40B4-BE49-F238E27FC236}">
                <a16:creationId xmlns:a16="http://schemas.microsoft.com/office/drawing/2014/main" id="{4D27F69E-A76A-80B2-7097-7231CD2CEA6D}"/>
              </a:ext>
            </a:extLst>
          </p:cNvPr>
          <p:cNvPicPr>
            <a:picLocks noChangeAspect="1"/>
          </p:cNvPicPr>
          <p:nvPr/>
        </p:nvPicPr>
        <p:blipFill>
          <a:blip r:embed="rId2"/>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813B77FA-0C0C-BE83-B250-A2684978C2EC}"/>
              </a:ext>
            </a:extLst>
          </p:cNvPr>
          <p:cNvPicPr>
            <a:picLocks noChangeAspect="1"/>
          </p:cNvPicPr>
          <p:nvPr/>
        </p:nvPicPr>
        <p:blipFill>
          <a:blip r:embed="rId3"/>
          <a:stretch>
            <a:fillRect/>
          </a:stretch>
        </p:blipFill>
        <p:spPr>
          <a:xfrm>
            <a:off x="568684" y="249660"/>
            <a:ext cx="2731245" cy="6358679"/>
          </a:xfrm>
          <a:prstGeom prst="rect">
            <a:avLst/>
          </a:prstGeom>
        </p:spPr>
      </p:pic>
    </p:spTree>
    <p:extLst>
      <p:ext uri="{BB962C8B-B14F-4D97-AF65-F5344CB8AC3E}">
        <p14:creationId xmlns:p14="http://schemas.microsoft.com/office/powerpoint/2010/main" val="408638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B36D-8C5B-5BCC-B649-4125A513339C}"/>
              </a:ext>
            </a:extLst>
          </p:cNvPr>
          <p:cNvSpPr>
            <a:spLocks noGrp="1"/>
          </p:cNvSpPr>
          <p:nvPr>
            <p:ph type="ctrTitle"/>
          </p:nvPr>
        </p:nvSpPr>
        <p:spPr>
          <a:xfrm>
            <a:off x="1524000" y="464025"/>
            <a:ext cx="9144000" cy="1501254"/>
          </a:xfrm>
        </p:spPr>
        <p:txBody>
          <a:bodyPr>
            <a:noAutofit/>
          </a:bodyPr>
          <a:lstStyle/>
          <a:p>
            <a:r>
              <a:rPr lang="en-US" sz="4800" b="1" u="sng" dirty="0">
                <a:latin typeface="Times New Roman" panose="02020603050405020304" pitchFamily="18" charset="0"/>
                <a:cs typeface="Times New Roman" panose="02020603050405020304" pitchFamily="18" charset="0"/>
              </a:rPr>
              <a:t>SERVICE OF WORD AND TABLE II</a:t>
            </a:r>
          </a:p>
        </p:txBody>
      </p:sp>
      <p:sp>
        <p:nvSpPr>
          <p:cNvPr id="3" name="Subtitle 2">
            <a:extLst>
              <a:ext uri="{FF2B5EF4-FFF2-40B4-BE49-F238E27FC236}">
                <a16:creationId xmlns:a16="http://schemas.microsoft.com/office/drawing/2014/main" id="{3FA12548-F339-2644-D23F-8484CDB3CF34}"/>
              </a:ext>
            </a:extLst>
          </p:cNvPr>
          <p:cNvSpPr>
            <a:spLocks noGrp="1"/>
          </p:cNvSpPr>
          <p:nvPr>
            <p:ph type="subTitle" idx="1"/>
          </p:nvPr>
        </p:nvSpPr>
        <p:spPr>
          <a:xfrm>
            <a:off x="1660478" y="2279176"/>
            <a:ext cx="9144000" cy="4353636"/>
          </a:xfrm>
        </p:spPr>
        <p:txBody>
          <a:bodyPr>
            <a:noAutofit/>
          </a:bodyPr>
          <a:lstStyle/>
          <a:p>
            <a:r>
              <a:rPr lang="en-US" sz="4800" dirty="0">
                <a:latin typeface="Times New Roman" panose="02020603050405020304" pitchFamily="18" charset="0"/>
                <a:cs typeface="Times New Roman" panose="02020603050405020304" pitchFamily="18" charset="0"/>
              </a:rPr>
              <a:t>Christ the Lord invites to</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his table all who love him,</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who earnestly repent</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of their sin</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and seek to live in peace</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with one another.</a:t>
            </a:r>
          </a:p>
          <a:p>
            <a:pPr algn="l"/>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866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DEF0FF-D911-EA30-0401-3E25C07AC41A}"/>
              </a:ext>
            </a:extLst>
          </p:cNvPr>
          <p:cNvPicPr>
            <a:picLocks noChangeAspect="1"/>
          </p:cNvPicPr>
          <p:nvPr/>
        </p:nvPicPr>
        <p:blipFill>
          <a:blip r:embed="rId2"/>
          <a:stretch>
            <a:fillRect/>
          </a:stretch>
        </p:blipFill>
        <p:spPr>
          <a:xfrm>
            <a:off x="2856428" y="1767349"/>
            <a:ext cx="6724471" cy="2743438"/>
          </a:xfrm>
          <a:prstGeom prst="rect">
            <a:avLst/>
          </a:prstGeom>
        </p:spPr>
      </p:pic>
    </p:spTree>
    <p:extLst>
      <p:ext uri="{BB962C8B-B14F-4D97-AF65-F5344CB8AC3E}">
        <p14:creationId xmlns:p14="http://schemas.microsoft.com/office/powerpoint/2010/main" val="2269758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9AD82-1B40-BDE9-A11E-3BB0EDF5E7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E81AB90-88CB-D5AF-2542-AC580867EDF8}"/>
              </a:ext>
            </a:extLst>
          </p:cNvPr>
          <p:cNvSpPr txBox="1"/>
          <p:nvPr/>
        </p:nvSpPr>
        <p:spPr>
          <a:xfrm>
            <a:off x="1449660" y="2551837"/>
            <a:ext cx="8263052" cy="3785652"/>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Merciful God, </a:t>
            </a:r>
          </a:p>
          <a:p>
            <a:r>
              <a:rPr lang="en-US" sz="4000" b="1" dirty="0">
                <a:latin typeface="Times New Roman" panose="02020603050405020304" pitchFamily="18" charset="0"/>
                <a:cs typeface="Times New Roman" panose="02020603050405020304" pitchFamily="18" charset="0"/>
              </a:rPr>
              <a:t>we confess that we have not</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loved you with our</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whole heart. </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We have failed to be</a:t>
            </a:r>
            <a:br>
              <a:rPr lang="en-US" sz="4000" b="1" dirty="0">
                <a:latin typeface="Times New Roman" panose="02020603050405020304" pitchFamily="18" charset="0"/>
                <a:cs typeface="Times New Roman" panose="02020603050405020304" pitchFamily="18" charset="0"/>
              </a:rPr>
            </a:br>
            <a:r>
              <a:rPr lang="en-US" sz="4000" b="1" dirty="0">
                <a:latin typeface="Times New Roman" panose="02020603050405020304" pitchFamily="18" charset="0"/>
                <a:cs typeface="Times New Roman" panose="02020603050405020304" pitchFamily="18" charset="0"/>
              </a:rPr>
              <a:t>an obedient church.</a:t>
            </a:r>
          </a:p>
        </p:txBody>
      </p:sp>
      <p:sp>
        <p:nvSpPr>
          <p:cNvPr id="4" name="TextBox 3">
            <a:extLst>
              <a:ext uri="{FF2B5EF4-FFF2-40B4-BE49-F238E27FC236}">
                <a16:creationId xmlns:a16="http://schemas.microsoft.com/office/drawing/2014/main" id="{A67C7594-9970-E11C-A6D2-CFA6D950975C}"/>
              </a:ext>
            </a:extLst>
          </p:cNvPr>
          <p:cNvSpPr txBox="1"/>
          <p:nvPr/>
        </p:nvSpPr>
        <p:spPr>
          <a:xfrm>
            <a:off x="2698594" y="1638558"/>
            <a:ext cx="6094140" cy="58477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CONFESSION AND PARDON</a:t>
            </a:r>
          </a:p>
        </p:txBody>
      </p:sp>
    </p:spTree>
    <p:extLst>
      <p:ext uri="{BB962C8B-B14F-4D97-AF65-F5344CB8AC3E}">
        <p14:creationId xmlns:p14="http://schemas.microsoft.com/office/powerpoint/2010/main" val="2973239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B7DB70-03C4-3772-3C9C-E0F339EFA93F}"/>
              </a:ext>
            </a:extLst>
          </p:cNvPr>
          <p:cNvSpPr txBox="1"/>
          <p:nvPr/>
        </p:nvSpPr>
        <p:spPr>
          <a:xfrm>
            <a:off x="2511812" y="912608"/>
            <a:ext cx="7858822" cy="6001643"/>
          </a:xfrm>
          <a:prstGeom prst="rect">
            <a:avLst/>
          </a:prstGeom>
          <a:noFill/>
        </p:spPr>
        <p:txBody>
          <a:bodyPr wrap="square">
            <a:spAutoFit/>
          </a:bodyPr>
          <a:lstStyle/>
          <a:p>
            <a:r>
              <a:rPr lang="en-US" sz="4800" b="1" dirty="0">
                <a:latin typeface="Times New Roman" panose="02020603050405020304" pitchFamily="18" charset="0"/>
                <a:cs typeface="Times New Roman" panose="02020603050405020304" pitchFamily="18" charset="0"/>
              </a:rPr>
              <a:t>We have not done your will,</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we have broken your law,</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we have rebelled</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   against your love,</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we have not loved</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   our neighbors,</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and we have not heard the</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   cry of the needy</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42290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1E181-273A-0D8C-8292-65F5E4377BB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6EAD65-2DCA-2AC5-C323-7B35C0E4A873}"/>
              </a:ext>
            </a:extLst>
          </p:cNvPr>
          <p:cNvSpPr txBox="1"/>
          <p:nvPr/>
        </p:nvSpPr>
        <p:spPr>
          <a:xfrm>
            <a:off x="2252546" y="1626286"/>
            <a:ext cx="8408019" cy="3046988"/>
          </a:xfrm>
          <a:prstGeom prst="rect">
            <a:avLst/>
          </a:prstGeom>
          <a:noFill/>
        </p:spPr>
        <p:txBody>
          <a:bodyPr wrap="square">
            <a:spAutoFit/>
          </a:bodyPr>
          <a:lstStyle/>
          <a:p>
            <a:r>
              <a:rPr lang="en-US" sz="4800" b="1" dirty="0">
                <a:latin typeface="Times New Roman" panose="02020603050405020304" pitchFamily="18" charset="0"/>
                <a:cs typeface="Times New Roman" panose="02020603050405020304" pitchFamily="18" charset="0"/>
              </a:rPr>
              <a:t>Forgive us, we pray.</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Free us for joyful obedience,</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through Jesus Christ our Lord.</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Amen</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5337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5A008-817B-ED79-CAED-C2211FADB2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E50EC6-B4E4-1194-8C72-E63D44C55FB2}"/>
              </a:ext>
            </a:extLst>
          </p:cNvPr>
          <p:cNvSpPr txBox="1"/>
          <p:nvPr/>
        </p:nvSpPr>
        <p:spPr>
          <a:xfrm>
            <a:off x="2252546" y="1626286"/>
            <a:ext cx="8408019" cy="3785652"/>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Hear the good news:</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Christ died for us while</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we were yet sinners;</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that proves God’s love</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toward us.</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10480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0F9A3-35B3-040E-450F-8AD1FA98D45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8F985E-FC57-1C1D-E9B5-A762EA597B54}"/>
              </a:ext>
            </a:extLst>
          </p:cNvPr>
          <p:cNvSpPr txBox="1"/>
          <p:nvPr/>
        </p:nvSpPr>
        <p:spPr>
          <a:xfrm>
            <a:off x="2252546" y="1626286"/>
            <a:ext cx="8408019" cy="3785652"/>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In the name of Jesus Christ,</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you are forgiven!</a:t>
            </a:r>
          </a:p>
          <a:p>
            <a:r>
              <a:rPr lang="en-US" sz="4800" b="1" dirty="0">
                <a:latin typeface="Times New Roman" panose="02020603050405020304" pitchFamily="18" charset="0"/>
                <a:cs typeface="Times New Roman" panose="02020603050405020304" pitchFamily="18" charset="0"/>
              </a:rPr>
              <a:t>In the name of Jesus Christ,</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you are forgiven!</a:t>
            </a:r>
          </a:p>
          <a:p>
            <a:r>
              <a:rPr lang="en-US" sz="4800" b="1" dirty="0">
                <a:latin typeface="Times New Roman" panose="02020603050405020304" pitchFamily="18" charset="0"/>
                <a:cs typeface="Times New Roman" panose="02020603050405020304" pitchFamily="18" charset="0"/>
              </a:rPr>
              <a:t>Glory to God. Amen.</a:t>
            </a:r>
          </a:p>
        </p:txBody>
      </p:sp>
    </p:spTree>
    <p:extLst>
      <p:ext uri="{BB962C8B-B14F-4D97-AF65-F5344CB8AC3E}">
        <p14:creationId xmlns:p14="http://schemas.microsoft.com/office/powerpoint/2010/main" val="210880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D60B6-A12E-77C9-B41C-9E3508E7ABD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630DC9-3AB0-85E4-A2D4-168B47C8E1BF}"/>
              </a:ext>
            </a:extLst>
          </p:cNvPr>
          <p:cNvSpPr txBox="1"/>
          <p:nvPr/>
        </p:nvSpPr>
        <p:spPr>
          <a:xfrm>
            <a:off x="2252546" y="1626286"/>
            <a:ext cx="8408019" cy="3046988"/>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The Lord be with you.</a:t>
            </a:r>
          </a:p>
          <a:p>
            <a:r>
              <a:rPr lang="en-US" sz="4800" b="1" dirty="0">
                <a:latin typeface="Times New Roman" panose="02020603050405020304" pitchFamily="18" charset="0"/>
                <a:cs typeface="Times New Roman" panose="02020603050405020304" pitchFamily="18" charset="0"/>
              </a:rPr>
              <a:t>And also with you.</a:t>
            </a:r>
          </a:p>
          <a:p>
            <a:r>
              <a:rPr lang="en-US" sz="4800" dirty="0">
                <a:latin typeface="Times New Roman" panose="02020603050405020304" pitchFamily="18" charset="0"/>
                <a:cs typeface="Times New Roman" panose="02020603050405020304" pitchFamily="18" charset="0"/>
              </a:rPr>
              <a:t>Lift up your hearts.</a:t>
            </a:r>
          </a:p>
          <a:p>
            <a:r>
              <a:rPr lang="en-US" sz="4800" b="1" dirty="0">
                <a:latin typeface="Times New Roman" panose="02020603050405020304" pitchFamily="18" charset="0"/>
                <a:cs typeface="Times New Roman" panose="02020603050405020304" pitchFamily="18" charset="0"/>
              </a:rPr>
              <a:t>We lift them up to the Lord.</a:t>
            </a:r>
          </a:p>
        </p:txBody>
      </p:sp>
      <p:sp>
        <p:nvSpPr>
          <p:cNvPr id="4" name="TextBox 3">
            <a:extLst>
              <a:ext uri="{FF2B5EF4-FFF2-40B4-BE49-F238E27FC236}">
                <a16:creationId xmlns:a16="http://schemas.microsoft.com/office/drawing/2014/main" id="{2C133BAF-C100-83D5-2DE8-57CA2DB973B2}"/>
              </a:ext>
            </a:extLst>
          </p:cNvPr>
          <p:cNvSpPr txBox="1"/>
          <p:nvPr/>
        </p:nvSpPr>
        <p:spPr>
          <a:xfrm>
            <a:off x="1382751" y="713007"/>
            <a:ext cx="8296508" cy="646331"/>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THANKSGIVING AND COMMUNION</a:t>
            </a:r>
          </a:p>
        </p:txBody>
      </p:sp>
    </p:spTree>
    <p:extLst>
      <p:ext uri="{BB962C8B-B14F-4D97-AF65-F5344CB8AC3E}">
        <p14:creationId xmlns:p14="http://schemas.microsoft.com/office/powerpoint/2010/main" val="2535350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a:extLst>
              <a:ext uri="{FF2B5EF4-FFF2-40B4-BE49-F238E27FC236}">
                <a16:creationId xmlns:a16="http://schemas.microsoft.com/office/drawing/2014/main" id="{00736282-F5F7-C9BE-99F6-F75847799412}"/>
              </a:ext>
            </a:extLst>
          </p:cNvPr>
          <p:cNvSpPr txBox="1">
            <a:spLocks noChangeArrowheads="1"/>
          </p:cNvSpPr>
          <p:nvPr/>
        </p:nvSpPr>
        <p:spPr bwMode="auto">
          <a:xfrm>
            <a:off x="1524000" y="152400"/>
            <a:ext cx="9144000" cy="769441"/>
          </a:xfrm>
          <a:prstGeom prst="rect">
            <a:avLst/>
          </a:prstGeom>
          <a:noFill/>
          <a:ln w="9525">
            <a:noFill/>
            <a:miter lim="800000"/>
            <a:headEnd/>
            <a:tailEnd/>
          </a:ln>
          <a:effectLst>
            <a:outerShdw dist="50800" dir="1800000" algn="ctr" rotWithShape="0">
              <a:schemeClr val="tx1"/>
            </a:outerShdw>
          </a:effectLst>
        </p:spPr>
        <p:txBody>
          <a:bodyPr>
            <a:spAutoFit/>
          </a:bodyPr>
          <a:lstStyle/>
          <a:p>
            <a:pPr algn="ctr" defTabSz="914400" fontAlgn="base">
              <a:spcBef>
                <a:spcPct val="50000"/>
              </a:spcBef>
              <a:spcAft>
                <a:spcPct val="0"/>
              </a:spcAft>
              <a:defRPr/>
            </a:pPr>
            <a:r>
              <a:rPr lang="en-US" sz="4400" b="1" dirty="0">
                <a:solidFill>
                  <a:srgbClr val="FFFF00"/>
                </a:solidFill>
                <a:latin typeface="Times New Roman" pitchFamily="18" charset="0"/>
              </a:rPr>
              <a:t>We Have Come into this House</a:t>
            </a:r>
          </a:p>
        </p:txBody>
      </p:sp>
      <p:sp>
        <p:nvSpPr>
          <p:cNvPr id="3076" name="Rectangle 6">
            <a:extLst>
              <a:ext uri="{FF2B5EF4-FFF2-40B4-BE49-F238E27FC236}">
                <a16:creationId xmlns:a16="http://schemas.microsoft.com/office/drawing/2014/main" id="{07DE4BF7-C5FA-9422-FF51-134DD07B202D}"/>
              </a:ext>
            </a:extLst>
          </p:cNvPr>
          <p:cNvSpPr>
            <a:spLocks noGrp="1" noChangeArrowheads="1"/>
          </p:cNvSpPr>
          <p:nvPr>
            <p:ph type="title" idx="4294967295"/>
          </p:nvPr>
        </p:nvSpPr>
        <p:spPr>
          <a:xfrm>
            <a:off x="2209800" y="-1676400"/>
            <a:ext cx="7772400" cy="1143000"/>
          </a:xfrm>
        </p:spPr>
        <p:txBody>
          <a:bodyPr/>
          <a:lstStyle/>
          <a:p>
            <a:pPr eaLnBrk="1" hangingPunct="1"/>
            <a:r>
              <a:rPr lang="en-US" altLang="en-US"/>
              <a:t>Sweet, Sweet Spirit</a:t>
            </a:r>
            <a:br>
              <a:rPr lang="en-US" altLang="en-US"/>
            </a:br>
            <a:r>
              <a:rPr lang="en-US" altLang="en-US"/>
              <a:t>(Verse)</a:t>
            </a:r>
          </a:p>
        </p:txBody>
      </p:sp>
      <p:sp>
        <p:nvSpPr>
          <p:cNvPr id="2056" name="Text Box 8">
            <a:extLst>
              <a:ext uri="{FF2B5EF4-FFF2-40B4-BE49-F238E27FC236}">
                <a16:creationId xmlns:a16="http://schemas.microsoft.com/office/drawing/2014/main" id="{CC8C8E16-7E3D-EE7C-68F8-531D53A719DD}"/>
              </a:ext>
            </a:extLst>
          </p:cNvPr>
          <p:cNvSpPr txBox="1">
            <a:spLocks noChangeArrowheads="1"/>
          </p:cNvSpPr>
          <p:nvPr/>
        </p:nvSpPr>
        <p:spPr bwMode="auto">
          <a:xfrm>
            <a:off x="3409665" y="1247634"/>
            <a:ext cx="8368353" cy="5047536"/>
          </a:xfrm>
          <a:prstGeom prst="rect">
            <a:avLst/>
          </a:prstGeom>
          <a:noFill/>
          <a:ln w="9525">
            <a:noFill/>
            <a:miter lim="800000"/>
            <a:headEnd/>
            <a:tailEnd/>
          </a:ln>
          <a:effectLst>
            <a:outerShdw dist="45791" dir="2021404" algn="ctr" rotWithShape="0">
              <a:schemeClr val="tx1"/>
            </a:outerShdw>
          </a:effectLst>
        </p:spPr>
        <p:txBody>
          <a:bodyPr wrap="square">
            <a:spAutoFit/>
          </a:bodyPr>
          <a:lstStyle/>
          <a:p>
            <a:pPr defTabSz="914400" fontAlgn="base">
              <a:spcAft>
                <a:spcPct val="0"/>
              </a:spcAft>
              <a:defRPr/>
            </a:pPr>
            <a:r>
              <a:rPr lang="en-US" sz="4600" b="1" dirty="0">
                <a:solidFill>
                  <a:srgbClr val="FFFFFF"/>
                </a:solidFill>
                <a:latin typeface="Times New Roman" pitchFamily="18" charset="0"/>
                <a:cs typeface="Arial" charset="0"/>
              </a:rPr>
              <a:t>We have come into His house And gathered in His name to worship Him </a:t>
            </a:r>
          </a:p>
          <a:p>
            <a:pPr defTabSz="914400" fontAlgn="base">
              <a:spcAft>
                <a:spcPct val="0"/>
              </a:spcAft>
              <a:defRPr/>
            </a:pPr>
            <a:endParaRPr lang="en-US" sz="4600" b="1" dirty="0">
              <a:solidFill>
                <a:srgbClr val="FFFFFF"/>
              </a:solidFill>
              <a:latin typeface="Times New Roman" pitchFamily="18" charset="0"/>
              <a:cs typeface="Arial" charset="0"/>
            </a:endParaRPr>
          </a:p>
          <a:p>
            <a:pPr defTabSz="914400" fontAlgn="base">
              <a:spcAft>
                <a:spcPct val="0"/>
              </a:spcAft>
              <a:defRPr/>
            </a:pPr>
            <a:r>
              <a:rPr lang="en-US" sz="4600" b="1" dirty="0">
                <a:solidFill>
                  <a:srgbClr val="FFFFFF"/>
                </a:solidFill>
                <a:latin typeface="Times New Roman" pitchFamily="18" charset="0"/>
                <a:cs typeface="Arial" charset="0"/>
              </a:rPr>
              <a:t>We have come into His house And gathered in His </a:t>
            </a:r>
            <a:r>
              <a:rPr lang="en-US" sz="4600" b="1" dirty="0" err="1">
                <a:solidFill>
                  <a:srgbClr val="FFFFFF"/>
                </a:solidFill>
                <a:latin typeface="Times New Roman" pitchFamily="18" charset="0"/>
                <a:cs typeface="Arial" charset="0"/>
              </a:rPr>
              <a:t>nameto</a:t>
            </a:r>
            <a:r>
              <a:rPr lang="en-US" sz="4600" b="1" dirty="0">
                <a:solidFill>
                  <a:srgbClr val="FFFFFF"/>
                </a:solidFill>
                <a:latin typeface="Times New Roman" pitchFamily="18" charset="0"/>
                <a:cs typeface="Arial" charset="0"/>
              </a:rPr>
              <a:t> worship Him</a:t>
            </a:r>
          </a:p>
        </p:txBody>
      </p:sp>
      <p:sp>
        <p:nvSpPr>
          <p:cNvPr id="7" name="TextBox 6">
            <a:extLst>
              <a:ext uri="{FF2B5EF4-FFF2-40B4-BE49-F238E27FC236}">
                <a16:creationId xmlns:a16="http://schemas.microsoft.com/office/drawing/2014/main" id="{7C36C2FD-49F6-8D26-5AA6-B15B2AEF3F96}"/>
              </a:ext>
            </a:extLst>
          </p:cNvPr>
          <p:cNvSpPr txBox="1"/>
          <p:nvPr/>
        </p:nvSpPr>
        <p:spPr>
          <a:xfrm>
            <a:off x="1524000" y="6400801"/>
            <a:ext cx="9144000" cy="307975"/>
          </a:xfrm>
          <a:prstGeom prst="rect">
            <a:avLst/>
          </a:prstGeom>
          <a:noFill/>
          <a:effectLst>
            <a:outerShdw blurRad="50800" dist="38100" dir="1800000" algn="ctr" rotWithShape="0">
              <a:schemeClr val="tx1"/>
            </a:outerShdw>
          </a:effectLst>
        </p:spPr>
        <p:txBody>
          <a:bodyPr>
            <a:spAutoFit/>
          </a:bodyPr>
          <a:lstStyle/>
          <a:p>
            <a:pPr algn="ctr" defTabSz="914400" fontAlgn="base">
              <a:spcBef>
                <a:spcPct val="0"/>
              </a:spcBef>
              <a:spcAft>
                <a:spcPct val="0"/>
              </a:spcAft>
              <a:defRPr/>
            </a:pPr>
            <a:r>
              <a:rPr lang="en-US" sz="1400" b="1" dirty="0">
                <a:solidFill>
                  <a:srgbClr val="FFFFFF"/>
                </a:solidFill>
                <a:latin typeface="Times New Roman" pitchFamily="18" charset="0"/>
              </a:rPr>
              <a:t> </a:t>
            </a:r>
            <a:endParaRPr lang="en-US" sz="5000" b="1" dirty="0">
              <a:solidFill>
                <a:srgbClr val="000000"/>
              </a:solidFill>
              <a:latin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EB86B-EA2A-BD5E-2C56-58EEB627A2E4}"/>
              </a:ext>
            </a:extLst>
          </p:cNvPr>
          <p:cNvSpPr txBox="1"/>
          <p:nvPr/>
        </p:nvSpPr>
        <p:spPr>
          <a:xfrm>
            <a:off x="1898494" y="1947890"/>
            <a:ext cx="8985095" cy="3785652"/>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Let us give thanks</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to the Lord our God.</a:t>
            </a:r>
          </a:p>
          <a:p>
            <a:endParaRPr lang="en-US" sz="4800" b="1" dirty="0">
              <a:latin typeface="Times New Roman" panose="02020603050405020304" pitchFamily="18" charset="0"/>
              <a:cs typeface="Times New Roman" panose="02020603050405020304" pitchFamily="18" charset="0"/>
            </a:endParaRPr>
          </a:p>
          <a:p>
            <a:r>
              <a:rPr lang="en-US" sz="4800" b="1" dirty="0">
                <a:latin typeface="Times New Roman" panose="02020603050405020304" pitchFamily="18" charset="0"/>
                <a:cs typeface="Times New Roman" panose="02020603050405020304" pitchFamily="18" charset="0"/>
              </a:rPr>
              <a:t>It is right to give our</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thanks, and praise.</a:t>
            </a:r>
          </a:p>
        </p:txBody>
      </p:sp>
    </p:spTree>
    <p:extLst>
      <p:ext uri="{BB962C8B-B14F-4D97-AF65-F5344CB8AC3E}">
        <p14:creationId xmlns:p14="http://schemas.microsoft.com/office/powerpoint/2010/main" val="118756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5140D-4FE2-6955-BB84-CFE81836B42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416AF58-75BF-87FC-43C5-F88FFE737A9B}"/>
              </a:ext>
            </a:extLst>
          </p:cNvPr>
          <p:cNvSpPr txBox="1"/>
          <p:nvPr/>
        </p:nvSpPr>
        <p:spPr>
          <a:xfrm>
            <a:off x="1898494" y="1947890"/>
            <a:ext cx="8985095" cy="4524315"/>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It is right, and a good</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and joyful thing,</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always and everywhere</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to give thanks to you,</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Father Almighty,</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creator of heaven and earth.</a:t>
            </a:r>
          </a:p>
        </p:txBody>
      </p:sp>
    </p:spTree>
    <p:extLst>
      <p:ext uri="{BB962C8B-B14F-4D97-AF65-F5344CB8AC3E}">
        <p14:creationId xmlns:p14="http://schemas.microsoft.com/office/powerpoint/2010/main" val="18794842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46961-F8B2-301E-8BC6-C83D385E3E1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9C3CABE-5385-4CC7-D498-FBFC7B310529}"/>
              </a:ext>
            </a:extLst>
          </p:cNvPr>
          <p:cNvSpPr txBox="1"/>
          <p:nvPr/>
        </p:nvSpPr>
        <p:spPr>
          <a:xfrm>
            <a:off x="1753528" y="1858680"/>
            <a:ext cx="8985095" cy="3785652"/>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And so,</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with your people on earth</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and all the company of heaven</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we praise your name and</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join their unending hymn:</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05870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1AEC1-1C4C-EFD7-ABA9-A60C2A660F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9E879F-C0CB-C7F4-70B6-2EFE291DD65D}"/>
              </a:ext>
            </a:extLst>
          </p:cNvPr>
          <p:cNvSpPr txBox="1"/>
          <p:nvPr/>
        </p:nvSpPr>
        <p:spPr>
          <a:xfrm>
            <a:off x="1753528" y="1858680"/>
            <a:ext cx="8985095" cy="3785652"/>
          </a:xfrm>
          <a:prstGeom prst="rect">
            <a:avLst/>
          </a:prstGeom>
          <a:noFill/>
        </p:spPr>
        <p:txBody>
          <a:bodyPr wrap="square">
            <a:spAutoFit/>
          </a:bodyPr>
          <a:lstStyle/>
          <a:p>
            <a:r>
              <a:rPr lang="en-US" sz="4800" b="1" dirty="0">
                <a:latin typeface="Times New Roman" panose="02020603050405020304" pitchFamily="18" charset="0"/>
                <a:cs typeface="Times New Roman" panose="02020603050405020304" pitchFamily="18" charset="0"/>
              </a:rPr>
              <a:t>Holy, holy, holy Lord, </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    God of power and might,</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heaven and earth are</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    full of your glory.</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    Hosanna in the highest.</a:t>
            </a:r>
          </a:p>
        </p:txBody>
      </p:sp>
    </p:spTree>
    <p:extLst>
      <p:ext uri="{BB962C8B-B14F-4D97-AF65-F5344CB8AC3E}">
        <p14:creationId xmlns:p14="http://schemas.microsoft.com/office/powerpoint/2010/main" val="1582077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6263C-8B13-7301-951D-72003DC19B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FF7935D-E1F3-C5D5-6F3B-A4FCB6629EBC}"/>
              </a:ext>
            </a:extLst>
          </p:cNvPr>
          <p:cNvSpPr txBox="1"/>
          <p:nvPr/>
        </p:nvSpPr>
        <p:spPr>
          <a:xfrm>
            <a:off x="1753528" y="1858680"/>
            <a:ext cx="8985095" cy="2308324"/>
          </a:xfrm>
          <a:prstGeom prst="rect">
            <a:avLst/>
          </a:prstGeom>
          <a:noFill/>
        </p:spPr>
        <p:txBody>
          <a:bodyPr wrap="square">
            <a:spAutoFit/>
          </a:bodyPr>
          <a:lstStyle/>
          <a:p>
            <a:r>
              <a:rPr lang="en-US" sz="4800" b="1">
                <a:latin typeface="Times New Roman" panose="02020603050405020304" pitchFamily="18" charset="0"/>
                <a:cs typeface="Times New Roman" panose="02020603050405020304" pitchFamily="18" charset="0"/>
              </a:rPr>
              <a:t>Blessed is he who comes</a:t>
            </a:r>
            <a:br>
              <a:rPr lang="en-US" sz="4800" b="1">
                <a:latin typeface="Times New Roman" panose="02020603050405020304" pitchFamily="18" charset="0"/>
                <a:cs typeface="Times New Roman" panose="02020603050405020304" pitchFamily="18" charset="0"/>
              </a:rPr>
            </a:br>
            <a:r>
              <a:rPr lang="en-US" sz="4800" b="1">
                <a:latin typeface="Times New Roman" panose="02020603050405020304" pitchFamily="18" charset="0"/>
                <a:cs typeface="Times New Roman" panose="02020603050405020304" pitchFamily="18" charset="0"/>
              </a:rPr>
              <a:t>in the name of the Lord.</a:t>
            </a:r>
            <a:br>
              <a:rPr lang="en-US" sz="4800" b="1">
                <a:latin typeface="Times New Roman" panose="02020603050405020304" pitchFamily="18" charset="0"/>
                <a:cs typeface="Times New Roman" panose="02020603050405020304" pitchFamily="18" charset="0"/>
              </a:rPr>
            </a:br>
            <a:r>
              <a:rPr lang="en-US" sz="4800" b="1">
                <a:latin typeface="Times New Roman" panose="02020603050405020304" pitchFamily="18" charset="0"/>
                <a:cs typeface="Times New Roman" panose="02020603050405020304" pitchFamily="18" charset="0"/>
              </a:rPr>
              <a:t>    Hosanna in the highest.</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8406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C986F-451F-C167-F70F-DF5C5B5BC96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49983A7-6DB2-9726-DB62-6E2F0CD66B27}"/>
              </a:ext>
            </a:extLst>
          </p:cNvPr>
          <p:cNvSpPr txBox="1"/>
          <p:nvPr/>
        </p:nvSpPr>
        <p:spPr>
          <a:xfrm>
            <a:off x="1753528" y="1858680"/>
            <a:ext cx="8985095" cy="1569660"/>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Holy are you, and blessed</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is your Son Jesus Christ.</a:t>
            </a:r>
          </a:p>
        </p:txBody>
      </p:sp>
    </p:spTree>
    <p:extLst>
      <p:ext uri="{BB962C8B-B14F-4D97-AF65-F5344CB8AC3E}">
        <p14:creationId xmlns:p14="http://schemas.microsoft.com/office/powerpoint/2010/main" val="2880757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C2CF9-FDE1-A88E-55B3-796182F06B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E26F3F-0782-5E31-23EB-27ACA40EBD57}"/>
              </a:ext>
            </a:extLst>
          </p:cNvPr>
          <p:cNvSpPr txBox="1"/>
          <p:nvPr/>
        </p:nvSpPr>
        <p:spPr>
          <a:xfrm>
            <a:off x="1485899" y="609744"/>
            <a:ext cx="8985095" cy="6001643"/>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By the baptism of his suffering,</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death, and resurrection</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you gave birth to your church,</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delivered us from slavery</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to sin and death,</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and made with us a</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new covenant</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by water and the Spirit.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2875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ECD84-1119-BFBD-BEEE-43EC0D66F9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B83FB28-0E0B-AE4A-CA76-C5487CD372C0}"/>
              </a:ext>
            </a:extLst>
          </p:cNvPr>
          <p:cNvSpPr txBox="1"/>
          <p:nvPr/>
        </p:nvSpPr>
        <p:spPr>
          <a:xfrm>
            <a:off x="1485899" y="609744"/>
            <a:ext cx="8985095" cy="5262979"/>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On the night in which he</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gave himself up for us,</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he took bread,</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gave thanks to you,</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broke the bread,</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gave it to his disciples</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and said:</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4607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D1353-F3A5-1C99-C9C7-ADB4212F14E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D8204D-54FA-3504-82B5-F97CBA9351C3}"/>
              </a:ext>
            </a:extLst>
          </p:cNvPr>
          <p:cNvSpPr txBox="1"/>
          <p:nvPr/>
        </p:nvSpPr>
        <p:spPr>
          <a:xfrm>
            <a:off x="1485899" y="609744"/>
            <a:ext cx="8985095" cy="3785652"/>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“Take, eat;</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this is my body which is</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given for you.</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Do this</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in remembrance of me.”</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18043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FF250-B764-93A4-9980-1B40D6A5F33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99CC3A4-0E15-3A6F-D3F0-ED97898A5191}"/>
              </a:ext>
            </a:extLst>
          </p:cNvPr>
          <p:cNvSpPr txBox="1"/>
          <p:nvPr/>
        </p:nvSpPr>
        <p:spPr>
          <a:xfrm>
            <a:off x="1485899" y="609744"/>
            <a:ext cx="8985095" cy="3785652"/>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When the supper was over,</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he took the cup,</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gave thanks to you,</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gave it to his disciples,</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and said:</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678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1026">
            <a:extLst>
              <a:ext uri="{FF2B5EF4-FFF2-40B4-BE49-F238E27FC236}">
                <a16:creationId xmlns:a16="http://schemas.microsoft.com/office/drawing/2014/main" id="{B4026EDD-FC50-1EB0-B97D-383A97805CAD}"/>
              </a:ext>
            </a:extLst>
          </p:cNvPr>
          <p:cNvSpPr txBox="1">
            <a:spLocks noChangeArrowheads="1"/>
          </p:cNvSpPr>
          <p:nvPr/>
        </p:nvSpPr>
        <p:spPr bwMode="auto">
          <a:xfrm>
            <a:off x="3597321" y="1223343"/>
            <a:ext cx="8003275" cy="5309146"/>
          </a:xfrm>
          <a:prstGeom prst="rect">
            <a:avLst/>
          </a:prstGeom>
          <a:noFill/>
          <a:ln w="9525">
            <a:noFill/>
            <a:miter lim="800000"/>
            <a:headEnd/>
            <a:tailEnd/>
          </a:ln>
          <a:effectLst>
            <a:outerShdw dist="45791" dir="2021404" algn="ctr" rotWithShape="0">
              <a:schemeClr val="tx1"/>
            </a:outerShdw>
          </a:effectLst>
        </p:spPr>
        <p:txBody>
          <a:bodyPr wrap="square">
            <a:spAutoFit/>
          </a:bodyPr>
          <a:lstStyle/>
          <a:p>
            <a:pPr defTabSz="914400" fontAlgn="base">
              <a:spcBef>
                <a:spcPct val="50000"/>
              </a:spcBef>
              <a:spcAft>
                <a:spcPct val="0"/>
              </a:spcAft>
              <a:defRPr/>
            </a:pPr>
            <a:r>
              <a:rPr lang="en-US" sz="4800" b="1" dirty="0">
                <a:solidFill>
                  <a:srgbClr val="FFFFFF"/>
                </a:solidFill>
                <a:latin typeface="Times New Roman" pitchFamily="18" charset="0"/>
                <a:cs typeface="Arial" charset="0"/>
              </a:rPr>
              <a:t>We have come into His house And gathered in His name to worship Christ the Lord.</a:t>
            </a:r>
          </a:p>
          <a:p>
            <a:pPr defTabSz="914400" fontAlgn="base">
              <a:spcBef>
                <a:spcPct val="50000"/>
              </a:spcBef>
              <a:spcAft>
                <a:spcPct val="0"/>
              </a:spcAft>
              <a:defRPr/>
            </a:pPr>
            <a:r>
              <a:rPr lang="en-US" sz="4800" b="1" dirty="0">
                <a:solidFill>
                  <a:srgbClr val="FFFFFF"/>
                </a:solidFill>
                <a:latin typeface="Times New Roman" pitchFamily="18" charset="0"/>
                <a:cs typeface="Arial" charset="0"/>
              </a:rPr>
              <a:t> Worship Him, Christ, the Lord.</a:t>
            </a:r>
          </a:p>
          <a:p>
            <a:pPr algn="ctr" defTabSz="914400" fontAlgn="base">
              <a:spcBef>
                <a:spcPct val="50000"/>
              </a:spcBef>
              <a:spcAft>
                <a:spcPct val="0"/>
              </a:spcAft>
              <a:defRPr/>
            </a:pPr>
            <a:r>
              <a:rPr lang="en-US" sz="5000" b="1" dirty="0">
                <a:solidFill>
                  <a:srgbClr val="FFFFFF"/>
                </a:solidFill>
                <a:latin typeface="Times New Roman" pitchFamily="18" charset="0"/>
                <a:cs typeface="Arial" charset="0"/>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21553-3D74-D737-17E2-9B223F4FD50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C78BEAA-0B3D-A62C-FEB3-FE05A2101913}"/>
              </a:ext>
            </a:extLst>
          </p:cNvPr>
          <p:cNvSpPr txBox="1"/>
          <p:nvPr/>
        </p:nvSpPr>
        <p:spPr>
          <a:xfrm>
            <a:off x="1485899" y="609744"/>
            <a:ext cx="8985095" cy="4524315"/>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“Drink from this, all of you;</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this is my blood</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of the new covenant,</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poured out for you</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and for many</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for the forgiveness of sins.</a:t>
            </a:r>
          </a:p>
        </p:txBody>
      </p:sp>
    </p:spTree>
    <p:extLst>
      <p:ext uri="{BB962C8B-B14F-4D97-AF65-F5344CB8AC3E}">
        <p14:creationId xmlns:p14="http://schemas.microsoft.com/office/powerpoint/2010/main" val="1097447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23350-98B9-8A0E-6E51-192116022D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D443FA8-0490-74C3-8B12-C84539AC513A}"/>
              </a:ext>
            </a:extLst>
          </p:cNvPr>
          <p:cNvSpPr txBox="1"/>
          <p:nvPr/>
        </p:nvSpPr>
        <p:spPr>
          <a:xfrm>
            <a:off x="1485899" y="609744"/>
            <a:ext cx="8985095" cy="2308324"/>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Do this, as often</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as you drink it,</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in remembrance of me.”</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7297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471B7-A18F-FA2F-6CC1-CF302BD737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03BBFCF-2076-EFE0-AFAF-4E60EC48CA8E}"/>
              </a:ext>
            </a:extLst>
          </p:cNvPr>
          <p:cNvSpPr txBox="1"/>
          <p:nvPr/>
        </p:nvSpPr>
        <p:spPr>
          <a:xfrm>
            <a:off x="1485899" y="609744"/>
            <a:ext cx="8985095" cy="6001643"/>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And so,</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in remembrance of these your </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mighty acts in Jesus Christ,</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we offer ourselves in praise</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and thanksgiving as a</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holy and living sacrifice,</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in union with Christ’s </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offering for us,</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01513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65DD3-427C-CC5A-447E-272D9B69F39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23DC802-23E5-D22C-60EC-6E6BF228DB4B}"/>
              </a:ext>
            </a:extLst>
          </p:cNvPr>
          <p:cNvSpPr txBox="1"/>
          <p:nvPr/>
        </p:nvSpPr>
        <p:spPr>
          <a:xfrm>
            <a:off x="1485899" y="609744"/>
            <a:ext cx="8985095" cy="4524315"/>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as we proclaim the</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mystery of faith.</a:t>
            </a:r>
          </a:p>
          <a:p>
            <a:endParaRPr lang="en-US" sz="4800" dirty="0">
              <a:latin typeface="Times New Roman" panose="02020603050405020304" pitchFamily="18" charset="0"/>
              <a:cs typeface="Times New Roman" panose="02020603050405020304" pitchFamily="18" charset="0"/>
            </a:endParaRPr>
          </a:p>
          <a:p>
            <a:r>
              <a:rPr lang="en-US" sz="4800" b="1" dirty="0">
                <a:latin typeface="Times New Roman" panose="02020603050405020304" pitchFamily="18" charset="0"/>
                <a:cs typeface="Times New Roman" panose="02020603050405020304" pitchFamily="18" charset="0"/>
              </a:rPr>
              <a:t>Christ has died;</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Christ is risen;</a:t>
            </a:r>
            <a:br>
              <a:rPr lang="en-US" sz="4800" b="1" dirty="0">
                <a:latin typeface="Times New Roman" panose="02020603050405020304" pitchFamily="18" charset="0"/>
                <a:cs typeface="Times New Roman" panose="02020603050405020304" pitchFamily="18" charset="0"/>
              </a:rPr>
            </a:br>
            <a:r>
              <a:rPr lang="en-US" sz="4800" b="1" dirty="0">
                <a:latin typeface="Times New Roman" panose="02020603050405020304" pitchFamily="18" charset="0"/>
                <a:cs typeface="Times New Roman" panose="02020603050405020304" pitchFamily="18" charset="0"/>
              </a:rPr>
              <a:t>Christ will come again.</a:t>
            </a:r>
          </a:p>
        </p:txBody>
      </p:sp>
    </p:spTree>
    <p:extLst>
      <p:ext uri="{BB962C8B-B14F-4D97-AF65-F5344CB8AC3E}">
        <p14:creationId xmlns:p14="http://schemas.microsoft.com/office/powerpoint/2010/main" val="4196306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0BCC7-2DDE-94E9-2ACE-632E0AEB78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190737-084E-4ADF-4D2B-64DEAB09B4D1}"/>
              </a:ext>
            </a:extLst>
          </p:cNvPr>
          <p:cNvSpPr txBox="1"/>
          <p:nvPr/>
        </p:nvSpPr>
        <p:spPr>
          <a:xfrm>
            <a:off x="1485899" y="609744"/>
            <a:ext cx="8985095" cy="3046988"/>
          </a:xfrm>
          <a:prstGeom prst="rect">
            <a:avLst/>
          </a:prstGeom>
          <a:noFill/>
        </p:spPr>
        <p:txBody>
          <a:bodyPr wrap="square">
            <a:spAutoFit/>
          </a:bodyPr>
          <a:lstStyle/>
          <a:p>
            <a:r>
              <a:rPr lang="en-US" sz="4800" dirty="0">
                <a:latin typeface="Times New Roman" panose="02020603050405020304" pitchFamily="18" charset="0"/>
                <a:cs typeface="Times New Roman" panose="02020603050405020304" pitchFamily="18" charset="0"/>
              </a:rPr>
              <a:t>Pour out your Holy Spirit</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on us gathered here,</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and on these gifts of</a:t>
            </a:r>
            <a:br>
              <a:rPr lang="en-US" sz="4800" dirty="0">
                <a:latin typeface="Times New Roman" panose="02020603050405020304" pitchFamily="18" charset="0"/>
                <a:cs typeface="Times New Roman" panose="02020603050405020304" pitchFamily="18" charset="0"/>
              </a:rPr>
            </a:br>
            <a:r>
              <a:rPr lang="en-US" sz="4800" dirty="0">
                <a:latin typeface="Times New Roman" panose="02020603050405020304" pitchFamily="18" charset="0"/>
                <a:cs typeface="Times New Roman" panose="02020603050405020304" pitchFamily="18" charset="0"/>
              </a:rPr>
              <a:t>   bread and wine.</a:t>
            </a:r>
          </a:p>
        </p:txBody>
      </p:sp>
    </p:spTree>
    <p:extLst>
      <p:ext uri="{BB962C8B-B14F-4D97-AF65-F5344CB8AC3E}">
        <p14:creationId xmlns:p14="http://schemas.microsoft.com/office/powerpoint/2010/main" val="1376365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9C73D-2581-BE91-8F41-8CA10E86376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ACA012-6606-0281-EF87-8DBBC9E57760}"/>
              </a:ext>
            </a:extLst>
          </p:cNvPr>
          <p:cNvSpPr txBox="1"/>
          <p:nvPr/>
        </p:nvSpPr>
        <p:spPr>
          <a:xfrm>
            <a:off x="1485899" y="609744"/>
            <a:ext cx="8985095" cy="3785652"/>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Make them be for us the body</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and blood of Christ, </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that we may be for the world</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the body of Christ, </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redeemed by his blood.</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5620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05B62-76A0-0321-6D10-481E870E4F5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1582627-2553-45CC-F410-FA60D7D8AACC}"/>
              </a:ext>
            </a:extLst>
          </p:cNvPr>
          <p:cNvSpPr txBox="1"/>
          <p:nvPr/>
        </p:nvSpPr>
        <p:spPr>
          <a:xfrm>
            <a:off x="1485899" y="609744"/>
            <a:ext cx="8985095" cy="3785652"/>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By your Spirit make us</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one with Christ,</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one with each other,</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and one in ministry</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to all the world,</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9859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6A2F2-A36F-8BBA-4563-341F8099E6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38B652-BE4C-4941-08A5-79B4B89285B5}"/>
              </a:ext>
            </a:extLst>
          </p:cNvPr>
          <p:cNvSpPr txBox="1"/>
          <p:nvPr/>
        </p:nvSpPr>
        <p:spPr>
          <a:xfrm>
            <a:off x="1485899" y="609744"/>
            <a:ext cx="8985095" cy="3046988"/>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until Christ comes in</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final victory</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and we feast at his</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heavenly banquet.</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8924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ED375-394D-6255-92B2-B52CED574C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8802DDD-2EB0-0AAC-1E6A-33F1F9B6ECC5}"/>
              </a:ext>
            </a:extLst>
          </p:cNvPr>
          <p:cNvSpPr txBox="1"/>
          <p:nvPr/>
        </p:nvSpPr>
        <p:spPr>
          <a:xfrm>
            <a:off x="1485899" y="609744"/>
            <a:ext cx="8985095" cy="6001643"/>
          </a:xfrm>
          <a:prstGeom prst="rect">
            <a:avLst/>
          </a:prstGeom>
          <a:noFill/>
        </p:spPr>
        <p:txBody>
          <a:bodyPr wrap="square">
            <a:spAutoFit/>
          </a:bodyPr>
          <a:lstStyle/>
          <a:p>
            <a:r>
              <a:rPr lang="en-US" sz="4800">
                <a:latin typeface="Times New Roman" panose="02020603050405020304" pitchFamily="18" charset="0"/>
                <a:cs typeface="Times New Roman" panose="02020603050405020304" pitchFamily="18" charset="0"/>
              </a:rPr>
              <a:t>Through your Son </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   Jesus Christ,</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with the Holy Spirit</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in your holy church,</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all honor and glory is yours,</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almighty Father,</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now and forever.</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Amen.</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59248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77208-B1ED-4F4F-F454-77C32C0BD909}"/>
              </a:ext>
            </a:extLst>
          </p:cNvPr>
          <p:cNvSpPr>
            <a:spLocks noGrp="1"/>
          </p:cNvSpPr>
          <p:nvPr>
            <p:ph type="title"/>
          </p:nvPr>
        </p:nvSpPr>
        <p:spPr/>
        <p:txBody>
          <a:bodyPr>
            <a:normAutofit/>
          </a:bodyPr>
          <a:lstStyle/>
          <a:p>
            <a:pPr algn="ctr"/>
            <a:r>
              <a:rPr lang="en-US" sz="4200" b="1" dirty="0">
                <a:latin typeface="Times New Roman" panose="02020603050405020304" pitchFamily="18" charset="0"/>
                <a:cs typeface="Times New Roman" panose="02020603050405020304" pitchFamily="18" charset="0"/>
              </a:rPr>
              <a:t>CELEBRATION OF HOLY COMMUNION</a:t>
            </a:r>
          </a:p>
        </p:txBody>
      </p:sp>
      <p:pic>
        <p:nvPicPr>
          <p:cNvPr id="4" name="Picture 3">
            <a:extLst>
              <a:ext uri="{FF2B5EF4-FFF2-40B4-BE49-F238E27FC236}">
                <a16:creationId xmlns:a16="http://schemas.microsoft.com/office/drawing/2014/main" id="{B94D7703-7FDC-0A00-823C-BAF690AD29E2}"/>
              </a:ext>
            </a:extLst>
          </p:cNvPr>
          <p:cNvPicPr>
            <a:picLocks noChangeAspect="1"/>
          </p:cNvPicPr>
          <p:nvPr/>
        </p:nvPicPr>
        <p:blipFill>
          <a:blip r:embed="rId2"/>
          <a:stretch>
            <a:fillRect/>
          </a:stretch>
        </p:blipFill>
        <p:spPr>
          <a:xfrm>
            <a:off x="0" y="0"/>
            <a:ext cx="12451307" cy="6492875"/>
          </a:xfrm>
          <a:prstGeom prst="rect">
            <a:avLst/>
          </a:prstGeom>
        </p:spPr>
      </p:pic>
      <p:sp>
        <p:nvSpPr>
          <p:cNvPr id="10" name="TextBox 9">
            <a:extLst>
              <a:ext uri="{FF2B5EF4-FFF2-40B4-BE49-F238E27FC236}">
                <a16:creationId xmlns:a16="http://schemas.microsoft.com/office/drawing/2014/main" id="{D572874C-883D-A324-ABFB-52E4F2C7F431}"/>
              </a:ext>
            </a:extLst>
          </p:cNvPr>
          <p:cNvSpPr txBox="1"/>
          <p:nvPr/>
        </p:nvSpPr>
        <p:spPr>
          <a:xfrm>
            <a:off x="1624083" y="3230443"/>
            <a:ext cx="8955205" cy="3262432"/>
          </a:xfrm>
          <a:prstGeom prst="rect">
            <a:avLst/>
          </a:prstGeom>
          <a:noFill/>
        </p:spPr>
        <p:txBody>
          <a:bodyPr wrap="square">
            <a:spAutoFit/>
          </a:bodyPr>
          <a:lstStyle/>
          <a:p>
            <a:endParaRPr lang="en-US" sz="1800" b="1" i="0" u="none" strike="noStrike" baseline="0" dirty="0">
              <a:solidFill>
                <a:srgbClr val="000000"/>
              </a:solidFill>
              <a:latin typeface="Tw Cen MT" panose="020B0602020104020603" pitchFamily="34" charset="0"/>
            </a:endParaRPr>
          </a:p>
          <a:p>
            <a:endParaRPr lang="en-US" b="1" dirty="0">
              <a:solidFill>
                <a:srgbClr val="000000"/>
              </a:solidFill>
              <a:latin typeface="Tw Cen MT" panose="020B0602020104020603" pitchFamily="34" charset="0"/>
            </a:endParaRPr>
          </a:p>
          <a:p>
            <a:pPr algn="ctr"/>
            <a:endParaRPr lang="en-US" b="1" dirty="0">
              <a:solidFill>
                <a:srgbClr val="000000"/>
              </a:solidFill>
              <a:latin typeface="Tw Cen MT" panose="020B0602020104020603" pitchFamily="34" charset="0"/>
            </a:endParaRPr>
          </a:p>
          <a:p>
            <a:pPr algn="ctr"/>
            <a:endParaRPr lang="en-US" sz="3200" b="1" i="0" u="none" strike="noStrike" baseline="0" dirty="0">
              <a:solidFill>
                <a:srgbClr val="000000"/>
              </a:solidFill>
              <a:latin typeface="Tw Cen MT" panose="020B0602020104020603" pitchFamily="34" charset="0"/>
            </a:endParaRPr>
          </a:p>
          <a:p>
            <a:pPr algn="ctr"/>
            <a:r>
              <a:rPr lang="en-US" sz="4000" b="1" i="0" u="none" strike="noStrike" baseline="0" dirty="0">
                <a:solidFill>
                  <a:srgbClr val="000000"/>
                </a:solidFill>
                <a:latin typeface="Tw Cen MT" panose="020B0602020104020603" pitchFamily="34" charset="0"/>
              </a:rPr>
              <a:t>Breaking the Bread </a:t>
            </a:r>
          </a:p>
          <a:p>
            <a:pPr algn="ctr"/>
            <a:r>
              <a:rPr lang="en-US" sz="4000" b="1" i="0" u="none" strike="noStrike" baseline="0" dirty="0">
                <a:solidFill>
                  <a:srgbClr val="000000"/>
                </a:solidFill>
                <a:latin typeface="Tw Cen MT" panose="020B0602020104020603" pitchFamily="34" charset="0"/>
              </a:rPr>
              <a:t>and </a:t>
            </a:r>
          </a:p>
          <a:p>
            <a:pPr algn="ctr"/>
            <a:r>
              <a:rPr lang="en-US" sz="4000" b="1" i="0" u="none" strike="noStrike" baseline="0" dirty="0">
                <a:solidFill>
                  <a:srgbClr val="000000"/>
                </a:solidFill>
                <a:latin typeface="Tw Cen MT" panose="020B0602020104020603" pitchFamily="34" charset="0"/>
              </a:rPr>
              <a:t>Sharing the Cup</a:t>
            </a:r>
            <a:endParaRPr lang="en-US" sz="4000" dirty="0"/>
          </a:p>
        </p:txBody>
      </p:sp>
      <p:pic>
        <p:nvPicPr>
          <p:cNvPr id="14" name="Picture 13">
            <a:extLst>
              <a:ext uri="{FF2B5EF4-FFF2-40B4-BE49-F238E27FC236}">
                <a16:creationId xmlns:a16="http://schemas.microsoft.com/office/drawing/2014/main" id="{D1227DC7-77B1-F0D7-3FFF-4166333699C1}"/>
              </a:ext>
            </a:extLst>
          </p:cNvPr>
          <p:cNvPicPr>
            <a:picLocks noChangeAspect="1"/>
          </p:cNvPicPr>
          <p:nvPr/>
        </p:nvPicPr>
        <p:blipFill>
          <a:blip r:embed="rId3"/>
          <a:stretch>
            <a:fillRect/>
          </a:stretch>
        </p:blipFill>
        <p:spPr>
          <a:xfrm>
            <a:off x="8379725" y="2606722"/>
            <a:ext cx="1733265" cy="3633952"/>
          </a:xfrm>
          <a:prstGeom prst="rect">
            <a:avLst/>
          </a:prstGeom>
        </p:spPr>
      </p:pic>
    </p:spTree>
    <p:extLst>
      <p:ext uri="{BB962C8B-B14F-4D97-AF65-F5344CB8AC3E}">
        <p14:creationId xmlns:p14="http://schemas.microsoft.com/office/powerpoint/2010/main" val="1564052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83CC1920-17CA-0EA0-76CE-9B7481F137C5}"/>
              </a:ext>
            </a:extLst>
          </p:cNvPr>
          <p:cNvSpPr>
            <a:spLocks noGrp="1" noChangeArrowheads="1"/>
          </p:cNvSpPr>
          <p:nvPr>
            <p:ph type="title" idx="4294967295"/>
          </p:nvPr>
        </p:nvSpPr>
        <p:spPr>
          <a:xfrm>
            <a:off x="2209800" y="-1676400"/>
            <a:ext cx="7772400" cy="1143000"/>
          </a:xfrm>
        </p:spPr>
        <p:txBody>
          <a:bodyPr/>
          <a:lstStyle/>
          <a:p>
            <a:pPr eaLnBrk="1" hangingPunct="1"/>
            <a:r>
              <a:rPr lang="en-US" altLang="en-US"/>
              <a:t>Sweet, Sweet Spirit</a:t>
            </a:r>
            <a:br>
              <a:rPr lang="en-US" altLang="en-US"/>
            </a:br>
            <a:r>
              <a:rPr lang="en-US" altLang="en-US"/>
              <a:t>(Refrain)</a:t>
            </a:r>
          </a:p>
        </p:txBody>
      </p:sp>
      <p:sp>
        <p:nvSpPr>
          <p:cNvPr id="342022" name="Text Box 6">
            <a:extLst>
              <a:ext uri="{FF2B5EF4-FFF2-40B4-BE49-F238E27FC236}">
                <a16:creationId xmlns:a16="http://schemas.microsoft.com/office/drawing/2014/main" id="{BAE08C17-4480-B61E-3315-E1EBC7E80868}"/>
              </a:ext>
            </a:extLst>
          </p:cNvPr>
          <p:cNvSpPr txBox="1">
            <a:spLocks noChangeArrowheads="1"/>
          </p:cNvSpPr>
          <p:nvPr/>
        </p:nvSpPr>
        <p:spPr bwMode="auto">
          <a:xfrm>
            <a:off x="3466532" y="1255131"/>
            <a:ext cx="8338781" cy="4893647"/>
          </a:xfrm>
          <a:prstGeom prst="rect">
            <a:avLst/>
          </a:prstGeom>
          <a:noFill/>
          <a:ln w="9525">
            <a:noFill/>
            <a:miter lim="800000"/>
            <a:headEnd/>
            <a:tailEnd/>
          </a:ln>
          <a:effectLst>
            <a:outerShdw dist="45791" dir="2021404" algn="ctr" rotWithShape="0">
              <a:schemeClr val="tx1"/>
            </a:outerShdw>
          </a:effectLst>
        </p:spPr>
        <p:txBody>
          <a:bodyPr wrap="square">
            <a:spAutoFit/>
          </a:bodyPr>
          <a:lstStyle/>
          <a:p>
            <a:pPr defTabSz="914400" fontAlgn="base">
              <a:spcBef>
                <a:spcPct val="50000"/>
              </a:spcBef>
              <a:spcAft>
                <a:spcPct val="0"/>
              </a:spcAft>
              <a:defRPr/>
            </a:pPr>
            <a:r>
              <a:rPr lang="en-US" sz="4800" b="1" dirty="0">
                <a:solidFill>
                  <a:srgbClr val="FFFFFF"/>
                </a:solidFill>
                <a:latin typeface="Times New Roman" pitchFamily="18" charset="0"/>
                <a:cs typeface="Arial" charset="0"/>
              </a:rPr>
              <a:t>So, forget about yourself And concentrate on Him and worship Him</a:t>
            </a:r>
          </a:p>
          <a:p>
            <a:pPr defTabSz="914400" fontAlgn="base">
              <a:spcBef>
                <a:spcPct val="50000"/>
              </a:spcBef>
              <a:spcAft>
                <a:spcPct val="0"/>
              </a:spcAft>
              <a:defRPr/>
            </a:pPr>
            <a:r>
              <a:rPr lang="en-US" sz="4800" b="1" dirty="0">
                <a:solidFill>
                  <a:srgbClr val="FFFFFF"/>
                </a:solidFill>
                <a:latin typeface="Times New Roman" pitchFamily="18" charset="0"/>
                <a:cs typeface="Arial" charset="0"/>
              </a:rPr>
              <a:t>So, forget about yourself And concentrate on Him and worship Him</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0F291-E3AB-34A4-1AC9-0613C667379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09F323F-38DB-4A27-880F-843A01F36D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1999" cy="4907902"/>
          </a:xfrm>
          <a:prstGeom prst="rect">
            <a:avLst/>
          </a:prstGeom>
        </p:spPr>
      </p:pic>
      <p:pic>
        <p:nvPicPr>
          <p:cNvPr id="8" name="Picture 7" descr="Logo&#10;&#10;Description automatically generated">
            <a:extLst>
              <a:ext uri="{FF2B5EF4-FFF2-40B4-BE49-F238E27FC236}">
                <a16:creationId xmlns:a16="http://schemas.microsoft.com/office/drawing/2014/main" id="{264AD406-9F42-BD15-CDF7-24B6F4339601}"/>
              </a:ext>
            </a:extLst>
          </p:cNvPr>
          <p:cNvPicPr>
            <a:picLocks noChangeAspect="1"/>
          </p:cNvPicPr>
          <p:nvPr/>
        </p:nvPicPr>
        <p:blipFill rotWithShape="1">
          <a:blip r:embed="rId4">
            <a:extLst>
              <a:ext uri="{28A0092B-C50C-407E-A947-70E740481C1C}">
                <a14:useLocalDpi xmlns:a14="http://schemas.microsoft.com/office/drawing/2010/main" val="0"/>
              </a:ext>
            </a:extLst>
          </a:blip>
          <a:srcRect r="-2" b="3195"/>
          <a:stretch/>
        </p:blipFill>
        <p:spPr>
          <a:xfrm>
            <a:off x="0" y="2954516"/>
            <a:ext cx="1317072" cy="3445005"/>
          </a:xfrm>
          <a:prstGeom prst="rect">
            <a:avLst/>
          </a:prstGeom>
        </p:spPr>
      </p:pic>
      <p:sp>
        <p:nvSpPr>
          <p:cNvPr id="2" name="Title 1">
            <a:extLst>
              <a:ext uri="{FF2B5EF4-FFF2-40B4-BE49-F238E27FC236}">
                <a16:creationId xmlns:a16="http://schemas.microsoft.com/office/drawing/2014/main" id="{CF6A4CBB-A83B-D875-F9A2-48D966E0D5A6}"/>
              </a:ext>
            </a:extLst>
          </p:cNvPr>
          <p:cNvSpPr>
            <a:spLocks noGrp="1"/>
          </p:cNvSpPr>
          <p:nvPr>
            <p:ph type="title"/>
          </p:nvPr>
        </p:nvSpPr>
        <p:spPr>
          <a:xfrm>
            <a:off x="943583" y="5075852"/>
            <a:ext cx="11148323" cy="1028082"/>
          </a:xfrm>
        </p:spPr>
        <p:txBody>
          <a:bodyPr>
            <a:noAutofit/>
          </a:bodyPr>
          <a:lstStyle/>
          <a:p>
            <a:pPr algn="ctr"/>
            <a:r>
              <a:rPr kumimoji="0" lang="en-US" sz="66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PRAYERS OF THE PEOPLE</a:t>
            </a:r>
            <a:endParaRPr lang="en-US" sz="6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6411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744BFA-FB05-068A-47F0-1D66DD4E119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5B1D6FB-E1A0-C675-A29D-19B7C6D8252A}"/>
              </a:ext>
            </a:extLst>
          </p:cNvPr>
          <p:cNvSpPr txBox="1"/>
          <p:nvPr/>
        </p:nvSpPr>
        <p:spPr>
          <a:xfrm>
            <a:off x="2804161" y="81315"/>
            <a:ext cx="6368142" cy="884738"/>
          </a:xfrm>
          <a:prstGeom prst="rect">
            <a:avLst/>
          </a:prstGeom>
        </p:spPr>
        <p:txBody>
          <a:bodyPr vert="horz" lIns="91440" tIns="45720" rIns="91440" bIns="45720" rtlCol="0" anchor="b">
            <a:normAutofit/>
          </a:bodyPr>
          <a:lstStyle/>
          <a:p>
            <a:pPr marL="0" marR="0" lvl="0" indent="0" defTabSz="914400" fontAlgn="base">
              <a:lnSpc>
                <a:spcPct val="85000"/>
              </a:lnSpc>
              <a:spcBef>
                <a:spcPct val="0"/>
              </a:spcBef>
              <a:spcAft>
                <a:spcPts val="600"/>
              </a:spcAft>
              <a:buClrTx/>
              <a:buSzTx/>
              <a:tabLst/>
              <a:defRPr/>
            </a:pPr>
            <a:r>
              <a:rPr kumimoji="0" lang="en-US" sz="5400" b="1" i="0" u="sng" strike="noStrike" cap="none" spc="-50" normalizeH="0" noProof="0" dirty="0">
                <a:ln>
                  <a:noFill/>
                </a:ln>
                <a:solidFill>
                  <a:schemeClr val="tx1">
                    <a:lumMod val="75000"/>
                    <a:lumOff val="25000"/>
                  </a:schemeClr>
                </a:solidFill>
                <a:effectLst/>
                <a:uLnTx/>
                <a:uFillTx/>
                <a:latin typeface="Arial" panose="020B0604020202020204" pitchFamily="34" charset="0"/>
                <a:ea typeface="+mj-ea"/>
                <a:cs typeface="Arial" panose="020B0604020202020204" pitchFamily="34" charset="0"/>
              </a:rPr>
              <a:t>The Lord’s Prayer</a:t>
            </a:r>
          </a:p>
        </p:txBody>
      </p:sp>
      <p:pic>
        <p:nvPicPr>
          <p:cNvPr id="8" name="Picture 7" descr="Logo&#10;&#10;Description automatically generated">
            <a:extLst>
              <a:ext uri="{FF2B5EF4-FFF2-40B4-BE49-F238E27FC236}">
                <a16:creationId xmlns:a16="http://schemas.microsoft.com/office/drawing/2014/main" id="{29386AA2-BACF-FA93-D495-4CB7F8C6BCF2}"/>
              </a:ext>
            </a:extLst>
          </p:cNvPr>
          <p:cNvPicPr>
            <a:picLocks noChangeAspect="1"/>
          </p:cNvPicPr>
          <p:nvPr/>
        </p:nvPicPr>
        <p:blipFill rotWithShape="1">
          <a:blip r:embed="rId2">
            <a:extLst>
              <a:ext uri="{28A0092B-C50C-407E-A947-70E740481C1C}">
                <a14:useLocalDpi xmlns:a14="http://schemas.microsoft.com/office/drawing/2010/main" val="0"/>
              </a:ext>
            </a:extLst>
          </a:blip>
          <a:srcRect r="-1" b="17707"/>
          <a:stretch>
            <a:fillRect/>
          </a:stretch>
        </p:blipFill>
        <p:spPr>
          <a:xfrm>
            <a:off x="2256236" y="164597"/>
            <a:ext cx="547924" cy="929914"/>
          </a:xfrm>
          <a:prstGeom prst="rect">
            <a:avLst/>
          </a:prstGeom>
        </p:spPr>
      </p:pic>
      <p:sp>
        <p:nvSpPr>
          <p:cNvPr id="10" name="TextBox 9">
            <a:extLst>
              <a:ext uri="{FF2B5EF4-FFF2-40B4-BE49-F238E27FC236}">
                <a16:creationId xmlns:a16="http://schemas.microsoft.com/office/drawing/2014/main" id="{F6D7AF27-7F89-4851-CDEE-B32DFC4E6A7F}"/>
              </a:ext>
            </a:extLst>
          </p:cNvPr>
          <p:cNvSpPr txBox="1"/>
          <p:nvPr/>
        </p:nvSpPr>
        <p:spPr>
          <a:xfrm>
            <a:off x="409666" y="1090888"/>
            <a:ext cx="11661503" cy="3670180"/>
          </a:xfrm>
          <a:prstGeom prst="rect">
            <a:avLst/>
          </a:prstGeom>
        </p:spPr>
        <p:txBody>
          <a:bodyPr vert="horz" lIns="0" tIns="45720" rIns="0" bIns="45720" rtlCol="0">
            <a:noAutofit/>
          </a:bodyPr>
          <a:lstStyle/>
          <a:p>
            <a:pPr marL="0" marR="0" lvl="0" indent="0" defTabSz="914400" fontAlgn="base">
              <a:lnSpc>
                <a:spcPct val="90000"/>
              </a:lnSpc>
              <a:spcBef>
                <a:spcPct val="50000"/>
              </a:spcBef>
              <a:spcAft>
                <a:spcPct val="0"/>
              </a:spcAft>
              <a:buClr>
                <a:schemeClr val="accent1"/>
              </a:buClr>
              <a:buSzTx/>
              <a:buFont typeface="Calibri" panose="020F0502020204030204" pitchFamily="34" charset="0"/>
              <a:buNone/>
              <a:tabLst/>
              <a:defRPr/>
            </a:pPr>
            <a:r>
              <a:rPr kumimoji="0" lang="en-US" sz="5800" b="1" i="0" u="none" strike="noStrike" cap="none" spc="0" normalizeH="0" baseline="0" noProof="0" dirty="0">
                <a:ln>
                  <a:noFill/>
                </a:ln>
                <a:solidFill>
                  <a:schemeClr val="tx1">
                    <a:lumMod val="75000"/>
                    <a:lumOff val="25000"/>
                  </a:schemeClr>
                </a:solidFill>
                <a:effectLst/>
                <a:uLnTx/>
                <a:uFillTx/>
                <a:latin typeface="Arial" panose="020B0604020202020204" pitchFamily="34" charset="0"/>
                <a:cs typeface="Arial" panose="020B0604020202020204" pitchFamily="34" charset="0"/>
              </a:rPr>
              <a:t>Our Father who art in heaven, hallowed be thy name thy kingdom come, thy will be done on earth as it is in heaven. Give  us this day our daily bread; and forgive us our trespasses as we forgive those who trespass</a:t>
            </a:r>
          </a:p>
        </p:txBody>
      </p:sp>
    </p:spTree>
    <p:extLst>
      <p:ext uri="{BB962C8B-B14F-4D97-AF65-F5344CB8AC3E}">
        <p14:creationId xmlns:p14="http://schemas.microsoft.com/office/powerpoint/2010/main" val="3472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384E5-3A50-53EB-2B97-CB1368ACEA57}"/>
            </a:ext>
          </a:extLst>
        </p:cNvPr>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F0882488-E1BB-F90C-C33B-18FDAEFCDB50}"/>
              </a:ext>
            </a:extLst>
          </p:cNvPr>
          <p:cNvPicPr>
            <a:picLocks noChangeAspect="1"/>
          </p:cNvPicPr>
          <p:nvPr/>
        </p:nvPicPr>
        <p:blipFill rotWithShape="1">
          <a:blip r:embed="rId2">
            <a:extLst>
              <a:ext uri="{28A0092B-C50C-407E-A947-70E740481C1C}">
                <a14:useLocalDpi xmlns:a14="http://schemas.microsoft.com/office/drawing/2010/main" val="0"/>
              </a:ext>
            </a:extLst>
          </a:blip>
          <a:srcRect r="-2" b="3195"/>
          <a:stretch/>
        </p:blipFill>
        <p:spPr>
          <a:xfrm>
            <a:off x="101290" y="245509"/>
            <a:ext cx="686940" cy="1796798"/>
          </a:xfrm>
          <a:prstGeom prst="rect">
            <a:avLst/>
          </a:prstGeom>
        </p:spPr>
      </p:pic>
      <p:sp>
        <p:nvSpPr>
          <p:cNvPr id="10" name="TextBox 9">
            <a:extLst>
              <a:ext uri="{FF2B5EF4-FFF2-40B4-BE49-F238E27FC236}">
                <a16:creationId xmlns:a16="http://schemas.microsoft.com/office/drawing/2014/main" id="{80E27B18-EE8B-4020-E4A8-8CE4885F9B48}"/>
              </a:ext>
            </a:extLst>
          </p:cNvPr>
          <p:cNvSpPr txBox="1"/>
          <p:nvPr/>
        </p:nvSpPr>
        <p:spPr>
          <a:xfrm>
            <a:off x="788230" y="540349"/>
            <a:ext cx="11680060" cy="4555093"/>
          </a:xfrm>
          <a:prstGeom prst="rect">
            <a:avLst/>
          </a:prstGeom>
          <a:noFill/>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5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against us. And lead us not into temptation, but deliver us from evil, for thine is the kingdom, and the power and the glory forever. Amen.</a:t>
            </a:r>
            <a:endParaRPr kumimoji="0" lang="en-US" sz="5800" b="1" i="0" u="none" strike="noStrike" kern="1200" cap="none" spc="0" normalizeH="0" baseline="0" noProof="0" dirty="0">
              <a:ln>
                <a:noFill/>
              </a:ln>
              <a:effectLst/>
              <a:uLnTx/>
              <a:uFillTx/>
              <a:latin typeface="Times New Roman" charset="0"/>
              <a:ea typeface="+mn-ea"/>
              <a:cs typeface="+mn-cs"/>
            </a:endParaRPr>
          </a:p>
        </p:txBody>
      </p:sp>
    </p:spTree>
    <p:extLst>
      <p:ext uri="{BB962C8B-B14F-4D97-AF65-F5344CB8AC3E}">
        <p14:creationId xmlns:p14="http://schemas.microsoft.com/office/powerpoint/2010/main" val="4231261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536D5-0FAB-0A4B-71CA-C777D9FA354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8C96D08-EBCD-0AA1-3224-B1404E31D4D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1999" cy="4305300"/>
          </a:xfrm>
          <a:prstGeom prst="rect">
            <a:avLst/>
          </a:prstGeom>
        </p:spPr>
      </p:pic>
      <p:pic>
        <p:nvPicPr>
          <p:cNvPr id="8" name="Picture 7" descr="Logo&#10;&#10;Description automatically generated">
            <a:extLst>
              <a:ext uri="{FF2B5EF4-FFF2-40B4-BE49-F238E27FC236}">
                <a16:creationId xmlns:a16="http://schemas.microsoft.com/office/drawing/2014/main" id="{5DE1D802-F8E7-2FDF-F66D-744E1432C939}"/>
              </a:ext>
            </a:extLst>
          </p:cNvPr>
          <p:cNvPicPr>
            <a:picLocks noChangeAspect="1"/>
          </p:cNvPicPr>
          <p:nvPr/>
        </p:nvPicPr>
        <p:blipFill rotWithShape="1">
          <a:blip r:embed="rId4">
            <a:extLst>
              <a:ext uri="{28A0092B-C50C-407E-A947-70E740481C1C}">
                <a14:useLocalDpi xmlns:a14="http://schemas.microsoft.com/office/drawing/2010/main" val="0"/>
              </a:ext>
            </a:extLst>
          </a:blip>
          <a:srcRect r="-2" b="3195"/>
          <a:stretch/>
        </p:blipFill>
        <p:spPr>
          <a:xfrm>
            <a:off x="1838065" y="3429000"/>
            <a:ext cx="1063397" cy="2781479"/>
          </a:xfrm>
          <a:prstGeom prst="rect">
            <a:avLst/>
          </a:prstGeom>
        </p:spPr>
      </p:pic>
      <p:sp>
        <p:nvSpPr>
          <p:cNvPr id="2" name="Title 1">
            <a:extLst>
              <a:ext uri="{FF2B5EF4-FFF2-40B4-BE49-F238E27FC236}">
                <a16:creationId xmlns:a16="http://schemas.microsoft.com/office/drawing/2014/main" id="{356556A2-7B45-1A1A-6640-BBEECE701891}"/>
              </a:ext>
            </a:extLst>
          </p:cNvPr>
          <p:cNvSpPr>
            <a:spLocks noGrp="1"/>
          </p:cNvSpPr>
          <p:nvPr>
            <p:ph type="title"/>
          </p:nvPr>
        </p:nvSpPr>
        <p:spPr>
          <a:xfrm>
            <a:off x="0" y="5337529"/>
            <a:ext cx="11948160" cy="1011676"/>
          </a:xfrm>
        </p:spPr>
        <p:txBody>
          <a:bodyPr>
            <a:noAutofit/>
          </a:bodyPr>
          <a:lstStyle/>
          <a:p>
            <a:pPr algn="ctr"/>
            <a:r>
              <a:rPr kumimoji="0" lang="en-US" sz="5400" b="1" i="0" u="sng"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CLOSING SONG</a:t>
            </a:r>
            <a:br>
              <a:rPr kumimoji="0" lang="en-US" sz="54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br>
              <a:rPr kumimoji="0" lang="en-US"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“FREELY, FREELY” </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73478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A833A-C589-3761-1B9E-1EAFF671B7F5}"/>
            </a:ext>
          </a:extLst>
        </p:cNvPr>
        <p:cNvGrpSpPr/>
        <p:nvPr/>
      </p:nvGrpSpPr>
      <p:grpSpPr>
        <a:xfrm>
          <a:off x="0" y="0"/>
          <a:ext cx="0" cy="0"/>
          <a:chOff x="0" y="0"/>
          <a:chExt cx="0" cy="0"/>
        </a:xfrm>
      </p:grpSpPr>
      <p:sp>
        <p:nvSpPr>
          <p:cNvPr id="2051" name="Text Box 3">
            <a:extLst>
              <a:ext uri="{FF2B5EF4-FFF2-40B4-BE49-F238E27FC236}">
                <a16:creationId xmlns:a16="http://schemas.microsoft.com/office/drawing/2014/main" id="{88FD449F-DA48-1186-A710-8F0306199B92}"/>
              </a:ext>
            </a:extLst>
          </p:cNvPr>
          <p:cNvSpPr txBox="1">
            <a:spLocks noChangeArrowheads="1"/>
          </p:cNvSpPr>
          <p:nvPr/>
        </p:nvSpPr>
        <p:spPr bwMode="auto">
          <a:xfrm>
            <a:off x="1524000" y="304801"/>
            <a:ext cx="87630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50000"/>
              </a:spcBef>
              <a:spcAft>
                <a:spcPct val="0"/>
              </a:spcAft>
              <a:defRPr/>
            </a:pPr>
            <a:r>
              <a:rPr lang="en-US" sz="4000" b="1" dirty="0">
                <a:solidFill>
                  <a:srgbClr val="FFFF00"/>
                </a:solidFill>
                <a:latin typeface="Times New Roman" pitchFamily="18" charset="0"/>
              </a:rPr>
              <a:t>Freely, Freely </a:t>
            </a:r>
            <a:endParaRPr lang="en-US" sz="2400" b="1" dirty="0">
              <a:solidFill>
                <a:srgbClr val="FFFF00"/>
              </a:solidFill>
              <a:latin typeface="Times New Roman" pitchFamily="18" charset="0"/>
            </a:endParaRPr>
          </a:p>
        </p:txBody>
      </p:sp>
      <p:sp>
        <p:nvSpPr>
          <p:cNvPr id="2052" name="Text Box 4">
            <a:extLst>
              <a:ext uri="{FF2B5EF4-FFF2-40B4-BE49-F238E27FC236}">
                <a16:creationId xmlns:a16="http://schemas.microsoft.com/office/drawing/2014/main" id="{5D567802-AEB0-695D-5207-16B7749AA977}"/>
              </a:ext>
            </a:extLst>
          </p:cNvPr>
          <p:cNvSpPr txBox="1">
            <a:spLocks noChangeArrowheads="1"/>
          </p:cNvSpPr>
          <p:nvPr/>
        </p:nvSpPr>
        <p:spPr bwMode="auto">
          <a:xfrm>
            <a:off x="9144000" y="304801"/>
            <a:ext cx="1524000" cy="7080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50000"/>
              </a:spcBef>
              <a:spcAft>
                <a:spcPct val="0"/>
              </a:spcAft>
              <a:defRPr/>
            </a:pPr>
            <a:r>
              <a:rPr lang="en-US" sz="4000" b="1" dirty="0">
                <a:solidFill>
                  <a:srgbClr val="FFFF00"/>
                </a:solidFill>
                <a:latin typeface="Times New Roman" pitchFamily="18" charset="0"/>
              </a:rPr>
              <a:t>389</a:t>
            </a:r>
          </a:p>
        </p:txBody>
      </p:sp>
      <p:sp>
        <p:nvSpPr>
          <p:cNvPr id="2053" name="Text Box 5">
            <a:extLst>
              <a:ext uri="{FF2B5EF4-FFF2-40B4-BE49-F238E27FC236}">
                <a16:creationId xmlns:a16="http://schemas.microsoft.com/office/drawing/2014/main" id="{C60C309B-7BEE-ED20-E41A-BB2964C77B01}"/>
              </a:ext>
            </a:extLst>
          </p:cNvPr>
          <p:cNvSpPr txBox="1">
            <a:spLocks noChangeArrowheads="1"/>
          </p:cNvSpPr>
          <p:nvPr/>
        </p:nvSpPr>
        <p:spPr bwMode="auto">
          <a:xfrm>
            <a:off x="1524000" y="1676401"/>
            <a:ext cx="9144000" cy="547842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50000"/>
              </a:spcBef>
              <a:spcAft>
                <a:spcPct val="0"/>
              </a:spcAft>
              <a:defRPr/>
            </a:pPr>
            <a:r>
              <a:rPr lang="en-US" sz="5000" b="1" dirty="0">
                <a:solidFill>
                  <a:srgbClr val="FFFFFF"/>
                </a:solidFill>
                <a:latin typeface="Times New Roman" pitchFamily="18" charset="0"/>
              </a:rPr>
              <a:t>God forgave my sin in Jesus' name, I've been born again in Jesus' name, and in Jesus' name </a:t>
            </a:r>
          </a:p>
          <a:p>
            <a:pPr algn="ctr" defTabSz="914400" fontAlgn="base">
              <a:spcBef>
                <a:spcPct val="50000"/>
              </a:spcBef>
              <a:spcAft>
                <a:spcPct val="0"/>
              </a:spcAft>
              <a:defRPr/>
            </a:pPr>
            <a:r>
              <a:rPr lang="en-US" sz="5000" b="1" dirty="0">
                <a:solidFill>
                  <a:srgbClr val="FFFFFF"/>
                </a:solidFill>
                <a:latin typeface="Times New Roman" pitchFamily="18" charset="0"/>
              </a:rPr>
              <a:t> I come to you, to share his love as he told me to. </a:t>
            </a:r>
          </a:p>
          <a:p>
            <a:pPr algn="ctr" defTabSz="914400" fontAlgn="base">
              <a:spcBef>
                <a:spcPct val="50000"/>
              </a:spcBef>
              <a:spcAft>
                <a:spcPct val="0"/>
              </a:spcAft>
              <a:defRPr/>
            </a:pPr>
            <a:r>
              <a:rPr lang="en-US" sz="5000" b="1" dirty="0">
                <a:solidFill>
                  <a:srgbClr val="FFFFFF"/>
                </a:solidFill>
                <a:latin typeface="Times New Roman" pitchFamily="18" charset="0"/>
              </a:rPr>
              <a:t> </a:t>
            </a:r>
          </a:p>
        </p:txBody>
      </p:sp>
      <p:sp>
        <p:nvSpPr>
          <p:cNvPr id="3077" name="Rectangle 6">
            <a:extLst>
              <a:ext uri="{FF2B5EF4-FFF2-40B4-BE49-F238E27FC236}">
                <a16:creationId xmlns:a16="http://schemas.microsoft.com/office/drawing/2014/main" id="{5395E9E6-4C80-D379-E7A0-CB95BE9A5E90}"/>
              </a:ext>
            </a:extLst>
          </p:cNvPr>
          <p:cNvSpPr>
            <a:spLocks noGrp="1" noChangeArrowheads="1"/>
          </p:cNvSpPr>
          <p:nvPr>
            <p:ph type="title" idx="4294967295"/>
          </p:nvPr>
        </p:nvSpPr>
        <p:spPr>
          <a:xfrm>
            <a:off x="2209800" y="-1676400"/>
            <a:ext cx="7772400" cy="1143000"/>
          </a:xfrm>
        </p:spPr>
        <p:txBody>
          <a:bodyPr/>
          <a:lstStyle/>
          <a:p>
            <a:pPr eaLnBrk="1" hangingPunct="1"/>
            <a:r>
              <a:rPr lang="en-US" altLang="en-US" dirty="0"/>
              <a:t>Take My Life, and Let It Be</a:t>
            </a:r>
            <a:br>
              <a:rPr lang="en-US" altLang="en-US" dirty="0"/>
            </a:br>
            <a:r>
              <a:rPr lang="en-US" altLang="en-US" dirty="0"/>
              <a:t>(Verse 1)</a:t>
            </a:r>
          </a:p>
        </p:txBody>
      </p:sp>
      <p:sp>
        <p:nvSpPr>
          <p:cNvPr id="2055" name="Rectangle 7">
            <a:extLst>
              <a:ext uri="{FF2B5EF4-FFF2-40B4-BE49-F238E27FC236}">
                <a16:creationId xmlns:a16="http://schemas.microsoft.com/office/drawing/2014/main" id="{B6E049AE-9CAF-FABB-0EC9-4B9D401B491F}"/>
              </a:ext>
            </a:extLst>
          </p:cNvPr>
          <p:cNvSpPr>
            <a:spLocks noChangeArrowheads="1"/>
          </p:cNvSpPr>
          <p:nvPr/>
        </p:nvSpPr>
        <p:spPr bwMode="auto">
          <a:xfrm>
            <a:off x="4545851" y="990600"/>
            <a:ext cx="3128869" cy="33855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defTabSz="914400" fontAlgn="base">
              <a:spcBef>
                <a:spcPct val="50000"/>
              </a:spcBef>
              <a:spcAft>
                <a:spcPct val="0"/>
              </a:spcAft>
              <a:defRPr/>
            </a:pPr>
            <a:r>
              <a:rPr lang="en-US" sz="1600" b="1" dirty="0">
                <a:solidFill>
                  <a:srgbClr val="FFFF00"/>
                </a:solidFill>
                <a:latin typeface="Times New Roman" pitchFamily="18" charset="0"/>
              </a:rPr>
              <a:t>WORDS: Carol Owens in 1972 )</a:t>
            </a:r>
            <a:endParaRPr lang="en-US" sz="2200" b="1" dirty="0">
              <a:solidFill>
                <a:srgbClr val="FFFF00"/>
              </a:solidFill>
              <a:latin typeface="Times New Roman" pitchFamily="18" charset="0"/>
            </a:endParaRPr>
          </a:p>
        </p:txBody>
      </p:sp>
      <p:pic>
        <p:nvPicPr>
          <p:cNvPr id="3" name="Picture 2">
            <a:extLst>
              <a:ext uri="{FF2B5EF4-FFF2-40B4-BE49-F238E27FC236}">
                <a16:creationId xmlns:a16="http://schemas.microsoft.com/office/drawing/2014/main" id="{84A60402-C0B2-111B-9429-C68C68A361A4}"/>
              </a:ext>
            </a:extLst>
          </p:cNvPr>
          <p:cNvPicPr>
            <a:picLocks noChangeAspect="1"/>
          </p:cNvPicPr>
          <p:nvPr/>
        </p:nvPicPr>
        <p:blipFill>
          <a:blip r:embed="rId2"/>
          <a:stretch>
            <a:fillRect/>
          </a:stretch>
        </p:blipFill>
        <p:spPr>
          <a:xfrm>
            <a:off x="8497229" y="5296829"/>
            <a:ext cx="1880839" cy="791737"/>
          </a:xfrm>
          <a:prstGeom prst="rect">
            <a:avLst/>
          </a:prstGeom>
        </p:spPr>
      </p:pic>
    </p:spTree>
    <p:extLst>
      <p:ext uri="{BB962C8B-B14F-4D97-AF65-F5344CB8AC3E}">
        <p14:creationId xmlns:p14="http://schemas.microsoft.com/office/powerpoint/2010/main" val="4211532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61888-B522-20AC-D386-BA26D0C87CDB}"/>
            </a:ext>
          </a:extLst>
        </p:cNvPr>
        <p:cNvGrpSpPr/>
        <p:nvPr/>
      </p:nvGrpSpPr>
      <p:grpSpPr>
        <a:xfrm>
          <a:off x="0" y="0"/>
          <a:ext cx="0" cy="0"/>
          <a:chOff x="0" y="0"/>
          <a:chExt cx="0" cy="0"/>
        </a:xfrm>
      </p:grpSpPr>
      <p:sp>
        <p:nvSpPr>
          <p:cNvPr id="46082" name="Text Box 2">
            <a:extLst>
              <a:ext uri="{FF2B5EF4-FFF2-40B4-BE49-F238E27FC236}">
                <a16:creationId xmlns:a16="http://schemas.microsoft.com/office/drawing/2014/main" id="{EA3797EE-733F-1EF1-4A0C-4DEC63F8B662}"/>
              </a:ext>
            </a:extLst>
          </p:cNvPr>
          <p:cNvSpPr txBox="1">
            <a:spLocks noChangeArrowheads="1"/>
          </p:cNvSpPr>
          <p:nvPr/>
        </p:nvSpPr>
        <p:spPr bwMode="auto">
          <a:xfrm>
            <a:off x="1524000" y="1096964"/>
            <a:ext cx="9144000" cy="393954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50000"/>
              </a:spcBef>
              <a:spcAft>
                <a:spcPct val="0"/>
              </a:spcAft>
              <a:defRPr/>
            </a:pPr>
            <a:r>
              <a:rPr lang="en-US" sz="5000" b="1" dirty="0">
                <a:solidFill>
                  <a:srgbClr val="FFFFFF"/>
                </a:solidFill>
                <a:latin typeface="Times New Roman" pitchFamily="18" charset="0"/>
              </a:rPr>
              <a:t> He said "Freely, freely you have received, freely, freely give. Go in my name, and because you believe, others will know that I live." </a:t>
            </a:r>
          </a:p>
        </p:txBody>
      </p:sp>
      <p:sp>
        <p:nvSpPr>
          <p:cNvPr id="3" name="TextBox 2">
            <a:extLst>
              <a:ext uri="{FF2B5EF4-FFF2-40B4-BE49-F238E27FC236}">
                <a16:creationId xmlns:a16="http://schemas.microsoft.com/office/drawing/2014/main" id="{3CCA335C-B0F9-A896-42F3-F94054CB6EB1}"/>
              </a:ext>
            </a:extLst>
          </p:cNvPr>
          <p:cNvSpPr txBox="1"/>
          <p:nvPr/>
        </p:nvSpPr>
        <p:spPr>
          <a:xfrm>
            <a:off x="2177275" y="550551"/>
            <a:ext cx="2060188" cy="369332"/>
          </a:xfrm>
          <a:prstGeom prst="rect">
            <a:avLst/>
          </a:prstGeom>
          <a:noFill/>
        </p:spPr>
        <p:txBody>
          <a:bodyPr wrap="square">
            <a:spAutoFit/>
          </a:bodyPr>
          <a:lstStyle/>
          <a:p>
            <a:r>
              <a:rPr lang="en-US" dirty="0"/>
              <a:t>r</a:t>
            </a:r>
          </a:p>
        </p:txBody>
      </p:sp>
      <p:sp>
        <p:nvSpPr>
          <p:cNvPr id="4" name="TextBox 3">
            <a:extLst>
              <a:ext uri="{FF2B5EF4-FFF2-40B4-BE49-F238E27FC236}">
                <a16:creationId xmlns:a16="http://schemas.microsoft.com/office/drawing/2014/main" id="{068D4189-F350-0CFE-8FF0-FEDE23DA00BB}"/>
              </a:ext>
            </a:extLst>
          </p:cNvPr>
          <p:cNvSpPr txBox="1"/>
          <p:nvPr/>
        </p:nvSpPr>
        <p:spPr>
          <a:xfrm>
            <a:off x="992459" y="242775"/>
            <a:ext cx="2060188" cy="677108"/>
          </a:xfrm>
          <a:prstGeom prst="rect">
            <a:avLst/>
          </a:prstGeom>
          <a:solidFill>
            <a:srgbClr val="002060"/>
          </a:solidFill>
        </p:spPr>
        <p:txBody>
          <a:bodyPr wrap="square">
            <a:spAutoFit/>
          </a:bodyPr>
          <a:lstStyle/>
          <a:p>
            <a:pPr algn="ctr"/>
            <a:r>
              <a:rPr lang="en-US" sz="3800" b="1" i="1" dirty="0">
                <a:solidFill>
                  <a:srgbClr val="FFFF00"/>
                </a:solidFill>
              </a:rPr>
              <a:t>Refrain</a:t>
            </a:r>
          </a:p>
        </p:txBody>
      </p:sp>
    </p:spTree>
    <p:extLst>
      <p:ext uri="{BB962C8B-B14F-4D97-AF65-F5344CB8AC3E}">
        <p14:creationId xmlns:p14="http://schemas.microsoft.com/office/powerpoint/2010/main" val="2838416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8216B-AAB2-0344-0B27-C5BD3146C51E}"/>
            </a:ext>
          </a:extLst>
        </p:cNvPr>
        <p:cNvGrpSpPr/>
        <p:nvPr/>
      </p:nvGrpSpPr>
      <p:grpSpPr>
        <a:xfrm>
          <a:off x="0" y="0"/>
          <a:ext cx="0" cy="0"/>
          <a:chOff x="0" y="0"/>
          <a:chExt cx="0" cy="0"/>
        </a:xfrm>
      </p:grpSpPr>
      <p:sp>
        <p:nvSpPr>
          <p:cNvPr id="46082" name="Text Box 2">
            <a:extLst>
              <a:ext uri="{FF2B5EF4-FFF2-40B4-BE49-F238E27FC236}">
                <a16:creationId xmlns:a16="http://schemas.microsoft.com/office/drawing/2014/main" id="{176A2808-3C5E-541A-5623-77235099BE19}"/>
              </a:ext>
            </a:extLst>
          </p:cNvPr>
          <p:cNvSpPr txBox="1">
            <a:spLocks noChangeArrowheads="1"/>
          </p:cNvSpPr>
          <p:nvPr/>
        </p:nvSpPr>
        <p:spPr bwMode="auto">
          <a:xfrm>
            <a:off x="1524000" y="1096964"/>
            <a:ext cx="9144000" cy="547842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50000"/>
              </a:spcBef>
              <a:spcAft>
                <a:spcPct val="0"/>
              </a:spcAft>
              <a:defRPr/>
            </a:pPr>
            <a:r>
              <a:rPr lang="en-US" sz="5000" b="1" dirty="0">
                <a:solidFill>
                  <a:srgbClr val="FFFFFF"/>
                </a:solidFill>
                <a:latin typeface="Times New Roman" pitchFamily="18" charset="0"/>
              </a:rPr>
              <a:t>All power is given in Jesus' name, in earth and heaven in Jesus' name, and in Jesus' name  </a:t>
            </a:r>
          </a:p>
          <a:p>
            <a:pPr algn="ctr" defTabSz="914400" fontAlgn="base">
              <a:spcBef>
                <a:spcPct val="50000"/>
              </a:spcBef>
              <a:spcAft>
                <a:spcPct val="0"/>
              </a:spcAft>
              <a:defRPr/>
            </a:pPr>
            <a:r>
              <a:rPr lang="en-US" sz="5000" b="1" dirty="0">
                <a:solidFill>
                  <a:srgbClr val="FFFFFF"/>
                </a:solidFill>
                <a:latin typeface="Times New Roman" pitchFamily="18" charset="0"/>
              </a:rPr>
              <a:t>I come to you, to share his power as he told me to.  </a:t>
            </a:r>
          </a:p>
          <a:p>
            <a:pPr algn="ctr" defTabSz="914400" fontAlgn="base">
              <a:spcBef>
                <a:spcPct val="50000"/>
              </a:spcBef>
              <a:spcAft>
                <a:spcPct val="0"/>
              </a:spcAft>
              <a:defRPr/>
            </a:pPr>
            <a:endParaRPr lang="en-US" sz="5000" b="1" dirty="0">
              <a:solidFill>
                <a:srgbClr val="FFFFFF"/>
              </a:solidFill>
              <a:latin typeface="Times New Roman" pitchFamily="18" charset="0"/>
            </a:endParaRPr>
          </a:p>
        </p:txBody>
      </p:sp>
      <p:sp>
        <p:nvSpPr>
          <p:cNvPr id="3" name="TextBox 2">
            <a:extLst>
              <a:ext uri="{FF2B5EF4-FFF2-40B4-BE49-F238E27FC236}">
                <a16:creationId xmlns:a16="http://schemas.microsoft.com/office/drawing/2014/main" id="{136CA5CF-904A-494E-DB18-2FAF608A0C86}"/>
              </a:ext>
            </a:extLst>
          </p:cNvPr>
          <p:cNvSpPr txBox="1"/>
          <p:nvPr/>
        </p:nvSpPr>
        <p:spPr>
          <a:xfrm>
            <a:off x="2177275" y="550551"/>
            <a:ext cx="2060188" cy="369332"/>
          </a:xfrm>
          <a:prstGeom prst="rect">
            <a:avLst/>
          </a:prstGeom>
          <a:noFill/>
        </p:spPr>
        <p:txBody>
          <a:bodyPr wrap="square">
            <a:spAutoFit/>
          </a:bodyPr>
          <a:lstStyle/>
          <a:p>
            <a:r>
              <a:rPr lang="en-US" dirty="0"/>
              <a:t>r</a:t>
            </a:r>
          </a:p>
        </p:txBody>
      </p:sp>
      <p:sp>
        <p:nvSpPr>
          <p:cNvPr id="4" name="TextBox 3">
            <a:extLst>
              <a:ext uri="{FF2B5EF4-FFF2-40B4-BE49-F238E27FC236}">
                <a16:creationId xmlns:a16="http://schemas.microsoft.com/office/drawing/2014/main" id="{7EBDE5CA-A88E-6743-0534-F60484BAB6AA}"/>
              </a:ext>
            </a:extLst>
          </p:cNvPr>
          <p:cNvSpPr txBox="1"/>
          <p:nvPr/>
        </p:nvSpPr>
        <p:spPr>
          <a:xfrm>
            <a:off x="8607812" y="4781322"/>
            <a:ext cx="2060188" cy="677108"/>
          </a:xfrm>
          <a:prstGeom prst="rect">
            <a:avLst/>
          </a:prstGeom>
          <a:solidFill>
            <a:srgbClr val="002060"/>
          </a:solidFill>
        </p:spPr>
        <p:txBody>
          <a:bodyPr wrap="square">
            <a:spAutoFit/>
          </a:bodyPr>
          <a:lstStyle/>
          <a:p>
            <a:pPr algn="ctr"/>
            <a:r>
              <a:rPr lang="en-US" sz="3800" b="1" i="1" dirty="0">
                <a:solidFill>
                  <a:srgbClr val="FFFF00"/>
                </a:solidFill>
              </a:rPr>
              <a:t>Refrain</a:t>
            </a:r>
          </a:p>
        </p:txBody>
      </p:sp>
    </p:spTree>
    <p:extLst>
      <p:ext uri="{BB962C8B-B14F-4D97-AF65-F5344CB8AC3E}">
        <p14:creationId xmlns:p14="http://schemas.microsoft.com/office/powerpoint/2010/main" val="1521042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7ED95-CDCF-45A7-670A-8ED9991C0A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B7767CE-E776-6BD7-55E6-DD9D773DDA5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12191999" cy="4907902"/>
          </a:xfrm>
          <a:prstGeom prst="rect">
            <a:avLst/>
          </a:prstGeom>
        </p:spPr>
      </p:pic>
      <p:pic>
        <p:nvPicPr>
          <p:cNvPr id="8" name="Picture 7" descr="Logo&#10;&#10;Description automatically generated">
            <a:extLst>
              <a:ext uri="{FF2B5EF4-FFF2-40B4-BE49-F238E27FC236}">
                <a16:creationId xmlns:a16="http://schemas.microsoft.com/office/drawing/2014/main" id="{4912B097-B0A2-52BC-606A-E2E31CC6627F}"/>
              </a:ext>
            </a:extLst>
          </p:cNvPr>
          <p:cNvPicPr>
            <a:picLocks noChangeAspect="1"/>
          </p:cNvPicPr>
          <p:nvPr/>
        </p:nvPicPr>
        <p:blipFill rotWithShape="1">
          <a:blip r:embed="rId4">
            <a:extLst>
              <a:ext uri="{28A0092B-C50C-407E-A947-70E740481C1C}">
                <a14:useLocalDpi xmlns:a14="http://schemas.microsoft.com/office/drawing/2010/main" val="0"/>
              </a:ext>
            </a:extLst>
          </a:blip>
          <a:srcRect r="-2" b="3195"/>
          <a:stretch/>
        </p:blipFill>
        <p:spPr>
          <a:xfrm>
            <a:off x="436255" y="3353350"/>
            <a:ext cx="1317072" cy="3445005"/>
          </a:xfrm>
          <a:prstGeom prst="rect">
            <a:avLst/>
          </a:prstGeom>
        </p:spPr>
      </p:pic>
      <p:sp>
        <p:nvSpPr>
          <p:cNvPr id="2" name="Title 1">
            <a:extLst>
              <a:ext uri="{FF2B5EF4-FFF2-40B4-BE49-F238E27FC236}">
                <a16:creationId xmlns:a16="http://schemas.microsoft.com/office/drawing/2014/main" id="{207E2F8E-52EC-19A5-98A5-D2EE6973F6F5}"/>
              </a:ext>
            </a:extLst>
          </p:cNvPr>
          <p:cNvSpPr>
            <a:spLocks noGrp="1"/>
          </p:cNvSpPr>
          <p:nvPr>
            <p:ph type="title"/>
          </p:nvPr>
        </p:nvSpPr>
        <p:spPr>
          <a:xfrm>
            <a:off x="1665778" y="5223753"/>
            <a:ext cx="9404723" cy="914400"/>
          </a:xfrm>
        </p:spPr>
        <p:txBody>
          <a:bodyPr>
            <a:noAutofit/>
          </a:bodyPr>
          <a:lstStyle/>
          <a:p>
            <a:pPr algn="ctr"/>
            <a:r>
              <a:rPr kumimoji="0" lang="en-US" sz="6600" b="1" i="0" u="none" strike="noStrike" kern="1200" cap="all"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BENEDICTION</a:t>
            </a:r>
          </a:p>
        </p:txBody>
      </p:sp>
    </p:spTree>
    <p:extLst>
      <p:ext uri="{BB962C8B-B14F-4D97-AF65-F5344CB8AC3E}">
        <p14:creationId xmlns:p14="http://schemas.microsoft.com/office/powerpoint/2010/main" val="3400679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FDD52-BC7C-FCAE-51EE-02C71720D48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8B67967-58E7-A2DD-00BF-2C8C60EC8F9A}"/>
              </a:ext>
            </a:extLst>
          </p:cNvPr>
          <p:cNvSpPr txBox="1"/>
          <p:nvPr/>
        </p:nvSpPr>
        <p:spPr>
          <a:xfrm>
            <a:off x="861475" y="223024"/>
            <a:ext cx="10958819" cy="65248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Leader: </a:t>
            </a:r>
            <a:r>
              <a:rPr kumimoji="0" lang="en-US" sz="3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 in the peace of Christ, serving the Lord with gladness</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800" b="1" dirty="0">
              <a:solidFill>
                <a:prstClr val="black"/>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People: We will love, serve, and follow Christ wherever He leads.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800" b="1" dirty="0">
              <a:solidFill>
                <a:prstClr val="black"/>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Leader</a:t>
            </a:r>
            <a:r>
              <a:rPr kumimoji="0" lang="en-US" sz="3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May the grace of our Lord Jesus Christ, the love of God, and the fellowship of the Holy Spirit be with you all.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People: Amen.</a:t>
            </a:r>
          </a:p>
        </p:txBody>
      </p:sp>
      <p:pic>
        <p:nvPicPr>
          <p:cNvPr id="2" name="Picture 1">
            <a:extLst>
              <a:ext uri="{FF2B5EF4-FFF2-40B4-BE49-F238E27FC236}">
                <a16:creationId xmlns:a16="http://schemas.microsoft.com/office/drawing/2014/main" id="{21B06765-101F-1002-5F75-E7B1CC5CD568}"/>
              </a:ext>
            </a:extLst>
          </p:cNvPr>
          <p:cNvPicPr>
            <a:picLocks noChangeAspect="1"/>
          </p:cNvPicPr>
          <p:nvPr/>
        </p:nvPicPr>
        <p:blipFill>
          <a:blip r:embed="rId3"/>
          <a:stretch>
            <a:fillRect/>
          </a:stretch>
        </p:blipFill>
        <p:spPr>
          <a:xfrm>
            <a:off x="223388" y="101697"/>
            <a:ext cx="493121" cy="1102207"/>
          </a:xfrm>
          <a:prstGeom prst="rect">
            <a:avLst/>
          </a:prstGeom>
        </p:spPr>
      </p:pic>
    </p:spTree>
    <p:extLst>
      <p:ext uri="{BB962C8B-B14F-4D97-AF65-F5344CB8AC3E}">
        <p14:creationId xmlns:p14="http://schemas.microsoft.com/office/powerpoint/2010/main" val="19640593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FFEFEF67-713E-44A0-A7F0-E052C30C52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78" r="1" b="1"/>
          <a:stretch/>
        </p:blipFill>
        <p:spPr bwMode="auto">
          <a:xfrm>
            <a:off x="1929265" y="920227"/>
            <a:ext cx="8252325" cy="55068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654D6F1E-E898-4043-9FED-20E8EC08A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412" y="430910"/>
            <a:ext cx="967137" cy="1734775"/>
          </a:xfrm>
          <a:prstGeom prst="rect">
            <a:avLst/>
          </a:prstGeom>
        </p:spPr>
      </p:pic>
    </p:spTree>
    <p:extLst>
      <p:ext uri="{BB962C8B-B14F-4D97-AF65-F5344CB8AC3E}">
        <p14:creationId xmlns:p14="http://schemas.microsoft.com/office/powerpoint/2010/main" val="4004752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ext Box 2">
            <a:extLst>
              <a:ext uri="{FF2B5EF4-FFF2-40B4-BE49-F238E27FC236}">
                <a16:creationId xmlns:a16="http://schemas.microsoft.com/office/drawing/2014/main" id="{A3F593D9-18E4-C4FD-1049-A563B04BB752}"/>
              </a:ext>
            </a:extLst>
          </p:cNvPr>
          <p:cNvSpPr txBox="1">
            <a:spLocks noChangeArrowheads="1"/>
          </p:cNvSpPr>
          <p:nvPr/>
        </p:nvSpPr>
        <p:spPr bwMode="auto">
          <a:xfrm>
            <a:off x="3411939" y="1274929"/>
            <a:ext cx="8243247" cy="4524315"/>
          </a:xfrm>
          <a:prstGeom prst="rect">
            <a:avLst/>
          </a:prstGeom>
          <a:noFill/>
          <a:ln w="9525">
            <a:noFill/>
            <a:miter lim="800000"/>
            <a:headEnd/>
            <a:tailEnd/>
          </a:ln>
          <a:effectLst>
            <a:outerShdw dist="45791" dir="2021404" algn="ctr" rotWithShape="0">
              <a:schemeClr val="tx1"/>
            </a:outerShdw>
          </a:effectLst>
        </p:spPr>
        <p:txBody>
          <a:bodyPr wrap="square">
            <a:spAutoFit/>
          </a:bodyPr>
          <a:lstStyle/>
          <a:p>
            <a:pPr defTabSz="914400" fontAlgn="base">
              <a:spcAft>
                <a:spcPct val="0"/>
              </a:spcAft>
              <a:defRPr/>
            </a:pPr>
            <a:r>
              <a:rPr lang="en-US" sz="4800" b="1" dirty="0">
                <a:solidFill>
                  <a:srgbClr val="FFFFFF"/>
                </a:solidFill>
                <a:latin typeface="Times New Roman" pitchFamily="18" charset="0"/>
                <a:cs typeface="Arial" charset="0"/>
              </a:rPr>
              <a:t>So, forget about yourself</a:t>
            </a:r>
          </a:p>
          <a:p>
            <a:pPr defTabSz="914400" fontAlgn="base">
              <a:spcAft>
                <a:spcPct val="0"/>
              </a:spcAft>
              <a:defRPr/>
            </a:pPr>
            <a:r>
              <a:rPr lang="en-US" sz="4800" b="1" dirty="0">
                <a:solidFill>
                  <a:srgbClr val="FFFFFF"/>
                </a:solidFill>
                <a:latin typeface="Times New Roman" pitchFamily="18" charset="0"/>
                <a:cs typeface="Arial" charset="0"/>
              </a:rPr>
              <a:t>And concentrate on Him</a:t>
            </a:r>
          </a:p>
          <a:p>
            <a:pPr defTabSz="914400" fontAlgn="base">
              <a:spcAft>
                <a:spcPct val="0"/>
              </a:spcAft>
              <a:defRPr/>
            </a:pPr>
            <a:r>
              <a:rPr lang="en-US" sz="4800" b="1" dirty="0">
                <a:solidFill>
                  <a:srgbClr val="FFFFFF"/>
                </a:solidFill>
                <a:latin typeface="Times New Roman" pitchFamily="18" charset="0"/>
                <a:cs typeface="Arial" charset="0"/>
              </a:rPr>
              <a:t>and worship Christ the Lord.</a:t>
            </a:r>
          </a:p>
          <a:p>
            <a:pPr defTabSz="914400" fontAlgn="base">
              <a:spcAft>
                <a:spcPct val="0"/>
              </a:spcAft>
              <a:defRPr/>
            </a:pPr>
            <a:endParaRPr lang="en-US" sz="4800" b="1" dirty="0">
              <a:solidFill>
                <a:srgbClr val="FFFFFF"/>
              </a:solidFill>
              <a:latin typeface="Times New Roman" pitchFamily="18" charset="0"/>
              <a:cs typeface="Arial" charset="0"/>
            </a:endParaRPr>
          </a:p>
          <a:p>
            <a:pPr defTabSz="914400" fontAlgn="base">
              <a:spcAft>
                <a:spcPct val="0"/>
              </a:spcAft>
              <a:defRPr/>
            </a:pPr>
            <a:r>
              <a:rPr lang="en-US" sz="4800" b="1" dirty="0">
                <a:solidFill>
                  <a:srgbClr val="FFFFFF"/>
                </a:solidFill>
                <a:latin typeface="Times New Roman" pitchFamily="18" charset="0"/>
                <a:cs typeface="Arial" charset="0"/>
              </a:rPr>
              <a:t>Worship Him, Christ, the Lord.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indoor, candle, lit&#10;&#10;Description automatically generated">
            <a:extLst>
              <a:ext uri="{FF2B5EF4-FFF2-40B4-BE49-F238E27FC236}">
                <a16:creationId xmlns:a16="http://schemas.microsoft.com/office/drawing/2014/main" id="{36E419CE-4268-6348-DE1B-D25F2260ADF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714" r="-1" b="-1"/>
          <a:stretch/>
        </p:blipFill>
        <p:spPr>
          <a:xfrm>
            <a:off x="0" y="1653701"/>
            <a:ext cx="12191999" cy="5204299"/>
          </a:xfrm>
          <a:prstGeom prst="rect">
            <a:avLst/>
          </a:prstGeom>
        </p:spPr>
      </p:pic>
      <p:sp>
        <p:nvSpPr>
          <p:cNvPr id="4" name="Title 1">
            <a:extLst>
              <a:ext uri="{FF2B5EF4-FFF2-40B4-BE49-F238E27FC236}">
                <a16:creationId xmlns:a16="http://schemas.microsoft.com/office/drawing/2014/main" id="{C4AD8C74-8019-7762-9237-F05EC20BA17A}"/>
              </a:ext>
            </a:extLst>
          </p:cNvPr>
          <p:cNvSpPr txBox="1">
            <a:spLocks/>
          </p:cNvSpPr>
          <p:nvPr/>
        </p:nvSpPr>
        <p:spPr>
          <a:xfrm>
            <a:off x="1221524" y="354831"/>
            <a:ext cx="10611469" cy="1080223"/>
          </a:xfrm>
          <a:prstGeom prst="rect">
            <a:avLst/>
          </a:prstGeom>
        </p:spPr>
        <p:txBody>
          <a:bodyPr vert="horz" lIns="91440" tIns="45720" rIns="91440" bIns="45720" rtlCol="0" anchor="b" anchorCtr="1">
            <a:no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90000"/>
              </a:lnSpc>
              <a:spcAft>
                <a:spcPts val="444"/>
              </a:spcAft>
            </a:pPr>
            <a:r>
              <a:rPr lang="en-US" sz="6600" b="1" cap="all" spc="148" dirty="0">
                <a:solidFill>
                  <a:schemeClr val="tx1"/>
                </a:solidFill>
                <a:latin typeface="Arial" panose="020B0604020202020204" pitchFamily="34" charset="0"/>
                <a:cs typeface="Arial" panose="020B0604020202020204" pitchFamily="34" charset="0"/>
              </a:rPr>
              <a:t>Carry out the light</a:t>
            </a:r>
            <a:endParaRPr lang="en-US" sz="6600" b="1" cap="all" spc="200" dirty="0">
              <a:solidFill>
                <a:schemeClr val="tx1"/>
              </a:solidFill>
              <a:latin typeface="Arial" panose="020B0604020202020204" pitchFamily="34" charset="0"/>
              <a:cs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654D6F1E-E898-4043-9FED-20E8EC08A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7837" y="1744140"/>
            <a:ext cx="1789889" cy="4248097"/>
          </a:xfrm>
          <a:prstGeom prst="rect">
            <a:avLst/>
          </a:prstGeom>
        </p:spPr>
      </p:pic>
    </p:spTree>
    <p:extLst>
      <p:ext uri="{BB962C8B-B14F-4D97-AF65-F5344CB8AC3E}">
        <p14:creationId xmlns:p14="http://schemas.microsoft.com/office/powerpoint/2010/main" val="3550551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341CAD-EB18-3E4D-1D27-C7D926A1523C}"/>
              </a:ext>
            </a:extLst>
          </p:cNvPr>
          <p:cNvSpPr txBox="1"/>
          <p:nvPr/>
        </p:nvSpPr>
        <p:spPr>
          <a:xfrm>
            <a:off x="3461982" y="1337481"/>
            <a:ext cx="8084024" cy="5262979"/>
          </a:xfrm>
          <a:prstGeom prst="rect">
            <a:avLst/>
          </a:prstGeom>
          <a:noFill/>
          <a:effectLst>
            <a:outerShdw blurRad="50800" dist="50800" dir="1800000" algn="ctr" rotWithShape="0">
              <a:schemeClr val="tx1"/>
            </a:outerShdw>
          </a:effectLst>
        </p:spPr>
        <p:txBody>
          <a:bodyPr wrap="square">
            <a:spAutoFit/>
          </a:bodyPr>
          <a:lstStyle/>
          <a:p>
            <a:pPr defTabSz="914400" fontAlgn="base">
              <a:spcBef>
                <a:spcPct val="0"/>
              </a:spcBef>
              <a:spcAft>
                <a:spcPct val="0"/>
              </a:spcAft>
              <a:defRPr/>
            </a:pPr>
            <a:r>
              <a:rPr lang="en-US" sz="4800" b="1" dirty="0">
                <a:solidFill>
                  <a:srgbClr val="FFFFFF"/>
                </a:solidFill>
                <a:latin typeface="Times New Roman" panose="02020603050405020304" pitchFamily="18" charset="0"/>
                <a:cs typeface="Times New Roman" panose="02020603050405020304" pitchFamily="18" charset="0"/>
              </a:rPr>
              <a:t>Let us lift up holy hands And magnify His name and worship Him</a:t>
            </a:r>
          </a:p>
          <a:p>
            <a:pPr defTabSz="914400" fontAlgn="base">
              <a:spcBef>
                <a:spcPct val="0"/>
              </a:spcBef>
              <a:spcAft>
                <a:spcPct val="0"/>
              </a:spcAft>
              <a:defRPr/>
            </a:pPr>
            <a:endParaRPr lang="en-US" sz="4800" b="1" dirty="0">
              <a:solidFill>
                <a:srgbClr val="FFFFFF"/>
              </a:solidFill>
              <a:latin typeface="Times New Roman" panose="02020603050405020304" pitchFamily="18" charset="0"/>
              <a:cs typeface="Times New Roman" panose="02020603050405020304" pitchFamily="18" charset="0"/>
            </a:endParaRPr>
          </a:p>
          <a:p>
            <a:pPr defTabSz="914400" fontAlgn="base">
              <a:spcBef>
                <a:spcPct val="0"/>
              </a:spcBef>
              <a:spcAft>
                <a:spcPct val="0"/>
              </a:spcAft>
              <a:defRPr/>
            </a:pPr>
            <a:r>
              <a:rPr lang="en-US" sz="4800" b="1" dirty="0">
                <a:solidFill>
                  <a:srgbClr val="FFFFFF"/>
                </a:solidFill>
                <a:latin typeface="Times New Roman" panose="02020603050405020304" pitchFamily="18" charset="0"/>
                <a:cs typeface="Times New Roman" panose="02020603050405020304" pitchFamily="18" charset="0"/>
              </a:rPr>
              <a:t>Let us lift up holy hands And magnify His name and worship Him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8BCCB-1B3F-D426-5EAC-2E3ADD663AE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ABB61D-26F4-12FE-D0B8-74ACBAA71B4C}"/>
              </a:ext>
            </a:extLst>
          </p:cNvPr>
          <p:cNvSpPr txBox="1"/>
          <p:nvPr/>
        </p:nvSpPr>
        <p:spPr>
          <a:xfrm>
            <a:off x="3475630" y="1282890"/>
            <a:ext cx="8084024" cy="3785652"/>
          </a:xfrm>
          <a:prstGeom prst="rect">
            <a:avLst/>
          </a:prstGeom>
          <a:noFill/>
          <a:effectLst>
            <a:outerShdw blurRad="50800" dist="50800" dir="1800000" algn="ctr" rotWithShape="0">
              <a:schemeClr val="tx1"/>
            </a:outerShdw>
          </a:effectLst>
        </p:spPr>
        <p:txBody>
          <a:bodyPr wrap="square">
            <a:spAutoFit/>
          </a:bodyPr>
          <a:lstStyle/>
          <a:p>
            <a:pPr defTabSz="914400" fontAlgn="base">
              <a:spcBef>
                <a:spcPct val="0"/>
              </a:spcBef>
              <a:spcAft>
                <a:spcPct val="0"/>
              </a:spcAft>
              <a:defRPr/>
            </a:pPr>
            <a:r>
              <a:rPr lang="en-US" sz="4800" b="1" dirty="0">
                <a:solidFill>
                  <a:srgbClr val="FFFFFF"/>
                </a:solidFill>
                <a:latin typeface="Times New Roman" panose="02020603050405020304" pitchFamily="18" charset="0"/>
                <a:cs typeface="Times New Roman" panose="02020603050405020304" pitchFamily="18" charset="0"/>
              </a:rPr>
              <a:t>Let us lift up holy hands</a:t>
            </a:r>
          </a:p>
          <a:p>
            <a:pPr defTabSz="914400" fontAlgn="base">
              <a:spcBef>
                <a:spcPct val="0"/>
              </a:spcBef>
              <a:spcAft>
                <a:spcPct val="0"/>
              </a:spcAft>
              <a:defRPr/>
            </a:pPr>
            <a:r>
              <a:rPr lang="en-US" sz="4800" b="1" dirty="0">
                <a:solidFill>
                  <a:srgbClr val="FFFFFF"/>
                </a:solidFill>
                <a:latin typeface="Times New Roman" panose="02020603050405020304" pitchFamily="18" charset="0"/>
                <a:cs typeface="Times New Roman" panose="02020603050405020304" pitchFamily="18" charset="0"/>
              </a:rPr>
              <a:t>And magnify His name</a:t>
            </a:r>
          </a:p>
          <a:p>
            <a:pPr defTabSz="914400" fontAlgn="base">
              <a:spcBef>
                <a:spcPct val="0"/>
              </a:spcBef>
              <a:spcAft>
                <a:spcPct val="0"/>
              </a:spcAft>
              <a:defRPr/>
            </a:pPr>
            <a:r>
              <a:rPr lang="en-US" sz="4800" b="1" dirty="0">
                <a:solidFill>
                  <a:srgbClr val="FFFFFF"/>
                </a:solidFill>
                <a:latin typeface="Times New Roman" panose="02020603050405020304" pitchFamily="18" charset="0"/>
                <a:cs typeface="Times New Roman" panose="02020603050405020304" pitchFamily="18" charset="0"/>
              </a:rPr>
              <a:t>and worship Christ the Lord.</a:t>
            </a:r>
          </a:p>
          <a:p>
            <a:pPr defTabSz="914400" fontAlgn="base">
              <a:spcBef>
                <a:spcPct val="0"/>
              </a:spcBef>
              <a:spcAft>
                <a:spcPct val="0"/>
              </a:spcAft>
              <a:defRPr/>
            </a:pPr>
            <a:r>
              <a:rPr lang="en-US" sz="4800" b="1" dirty="0">
                <a:solidFill>
                  <a:srgbClr val="FFFFFF"/>
                </a:solidFill>
                <a:latin typeface="Times New Roman" panose="02020603050405020304" pitchFamily="18" charset="0"/>
                <a:cs typeface="Times New Roman" panose="02020603050405020304" pitchFamily="18" charset="0"/>
              </a:rPr>
              <a:t>Worship Him, Christ, the Lord.</a:t>
            </a:r>
          </a:p>
        </p:txBody>
      </p:sp>
    </p:spTree>
    <p:extLst>
      <p:ext uri="{BB962C8B-B14F-4D97-AF65-F5344CB8AC3E}">
        <p14:creationId xmlns:p14="http://schemas.microsoft.com/office/powerpoint/2010/main" val="2849596565"/>
      </p:ext>
    </p:extLst>
  </p:cSld>
  <p:clrMapOvr>
    <a:masterClrMapping/>
  </p:clrMapOvr>
</p:sld>
</file>

<file path=ppt/theme/theme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20688</TotalTime>
  <Words>1987</Words>
  <Application>Microsoft Office PowerPoint</Application>
  <PresentationFormat>Widescreen</PresentationFormat>
  <Paragraphs>185</Paragraphs>
  <Slides>70</Slides>
  <Notes>28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70</vt:i4>
      </vt:variant>
    </vt:vector>
  </HeadingPairs>
  <TitlesOfParts>
    <vt:vector size="79" baseType="lpstr">
      <vt:lpstr>Aptos</vt:lpstr>
      <vt:lpstr>Aptos Display</vt:lpstr>
      <vt:lpstr>Arial</vt:lpstr>
      <vt:lpstr>Calibri</vt:lpstr>
      <vt:lpstr>Times New Roman</vt:lpstr>
      <vt:lpstr>Tw Cen MT</vt:lpstr>
      <vt:lpstr>4_Default Design</vt:lpstr>
      <vt:lpstr>Office Theme</vt:lpstr>
      <vt:lpstr>Default Design</vt:lpstr>
      <vt:lpstr>PowerPoint Presentation</vt:lpstr>
      <vt:lpstr>PowerPoint Presentation</vt:lpstr>
      <vt:lpstr>CENTERING SONG</vt:lpstr>
      <vt:lpstr>Sweet, Sweet Spirit (Verse)</vt:lpstr>
      <vt:lpstr>PowerPoint Presentation</vt:lpstr>
      <vt:lpstr>Sweet, Sweet Spirit (Refrain)</vt:lpstr>
      <vt:lpstr>PowerPoint Presentation</vt:lpstr>
      <vt:lpstr>PowerPoint Presentation</vt:lpstr>
      <vt:lpstr>PowerPoint Presentation</vt:lpstr>
      <vt:lpstr>“DOXOLOGY”</vt:lpstr>
      <vt:lpstr>PowerPoint Presentation</vt:lpstr>
      <vt:lpstr>PowerPoint Presentation</vt:lpstr>
      <vt:lpstr>PowerPoint Presentation</vt:lpstr>
      <vt:lpstr>PowerPoint Presentation</vt:lpstr>
      <vt:lpstr>Take My Life, and Let It Be (Verse 1)</vt:lpstr>
      <vt:lpstr>PowerPoint Presentation</vt:lpstr>
      <vt:lpstr>Take My Life, and Let It Be  (Verse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“OFFERTORY RESPONSE”</vt:lpstr>
      <vt:lpstr>PowerPoint Presentation</vt:lpstr>
      <vt:lpstr>PRAYER FOR ILLUMINATION</vt:lpstr>
      <vt:lpstr>Scripture    Matthew 22:21</vt:lpstr>
      <vt:lpstr>PowerPoint Presentation</vt:lpstr>
      <vt:lpstr>PowerPoint Presentation</vt:lpstr>
      <vt:lpstr>SERMON  dead Religion and corrupt power.</vt:lpstr>
      <vt:lpstr>SERVICE OF WORD AND TABLE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CELEBRATION OF HOLY COMMUNION</vt:lpstr>
      <vt:lpstr>PRAYERS OF THE PEOPLE</vt:lpstr>
      <vt:lpstr>PowerPoint Presentation</vt:lpstr>
      <vt:lpstr>PowerPoint Presentation</vt:lpstr>
      <vt:lpstr>CLOSING SONG  “FREELY, FREELY” </vt:lpstr>
      <vt:lpstr>Take My Life, and Let It Be (Verse 1)</vt:lpstr>
      <vt:lpstr>PowerPoint Presentation</vt:lpstr>
      <vt:lpstr>PowerPoint Presentation</vt:lpstr>
      <vt:lpstr>BENEDICTION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Lacey and Pat Hughes</dc:creator>
  <cp:lastModifiedBy>Donna Barnes</cp:lastModifiedBy>
  <cp:revision>16</cp:revision>
  <cp:lastPrinted>2026-06-07T02:26:09Z</cp:lastPrinted>
  <dcterms:created xsi:type="dcterms:W3CDTF">2026-02-15T03:34:44Z</dcterms:created>
  <dcterms:modified xsi:type="dcterms:W3CDTF">2026-07-03T03:55:01Z</dcterms:modified>
</cp:coreProperties>
</file>