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 id="2147484146" r:id="rId2"/>
    <p:sldMasterId id="2147484170" r:id="rId3"/>
  </p:sldMasterIdLst>
  <p:notesMasterIdLst>
    <p:notesMasterId r:id="rId65"/>
  </p:notesMasterIdLst>
  <p:sldIdLst>
    <p:sldId id="546" r:id="rId4"/>
    <p:sldId id="1658" r:id="rId5"/>
    <p:sldId id="547" r:id="rId6"/>
    <p:sldId id="1528" r:id="rId7"/>
    <p:sldId id="1657" r:id="rId8"/>
    <p:sldId id="291" r:id="rId9"/>
    <p:sldId id="1529" r:id="rId10"/>
    <p:sldId id="1530" r:id="rId11"/>
    <p:sldId id="1144" r:id="rId12"/>
    <p:sldId id="553" r:id="rId13"/>
    <p:sldId id="732" r:id="rId14"/>
    <p:sldId id="2117" r:id="rId15"/>
    <p:sldId id="555" r:id="rId16"/>
    <p:sldId id="2118" r:id="rId17"/>
    <p:sldId id="2119" r:id="rId18"/>
    <p:sldId id="2120" r:id="rId19"/>
    <p:sldId id="2121" r:id="rId20"/>
    <p:sldId id="259" r:id="rId21"/>
    <p:sldId id="2122" r:id="rId22"/>
    <p:sldId id="275" r:id="rId23"/>
    <p:sldId id="276" r:id="rId24"/>
    <p:sldId id="2123" r:id="rId25"/>
    <p:sldId id="2124" r:id="rId26"/>
    <p:sldId id="277" r:id="rId27"/>
    <p:sldId id="278" r:id="rId28"/>
    <p:sldId id="268" r:id="rId29"/>
    <p:sldId id="274" r:id="rId30"/>
    <p:sldId id="279" r:id="rId31"/>
    <p:sldId id="280" r:id="rId32"/>
    <p:sldId id="1659" r:id="rId33"/>
    <p:sldId id="1660" r:id="rId34"/>
    <p:sldId id="2135" r:id="rId35"/>
    <p:sldId id="2136" r:id="rId36"/>
    <p:sldId id="2137" r:id="rId37"/>
    <p:sldId id="550" r:id="rId38"/>
    <p:sldId id="1323" r:id="rId39"/>
    <p:sldId id="2116" r:id="rId40"/>
    <p:sldId id="556" r:id="rId41"/>
    <p:sldId id="2138" r:id="rId42"/>
    <p:sldId id="557" r:id="rId43"/>
    <p:sldId id="797" r:id="rId44"/>
    <p:sldId id="2139" r:id="rId45"/>
    <p:sldId id="798" r:id="rId46"/>
    <p:sldId id="1661" r:id="rId47"/>
    <p:sldId id="2063" r:id="rId48"/>
    <p:sldId id="2113" r:id="rId49"/>
    <p:sldId id="2134" r:id="rId50"/>
    <p:sldId id="2115" r:id="rId51"/>
    <p:sldId id="800" r:id="rId52"/>
    <p:sldId id="801" r:id="rId53"/>
    <p:sldId id="1713" r:id="rId54"/>
    <p:sldId id="804" r:id="rId55"/>
    <p:sldId id="554" r:id="rId56"/>
    <p:sldId id="2105" r:id="rId57"/>
    <p:sldId id="2106" r:id="rId58"/>
    <p:sldId id="258" r:id="rId59"/>
    <p:sldId id="2107" r:id="rId60"/>
    <p:sldId id="805" r:id="rId61"/>
    <p:sldId id="1664" r:id="rId62"/>
    <p:sldId id="1250" r:id="rId63"/>
    <p:sldId id="1322" r:id="rId6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5" autoAdjust="0"/>
    <p:restoredTop sz="91638" autoAdjust="0"/>
  </p:normalViewPr>
  <p:slideViewPr>
    <p:cSldViewPr snapToGrid="0">
      <p:cViewPr varScale="1">
        <p:scale>
          <a:sx n="90" d="100"/>
          <a:sy n="90" d="100"/>
        </p:scale>
        <p:origin x="5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85B4E33-BA19-4F2A-ADDF-C1E77C9721D1}" type="datetimeFigureOut">
              <a:rPr lang="en-US" smtClean="0"/>
              <a:t>7/9/2026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99AAEF0-3A2E-4C27-B845-399965CCDAF4}" type="slidenum">
              <a:rPr lang="en-US" smtClean="0"/>
              <a:t>‹#›</a:t>
            </a:fld>
            <a:endParaRPr lang="en-US"/>
          </a:p>
        </p:txBody>
      </p:sp>
    </p:spTree>
    <p:extLst>
      <p:ext uri="{BB962C8B-B14F-4D97-AF65-F5344CB8AC3E}">
        <p14:creationId xmlns:p14="http://schemas.microsoft.com/office/powerpoint/2010/main" val="631975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52654">
              <a:defRPr/>
            </a:pPr>
            <a:fld id="{C5003FC0-7691-4F1F-835A-3B3A0D1437A4}" type="slidenum">
              <a:rPr lang="en-US">
                <a:solidFill>
                  <a:prstClr val="black"/>
                </a:solidFill>
                <a:latin typeface="Calibri" panose="020F0502020204030204"/>
              </a:rPr>
              <a:pPr defTabSz="95265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81188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AAEF0-3A2E-4C27-B845-399965CCDAF4}" type="slidenum">
              <a:rPr lang="en-US" smtClean="0"/>
              <a:t>41</a:t>
            </a:fld>
            <a:endParaRPr lang="en-US"/>
          </a:p>
        </p:txBody>
      </p:sp>
    </p:spTree>
    <p:extLst>
      <p:ext uri="{BB962C8B-B14F-4D97-AF65-F5344CB8AC3E}">
        <p14:creationId xmlns:p14="http://schemas.microsoft.com/office/powerpoint/2010/main" val="3183592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AAEF0-3A2E-4C27-B845-399965CCDAF4}" type="slidenum">
              <a:rPr lang="en-US" smtClean="0"/>
              <a:t>43</a:t>
            </a:fld>
            <a:endParaRPr lang="en-US"/>
          </a:p>
        </p:txBody>
      </p:sp>
    </p:spTree>
    <p:extLst>
      <p:ext uri="{BB962C8B-B14F-4D97-AF65-F5344CB8AC3E}">
        <p14:creationId xmlns:p14="http://schemas.microsoft.com/office/powerpoint/2010/main" val="2721072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85149-0A31-B30F-1FB9-F24EDAB79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B6E0A-4C20-A123-7FCB-355076728D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30898-2CCD-E076-5569-7597BAD387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2C37A2-F3F1-8172-F153-497FC89DC2C5}"/>
              </a:ext>
            </a:extLst>
          </p:cNvPr>
          <p:cNvSpPr>
            <a:spLocks noGrp="1"/>
          </p:cNvSpPr>
          <p:nvPr>
            <p:ph type="sldNum" sz="quarter" idx="5"/>
          </p:nvPr>
        </p:nvSpPr>
        <p:spPr/>
        <p:txBody>
          <a:bodyPr/>
          <a:lstStyle/>
          <a:p>
            <a:pPr defTabSz="471145">
              <a:defRPr/>
            </a:pPr>
            <a:fld id="{C5003FC0-7691-4F1F-835A-3B3A0D1437A4}" type="slidenum">
              <a:rPr lang="en-US">
                <a:solidFill>
                  <a:prstClr val="black"/>
                </a:solidFill>
                <a:latin typeface="Calibri" panose="020F0502020204030204"/>
              </a:rPr>
              <a:pPr defTabSz="471145">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170779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AAEF0-3A2E-4C27-B845-399965CCDAF4}" type="slidenum">
              <a:rPr lang="en-US" smtClean="0"/>
              <a:t>45</a:t>
            </a:fld>
            <a:endParaRPr lang="en-US"/>
          </a:p>
        </p:txBody>
      </p:sp>
    </p:spTree>
    <p:extLst>
      <p:ext uri="{BB962C8B-B14F-4D97-AF65-F5344CB8AC3E}">
        <p14:creationId xmlns:p14="http://schemas.microsoft.com/office/powerpoint/2010/main" val="422885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69AC9-7501-6386-EEF5-4595BEADC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113529-B5CF-D349-EF87-EEE07A0C5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D5AB4-1318-FC5C-0B31-A3B9FB51C7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6598A-CB79-B385-ADFF-83DE0F9A455E}"/>
              </a:ext>
            </a:extLst>
          </p:cNvPr>
          <p:cNvSpPr>
            <a:spLocks noGrp="1"/>
          </p:cNvSpPr>
          <p:nvPr>
            <p:ph type="sldNum" sz="quarter" idx="5"/>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C5003FC0-7691-4F1F-835A-3B3A0D1437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58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41811-7BC2-EC47-AF63-5522D7D33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D558C2-FA97-8E49-45A8-389FB0861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8B32D-1CFF-49BA-642D-233E3F09BD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811F9F-3923-F48C-779B-FD23CCFB7C1D}"/>
              </a:ext>
            </a:extLst>
          </p:cNvPr>
          <p:cNvSpPr>
            <a:spLocks noGrp="1"/>
          </p:cNvSpPr>
          <p:nvPr>
            <p:ph type="sldNum" sz="quarter" idx="5"/>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C5003FC0-7691-4F1F-835A-3B3A0D1437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334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A0FAE-B946-4F54-8B0A-DFBD2316F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AFD6D-4DFF-C873-9C71-6758D67C71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4D016-1A15-A733-8E9F-4A32D0E53E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F30936-3830-5C39-6071-5071D788C36E}"/>
              </a:ext>
            </a:extLst>
          </p:cNvPr>
          <p:cNvSpPr>
            <a:spLocks noGrp="1"/>
          </p:cNvSpPr>
          <p:nvPr>
            <p:ph type="sldNum" sz="quarter" idx="5"/>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C5003FC0-7691-4F1F-835A-3B3A0D1437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007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AAEF0-3A2E-4C27-B845-399965CCDAF4}" type="slidenum">
              <a:rPr lang="en-US" smtClean="0"/>
              <a:t>53</a:t>
            </a:fld>
            <a:endParaRPr lang="en-US"/>
          </a:p>
        </p:txBody>
      </p:sp>
    </p:spTree>
    <p:extLst>
      <p:ext uri="{BB962C8B-B14F-4D97-AF65-F5344CB8AC3E}">
        <p14:creationId xmlns:p14="http://schemas.microsoft.com/office/powerpoint/2010/main" val="2408711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AAEF0-3A2E-4C27-B845-399965CCDAF4}" type="slidenum">
              <a:rPr lang="en-US" smtClean="0"/>
              <a:t>55</a:t>
            </a:fld>
            <a:endParaRPr lang="en-US"/>
          </a:p>
        </p:txBody>
      </p:sp>
    </p:spTree>
    <p:extLst>
      <p:ext uri="{BB962C8B-B14F-4D97-AF65-F5344CB8AC3E}">
        <p14:creationId xmlns:p14="http://schemas.microsoft.com/office/powerpoint/2010/main" val="3508422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63C75-9362-F2A9-087F-ABABDB851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C7437B-53A4-6B0A-B3E8-025B5E5C9C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DA49F8-F553-8F2E-7CAE-30F9833A73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5D9F81-57D8-7010-A0D1-85285EF2E646}"/>
              </a:ext>
            </a:extLst>
          </p:cNvPr>
          <p:cNvSpPr>
            <a:spLocks noGrp="1"/>
          </p:cNvSpPr>
          <p:nvPr>
            <p:ph type="sldNum" sz="quarter" idx="5"/>
          </p:nvPr>
        </p:nvSpPr>
        <p:spPr/>
        <p:txBody>
          <a:bodyPr/>
          <a:lstStyle/>
          <a:p>
            <a:pPr defTabSz="471145">
              <a:defRPr/>
            </a:pPr>
            <a:fld id="{C5003FC0-7691-4F1F-835A-3B3A0D1437A4}" type="slidenum">
              <a:rPr lang="en-US">
                <a:solidFill>
                  <a:prstClr val="black"/>
                </a:solidFill>
                <a:latin typeface="Calibri" panose="020F0502020204030204"/>
              </a:rPr>
              <a:pPr defTabSz="471145">
                <a:defRPr/>
              </a:pPr>
              <a:t>59</a:t>
            </a:fld>
            <a:endParaRPr lang="en-US">
              <a:solidFill>
                <a:prstClr val="black"/>
              </a:solidFill>
              <a:latin typeface="Calibri" panose="020F0502020204030204"/>
            </a:endParaRPr>
          </a:p>
        </p:txBody>
      </p:sp>
    </p:spTree>
    <p:extLst>
      <p:ext uri="{BB962C8B-B14F-4D97-AF65-F5344CB8AC3E}">
        <p14:creationId xmlns:p14="http://schemas.microsoft.com/office/powerpoint/2010/main" val="36185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C5003FC0-7691-4F1F-835A-3B3A0D1437A4}" type="slidenum">
              <a:rPr lang="en-US">
                <a:solidFill>
                  <a:prstClr val="black"/>
                </a:solidFill>
                <a:latin typeface="Calibri" panose="020F0502020204030204"/>
              </a:rPr>
              <a:pPr defTabSz="471145">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11348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6CA3C-4F10-2985-C872-E478BC07C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2A784-2B1C-4FA1-B279-9EB50CA0E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8533F-9B81-A012-5A43-B22AB037A1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7FE8C5-DB53-F80E-636F-4B5079D3CFA5}"/>
              </a:ext>
            </a:extLst>
          </p:cNvPr>
          <p:cNvSpPr>
            <a:spLocks noGrp="1"/>
          </p:cNvSpPr>
          <p:nvPr>
            <p:ph type="sldNum" sz="quarter" idx="5"/>
          </p:nvPr>
        </p:nvSpPr>
        <p:spPr/>
        <p:txBody>
          <a:bodyPr/>
          <a:lstStyle/>
          <a:p>
            <a:pPr defTabSz="471145">
              <a:defRPr/>
            </a:pPr>
            <a:fld id="{C5003FC0-7691-4F1F-835A-3B3A0D1437A4}" type="slidenum">
              <a:rPr lang="en-US">
                <a:solidFill>
                  <a:prstClr val="black"/>
                </a:solidFill>
                <a:latin typeface="Calibri" panose="020F0502020204030204"/>
              </a:rPr>
              <a:pPr defTabSz="471145">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81290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AAEF0-3A2E-4C27-B845-399965CCDAF4}" type="slidenum">
              <a:rPr lang="en-US" smtClean="0"/>
              <a:t>13</a:t>
            </a:fld>
            <a:endParaRPr lang="en-US"/>
          </a:p>
        </p:txBody>
      </p:sp>
    </p:spTree>
    <p:extLst>
      <p:ext uri="{BB962C8B-B14F-4D97-AF65-F5344CB8AC3E}">
        <p14:creationId xmlns:p14="http://schemas.microsoft.com/office/powerpoint/2010/main" val="730337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63693-D548-F951-90B5-3E071C725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A0F7B-0D65-728E-C20C-48134F1AC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8137E0-74D9-BA70-836F-91CEDF10BD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B30C93-C116-DE83-BEB8-F59E9231E642}"/>
              </a:ext>
            </a:extLst>
          </p:cNvPr>
          <p:cNvSpPr>
            <a:spLocks noGrp="1"/>
          </p:cNvSpPr>
          <p:nvPr>
            <p:ph type="sldNum" sz="quarter" idx="5"/>
          </p:nvPr>
        </p:nvSpPr>
        <p:spPr/>
        <p:txBody>
          <a:bodyPr/>
          <a:lstStyle/>
          <a:p>
            <a:pPr defTabSz="471145">
              <a:defRPr/>
            </a:pPr>
            <a:fld id="{C5003FC0-7691-4F1F-835A-3B3A0D1437A4}" type="slidenum">
              <a:rPr lang="en-US">
                <a:solidFill>
                  <a:prstClr val="black"/>
                </a:solidFill>
                <a:latin typeface="Calibri" panose="020F0502020204030204"/>
              </a:rPr>
              <a:pPr defTabSz="471145">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1175695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D7980-85D5-FE61-E864-1DA68E289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D9CA8-7E19-9675-AAD7-A07568D36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AD5249-AE58-4EF1-3E5C-47E24EA7A2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E5E786-E7A8-49D9-B8DE-9C03044B17D4}"/>
              </a:ext>
            </a:extLst>
          </p:cNvPr>
          <p:cNvSpPr>
            <a:spLocks noGrp="1"/>
          </p:cNvSpPr>
          <p:nvPr>
            <p:ph type="sldNum" sz="quarter" idx="5"/>
          </p:nvPr>
        </p:nvSpPr>
        <p:spPr/>
        <p:txBody>
          <a:bodyPr/>
          <a:lstStyle/>
          <a:p>
            <a:pPr defTabSz="471145">
              <a:defRPr/>
            </a:pPr>
            <a:fld id="{C5003FC0-7691-4F1F-835A-3B3A0D1437A4}" type="slidenum">
              <a:rPr lang="en-US">
                <a:solidFill>
                  <a:prstClr val="black"/>
                </a:solidFill>
                <a:latin typeface="Calibri" panose="020F0502020204030204"/>
              </a:rPr>
              <a:pPr defTabSz="471145">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249270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96B7B-EA00-A66D-92D6-2749E4F79B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ECCC9-FA34-09DB-176E-F34F99F6F9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D0CAD-D783-BFD4-645D-F42AF71560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D67E70-BF47-6806-D5F6-EAB6CEE8FD62}"/>
              </a:ext>
            </a:extLst>
          </p:cNvPr>
          <p:cNvSpPr>
            <a:spLocks noGrp="1"/>
          </p:cNvSpPr>
          <p:nvPr>
            <p:ph type="sldNum" sz="quarter" idx="5"/>
          </p:nvPr>
        </p:nvSpPr>
        <p:spPr/>
        <p:txBody>
          <a:bodyPr/>
          <a:lstStyle/>
          <a:p>
            <a:pPr defTabSz="471145">
              <a:defRPr/>
            </a:pPr>
            <a:fld id="{C5003FC0-7691-4F1F-835A-3B3A0D1437A4}" type="slidenum">
              <a:rPr lang="en-US">
                <a:solidFill>
                  <a:prstClr val="black"/>
                </a:solidFill>
                <a:latin typeface="Calibri" panose="020F0502020204030204"/>
              </a:rPr>
              <a:pPr defTabSz="471145">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3141085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947E-3FD9-27C2-F121-7CF7924E8A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20FCB-4775-E1C0-9EFB-0A14F51BE1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FEAB8-C760-1FB6-6368-11C9327D5E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2014FC-D2B7-E2EF-080A-67341FF81572}"/>
              </a:ext>
            </a:extLst>
          </p:cNvPr>
          <p:cNvSpPr>
            <a:spLocks noGrp="1"/>
          </p:cNvSpPr>
          <p:nvPr>
            <p:ph type="sldNum" sz="quarter" idx="5"/>
          </p:nvPr>
        </p:nvSpPr>
        <p:spPr/>
        <p:txBody>
          <a:bodyPr/>
          <a:lstStyle/>
          <a:p>
            <a:pPr defTabSz="471145">
              <a:defRPr/>
            </a:pPr>
            <a:fld id="{C5003FC0-7691-4F1F-835A-3B3A0D1437A4}" type="slidenum">
              <a:rPr lang="en-US">
                <a:solidFill>
                  <a:prstClr val="black"/>
                </a:solidFill>
                <a:latin typeface="Calibri" panose="020F0502020204030204"/>
              </a:rPr>
              <a:pPr defTabSz="471145">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362696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2289">
              <a:defRPr/>
            </a:pPr>
            <a:fld id="{C5003FC0-7691-4F1F-835A-3B3A0D1437A4}" type="slidenum">
              <a:rPr lang="en-US">
                <a:solidFill>
                  <a:prstClr val="black"/>
                </a:solidFill>
                <a:latin typeface="Calibri" panose="020F0502020204030204"/>
              </a:rPr>
              <a:pPr defTabSz="942289">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265003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545F624-0B85-244A-7D82-F8E90DDBCF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778839-8C85-3E21-8BDF-9A986A839D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4D7C982-B82E-72E0-F39E-741D3193C76E}"/>
              </a:ext>
            </a:extLst>
          </p:cNvPr>
          <p:cNvSpPr>
            <a:spLocks noGrp="1" noChangeArrowheads="1"/>
          </p:cNvSpPr>
          <p:nvPr>
            <p:ph type="sldNum" sz="quarter" idx="12"/>
          </p:nvPr>
        </p:nvSpPr>
        <p:spPr>
          <a:ln/>
        </p:spPr>
        <p:txBody>
          <a:bodyPr/>
          <a:lstStyle>
            <a:lvl1pPr>
              <a:defRPr/>
            </a:lvl1pPr>
          </a:lstStyle>
          <a:p>
            <a:fld id="{785A6C5C-151A-4616-AF60-3453862A7C47}" type="slidenum">
              <a:rPr lang="en-US" altLang="en-US"/>
              <a:pPr/>
              <a:t>‹#›</a:t>
            </a:fld>
            <a:endParaRPr lang="en-US" altLang="en-US"/>
          </a:p>
        </p:txBody>
      </p:sp>
    </p:spTree>
    <p:extLst>
      <p:ext uri="{BB962C8B-B14F-4D97-AF65-F5344CB8AC3E}">
        <p14:creationId xmlns:p14="http://schemas.microsoft.com/office/powerpoint/2010/main" val="169593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CA3756-BB65-0588-BA6F-4D6ADB5641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3A0A28-A5F1-516A-19A5-BD4C34DF8D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EB3D90D-3214-2BF3-4E36-FFF988A268A9}"/>
              </a:ext>
            </a:extLst>
          </p:cNvPr>
          <p:cNvSpPr>
            <a:spLocks noGrp="1" noChangeArrowheads="1"/>
          </p:cNvSpPr>
          <p:nvPr>
            <p:ph type="sldNum" sz="quarter" idx="12"/>
          </p:nvPr>
        </p:nvSpPr>
        <p:spPr>
          <a:ln/>
        </p:spPr>
        <p:txBody>
          <a:bodyPr/>
          <a:lstStyle>
            <a:lvl1pPr>
              <a:defRPr/>
            </a:lvl1pPr>
          </a:lstStyle>
          <a:p>
            <a:fld id="{F45E901C-C7CB-4416-8ED4-07839EB21E43}" type="slidenum">
              <a:rPr lang="en-US" altLang="en-US"/>
              <a:pPr/>
              <a:t>‹#›</a:t>
            </a:fld>
            <a:endParaRPr lang="en-US" altLang="en-US"/>
          </a:p>
        </p:txBody>
      </p:sp>
    </p:spTree>
    <p:extLst>
      <p:ext uri="{BB962C8B-B14F-4D97-AF65-F5344CB8AC3E}">
        <p14:creationId xmlns:p14="http://schemas.microsoft.com/office/powerpoint/2010/main" val="99309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2675C3-C46D-421C-D2BF-FBD629E099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CEBA1F-0A6E-9C0F-C058-29C3048D6E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7D8BFB-3A0C-6C97-F566-99D3A78A1AFE}"/>
              </a:ext>
            </a:extLst>
          </p:cNvPr>
          <p:cNvSpPr>
            <a:spLocks noGrp="1" noChangeArrowheads="1"/>
          </p:cNvSpPr>
          <p:nvPr>
            <p:ph type="sldNum" sz="quarter" idx="12"/>
          </p:nvPr>
        </p:nvSpPr>
        <p:spPr>
          <a:ln/>
        </p:spPr>
        <p:txBody>
          <a:bodyPr/>
          <a:lstStyle>
            <a:lvl1pPr>
              <a:defRPr/>
            </a:lvl1pPr>
          </a:lstStyle>
          <a:p>
            <a:fld id="{523888FD-B0D9-4614-B259-838AAA40750F}" type="slidenum">
              <a:rPr lang="en-US" altLang="en-US"/>
              <a:pPr/>
              <a:t>‹#›</a:t>
            </a:fld>
            <a:endParaRPr lang="en-US" altLang="en-US"/>
          </a:p>
        </p:txBody>
      </p:sp>
    </p:spTree>
    <p:extLst>
      <p:ext uri="{BB962C8B-B14F-4D97-AF65-F5344CB8AC3E}">
        <p14:creationId xmlns:p14="http://schemas.microsoft.com/office/powerpoint/2010/main" val="3268108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944F-D801-D132-A636-FCD758B115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1945C3-20F3-6224-2C67-2502B4FEA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A0FAF1-DC6B-90BE-D0EC-22C478AE4FB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15A124F-D2FC-DC72-77AB-9D6C9BFB5B6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ED31941-B25D-4F16-C39B-ADB03A6CA5A9}"/>
              </a:ext>
            </a:extLst>
          </p:cNvPr>
          <p:cNvSpPr>
            <a:spLocks noGrp="1"/>
          </p:cNvSpPr>
          <p:nvPr>
            <p:ph type="sldNum" sz="quarter" idx="12"/>
          </p:nvPr>
        </p:nvSpPr>
        <p:spPr/>
        <p:txBody>
          <a:bodyPr/>
          <a:lstStyle/>
          <a:p>
            <a:fld id="{CDD9973C-A24A-4296-8C03-6ADFC84C4816}" type="slidenum">
              <a:rPr lang="en-US" altLang="en-US" smtClean="0"/>
              <a:pPr/>
              <a:t>‹#›</a:t>
            </a:fld>
            <a:endParaRPr lang="en-US" altLang="en-US"/>
          </a:p>
        </p:txBody>
      </p:sp>
    </p:spTree>
    <p:extLst>
      <p:ext uri="{BB962C8B-B14F-4D97-AF65-F5344CB8AC3E}">
        <p14:creationId xmlns:p14="http://schemas.microsoft.com/office/powerpoint/2010/main" val="1770454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DF61-8630-DFA3-6923-6F259DC73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5E173-D8C4-80B3-9A76-B2D7CD7703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AED6E-F34F-19BD-2C59-8F6CD23EE49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61A78FA-5FFD-2A0D-C233-4A7D93E85CA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69BCBE5-2664-8A1C-1CCC-E889CA969216}"/>
              </a:ext>
            </a:extLst>
          </p:cNvPr>
          <p:cNvSpPr>
            <a:spLocks noGrp="1"/>
          </p:cNvSpPr>
          <p:nvPr>
            <p:ph type="sldNum" sz="quarter" idx="12"/>
          </p:nvPr>
        </p:nvSpPr>
        <p:spPr/>
        <p:txBody>
          <a:bodyPr/>
          <a:lstStyle/>
          <a:p>
            <a:fld id="{2DEEE383-3005-4814-86DA-5C54CB5B5AC1}" type="slidenum">
              <a:rPr lang="en-US" altLang="en-US" smtClean="0"/>
              <a:pPr/>
              <a:t>‹#›</a:t>
            </a:fld>
            <a:endParaRPr lang="en-US" altLang="en-US"/>
          </a:p>
        </p:txBody>
      </p:sp>
    </p:spTree>
    <p:extLst>
      <p:ext uri="{BB962C8B-B14F-4D97-AF65-F5344CB8AC3E}">
        <p14:creationId xmlns:p14="http://schemas.microsoft.com/office/powerpoint/2010/main" val="2067930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5A4F-3977-5CD7-3852-4720568F41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F3D449-8A8C-3073-4CB0-358D293FD9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4A0A8-CC47-E750-50CF-885B7DE75D5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69E0652-E9DC-C3E4-1A3C-DE8DCDA41BA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78FF4BE-3EAA-B44B-C5B4-75D05D7D68B0}"/>
              </a:ext>
            </a:extLst>
          </p:cNvPr>
          <p:cNvSpPr>
            <a:spLocks noGrp="1"/>
          </p:cNvSpPr>
          <p:nvPr>
            <p:ph type="sldNum" sz="quarter" idx="12"/>
          </p:nvPr>
        </p:nvSpPr>
        <p:spPr/>
        <p:txBody>
          <a:bodyPr/>
          <a:lstStyle/>
          <a:p>
            <a:fld id="{B9D9BBAC-72BB-4E49-B0E7-BAFC817D729F}" type="slidenum">
              <a:rPr lang="en-US" altLang="en-US" smtClean="0"/>
              <a:pPr/>
              <a:t>‹#›</a:t>
            </a:fld>
            <a:endParaRPr lang="en-US" altLang="en-US"/>
          </a:p>
        </p:txBody>
      </p:sp>
    </p:spTree>
    <p:extLst>
      <p:ext uri="{BB962C8B-B14F-4D97-AF65-F5344CB8AC3E}">
        <p14:creationId xmlns:p14="http://schemas.microsoft.com/office/powerpoint/2010/main" val="620013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A44D-EE9B-3458-B457-E71895D9CF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0EAD17-4F8E-19FA-2249-8684BD0C1A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3869B-6EB7-0A34-3CD8-2F0A5D7F86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B2776F-0C02-6DE1-A4EE-AEF3BF9EF1A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2479E07F-7EE6-1AD0-D18D-34CCAB9E4075}"/>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18119E4-C274-DFB8-8F99-A72A99ADC0B4}"/>
              </a:ext>
            </a:extLst>
          </p:cNvPr>
          <p:cNvSpPr>
            <a:spLocks noGrp="1"/>
          </p:cNvSpPr>
          <p:nvPr>
            <p:ph type="sldNum" sz="quarter" idx="12"/>
          </p:nvPr>
        </p:nvSpPr>
        <p:spPr/>
        <p:txBody>
          <a:bodyPr/>
          <a:lstStyle/>
          <a:p>
            <a:fld id="{9F9EAEE5-3A69-46F4-B265-1AD97C6FF851}" type="slidenum">
              <a:rPr lang="en-US" altLang="en-US" smtClean="0"/>
              <a:pPr/>
              <a:t>‹#›</a:t>
            </a:fld>
            <a:endParaRPr lang="en-US" altLang="en-US"/>
          </a:p>
        </p:txBody>
      </p:sp>
    </p:spTree>
    <p:extLst>
      <p:ext uri="{BB962C8B-B14F-4D97-AF65-F5344CB8AC3E}">
        <p14:creationId xmlns:p14="http://schemas.microsoft.com/office/powerpoint/2010/main" val="265837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8D51-2883-0E8C-F4E4-C08A7A951F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FC85C2-928A-ACB5-D353-6A609A2B3D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EA53E9-2FF3-FAD5-5EE2-8AFBBE5169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118734-C9FE-1468-92EE-AE04254921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0531E0-911E-BC69-DF8F-E7C2DB3C0E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4FB264-7B66-41B2-285C-9068B7BDF20C}"/>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1BF88524-FBAA-B55F-F7DB-793F224FF4F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82AAE500-AA36-40C5-D344-ABA432520E8F}"/>
              </a:ext>
            </a:extLst>
          </p:cNvPr>
          <p:cNvSpPr>
            <a:spLocks noGrp="1"/>
          </p:cNvSpPr>
          <p:nvPr>
            <p:ph type="sldNum" sz="quarter" idx="12"/>
          </p:nvPr>
        </p:nvSpPr>
        <p:spPr/>
        <p:txBody>
          <a:bodyPr/>
          <a:lstStyle/>
          <a:p>
            <a:fld id="{F48CE3C1-E9FD-4435-B038-07B16D056742}" type="slidenum">
              <a:rPr lang="en-US" altLang="en-US" smtClean="0"/>
              <a:pPr/>
              <a:t>‹#›</a:t>
            </a:fld>
            <a:endParaRPr lang="en-US" altLang="en-US"/>
          </a:p>
        </p:txBody>
      </p:sp>
    </p:spTree>
    <p:extLst>
      <p:ext uri="{BB962C8B-B14F-4D97-AF65-F5344CB8AC3E}">
        <p14:creationId xmlns:p14="http://schemas.microsoft.com/office/powerpoint/2010/main" val="3027036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3E10D-EE5C-71C5-8520-0A5E6BCE1F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C6716F-0EDD-3E71-70F9-A94E02A1B90B}"/>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466B6375-A782-14D2-51C7-6472AB27C347}"/>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E8C0E12-5E45-318A-DEDD-4D56DDD95CC7}"/>
              </a:ext>
            </a:extLst>
          </p:cNvPr>
          <p:cNvSpPr>
            <a:spLocks noGrp="1"/>
          </p:cNvSpPr>
          <p:nvPr>
            <p:ph type="sldNum" sz="quarter" idx="12"/>
          </p:nvPr>
        </p:nvSpPr>
        <p:spPr/>
        <p:txBody>
          <a:bodyPr/>
          <a:lstStyle/>
          <a:p>
            <a:fld id="{DFD0DD4C-AA69-4BB5-A952-6490114BA301}" type="slidenum">
              <a:rPr lang="en-US" altLang="en-US" smtClean="0"/>
              <a:pPr/>
              <a:t>‹#›</a:t>
            </a:fld>
            <a:endParaRPr lang="en-US" altLang="en-US"/>
          </a:p>
        </p:txBody>
      </p:sp>
    </p:spTree>
    <p:extLst>
      <p:ext uri="{BB962C8B-B14F-4D97-AF65-F5344CB8AC3E}">
        <p14:creationId xmlns:p14="http://schemas.microsoft.com/office/powerpoint/2010/main" val="3222230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14A3AA-581C-F2AB-10FB-DF75C25ADA0D}"/>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60B67BD8-E78C-DA38-C1F3-934D6836C33A}"/>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D648FD09-0081-0DEA-B880-6A3CBBA5E66A}"/>
              </a:ext>
            </a:extLst>
          </p:cNvPr>
          <p:cNvSpPr>
            <a:spLocks noGrp="1"/>
          </p:cNvSpPr>
          <p:nvPr>
            <p:ph type="sldNum" sz="quarter" idx="12"/>
          </p:nvPr>
        </p:nvSpPr>
        <p:spPr/>
        <p:txBody>
          <a:bodyPr/>
          <a:lstStyle/>
          <a:p>
            <a:fld id="{A238A231-67AC-4A1C-9149-AB37340BDA1A}" type="slidenum">
              <a:rPr lang="en-US" altLang="en-US" smtClean="0"/>
              <a:pPr/>
              <a:t>‹#›</a:t>
            </a:fld>
            <a:endParaRPr lang="en-US" altLang="en-US"/>
          </a:p>
        </p:txBody>
      </p:sp>
      <p:pic>
        <p:nvPicPr>
          <p:cNvPr id="5" name="Picture 6" descr="A Cross 2.jpg">
            <a:extLst>
              <a:ext uri="{FF2B5EF4-FFF2-40B4-BE49-F238E27FC236}">
                <a16:creationId xmlns:a16="http://schemas.microsoft.com/office/drawing/2014/main" id="{D4B91280-F22D-7B62-ABC8-629EEAE610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98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9EA4-C6C2-A21C-C026-9FF6B7EC0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9C5F1B-4332-AEC3-9C78-F56C4FFA93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3DA8B5-539C-F664-8CAF-6B78F89D2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EEC135-18CA-8C09-8242-B72C36D1074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7D190696-21C5-A110-9B57-22C9B2D910B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83859CE3-BFAC-EA98-0A6A-C162EA0014DF}"/>
              </a:ext>
            </a:extLst>
          </p:cNvPr>
          <p:cNvSpPr>
            <a:spLocks noGrp="1"/>
          </p:cNvSpPr>
          <p:nvPr>
            <p:ph type="sldNum" sz="quarter" idx="12"/>
          </p:nvPr>
        </p:nvSpPr>
        <p:spPr/>
        <p:txBody>
          <a:bodyPr/>
          <a:lstStyle/>
          <a:p>
            <a:fld id="{B65DF457-87AC-4A48-B49D-EE7BCD4963C7}" type="slidenum">
              <a:rPr lang="en-US" altLang="en-US" smtClean="0"/>
              <a:pPr/>
              <a:t>‹#›</a:t>
            </a:fld>
            <a:endParaRPr lang="en-US" altLang="en-US"/>
          </a:p>
        </p:txBody>
      </p:sp>
    </p:spTree>
    <p:extLst>
      <p:ext uri="{BB962C8B-B14F-4D97-AF65-F5344CB8AC3E}">
        <p14:creationId xmlns:p14="http://schemas.microsoft.com/office/powerpoint/2010/main" val="344530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C03C1D-DC96-BE7D-4B04-8E21278827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EB77BE-FF91-F3EA-CF23-374F2BCC20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F3E00C2-3D63-5693-2965-41A612A725BB}"/>
              </a:ext>
            </a:extLst>
          </p:cNvPr>
          <p:cNvSpPr>
            <a:spLocks noGrp="1" noChangeArrowheads="1"/>
          </p:cNvSpPr>
          <p:nvPr>
            <p:ph type="sldNum" sz="quarter" idx="12"/>
          </p:nvPr>
        </p:nvSpPr>
        <p:spPr>
          <a:ln/>
        </p:spPr>
        <p:txBody>
          <a:bodyPr/>
          <a:lstStyle>
            <a:lvl1pPr>
              <a:defRPr/>
            </a:lvl1pPr>
          </a:lstStyle>
          <a:p>
            <a:fld id="{88BAFFA2-3C74-4EA8-81D7-4E1B871F7005}" type="slidenum">
              <a:rPr lang="en-US" altLang="en-US"/>
              <a:pPr/>
              <a:t>‹#›</a:t>
            </a:fld>
            <a:endParaRPr lang="en-US" altLang="en-US"/>
          </a:p>
        </p:txBody>
      </p:sp>
    </p:spTree>
    <p:extLst>
      <p:ext uri="{BB962C8B-B14F-4D97-AF65-F5344CB8AC3E}">
        <p14:creationId xmlns:p14="http://schemas.microsoft.com/office/powerpoint/2010/main" val="1279598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2F57-B877-8066-939D-342319FAF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E8AFE3-8CBF-0FBD-07AA-9DDBC1D14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8B15FA-DDC7-1328-4951-F4340D836D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6C897-71C3-D9B2-8FBD-396B13057DEE}"/>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CA4F0637-D536-5AA2-32C0-A9888F3BCC7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B7BFF9F-803E-73A5-E07A-A58A7D391BFA}"/>
              </a:ext>
            </a:extLst>
          </p:cNvPr>
          <p:cNvSpPr>
            <a:spLocks noGrp="1"/>
          </p:cNvSpPr>
          <p:nvPr>
            <p:ph type="sldNum" sz="quarter" idx="12"/>
          </p:nvPr>
        </p:nvSpPr>
        <p:spPr/>
        <p:txBody>
          <a:bodyPr/>
          <a:lstStyle/>
          <a:p>
            <a:fld id="{1D43B839-16D2-47CC-9024-6B4541D4FACC}" type="slidenum">
              <a:rPr lang="en-US" altLang="en-US" smtClean="0"/>
              <a:pPr/>
              <a:t>‹#›</a:t>
            </a:fld>
            <a:endParaRPr lang="en-US" altLang="en-US"/>
          </a:p>
        </p:txBody>
      </p:sp>
    </p:spTree>
    <p:extLst>
      <p:ext uri="{BB962C8B-B14F-4D97-AF65-F5344CB8AC3E}">
        <p14:creationId xmlns:p14="http://schemas.microsoft.com/office/powerpoint/2010/main" val="63477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B85D-5D2F-1B6C-6EBA-878B5DECF8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2748E2-179F-2908-78FD-CE513A288C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76EE8-4F38-0318-6646-A24752701479}"/>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DFF21E2-D88E-495D-83FE-C5998023F16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B3B82F9-6F6C-DB16-6E3D-87845A5F0544}"/>
              </a:ext>
            </a:extLst>
          </p:cNvPr>
          <p:cNvSpPr>
            <a:spLocks noGrp="1"/>
          </p:cNvSpPr>
          <p:nvPr>
            <p:ph type="sldNum" sz="quarter" idx="12"/>
          </p:nvPr>
        </p:nvSpPr>
        <p:spPr/>
        <p:txBody>
          <a:bodyPr/>
          <a:lstStyle/>
          <a:p>
            <a:fld id="{E7C56513-8DE8-4674-951F-D1644D59E5D6}" type="slidenum">
              <a:rPr lang="en-US" altLang="en-US" smtClean="0"/>
              <a:pPr/>
              <a:t>‹#›</a:t>
            </a:fld>
            <a:endParaRPr lang="en-US" altLang="en-US"/>
          </a:p>
        </p:txBody>
      </p:sp>
    </p:spTree>
    <p:extLst>
      <p:ext uri="{BB962C8B-B14F-4D97-AF65-F5344CB8AC3E}">
        <p14:creationId xmlns:p14="http://schemas.microsoft.com/office/powerpoint/2010/main" val="2008463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47E4E-9CE3-D9E0-5980-E440A94871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A1C774-77C8-8480-C9D4-72FC4C5909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F71C1-BFF9-41C0-3955-3C2E449C231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547B304-4305-32EB-FE94-091C28B1EC2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A1560C0-ACF3-49B7-60CD-30FD36BD9324}"/>
              </a:ext>
            </a:extLst>
          </p:cNvPr>
          <p:cNvSpPr>
            <a:spLocks noGrp="1"/>
          </p:cNvSpPr>
          <p:nvPr>
            <p:ph type="sldNum" sz="quarter" idx="12"/>
          </p:nvPr>
        </p:nvSpPr>
        <p:spPr/>
        <p:txBody>
          <a:bodyPr/>
          <a:lstStyle/>
          <a:p>
            <a:fld id="{A60DCA23-AF76-4D90-BD91-AB03B273A69D}" type="slidenum">
              <a:rPr lang="en-US" altLang="en-US" smtClean="0"/>
              <a:pPr/>
              <a:t>‹#›</a:t>
            </a:fld>
            <a:endParaRPr lang="en-US" altLang="en-US"/>
          </a:p>
        </p:txBody>
      </p:sp>
    </p:spTree>
    <p:extLst>
      <p:ext uri="{BB962C8B-B14F-4D97-AF65-F5344CB8AC3E}">
        <p14:creationId xmlns:p14="http://schemas.microsoft.com/office/powerpoint/2010/main" val="981992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E82E892-57FD-027C-C03B-35D17DA1A1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0F769C3-B067-A776-8A6F-06F735BB08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A998C2-4FBB-358C-9D4E-AFCC1DA55350}"/>
              </a:ext>
            </a:extLst>
          </p:cNvPr>
          <p:cNvSpPr>
            <a:spLocks noGrp="1" noChangeArrowheads="1"/>
          </p:cNvSpPr>
          <p:nvPr>
            <p:ph type="sldNum" sz="quarter" idx="12"/>
          </p:nvPr>
        </p:nvSpPr>
        <p:spPr>
          <a:ln/>
        </p:spPr>
        <p:txBody>
          <a:bodyPr/>
          <a:lstStyle>
            <a:lvl1pPr>
              <a:defRPr/>
            </a:lvl1pPr>
          </a:lstStyle>
          <a:p>
            <a:fld id="{3015A247-3979-4BE3-9506-CDEC631A5149}" type="slidenum">
              <a:rPr lang="en-US" altLang="en-US"/>
              <a:pPr/>
              <a:t>‹#›</a:t>
            </a:fld>
            <a:endParaRPr lang="en-US" altLang="en-US"/>
          </a:p>
        </p:txBody>
      </p:sp>
    </p:spTree>
    <p:extLst>
      <p:ext uri="{BB962C8B-B14F-4D97-AF65-F5344CB8AC3E}">
        <p14:creationId xmlns:p14="http://schemas.microsoft.com/office/powerpoint/2010/main" val="1364602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27521E9-5FA5-DD6E-37A7-70A4E2E545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F3B047-E298-1EDF-FD39-07E3F8E2BC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9C3BC67-1A6E-10F9-EF0D-3D0301356D9C}"/>
              </a:ext>
            </a:extLst>
          </p:cNvPr>
          <p:cNvSpPr>
            <a:spLocks noGrp="1" noChangeArrowheads="1"/>
          </p:cNvSpPr>
          <p:nvPr>
            <p:ph type="sldNum" sz="quarter" idx="12"/>
          </p:nvPr>
        </p:nvSpPr>
        <p:spPr>
          <a:ln/>
        </p:spPr>
        <p:txBody>
          <a:bodyPr/>
          <a:lstStyle>
            <a:lvl1pPr>
              <a:defRPr/>
            </a:lvl1pPr>
          </a:lstStyle>
          <a:p>
            <a:fld id="{3591338F-BBDE-4013-ACD8-084599F9DB5E}" type="slidenum">
              <a:rPr lang="en-US" altLang="en-US"/>
              <a:pPr/>
              <a:t>‹#›</a:t>
            </a:fld>
            <a:endParaRPr lang="en-US" altLang="en-US"/>
          </a:p>
        </p:txBody>
      </p:sp>
    </p:spTree>
    <p:extLst>
      <p:ext uri="{BB962C8B-B14F-4D97-AF65-F5344CB8AC3E}">
        <p14:creationId xmlns:p14="http://schemas.microsoft.com/office/powerpoint/2010/main" val="1100132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FDA9447-A785-A9C5-DC18-6E95877ED8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391708-AE56-A4CD-7F59-E494A23DFD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79EF46-7F9E-A3AB-1E80-684BE1EFD076}"/>
              </a:ext>
            </a:extLst>
          </p:cNvPr>
          <p:cNvSpPr>
            <a:spLocks noGrp="1" noChangeArrowheads="1"/>
          </p:cNvSpPr>
          <p:nvPr>
            <p:ph type="sldNum" sz="quarter" idx="12"/>
          </p:nvPr>
        </p:nvSpPr>
        <p:spPr>
          <a:ln/>
        </p:spPr>
        <p:txBody>
          <a:bodyPr/>
          <a:lstStyle>
            <a:lvl1pPr>
              <a:defRPr/>
            </a:lvl1pPr>
          </a:lstStyle>
          <a:p>
            <a:fld id="{3678E5BA-55A2-4398-9377-5B59D75CDD30}" type="slidenum">
              <a:rPr lang="en-US" altLang="en-US"/>
              <a:pPr/>
              <a:t>‹#›</a:t>
            </a:fld>
            <a:endParaRPr lang="en-US" altLang="en-US"/>
          </a:p>
        </p:txBody>
      </p:sp>
    </p:spTree>
    <p:extLst>
      <p:ext uri="{BB962C8B-B14F-4D97-AF65-F5344CB8AC3E}">
        <p14:creationId xmlns:p14="http://schemas.microsoft.com/office/powerpoint/2010/main" val="1352681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B578D1-14E7-DEE4-CC1A-43E6DEAE7D2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FDE676E-C9D6-743D-61BB-1C884E34BD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D16B7F5-7F65-1CD7-EAB8-D9234BA553B4}"/>
              </a:ext>
            </a:extLst>
          </p:cNvPr>
          <p:cNvSpPr>
            <a:spLocks noGrp="1" noChangeArrowheads="1"/>
          </p:cNvSpPr>
          <p:nvPr>
            <p:ph type="sldNum" sz="quarter" idx="12"/>
          </p:nvPr>
        </p:nvSpPr>
        <p:spPr>
          <a:ln/>
        </p:spPr>
        <p:txBody>
          <a:bodyPr/>
          <a:lstStyle>
            <a:lvl1pPr>
              <a:defRPr/>
            </a:lvl1pPr>
          </a:lstStyle>
          <a:p>
            <a:fld id="{3BD7B779-50FE-46AE-9227-65AF8039F338}" type="slidenum">
              <a:rPr lang="en-US" altLang="en-US"/>
              <a:pPr/>
              <a:t>‹#›</a:t>
            </a:fld>
            <a:endParaRPr lang="en-US" altLang="en-US"/>
          </a:p>
        </p:txBody>
      </p:sp>
    </p:spTree>
    <p:extLst>
      <p:ext uri="{BB962C8B-B14F-4D97-AF65-F5344CB8AC3E}">
        <p14:creationId xmlns:p14="http://schemas.microsoft.com/office/powerpoint/2010/main" val="3284137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D8EBD94-2848-5ABA-2C54-2F7B878AAC2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25C3B0B-71AC-FD20-F5C7-35D20AD489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1EB7867-3D2C-2270-8904-D26E248403AE}"/>
              </a:ext>
            </a:extLst>
          </p:cNvPr>
          <p:cNvSpPr>
            <a:spLocks noGrp="1" noChangeArrowheads="1"/>
          </p:cNvSpPr>
          <p:nvPr>
            <p:ph type="sldNum" sz="quarter" idx="12"/>
          </p:nvPr>
        </p:nvSpPr>
        <p:spPr>
          <a:ln/>
        </p:spPr>
        <p:txBody>
          <a:bodyPr/>
          <a:lstStyle>
            <a:lvl1pPr>
              <a:defRPr/>
            </a:lvl1pPr>
          </a:lstStyle>
          <a:p>
            <a:fld id="{19F1DB00-6378-4B2B-B752-41AB17FEA0E5}" type="slidenum">
              <a:rPr lang="en-US" altLang="en-US"/>
              <a:pPr/>
              <a:t>‹#›</a:t>
            </a:fld>
            <a:endParaRPr lang="en-US" altLang="en-US"/>
          </a:p>
        </p:txBody>
      </p:sp>
    </p:spTree>
    <p:extLst>
      <p:ext uri="{BB962C8B-B14F-4D97-AF65-F5344CB8AC3E}">
        <p14:creationId xmlns:p14="http://schemas.microsoft.com/office/powerpoint/2010/main" val="2076470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F55DCE7-3942-494B-C552-6533095465F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B25A071-2602-BE91-A57E-DA164EC18D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CA7298A-6BC9-893A-DB52-F2241C9C8522}"/>
              </a:ext>
            </a:extLst>
          </p:cNvPr>
          <p:cNvSpPr>
            <a:spLocks noGrp="1" noChangeArrowheads="1"/>
          </p:cNvSpPr>
          <p:nvPr>
            <p:ph type="sldNum" sz="quarter" idx="12"/>
          </p:nvPr>
        </p:nvSpPr>
        <p:spPr>
          <a:ln/>
        </p:spPr>
        <p:txBody>
          <a:bodyPr/>
          <a:lstStyle>
            <a:lvl1pPr>
              <a:defRPr/>
            </a:lvl1pPr>
          </a:lstStyle>
          <a:p>
            <a:fld id="{AD7F2362-2F64-49F1-A4F1-17B89FB738A6}" type="slidenum">
              <a:rPr lang="en-US" altLang="en-US"/>
              <a:pPr/>
              <a:t>‹#›</a:t>
            </a:fld>
            <a:endParaRPr lang="en-US" altLang="en-US"/>
          </a:p>
        </p:txBody>
      </p:sp>
    </p:spTree>
    <p:extLst>
      <p:ext uri="{BB962C8B-B14F-4D97-AF65-F5344CB8AC3E}">
        <p14:creationId xmlns:p14="http://schemas.microsoft.com/office/powerpoint/2010/main" val="2652094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ross crop.jpg">
            <a:extLst>
              <a:ext uri="{FF2B5EF4-FFF2-40B4-BE49-F238E27FC236}">
                <a16:creationId xmlns:a16="http://schemas.microsoft.com/office/drawing/2014/main" id="{D1C394CC-EACC-A6EE-E2D8-D48195ED24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4C665071-9E05-41C2-BACE-403A4E10B62A}"/>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D73A752F-7AED-E177-ED46-BF794B3B6E8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FC66BE0D-7CBA-9207-E0BB-FF4EE8F9C538}"/>
              </a:ext>
            </a:extLst>
          </p:cNvPr>
          <p:cNvSpPr>
            <a:spLocks noGrp="1"/>
          </p:cNvSpPr>
          <p:nvPr>
            <p:ph type="sldNum" sz="quarter" idx="12"/>
          </p:nvPr>
        </p:nvSpPr>
        <p:spPr/>
        <p:txBody>
          <a:bodyPr/>
          <a:lstStyle>
            <a:lvl1pPr>
              <a:defRPr/>
            </a:lvl1pPr>
          </a:lstStyle>
          <a:p>
            <a:fld id="{D499E313-FD62-458B-A422-78EFD231BE68}" type="slidenum">
              <a:rPr lang="en-US" altLang="en-US"/>
              <a:pPr/>
              <a:t>‹#›</a:t>
            </a:fld>
            <a:endParaRPr lang="en-US" altLang="en-US"/>
          </a:p>
        </p:txBody>
      </p:sp>
    </p:spTree>
    <p:extLst>
      <p:ext uri="{BB962C8B-B14F-4D97-AF65-F5344CB8AC3E}">
        <p14:creationId xmlns:p14="http://schemas.microsoft.com/office/powerpoint/2010/main" val="15328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20283F7-08F2-4D55-BEBC-A78EE86FB51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F97267-A991-1DEA-0040-2AF59E9753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172F11-1CA2-BA43-29C9-A06228F138CA}"/>
              </a:ext>
            </a:extLst>
          </p:cNvPr>
          <p:cNvSpPr>
            <a:spLocks noGrp="1" noChangeArrowheads="1"/>
          </p:cNvSpPr>
          <p:nvPr>
            <p:ph type="sldNum" sz="quarter" idx="12"/>
          </p:nvPr>
        </p:nvSpPr>
        <p:spPr>
          <a:ln/>
        </p:spPr>
        <p:txBody>
          <a:bodyPr/>
          <a:lstStyle>
            <a:lvl1pPr>
              <a:defRPr/>
            </a:lvl1pPr>
          </a:lstStyle>
          <a:p>
            <a:fld id="{8821798F-0A7B-4422-91F4-221E01C2BA0D}" type="slidenum">
              <a:rPr lang="en-US" altLang="en-US"/>
              <a:pPr/>
              <a:t>‹#›</a:t>
            </a:fld>
            <a:endParaRPr lang="en-US" altLang="en-US"/>
          </a:p>
        </p:txBody>
      </p:sp>
    </p:spTree>
    <p:extLst>
      <p:ext uri="{BB962C8B-B14F-4D97-AF65-F5344CB8AC3E}">
        <p14:creationId xmlns:p14="http://schemas.microsoft.com/office/powerpoint/2010/main" val="4265561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BDDCAE3-3421-4622-E23E-FDF944D6DB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73CF118-DBE1-6D61-9106-8DB8277036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5D28F66-CA94-AA95-2319-250D765F31BD}"/>
              </a:ext>
            </a:extLst>
          </p:cNvPr>
          <p:cNvSpPr>
            <a:spLocks noGrp="1" noChangeArrowheads="1"/>
          </p:cNvSpPr>
          <p:nvPr>
            <p:ph type="sldNum" sz="quarter" idx="12"/>
          </p:nvPr>
        </p:nvSpPr>
        <p:spPr>
          <a:ln/>
        </p:spPr>
        <p:txBody>
          <a:bodyPr/>
          <a:lstStyle>
            <a:lvl1pPr>
              <a:defRPr/>
            </a:lvl1pPr>
          </a:lstStyle>
          <a:p>
            <a:fld id="{FBB95CDE-428B-4B37-823B-43B8D610E7F5}" type="slidenum">
              <a:rPr lang="en-US" altLang="en-US"/>
              <a:pPr/>
              <a:t>‹#›</a:t>
            </a:fld>
            <a:endParaRPr lang="en-US" altLang="en-US"/>
          </a:p>
        </p:txBody>
      </p:sp>
    </p:spTree>
    <p:extLst>
      <p:ext uri="{BB962C8B-B14F-4D97-AF65-F5344CB8AC3E}">
        <p14:creationId xmlns:p14="http://schemas.microsoft.com/office/powerpoint/2010/main" val="38229584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6AF44F5-47A2-5761-D6C0-C4F4A337E6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402A64F-1ED3-40B6-9718-B838238808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07232F3-E827-5680-24CA-4D450BF60496}"/>
              </a:ext>
            </a:extLst>
          </p:cNvPr>
          <p:cNvSpPr>
            <a:spLocks noGrp="1" noChangeArrowheads="1"/>
          </p:cNvSpPr>
          <p:nvPr>
            <p:ph type="sldNum" sz="quarter" idx="12"/>
          </p:nvPr>
        </p:nvSpPr>
        <p:spPr>
          <a:ln/>
        </p:spPr>
        <p:txBody>
          <a:bodyPr/>
          <a:lstStyle>
            <a:lvl1pPr>
              <a:defRPr/>
            </a:lvl1pPr>
          </a:lstStyle>
          <a:p>
            <a:fld id="{20800AA2-5638-4A54-A7FC-891D7AFA9DBE}" type="slidenum">
              <a:rPr lang="en-US" altLang="en-US"/>
              <a:pPr/>
              <a:t>‹#›</a:t>
            </a:fld>
            <a:endParaRPr lang="en-US" altLang="en-US"/>
          </a:p>
        </p:txBody>
      </p:sp>
    </p:spTree>
    <p:extLst>
      <p:ext uri="{BB962C8B-B14F-4D97-AF65-F5344CB8AC3E}">
        <p14:creationId xmlns:p14="http://schemas.microsoft.com/office/powerpoint/2010/main" val="3299807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08263A-B02D-B99D-9636-5732040F75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A77AED-A269-1FF2-978D-6C499D8765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D46E19-4471-2576-1BDA-CA9855456C38}"/>
              </a:ext>
            </a:extLst>
          </p:cNvPr>
          <p:cNvSpPr>
            <a:spLocks noGrp="1" noChangeArrowheads="1"/>
          </p:cNvSpPr>
          <p:nvPr>
            <p:ph type="sldNum" sz="quarter" idx="12"/>
          </p:nvPr>
        </p:nvSpPr>
        <p:spPr>
          <a:ln/>
        </p:spPr>
        <p:txBody>
          <a:bodyPr/>
          <a:lstStyle>
            <a:lvl1pPr>
              <a:defRPr/>
            </a:lvl1pPr>
          </a:lstStyle>
          <a:p>
            <a:fld id="{3D7DE45D-311D-4414-A92F-6A6D128F1048}" type="slidenum">
              <a:rPr lang="en-US" altLang="en-US"/>
              <a:pPr/>
              <a:t>‹#›</a:t>
            </a:fld>
            <a:endParaRPr lang="en-US" altLang="en-US"/>
          </a:p>
        </p:txBody>
      </p:sp>
    </p:spTree>
    <p:extLst>
      <p:ext uri="{BB962C8B-B14F-4D97-AF65-F5344CB8AC3E}">
        <p14:creationId xmlns:p14="http://schemas.microsoft.com/office/powerpoint/2010/main" val="1513668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B1A65E5-D476-354C-5572-9CCDE6A78B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F2D154-A67E-EF29-9EB9-18F7A4B062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06F820-A970-6D64-2C4B-30FB1831B312}"/>
              </a:ext>
            </a:extLst>
          </p:cNvPr>
          <p:cNvSpPr>
            <a:spLocks noGrp="1" noChangeArrowheads="1"/>
          </p:cNvSpPr>
          <p:nvPr>
            <p:ph type="sldNum" sz="quarter" idx="12"/>
          </p:nvPr>
        </p:nvSpPr>
        <p:spPr>
          <a:ln/>
        </p:spPr>
        <p:txBody>
          <a:bodyPr/>
          <a:lstStyle>
            <a:lvl1pPr>
              <a:defRPr/>
            </a:lvl1pPr>
          </a:lstStyle>
          <a:p>
            <a:fld id="{2AD39142-AC04-4D6F-A0E1-A49DD51D0489}" type="slidenum">
              <a:rPr lang="en-US" altLang="en-US"/>
              <a:pPr/>
              <a:t>‹#›</a:t>
            </a:fld>
            <a:endParaRPr lang="en-US" altLang="en-US"/>
          </a:p>
        </p:txBody>
      </p:sp>
    </p:spTree>
    <p:extLst>
      <p:ext uri="{BB962C8B-B14F-4D97-AF65-F5344CB8AC3E}">
        <p14:creationId xmlns:p14="http://schemas.microsoft.com/office/powerpoint/2010/main" val="169201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4BD4CCE-3349-7A97-F3AA-5110930032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308A2C2-9AFD-F317-691F-573EC68B9D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724C794-9C14-5994-7E67-765A9677DCE0}"/>
              </a:ext>
            </a:extLst>
          </p:cNvPr>
          <p:cNvSpPr>
            <a:spLocks noGrp="1" noChangeArrowheads="1"/>
          </p:cNvSpPr>
          <p:nvPr>
            <p:ph type="sldNum" sz="quarter" idx="12"/>
          </p:nvPr>
        </p:nvSpPr>
        <p:spPr>
          <a:ln/>
        </p:spPr>
        <p:txBody>
          <a:bodyPr/>
          <a:lstStyle>
            <a:lvl1pPr>
              <a:defRPr/>
            </a:lvl1pPr>
          </a:lstStyle>
          <a:p>
            <a:fld id="{1C37530E-4F42-4C60-BA5E-BEC4379BC8D7}" type="slidenum">
              <a:rPr lang="en-US" altLang="en-US"/>
              <a:pPr/>
              <a:t>‹#›</a:t>
            </a:fld>
            <a:endParaRPr lang="en-US" altLang="en-US"/>
          </a:p>
        </p:txBody>
      </p:sp>
    </p:spTree>
    <p:extLst>
      <p:ext uri="{BB962C8B-B14F-4D97-AF65-F5344CB8AC3E}">
        <p14:creationId xmlns:p14="http://schemas.microsoft.com/office/powerpoint/2010/main" val="7258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68D970B-27BE-F17C-07B9-07CABB0FF0C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A64BCF1-B6A5-D8D6-D9B2-DDBEC2F897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7263EE6-7802-D0BA-7A82-82BC9CE2B497}"/>
              </a:ext>
            </a:extLst>
          </p:cNvPr>
          <p:cNvSpPr>
            <a:spLocks noGrp="1" noChangeArrowheads="1"/>
          </p:cNvSpPr>
          <p:nvPr>
            <p:ph type="sldNum" sz="quarter" idx="12"/>
          </p:nvPr>
        </p:nvSpPr>
        <p:spPr>
          <a:ln/>
        </p:spPr>
        <p:txBody>
          <a:bodyPr/>
          <a:lstStyle>
            <a:lvl1pPr>
              <a:defRPr/>
            </a:lvl1pPr>
          </a:lstStyle>
          <a:p>
            <a:fld id="{B2C52B9D-01AF-49D9-98DC-E52CDAE163A4}" type="slidenum">
              <a:rPr lang="en-US" altLang="en-US"/>
              <a:pPr/>
              <a:t>‹#›</a:t>
            </a:fld>
            <a:endParaRPr lang="en-US" altLang="en-US"/>
          </a:p>
        </p:txBody>
      </p:sp>
    </p:spTree>
    <p:extLst>
      <p:ext uri="{BB962C8B-B14F-4D97-AF65-F5344CB8AC3E}">
        <p14:creationId xmlns:p14="http://schemas.microsoft.com/office/powerpoint/2010/main" val="216413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B5AEDC2-7F37-6EE2-2CD2-A575E924AD1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1ACE4B5-4A1A-0505-D864-545977F8E2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200F6F3-B7A0-00F2-7C6E-070F71617712}"/>
              </a:ext>
            </a:extLst>
          </p:cNvPr>
          <p:cNvSpPr>
            <a:spLocks noGrp="1" noChangeArrowheads="1"/>
          </p:cNvSpPr>
          <p:nvPr>
            <p:ph type="sldNum" sz="quarter" idx="12"/>
          </p:nvPr>
        </p:nvSpPr>
        <p:spPr>
          <a:ln/>
        </p:spPr>
        <p:txBody>
          <a:bodyPr/>
          <a:lstStyle>
            <a:lvl1pPr>
              <a:defRPr/>
            </a:lvl1pPr>
          </a:lstStyle>
          <a:p>
            <a:fld id="{D7475AA7-B5A7-40CC-82C1-C3ECCDA94FBF}" type="slidenum">
              <a:rPr lang="en-US" altLang="en-US"/>
              <a:pPr/>
              <a:t>‹#›</a:t>
            </a:fld>
            <a:endParaRPr lang="en-US" altLang="en-US"/>
          </a:p>
        </p:txBody>
      </p:sp>
    </p:spTree>
    <p:extLst>
      <p:ext uri="{BB962C8B-B14F-4D97-AF65-F5344CB8AC3E}">
        <p14:creationId xmlns:p14="http://schemas.microsoft.com/office/powerpoint/2010/main" val="213681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pic>
        <p:nvPicPr>
          <p:cNvPr id="2" name="Picture 6" descr="Church interior.jpg">
            <a:extLst>
              <a:ext uri="{FF2B5EF4-FFF2-40B4-BE49-F238E27FC236}">
                <a16:creationId xmlns:a16="http://schemas.microsoft.com/office/drawing/2014/main" id="{8D82EB58-FA1F-4E2F-D1EC-4992CC3169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F08CE93A-EA1B-354A-A9E5-581BDF79006B}"/>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B5DE40EC-36FC-9478-3B69-AAD8BEE8218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2C9AFE89-6D8F-9B64-F598-0C4F600CE851}"/>
              </a:ext>
            </a:extLst>
          </p:cNvPr>
          <p:cNvSpPr>
            <a:spLocks noGrp="1"/>
          </p:cNvSpPr>
          <p:nvPr>
            <p:ph type="sldNum" sz="quarter" idx="12"/>
          </p:nvPr>
        </p:nvSpPr>
        <p:spPr/>
        <p:txBody>
          <a:bodyPr/>
          <a:lstStyle>
            <a:lvl1pPr>
              <a:defRPr/>
            </a:lvl1pPr>
          </a:lstStyle>
          <a:p>
            <a:fld id="{F07A8F71-8E84-44CA-BCCC-781D7D3C17B9}" type="slidenum">
              <a:rPr lang="en-US" altLang="en-US"/>
              <a:pPr/>
              <a:t>‹#›</a:t>
            </a:fld>
            <a:endParaRPr lang="en-US" altLang="en-US"/>
          </a:p>
        </p:txBody>
      </p:sp>
    </p:spTree>
    <p:extLst>
      <p:ext uri="{BB962C8B-B14F-4D97-AF65-F5344CB8AC3E}">
        <p14:creationId xmlns:p14="http://schemas.microsoft.com/office/powerpoint/2010/main" val="262642117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108AF4F-7EE0-4938-BA6C-0220A8DE310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176DC97-E7A6-7602-622E-0444E063D7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E91B25C-8DB9-BB18-E5DB-FD172402D806}"/>
              </a:ext>
            </a:extLst>
          </p:cNvPr>
          <p:cNvSpPr>
            <a:spLocks noGrp="1" noChangeArrowheads="1"/>
          </p:cNvSpPr>
          <p:nvPr>
            <p:ph type="sldNum" sz="quarter" idx="12"/>
          </p:nvPr>
        </p:nvSpPr>
        <p:spPr>
          <a:ln/>
        </p:spPr>
        <p:txBody>
          <a:bodyPr/>
          <a:lstStyle>
            <a:lvl1pPr>
              <a:defRPr/>
            </a:lvl1pPr>
          </a:lstStyle>
          <a:p>
            <a:fld id="{F3C3675E-1716-4449-97A8-6859C1C23514}" type="slidenum">
              <a:rPr lang="en-US" altLang="en-US"/>
              <a:pPr/>
              <a:t>‹#›</a:t>
            </a:fld>
            <a:endParaRPr lang="en-US" altLang="en-US"/>
          </a:p>
        </p:txBody>
      </p:sp>
    </p:spTree>
    <p:extLst>
      <p:ext uri="{BB962C8B-B14F-4D97-AF65-F5344CB8AC3E}">
        <p14:creationId xmlns:p14="http://schemas.microsoft.com/office/powerpoint/2010/main" val="85565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B2199D1-1CA9-6693-2270-DCB80DC7FD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E47D98-C0EB-9C28-4A62-198365CA3F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3461FB4-0C99-FE2F-CF18-7DE04BF82E24}"/>
              </a:ext>
            </a:extLst>
          </p:cNvPr>
          <p:cNvSpPr>
            <a:spLocks noGrp="1" noChangeArrowheads="1"/>
          </p:cNvSpPr>
          <p:nvPr>
            <p:ph type="sldNum" sz="quarter" idx="12"/>
          </p:nvPr>
        </p:nvSpPr>
        <p:spPr>
          <a:ln/>
        </p:spPr>
        <p:txBody>
          <a:bodyPr/>
          <a:lstStyle>
            <a:lvl1pPr>
              <a:defRPr/>
            </a:lvl1pPr>
          </a:lstStyle>
          <a:p>
            <a:fld id="{EA647B22-ECA3-4E4F-9D69-21253A60ADB5}" type="slidenum">
              <a:rPr lang="en-US" altLang="en-US"/>
              <a:pPr/>
              <a:t>‹#›</a:t>
            </a:fld>
            <a:endParaRPr lang="en-US" altLang="en-US"/>
          </a:p>
        </p:txBody>
      </p:sp>
    </p:spTree>
    <p:extLst>
      <p:ext uri="{BB962C8B-B14F-4D97-AF65-F5344CB8AC3E}">
        <p14:creationId xmlns:p14="http://schemas.microsoft.com/office/powerpoint/2010/main" val="332353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97A3025-DD50-7B28-04D7-BB834D385885}"/>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72F7CAC-78F8-9BC1-73CC-5282D8DFE7B1}"/>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8BFAA06-4C9D-F1D1-3032-7285CF06A116}"/>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defRPr>
            </a:lvl1pPr>
          </a:lstStyle>
          <a:p>
            <a:pPr>
              <a:defRPr/>
            </a:pPr>
            <a:endParaRPr lang="en-US"/>
          </a:p>
        </p:txBody>
      </p:sp>
      <p:sp>
        <p:nvSpPr>
          <p:cNvPr id="1029" name="Rectangle 5">
            <a:extLst>
              <a:ext uri="{FF2B5EF4-FFF2-40B4-BE49-F238E27FC236}">
                <a16:creationId xmlns:a16="http://schemas.microsoft.com/office/drawing/2014/main" id="{B92A2F62-95A2-A051-3B1C-38761069555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30" name="Rectangle 6">
            <a:extLst>
              <a:ext uri="{FF2B5EF4-FFF2-40B4-BE49-F238E27FC236}">
                <a16:creationId xmlns:a16="http://schemas.microsoft.com/office/drawing/2014/main" id="{23B84746-C117-5D1B-0289-77D467573F01}"/>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defRPr>
            </a:lvl1pPr>
          </a:lstStyle>
          <a:p>
            <a:fld id="{997E580C-C213-4730-825F-731BA503D346}" type="slidenum">
              <a:rPr lang="en-US" altLang="en-US"/>
              <a:pPr/>
              <a:t>‹#›</a:t>
            </a:fld>
            <a:endParaRPr lang="en-US" altLang="en-US"/>
          </a:p>
        </p:txBody>
      </p:sp>
    </p:spTree>
    <p:extLst>
      <p:ext uri="{BB962C8B-B14F-4D97-AF65-F5344CB8AC3E}">
        <p14:creationId xmlns:p14="http://schemas.microsoft.com/office/powerpoint/2010/main" val="1482117446"/>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490E2F-54B6-119D-6DF6-64B49EFFE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76EDF-0DA1-2138-E7B7-4307DEEEDC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C4DBB-8021-9EDB-C075-D10018EDF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a:defRPr/>
            </a:pPr>
            <a:endParaRPr lang="en-US"/>
          </a:p>
        </p:txBody>
      </p:sp>
      <p:sp>
        <p:nvSpPr>
          <p:cNvPr id="5" name="Footer Placeholder 4">
            <a:extLst>
              <a:ext uri="{FF2B5EF4-FFF2-40B4-BE49-F238E27FC236}">
                <a16:creationId xmlns:a16="http://schemas.microsoft.com/office/drawing/2014/main" id="{2BDC85DF-7463-1F10-3D60-995F5FA30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9390DAC6-B919-B36B-A22F-9009B99949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97E580C-C213-4730-825F-731BA503D346}" type="slidenum">
              <a:rPr lang="en-US" altLang="en-US" smtClean="0"/>
              <a:pPr/>
              <a:t>‹#›</a:t>
            </a:fld>
            <a:endParaRPr lang="en-US" altLang="en-US"/>
          </a:p>
        </p:txBody>
      </p:sp>
    </p:spTree>
    <p:extLst>
      <p:ext uri="{BB962C8B-B14F-4D97-AF65-F5344CB8AC3E}">
        <p14:creationId xmlns:p14="http://schemas.microsoft.com/office/powerpoint/2010/main" val="3489676446"/>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86380F7-A5D2-4D69-90F4-ACBC3553CD2E}"/>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222E83E-5EED-80E7-BCC4-F62F3FFA3779}"/>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66AF37E-6F72-EAC9-23CA-C058678D3322}"/>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a:defRPr/>
            </a:pPr>
            <a:endParaRPr lang="en-US"/>
          </a:p>
        </p:txBody>
      </p:sp>
      <p:sp>
        <p:nvSpPr>
          <p:cNvPr id="1029" name="Rectangle 5">
            <a:extLst>
              <a:ext uri="{FF2B5EF4-FFF2-40B4-BE49-F238E27FC236}">
                <a16:creationId xmlns:a16="http://schemas.microsoft.com/office/drawing/2014/main" id="{5B43AFDA-08FE-37A0-4B1B-6C7990CD79E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30" name="Rectangle 6">
            <a:extLst>
              <a:ext uri="{FF2B5EF4-FFF2-40B4-BE49-F238E27FC236}">
                <a16:creationId xmlns:a16="http://schemas.microsoft.com/office/drawing/2014/main" id="{6C0F9AF2-84CB-A698-953F-7A838494450D}"/>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DB7DFFBC-6D62-4ED9-9022-C60FECE44BC3}" type="slidenum">
              <a:rPr lang="en-US" altLang="en-US"/>
              <a:pPr/>
              <a:t>‹#›</a:t>
            </a:fld>
            <a:endParaRPr lang="en-US" altLang="en-US"/>
          </a:p>
        </p:txBody>
      </p:sp>
    </p:spTree>
    <p:extLst>
      <p:ext uri="{BB962C8B-B14F-4D97-AF65-F5344CB8AC3E}">
        <p14:creationId xmlns:p14="http://schemas.microsoft.com/office/powerpoint/2010/main" val="3609292154"/>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rawpixel.com/image/48423/diverse-hands-circle" TargetMode="External"/><Relationship Id="rId2" Type="http://schemas.openxmlformats.org/officeDocument/2006/relationships/image" Target="../media/image9.jpe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hyperlink" Target="https://www.rawpixel.com/image/48423/diverse-hands-circl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https://www.rawpixel.com/image/48423/diverse-hands-circle" TargetMode="External"/><Relationship Id="rId2" Type="http://schemas.openxmlformats.org/officeDocument/2006/relationships/image" Target="../media/image9.jpe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s://www.rawpixel.com/image/48423/diverse-hands-circle" TargetMode="External"/><Relationship Id="rId2" Type="http://schemas.openxmlformats.org/officeDocument/2006/relationships/image" Target="../media/image9.jpe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https://www.rawpixel.com/image/48423/diverse-hands-circle" TargetMode="External"/><Relationship Id="rId2" Type="http://schemas.openxmlformats.org/officeDocument/2006/relationships/image" Target="../media/image9.jpe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hyperlink" Target="https://www.freepngimg.com/png/46052-happy-anniversary-png-file-hd" TargetMode="External"/><Relationship Id="rId5" Type="http://schemas.openxmlformats.org/officeDocument/2006/relationships/image" Target="../media/image14.png"/><Relationship Id="rId4" Type="http://schemas.openxmlformats.org/officeDocument/2006/relationships/hyperlink" Target="https://pixabay.com/en/birthday-happy-birthday-balloons-3135039/"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rawpixel.com/image/48423/diverse-hands-circle" TargetMode="External"/><Relationship Id="rId2" Type="http://schemas.openxmlformats.org/officeDocument/2006/relationships/image" Target="../media/image9.jpe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hyperlink" Target="https://www.publicdomainpictures.net/view-image.php?image=244580&amp;picture=offering-plate" TargetMode="External"/><Relationship Id="rId2" Type="http://schemas.openxmlformats.org/officeDocument/2006/relationships/image" Target="../media/image15.jpe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jjuliojl.blogspot.com/2017/12/jesus-e-as-criancas.html" TargetMode="External"/><Relationship Id="rId2" Type="http://schemas.openxmlformats.org/officeDocument/2006/relationships/image" Target="../media/image16.jp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hyperlink" Target="https://www.christianity.com/jesus/following-jesus/discipleship/asking-in-the-name-of-jesus.html" TargetMode="External"/><Relationship Id="rId2" Type="http://schemas.openxmlformats.org/officeDocument/2006/relationships/image" Target="../media/image18.jp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hyperlink" Target="https://www.christianity.com/jesus/following-jesus/discipleship/asking-in-the-name-of-jesus.html" TargetMode="External"/><Relationship Id="rId2" Type="http://schemas.openxmlformats.org/officeDocument/2006/relationships/image" Target="../media/image18.jp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hyperlink" Target="https://www.rawpixel.com/image/48423/diverse-hands-circl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hyperlink" Target="https://www.christianity.com/jesus/following-jesus/discipleship/asking-in-the-name-of-jesus.html" TargetMode="External"/><Relationship Id="rId2" Type="http://schemas.openxmlformats.org/officeDocument/2006/relationships/image" Target="../media/image18.jp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hyperlink" Target="https://pixabay.com/en/book-bible-open-glasses-1936547/" TargetMode="External"/><Relationship Id="rId2" Type="http://schemas.openxmlformats.org/officeDocument/2006/relationships/image" Target="../media/image20.jpg"/><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1F611A9-8783-442F-A8CF-C3A8DAA75851}"/>
              </a:ext>
            </a:extLst>
          </p:cNvPr>
          <p:cNvSpPr>
            <a:spLocks noGrp="1"/>
          </p:cNvSpPr>
          <p:nvPr>
            <p:ph type="subTitle" idx="1"/>
          </p:nvPr>
        </p:nvSpPr>
        <p:spPr>
          <a:xfrm>
            <a:off x="1994170" y="4426799"/>
            <a:ext cx="9273693" cy="1972572"/>
          </a:xfrm>
        </p:spPr>
        <p:txBody>
          <a:bodyPr vert="horz" lIns="91440" tIns="45720" rIns="91440" bIns="45720" rtlCol="0" anchor="ctr">
            <a:normAutofit fontScale="25000" lnSpcReduction="20000"/>
          </a:bodyPr>
          <a:lstStyle/>
          <a:p>
            <a:pPr algn="ctr"/>
            <a:endParaRPr lang="en-US" sz="2800" b="1" dirty="0">
              <a:solidFill>
                <a:schemeClr val="tx1"/>
              </a:solidFill>
              <a:latin typeface="Arial" panose="020B0604020202020204" pitchFamily="34" charset="0"/>
              <a:cs typeface="Arial" panose="020B0604020202020204" pitchFamily="34" charset="0"/>
            </a:endParaRPr>
          </a:p>
          <a:p>
            <a:pPr algn="ctr"/>
            <a:r>
              <a:rPr lang="en-US" sz="12800" b="1" dirty="0">
                <a:solidFill>
                  <a:schemeClr val="tx1"/>
                </a:solidFill>
                <a:latin typeface="Arial" panose="020B0604020202020204" pitchFamily="34" charset="0"/>
                <a:cs typeface="Arial" panose="020B0604020202020204" pitchFamily="34" charset="0"/>
              </a:rPr>
              <a:t>WELCOME! </a:t>
            </a:r>
          </a:p>
          <a:p>
            <a:pPr algn="ctr"/>
            <a:r>
              <a:rPr lang="en-US" sz="12800" b="1" dirty="0">
                <a:solidFill>
                  <a:schemeClr val="tx1"/>
                </a:solidFill>
                <a:latin typeface="Arial" panose="020B0604020202020204" pitchFamily="34" charset="0"/>
                <a:cs typeface="Arial" panose="020B0604020202020204" pitchFamily="34" charset="0"/>
              </a:rPr>
              <a:t>Asbury United Methodist Church</a:t>
            </a:r>
          </a:p>
          <a:p>
            <a:pPr algn="ctr"/>
            <a:r>
              <a:rPr lang="en-US" sz="8000" b="1" dirty="0">
                <a:solidFill>
                  <a:schemeClr val="tx1"/>
                </a:solidFill>
                <a:latin typeface="Arial" panose="020B0604020202020204" pitchFamily="34" charset="0"/>
                <a:cs typeface="Arial" panose="020B0604020202020204" pitchFamily="34" charset="0"/>
              </a:rPr>
              <a:t>Open Doors with Loving Hearts</a:t>
            </a:r>
          </a:p>
          <a:p>
            <a:pPr algn="r"/>
            <a:r>
              <a:rPr lang="en-US" sz="12800" b="1" dirty="0">
                <a:solidFill>
                  <a:schemeClr val="tx1"/>
                </a:solidFill>
                <a:latin typeface="Arial" panose="020B0604020202020204" pitchFamily="34" charset="0"/>
                <a:cs typeface="Arial" panose="020B0604020202020204" pitchFamily="34" charset="0"/>
              </a:rPr>
              <a:t>July </a:t>
            </a:r>
            <a:r>
              <a:rPr lang="en-US" sz="12800" b="1" dirty="0">
                <a:latin typeface="Arial" panose="020B0604020202020204" pitchFamily="34" charset="0"/>
                <a:cs typeface="Arial" panose="020B0604020202020204" pitchFamily="34" charset="0"/>
              </a:rPr>
              <a:t>5</a:t>
            </a:r>
            <a:r>
              <a:rPr lang="en-US" sz="12800" b="1" dirty="0">
                <a:solidFill>
                  <a:schemeClr val="tx1"/>
                </a:solidFill>
                <a:latin typeface="Arial" panose="020B0604020202020204" pitchFamily="34" charset="0"/>
                <a:cs typeface="Arial" panose="020B0604020202020204" pitchFamily="34" charset="0"/>
              </a:rPr>
              <a:t>8, 2026		</a:t>
            </a:r>
            <a:r>
              <a:rPr lang="en-US" sz="2800" b="1" dirty="0">
                <a:solidFill>
                  <a:schemeClr val="tx1"/>
                </a:solidFill>
                <a:latin typeface="Arial" panose="020B0604020202020204" pitchFamily="34" charset="0"/>
                <a:cs typeface="Arial" panose="020B0604020202020204" pitchFamily="34" charset="0"/>
              </a:rPr>
              <a:t>		</a:t>
            </a:r>
          </a:p>
          <a:p>
            <a:pPr indent="-228600" algn="l">
              <a:buFont typeface="Arial" panose="020B0604020202020204" pitchFamily="34" charset="0"/>
              <a:buChar char="•"/>
            </a:pPr>
            <a:endParaRPr lang="en-US" sz="2000" dirty="0"/>
          </a:p>
        </p:txBody>
      </p:sp>
      <p:pic>
        <p:nvPicPr>
          <p:cNvPr id="4" name="Picture 3" descr="A picture containing indoor, room, ceiling, living&#10;&#10;Description automatically generated">
            <a:extLst>
              <a:ext uri="{FF2B5EF4-FFF2-40B4-BE49-F238E27FC236}">
                <a16:creationId xmlns:a16="http://schemas.microsoft.com/office/drawing/2014/main" id="{8B8FCB2D-7A2A-1391-AAB0-623BDB25709D}"/>
              </a:ext>
            </a:extLst>
          </p:cNvPr>
          <p:cNvPicPr>
            <a:picLocks noChangeAspect="1"/>
          </p:cNvPicPr>
          <p:nvPr/>
        </p:nvPicPr>
        <p:blipFill rotWithShape="1">
          <a:blip r:embed="rId3">
            <a:extLst>
              <a:ext uri="{28A0092B-C50C-407E-A947-70E740481C1C}">
                <a14:useLocalDpi xmlns:a14="http://schemas.microsoft.com/office/drawing/2010/main" val="0"/>
              </a:ext>
            </a:extLst>
          </a:blip>
          <a:srcRect l="20246" r="21687"/>
          <a:stretch>
            <a:fillRect/>
          </a:stretch>
        </p:blipFill>
        <p:spPr>
          <a:xfrm>
            <a:off x="3941899" y="12447"/>
            <a:ext cx="4308203" cy="4344116"/>
          </a:xfrm>
          <a:prstGeom prst="rect">
            <a:avLst/>
          </a:prstGeom>
        </p:spPr>
      </p:pic>
      <p:pic>
        <p:nvPicPr>
          <p:cNvPr id="9" name="Picture 8" descr="A church in a field&#10;&#10;Description automatically generated with low confidence">
            <a:extLst>
              <a:ext uri="{FF2B5EF4-FFF2-40B4-BE49-F238E27FC236}">
                <a16:creationId xmlns:a16="http://schemas.microsoft.com/office/drawing/2014/main" id="{19F6A4FB-014A-4015-A1AE-BFC108440293}"/>
              </a:ext>
            </a:extLst>
          </p:cNvPr>
          <p:cNvPicPr>
            <a:picLocks noChangeAspect="1"/>
          </p:cNvPicPr>
          <p:nvPr/>
        </p:nvPicPr>
        <p:blipFill rotWithShape="1">
          <a:blip r:embed="rId4"/>
          <a:srcRect l="19544" r="20386"/>
          <a:stretch>
            <a:fillRect/>
          </a:stretch>
        </p:blipFill>
        <p:spPr>
          <a:xfrm>
            <a:off x="0" y="12447"/>
            <a:ext cx="3941899" cy="4344116"/>
          </a:xfrm>
          <a:prstGeom prst="rect">
            <a:avLst/>
          </a:prstGeom>
        </p:spPr>
      </p:pic>
      <p:pic>
        <p:nvPicPr>
          <p:cNvPr id="5" name="Picture 4" descr="Logo&#10;&#10;Description automatically generated">
            <a:extLst>
              <a:ext uri="{FF2B5EF4-FFF2-40B4-BE49-F238E27FC236}">
                <a16:creationId xmlns:a16="http://schemas.microsoft.com/office/drawing/2014/main" id="{BEBC2F71-D238-4936-BBF3-EAE2B7266617}"/>
              </a:ext>
            </a:extLst>
          </p:cNvPr>
          <p:cNvPicPr>
            <a:picLocks noChangeAspect="1"/>
          </p:cNvPicPr>
          <p:nvPr/>
        </p:nvPicPr>
        <p:blipFill rotWithShape="1">
          <a:blip r:embed="rId5">
            <a:extLst>
              <a:ext uri="{28A0092B-C50C-407E-A947-70E740481C1C}">
                <a14:useLocalDpi xmlns:a14="http://schemas.microsoft.com/office/drawing/2010/main" val="0"/>
              </a:ext>
            </a:extLst>
          </a:blip>
          <a:srcRect t="3809" b="33393"/>
          <a:stretch>
            <a:fillRect/>
          </a:stretch>
        </p:blipFill>
        <p:spPr>
          <a:xfrm>
            <a:off x="811273" y="3429000"/>
            <a:ext cx="1725966" cy="2970370"/>
          </a:xfrm>
          <a:prstGeom prst="rect">
            <a:avLst/>
          </a:prstGeom>
          <a:effectLst/>
        </p:spPr>
      </p:pic>
      <p:pic>
        <p:nvPicPr>
          <p:cNvPr id="10" name="Picture 9" descr="A white church with a cross on top&#10;&#10;Description automatically generated with low confidence">
            <a:extLst>
              <a:ext uri="{FF2B5EF4-FFF2-40B4-BE49-F238E27FC236}">
                <a16:creationId xmlns:a16="http://schemas.microsoft.com/office/drawing/2014/main" id="{92784F04-0D54-445B-8D77-2C74DB44F11A}"/>
              </a:ext>
            </a:extLst>
          </p:cNvPr>
          <p:cNvPicPr>
            <a:picLocks noChangeAspect="1"/>
          </p:cNvPicPr>
          <p:nvPr/>
        </p:nvPicPr>
        <p:blipFill rotWithShape="1">
          <a:blip r:embed="rId6"/>
          <a:srcRect l="2114" r="15323" b="-1"/>
          <a:stretch>
            <a:fillRect/>
          </a:stretch>
        </p:blipFill>
        <p:spPr>
          <a:xfrm>
            <a:off x="8250102" y="12446"/>
            <a:ext cx="3941897" cy="4344116"/>
          </a:xfrm>
          <a:prstGeom prst="rect">
            <a:avLst/>
          </a:prstGeom>
          <a:effectLst/>
        </p:spPr>
      </p:pic>
    </p:spTree>
    <p:extLst>
      <p:ext uri="{BB962C8B-B14F-4D97-AF65-F5344CB8AC3E}">
        <p14:creationId xmlns:p14="http://schemas.microsoft.com/office/powerpoint/2010/main" val="425202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4FBF3-999E-6030-1868-6755445ED8D6}"/>
            </a:ext>
          </a:extLst>
        </p:cNvPr>
        <p:cNvGrpSpPr/>
        <p:nvPr/>
      </p:nvGrpSpPr>
      <p:grpSpPr>
        <a:xfrm>
          <a:off x="0" y="0"/>
          <a:ext cx="0" cy="0"/>
          <a:chOff x="0" y="0"/>
          <a:chExt cx="0" cy="0"/>
        </a:xfrm>
      </p:grpSpPr>
      <p:pic>
        <p:nvPicPr>
          <p:cNvPr id="7" name="Picture 6" descr="A group of people holding hands&#10;&#10;Description automatically generated with medium confidence">
            <a:extLst>
              <a:ext uri="{FF2B5EF4-FFF2-40B4-BE49-F238E27FC236}">
                <a16:creationId xmlns:a16="http://schemas.microsoft.com/office/drawing/2014/main" id="{A1A65DDC-1BFE-97B3-F022-E702002A7D8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4814596"/>
          </a:xfrm>
          <a:prstGeom prst="rect">
            <a:avLst/>
          </a:prstGeom>
        </p:spPr>
      </p:pic>
      <p:pic>
        <p:nvPicPr>
          <p:cNvPr id="5" name="Picture 4">
            <a:extLst>
              <a:ext uri="{FF2B5EF4-FFF2-40B4-BE49-F238E27FC236}">
                <a16:creationId xmlns:a16="http://schemas.microsoft.com/office/drawing/2014/main" id="{C2161334-AB05-E10B-D580-5667B3405133}"/>
              </a:ext>
            </a:extLst>
          </p:cNvPr>
          <p:cNvPicPr>
            <a:picLocks noChangeAspect="1"/>
          </p:cNvPicPr>
          <p:nvPr/>
        </p:nvPicPr>
        <p:blipFill>
          <a:blip r:embed="rId4"/>
          <a:stretch>
            <a:fillRect/>
          </a:stretch>
        </p:blipFill>
        <p:spPr>
          <a:xfrm>
            <a:off x="5239438" y="661813"/>
            <a:ext cx="1713124" cy="3387673"/>
          </a:xfrm>
          <a:prstGeom prst="rect">
            <a:avLst/>
          </a:prstGeom>
        </p:spPr>
      </p:pic>
      <p:sp>
        <p:nvSpPr>
          <p:cNvPr id="2" name="TextBox 1">
            <a:extLst>
              <a:ext uri="{FF2B5EF4-FFF2-40B4-BE49-F238E27FC236}">
                <a16:creationId xmlns:a16="http://schemas.microsoft.com/office/drawing/2014/main" id="{8D66C5F7-CA99-E791-184F-398CF39D36F7}"/>
              </a:ext>
            </a:extLst>
          </p:cNvPr>
          <p:cNvSpPr txBox="1"/>
          <p:nvPr/>
        </p:nvSpPr>
        <p:spPr>
          <a:xfrm>
            <a:off x="2295331" y="5085184"/>
            <a:ext cx="8378889" cy="1107996"/>
          </a:xfrm>
          <a:prstGeom prst="rect">
            <a:avLst/>
          </a:prstGeom>
          <a:noFill/>
        </p:spPr>
        <p:txBody>
          <a:bodyPr wrap="square" rtlCol="0">
            <a:spAutoFit/>
          </a:bodyPr>
          <a:lstStyle/>
          <a:p>
            <a:r>
              <a:rPr lang="en-US" sz="6600" b="1" dirty="0">
                <a:latin typeface="Arial" panose="020B0604020202020204" pitchFamily="34" charset="0"/>
                <a:cs typeface="Arial" panose="020B0604020202020204" pitchFamily="34" charset="0"/>
              </a:rPr>
              <a:t>CALL TO WORSHIP</a:t>
            </a:r>
          </a:p>
        </p:txBody>
      </p:sp>
    </p:spTree>
    <p:extLst>
      <p:ext uri="{BB962C8B-B14F-4D97-AF65-F5344CB8AC3E}">
        <p14:creationId xmlns:p14="http://schemas.microsoft.com/office/powerpoint/2010/main" val="108474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2A1EC7-D784-35BA-AE04-497A36A5AE22}"/>
              </a:ext>
            </a:extLst>
          </p:cNvPr>
          <p:cNvSpPr txBox="1"/>
          <p:nvPr/>
        </p:nvSpPr>
        <p:spPr>
          <a:xfrm>
            <a:off x="85607" y="443567"/>
            <a:ext cx="11723076" cy="5970865"/>
          </a:xfrm>
          <a:prstGeom prst="rect">
            <a:avLst/>
          </a:prstGeom>
          <a:noFill/>
        </p:spPr>
        <p:txBody>
          <a:bodyPr wrap="square">
            <a:spAutoFit/>
          </a:bodyPr>
          <a:lstStyle/>
          <a:p>
            <a:r>
              <a:rPr lang="en-US" sz="4600" b="1" dirty="0">
                <a:solidFill>
                  <a:prstClr val="black"/>
                </a:solidFill>
                <a:latin typeface="Times New Roman" panose="02020603050405020304" pitchFamily="18" charset="0"/>
                <a:cs typeface="Times New Roman" panose="02020603050405020304" pitchFamily="18" charset="0"/>
              </a:rPr>
              <a:t>  Leader: </a:t>
            </a:r>
            <a:r>
              <a:rPr lang="en-US" sz="4600" dirty="0">
                <a:solidFill>
                  <a:prstClr val="black"/>
                </a:solidFill>
                <a:latin typeface="Times New Roman" panose="02020603050405020304" pitchFamily="18" charset="0"/>
                <a:cs typeface="Times New Roman" panose="02020603050405020304" pitchFamily="18" charset="0"/>
              </a:rPr>
              <a:t>Jesus Christ, our risen Lord, has called His Church into the world.</a:t>
            </a:r>
          </a:p>
          <a:p>
            <a:r>
              <a:rPr lang="en-US" sz="2000" dirty="0">
                <a:solidFill>
                  <a:prstClr val="black"/>
                </a:solidFill>
                <a:latin typeface="Times New Roman" panose="02020603050405020304" pitchFamily="18" charset="0"/>
                <a:cs typeface="Times New Roman" panose="02020603050405020304" pitchFamily="18" charset="0"/>
              </a:rPr>
              <a:t> </a:t>
            </a:r>
          </a:p>
          <a:p>
            <a:r>
              <a:rPr lang="en-US" sz="4600" b="1" dirty="0">
                <a:solidFill>
                  <a:prstClr val="black"/>
                </a:solidFill>
                <a:latin typeface="Times New Roman" panose="02020603050405020304" pitchFamily="18" charset="0"/>
                <a:cs typeface="Times New Roman" panose="02020603050405020304" pitchFamily="18" charset="0"/>
              </a:rPr>
              <a:t>People: We come to worship and to renew our commitment to His mission.</a:t>
            </a:r>
          </a:p>
          <a:p>
            <a:endParaRPr lang="en-US" sz="2000" b="1" dirty="0">
              <a:solidFill>
                <a:prstClr val="black"/>
              </a:solidFill>
              <a:latin typeface="Times New Roman" panose="02020603050405020304" pitchFamily="18" charset="0"/>
              <a:cs typeface="Times New Roman" panose="02020603050405020304" pitchFamily="18" charset="0"/>
            </a:endParaRPr>
          </a:p>
          <a:p>
            <a:r>
              <a:rPr lang="en-US" sz="4600" b="1" dirty="0">
                <a:solidFill>
                  <a:prstClr val="black"/>
                </a:solidFill>
                <a:latin typeface="Times New Roman" panose="02020603050405020304" pitchFamily="18" charset="0"/>
                <a:cs typeface="Times New Roman" panose="02020603050405020304" pitchFamily="18" charset="0"/>
              </a:rPr>
              <a:t>Leader: </a:t>
            </a:r>
            <a:r>
              <a:rPr lang="en-US" sz="4600" dirty="0">
                <a:solidFill>
                  <a:prstClr val="black"/>
                </a:solidFill>
                <a:latin typeface="Times New Roman" panose="02020603050405020304" pitchFamily="18" charset="0"/>
                <a:cs typeface="Times New Roman" panose="02020603050405020304" pitchFamily="18" charset="0"/>
              </a:rPr>
              <a:t>Christ has all authority in heaven and on earth.</a:t>
            </a:r>
            <a:endParaRPr lang="en-US" sz="2000" dirty="0">
              <a:solidFill>
                <a:prstClr val="black"/>
              </a:solidFill>
              <a:latin typeface="Times New Roman" panose="02020603050405020304" pitchFamily="18" charset="0"/>
              <a:cs typeface="Times New Roman" panose="02020603050405020304" pitchFamily="18" charset="0"/>
            </a:endParaRPr>
          </a:p>
          <a:p>
            <a:endParaRPr lang="en-US" sz="2000" b="1" dirty="0">
              <a:solidFill>
                <a:prstClr val="black"/>
              </a:solidFill>
              <a:latin typeface="Arial" panose="020B0604020202020204" pitchFamily="34" charset="0"/>
              <a:cs typeface="Arial" panose="020B0604020202020204" pitchFamily="34" charset="0"/>
            </a:endParaRPr>
          </a:p>
          <a:p>
            <a:r>
              <a:rPr lang="en-US" sz="4600" dirty="0">
                <a:solidFill>
                  <a:prstClr val="black"/>
                </a:solidFill>
                <a:latin typeface="Arial" panose="020B0604020202020204" pitchFamily="34" charset="0"/>
                <a:cs typeface="Arial" panose="020B0604020202020204" pitchFamily="34" charset="0"/>
              </a:rPr>
              <a:t> </a:t>
            </a:r>
            <a:endParaRPr lang="en-US" sz="4600" b="1"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C09BDED-B7EC-9858-1E26-AF6CCB606626}"/>
              </a:ext>
            </a:extLst>
          </p:cNvPr>
          <p:cNvPicPr>
            <a:picLocks noChangeAspect="1"/>
          </p:cNvPicPr>
          <p:nvPr/>
        </p:nvPicPr>
        <p:blipFill>
          <a:blip r:embed="rId3"/>
          <a:stretch>
            <a:fillRect/>
          </a:stretch>
        </p:blipFill>
        <p:spPr>
          <a:xfrm>
            <a:off x="85607" y="57795"/>
            <a:ext cx="541715" cy="1127051"/>
          </a:xfrm>
          <a:prstGeom prst="rect">
            <a:avLst/>
          </a:prstGeom>
        </p:spPr>
      </p:pic>
    </p:spTree>
    <p:extLst>
      <p:ext uri="{BB962C8B-B14F-4D97-AF65-F5344CB8AC3E}">
        <p14:creationId xmlns:p14="http://schemas.microsoft.com/office/powerpoint/2010/main" val="35516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C7CE4-A3B0-245C-5ED3-1DBEBFF82E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19D8D4-8233-81D9-FF2C-E237F46449F6}"/>
              </a:ext>
            </a:extLst>
          </p:cNvPr>
          <p:cNvSpPr txBox="1"/>
          <p:nvPr/>
        </p:nvSpPr>
        <p:spPr>
          <a:xfrm>
            <a:off x="246696" y="682402"/>
            <a:ext cx="11698608" cy="4955203"/>
          </a:xfrm>
          <a:prstGeom prst="rect">
            <a:avLst/>
          </a:prstGeom>
          <a:noFill/>
        </p:spPr>
        <p:txBody>
          <a:bodyPr wrap="square">
            <a:spAutoFit/>
          </a:bodyPr>
          <a:lstStyle/>
          <a:p>
            <a:r>
              <a:rPr lang="en-US" sz="4600" dirty="0">
                <a:solidFill>
                  <a:prstClr val="black"/>
                </a:solidFill>
                <a:latin typeface="Arial" panose="020B0604020202020204" pitchFamily="34" charset="0"/>
                <a:cs typeface="Arial" panose="020B0604020202020204" pitchFamily="34" charset="0"/>
              </a:rPr>
              <a:t> </a:t>
            </a:r>
            <a:r>
              <a:rPr lang="en-US" sz="4600" b="1" dirty="0">
                <a:solidFill>
                  <a:prstClr val="black"/>
                </a:solidFill>
                <a:latin typeface="Times New Roman" panose="02020603050405020304" pitchFamily="18" charset="0"/>
                <a:cs typeface="Times New Roman" panose="02020603050405020304" pitchFamily="18" charset="0"/>
              </a:rPr>
              <a:t>People: We will follow where He leads and serve where He sends. </a:t>
            </a:r>
          </a:p>
          <a:p>
            <a:r>
              <a:rPr lang="en-US" sz="2000" b="1" dirty="0">
                <a:solidFill>
                  <a:prstClr val="black"/>
                </a:solidFill>
                <a:latin typeface="Times New Roman" panose="02020603050405020304" pitchFamily="18" charset="0"/>
                <a:cs typeface="Times New Roman" panose="02020603050405020304" pitchFamily="18" charset="0"/>
              </a:rPr>
              <a:t> </a:t>
            </a:r>
          </a:p>
          <a:p>
            <a:r>
              <a:rPr lang="en-US" sz="4600" b="1" dirty="0">
                <a:solidFill>
                  <a:prstClr val="black"/>
                </a:solidFill>
                <a:latin typeface="Times New Roman" panose="02020603050405020304" pitchFamily="18" charset="0"/>
                <a:cs typeface="Times New Roman" panose="02020603050405020304" pitchFamily="18" charset="0"/>
              </a:rPr>
              <a:t>Leader: </a:t>
            </a:r>
            <a:r>
              <a:rPr lang="en-US" sz="4600" dirty="0">
                <a:solidFill>
                  <a:prstClr val="black"/>
                </a:solidFill>
                <a:latin typeface="Times New Roman" panose="02020603050405020304" pitchFamily="18" charset="0"/>
                <a:cs typeface="Times New Roman" panose="02020603050405020304" pitchFamily="18" charset="0"/>
              </a:rPr>
              <a:t>Come, let us worship the Lord with gladness.</a:t>
            </a:r>
          </a:p>
          <a:p>
            <a:endParaRPr lang="en-US" sz="2000" dirty="0">
              <a:solidFill>
                <a:prstClr val="black"/>
              </a:solidFill>
              <a:latin typeface="Times New Roman" panose="02020603050405020304" pitchFamily="18" charset="0"/>
              <a:cs typeface="Times New Roman" panose="02020603050405020304" pitchFamily="18" charset="0"/>
            </a:endParaRPr>
          </a:p>
          <a:p>
            <a:r>
              <a:rPr lang="en-US" sz="4600" b="1" dirty="0">
                <a:solidFill>
                  <a:prstClr val="black"/>
                </a:solidFill>
                <a:latin typeface="Times New Roman" panose="02020603050405020304" pitchFamily="18" charset="0"/>
                <a:cs typeface="Times New Roman" panose="02020603050405020304" pitchFamily="18" charset="0"/>
              </a:rPr>
              <a:t>All: We worship Christ, who is with us always. Amen.</a:t>
            </a:r>
            <a:endParaRPr lang="en-US" sz="4600" b="1" dirty="0">
              <a:solidFill>
                <a:prstClr val="black"/>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9E84B4B9-3F3B-A3E5-04D3-87AE15A2751D}"/>
              </a:ext>
            </a:extLst>
          </p:cNvPr>
          <p:cNvPicPr>
            <a:picLocks noChangeAspect="1"/>
          </p:cNvPicPr>
          <p:nvPr/>
        </p:nvPicPr>
        <p:blipFill>
          <a:blip r:embed="rId3"/>
          <a:stretch>
            <a:fillRect/>
          </a:stretch>
        </p:blipFill>
        <p:spPr>
          <a:xfrm>
            <a:off x="76575" y="446568"/>
            <a:ext cx="541214" cy="1212112"/>
          </a:xfrm>
          <a:prstGeom prst="rect">
            <a:avLst/>
          </a:prstGeom>
        </p:spPr>
      </p:pic>
    </p:spTree>
    <p:extLst>
      <p:ext uri="{BB962C8B-B14F-4D97-AF65-F5344CB8AC3E}">
        <p14:creationId xmlns:p14="http://schemas.microsoft.com/office/powerpoint/2010/main" val="170655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C282-9BFC-046E-9F78-0A91C10E0AC2}"/>
            </a:ext>
          </a:extLst>
        </p:cNvPr>
        <p:cNvGrpSpPr/>
        <p:nvPr/>
      </p:nvGrpSpPr>
      <p:grpSpPr>
        <a:xfrm>
          <a:off x="0" y="0"/>
          <a:ext cx="0" cy="0"/>
          <a:chOff x="0" y="0"/>
          <a:chExt cx="0" cy="0"/>
        </a:xfrm>
      </p:grpSpPr>
      <p:pic>
        <p:nvPicPr>
          <p:cNvPr id="7" name="Picture 6" descr="A group of people holding hands&#10;&#10;Description automatically generated with medium confidence">
            <a:extLst>
              <a:ext uri="{FF2B5EF4-FFF2-40B4-BE49-F238E27FC236}">
                <a16:creationId xmlns:a16="http://schemas.microsoft.com/office/drawing/2014/main" id="{FF568B3C-3878-3B87-96D5-22CEB60B5CC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4545623"/>
          </a:xfrm>
          <a:prstGeom prst="rect">
            <a:avLst/>
          </a:prstGeom>
        </p:spPr>
      </p:pic>
      <p:pic>
        <p:nvPicPr>
          <p:cNvPr id="5" name="Picture 4">
            <a:extLst>
              <a:ext uri="{FF2B5EF4-FFF2-40B4-BE49-F238E27FC236}">
                <a16:creationId xmlns:a16="http://schemas.microsoft.com/office/drawing/2014/main" id="{DEFDD432-4176-DC27-D3E8-9476893A743B}"/>
              </a:ext>
            </a:extLst>
          </p:cNvPr>
          <p:cNvPicPr>
            <a:picLocks noChangeAspect="1"/>
          </p:cNvPicPr>
          <p:nvPr/>
        </p:nvPicPr>
        <p:blipFill>
          <a:blip r:embed="rId5"/>
          <a:stretch>
            <a:fillRect/>
          </a:stretch>
        </p:blipFill>
        <p:spPr>
          <a:xfrm>
            <a:off x="5239438" y="661813"/>
            <a:ext cx="1713124" cy="3387673"/>
          </a:xfrm>
          <a:prstGeom prst="rect">
            <a:avLst/>
          </a:prstGeom>
        </p:spPr>
      </p:pic>
      <p:sp>
        <p:nvSpPr>
          <p:cNvPr id="2" name="TextBox 1">
            <a:extLst>
              <a:ext uri="{FF2B5EF4-FFF2-40B4-BE49-F238E27FC236}">
                <a16:creationId xmlns:a16="http://schemas.microsoft.com/office/drawing/2014/main" id="{300F37FB-CF20-5827-6A69-C5F89F4B56D1}"/>
              </a:ext>
            </a:extLst>
          </p:cNvPr>
          <p:cNvSpPr txBox="1"/>
          <p:nvPr/>
        </p:nvSpPr>
        <p:spPr>
          <a:xfrm>
            <a:off x="263770" y="4545623"/>
            <a:ext cx="11535507" cy="1754326"/>
          </a:xfrm>
          <a:prstGeom prst="rect">
            <a:avLst/>
          </a:prstGeom>
          <a:noFill/>
        </p:spPr>
        <p:txBody>
          <a:bodyPr wrap="square" rtlCol="0">
            <a:spAutoFit/>
          </a:bodyPr>
          <a:lstStyle/>
          <a:p>
            <a:pPr algn="ctr"/>
            <a:r>
              <a:rPr lang="en-US" sz="5200" b="1" dirty="0">
                <a:latin typeface="Arial" panose="020B0604020202020204" pitchFamily="34" charset="0"/>
                <a:cs typeface="Arial" panose="020B0604020202020204" pitchFamily="34" charset="0"/>
              </a:rPr>
              <a:t>OPENING SONG</a:t>
            </a:r>
          </a:p>
          <a:p>
            <a:pPr algn="ctr"/>
            <a:r>
              <a:rPr lang="en-US" sz="5200" b="1" dirty="0">
                <a:latin typeface="Arial" panose="020B0604020202020204" pitchFamily="34" charset="0"/>
                <a:cs typeface="Arial" panose="020B0604020202020204" pitchFamily="34" charset="0"/>
              </a:rPr>
              <a:t>“I Am Thine, O Lord”</a:t>
            </a:r>
          </a:p>
        </p:txBody>
      </p:sp>
    </p:spTree>
    <p:extLst>
      <p:ext uri="{BB962C8B-B14F-4D97-AF65-F5344CB8AC3E}">
        <p14:creationId xmlns:p14="http://schemas.microsoft.com/office/powerpoint/2010/main" val="25275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0CC7EED7-5664-F981-6593-F527AAB2655E}"/>
              </a:ext>
            </a:extLst>
          </p:cNvPr>
          <p:cNvSpPr txBox="1">
            <a:spLocks noChangeArrowheads="1"/>
          </p:cNvSpPr>
          <p:nvPr/>
        </p:nvSpPr>
        <p:spPr bwMode="auto">
          <a:xfrm>
            <a:off x="1524000" y="152401"/>
            <a:ext cx="9144000" cy="7080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50000"/>
              </a:spcBef>
              <a:spcAft>
                <a:spcPct val="0"/>
              </a:spcAft>
              <a:defRPr/>
            </a:pPr>
            <a:r>
              <a:rPr lang="en-US" sz="4000" b="1">
                <a:solidFill>
                  <a:srgbClr val="FFFF00"/>
                </a:solidFill>
                <a:latin typeface="Times New Roman" panose="02020603050405020304" pitchFamily="18" charset="0"/>
              </a:rPr>
              <a:t>I Am Thine, O Lord</a:t>
            </a:r>
          </a:p>
        </p:txBody>
      </p:sp>
      <p:sp>
        <p:nvSpPr>
          <p:cNvPr id="2052" name="Text Box 4">
            <a:extLst>
              <a:ext uri="{FF2B5EF4-FFF2-40B4-BE49-F238E27FC236}">
                <a16:creationId xmlns:a16="http://schemas.microsoft.com/office/drawing/2014/main" id="{16740DC7-E34F-4045-F424-3B5F583FB6A4}"/>
              </a:ext>
            </a:extLst>
          </p:cNvPr>
          <p:cNvSpPr txBox="1">
            <a:spLocks noChangeArrowheads="1"/>
          </p:cNvSpPr>
          <p:nvPr/>
        </p:nvSpPr>
        <p:spPr bwMode="auto">
          <a:xfrm>
            <a:off x="9220200" y="304801"/>
            <a:ext cx="1447800" cy="7080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50000"/>
              </a:spcBef>
              <a:spcAft>
                <a:spcPct val="0"/>
              </a:spcAft>
              <a:defRPr/>
            </a:pPr>
            <a:r>
              <a:rPr lang="en-US" sz="4000" b="1">
                <a:solidFill>
                  <a:srgbClr val="FFFF00"/>
                </a:solidFill>
                <a:latin typeface="Times New Roman" panose="02020603050405020304" pitchFamily="18" charset="0"/>
              </a:rPr>
              <a:t>419</a:t>
            </a:r>
          </a:p>
        </p:txBody>
      </p:sp>
      <p:sp>
        <p:nvSpPr>
          <p:cNvPr id="2053" name="Text Box 5">
            <a:extLst>
              <a:ext uri="{FF2B5EF4-FFF2-40B4-BE49-F238E27FC236}">
                <a16:creationId xmlns:a16="http://schemas.microsoft.com/office/drawing/2014/main" id="{06BAD798-9E41-ECD1-F53B-9623ED96497A}"/>
              </a:ext>
            </a:extLst>
          </p:cNvPr>
          <p:cNvSpPr txBox="1">
            <a:spLocks noChangeArrowheads="1"/>
          </p:cNvSpPr>
          <p:nvPr/>
        </p:nvSpPr>
        <p:spPr bwMode="auto">
          <a:xfrm>
            <a:off x="3733800" y="2743201"/>
            <a:ext cx="6934200" cy="31400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50000"/>
              </a:spcBef>
              <a:spcAft>
                <a:spcPct val="0"/>
              </a:spcAft>
              <a:defRPr/>
            </a:pPr>
            <a:r>
              <a:rPr lang="en-US" sz="5000" b="1" dirty="0">
                <a:solidFill>
                  <a:srgbClr val="FFFFFF"/>
                </a:solidFill>
                <a:latin typeface="Times New Roman" panose="02020603050405020304" pitchFamily="18" charset="0"/>
              </a:rPr>
              <a:t>1. I am thine, O Lord,</a:t>
            </a:r>
            <a:br>
              <a:rPr lang="en-US" sz="5000" b="1" dirty="0">
                <a:solidFill>
                  <a:srgbClr val="FFFFFF"/>
                </a:solidFill>
                <a:latin typeface="Times New Roman" panose="02020603050405020304" pitchFamily="18" charset="0"/>
              </a:rPr>
            </a:br>
            <a:r>
              <a:rPr lang="en-US" sz="5000" b="1" dirty="0">
                <a:solidFill>
                  <a:srgbClr val="FFFFFF"/>
                </a:solidFill>
                <a:latin typeface="Times New Roman" panose="02020603050405020304" pitchFamily="18" charset="0"/>
              </a:rPr>
              <a:t>I have heard thy voice,</a:t>
            </a:r>
            <a:br>
              <a:rPr lang="en-US" sz="5000" b="1" dirty="0">
                <a:solidFill>
                  <a:srgbClr val="FFFFFF"/>
                </a:solidFill>
                <a:latin typeface="Times New Roman" panose="02020603050405020304" pitchFamily="18" charset="0"/>
              </a:rPr>
            </a:br>
            <a:r>
              <a:rPr lang="en-US" sz="5000" b="1" dirty="0">
                <a:solidFill>
                  <a:srgbClr val="FFFFFF"/>
                </a:solidFill>
                <a:latin typeface="Times New Roman" panose="02020603050405020304" pitchFamily="18" charset="0"/>
              </a:rPr>
              <a:t>and it told thy</a:t>
            </a:r>
            <a:br>
              <a:rPr lang="en-US" sz="5000" b="1" dirty="0">
                <a:solidFill>
                  <a:srgbClr val="FFFFFF"/>
                </a:solidFill>
                <a:latin typeface="Times New Roman" panose="02020603050405020304" pitchFamily="18" charset="0"/>
              </a:rPr>
            </a:br>
            <a:r>
              <a:rPr lang="en-US" sz="5000" b="1" dirty="0">
                <a:solidFill>
                  <a:srgbClr val="FFFFFF"/>
                </a:solidFill>
                <a:latin typeface="Times New Roman" panose="02020603050405020304" pitchFamily="18" charset="0"/>
              </a:rPr>
              <a:t>love to me;</a:t>
            </a:r>
            <a:endParaRPr lang="en-US" sz="5000" i="1" dirty="0">
              <a:solidFill>
                <a:srgbClr val="FFFFFF"/>
              </a:solidFill>
              <a:latin typeface="Times New Roman" panose="02020603050405020304" pitchFamily="18" charset="0"/>
            </a:endParaRPr>
          </a:p>
        </p:txBody>
      </p:sp>
      <p:sp>
        <p:nvSpPr>
          <p:cNvPr id="3077" name="Rectangle 6">
            <a:extLst>
              <a:ext uri="{FF2B5EF4-FFF2-40B4-BE49-F238E27FC236}">
                <a16:creationId xmlns:a16="http://schemas.microsoft.com/office/drawing/2014/main" id="{E47460EE-E299-3435-B8C1-7C1C8C245FBD}"/>
              </a:ext>
            </a:extLst>
          </p:cNvPr>
          <p:cNvSpPr>
            <a:spLocks noGrp="1" noChangeArrowheads="1"/>
          </p:cNvSpPr>
          <p:nvPr>
            <p:ph type="title" idx="4294967295"/>
          </p:nvPr>
        </p:nvSpPr>
        <p:spPr>
          <a:xfrm>
            <a:off x="2209800" y="-1676400"/>
            <a:ext cx="7772400" cy="1143000"/>
          </a:xfrm>
        </p:spPr>
        <p:txBody>
          <a:bodyPr/>
          <a:lstStyle/>
          <a:p>
            <a:pPr eaLnBrk="1" hangingPunct="1"/>
            <a:r>
              <a:rPr lang="en-US" altLang="en-US"/>
              <a:t>I Am Thine, O Lord</a:t>
            </a:r>
            <a:br>
              <a:rPr lang="en-US" altLang="en-US"/>
            </a:br>
            <a:r>
              <a:rPr lang="en-US" altLang="en-US"/>
              <a:t>(Verse 1)</a:t>
            </a:r>
          </a:p>
        </p:txBody>
      </p:sp>
      <p:sp>
        <p:nvSpPr>
          <p:cNvPr id="2055" name="Rectangle 7">
            <a:extLst>
              <a:ext uri="{FF2B5EF4-FFF2-40B4-BE49-F238E27FC236}">
                <a16:creationId xmlns:a16="http://schemas.microsoft.com/office/drawing/2014/main" id="{286DC335-B146-F122-6B1D-19C5477271C6}"/>
              </a:ext>
            </a:extLst>
          </p:cNvPr>
          <p:cNvSpPr>
            <a:spLocks noChangeArrowheads="1"/>
          </p:cNvSpPr>
          <p:nvPr/>
        </p:nvSpPr>
        <p:spPr bwMode="auto">
          <a:xfrm>
            <a:off x="4038601" y="838200"/>
            <a:ext cx="4125913" cy="338138"/>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lgn="ctr" defTabSz="914400" fontAlgn="base">
              <a:spcBef>
                <a:spcPct val="50000"/>
              </a:spcBef>
              <a:spcAft>
                <a:spcPct val="0"/>
              </a:spcAft>
              <a:defRPr/>
            </a:pPr>
            <a:r>
              <a:rPr lang="en-US" sz="1600" b="1">
                <a:solidFill>
                  <a:srgbClr val="FFFF00"/>
                </a:solidFill>
                <a:latin typeface="Times New Roman" panose="02020603050405020304" pitchFamily="18" charset="0"/>
              </a:rPr>
              <a:t>WORDS: Fanny J. Crosby 1875 (Heb. 10:22)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89AAA0D6-84B0-5EF6-6286-FC3C8198FA02}"/>
              </a:ext>
            </a:extLst>
          </p:cNvPr>
          <p:cNvSpPr txBox="1">
            <a:spLocks noChangeArrowheads="1"/>
          </p:cNvSpPr>
          <p:nvPr/>
        </p:nvSpPr>
        <p:spPr bwMode="auto">
          <a:xfrm>
            <a:off x="3886200" y="2667001"/>
            <a:ext cx="6781800" cy="31400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50000"/>
              </a:spcBef>
              <a:spcAft>
                <a:spcPct val="0"/>
              </a:spcAft>
              <a:defRPr/>
            </a:pPr>
            <a:r>
              <a:rPr lang="en-US" sz="5000" b="1">
                <a:solidFill>
                  <a:srgbClr val="FFFFFF"/>
                </a:solidFill>
                <a:latin typeface="Times New Roman" panose="02020603050405020304" pitchFamily="18" charset="0"/>
              </a:rPr>
              <a:t>but I long to rise</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in the arms of faith</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and be closer</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drawn to thee.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3E47329A-282A-B051-1FEB-2ACE8CDFCB87}"/>
              </a:ext>
            </a:extLst>
          </p:cNvPr>
          <p:cNvSpPr txBox="1">
            <a:spLocks noChangeArrowheads="1"/>
          </p:cNvSpPr>
          <p:nvPr/>
        </p:nvSpPr>
        <p:spPr bwMode="auto">
          <a:xfrm>
            <a:off x="3733800" y="2667000"/>
            <a:ext cx="6934200" cy="31702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defRPr/>
            </a:pPr>
            <a:r>
              <a:rPr lang="en-US" sz="5000" b="1">
                <a:solidFill>
                  <a:srgbClr val="FFFFFF"/>
                </a:solidFill>
                <a:latin typeface="Times New Roman" panose="02020603050405020304" pitchFamily="18" charset="0"/>
              </a:rPr>
              <a:t>Draw me nearer, </a:t>
            </a:r>
          </a:p>
          <a:p>
            <a:pPr algn="ctr" defTabSz="914400" fontAlgn="base">
              <a:spcBef>
                <a:spcPct val="0"/>
              </a:spcBef>
              <a:spcAft>
                <a:spcPct val="0"/>
              </a:spcAft>
              <a:defRPr/>
            </a:pPr>
            <a:r>
              <a:rPr lang="en-US" sz="5000" b="1">
                <a:solidFill>
                  <a:srgbClr val="FFFFFF"/>
                </a:solidFill>
                <a:latin typeface="Times New Roman" panose="02020603050405020304" pitchFamily="18" charset="0"/>
              </a:rPr>
              <a:t>nearer, blessed Lord,</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to the cross where</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thou hast died.</a:t>
            </a:r>
          </a:p>
        </p:txBody>
      </p:sp>
      <p:sp>
        <p:nvSpPr>
          <p:cNvPr id="5123" name="Rectangle 3">
            <a:extLst>
              <a:ext uri="{FF2B5EF4-FFF2-40B4-BE49-F238E27FC236}">
                <a16:creationId xmlns:a16="http://schemas.microsoft.com/office/drawing/2014/main" id="{174E8D29-D7DF-3DAC-DFD8-3CBC4FD48DBC}"/>
              </a:ext>
            </a:extLst>
          </p:cNvPr>
          <p:cNvSpPr>
            <a:spLocks noGrp="1" noChangeArrowheads="1"/>
          </p:cNvSpPr>
          <p:nvPr>
            <p:ph type="title" idx="4294967295"/>
          </p:nvPr>
        </p:nvSpPr>
        <p:spPr>
          <a:xfrm>
            <a:off x="2209800" y="-1447800"/>
            <a:ext cx="7772400" cy="1143000"/>
          </a:xfrm>
        </p:spPr>
        <p:txBody>
          <a:bodyPr/>
          <a:lstStyle/>
          <a:p>
            <a:pPr eaLnBrk="1" hangingPunct="1"/>
            <a:r>
              <a:rPr lang="en-US" altLang="en-US"/>
              <a:t>I Am Thine, O Lord </a:t>
            </a:r>
            <a:br>
              <a:rPr lang="en-US" altLang="en-US"/>
            </a:br>
            <a:r>
              <a:rPr lang="en-US" altLang="en-US"/>
              <a:t>(Refrain)</a:t>
            </a:r>
          </a:p>
        </p:txBody>
      </p:sp>
      <p:sp>
        <p:nvSpPr>
          <p:cNvPr id="5" name="TextBox 4">
            <a:extLst>
              <a:ext uri="{FF2B5EF4-FFF2-40B4-BE49-F238E27FC236}">
                <a16:creationId xmlns:a16="http://schemas.microsoft.com/office/drawing/2014/main" id="{4E3974FF-886D-FB15-BA50-948D12F3E49F}"/>
              </a:ext>
            </a:extLst>
          </p:cNvPr>
          <p:cNvSpPr txBox="1"/>
          <p:nvPr/>
        </p:nvSpPr>
        <p:spPr>
          <a:xfrm>
            <a:off x="3886200" y="990601"/>
            <a:ext cx="2133600" cy="708025"/>
          </a:xfrm>
          <a:prstGeom prst="rect">
            <a:avLst/>
          </a:prstGeom>
          <a:noFill/>
          <a:effectLst>
            <a:outerShdw blurRad="50800" dist="38100" dir="1800000" algn="ctr" rotWithShape="0">
              <a:schemeClr val="tx1"/>
            </a:outerShdw>
          </a:effectLst>
        </p:spPr>
        <p:txBody>
          <a:bodyPr>
            <a:spAutoFit/>
          </a:bodyPr>
          <a:lstStyle/>
          <a:p>
            <a:pPr algn="ctr" defTabSz="914400" fontAlgn="base">
              <a:spcBef>
                <a:spcPct val="0"/>
              </a:spcBef>
              <a:spcAft>
                <a:spcPct val="0"/>
              </a:spcAft>
              <a:defRPr/>
            </a:pPr>
            <a:r>
              <a:rPr lang="en-US" sz="4000" b="1" i="1">
                <a:solidFill>
                  <a:srgbClr val="FFFF00"/>
                </a:solidFill>
                <a:latin typeface="Times New Roman" panose="02020603050405020304" pitchFamily="18" charset="0"/>
              </a:rPr>
              <a:t>Refrain</a:t>
            </a:r>
            <a:endParaRPr lang="en-US" sz="5000" b="1">
              <a:solidFill>
                <a:srgbClr val="000000"/>
              </a:solidFill>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07726A7C-BCD2-99A1-A96D-6235591523A2}"/>
              </a:ext>
            </a:extLst>
          </p:cNvPr>
          <p:cNvSpPr txBox="1">
            <a:spLocks noChangeArrowheads="1"/>
          </p:cNvSpPr>
          <p:nvPr/>
        </p:nvSpPr>
        <p:spPr bwMode="auto">
          <a:xfrm>
            <a:off x="3810000" y="2667001"/>
            <a:ext cx="6858000" cy="31400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50000"/>
              </a:spcBef>
              <a:spcAft>
                <a:spcPct val="0"/>
              </a:spcAft>
              <a:defRPr/>
            </a:pPr>
            <a:r>
              <a:rPr lang="en-US" sz="5000" b="1">
                <a:solidFill>
                  <a:srgbClr val="FFFFFF"/>
                </a:solidFill>
                <a:latin typeface="Times New Roman" panose="02020603050405020304" pitchFamily="18" charset="0"/>
              </a:rPr>
              <a:t>Draw me nearer, nearer,</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nearer, blessed Lord,</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to thy precious</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bleeding side.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3632512B-C9BD-D2D7-7250-F334304B787F}"/>
              </a:ext>
            </a:extLst>
          </p:cNvPr>
          <p:cNvSpPr txBox="1">
            <a:spLocks noChangeArrowheads="1"/>
          </p:cNvSpPr>
          <p:nvPr/>
        </p:nvSpPr>
        <p:spPr bwMode="auto">
          <a:xfrm>
            <a:off x="3810000" y="2743201"/>
            <a:ext cx="6858000" cy="31400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50000"/>
              </a:spcBef>
              <a:spcAft>
                <a:spcPct val="0"/>
              </a:spcAft>
              <a:defRPr/>
            </a:pPr>
            <a:r>
              <a:rPr lang="en-US" sz="5000" b="1" dirty="0">
                <a:solidFill>
                  <a:srgbClr val="FFFFFF"/>
                </a:solidFill>
                <a:latin typeface="Times New Roman" panose="02020603050405020304" pitchFamily="18" charset="0"/>
              </a:rPr>
              <a:t>2. Consecrate me now</a:t>
            </a:r>
            <a:br>
              <a:rPr lang="en-US" sz="5000" b="1" dirty="0">
                <a:solidFill>
                  <a:srgbClr val="FFFFFF"/>
                </a:solidFill>
                <a:latin typeface="Times New Roman" panose="02020603050405020304" pitchFamily="18" charset="0"/>
              </a:rPr>
            </a:br>
            <a:r>
              <a:rPr lang="en-US" sz="5000" b="1" dirty="0">
                <a:solidFill>
                  <a:srgbClr val="FFFFFF"/>
                </a:solidFill>
                <a:latin typeface="Times New Roman" panose="02020603050405020304" pitchFamily="18" charset="0"/>
              </a:rPr>
              <a:t>to thy service, Lord,</a:t>
            </a:r>
            <a:br>
              <a:rPr lang="en-US" sz="5000" b="1" dirty="0">
                <a:solidFill>
                  <a:srgbClr val="FFFFFF"/>
                </a:solidFill>
                <a:latin typeface="Times New Roman" panose="02020603050405020304" pitchFamily="18" charset="0"/>
              </a:rPr>
            </a:br>
            <a:r>
              <a:rPr lang="en-US" sz="5000" b="1" dirty="0">
                <a:solidFill>
                  <a:srgbClr val="FFFFFF"/>
                </a:solidFill>
                <a:latin typeface="Times New Roman" panose="02020603050405020304" pitchFamily="18" charset="0"/>
              </a:rPr>
              <a:t>by the power of</a:t>
            </a:r>
            <a:br>
              <a:rPr lang="en-US" sz="5000" b="1" dirty="0">
                <a:solidFill>
                  <a:srgbClr val="FFFFFF"/>
                </a:solidFill>
                <a:latin typeface="Times New Roman" panose="02020603050405020304" pitchFamily="18" charset="0"/>
              </a:rPr>
            </a:br>
            <a:r>
              <a:rPr lang="en-US" sz="5000" b="1" dirty="0">
                <a:solidFill>
                  <a:srgbClr val="FFFFFF"/>
                </a:solidFill>
                <a:latin typeface="Times New Roman" panose="02020603050405020304" pitchFamily="18" charset="0"/>
              </a:rPr>
              <a:t>grace divine;</a:t>
            </a:r>
          </a:p>
        </p:txBody>
      </p:sp>
      <p:sp>
        <p:nvSpPr>
          <p:cNvPr id="7171" name="Rectangle 3">
            <a:extLst>
              <a:ext uri="{FF2B5EF4-FFF2-40B4-BE49-F238E27FC236}">
                <a16:creationId xmlns:a16="http://schemas.microsoft.com/office/drawing/2014/main" id="{15F3D100-9581-400A-23B0-8C06BAADEBD4}"/>
              </a:ext>
            </a:extLst>
          </p:cNvPr>
          <p:cNvSpPr>
            <a:spLocks noGrp="1" noChangeArrowheads="1"/>
          </p:cNvSpPr>
          <p:nvPr>
            <p:ph type="title" idx="4294967295"/>
          </p:nvPr>
        </p:nvSpPr>
        <p:spPr>
          <a:xfrm>
            <a:off x="2209800" y="-1447800"/>
            <a:ext cx="7772400" cy="1143000"/>
          </a:xfrm>
        </p:spPr>
        <p:txBody>
          <a:bodyPr/>
          <a:lstStyle/>
          <a:p>
            <a:pPr eaLnBrk="1" hangingPunct="1"/>
            <a:r>
              <a:rPr lang="en-US" altLang="en-US"/>
              <a:t>I Am Thine, O Lord </a:t>
            </a:r>
            <a:br>
              <a:rPr lang="en-US" altLang="en-US"/>
            </a:br>
            <a:r>
              <a:rPr lang="en-US" altLang="en-US"/>
              <a:t>(Verse 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679A4E6A-8D37-44B9-1E07-AB4BA0492C81}"/>
              </a:ext>
            </a:extLst>
          </p:cNvPr>
          <p:cNvSpPr txBox="1">
            <a:spLocks noChangeArrowheads="1"/>
          </p:cNvSpPr>
          <p:nvPr/>
        </p:nvSpPr>
        <p:spPr bwMode="auto">
          <a:xfrm>
            <a:off x="3810000" y="2667001"/>
            <a:ext cx="6858000" cy="31400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50000"/>
              </a:spcBef>
              <a:spcAft>
                <a:spcPct val="0"/>
              </a:spcAft>
              <a:defRPr/>
            </a:pPr>
            <a:r>
              <a:rPr lang="en-US" sz="5000" b="1">
                <a:solidFill>
                  <a:srgbClr val="FFFFFF"/>
                </a:solidFill>
                <a:latin typeface="Times New Roman" panose="02020603050405020304" pitchFamily="18" charset="0"/>
              </a:rPr>
              <a:t>let my soul look up</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with a steadfast hope,</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and my will be</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lost in thine.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21A88-01AB-E138-95AC-D0EA1724C124}"/>
            </a:ext>
          </a:extLst>
        </p:cNvPr>
        <p:cNvGrpSpPr/>
        <p:nvPr/>
      </p:nvGrpSpPr>
      <p:grpSpPr>
        <a:xfrm>
          <a:off x="0" y="0"/>
          <a:ext cx="0" cy="0"/>
          <a:chOff x="0" y="0"/>
          <a:chExt cx="0" cy="0"/>
        </a:xfrm>
      </p:grpSpPr>
      <p:pic>
        <p:nvPicPr>
          <p:cNvPr id="7" name="Picture 6" descr="A group of people holding hands&#10;&#10;Description automatically generated with medium confidence">
            <a:extLst>
              <a:ext uri="{FF2B5EF4-FFF2-40B4-BE49-F238E27FC236}">
                <a16:creationId xmlns:a16="http://schemas.microsoft.com/office/drawing/2014/main" id="{000113B6-F677-88F7-601E-1D05B104F7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4250987"/>
          </a:xfrm>
          <a:prstGeom prst="rect">
            <a:avLst/>
          </a:prstGeom>
        </p:spPr>
      </p:pic>
      <p:pic>
        <p:nvPicPr>
          <p:cNvPr id="5" name="Picture 4">
            <a:extLst>
              <a:ext uri="{FF2B5EF4-FFF2-40B4-BE49-F238E27FC236}">
                <a16:creationId xmlns:a16="http://schemas.microsoft.com/office/drawing/2014/main" id="{18E15CF4-A84F-91C9-53B2-03B88D98B4FE}"/>
              </a:ext>
            </a:extLst>
          </p:cNvPr>
          <p:cNvPicPr>
            <a:picLocks noChangeAspect="1"/>
          </p:cNvPicPr>
          <p:nvPr/>
        </p:nvPicPr>
        <p:blipFill>
          <a:blip r:embed="rId4"/>
          <a:stretch>
            <a:fillRect/>
          </a:stretch>
        </p:blipFill>
        <p:spPr>
          <a:xfrm>
            <a:off x="5064341" y="165369"/>
            <a:ext cx="1713124" cy="4895730"/>
          </a:xfrm>
          <a:prstGeom prst="rect">
            <a:avLst/>
          </a:prstGeom>
        </p:spPr>
      </p:pic>
      <p:sp>
        <p:nvSpPr>
          <p:cNvPr id="8" name="TextBox 7">
            <a:extLst>
              <a:ext uri="{FF2B5EF4-FFF2-40B4-BE49-F238E27FC236}">
                <a16:creationId xmlns:a16="http://schemas.microsoft.com/office/drawing/2014/main" id="{FF2B81BF-45B7-0B83-6DC6-649DB1F13202}"/>
              </a:ext>
            </a:extLst>
          </p:cNvPr>
          <p:cNvSpPr txBox="1"/>
          <p:nvPr/>
        </p:nvSpPr>
        <p:spPr>
          <a:xfrm>
            <a:off x="2241463" y="5061099"/>
            <a:ext cx="8117633"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PRELUDE</a:t>
            </a:r>
          </a:p>
        </p:txBody>
      </p:sp>
    </p:spTree>
    <p:extLst>
      <p:ext uri="{BB962C8B-B14F-4D97-AF65-F5344CB8AC3E}">
        <p14:creationId xmlns:p14="http://schemas.microsoft.com/office/powerpoint/2010/main" val="250782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95662B8A-2480-2901-F057-BD60EC97DDF3}"/>
              </a:ext>
            </a:extLst>
          </p:cNvPr>
          <p:cNvSpPr txBox="1">
            <a:spLocks noChangeArrowheads="1"/>
          </p:cNvSpPr>
          <p:nvPr/>
        </p:nvSpPr>
        <p:spPr bwMode="auto">
          <a:xfrm>
            <a:off x="3810000" y="2743200"/>
            <a:ext cx="6858000" cy="31702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defRPr/>
            </a:pPr>
            <a:r>
              <a:rPr lang="en-US" sz="5000" b="1">
                <a:solidFill>
                  <a:srgbClr val="FFFFFF"/>
                </a:solidFill>
                <a:latin typeface="Times New Roman" panose="02020603050405020304" pitchFamily="18" charset="0"/>
              </a:rPr>
              <a:t>Draw me nearer, </a:t>
            </a:r>
          </a:p>
          <a:p>
            <a:pPr algn="ctr" defTabSz="914400" fontAlgn="base">
              <a:spcBef>
                <a:spcPct val="0"/>
              </a:spcBef>
              <a:spcAft>
                <a:spcPct val="0"/>
              </a:spcAft>
              <a:defRPr/>
            </a:pPr>
            <a:r>
              <a:rPr lang="en-US" sz="5000" b="1">
                <a:solidFill>
                  <a:srgbClr val="FFFFFF"/>
                </a:solidFill>
                <a:latin typeface="Times New Roman" panose="02020603050405020304" pitchFamily="18" charset="0"/>
              </a:rPr>
              <a:t>nearer, blessed Lord,</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to the cross where</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thou hast died.</a:t>
            </a:r>
          </a:p>
        </p:txBody>
      </p:sp>
      <p:sp>
        <p:nvSpPr>
          <p:cNvPr id="9219" name="Rectangle 3">
            <a:extLst>
              <a:ext uri="{FF2B5EF4-FFF2-40B4-BE49-F238E27FC236}">
                <a16:creationId xmlns:a16="http://schemas.microsoft.com/office/drawing/2014/main" id="{54AAE304-65C7-3F1E-BEDC-65C9FCB61ED5}"/>
              </a:ext>
            </a:extLst>
          </p:cNvPr>
          <p:cNvSpPr>
            <a:spLocks noGrp="1" noChangeArrowheads="1"/>
          </p:cNvSpPr>
          <p:nvPr>
            <p:ph type="title" idx="4294967295"/>
          </p:nvPr>
        </p:nvSpPr>
        <p:spPr>
          <a:xfrm>
            <a:off x="2209800" y="-1447800"/>
            <a:ext cx="7772400" cy="1143000"/>
          </a:xfrm>
        </p:spPr>
        <p:txBody>
          <a:bodyPr/>
          <a:lstStyle/>
          <a:p>
            <a:pPr eaLnBrk="1" hangingPunct="1"/>
            <a:r>
              <a:rPr lang="en-US" altLang="en-US"/>
              <a:t>I Am Thine, O Lord </a:t>
            </a:r>
            <a:br>
              <a:rPr lang="en-US" altLang="en-US"/>
            </a:br>
            <a:r>
              <a:rPr lang="en-US" altLang="en-US"/>
              <a:t>(Refrain)</a:t>
            </a:r>
          </a:p>
        </p:txBody>
      </p:sp>
      <p:sp>
        <p:nvSpPr>
          <p:cNvPr id="4" name="TextBox 3">
            <a:extLst>
              <a:ext uri="{FF2B5EF4-FFF2-40B4-BE49-F238E27FC236}">
                <a16:creationId xmlns:a16="http://schemas.microsoft.com/office/drawing/2014/main" id="{DE657698-6952-DEAB-0D76-F93D0335DA59}"/>
              </a:ext>
            </a:extLst>
          </p:cNvPr>
          <p:cNvSpPr txBox="1"/>
          <p:nvPr/>
        </p:nvSpPr>
        <p:spPr>
          <a:xfrm>
            <a:off x="3886200" y="914401"/>
            <a:ext cx="2057400" cy="708025"/>
          </a:xfrm>
          <a:prstGeom prst="rect">
            <a:avLst/>
          </a:prstGeom>
          <a:noFill/>
          <a:effectLst>
            <a:outerShdw blurRad="50800" dist="38100" dir="1800000" algn="ctr" rotWithShape="0">
              <a:schemeClr val="tx1"/>
            </a:outerShdw>
          </a:effectLst>
        </p:spPr>
        <p:txBody>
          <a:bodyPr>
            <a:spAutoFit/>
          </a:bodyPr>
          <a:lstStyle/>
          <a:p>
            <a:pPr algn="ctr" defTabSz="914400" fontAlgn="base">
              <a:spcBef>
                <a:spcPct val="0"/>
              </a:spcBef>
              <a:spcAft>
                <a:spcPct val="0"/>
              </a:spcAft>
              <a:defRPr/>
            </a:pPr>
            <a:r>
              <a:rPr lang="en-US" sz="4000" b="1" i="1">
                <a:solidFill>
                  <a:srgbClr val="FFFF00"/>
                </a:solidFill>
                <a:latin typeface="Times New Roman" panose="02020603050405020304" pitchFamily="18" charset="0"/>
              </a:rPr>
              <a:t>Refrain</a:t>
            </a:r>
            <a:endParaRPr lang="en-US" sz="4000" b="1">
              <a:solidFill>
                <a:srgbClr val="000000"/>
              </a:solidFill>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939B6878-2D27-2CB5-A17F-BA1F99FFB379}"/>
              </a:ext>
            </a:extLst>
          </p:cNvPr>
          <p:cNvSpPr txBox="1">
            <a:spLocks noChangeArrowheads="1"/>
          </p:cNvSpPr>
          <p:nvPr/>
        </p:nvSpPr>
        <p:spPr bwMode="auto">
          <a:xfrm>
            <a:off x="3810000" y="2667001"/>
            <a:ext cx="6858000" cy="31400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50000"/>
              </a:spcBef>
              <a:spcAft>
                <a:spcPct val="0"/>
              </a:spcAft>
              <a:defRPr/>
            </a:pPr>
            <a:r>
              <a:rPr lang="en-US" sz="5000" b="1">
                <a:solidFill>
                  <a:srgbClr val="FFFFFF"/>
                </a:solidFill>
                <a:latin typeface="Times New Roman" panose="02020603050405020304" pitchFamily="18" charset="0"/>
              </a:rPr>
              <a:t>Draw me nearer, nearer,</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nearer blessed Lord,</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to thy precious</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bleeding side.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3A9D6F04-D58B-C487-306A-050BD0CB50C3}"/>
              </a:ext>
            </a:extLst>
          </p:cNvPr>
          <p:cNvSpPr txBox="1">
            <a:spLocks noChangeArrowheads="1"/>
          </p:cNvSpPr>
          <p:nvPr/>
        </p:nvSpPr>
        <p:spPr bwMode="auto">
          <a:xfrm>
            <a:off x="3810000" y="2667001"/>
            <a:ext cx="6858000" cy="31400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50000"/>
              </a:spcBef>
              <a:spcAft>
                <a:spcPct val="0"/>
              </a:spcAft>
              <a:defRPr/>
            </a:pPr>
            <a:r>
              <a:rPr lang="en-US" sz="5000" b="1">
                <a:solidFill>
                  <a:srgbClr val="FFFFFF"/>
                </a:solidFill>
                <a:latin typeface="Times New Roman" panose="02020603050405020304" pitchFamily="18" charset="0"/>
              </a:rPr>
              <a:t>3. O the pure delight</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of a single hour</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that before thy</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throne I spend,</a:t>
            </a:r>
          </a:p>
        </p:txBody>
      </p:sp>
      <p:sp>
        <p:nvSpPr>
          <p:cNvPr id="11267" name="Rectangle 3">
            <a:extLst>
              <a:ext uri="{FF2B5EF4-FFF2-40B4-BE49-F238E27FC236}">
                <a16:creationId xmlns:a16="http://schemas.microsoft.com/office/drawing/2014/main" id="{8A78734E-7B36-C6DA-8E9A-5B2B1C12BC75}"/>
              </a:ext>
            </a:extLst>
          </p:cNvPr>
          <p:cNvSpPr>
            <a:spLocks noGrp="1" noChangeArrowheads="1"/>
          </p:cNvSpPr>
          <p:nvPr>
            <p:ph type="title" idx="4294967295"/>
          </p:nvPr>
        </p:nvSpPr>
        <p:spPr>
          <a:xfrm>
            <a:off x="2209800" y="-1447800"/>
            <a:ext cx="7772400" cy="1143000"/>
          </a:xfrm>
        </p:spPr>
        <p:txBody>
          <a:bodyPr/>
          <a:lstStyle/>
          <a:p>
            <a:pPr eaLnBrk="1" hangingPunct="1"/>
            <a:r>
              <a:rPr lang="en-US" altLang="en-US"/>
              <a:t>I Am Thine, O Lord </a:t>
            </a:r>
            <a:br>
              <a:rPr lang="en-US" altLang="en-US"/>
            </a:br>
            <a:r>
              <a:rPr lang="en-US" altLang="en-US"/>
              <a:t>(Verse 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B0A16017-552D-C6CF-08D6-AFF99CF0D121}"/>
              </a:ext>
            </a:extLst>
          </p:cNvPr>
          <p:cNvSpPr txBox="1">
            <a:spLocks noChangeArrowheads="1"/>
          </p:cNvSpPr>
          <p:nvPr/>
        </p:nvSpPr>
        <p:spPr bwMode="auto">
          <a:xfrm>
            <a:off x="3810000" y="2590801"/>
            <a:ext cx="6858000" cy="31400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50000"/>
              </a:spcBef>
              <a:spcAft>
                <a:spcPct val="0"/>
              </a:spcAft>
              <a:defRPr/>
            </a:pPr>
            <a:r>
              <a:rPr lang="en-US" sz="5000" b="1">
                <a:solidFill>
                  <a:srgbClr val="FFFFFF"/>
                </a:solidFill>
                <a:latin typeface="Times New Roman" panose="02020603050405020304" pitchFamily="18" charset="0"/>
              </a:rPr>
              <a:t>when I kneel in prayer,</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and with thee, my God,</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I commune as </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friend with friend!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88BADD14-CA48-0692-581C-DAA36A081950}"/>
              </a:ext>
            </a:extLst>
          </p:cNvPr>
          <p:cNvSpPr txBox="1">
            <a:spLocks noChangeArrowheads="1"/>
          </p:cNvSpPr>
          <p:nvPr/>
        </p:nvSpPr>
        <p:spPr bwMode="auto">
          <a:xfrm>
            <a:off x="3733800" y="2667000"/>
            <a:ext cx="6934200" cy="31702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defRPr/>
            </a:pPr>
            <a:r>
              <a:rPr lang="en-US" sz="5000" b="1" dirty="0">
                <a:solidFill>
                  <a:srgbClr val="FFFFFF"/>
                </a:solidFill>
                <a:latin typeface="Times New Roman" panose="02020603050405020304" pitchFamily="18" charset="0"/>
              </a:rPr>
              <a:t>Draw me nearer,                </a:t>
            </a:r>
            <a:br>
              <a:rPr lang="en-US" sz="5000" b="1" dirty="0">
                <a:solidFill>
                  <a:srgbClr val="FFFFFF"/>
                </a:solidFill>
                <a:latin typeface="Times New Roman" panose="02020603050405020304" pitchFamily="18" charset="0"/>
              </a:rPr>
            </a:br>
            <a:r>
              <a:rPr lang="en-US" sz="5000" b="1" dirty="0">
                <a:solidFill>
                  <a:srgbClr val="FFFFFF"/>
                </a:solidFill>
                <a:latin typeface="Times New Roman" panose="02020603050405020304" pitchFamily="18" charset="0"/>
              </a:rPr>
              <a:t>nearer, blessed Lord,</a:t>
            </a:r>
            <a:br>
              <a:rPr lang="en-US" sz="5000" b="1" dirty="0">
                <a:solidFill>
                  <a:srgbClr val="FFFFFF"/>
                </a:solidFill>
                <a:latin typeface="Times New Roman" panose="02020603050405020304" pitchFamily="18" charset="0"/>
              </a:rPr>
            </a:br>
            <a:r>
              <a:rPr lang="en-US" sz="5000" b="1" dirty="0">
                <a:solidFill>
                  <a:srgbClr val="FFFFFF"/>
                </a:solidFill>
                <a:latin typeface="Times New Roman" panose="02020603050405020304" pitchFamily="18" charset="0"/>
              </a:rPr>
              <a:t>to the cross where</a:t>
            </a:r>
            <a:br>
              <a:rPr lang="en-US" sz="5000" b="1" dirty="0">
                <a:solidFill>
                  <a:srgbClr val="FFFFFF"/>
                </a:solidFill>
                <a:latin typeface="Times New Roman" panose="02020603050405020304" pitchFamily="18" charset="0"/>
              </a:rPr>
            </a:br>
            <a:r>
              <a:rPr lang="en-US" sz="5000" b="1" dirty="0">
                <a:solidFill>
                  <a:srgbClr val="FFFFFF"/>
                </a:solidFill>
                <a:latin typeface="Times New Roman" panose="02020603050405020304" pitchFamily="18" charset="0"/>
              </a:rPr>
              <a:t>thou hast died.</a:t>
            </a:r>
          </a:p>
        </p:txBody>
      </p:sp>
      <p:sp>
        <p:nvSpPr>
          <p:cNvPr id="13315" name="Rectangle 3">
            <a:extLst>
              <a:ext uri="{FF2B5EF4-FFF2-40B4-BE49-F238E27FC236}">
                <a16:creationId xmlns:a16="http://schemas.microsoft.com/office/drawing/2014/main" id="{7656F75A-CB6F-B89E-BE50-E6851A29ABAF}"/>
              </a:ext>
            </a:extLst>
          </p:cNvPr>
          <p:cNvSpPr>
            <a:spLocks noGrp="1" noChangeArrowheads="1"/>
          </p:cNvSpPr>
          <p:nvPr>
            <p:ph type="title" idx="4294967295"/>
          </p:nvPr>
        </p:nvSpPr>
        <p:spPr>
          <a:xfrm>
            <a:off x="2209800" y="-1447800"/>
            <a:ext cx="7772400" cy="1143000"/>
          </a:xfrm>
        </p:spPr>
        <p:txBody>
          <a:bodyPr/>
          <a:lstStyle/>
          <a:p>
            <a:pPr eaLnBrk="1" hangingPunct="1"/>
            <a:r>
              <a:rPr lang="en-US" altLang="en-US"/>
              <a:t>I Am Thine, O Lord </a:t>
            </a:r>
            <a:br>
              <a:rPr lang="en-US" altLang="en-US"/>
            </a:br>
            <a:r>
              <a:rPr lang="en-US" altLang="en-US"/>
              <a:t>(Refrain)</a:t>
            </a:r>
          </a:p>
        </p:txBody>
      </p:sp>
      <p:sp>
        <p:nvSpPr>
          <p:cNvPr id="4" name="TextBox 3">
            <a:extLst>
              <a:ext uri="{FF2B5EF4-FFF2-40B4-BE49-F238E27FC236}">
                <a16:creationId xmlns:a16="http://schemas.microsoft.com/office/drawing/2014/main" id="{8F5D43FB-95EB-9282-55D6-A0981B8334E3}"/>
              </a:ext>
            </a:extLst>
          </p:cNvPr>
          <p:cNvSpPr txBox="1"/>
          <p:nvPr/>
        </p:nvSpPr>
        <p:spPr>
          <a:xfrm>
            <a:off x="3886200" y="990601"/>
            <a:ext cx="1981200" cy="708025"/>
          </a:xfrm>
          <a:prstGeom prst="rect">
            <a:avLst/>
          </a:prstGeom>
          <a:noFill/>
          <a:effectLst>
            <a:outerShdw blurRad="50800" dist="38100" dir="1800000" algn="ctr" rotWithShape="0">
              <a:schemeClr val="tx1"/>
            </a:outerShdw>
          </a:effectLst>
        </p:spPr>
        <p:txBody>
          <a:bodyPr>
            <a:spAutoFit/>
          </a:bodyPr>
          <a:lstStyle/>
          <a:p>
            <a:pPr algn="ctr" defTabSz="914400" fontAlgn="base">
              <a:spcBef>
                <a:spcPct val="0"/>
              </a:spcBef>
              <a:spcAft>
                <a:spcPct val="0"/>
              </a:spcAft>
              <a:defRPr/>
            </a:pPr>
            <a:r>
              <a:rPr lang="en-US" sz="4000" b="1" i="1">
                <a:solidFill>
                  <a:srgbClr val="FFFF00"/>
                </a:solidFill>
                <a:latin typeface="Times New Roman" panose="02020603050405020304" pitchFamily="18" charset="0"/>
              </a:rPr>
              <a:t>Refrain</a:t>
            </a:r>
            <a:endParaRPr lang="en-US" sz="5000" b="1">
              <a:solidFill>
                <a:srgbClr val="000000"/>
              </a:solidFill>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AE7392F7-1E68-BBCD-3F88-0ACFE7DA764C}"/>
              </a:ext>
            </a:extLst>
          </p:cNvPr>
          <p:cNvSpPr txBox="1">
            <a:spLocks noChangeArrowheads="1"/>
          </p:cNvSpPr>
          <p:nvPr/>
        </p:nvSpPr>
        <p:spPr bwMode="auto">
          <a:xfrm>
            <a:off x="3810000" y="2743201"/>
            <a:ext cx="6858000" cy="31400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50000"/>
              </a:spcBef>
              <a:spcAft>
                <a:spcPct val="0"/>
              </a:spcAft>
              <a:defRPr/>
            </a:pPr>
            <a:r>
              <a:rPr lang="en-US" sz="5000" b="1">
                <a:solidFill>
                  <a:srgbClr val="FFFFFF"/>
                </a:solidFill>
                <a:latin typeface="Times New Roman" panose="02020603050405020304" pitchFamily="18" charset="0"/>
              </a:rPr>
              <a:t>Draw me nearer, nearer,</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nearer blessed Lord,</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to thy precious</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bleeding side.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F1318E1E-BC1F-DCAE-D745-5CEEE1006638}"/>
              </a:ext>
            </a:extLst>
          </p:cNvPr>
          <p:cNvSpPr txBox="1">
            <a:spLocks noChangeArrowheads="1"/>
          </p:cNvSpPr>
          <p:nvPr/>
        </p:nvSpPr>
        <p:spPr bwMode="auto">
          <a:xfrm>
            <a:off x="3505200" y="2438400"/>
            <a:ext cx="7162800" cy="378618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50000"/>
              </a:spcBef>
              <a:spcAft>
                <a:spcPct val="0"/>
              </a:spcAft>
              <a:defRPr/>
            </a:pPr>
            <a:r>
              <a:rPr lang="en-US" sz="4800" b="1">
                <a:solidFill>
                  <a:srgbClr val="FFFFFF"/>
                </a:solidFill>
                <a:latin typeface="Times New Roman" panose="02020603050405020304" pitchFamily="18" charset="0"/>
              </a:rPr>
              <a:t>4. There are depths </a:t>
            </a:r>
          </a:p>
          <a:p>
            <a:pPr algn="ctr" defTabSz="914400" fontAlgn="base">
              <a:spcAft>
                <a:spcPct val="0"/>
              </a:spcAft>
              <a:defRPr/>
            </a:pPr>
            <a:r>
              <a:rPr lang="en-US" sz="4800" b="1">
                <a:solidFill>
                  <a:srgbClr val="FFFFFF"/>
                </a:solidFill>
                <a:latin typeface="Times New Roman" panose="02020603050405020304" pitchFamily="18" charset="0"/>
              </a:rPr>
              <a:t>of love</a:t>
            </a:r>
            <a:br>
              <a:rPr lang="en-US" sz="4800" b="1">
                <a:solidFill>
                  <a:srgbClr val="FFFFFF"/>
                </a:solidFill>
                <a:latin typeface="Times New Roman" panose="02020603050405020304" pitchFamily="18" charset="0"/>
              </a:rPr>
            </a:br>
            <a:r>
              <a:rPr lang="en-US" sz="4800" b="1">
                <a:solidFill>
                  <a:srgbClr val="FFFFFF"/>
                </a:solidFill>
                <a:latin typeface="Times New Roman" panose="02020603050405020304" pitchFamily="18" charset="0"/>
              </a:rPr>
              <a:t>that I cannot know</a:t>
            </a:r>
            <a:br>
              <a:rPr lang="en-US" sz="4800" b="1">
                <a:solidFill>
                  <a:srgbClr val="FFFFFF"/>
                </a:solidFill>
                <a:latin typeface="Times New Roman" panose="02020603050405020304" pitchFamily="18" charset="0"/>
              </a:rPr>
            </a:br>
            <a:r>
              <a:rPr lang="en-US" sz="4800" b="1">
                <a:solidFill>
                  <a:srgbClr val="FFFFFF"/>
                </a:solidFill>
                <a:latin typeface="Times New Roman" panose="02020603050405020304" pitchFamily="18" charset="0"/>
              </a:rPr>
              <a:t>till I cross</a:t>
            </a:r>
            <a:br>
              <a:rPr lang="en-US" sz="4800" b="1">
                <a:solidFill>
                  <a:srgbClr val="FFFFFF"/>
                </a:solidFill>
                <a:latin typeface="Times New Roman" panose="02020603050405020304" pitchFamily="18" charset="0"/>
              </a:rPr>
            </a:br>
            <a:r>
              <a:rPr lang="en-US" sz="4800" b="1">
                <a:solidFill>
                  <a:srgbClr val="FFFFFF"/>
                </a:solidFill>
                <a:latin typeface="Times New Roman" panose="02020603050405020304" pitchFamily="18" charset="0"/>
              </a:rPr>
              <a:t>the narrow sea;</a:t>
            </a:r>
          </a:p>
        </p:txBody>
      </p:sp>
      <p:sp>
        <p:nvSpPr>
          <p:cNvPr id="15363" name="Rectangle 3">
            <a:extLst>
              <a:ext uri="{FF2B5EF4-FFF2-40B4-BE49-F238E27FC236}">
                <a16:creationId xmlns:a16="http://schemas.microsoft.com/office/drawing/2014/main" id="{0C4072BF-15FF-7579-AD58-613E5EB7A6D4}"/>
              </a:ext>
            </a:extLst>
          </p:cNvPr>
          <p:cNvSpPr>
            <a:spLocks noGrp="1" noChangeArrowheads="1"/>
          </p:cNvSpPr>
          <p:nvPr>
            <p:ph type="title" idx="4294967295"/>
          </p:nvPr>
        </p:nvSpPr>
        <p:spPr>
          <a:xfrm>
            <a:off x="2209800" y="-1447800"/>
            <a:ext cx="7772400" cy="1143000"/>
          </a:xfrm>
        </p:spPr>
        <p:txBody>
          <a:bodyPr/>
          <a:lstStyle/>
          <a:p>
            <a:pPr eaLnBrk="1" hangingPunct="1"/>
            <a:r>
              <a:rPr lang="en-US" altLang="en-US"/>
              <a:t>I Am Thine, O Lord </a:t>
            </a:r>
            <a:br>
              <a:rPr lang="en-US" altLang="en-US"/>
            </a:br>
            <a:r>
              <a:rPr lang="en-US" altLang="en-US"/>
              <a:t>(Verse 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BE2F9D8D-77AF-356B-86B3-6D0F97217301}"/>
              </a:ext>
            </a:extLst>
          </p:cNvPr>
          <p:cNvSpPr txBox="1">
            <a:spLocks noChangeArrowheads="1"/>
          </p:cNvSpPr>
          <p:nvPr/>
        </p:nvSpPr>
        <p:spPr bwMode="auto">
          <a:xfrm>
            <a:off x="3733800" y="2667001"/>
            <a:ext cx="6934200" cy="31400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50000"/>
              </a:spcBef>
              <a:spcAft>
                <a:spcPct val="0"/>
              </a:spcAft>
              <a:defRPr/>
            </a:pPr>
            <a:r>
              <a:rPr lang="en-US" sz="5000" b="1">
                <a:solidFill>
                  <a:srgbClr val="FFFFFF"/>
                </a:solidFill>
                <a:latin typeface="Times New Roman" panose="02020603050405020304" pitchFamily="18" charset="0"/>
              </a:rPr>
              <a:t>there are heights of joy</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that I may not reach</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till I rest in</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peace with thee.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45C702A3-F360-C854-4E6C-BF7076F8CB21}"/>
              </a:ext>
            </a:extLst>
          </p:cNvPr>
          <p:cNvSpPr txBox="1">
            <a:spLocks noChangeArrowheads="1"/>
          </p:cNvSpPr>
          <p:nvPr/>
        </p:nvSpPr>
        <p:spPr bwMode="auto">
          <a:xfrm>
            <a:off x="3733800" y="2743200"/>
            <a:ext cx="6934200" cy="31702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0"/>
              </a:spcBef>
              <a:spcAft>
                <a:spcPct val="0"/>
              </a:spcAft>
              <a:defRPr/>
            </a:pPr>
            <a:r>
              <a:rPr lang="en-US" sz="5000" b="1">
                <a:solidFill>
                  <a:srgbClr val="FFFFFF"/>
                </a:solidFill>
                <a:latin typeface="Times New Roman" panose="02020603050405020304" pitchFamily="18" charset="0"/>
              </a:rPr>
              <a:t>Draw me near -  er, </a:t>
            </a:r>
          </a:p>
          <a:p>
            <a:pPr algn="ctr" defTabSz="914400" fontAlgn="base">
              <a:spcBef>
                <a:spcPct val="0"/>
              </a:spcBef>
              <a:spcAft>
                <a:spcPct val="0"/>
              </a:spcAft>
              <a:defRPr/>
            </a:pPr>
            <a:r>
              <a:rPr lang="en-US" sz="5000" b="1">
                <a:solidFill>
                  <a:srgbClr val="FFFFFF"/>
                </a:solidFill>
                <a:latin typeface="Times New Roman" panose="02020603050405020304" pitchFamily="18" charset="0"/>
              </a:rPr>
              <a:t>nearer, blessed Lord,</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to the cross where</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thou hast died.</a:t>
            </a:r>
          </a:p>
        </p:txBody>
      </p:sp>
      <p:sp>
        <p:nvSpPr>
          <p:cNvPr id="17411" name="Rectangle 3">
            <a:extLst>
              <a:ext uri="{FF2B5EF4-FFF2-40B4-BE49-F238E27FC236}">
                <a16:creationId xmlns:a16="http://schemas.microsoft.com/office/drawing/2014/main" id="{70F98336-3E42-667F-F47F-B6A42C980083}"/>
              </a:ext>
            </a:extLst>
          </p:cNvPr>
          <p:cNvSpPr>
            <a:spLocks noGrp="1" noChangeArrowheads="1"/>
          </p:cNvSpPr>
          <p:nvPr>
            <p:ph type="title" idx="4294967295"/>
          </p:nvPr>
        </p:nvSpPr>
        <p:spPr>
          <a:xfrm>
            <a:off x="2209800" y="-1447800"/>
            <a:ext cx="7772400" cy="1143000"/>
          </a:xfrm>
        </p:spPr>
        <p:txBody>
          <a:bodyPr/>
          <a:lstStyle/>
          <a:p>
            <a:pPr eaLnBrk="1" hangingPunct="1"/>
            <a:r>
              <a:rPr lang="en-US" altLang="en-US"/>
              <a:t>I Am Thine, O Lord </a:t>
            </a:r>
            <a:br>
              <a:rPr lang="en-US" altLang="en-US"/>
            </a:br>
            <a:r>
              <a:rPr lang="en-US" altLang="en-US"/>
              <a:t>(Refrain)</a:t>
            </a:r>
          </a:p>
        </p:txBody>
      </p:sp>
      <p:sp>
        <p:nvSpPr>
          <p:cNvPr id="4" name="TextBox 3">
            <a:extLst>
              <a:ext uri="{FF2B5EF4-FFF2-40B4-BE49-F238E27FC236}">
                <a16:creationId xmlns:a16="http://schemas.microsoft.com/office/drawing/2014/main" id="{42C9D3CE-7A48-1950-77BE-E0086BA1C2D0}"/>
              </a:ext>
            </a:extLst>
          </p:cNvPr>
          <p:cNvSpPr txBox="1"/>
          <p:nvPr/>
        </p:nvSpPr>
        <p:spPr>
          <a:xfrm>
            <a:off x="3810000" y="1066801"/>
            <a:ext cx="2286000" cy="708025"/>
          </a:xfrm>
          <a:prstGeom prst="rect">
            <a:avLst/>
          </a:prstGeom>
          <a:noFill/>
          <a:effectLst>
            <a:outerShdw blurRad="50800" dist="38100" dir="1800000" algn="ctr" rotWithShape="0">
              <a:schemeClr val="tx1"/>
            </a:outerShdw>
          </a:effectLst>
        </p:spPr>
        <p:txBody>
          <a:bodyPr>
            <a:spAutoFit/>
          </a:bodyPr>
          <a:lstStyle/>
          <a:p>
            <a:pPr algn="ctr" defTabSz="914400" fontAlgn="base">
              <a:spcBef>
                <a:spcPct val="0"/>
              </a:spcBef>
              <a:spcAft>
                <a:spcPct val="0"/>
              </a:spcAft>
              <a:defRPr/>
            </a:pPr>
            <a:r>
              <a:rPr lang="en-US" sz="4000" b="1" i="1">
                <a:solidFill>
                  <a:srgbClr val="FFFF00"/>
                </a:solidFill>
                <a:latin typeface="Times New Roman" panose="02020603050405020304" pitchFamily="18" charset="0"/>
              </a:rPr>
              <a:t>Refrain</a:t>
            </a:r>
            <a:endParaRPr lang="en-US" sz="5000" b="1">
              <a:solidFill>
                <a:srgbClr val="000000"/>
              </a:solidFill>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631359E7-0656-0A94-1C86-49D3836ADFC6}"/>
              </a:ext>
            </a:extLst>
          </p:cNvPr>
          <p:cNvSpPr txBox="1">
            <a:spLocks noChangeArrowheads="1"/>
          </p:cNvSpPr>
          <p:nvPr/>
        </p:nvSpPr>
        <p:spPr bwMode="auto">
          <a:xfrm>
            <a:off x="3886200" y="2667001"/>
            <a:ext cx="6781800" cy="31400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defTabSz="914400" fontAlgn="base">
              <a:spcBef>
                <a:spcPct val="50000"/>
              </a:spcBef>
              <a:spcAft>
                <a:spcPct val="0"/>
              </a:spcAft>
              <a:defRPr/>
            </a:pPr>
            <a:r>
              <a:rPr lang="en-US" sz="5000" b="1">
                <a:solidFill>
                  <a:srgbClr val="FFFFFF"/>
                </a:solidFill>
                <a:latin typeface="Times New Roman" panose="02020603050405020304" pitchFamily="18" charset="0"/>
              </a:rPr>
              <a:t>Draw me nearer, nearer,</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nearer blessed Lord,</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to thy precious</a:t>
            </a:r>
            <a:br>
              <a:rPr lang="en-US" sz="5000" b="1">
                <a:solidFill>
                  <a:srgbClr val="FFFFFF"/>
                </a:solidFill>
                <a:latin typeface="Times New Roman" panose="02020603050405020304" pitchFamily="18" charset="0"/>
              </a:rPr>
            </a:br>
            <a:r>
              <a:rPr lang="en-US" sz="5000" b="1">
                <a:solidFill>
                  <a:srgbClr val="FFFFFF"/>
                </a:solidFill>
                <a:latin typeface="Times New Roman" panose="02020603050405020304" pitchFamily="18" charset="0"/>
              </a:rPr>
              <a:t>bleeding side.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8884-EFF9-0E78-E84D-9F8B99E7C930}"/>
              </a:ext>
            </a:extLst>
          </p:cNvPr>
          <p:cNvSpPr>
            <a:spLocks noGrp="1"/>
          </p:cNvSpPr>
          <p:nvPr>
            <p:ph type="title"/>
          </p:nvPr>
        </p:nvSpPr>
        <p:spPr>
          <a:xfrm>
            <a:off x="1915074" y="200791"/>
            <a:ext cx="9404723" cy="1400530"/>
          </a:xfrm>
        </p:spPr>
        <p:txBody>
          <a:bodyPr>
            <a:normAutofit/>
          </a:bodyPr>
          <a:lstStyle/>
          <a:p>
            <a:pPr algn="ctr"/>
            <a:r>
              <a:rPr kumimoji="0" lang="en-US" sz="6600" b="1" i="0" u="none" strike="noStrike" kern="1200" cap="all" spc="0" normalizeH="0" baseline="0" noProof="0" dirty="0">
                <a:ln>
                  <a:noFill/>
                </a:ln>
                <a:effectLst/>
                <a:uLnTx/>
                <a:uFillTx/>
                <a:latin typeface="Arial" panose="020B0604020202020204" pitchFamily="34" charset="0"/>
                <a:ea typeface="+mn-ea"/>
                <a:cs typeface="Arial" panose="020B0604020202020204" pitchFamily="34" charset="0"/>
              </a:rPr>
              <a:t>CENTERING SONG</a:t>
            </a:r>
            <a:endParaRPr lang="en-US" sz="66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0B4C1FB-2207-51E6-4001-D138429E53EE}"/>
              </a:ext>
            </a:extLst>
          </p:cNvPr>
          <p:cNvPicPr>
            <a:picLocks noChangeAspect="1"/>
          </p:cNvPicPr>
          <p:nvPr/>
        </p:nvPicPr>
        <p:blipFill>
          <a:blip r:embed="rId2"/>
          <a:stretch>
            <a:fillRect/>
          </a:stretch>
        </p:blipFill>
        <p:spPr>
          <a:xfrm>
            <a:off x="0" y="1800952"/>
            <a:ext cx="12191999" cy="2322011"/>
          </a:xfrm>
          <a:prstGeom prst="rect">
            <a:avLst/>
          </a:prstGeom>
        </p:spPr>
      </p:pic>
      <p:pic>
        <p:nvPicPr>
          <p:cNvPr id="8" name="Picture 7" descr="Logo&#10;&#10;Description automatically generated">
            <a:extLst>
              <a:ext uri="{FF2B5EF4-FFF2-40B4-BE49-F238E27FC236}">
                <a16:creationId xmlns:a16="http://schemas.microsoft.com/office/drawing/2014/main" id="{D3BF11FC-A958-3AC9-69FB-139F0337A2A5}"/>
              </a:ext>
            </a:extLst>
          </p:cNvPr>
          <p:cNvPicPr>
            <a:picLocks noChangeAspect="1"/>
          </p:cNvPicPr>
          <p:nvPr/>
        </p:nvPicPr>
        <p:blipFill rotWithShape="1">
          <a:blip r:embed="rId3">
            <a:extLst>
              <a:ext uri="{28A0092B-C50C-407E-A947-70E740481C1C}">
                <a14:useLocalDpi xmlns:a14="http://schemas.microsoft.com/office/drawing/2010/main" val="0"/>
              </a:ext>
            </a:extLst>
          </a:blip>
          <a:srcRect r="-2" b="3195"/>
          <a:stretch/>
        </p:blipFill>
        <p:spPr>
          <a:xfrm>
            <a:off x="5607699" y="1233820"/>
            <a:ext cx="1211822" cy="3459478"/>
          </a:xfrm>
          <a:prstGeom prst="rect">
            <a:avLst/>
          </a:prstGeom>
        </p:spPr>
      </p:pic>
      <p:sp>
        <p:nvSpPr>
          <p:cNvPr id="9" name="TextBox 8">
            <a:extLst>
              <a:ext uri="{FF2B5EF4-FFF2-40B4-BE49-F238E27FC236}">
                <a16:creationId xmlns:a16="http://schemas.microsoft.com/office/drawing/2014/main" id="{7FAE46DC-2E42-72C6-3210-5E9E8A465D1A}"/>
              </a:ext>
            </a:extLst>
          </p:cNvPr>
          <p:cNvSpPr txBox="1"/>
          <p:nvPr/>
        </p:nvSpPr>
        <p:spPr>
          <a:xfrm>
            <a:off x="2355483" y="4766354"/>
            <a:ext cx="8248261" cy="1323439"/>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SWEET, SWEET SPIRIT</a:t>
            </a:r>
          </a:p>
          <a:p>
            <a:pPr algn="ctr"/>
            <a:r>
              <a:rPr lang="en-US" sz="4000" b="1" dirty="0">
                <a:latin typeface="Arial" panose="020B0604020202020204" pitchFamily="34" charset="0"/>
                <a:cs typeface="Arial" panose="020B0604020202020204" pitchFamily="34" charset="0"/>
              </a:rPr>
              <a:t>UMH 334</a:t>
            </a:r>
          </a:p>
        </p:txBody>
      </p:sp>
    </p:spTree>
    <p:extLst>
      <p:ext uri="{BB962C8B-B14F-4D97-AF65-F5344CB8AC3E}">
        <p14:creationId xmlns:p14="http://schemas.microsoft.com/office/powerpoint/2010/main" val="1986937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1D9DA-FE5A-0715-886E-289E705E8162}"/>
            </a:ext>
          </a:extLst>
        </p:cNvPr>
        <p:cNvGrpSpPr/>
        <p:nvPr/>
      </p:nvGrpSpPr>
      <p:grpSpPr>
        <a:xfrm>
          <a:off x="0" y="0"/>
          <a:ext cx="0" cy="0"/>
          <a:chOff x="0" y="0"/>
          <a:chExt cx="0" cy="0"/>
        </a:xfrm>
      </p:grpSpPr>
      <p:pic>
        <p:nvPicPr>
          <p:cNvPr id="7" name="Picture 6" descr="A group of people holding hands&#10;&#10;Description automatically generated with medium confidence">
            <a:extLst>
              <a:ext uri="{FF2B5EF4-FFF2-40B4-BE49-F238E27FC236}">
                <a16:creationId xmlns:a16="http://schemas.microsoft.com/office/drawing/2014/main" id="{2FEFBCE4-82CE-9008-8348-F549954E23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4814596"/>
          </a:xfrm>
          <a:prstGeom prst="rect">
            <a:avLst/>
          </a:prstGeom>
        </p:spPr>
      </p:pic>
      <p:pic>
        <p:nvPicPr>
          <p:cNvPr id="5" name="Picture 4">
            <a:extLst>
              <a:ext uri="{FF2B5EF4-FFF2-40B4-BE49-F238E27FC236}">
                <a16:creationId xmlns:a16="http://schemas.microsoft.com/office/drawing/2014/main" id="{3482A31F-3F66-866B-E4E5-7E689842B3AB}"/>
              </a:ext>
            </a:extLst>
          </p:cNvPr>
          <p:cNvPicPr>
            <a:picLocks noChangeAspect="1"/>
          </p:cNvPicPr>
          <p:nvPr/>
        </p:nvPicPr>
        <p:blipFill>
          <a:blip r:embed="rId4"/>
          <a:stretch>
            <a:fillRect/>
          </a:stretch>
        </p:blipFill>
        <p:spPr>
          <a:xfrm>
            <a:off x="5239438" y="661813"/>
            <a:ext cx="1713124" cy="3387673"/>
          </a:xfrm>
          <a:prstGeom prst="rect">
            <a:avLst/>
          </a:prstGeom>
        </p:spPr>
      </p:pic>
      <p:sp>
        <p:nvSpPr>
          <p:cNvPr id="2" name="TextBox 1">
            <a:extLst>
              <a:ext uri="{FF2B5EF4-FFF2-40B4-BE49-F238E27FC236}">
                <a16:creationId xmlns:a16="http://schemas.microsoft.com/office/drawing/2014/main" id="{0BE5EDD9-64CB-9780-0BBE-F9B87801156E}"/>
              </a:ext>
            </a:extLst>
          </p:cNvPr>
          <p:cNvSpPr txBox="1"/>
          <p:nvPr/>
        </p:nvSpPr>
        <p:spPr>
          <a:xfrm>
            <a:off x="2295331" y="5085184"/>
            <a:ext cx="8378889" cy="1107996"/>
          </a:xfrm>
          <a:prstGeom prst="rect">
            <a:avLst/>
          </a:prstGeom>
          <a:noFill/>
        </p:spPr>
        <p:txBody>
          <a:bodyPr wrap="square" rtlCol="0">
            <a:spAutoFit/>
          </a:bodyPr>
          <a:lstStyle/>
          <a:p>
            <a:r>
              <a:rPr lang="en-US" sz="6600" b="1" dirty="0">
                <a:latin typeface="Arial" panose="020B0604020202020204" pitchFamily="34" charset="0"/>
                <a:cs typeface="Arial" panose="020B0604020202020204" pitchFamily="34" charset="0"/>
              </a:rPr>
              <a:t>OPENING PRAYER</a:t>
            </a:r>
          </a:p>
        </p:txBody>
      </p:sp>
    </p:spTree>
    <p:extLst>
      <p:ext uri="{BB962C8B-B14F-4D97-AF65-F5344CB8AC3E}">
        <p14:creationId xmlns:p14="http://schemas.microsoft.com/office/powerpoint/2010/main" val="2245813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DE6D8-75A7-2CBA-D055-5893B5D26C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BDFDA4-2A6D-BFFC-1D3A-B975DF8CC34D}"/>
              </a:ext>
            </a:extLst>
          </p:cNvPr>
          <p:cNvSpPr txBox="1"/>
          <p:nvPr/>
        </p:nvSpPr>
        <p:spPr>
          <a:xfrm>
            <a:off x="612362" y="548777"/>
            <a:ext cx="11310007" cy="59093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200" b="1" dirty="0">
                <a:solidFill>
                  <a:prstClr val="black"/>
                </a:solidFill>
                <a:latin typeface="Arial" panose="020B0604020202020204" pitchFamily="34" charset="0"/>
                <a:cs typeface="Arial" panose="020B0604020202020204" pitchFamily="34" charset="0"/>
              </a:rPr>
              <a:t>Precious Lord</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We come into Your presence with grateful hearts, thankful for the gift of Your Son, Jesus Christ, who has called us into His service and entrusted us with His mission.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Forgive us for being distracted by our own concerns and losing sight of the purpose for which You established Your Church.</a:t>
            </a:r>
          </a:p>
        </p:txBody>
      </p:sp>
      <p:pic>
        <p:nvPicPr>
          <p:cNvPr id="2" name="Picture 1">
            <a:extLst>
              <a:ext uri="{FF2B5EF4-FFF2-40B4-BE49-F238E27FC236}">
                <a16:creationId xmlns:a16="http://schemas.microsoft.com/office/drawing/2014/main" id="{D3052046-816E-37AE-FA85-9A6362A1215D}"/>
              </a:ext>
            </a:extLst>
          </p:cNvPr>
          <p:cNvPicPr>
            <a:picLocks noChangeAspect="1"/>
          </p:cNvPicPr>
          <p:nvPr/>
        </p:nvPicPr>
        <p:blipFill>
          <a:blip r:embed="rId3"/>
          <a:stretch>
            <a:fillRect/>
          </a:stretch>
        </p:blipFill>
        <p:spPr>
          <a:xfrm>
            <a:off x="123075" y="122914"/>
            <a:ext cx="632705" cy="1414202"/>
          </a:xfrm>
          <a:prstGeom prst="rect">
            <a:avLst/>
          </a:prstGeom>
        </p:spPr>
      </p:pic>
    </p:spTree>
    <p:extLst>
      <p:ext uri="{BB962C8B-B14F-4D97-AF65-F5344CB8AC3E}">
        <p14:creationId xmlns:p14="http://schemas.microsoft.com/office/powerpoint/2010/main" val="3817093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E9CD-F485-805B-D6BE-50112F465B2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9C5BF6A-DE43-1CFC-CADC-255619FF2978}"/>
              </a:ext>
            </a:extLst>
          </p:cNvPr>
          <p:cNvSpPr txBox="1"/>
          <p:nvPr/>
        </p:nvSpPr>
        <p:spPr>
          <a:xfrm>
            <a:off x="670977" y="148668"/>
            <a:ext cx="11310007" cy="65864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Renew within us a passion for the Gospel, a love for people, and a commitment to making disciples of Jesus Christ for the transformation of the world.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Fill us with the power of Your Holy Spirit. Open our hearts to hear Your Word, our minds to understand Your will, and 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hands to serve faithfully in Your Kingdom.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2" name="Picture 1">
            <a:extLst>
              <a:ext uri="{FF2B5EF4-FFF2-40B4-BE49-F238E27FC236}">
                <a16:creationId xmlns:a16="http://schemas.microsoft.com/office/drawing/2014/main" id="{D8E3D098-53FF-B1C2-0AC1-812DDFF9F334}"/>
              </a:ext>
            </a:extLst>
          </p:cNvPr>
          <p:cNvPicPr>
            <a:picLocks noChangeAspect="1"/>
          </p:cNvPicPr>
          <p:nvPr/>
        </p:nvPicPr>
        <p:blipFill>
          <a:blip r:embed="rId3"/>
          <a:stretch>
            <a:fillRect/>
          </a:stretch>
        </p:blipFill>
        <p:spPr>
          <a:xfrm>
            <a:off x="123075" y="122914"/>
            <a:ext cx="632705" cy="1414202"/>
          </a:xfrm>
          <a:prstGeom prst="rect">
            <a:avLst/>
          </a:prstGeom>
        </p:spPr>
      </p:pic>
    </p:spTree>
    <p:extLst>
      <p:ext uri="{BB962C8B-B14F-4D97-AF65-F5344CB8AC3E}">
        <p14:creationId xmlns:p14="http://schemas.microsoft.com/office/powerpoint/2010/main" val="502187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C5C2E-FFAA-EA56-90B3-3CF4151C0C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07B6DB6-233B-C3EC-D0EF-35263AE71F66}"/>
              </a:ext>
            </a:extLst>
          </p:cNvPr>
          <p:cNvSpPr txBox="1"/>
          <p:nvPr/>
        </p:nvSpPr>
        <p:spPr>
          <a:xfrm>
            <a:off x="612362" y="548777"/>
            <a:ext cx="11310007" cy="526297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us to remember that the mission belongs to You, that Christ goes before us, and that Your presence sustains us in every season.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4200" b="1" dirty="0">
              <a:solidFill>
                <a:prstClr val="black"/>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we worship today, rekindle our faith, renew our vision, and strengthen our resolve to follow wherever You lead.</a:t>
            </a:r>
          </a:p>
        </p:txBody>
      </p:sp>
      <p:pic>
        <p:nvPicPr>
          <p:cNvPr id="2" name="Picture 1">
            <a:extLst>
              <a:ext uri="{FF2B5EF4-FFF2-40B4-BE49-F238E27FC236}">
                <a16:creationId xmlns:a16="http://schemas.microsoft.com/office/drawing/2014/main" id="{E9718FDF-4CC4-D50F-27C6-890036C657E1}"/>
              </a:ext>
            </a:extLst>
          </p:cNvPr>
          <p:cNvPicPr>
            <a:picLocks noChangeAspect="1"/>
          </p:cNvPicPr>
          <p:nvPr/>
        </p:nvPicPr>
        <p:blipFill>
          <a:blip r:embed="rId3"/>
          <a:stretch>
            <a:fillRect/>
          </a:stretch>
        </p:blipFill>
        <p:spPr>
          <a:xfrm>
            <a:off x="123075" y="122914"/>
            <a:ext cx="632705" cy="1414202"/>
          </a:xfrm>
          <a:prstGeom prst="rect">
            <a:avLst/>
          </a:prstGeom>
        </p:spPr>
      </p:pic>
    </p:spTree>
    <p:extLst>
      <p:ext uri="{BB962C8B-B14F-4D97-AF65-F5344CB8AC3E}">
        <p14:creationId xmlns:p14="http://schemas.microsoft.com/office/powerpoint/2010/main" val="2761028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1A35D-2D2E-A526-C05D-07EE3F0499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A55BCC3-5987-D038-AC58-5E63228F6472}"/>
              </a:ext>
            </a:extLst>
          </p:cNvPr>
          <p:cNvSpPr txBox="1"/>
          <p:nvPr/>
        </p:nvSpPr>
        <p:spPr>
          <a:xfrm>
            <a:off x="612362" y="548777"/>
            <a:ext cx="11310007" cy="203132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Through Jesus Christ our Lord, who lives and reigns with You and the Holy Spirit, one God, now and forever. Amen.</a:t>
            </a:r>
          </a:p>
        </p:txBody>
      </p:sp>
      <p:pic>
        <p:nvPicPr>
          <p:cNvPr id="2" name="Picture 1">
            <a:extLst>
              <a:ext uri="{FF2B5EF4-FFF2-40B4-BE49-F238E27FC236}">
                <a16:creationId xmlns:a16="http://schemas.microsoft.com/office/drawing/2014/main" id="{A42BDCA6-E67C-ACF7-83CF-393B89CF4679}"/>
              </a:ext>
            </a:extLst>
          </p:cNvPr>
          <p:cNvPicPr>
            <a:picLocks noChangeAspect="1"/>
          </p:cNvPicPr>
          <p:nvPr/>
        </p:nvPicPr>
        <p:blipFill>
          <a:blip r:embed="rId3"/>
          <a:stretch>
            <a:fillRect/>
          </a:stretch>
        </p:blipFill>
        <p:spPr>
          <a:xfrm>
            <a:off x="123075" y="122914"/>
            <a:ext cx="632705" cy="1414202"/>
          </a:xfrm>
          <a:prstGeom prst="rect">
            <a:avLst/>
          </a:prstGeom>
        </p:spPr>
      </p:pic>
    </p:spTree>
    <p:extLst>
      <p:ext uri="{BB962C8B-B14F-4D97-AF65-F5344CB8AC3E}">
        <p14:creationId xmlns:p14="http://schemas.microsoft.com/office/powerpoint/2010/main" val="250535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holding hands&#10;&#10;Description automatically generated with medium confidence">
            <a:extLst>
              <a:ext uri="{FF2B5EF4-FFF2-40B4-BE49-F238E27FC236}">
                <a16:creationId xmlns:a16="http://schemas.microsoft.com/office/drawing/2014/main" id="{16FAE22B-012F-F7A8-F736-414EBB719FF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3511685"/>
          </a:xfrm>
          <a:prstGeom prst="rect">
            <a:avLst/>
          </a:prstGeom>
        </p:spPr>
      </p:pic>
      <p:pic>
        <p:nvPicPr>
          <p:cNvPr id="5" name="Picture 4">
            <a:extLst>
              <a:ext uri="{FF2B5EF4-FFF2-40B4-BE49-F238E27FC236}">
                <a16:creationId xmlns:a16="http://schemas.microsoft.com/office/drawing/2014/main" id="{7FF7EAFB-F19E-F60C-8E06-879E15726705}"/>
              </a:ext>
            </a:extLst>
          </p:cNvPr>
          <p:cNvPicPr>
            <a:picLocks noChangeAspect="1"/>
          </p:cNvPicPr>
          <p:nvPr/>
        </p:nvPicPr>
        <p:blipFill>
          <a:blip r:embed="rId4"/>
          <a:stretch>
            <a:fillRect/>
          </a:stretch>
        </p:blipFill>
        <p:spPr>
          <a:xfrm>
            <a:off x="5151889" y="-486051"/>
            <a:ext cx="1713124" cy="3761558"/>
          </a:xfrm>
          <a:prstGeom prst="rect">
            <a:avLst/>
          </a:prstGeom>
        </p:spPr>
      </p:pic>
      <p:sp>
        <p:nvSpPr>
          <p:cNvPr id="8" name="TextBox 7">
            <a:extLst>
              <a:ext uri="{FF2B5EF4-FFF2-40B4-BE49-F238E27FC236}">
                <a16:creationId xmlns:a16="http://schemas.microsoft.com/office/drawing/2014/main" id="{2FC15BAD-B4DD-DD03-8433-9E9A8B55E980}"/>
              </a:ext>
            </a:extLst>
          </p:cNvPr>
          <p:cNvSpPr txBox="1"/>
          <p:nvPr/>
        </p:nvSpPr>
        <p:spPr>
          <a:xfrm>
            <a:off x="2173370" y="3511685"/>
            <a:ext cx="8117633" cy="2862322"/>
          </a:xfrm>
          <a:prstGeom prst="rect">
            <a:avLst/>
          </a:prstGeom>
          <a:noFill/>
        </p:spPr>
        <p:txBody>
          <a:bodyPr wrap="square" rtlCol="0">
            <a:spAutoFit/>
          </a:bodyPr>
          <a:lstStyle/>
          <a:p>
            <a:pPr algn="ctr"/>
            <a:r>
              <a:rPr lang="en-US" sz="6000" b="1" dirty="0">
                <a:latin typeface="Arial" panose="020B0604020202020204" pitchFamily="34" charset="0"/>
                <a:cs typeface="Arial" panose="020B0604020202020204" pitchFamily="34" charset="0"/>
              </a:rPr>
              <a:t>WELCOME</a:t>
            </a:r>
          </a:p>
          <a:p>
            <a:pPr algn="ctr"/>
            <a:r>
              <a:rPr lang="en-US" sz="6000" b="1" dirty="0">
                <a:latin typeface="Arial" panose="020B0604020202020204" pitchFamily="34" charset="0"/>
                <a:cs typeface="Arial" panose="020B0604020202020204" pitchFamily="34" charset="0"/>
              </a:rPr>
              <a:t> &amp; </a:t>
            </a:r>
          </a:p>
          <a:p>
            <a:pPr algn="ctr"/>
            <a:r>
              <a:rPr lang="en-US" sz="6000" b="1" dirty="0">
                <a:latin typeface="Arial" panose="020B0604020202020204" pitchFamily="34" charset="0"/>
                <a:cs typeface="Arial" panose="020B0604020202020204" pitchFamily="34" charset="0"/>
              </a:rPr>
              <a:t>ANNOUNCEMENT</a:t>
            </a:r>
          </a:p>
        </p:txBody>
      </p:sp>
    </p:spTree>
    <p:extLst>
      <p:ext uri="{BB962C8B-B14F-4D97-AF65-F5344CB8AC3E}">
        <p14:creationId xmlns:p14="http://schemas.microsoft.com/office/powerpoint/2010/main" val="3767682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AEF66F-E522-4B0B-B632-239CB6C906FB}"/>
              </a:ext>
            </a:extLst>
          </p:cNvPr>
          <p:cNvSpPr/>
          <p:nvPr/>
        </p:nvSpPr>
        <p:spPr>
          <a:xfrm>
            <a:off x="2004885" y="5195742"/>
            <a:ext cx="8182230" cy="1065836"/>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defRPr/>
            </a:pPr>
            <a:r>
              <a:rPr lang="en-US" sz="5700" b="1" dirty="0">
                <a:ln w="0"/>
                <a:effectLst>
                  <a:outerShdw blurRad="38100" dist="19050" dir="2700000" algn="tl" rotWithShape="0">
                    <a:prstClr val="black">
                      <a:alpha val="40000"/>
                    </a:prstClr>
                  </a:outerShdw>
                </a:effectLst>
                <a:latin typeface="Arial" panose="020B0604020202020204" pitchFamily="34" charset="0"/>
                <a:ea typeface="+mj-ea"/>
                <a:cs typeface="Arial" panose="020B0604020202020204" pitchFamily="34" charset="0"/>
              </a:rPr>
              <a:t>Birthday/Anniversary</a:t>
            </a:r>
          </a:p>
        </p:txBody>
      </p:sp>
      <p:pic>
        <p:nvPicPr>
          <p:cNvPr id="9" name="Picture 8" descr="A colorful balloons with text overlay&#10;&#10;Description automatically generated">
            <a:extLst>
              <a:ext uri="{FF2B5EF4-FFF2-40B4-BE49-F238E27FC236}">
                <a16:creationId xmlns:a16="http://schemas.microsoft.com/office/drawing/2014/main" id="{906D150B-EA65-773A-B213-C61E95335C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9337" y="350325"/>
            <a:ext cx="6425769" cy="4016105"/>
          </a:xfrm>
          <a:prstGeom prst="rect">
            <a:avLst/>
          </a:prstGeom>
        </p:spPr>
      </p:pic>
      <p:pic>
        <p:nvPicPr>
          <p:cNvPr id="4" name="Picture 3" descr="A logo for a anniversary&#10;&#10;Description automatically generated">
            <a:extLst>
              <a:ext uri="{FF2B5EF4-FFF2-40B4-BE49-F238E27FC236}">
                <a16:creationId xmlns:a16="http://schemas.microsoft.com/office/drawing/2014/main" id="{18387213-3FF7-20D2-0397-324E5A261C8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77263" y="2831848"/>
            <a:ext cx="5215400" cy="2490354"/>
          </a:xfrm>
          <a:prstGeom prst="rect">
            <a:avLst/>
          </a:prstGeom>
        </p:spPr>
      </p:pic>
    </p:spTree>
    <p:extLst>
      <p:ext uri="{BB962C8B-B14F-4D97-AF65-F5344CB8AC3E}">
        <p14:creationId xmlns:p14="http://schemas.microsoft.com/office/powerpoint/2010/main" val="294238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3518B-302C-7883-528F-4FDF03DEF031}"/>
            </a:ext>
          </a:extLst>
        </p:cNvPr>
        <p:cNvGrpSpPr/>
        <p:nvPr/>
      </p:nvGrpSpPr>
      <p:grpSpPr>
        <a:xfrm>
          <a:off x="0" y="0"/>
          <a:ext cx="0" cy="0"/>
          <a:chOff x="0" y="0"/>
          <a:chExt cx="0" cy="0"/>
        </a:xfrm>
      </p:grpSpPr>
      <p:pic>
        <p:nvPicPr>
          <p:cNvPr id="7" name="Picture 6" descr="A group of people holding hands&#10;&#10;Description automatically generated with medium confidence">
            <a:extLst>
              <a:ext uri="{FF2B5EF4-FFF2-40B4-BE49-F238E27FC236}">
                <a16:creationId xmlns:a16="http://schemas.microsoft.com/office/drawing/2014/main" id="{BFF2565F-8E13-D9D5-F40B-67A131E8E3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4273062"/>
          </a:xfrm>
          <a:prstGeom prst="rect">
            <a:avLst/>
          </a:prstGeom>
        </p:spPr>
      </p:pic>
      <p:pic>
        <p:nvPicPr>
          <p:cNvPr id="5" name="Picture 4">
            <a:extLst>
              <a:ext uri="{FF2B5EF4-FFF2-40B4-BE49-F238E27FC236}">
                <a16:creationId xmlns:a16="http://schemas.microsoft.com/office/drawing/2014/main" id="{CC099230-8ADC-37D3-8734-4A22A57FC502}"/>
              </a:ext>
            </a:extLst>
          </p:cNvPr>
          <p:cNvPicPr>
            <a:picLocks noChangeAspect="1"/>
          </p:cNvPicPr>
          <p:nvPr/>
        </p:nvPicPr>
        <p:blipFill>
          <a:blip r:embed="rId4"/>
          <a:stretch>
            <a:fillRect/>
          </a:stretch>
        </p:blipFill>
        <p:spPr>
          <a:xfrm>
            <a:off x="5151889" y="-486051"/>
            <a:ext cx="1713124" cy="3761558"/>
          </a:xfrm>
          <a:prstGeom prst="rect">
            <a:avLst/>
          </a:prstGeom>
        </p:spPr>
      </p:pic>
      <p:sp>
        <p:nvSpPr>
          <p:cNvPr id="8" name="TextBox 7">
            <a:extLst>
              <a:ext uri="{FF2B5EF4-FFF2-40B4-BE49-F238E27FC236}">
                <a16:creationId xmlns:a16="http://schemas.microsoft.com/office/drawing/2014/main" id="{520BCCDB-FA1E-B249-106C-89855F8C7DBB}"/>
              </a:ext>
            </a:extLst>
          </p:cNvPr>
          <p:cNvSpPr txBox="1"/>
          <p:nvPr/>
        </p:nvSpPr>
        <p:spPr>
          <a:xfrm>
            <a:off x="2274575" y="5023962"/>
            <a:ext cx="8117633"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Asbury UMC Choir</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91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97389-3F2C-EF0F-95A3-8A3A9524DC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99AA206-AEF2-E73A-A5BB-4246AE48602A}"/>
              </a:ext>
            </a:extLst>
          </p:cNvPr>
          <p:cNvSpPr txBox="1"/>
          <p:nvPr/>
        </p:nvSpPr>
        <p:spPr>
          <a:xfrm>
            <a:off x="2211354" y="4252284"/>
            <a:ext cx="8378889"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OFFERING</a:t>
            </a:r>
          </a:p>
        </p:txBody>
      </p:sp>
      <p:pic>
        <p:nvPicPr>
          <p:cNvPr id="3" name="Picture 2" descr="A close-up of a book&#10;&#10;AI-generated content may be incorrect.">
            <a:extLst>
              <a:ext uri="{FF2B5EF4-FFF2-40B4-BE49-F238E27FC236}">
                <a16:creationId xmlns:a16="http://schemas.microsoft.com/office/drawing/2014/main" id="{0946B9E0-5B5D-0AF2-BCC2-79480E5CE8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2688"/>
            <a:ext cx="12192000" cy="4344707"/>
          </a:xfrm>
          <a:prstGeom prst="rect">
            <a:avLst/>
          </a:prstGeom>
        </p:spPr>
      </p:pic>
      <p:pic>
        <p:nvPicPr>
          <p:cNvPr id="5" name="Picture 4">
            <a:extLst>
              <a:ext uri="{FF2B5EF4-FFF2-40B4-BE49-F238E27FC236}">
                <a16:creationId xmlns:a16="http://schemas.microsoft.com/office/drawing/2014/main" id="{32F4753C-5B5A-C791-7BD6-354FC0C83649}"/>
              </a:ext>
            </a:extLst>
          </p:cNvPr>
          <p:cNvPicPr>
            <a:picLocks noChangeAspect="1"/>
          </p:cNvPicPr>
          <p:nvPr/>
        </p:nvPicPr>
        <p:blipFill>
          <a:blip r:embed="rId4"/>
          <a:stretch>
            <a:fillRect/>
          </a:stretch>
        </p:blipFill>
        <p:spPr>
          <a:xfrm>
            <a:off x="5338964" y="587168"/>
            <a:ext cx="1713124" cy="3387673"/>
          </a:xfrm>
          <a:prstGeom prst="rect">
            <a:avLst/>
          </a:prstGeom>
        </p:spPr>
      </p:pic>
      <p:sp>
        <p:nvSpPr>
          <p:cNvPr id="6" name="TextBox 5">
            <a:extLst>
              <a:ext uri="{FF2B5EF4-FFF2-40B4-BE49-F238E27FC236}">
                <a16:creationId xmlns:a16="http://schemas.microsoft.com/office/drawing/2014/main" id="{9FA5197D-8948-BE85-D845-A19DB33545D8}"/>
              </a:ext>
            </a:extLst>
          </p:cNvPr>
          <p:cNvSpPr txBox="1"/>
          <p:nvPr/>
        </p:nvSpPr>
        <p:spPr>
          <a:xfrm>
            <a:off x="1805473" y="5255169"/>
            <a:ext cx="9190652" cy="1015663"/>
          </a:xfrm>
          <a:prstGeom prst="rect">
            <a:avLst/>
          </a:prstGeom>
          <a:noFill/>
        </p:spPr>
        <p:txBody>
          <a:bodyPr wrap="square">
            <a:spAutoFit/>
          </a:bodyPr>
          <a:lstStyle/>
          <a:p>
            <a:pPr algn="ctr"/>
            <a:r>
              <a:rPr lang="en-US" sz="3600" b="1" dirty="0">
                <a:latin typeface="Arial" panose="020B0604020202020204" pitchFamily="34" charset="0"/>
                <a:cs typeface="Arial" panose="020B0604020202020204" pitchFamily="34" charset="0"/>
              </a:rPr>
              <a:t>Praising God with Our Gifts</a:t>
            </a:r>
          </a:p>
          <a:p>
            <a:pPr algn="ctr"/>
            <a:r>
              <a:rPr lang="en-US" sz="2400" b="1" i="1" dirty="0">
                <a:latin typeface="Arial" panose="020B0604020202020204" pitchFamily="34" charset="0"/>
                <a:cs typeface="Arial" panose="020B0604020202020204" pitchFamily="34" charset="0"/>
              </a:rPr>
              <a:t>Open Doors with Loving Hearts</a:t>
            </a:r>
          </a:p>
        </p:txBody>
      </p:sp>
    </p:spTree>
    <p:extLst>
      <p:ext uri="{BB962C8B-B14F-4D97-AF65-F5344CB8AC3E}">
        <p14:creationId xmlns:p14="http://schemas.microsoft.com/office/powerpoint/2010/main" val="1863691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39C77A-6EE7-4C8E-7D70-92337DD92673}"/>
              </a:ext>
            </a:extLst>
          </p:cNvPr>
          <p:cNvSpPr txBox="1"/>
          <p:nvPr/>
        </p:nvSpPr>
        <p:spPr>
          <a:xfrm>
            <a:off x="1467489" y="2499826"/>
            <a:ext cx="10267311" cy="2086725"/>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100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All Things Come Of Thee, O Lord, And Of Thine Own Have We Given Thee. Amen. </a:t>
            </a:r>
          </a:p>
        </p:txBody>
      </p:sp>
      <p:sp>
        <p:nvSpPr>
          <p:cNvPr id="5" name="TextBox 4">
            <a:extLst>
              <a:ext uri="{FF2B5EF4-FFF2-40B4-BE49-F238E27FC236}">
                <a16:creationId xmlns:a16="http://schemas.microsoft.com/office/drawing/2014/main" id="{A3511AFA-0179-4907-8096-E29EE4292E3D}"/>
              </a:ext>
            </a:extLst>
          </p:cNvPr>
          <p:cNvSpPr txBox="1"/>
          <p:nvPr/>
        </p:nvSpPr>
        <p:spPr>
          <a:xfrm>
            <a:off x="495375" y="1471228"/>
            <a:ext cx="8458050" cy="846386"/>
          </a:xfrm>
          <a:prstGeom prst="rect">
            <a:avLst/>
          </a:prstGeom>
          <a:noFill/>
        </p:spPr>
        <p:txBody>
          <a:bodyPr wrap="square">
            <a:spAutoFit/>
          </a:bodyPr>
          <a:lstStyle/>
          <a:p>
            <a:r>
              <a:rPr kumimoji="0" lang="en-US" sz="49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t>
            </a:r>
            <a:r>
              <a:rPr kumimoji="0" lang="en-US" sz="4800" b="1" i="0" u="sng"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OFFERTORY RESPONSE</a:t>
            </a:r>
            <a:r>
              <a:rPr kumimoji="0" lang="en-US" sz="49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a:t>
            </a:r>
            <a:endParaRPr lang="en-US" sz="4800" b="1" u="sng" dirty="0">
              <a:latin typeface="Times New Roman" panose="02020603050405020304" pitchFamily="18" charset="0"/>
              <a:cs typeface="Times New Roman" panose="02020603050405020304" pitchFamily="18" charset="0"/>
            </a:endParaRPr>
          </a:p>
        </p:txBody>
      </p:sp>
      <p:pic>
        <p:nvPicPr>
          <p:cNvPr id="7" name="Picture 6" descr="Logo&#10;&#10;Description automatically generated">
            <a:extLst>
              <a:ext uri="{FF2B5EF4-FFF2-40B4-BE49-F238E27FC236}">
                <a16:creationId xmlns:a16="http://schemas.microsoft.com/office/drawing/2014/main" id="{3E3B735C-91F1-99FF-2125-FA4991520A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705" y="2470055"/>
            <a:ext cx="1041250" cy="1917889"/>
          </a:xfrm>
          <a:prstGeom prst="rect">
            <a:avLst/>
          </a:prstGeom>
        </p:spPr>
      </p:pic>
    </p:spTree>
    <p:extLst>
      <p:ext uri="{BB962C8B-B14F-4D97-AF65-F5344CB8AC3E}">
        <p14:creationId xmlns:p14="http://schemas.microsoft.com/office/powerpoint/2010/main" val="216881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a:extLst>
              <a:ext uri="{FF2B5EF4-FFF2-40B4-BE49-F238E27FC236}">
                <a16:creationId xmlns:a16="http://schemas.microsoft.com/office/drawing/2014/main" id="{00736282-F5F7-C9BE-99F6-F75847799412}"/>
              </a:ext>
            </a:extLst>
          </p:cNvPr>
          <p:cNvSpPr txBox="1">
            <a:spLocks noChangeArrowheads="1"/>
          </p:cNvSpPr>
          <p:nvPr/>
        </p:nvSpPr>
        <p:spPr bwMode="auto">
          <a:xfrm>
            <a:off x="1524000" y="152400"/>
            <a:ext cx="9144000" cy="769938"/>
          </a:xfrm>
          <a:prstGeom prst="rect">
            <a:avLst/>
          </a:prstGeom>
          <a:noFill/>
          <a:ln w="9525">
            <a:noFill/>
            <a:miter lim="800000"/>
            <a:headEnd/>
            <a:tailEnd/>
          </a:ln>
          <a:effectLst>
            <a:outerShdw dist="50800" dir="1800000" algn="ctr" rotWithShape="0">
              <a:schemeClr val="tx1"/>
            </a:outerShdw>
          </a:effectLst>
        </p:spPr>
        <p:txBody>
          <a:bodyPr>
            <a:spAutoFit/>
          </a:bodyPr>
          <a:lstStyle/>
          <a:p>
            <a:pPr algn="ctr" defTabSz="914400" fontAlgn="base">
              <a:spcBef>
                <a:spcPct val="50000"/>
              </a:spcBef>
              <a:spcAft>
                <a:spcPct val="0"/>
              </a:spcAft>
              <a:defRPr/>
            </a:pPr>
            <a:r>
              <a:rPr lang="en-US" sz="4400" b="1">
                <a:solidFill>
                  <a:srgbClr val="FFFF00"/>
                </a:solidFill>
                <a:latin typeface="Times New Roman" pitchFamily="18" charset="0"/>
              </a:rPr>
              <a:t>Sweet, Sweet Spirit</a:t>
            </a:r>
          </a:p>
        </p:txBody>
      </p:sp>
      <p:sp>
        <p:nvSpPr>
          <p:cNvPr id="2052" name="Text Box 4">
            <a:extLst>
              <a:ext uri="{FF2B5EF4-FFF2-40B4-BE49-F238E27FC236}">
                <a16:creationId xmlns:a16="http://schemas.microsoft.com/office/drawing/2014/main" id="{538DF08C-D000-3A5D-0E62-FD5C83D8D12D}"/>
              </a:ext>
            </a:extLst>
          </p:cNvPr>
          <p:cNvSpPr txBox="1">
            <a:spLocks noChangeArrowheads="1"/>
          </p:cNvSpPr>
          <p:nvPr/>
        </p:nvSpPr>
        <p:spPr bwMode="auto">
          <a:xfrm>
            <a:off x="9448800" y="304801"/>
            <a:ext cx="1219200" cy="708025"/>
          </a:xfrm>
          <a:prstGeom prst="rect">
            <a:avLst/>
          </a:prstGeom>
          <a:noFill/>
          <a:ln w="9525">
            <a:noFill/>
            <a:miter lim="800000"/>
            <a:headEnd/>
            <a:tailEnd/>
          </a:ln>
          <a:effectLst>
            <a:outerShdw dist="50800" dir="1800000" algn="ctr" rotWithShape="0">
              <a:schemeClr val="tx1"/>
            </a:outerShdw>
          </a:effectLst>
        </p:spPr>
        <p:txBody>
          <a:bodyPr>
            <a:spAutoFit/>
          </a:bodyPr>
          <a:lstStyle/>
          <a:p>
            <a:pPr algn="ctr" defTabSz="914400" fontAlgn="base">
              <a:spcBef>
                <a:spcPct val="50000"/>
              </a:spcBef>
              <a:spcAft>
                <a:spcPct val="0"/>
              </a:spcAft>
              <a:defRPr/>
            </a:pPr>
            <a:r>
              <a:rPr lang="en-US" sz="4000" b="1">
                <a:solidFill>
                  <a:srgbClr val="FFFF00"/>
                </a:solidFill>
                <a:latin typeface="Times New Roman" pitchFamily="18" charset="0"/>
              </a:rPr>
              <a:t>334</a:t>
            </a:r>
          </a:p>
        </p:txBody>
      </p:sp>
      <p:sp>
        <p:nvSpPr>
          <p:cNvPr id="3076" name="Rectangle 6">
            <a:extLst>
              <a:ext uri="{FF2B5EF4-FFF2-40B4-BE49-F238E27FC236}">
                <a16:creationId xmlns:a16="http://schemas.microsoft.com/office/drawing/2014/main" id="{07DE4BF7-C5FA-9422-FF51-134DD07B202D}"/>
              </a:ext>
            </a:extLst>
          </p:cNvPr>
          <p:cNvSpPr>
            <a:spLocks noGrp="1" noChangeArrowheads="1"/>
          </p:cNvSpPr>
          <p:nvPr>
            <p:ph type="title" idx="4294967295"/>
          </p:nvPr>
        </p:nvSpPr>
        <p:spPr>
          <a:xfrm>
            <a:off x="2209800" y="-1676400"/>
            <a:ext cx="7772400" cy="1143000"/>
          </a:xfrm>
        </p:spPr>
        <p:txBody>
          <a:bodyPr/>
          <a:lstStyle/>
          <a:p>
            <a:pPr eaLnBrk="1" hangingPunct="1"/>
            <a:r>
              <a:rPr lang="en-US" altLang="en-US"/>
              <a:t>Sweet, Sweet Spirit</a:t>
            </a:r>
            <a:br>
              <a:rPr lang="en-US" altLang="en-US"/>
            </a:br>
            <a:r>
              <a:rPr lang="en-US" altLang="en-US"/>
              <a:t>(Verse)</a:t>
            </a:r>
          </a:p>
        </p:txBody>
      </p:sp>
      <p:sp>
        <p:nvSpPr>
          <p:cNvPr id="2055" name="Rectangle 7">
            <a:extLst>
              <a:ext uri="{FF2B5EF4-FFF2-40B4-BE49-F238E27FC236}">
                <a16:creationId xmlns:a16="http://schemas.microsoft.com/office/drawing/2014/main" id="{5A253F2C-34BA-CE93-924A-ADFBED93FFE9}"/>
              </a:ext>
            </a:extLst>
          </p:cNvPr>
          <p:cNvSpPr>
            <a:spLocks noChangeArrowheads="1"/>
          </p:cNvSpPr>
          <p:nvPr/>
        </p:nvSpPr>
        <p:spPr bwMode="auto">
          <a:xfrm>
            <a:off x="1524000" y="990600"/>
            <a:ext cx="9088438" cy="338138"/>
          </a:xfrm>
          <a:prstGeom prst="rect">
            <a:avLst/>
          </a:prstGeom>
          <a:noFill/>
          <a:ln w="9525">
            <a:noFill/>
            <a:miter lim="800000"/>
            <a:headEnd/>
            <a:tailEnd/>
          </a:ln>
          <a:effectLst>
            <a:outerShdw dist="38100" dir="1800000" algn="ctr" rotWithShape="0">
              <a:schemeClr val="tx1"/>
            </a:outerShdw>
          </a:effectLst>
        </p:spPr>
        <p:txBody>
          <a:bodyPr>
            <a:spAutoFit/>
          </a:bodyPr>
          <a:lstStyle/>
          <a:p>
            <a:pPr algn="ctr" defTabSz="914400" fontAlgn="base">
              <a:spcBef>
                <a:spcPct val="50000"/>
              </a:spcBef>
              <a:spcAft>
                <a:spcPct val="0"/>
              </a:spcAft>
              <a:defRPr/>
            </a:pPr>
            <a:r>
              <a:rPr lang="en-US" sz="1600" b="1">
                <a:solidFill>
                  <a:srgbClr val="FFFF00"/>
                </a:solidFill>
                <a:latin typeface="Times New Roman" pitchFamily="18" charset="0"/>
              </a:rPr>
              <a:t>WORDS: Doris Akers, 1962 </a:t>
            </a:r>
          </a:p>
        </p:txBody>
      </p:sp>
      <p:sp>
        <p:nvSpPr>
          <p:cNvPr id="2056" name="Text Box 8">
            <a:extLst>
              <a:ext uri="{FF2B5EF4-FFF2-40B4-BE49-F238E27FC236}">
                <a16:creationId xmlns:a16="http://schemas.microsoft.com/office/drawing/2014/main" id="{CC8C8E16-7E3D-EE7C-68F8-531D53A719DD}"/>
              </a:ext>
            </a:extLst>
          </p:cNvPr>
          <p:cNvSpPr txBox="1">
            <a:spLocks noChangeArrowheads="1"/>
          </p:cNvSpPr>
          <p:nvPr/>
        </p:nvSpPr>
        <p:spPr bwMode="auto">
          <a:xfrm>
            <a:off x="3505200" y="1752601"/>
            <a:ext cx="7162800" cy="3940175"/>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defTabSz="914400" fontAlgn="base">
              <a:spcBef>
                <a:spcPct val="50000"/>
              </a:spcBef>
              <a:spcAft>
                <a:spcPct val="0"/>
              </a:spcAft>
              <a:defRPr/>
            </a:pPr>
            <a:r>
              <a:rPr lang="en-US" sz="5000" b="1">
                <a:solidFill>
                  <a:srgbClr val="FFFFFF"/>
                </a:solidFill>
                <a:latin typeface="Times New Roman" pitchFamily="18" charset="0"/>
                <a:cs typeface="Arial" charset="0"/>
              </a:rPr>
              <a:t>There’s a sweet,</a:t>
            </a:r>
            <a:br>
              <a:rPr lang="en-US" sz="5000" b="1">
                <a:solidFill>
                  <a:srgbClr val="FFFFFF"/>
                </a:solidFill>
                <a:latin typeface="Times New Roman" pitchFamily="18" charset="0"/>
                <a:cs typeface="Arial" charset="0"/>
              </a:rPr>
            </a:br>
            <a:r>
              <a:rPr lang="en-US" sz="5000" b="1">
                <a:solidFill>
                  <a:srgbClr val="FFFFFF"/>
                </a:solidFill>
                <a:latin typeface="Times New Roman" pitchFamily="18" charset="0"/>
                <a:cs typeface="Arial" charset="0"/>
              </a:rPr>
              <a:t>sweet Spirit </a:t>
            </a:r>
          </a:p>
          <a:p>
            <a:pPr algn="ctr" defTabSz="914400" fontAlgn="base">
              <a:spcAft>
                <a:spcPct val="0"/>
              </a:spcAft>
              <a:defRPr/>
            </a:pPr>
            <a:r>
              <a:rPr lang="en-US" sz="5000" b="1">
                <a:solidFill>
                  <a:srgbClr val="FFFFFF"/>
                </a:solidFill>
                <a:latin typeface="Times New Roman" pitchFamily="18" charset="0"/>
                <a:cs typeface="Arial" charset="0"/>
              </a:rPr>
              <a:t>in this place,</a:t>
            </a:r>
            <a:br>
              <a:rPr lang="en-US" sz="5000" b="1">
                <a:solidFill>
                  <a:srgbClr val="FFFFFF"/>
                </a:solidFill>
                <a:latin typeface="Times New Roman" pitchFamily="18" charset="0"/>
                <a:cs typeface="Arial" charset="0"/>
              </a:rPr>
            </a:br>
            <a:r>
              <a:rPr lang="en-US" sz="5000" b="1">
                <a:solidFill>
                  <a:srgbClr val="FFFFFF"/>
                </a:solidFill>
                <a:latin typeface="Times New Roman" pitchFamily="18" charset="0"/>
                <a:cs typeface="Arial" charset="0"/>
              </a:rPr>
              <a:t>and I know that it’s</a:t>
            </a:r>
            <a:br>
              <a:rPr lang="en-US" sz="5000" b="1">
                <a:solidFill>
                  <a:srgbClr val="FFFFFF"/>
                </a:solidFill>
                <a:latin typeface="Times New Roman" pitchFamily="18" charset="0"/>
                <a:cs typeface="Arial" charset="0"/>
              </a:rPr>
            </a:br>
            <a:r>
              <a:rPr lang="en-US" sz="5000" b="1">
                <a:solidFill>
                  <a:srgbClr val="FFFFFF"/>
                </a:solidFill>
                <a:latin typeface="Times New Roman" pitchFamily="18" charset="0"/>
                <a:cs typeface="Arial" charset="0"/>
              </a:rPr>
              <a:t>the Spirit of the Lord</a:t>
            </a:r>
          </a:p>
        </p:txBody>
      </p:sp>
      <p:sp>
        <p:nvSpPr>
          <p:cNvPr id="7" name="TextBox 6">
            <a:extLst>
              <a:ext uri="{FF2B5EF4-FFF2-40B4-BE49-F238E27FC236}">
                <a16:creationId xmlns:a16="http://schemas.microsoft.com/office/drawing/2014/main" id="{7C36C2FD-49F6-8D26-5AA6-B15B2AEF3F96}"/>
              </a:ext>
            </a:extLst>
          </p:cNvPr>
          <p:cNvSpPr txBox="1"/>
          <p:nvPr/>
        </p:nvSpPr>
        <p:spPr>
          <a:xfrm>
            <a:off x="1524000" y="6400801"/>
            <a:ext cx="9144000" cy="307975"/>
          </a:xfrm>
          <a:prstGeom prst="rect">
            <a:avLst/>
          </a:prstGeom>
          <a:noFill/>
          <a:effectLst>
            <a:outerShdw blurRad="50800" dist="38100" dir="1800000" algn="ctr" rotWithShape="0">
              <a:schemeClr val="tx1"/>
            </a:outerShdw>
          </a:effectLst>
        </p:spPr>
        <p:txBody>
          <a:bodyPr>
            <a:spAutoFit/>
          </a:bodyPr>
          <a:lstStyle/>
          <a:p>
            <a:pPr algn="ctr" defTabSz="914400" fontAlgn="base">
              <a:spcBef>
                <a:spcPct val="0"/>
              </a:spcBef>
              <a:spcAft>
                <a:spcPct val="0"/>
              </a:spcAft>
              <a:defRPr/>
            </a:pPr>
            <a:r>
              <a:rPr lang="en-US" sz="1400" b="1">
                <a:solidFill>
                  <a:srgbClr val="FFFFFF"/>
                </a:solidFill>
                <a:latin typeface="Times New Roman" pitchFamily="18" charset="0"/>
              </a:rPr>
              <a:t> © 1962 Manna Music, Inc.</a:t>
            </a:r>
            <a:endParaRPr lang="en-US" sz="5000" b="1">
              <a:solidFill>
                <a:srgbClr val="000000"/>
              </a:solidFill>
              <a:latin typeface="Arial"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045A4-4CED-34DB-0A33-AAF0E70A021C}"/>
            </a:ext>
          </a:extLst>
        </p:cNvPr>
        <p:cNvGrpSpPr/>
        <p:nvPr/>
      </p:nvGrpSpPr>
      <p:grpSpPr>
        <a:xfrm>
          <a:off x="0" y="0"/>
          <a:ext cx="0" cy="0"/>
          <a:chOff x="0" y="0"/>
          <a:chExt cx="0" cy="0"/>
        </a:xfrm>
      </p:grpSpPr>
      <p:pic>
        <p:nvPicPr>
          <p:cNvPr id="4" name="Picture 3" descr="A group of people in wheelchairs&#10;&#10;Description automatically generated with low confidence">
            <a:extLst>
              <a:ext uri="{FF2B5EF4-FFF2-40B4-BE49-F238E27FC236}">
                <a16:creationId xmlns:a16="http://schemas.microsoft.com/office/drawing/2014/main" id="{0746AAC0-9556-F06A-F94C-D7097C2B4E1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695" r="15159" b="-1"/>
          <a:stretch/>
        </p:blipFill>
        <p:spPr>
          <a:xfrm>
            <a:off x="21424" y="0"/>
            <a:ext cx="12170576" cy="5082120"/>
          </a:xfrm>
          <a:prstGeom prst="rect">
            <a:avLst/>
          </a:prstGeom>
        </p:spPr>
      </p:pic>
      <p:sp>
        <p:nvSpPr>
          <p:cNvPr id="2" name="TextBox 1">
            <a:extLst>
              <a:ext uri="{FF2B5EF4-FFF2-40B4-BE49-F238E27FC236}">
                <a16:creationId xmlns:a16="http://schemas.microsoft.com/office/drawing/2014/main" id="{61DD3168-90AC-980A-D974-2FE71A8D2E4E}"/>
              </a:ext>
            </a:extLst>
          </p:cNvPr>
          <p:cNvSpPr txBox="1"/>
          <p:nvPr/>
        </p:nvSpPr>
        <p:spPr>
          <a:xfrm>
            <a:off x="1586699" y="5082120"/>
            <a:ext cx="10092013"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CHILDREN’S MESSAGE</a:t>
            </a:r>
          </a:p>
        </p:txBody>
      </p:sp>
      <p:pic>
        <p:nvPicPr>
          <p:cNvPr id="5" name="Picture 4">
            <a:extLst>
              <a:ext uri="{FF2B5EF4-FFF2-40B4-BE49-F238E27FC236}">
                <a16:creationId xmlns:a16="http://schemas.microsoft.com/office/drawing/2014/main" id="{6479A4AE-A828-FEC3-DF75-088ACCBB9F74}"/>
              </a:ext>
            </a:extLst>
          </p:cNvPr>
          <p:cNvPicPr>
            <a:picLocks noChangeAspect="1"/>
          </p:cNvPicPr>
          <p:nvPr/>
        </p:nvPicPr>
        <p:blipFill>
          <a:blip r:embed="rId4"/>
          <a:stretch>
            <a:fillRect/>
          </a:stretch>
        </p:blipFill>
        <p:spPr>
          <a:xfrm>
            <a:off x="653143" y="3764303"/>
            <a:ext cx="1453722" cy="2874710"/>
          </a:xfrm>
          <a:prstGeom prst="rect">
            <a:avLst/>
          </a:prstGeom>
        </p:spPr>
      </p:pic>
    </p:spTree>
    <p:extLst>
      <p:ext uri="{BB962C8B-B14F-4D97-AF65-F5344CB8AC3E}">
        <p14:creationId xmlns:p14="http://schemas.microsoft.com/office/powerpoint/2010/main" val="2417018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5EC5-390F-4CA5-B99B-43A2A6E83013}"/>
              </a:ext>
            </a:extLst>
          </p:cNvPr>
          <p:cNvSpPr>
            <a:spLocks noGrp="1"/>
          </p:cNvSpPr>
          <p:nvPr>
            <p:ph type="title"/>
          </p:nvPr>
        </p:nvSpPr>
        <p:spPr>
          <a:xfrm>
            <a:off x="1488830" y="455264"/>
            <a:ext cx="8909539" cy="706964"/>
          </a:xfrm>
        </p:spPr>
        <p:txBody>
          <a:bodyPr vert="horz" lIns="91440" tIns="45720" rIns="91440" bIns="45720" rtlCol="0" anchor="ctr">
            <a:noAutofit/>
          </a:bodyPr>
          <a:lstStyle/>
          <a:p>
            <a:pPr algn="ctr"/>
            <a:r>
              <a:rPr lang="en-US" sz="4800" b="1" u="sng" dirty="0">
                <a:latin typeface="Arial" panose="020B0604020202020204" pitchFamily="34" charset="0"/>
                <a:cs typeface="Arial" panose="020B0604020202020204" pitchFamily="34" charset="0"/>
              </a:rPr>
              <a:t>PRAYER FOR ILLUMINATION</a:t>
            </a:r>
            <a:endParaRPr lang="en-US" sz="4800" b="1" dirty="0">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D4267D72-86DC-4699-9C84-EF35492A0DA0}"/>
              </a:ext>
            </a:extLst>
          </p:cNvPr>
          <p:cNvPicPr>
            <a:picLocks noChangeAspect="1"/>
          </p:cNvPicPr>
          <p:nvPr/>
        </p:nvPicPr>
        <p:blipFill rotWithShape="1">
          <a:blip r:embed="rId3">
            <a:extLst>
              <a:ext uri="{28A0092B-C50C-407E-A947-70E740481C1C}">
                <a14:useLocalDpi xmlns:a14="http://schemas.microsoft.com/office/drawing/2010/main" val="0"/>
              </a:ext>
            </a:extLst>
          </a:blip>
          <a:srcRect b="24802"/>
          <a:stretch/>
        </p:blipFill>
        <p:spPr>
          <a:xfrm>
            <a:off x="1031631" y="244239"/>
            <a:ext cx="450889" cy="1190177"/>
          </a:xfrm>
          <a:prstGeom prst="roundRect">
            <a:avLst>
              <a:gd name="adj" fmla="val 1858"/>
            </a:avLst>
          </a:prstGeom>
          <a:effectLst>
            <a:outerShdw blurRad="50800" dist="50800" dir="5400000" algn="tl" rotWithShape="0">
              <a:srgbClr val="000000">
                <a:alpha val="43000"/>
              </a:srgbClr>
            </a:outerShdw>
          </a:effectLst>
        </p:spPr>
      </p:pic>
      <p:sp>
        <p:nvSpPr>
          <p:cNvPr id="6" name="TextBox 5">
            <a:extLst>
              <a:ext uri="{FF2B5EF4-FFF2-40B4-BE49-F238E27FC236}">
                <a16:creationId xmlns:a16="http://schemas.microsoft.com/office/drawing/2014/main" id="{EDF54C04-A806-335E-F89C-706204EE5E10}"/>
              </a:ext>
            </a:extLst>
          </p:cNvPr>
          <p:cNvSpPr txBox="1"/>
          <p:nvPr/>
        </p:nvSpPr>
        <p:spPr>
          <a:xfrm>
            <a:off x="1031631" y="1597003"/>
            <a:ext cx="10832124" cy="5164303"/>
          </a:xfrm>
          <a:prstGeom prst="rect">
            <a:avLst/>
          </a:prstGeom>
        </p:spPr>
        <p:txBody>
          <a:bodyPr vert="horz" lIns="91440" tIns="45720" rIns="91440" bIns="45720" rtlCol="0" anchor="ctr">
            <a:noAutofit/>
          </a:bodyPr>
          <a:lstStyle/>
          <a:p>
            <a:pPr>
              <a:spcBef>
                <a:spcPts val="1000"/>
              </a:spcBef>
              <a:buClr>
                <a:srgbClr val="156082"/>
              </a:buClr>
              <a:buSzPct val="80000"/>
              <a:defRPr/>
            </a:pPr>
            <a:endParaRPr lang="en-US" sz="5400" b="1" dirty="0">
              <a:solidFill>
                <a:prstClr val="black">
                  <a:lumMod val="75000"/>
                  <a:lumOff val="25000"/>
                </a:prst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97EBE09-0BB4-B2EF-E4E1-FEE6F1943DC7}"/>
              </a:ext>
            </a:extLst>
          </p:cNvPr>
          <p:cNvSpPr txBox="1"/>
          <p:nvPr/>
        </p:nvSpPr>
        <p:spPr>
          <a:xfrm>
            <a:off x="328245" y="1434416"/>
            <a:ext cx="11535510" cy="4616648"/>
          </a:xfrm>
          <a:prstGeom prst="rect">
            <a:avLst/>
          </a:prstGeom>
          <a:noFill/>
        </p:spPr>
        <p:txBody>
          <a:bodyPr wrap="square">
            <a:spAutoFit/>
          </a:bodyPr>
          <a:lstStyle/>
          <a:p>
            <a:r>
              <a:rPr lang="en-US" sz="4200" b="1" dirty="0">
                <a:latin typeface="Arial" panose="020B0604020202020204" pitchFamily="34" charset="0"/>
                <a:cs typeface="Arial" panose="020B0604020202020204" pitchFamily="34" charset="0"/>
              </a:rPr>
              <a:t>Lord, as Your Word is read and proclaimed, send Your Holy Spirit to enlighten our minds and open our hearts. </a:t>
            </a:r>
          </a:p>
          <a:p>
            <a:r>
              <a:rPr lang="en-US" sz="4200" b="1" dirty="0">
                <a:latin typeface="Arial" panose="020B0604020202020204" pitchFamily="34" charset="0"/>
                <a:cs typeface="Arial" panose="020B0604020202020204" pitchFamily="34" charset="0"/>
              </a:rPr>
              <a:t>Remove every distraction that keeps us from hearing Your voice. Help us to understand Your truth, receive it with faith, and respond with obedience. </a:t>
            </a:r>
          </a:p>
        </p:txBody>
      </p:sp>
    </p:spTree>
    <p:extLst>
      <p:ext uri="{BB962C8B-B14F-4D97-AF65-F5344CB8AC3E}">
        <p14:creationId xmlns:p14="http://schemas.microsoft.com/office/powerpoint/2010/main" val="3978171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8AE771D-C278-6D55-4C4B-67180F275D91}"/>
              </a:ext>
            </a:extLst>
          </p:cNvPr>
          <p:cNvSpPr txBox="1"/>
          <p:nvPr/>
        </p:nvSpPr>
        <p:spPr>
          <a:xfrm>
            <a:off x="375137" y="597604"/>
            <a:ext cx="11441725" cy="5262979"/>
          </a:xfrm>
          <a:prstGeom prst="rect">
            <a:avLst/>
          </a:prstGeom>
          <a:noFill/>
        </p:spPr>
        <p:txBody>
          <a:bodyPr wrap="square">
            <a:spAutoFit/>
          </a:bodyPr>
          <a:lstStyle/>
          <a:p>
            <a:pPr lvl="0">
              <a:defRPr/>
            </a:pP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May Your Word challenge us where we need correction, encourage us where we need strength, an d inspire us to rediscover the mission Christ </a:t>
            </a:r>
            <a:r>
              <a:rPr lang="en-US" sz="4200" b="1" dirty="0">
                <a:solidFill>
                  <a:prstClr val="black"/>
                </a:solidFill>
                <a:latin typeface="Arial" panose="020B0604020202020204" pitchFamily="34" charset="0"/>
                <a:cs typeface="Arial" panose="020B0604020202020204" pitchFamily="34" charset="0"/>
              </a:rPr>
              <a:t>has entrusted to His Church. Transform us through the hearing of Your Word, that we may become faithful disciples who </a:t>
            </a:r>
            <a:r>
              <a:rPr kumimoji="0" lang="en-US" sz="4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live for Your glory and serve in Your Kingdom. Amen.</a:t>
            </a:r>
          </a:p>
        </p:txBody>
      </p:sp>
      <p:pic>
        <p:nvPicPr>
          <p:cNvPr id="9" name="Picture 8" descr="Logo&#10;&#10;Description automatically generated">
            <a:extLst>
              <a:ext uri="{FF2B5EF4-FFF2-40B4-BE49-F238E27FC236}">
                <a16:creationId xmlns:a16="http://schemas.microsoft.com/office/drawing/2014/main" id="{FB787F56-05E4-57D9-3AB2-5834F46C6D09}"/>
              </a:ext>
            </a:extLst>
          </p:cNvPr>
          <p:cNvPicPr>
            <a:picLocks noChangeAspect="1"/>
          </p:cNvPicPr>
          <p:nvPr/>
        </p:nvPicPr>
        <p:blipFill rotWithShape="1">
          <a:blip r:embed="rId2">
            <a:extLst>
              <a:ext uri="{28A0092B-C50C-407E-A947-70E740481C1C}">
                <a14:useLocalDpi xmlns:a14="http://schemas.microsoft.com/office/drawing/2010/main" val="0"/>
              </a:ext>
            </a:extLst>
          </a:blip>
          <a:srcRect b="24802"/>
          <a:stretch/>
        </p:blipFill>
        <p:spPr>
          <a:xfrm>
            <a:off x="74428" y="295477"/>
            <a:ext cx="450889" cy="96129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857709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263D9-568E-2AEA-C58B-A568EA7CB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104330-A6DC-B331-5213-746F33417119}"/>
              </a:ext>
            </a:extLst>
          </p:cNvPr>
          <p:cNvSpPr>
            <a:spLocks noGrp="1"/>
          </p:cNvSpPr>
          <p:nvPr>
            <p:ph type="title"/>
          </p:nvPr>
        </p:nvSpPr>
        <p:spPr>
          <a:xfrm>
            <a:off x="1860565" y="3903785"/>
            <a:ext cx="9404723" cy="2177112"/>
          </a:xfrm>
        </p:spPr>
        <p:txBody>
          <a:bodyPr>
            <a:noAutofit/>
          </a:bodyPr>
          <a:lstStyle/>
          <a:p>
            <a:pPr algn="ctr"/>
            <a:r>
              <a:rPr kumimoji="0" lang="en-US" sz="5400" b="1" i="0" u="sng" strike="noStrike" kern="1200" cap="all" spc="0" normalizeH="0" baseline="0" noProof="0" dirty="0">
                <a:ln>
                  <a:noFill/>
                </a:ln>
                <a:effectLst/>
                <a:uLnTx/>
                <a:uFillTx/>
                <a:latin typeface="Arial" panose="020B0604020202020204" pitchFamily="34" charset="0"/>
                <a:ea typeface="+mn-ea"/>
                <a:cs typeface="Arial" panose="020B0604020202020204" pitchFamily="34" charset="0"/>
              </a:rPr>
              <a:t>Scripture</a:t>
            </a:r>
            <a:r>
              <a:rPr kumimoji="0" lang="en-US" sz="5400" b="1" i="0" u="none" strike="noStrike" kern="1200" cap="all" spc="0" normalizeH="0" baseline="0" noProof="0" dirty="0">
                <a:ln>
                  <a:noFill/>
                </a:ln>
                <a:effectLst/>
                <a:uLnTx/>
                <a:uFillTx/>
                <a:latin typeface="Arial" panose="020B0604020202020204" pitchFamily="34" charset="0"/>
                <a:ea typeface="+mn-ea"/>
                <a:cs typeface="Arial" panose="020B0604020202020204" pitchFamily="34" charset="0"/>
              </a:rPr>
              <a:t>   </a:t>
            </a:r>
            <a:br>
              <a:rPr kumimoji="0" lang="en-US" sz="5400" b="1" i="0" u="none" strike="noStrike" kern="1200" cap="all" spc="0" normalizeH="0" baseline="0" noProof="0" dirty="0">
                <a:ln>
                  <a:noFill/>
                </a:ln>
                <a:effectLst/>
                <a:uLnTx/>
                <a:uFillTx/>
                <a:latin typeface="Arial" panose="020B0604020202020204" pitchFamily="34" charset="0"/>
                <a:ea typeface="+mn-ea"/>
                <a:cs typeface="Arial" panose="020B0604020202020204" pitchFamily="34" charset="0"/>
              </a:rPr>
            </a:br>
            <a:br>
              <a:rPr kumimoji="0" lang="en-US" b="1" i="0" u="none" strike="noStrike" kern="1200" cap="all" spc="0" normalizeH="0" baseline="0" noProof="0" dirty="0">
                <a:ln>
                  <a:noFill/>
                </a:ln>
                <a:effectLst/>
                <a:uLnTx/>
                <a:uFillTx/>
                <a:latin typeface="Arial" panose="020B0604020202020204" pitchFamily="34" charset="0"/>
                <a:ea typeface="+mn-ea"/>
                <a:cs typeface="Arial" panose="020B0604020202020204" pitchFamily="34" charset="0"/>
              </a:rPr>
            </a:br>
            <a:r>
              <a:rPr kumimoji="0" lang="en-US" sz="5400" b="1" i="0" u="none" strike="noStrike" kern="1200" cap="all" spc="0" normalizeH="0" baseline="0" noProof="0" dirty="0">
                <a:ln>
                  <a:noFill/>
                </a:ln>
                <a:effectLst/>
                <a:uLnTx/>
                <a:uFillTx/>
                <a:latin typeface="Arial" panose="020B0604020202020204" pitchFamily="34" charset="0"/>
                <a:ea typeface="+mn-ea"/>
                <a:cs typeface="Arial" panose="020B0604020202020204" pitchFamily="34" charset="0"/>
              </a:rPr>
              <a:t>Matthew </a:t>
            </a:r>
            <a:r>
              <a:rPr lang="en-US" sz="5400" b="1" cap="all" dirty="0">
                <a:latin typeface="Arial" panose="020B0604020202020204" pitchFamily="34" charset="0"/>
                <a:ea typeface="+mn-ea"/>
                <a:cs typeface="Arial" panose="020B0604020202020204" pitchFamily="34" charset="0"/>
              </a:rPr>
              <a:t>28</a:t>
            </a:r>
            <a:r>
              <a:rPr kumimoji="0" lang="en-US" sz="5400" b="1" i="0" u="none" strike="noStrike" kern="1200" cap="all" spc="0" normalizeH="0" baseline="0" noProof="0" dirty="0">
                <a:ln>
                  <a:noFill/>
                </a:ln>
                <a:effectLst/>
                <a:uLnTx/>
                <a:uFillTx/>
                <a:latin typeface="Arial" panose="020B0604020202020204" pitchFamily="34" charset="0"/>
                <a:ea typeface="+mn-ea"/>
                <a:cs typeface="Arial" panose="020B0604020202020204" pitchFamily="34" charset="0"/>
              </a:rPr>
              <a:t>:18–20</a:t>
            </a:r>
            <a:endParaRPr lang="en-US" sz="5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328C327-730C-2DCE-3DBC-A2BBE304A9C2}"/>
              </a:ext>
            </a:extLst>
          </p:cNvPr>
          <p:cNvPicPr>
            <a:picLocks noChangeAspect="1"/>
          </p:cNvPicPr>
          <p:nvPr/>
        </p:nvPicPr>
        <p:blipFill>
          <a:blip r:embed="rId3"/>
          <a:stretch>
            <a:fillRect/>
          </a:stretch>
        </p:blipFill>
        <p:spPr>
          <a:xfrm>
            <a:off x="0" y="0"/>
            <a:ext cx="12192001" cy="3677055"/>
          </a:xfrm>
          <a:prstGeom prst="rect">
            <a:avLst/>
          </a:prstGeom>
        </p:spPr>
      </p:pic>
      <p:pic>
        <p:nvPicPr>
          <p:cNvPr id="8" name="Picture 7" descr="Logo&#10;&#10;Description automatically generated">
            <a:extLst>
              <a:ext uri="{FF2B5EF4-FFF2-40B4-BE49-F238E27FC236}">
                <a16:creationId xmlns:a16="http://schemas.microsoft.com/office/drawing/2014/main" id="{9C7357AE-B14C-8A64-545E-17D2548582AF}"/>
              </a:ext>
            </a:extLst>
          </p:cNvPr>
          <p:cNvPicPr>
            <a:picLocks noChangeAspect="1"/>
          </p:cNvPicPr>
          <p:nvPr/>
        </p:nvPicPr>
        <p:blipFill rotWithShape="1">
          <a:blip r:embed="rId4">
            <a:extLst>
              <a:ext uri="{28A0092B-C50C-407E-A947-70E740481C1C}">
                <a14:useLocalDpi xmlns:a14="http://schemas.microsoft.com/office/drawing/2010/main" val="0"/>
              </a:ext>
            </a:extLst>
          </a:blip>
          <a:srcRect r="-2" b="3195"/>
          <a:stretch/>
        </p:blipFill>
        <p:spPr>
          <a:xfrm>
            <a:off x="751422" y="3677056"/>
            <a:ext cx="1109143" cy="2700788"/>
          </a:xfrm>
          <a:prstGeom prst="rect">
            <a:avLst/>
          </a:prstGeom>
        </p:spPr>
      </p:pic>
    </p:spTree>
    <p:extLst>
      <p:ext uri="{BB962C8B-B14F-4D97-AF65-F5344CB8AC3E}">
        <p14:creationId xmlns:p14="http://schemas.microsoft.com/office/powerpoint/2010/main" val="1436694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9273A-56DB-1186-7B60-940BA46771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C9EE185-8B7E-D6CD-259B-ED119C32009C}"/>
              </a:ext>
            </a:extLst>
          </p:cNvPr>
          <p:cNvSpPr txBox="1"/>
          <p:nvPr/>
        </p:nvSpPr>
        <p:spPr>
          <a:xfrm>
            <a:off x="562216" y="369277"/>
            <a:ext cx="11353669" cy="618630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Jesus came and said to them, 'All authority in heaven and on earth has been given to Me. 19 Therefore, go and make disciples of all nations, baptizing them in the name of the Father and of the Son and of the Holy Spirit, teaching them to obey everything I have commanded you. 20 And surely, I am with you always, to the very end of the age.'"</a:t>
            </a:r>
          </a:p>
        </p:txBody>
      </p:sp>
      <p:pic>
        <p:nvPicPr>
          <p:cNvPr id="2" name="Picture 1">
            <a:extLst>
              <a:ext uri="{FF2B5EF4-FFF2-40B4-BE49-F238E27FC236}">
                <a16:creationId xmlns:a16="http://schemas.microsoft.com/office/drawing/2014/main" id="{6737224A-356E-44D3-B7EB-1D0C244F370D}"/>
              </a:ext>
            </a:extLst>
          </p:cNvPr>
          <p:cNvPicPr>
            <a:picLocks noChangeAspect="1"/>
          </p:cNvPicPr>
          <p:nvPr/>
        </p:nvPicPr>
        <p:blipFill>
          <a:blip r:embed="rId3"/>
          <a:stretch>
            <a:fillRect/>
          </a:stretch>
        </p:blipFill>
        <p:spPr>
          <a:xfrm>
            <a:off x="128230" y="-85061"/>
            <a:ext cx="867971" cy="1792201"/>
          </a:xfrm>
          <a:prstGeom prst="rect">
            <a:avLst/>
          </a:prstGeom>
        </p:spPr>
      </p:pic>
    </p:spTree>
    <p:extLst>
      <p:ext uri="{BB962C8B-B14F-4D97-AF65-F5344CB8AC3E}">
        <p14:creationId xmlns:p14="http://schemas.microsoft.com/office/powerpoint/2010/main" val="564578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8C0B75-D3D6-C63F-9977-1B11E56E3DF6}"/>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7604500-4442-6168-A6FA-75E7F47A71A1}"/>
              </a:ext>
            </a:extLst>
          </p:cNvPr>
          <p:cNvPicPr>
            <a:picLocks noChangeAspect="1"/>
          </p:cNvPicPr>
          <p:nvPr/>
        </p:nvPicPr>
        <p:blipFill>
          <a:blip r:embed="rId3"/>
          <a:srcRect l="3773" r="6893" b="-1"/>
          <a:stretch>
            <a:fillRect/>
          </a:stretch>
        </p:blipFill>
        <p:spPr>
          <a:xfrm>
            <a:off x="20" y="10"/>
            <a:ext cx="12191981" cy="6857990"/>
          </a:xfrm>
          <a:prstGeom prst="rect">
            <a:avLst/>
          </a:prstGeom>
        </p:spPr>
      </p:pic>
      <p:sp>
        <p:nvSpPr>
          <p:cNvPr id="18" name="Rectangle 1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733ECD-F59F-564D-E5A7-CB3422BF4351}"/>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kumimoji="0" lang="en-US" sz="5100" b="1" i="0" u="sng" strike="noStrike" cap="all" normalizeH="0" noProof="0" dirty="0">
                <a:ln>
                  <a:noFill/>
                </a:ln>
                <a:solidFill>
                  <a:schemeClr val="bg1"/>
                </a:solidFill>
                <a:effectLst/>
                <a:uLnTx/>
                <a:uFillTx/>
              </a:rPr>
              <a:t>SERMON</a:t>
            </a:r>
            <a:br>
              <a:rPr kumimoji="0" lang="en-US" sz="5100" b="1" i="0" u="sng" strike="noStrike" cap="all" normalizeH="0" noProof="0" dirty="0">
                <a:ln>
                  <a:noFill/>
                </a:ln>
                <a:solidFill>
                  <a:schemeClr val="bg1"/>
                </a:solidFill>
                <a:effectLst/>
                <a:uLnTx/>
                <a:uFillTx/>
              </a:rPr>
            </a:br>
            <a:r>
              <a:rPr lang="en-US" sz="5100" b="1" cap="all" noProof="0" dirty="0">
                <a:solidFill>
                  <a:schemeClr val="bg1"/>
                </a:solidFill>
              </a:rPr>
              <a:t>The Church Final Assignment </a:t>
            </a:r>
            <a:endParaRPr lang="en-US" sz="5100" b="1" dirty="0">
              <a:solidFill>
                <a:schemeClr val="bg1"/>
              </a:solidFill>
            </a:endParaRPr>
          </a:p>
        </p:txBody>
      </p:sp>
      <p:sp>
        <p:nvSpPr>
          <p:cNvPr id="19" name="Rectangle: Rounded Corners 1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7036A5F-37FC-CF5A-5782-A4BC3E358BE2}"/>
              </a:ext>
            </a:extLst>
          </p:cNvPr>
          <p:cNvSpPr txBox="1"/>
          <p:nvPr/>
        </p:nvSpPr>
        <p:spPr>
          <a:xfrm>
            <a:off x="404553" y="5624945"/>
            <a:ext cx="9078562" cy="592975"/>
          </a:xfrm>
          <a:prstGeom prst="rect">
            <a:avLst/>
          </a:prstGeom>
        </p:spPr>
        <p:txBody>
          <a:bodyPr vert="horz" lIns="91440" tIns="45720" rIns="91440" bIns="45720" rtlCol="0" anchor="ctr">
            <a:noAutofit/>
          </a:bodyPr>
          <a:lstStyle/>
          <a:p>
            <a:pPr defTabSz="914400">
              <a:lnSpc>
                <a:spcPct val="90000"/>
              </a:lnSpc>
              <a:spcBef>
                <a:spcPts val="1000"/>
              </a:spcBef>
            </a:pPr>
            <a:r>
              <a:rPr lang="en-US" sz="4000" b="1" u="sng" dirty="0">
                <a:solidFill>
                  <a:schemeClr val="bg1"/>
                </a:solidFill>
              </a:rPr>
              <a:t>MATTHEW 28: 18-20</a:t>
            </a:r>
          </a:p>
        </p:txBody>
      </p:sp>
    </p:spTree>
    <p:extLst>
      <p:ext uri="{BB962C8B-B14F-4D97-AF65-F5344CB8AC3E}">
        <p14:creationId xmlns:p14="http://schemas.microsoft.com/office/powerpoint/2010/main" val="408638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086CF-42A9-6BE7-99DD-8AE13727CD5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B5CAF18-4E06-420E-DDB1-064B20A6EBD4}"/>
              </a:ext>
            </a:extLst>
          </p:cNvPr>
          <p:cNvPicPr>
            <a:picLocks noChangeAspect="1"/>
          </p:cNvPicPr>
          <p:nvPr/>
        </p:nvPicPr>
        <p:blipFill>
          <a:blip r:embed="rId3"/>
          <a:stretch>
            <a:fillRect/>
          </a:stretch>
        </p:blipFill>
        <p:spPr>
          <a:xfrm>
            <a:off x="761999" y="146614"/>
            <a:ext cx="580293" cy="1161191"/>
          </a:xfrm>
          <a:prstGeom prst="rect">
            <a:avLst/>
          </a:prstGeom>
        </p:spPr>
      </p:pic>
      <p:sp>
        <p:nvSpPr>
          <p:cNvPr id="7" name="TextBox 6">
            <a:extLst>
              <a:ext uri="{FF2B5EF4-FFF2-40B4-BE49-F238E27FC236}">
                <a16:creationId xmlns:a16="http://schemas.microsoft.com/office/drawing/2014/main" id="{337D296A-6E8C-354F-75E4-1E2DA1DF76B4}"/>
              </a:ext>
            </a:extLst>
          </p:cNvPr>
          <p:cNvSpPr txBox="1"/>
          <p:nvPr/>
        </p:nvSpPr>
        <p:spPr>
          <a:xfrm>
            <a:off x="213537" y="1069944"/>
            <a:ext cx="11764926" cy="892552"/>
          </a:xfrm>
          <a:prstGeom prst="rect">
            <a:avLst/>
          </a:prstGeom>
          <a:noFill/>
        </p:spPr>
        <p:txBody>
          <a:bodyPr wrap="square">
            <a:spAutoFit/>
          </a:bodyPr>
          <a:lstStyle/>
          <a:p>
            <a:endParaRPr lang="en-US" sz="52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74B193C-2ACA-42D7-E646-E8BB5B96065F}"/>
              </a:ext>
            </a:extLst>
          </p:cNvPr>
          <p:cNvSpPr txBox="1"/>
          <p:nvPr/>
        </p:nvSpPr>
        <p:spPr>
          <a:xfrm>
            <a:off x="1342293" y="0"/>
            <a:ext cx="10087707" cy="923330"/>
          </a:xfrm>
          <a:prstGeom prst="rect">
            <a:avLst/>
          </a:prstGeom>
          <a:noFill/>
        </p:spPr>
        <p:txBody>
          <a:bodyPr wrap="square">
            <a:spAutoFit/>
          </a:bodyPr>
          <a:lstStyle/>
          <a:p>
            <a:r>
              <a:rPr lang="en-US" sz="5400" b="1" u="sng" dirty="0">
                <a:effectLst/>
                <a:latin typeface="Arial" panose="020B0604020202020204" pitchFamily="34" charset="0"/>
                <a:ea typeface="Calibri" panose="020F0502020204030204" pitchFamily="34" charset="0"/>
                <a:cs typeface="Arial" panose="020B0604020202020204" pitchFamily="34" charset="0"/>
              </a:rPr>
              <a:t>PRAYER OF CONFESSION</a:t>
            </a:r>
            <a:endParaRPr lang="en-US" sz="5400"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2A05517-D674-C542-036D-77A7869F01F1}"/>
              </a:ext>
            </a:extLst>
          </p:cNvPr>
          <p:cNvSpPr txBox="1"/>
          <p:nvPr/>
        </p:nvSpPr>
        <p:spPr>
          <a:xfrm>
            <a:off x="213537" y="1198761"/>
            <a:ext cx="11764926" cy="5478423"/>
          </a:xfrm>
          <a:prstGeom prst="rect">
            <a:avLst/>
          </a:prstGeom>
          <a:noFill/>
        </p:spPr>
        <p:txBody>
          <a:bodyPr wrap="square">
            <a:spAutoFit/>
          </a:bodyPr>
          <a:lstStyle/>
          <a:p>
            <a:r>
              <a:rPr lang="en-US" sz="5000" b="1" dirty="0">
                <a:latin typeface="Arial" panose="020B0604020202020204" pitchFamily="34" charset="0"/>
                <a:cs typeface="Arial" panose="020B0604020202020204" pitchFamily="34" charset="0"/>
              </a:rPr>
              <a:t>Lord, You have given all authority to Jesus Christ and called us to make disciples of all nations. </a:t>
            </a:r>
          </a:p>
          <a:p>
            <a:r>
              <a:rPr lang="en-US" sz="5000" b="1" dirty="0">
                <a:latin typeface="Arial" panose="020B0604020202020204" pitchFamily="34" charset="0"/>
                <a:cs typeface="Arial" panose="020B0604020202020204" pitchFamily="34" charset="0"/>
              </a:rPr>
              <a:t>Yet we confess that we have often been content to gather rather than go, to preserve traditions rather than proclaim the Gospel, </a:t>
            </a:r>
          </a:p>
        </p:txBody>
      </p:sp>
    </p:spTree>
    <p:extLst>
      <p:ext uri="{BB962C8B-B14F-4D97-AF65-F5344CB8AC3E}">
        <p14:creationId xmlns:p14="http://schemas.microsoft.com/office/powerpoint/2010/main" val="445664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D31A4-A39A-E86C-186E-15C15B5EE02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DEC6427-29E8-946C-B45F-486676E579D7}"/>
              </a:ext>
            </a:extLst>
          </p:cNvPr>
          <p:cNvPicPr>
            <a:picLocks noChangeAspect="1"/>
          </p:cNvPicPr>
          <p:nvPr/>
        </p:nvPicPr>
        <p:blipFill>
          <a:blip r:embed="rId3"/>
          <a:stretch>
            <a:fillRect/>
          </a:stretch>
        </p:blipFill>
        <p:spPr>
          <a:xfrm>
            <a:off x="0" y="260914"/>
            <a:ext cx="470724" cy="1052147"/>
          </a:xfrm>
          <a:prstGeom prst="rect">
            <a:avLst/>
          </a:prstGeom>
        </p:spPr>
      </p:pic>
      <p:sp>
        <p:nvSpPr>
          <p:cNvPr id="6" name="TextBox 5">
            <a:extLst>
              <a:ext uri="{FF2B5EF4-FFF2-40B4-BE49-F238E27FC236}">
                <a16:creationId xmlns:a16="http://schemas.microsoft.com/office/drawing/2014/main" id="{77B46D3F-B71E-A96F-BFE1-7337B8B36F84}"/>
              </a:ext>
            </a:extLst>
          </p:cNvPr>
          <p:cNvSpPr txBox="1"/>
          <p:nvPr/>
        </p:nvSpPr>
        <p:spPr>
          <a:xfrm>
            <a:off x="305701" y="260914"/>
            <a:ext cx="11663561" cy="649408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to be members rather than faithful disciples. Forgive us for the times we have failed to share Your love, encourage others in their faith, and live as witnesses to Your Kingdom. We offer ourselves anew to Your service, through Jesus Christ our Lord. Amen.</a:t>
            </a:r>
          </a:p>
        </p:txBody>
      </p:sp>
    </p:spTree>
    <p:extLst>
      <p:ext uri="{BB962C8B-B14F-4D97-AF65-F5344CB8AC3E}">
        <p14:creationId xmlns:p14="http://schemas.microsoft.com/office/powerpoint/2010/main" val="307195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D05F8-069F-034F-619E-CB2A3A0AB73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F3AA755-81AD-EAB9-7EB1-980265A554C6}"/>
              </a:ext>
            </a:extLst>
          </p:cNvPr>
          <p:cNvPicPr>
            <a:picLocks noChangeAspect="1"/>
          </p:cNvPicPr>
          <p:nvPr/>
        </p:nvPicPr>
        <p:blipFill>
          <a:blip r:embed="rId3"/>
          <a:stretch>
            <a:fillRect/>
          </a:stretch>
        </p:blipFill>
        <p:spPr>
          <a:xfrm>
            <a:off x="177751" y="436959"/>
            <a:ext cx="1338621" cy="2992041"/>
          </a:xfrm>
          <a:prstGeom prst="rect">
            <a:avLst/>
          </a:prstGeom>
        </p:spPr>
      </p:pic>
      <p:sp>
        <p:nvSpPr>
          <p:cNvPr id="7" name="TextBox 6">
            <a:extLst>
              <a:ext uri="{FF2B5EF4-FFF2-40B4-BE49-F238E27FC236}">
                <a16:creationId xmlns:a16="http://schemas.microsoft.com/office/drawing/2014/main" id="{331943F4-1634-8C1F-2ED5-17206A9CDD76}"/>
              </a:ext>
            </a:extLst>
          </p:cNvPr>
          <p:cNvSpPr txBox="1"/>
          <p:nvPr/>
        </p:nvSpPr>
        <p:spPr>
          <a:xfrm>
            <a:off x="993122" y="1220620"/>
            <a:ext cx="11117361" cy="5909310"/>
          </a:xfrm>
          <a:prstGeom prst="rect">
            <a:avLst/>
          </a:prstGeom>
          <a:noFill/>
        </p:spPr>
        <p:txBody>
          <a:bodyPr wrap="square">
            <a:spAutoFit/>
          </a:bodyPr>
          <a:lstStyle/>
          <a:p>
            <a:r>
              <a:rPr lang="en-US" sz="5400" b="1" dirty="0">
                <a:latin typeface="Arial" panose="020B0604020202020204" pitchFamily="34" charset="0"/>
                <a:cs typeface="Arial" panose="020B0604020202020204" pitchFamily="34" charset="0"/>
              </a:rPr>
              <a:t>Christ came into the world not to condemn the world, but that the world through Him might be saved. In Jesus Christ, we are forgiven, restored, and sent forth in mission. Thanks be to God! Amen.</a:t>
            </a:r>
          </a:p>
        </p:txBody>
      </p:sp>
      <p:sp>
        <p:nvSpPr>
          <p:cNvPr id="4" name="TextBox 3">
            <a:extLst>
              <a:ext uri="{FF2B5EF4-FFF2-40B4-BE49-F238E27FC236}">
                <a16:creationId xmlns:a16="http://schemas.microsoft.com/office/drawing/2014/main" id="{8C3BEEE6-7883-2504-C444-A6A2AA18B9EB}"/>
              </a:ext>
            </a:extLst>
          </p:cNvPr>
          <p:cNvSpPr txBox="1"/>
          <p:nvPr/>
        </p:nvSpPr>
        <p:spPr>
          <a:xfrm>
            <a:off x="2262075" y="161984"/>
            <a:ext cx="9082863" cy="923330"/>
          </a:xfrm>
          <a:prstGeom prst="rect">
            <a:avLst/>
          </a:prstGeom>
          <a:noFill/>
        </p:spPr>
        <p:txBody>
          <a:bodyPr wrap="square">
            <a:spAutoFit/>
          </a:bodyPr>
          <a:lstStyle/>
          <a:p>
            <a:r>
              <a:rPr lang="en-US" sz="5400" b="1" u="sng" dirty="0">
                <a:effectLst/>
                <a:latin typeface="Arial" panose="020B0604020202020204" pitchFamily="34" charset="0"/>
                <a:ea typeface="Calibri" panose="020F0502020204030204" pitchFamily="34" charset="0"/>
                <a:cs typeface="Arial" panose="020B0604020202020204" pitchFamily="34" charset="0"/>
              </a:rPr>
              <a:t>WORDS OF ASSURANCE </a:t>
            </a:r>
            <a:endParaRPr lang="en-US" sz="54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121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0F291-E3AB-34A4-1AC9-0613C667379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09F323F-38DB-4A27-880F-843A01F36D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1999" cy="4907902"/>
          </a:xfrm>
          <a:prstGeom prst="rect">
            <a:avLst/>
          </a:prstGeom>
        </p:spPr>
      </p:pic>
      <p:pic>
        <p:nvPicPr>
          <p:cNvPr id="8" name="Picture 7" descr="Logo&#10;&#10;Description automatically generated">
            <a:extLst>
              <a:ext uri="{FF2B5EF4-FFF2-40B4-BE49-F238E27FC236}">
                <a16:creationId xmlns:a16="http://schemas.microsoft.com/office/drawing/2014/main" id="{264AD406-9F42-BD15-CDF7-24B6F4339601}"/>
              </a:ext>
            </a:extLst>
          </p:cNvPr>
          <p:cNvPicPr>
            <a:picLocks noChangeAspect="1"/>
          </p:cNvPicPr>
          <p:nvPr/>
        </p:nvPicPr>
        <p:blipFill rotWithShape="1">
          <a:blip r:embed="rId4">
            <a:extLst>
              <a:ext uri="{28A0092B-C50C-407E-A947-70E740481C1C}">
                <a14:useLocalDpi xmlns:a14="http://schemas.microsoft.com/office/drawing/2010/main" val="0"/>
              </a:ext>
            </a:extLst>
          </a:blip>
          <a:srcRect r="-2" b="3195"/>
          <a:stretch/>
        </p:blipFill>
        <p:spPr>
          <a:xfrm>
            <a:off x="0" y="2954516"/>
            <a:ext cx="1317072" cy="3445005"/>
          </a:xfrm>
          <a:prstGeom prst="rect">
            <a:avLst/>
          </a:prstGeom>
        </p:spPr>
      </p:pic>
      <p:sp>
        <p:nvSpPr>
          <p:cNvPr id="2" name="Title 1">
            <a:extLst>
              <a:ext uri="{FF2B5EF4-FFF2-40B4-BE49-F238E27FC236}">
                <a16:creationId xmlns:a16="http://schemas.microsoft.com/office/drawing/2014/main" id="{CF6A4CBB-A83B-D875-F9A2-48D966E0D5A6}"/>
              </a:ext>
            </a:extLst>
          </p:cNvPr>
          <p:cNvSpPr>
            <a:spLocks noGrp="1"/>
          </p:cNvSpPr>
          <p:nvPr>
            <p:ph type="title"/>
          </p:nvPr>
        </p:nvSpPr>
        <p:spPr>
          <a:xfrm>
            <a:off x="943583" y="5075852"/>
            <a:ext cx="11148323" cy="1028082"/>
          </a:xfrm>
        </p:spPr>
        <p:txBody>
          <a:bodyPr>
            <a:noAutofit/>
          </a:bodyPr>
          <a:lstStyle/>
          <a:p>
            <a:pPr algn="ctr"/>
            <a:r>
              <a:rPr kumimoji="0" lang="en-US" sz="6600" b="1" i="0" u="none" strike="noStrike" kern="1200" cap="all"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PRAYERS OF THE PEOPLE</a:t>
            </a:r>
            <a:endParaRPr lang="en-US" sz="6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411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1026">
            <a:extLst>
              <a:ext uri="{FF2B5EF4-FFF2-40B4-BE49-F238E27FC236}">
                <a16:creationId xmlns:a16="http://schemas.microsoft.com/office/drawing/2014/main" id="{B4026EDD-FC50-1EB0-B97D-383A97805CAD}"/>
              </a:ext>
            </a:extLst>
          </p:cNvPr>
          <p:cNvSpPr txBox="1">
            <a:spLocks noChangeArrowheads="1"/>
          </p:cNvSpPr>
          <p:nvPr/>
        </p:nvSpPr>
        <p:spPr bwMode="auto">
          <a:xfrm>
            <a:off x="3733800" y="914401"/>
            <a:ext cx="6934200" cy="4708525"/>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defTabSz="914400" fontAlgn="base">
              <a:spcBef>
                <a:spcPct val="50000"/>
              </a:spcBef>
              <a:spcAft>
                <a:spcPct val="0"/>
              </a:spcAft>
              <a:defRPr/>
            </a:pPr>
            <a:r>
              <a:rPr lang="en-US" sz="5000" b="1">
                <a:solidFill>
                  <a:srgbClr val="FFFFFF"/>
                </a:solidFill>
                <a:latin typeface="Times New Roman" pitchFamily="18" charset="0"/>
                <a:cs typeface="Arial" charset="0"/>
              </a:rPr>
              <a:t>there are sweet</a:t>
            </a:r>
            <a:br>
              <a:rPr lang="en-US" sz="5000" b="1">
                <a:solidFill>
                  <a:srgbClr val="FFFFFF"/>
                </a:solidFill>
                <a:latin typeface="Times New Roman" pitchFamily="18" charset="0"/>
                <a:cs typeface="Arial" charset="0"/>
              </a:rPr>
            </a:br>
            <a:r>
              <a:rPr lang="en-US" sz="5000" b="1">
                <a:solidFill>
                  <a:srgbClr val="FFFFFF"/>
                </a:solidFill>
                <a:latin typeface="Times New Roman" pitchFamily="18" charset="0"/>
                <a:cs typeface="Arial" charset="0"/>
              </a:rPr>
              <a:t>expressions </a:t>
            </a:r>
          </a:p>
          <a:p>
            <a:pPr algn="ctr" defTabSz="914400" fontAlgn="base">
              <a:spcAft>
                <a:spcPct val="0"/>
              </a:spcAft>
              <a:defRPr/>
            </a:pPr>
            <a:r>
              <a:rPr lang="en-US" sz="5000" b="1">
                <a:solidFill>
                  <a:srgbClr val="FFFFFF"/>
                </a:solidFill>
                <a:latin typeface="Times New Roman" pitchFamily="18" charset="0"/>
                <a:cs typeface="Arial" charset="0"/>
              </a:rPr>
              <a:t>on each face,</a:t>
            </a:r>
            <a:br>
              <a:rPr lang="en-US" sz="5000" b="1">
                <a:solidFill>
                  <a:srgbClr val="FFFFFF"/>
                </a:solidFill>
                <a:latin typeface="Times New Roman" pitchFamily="18" charset="0"/>
                <a:cs typeface="Arial" charset="0"/>
              </a:rPr>
            </a:br>
            <a:r>
              <a:rPr lang="en-US" sz="5000" b="1">
                <a:solidFill>
                  <a:srgbClr val="FFFFFF"/>
                </a:solidFill>
                <a:latin typeface="Times New Roman" pitchFamily="18" charset="0"/>
                <a:cs typeface="Arial" charset="0"/>
              </a:rPr>
              <a:t>and I know</a:t>
            </a:r>
            <a:br>
              <a:rPr lang="en-US" sz="5000" b="1">
                <a:solidFill>
                  <a:srgbClr val="FFFFFF"/>
                </a:solidFill>
                <a:latin typeface="Times New Roman" pitchFamily="18" charset="0"/>
                <a:cs typeface="Arial" charset="0"/>
              </a:rPr>
            </a:br>
            <a:r>
              <a:rPr lang="en-US" sz="5000" b="1">
                <a:solidFill>
                  <a:srgbClr val="FFFFFF"/>
                </a:solidFill>
                <a:latin typeface="Times New Roman" pitchFamily="18" charset="0"/>
                <a:cs typeface="Arial" charset="0"/>
              </a:rPr>
              <a:t>they feel the presence</a:t>
            </a:r>
            <a:br>
              <a:rPr lang="en-US" sz="5000" b="1">
                <a:solidFill>
                  <a:srgbClr val="FFFFFF"/>
                </a:solidFill>
                <a:latin typeface="Times New Roman" pitchFamily="18" charset="0"/>
                <a:cs typeface="Arial" charset="0"/>
              </a:rPr>
            </a:br>
            <a:r>
              <a:rPr lang="en-US" sz="5000" b="1">
                <a:solidFill>
                  <a:srgbClr val="FFFFFF"/>
                </a:solidFill>
                <a:latin typeface="Times New Roman" pitchFamily="18" charset="0"/>
                <a:cs typeface="Arial" charset="0"/>
              </a:rPr>
              <a:t>of the Lord.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744BFA-FB05-068A-47F0-1D66DD4E119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5B1D6FB-E1A0-C675-A29D-19B7C6D8252A}"/>
              </a:ext>
            </a:extLst>
          </p:cNvPr>
          <p:cNvSpPr txBox="1"/>
          <p:nvPr/>
        </p:nvSpPr>
        <p:spPr>
          <a:xfrm>
            <a:off x="2804161" y="81315"/>
            <a:ext cx="6368142" cy="884738"/>
          </a:xfrm>
          <a:prstGeom prst="rect">
            <a:avLst/>
          </a:prstGeom>
        </p:spPr>
        <p:txBody>
          <a:bodyPr vert="horz" lIns="91440" tIns="45720" rIns="91440" bIns="45720" rtlCol="0" anchor="b">
            <a:normAutofit/>
          </a:bodyPr>
          <a:lstStyle/>
          <a:p>
            <a:pPr marL="0" marR="0" lvl="0" indent="0" defTabSz="914400" fontAlgn="base">
              <a:lnSpc>
                <a:spcPct val="85000"/>
              </a:lnSpc>
              <a:spcBef>
                <a:spcPct val="0"/>
              </a:spcBef>
              <a:spcAft>
                <a:spcPts val="600"/>
              </a:spcAft>
              <a:buClrTx/>
              <a:buSzTx/>
              <a:tabLst/>
              <a:defRPr/>
            </a:pPr>
            <a:r>
              <a:rPr kumimoji="0" lang="en-US" sz="5400" b="1" i="0" u="sng" strike="noStrike" cap="none" spc="-50" normalizeH="0" noProof="0" dirty="0">
                <a:ln>
                  <a:noFill/>
                </a:ln>
                <a:solidFill>
                  <a:schemeClr val="tx1">
                    <a:lumMod val="75000"/>
                    <a:lumOff val="25000"/>
                  </a:schemeClr>
                </a:solidFill>
                <a:effectLst/>
                <a:uLnTx/>
                <a:uFillTx/>
                <a:latin typeface="Arial" panose="020B0604020202020204" pitchFamily="34" charset="0"/>
                <a:ea typeface="+mj-ea"/>
                <a:cs typeface="Arial" panose="020B0604020202020204" pitchFamily="34" charset="0"/>
              </a:rPr>
              <a:t>The Lord’s Prayer</a:t>
            </a:r>
          </a:p>
        </p:txBody>
      </p:sp>
      <p:pic>
        <p:nvPicPr>
          <p:cNvPr id="8" name="Picture 7" descr="Logo&#10;&#10;Description automatically generated">
            <a:extLst>
              <a:ext uri="{FF2B5EF4-FFF2-40B4-BE49-F238E27FC236}">
                <a16:creationId xmlns:a16="http://schemas.microsoft.com/office/drawing/2014/main" id="{29386AA2-BACF-FA93-D495-4CB7F8C6BCF2}"/>
              </a:ext>
            </a:extLst>
          </p:cNvPr>
          <p:cNvPicPr>
            <a:picLocks noChangeAspect="1"/>
          </p:cNvPicPr>
          <p:nvPr/>
        </p:nvPicPr>
        <p:blipFill rotWithShape="1">
          <a:blip r:embed="rId2">
            <a:extLst>
              <a:ext uri="{28A0092B-C50C-407E-A947-70E740481C1C}">
                <a14:useLocalDpi xmlns:a14="http://schemas.microsoft.com/office/drawing/2010/main" val="0"/>
              </a:ext>
            </a:extLst>
          </a:blip>
          <a:srcRect r="-1" b="17707"/>
          <a:stretch>
            <a:fillRect/>
          </a:stretch>
        </p:blipFill>
        <p:spPr>
          <a:xfrm>
            <a:off x="2256236" y="164597"/>
            <a:ext cx="547924" cy="929914"/>
          </a:xfrm>
          <a:prstGeom prst="rect">
            <a:avLst/>
          </a:prstGeom>
        </p:spPr>
      </p:pic>
      <p:sp>
        <p:nvSpPr>
          <p:cNvPr id="10" name="TextBox 9">
            <a:extLst>
              <a:ext uri="{FF2B5EF4-FFF2-40B4-BE49-F238E27FC236}">
                <a16:creationId xmlns:a16="http://schemas.microsoft.com/office/drawing/2014/main" id="{F6D7AF27-7F89-4851-CDEE-B32DFC4E6A7F}"/>
              </a:ext>
            </a:extLst>
          </p:cNvPr>
          <p:cNvSpPr txBox="1"/>
          <p:nvPr/>
        </p:nvSpPr>
        <p:spPr>
          <a:xfrm>
            <a:off x="265248" y="1113355"/>
            <a:ext cx="11661503" cy="5580048"/>
          </a:xfrm>
          <a:prstGeom prst="rect">
            <a:avLst/>
          </a:prstGeom>
        </p:spPr>
        <p:txBody>
          <a:bodyPr vert="horz" lIns="0" tIns="45720" rIns="0" bIns="45720" rtlCol="0">
            <a:noAutofit/>
          </a:bodyPr>
          <a:lstStyle/>
          <a:p>
            <a:pPr marL="0" marR="0" lvl="0" indent="0" defTabSz="914400" fontAlgn="base">
              <a:lnSpc>
                <a:spcPct val="90000"/>
              </a:lnSpc>
              <a:spcAft>
                <a:spcPct val="0"/>
              </a:spcAft>
              <a:buClr>
                <a:schemeClr val="accent1"/>
              </a:buClr>
              <a:buSzTx/>
              <a:buFont typeface="Calibri" panose="020F0502020204030204" pitchFamily="34" charset="0"/>
              <a:buNone/>
              <a:tabLst/>
              <a:defRPr/>
            </a:pPr>
            <a:r>
              <a:rPr kumimoji="0" lang="en-US" sz="5800" b="1" i="0" u="none" strike="noStrike"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Our Father who art in heaven, hallowed be thy name thy kingdom come, thy will be done on earth as it is in heaven. Give  us this day our daily bread; and forgive us our trespasses as we forgive those who trespass</a:t>
            </a:r>
          </a:p>
        </p:txBody>
      </p:sp>
    </p:spTree>
    <p:extLst>
      <p:ext uri="{BB962C8B-B14F-4D97-AF65-F5344CB8AC3E}">
        <p14:creationId xmlns:p14="http://schemas.microsoft.com/office/powerpoint/2010/main" val="34728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384E5-3A50-53EB-2B97-CB1368ACEA57}"/>
            </a:ext>
          </a:extLst>
        </p:cNvPr>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0882488-E1BB-F90C-C33B-18FDAEFCDB50}"/>
              </a:ext>
            </a:extLst>
          </p:cNvPr>
          <p:cNvPicPr>
            <a:picLocks noChangeAspect="1"/>
          </p:cNvPicPr>
          <p:nvPr/>
        </p:nvPicPr>
        <p:blipFill rotWithShape="1">
          <a:blip r:embed="rId2">
            <a:extLst>
              <a:ext uri="{28A0092B-C50C-407E-A947-70E740481C1C}">
                <a14:useLocalDpi xmlns:a14="http://schemas.microsoft.com/office/drawing/2010/main" val="0"/>
              </a:ext>
            </a:extLst>
          </a:blip>
          <a:srcRect r="-2" b="3195"/>
          <a:stretch/>
        </p:blipFill>
        <p:spPr>
          <a:xfrm>
            <a:off x="101290" y="245509"/>
            <a:ext cx="686940" cy="1796798"/>
          </a:xfrm>
          <a:prstGeom prst="rect">
            <a:avLst/>
          </a:prstGeom>
        </p:spPr>
      </p:pic>
      <p:sp>
        <p:nvSpPr>
          <p:cNvPr id="10" name="TextBox 9">
            <a:extLst>
              <a:ext uri="{FF2B5EF4-FFF2-40B4-BE49-F238E27FC236}">
                <a16:creationId xmlns:a16="http://schemas.microsoft.com/office/drawing/2014/main" id="{80E27B18-EE8B-4020-E4A8-8CE4885F9B48}"/>
              </a:ext>
            </a:extLst>
          </p:cNvPr>
          <p:cNvSpPr txBox="1"/>
          <p:nvPr/>
        </p:nvSpPr>
        <p:spPr>
          <a:xfrm>
            <a:off x="788230" y="540349"/>
            <a:ext cx="11680060" cy="4555093"/>
          </a:xfrm>
          <a:prstGeom prst="rect">
            <a:avLst/>
          </a:prstGeom>
          <a:noFill/>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5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against us. And lead us not into temptation, but deliver us from evil, for thine is the kingdom, and the power and the glory forever. Amen.</a:t>
            </a:r>
            <a:endParaRPr kumimoji="0" lang="en-US" sz="5800" b="1" i="0" u="none" strike="noStrike" kern="1200" cap="none" spc="0" normalizeH="0" baseline="0" noProof="0" dirty="0">
              <a:ln>
                <a:noFill/>
              </a:ln>
              <a:effectLst/>
              <a:uLnTx/>
              <a:uFillTx/>
              <a:latin typeface="Times New Roman" charset="0"/>
              <a:ea typeface="+mn-ea"/>
              <a:cs typeface="+mn-cs"/>
            </a:endParaRPr>
          </a:p>
        </p:txBody>
      </p:sp>
    </p:spTree>
    <p:extLst>
      <p:ext uri="{BB962C8B-B14F-4D97-AF65-F5344CB8AC3E}">
        <p14:creationId xmlns:p14="http://schemas.microsoft.com/office/powerpoint/2010/main" val="4231261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536D5-0FAB-0A4B-71CA-C777D9FA354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8C96D08-EBCD-0AA1-3224-B1404E31D4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1999" cy="4305300"/>
          </a:xfrm>
          <a:prstGeom prst="rect">
            <a:avLst/>
          </a:prstGeom>
        </p:spPr>
      </p:pic>
      <p:pic>
        <p:nvPicPr>
          <p:cNvPr id="8" name="Picture 7" descr="Logo&#10;&#10;Description automatically generated">
            <a:extLst>
              <a:ext uri="{FF2B5EF4-FFF2-40B4-BE49-F238E27FC236}">
                <a16:creationId xmlns:a16="http://schemas.microsoft.com/office/drawing/2014/main" id="{5DE1D802-F8E7-2FDF-F66D-744E1432C939}"/>
              </a:ext>
            </a:extLst>
          </p:cNvPr>
          <p:cNvPicPr>
            <a:picLocks noChangeAspect="1"/>
          </p:cNvPicPr>
          <p:nvPr/>
        </p:nvPicPr>
        <p:blipFill rotWithShape="1">
          <a:blip r:embed="rId4">
            <a:extLst>
              <a:ext uri="{28A0092B-C50C-407E-A947-70E740481C1C}">
                <a14:useLocalDpi xmlns:a14="http://schemas.microsoft.com/office/drawing/2010/main" val="0"/>
              </a:ext>
            </a:extLst>
          </a:blip>
          <a:srcRect r="-2" b="3195"/>
          <a:stretch/>
        </p:blipFill>
        <p:spPr>
          <a:xfrm>
            <a:off x="1838065" y="3429000"/>
            <a:ext cx="1063397" cy="2781479"/>
          </a:xfrm>
          <a:prstGeom prst="rect">
            <a:avLst/>
          </a:prstGeom>
        </p:spPr>
      </p:pic>
      <p:sp>
        <p:nvSpPr>
          <p:cNvPr id="2" name="Title 1">
            <a:extLst>
              <a:ext uri="{FF2B5EF4-FFF2-40B4-BE49-F238E27FC236}">
                <a16:creationId xmlns:a16="http://schemas.microsoft.com/office/drawing/2014/main" id="{356556A2-7B45-1A1A-6640-BBEECE701891}"/>
              </a:ext>
            </a:extLst>
          </p:cNvPr>
          <p:cNvSpPr>
            <a:spLocks noGrp="1"/>
          </p:cNvSpPr>
          <p:nvPr>
            <p:ph type="title"/>
          </p:nvPr>
        </p:nvSpPr>
        <p:spPr>
          <a:xfrm>
            <a:off x="0" y="5337529"/>
            <a:ext cx="11948160" cy="1011676"/>
          </a:xfrm>
        </p:spPr>
        <p:txBody>
          <a:bodyPr>
            <a:noAutofit/>
          </a:bodyPr>
          <a:lstStyle/>
          <a:p>
            <a:pPr algn="ctr"/>
            <a:r>
              <a:rPr kumimoji="0" lang="en-US" sz="5400" b="1" i="0" u="sng" strike="noStrike" kern="1200" cap="all"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CLOSING SONG</a:t>
            </a:r>
            <a:br>
              <a:rPr kumimoji="0" lang="en-US" sz="5400" b="1" i="0" u="none" strike="noStrike" kern="1200" cap="all"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br>
              <a:rPr kumimoji="0" lang="en-US" b="1" i="0" u="none" strike="noStrike" kern="1200" cap="all"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US" b="1" i="0" u="none" strike="noStrike" kern="1200" cap="all"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 Summons” </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3478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988B1-FB23-449D-40C8-0703676431D9}"/>
            </a:ext>
          </a:extLst>
        </p:cNvPr>
        <p:cNvGrpSpPr/>
        <p:nvPr/>
      </p:nvGrpSpPr>
      <p:grpSpPr>
        <a:xfrm>
          <a:off x="0" y="0"/>
          <a:ext cx="0" cy="0"/>
          <a:chOff x="0" y="0"/>
          <a:chExt cx="0" cy="0"/>
        </a:xfrm>
      </p:grpSpPr>
      <p:pic>
        <p:nvPicPr>
          <p:cNvPr id="7" name="Picture 6" descr="A group of people holding hands&#10;&#10;Description automatically generated with medium confidence">
            <a:extLst>
              <a:ext uri="{FF2B5EF4-FFF2-40B4-BE49-F238E27FC236}">
                <a16:creationId xmlns:a16="http://schemas.microsoft.com/office/drawing/2014/main" id="{C8F36168-177E-5CA4-F332-ACBBB47043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4814596"/>
          </a:xfrm>
          <a:prstGeom prst="rect">
            <a:avLst/>
          </a:prstGeom>
        </p:spPr>
      </p:pic>
      <p:pic>
        <p:nvPicPr>
          <p:cNvPr id="5" name="Picture 4">
            <a:extLst>
              <a:ext uri="{FF2B5EF4-FFF2-40B4-BE49-F238E27FC236}">
                <a16:creationId xmlns:a16="http://schemas.microsoft.com/office/drawing/2014/main" id="{DDA5093E-760A-0750-19E0-7A709C2CD20B}"/>
              </a:ext>
            </a:extLst>
          </p:cNvPr>
          <p:cNvPicPr>
            <a:picLocks noChangeAspect="1"/>
          </p:cNvPicPr>
          <p:nvPr/>
        </p:nvPicPr>
        <p:blipFill>
          <a:blip r:embed="rId5"/>
          <a:stretch>
            <a:fillRect/>
          </a:stretch>
        </p:blipFill>
        <p:spPr>
          <a:xfrm>
            <a:off x="5239438" y="661813"/>
            <a:ext cx="1713124" cy="3387673"/>
          </a:xfrm>
          <a:prstGeom prst="rect">
            <a:avLst/>
          </a:prstGeom>
        </p:spPr>
      </p:pic>
      <p:sp>
        <p:nvSpPr>
          <p:cNvPr id="2" name="TextBox 1">
            <a:extLst>
              <a:ext uri="{FF2B5EF4-FFF2-40B4-BE49-F238E27FC236}">
                <a16:creationId xmlns:a16="http://schemas.microsoft.com/office/drawing/2014/main" id="{84965A7C-1D9D-2EA4-9C63-AB9E48FEFE23}"/>
              </a:ext>
            </a:extLst>
          </p:cNvPr>
          <p:cNvSpPr txBox="1"/>
          <p:nvPr/>
        </p:nvSpPr>
        <p:spPr>
          <a:xfrm>
            <a:off x="61546" y="5088191"/>
            <a:ext cx="121920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“Go Make of All Disciples”</a:t>
            </a:r>
          </a:p>
        </p:txBody>
      </p:sp>
    </p:spTree>
    <p:extLst>
      <p:ext uri="{BB962C8B-B14F-4D97-AF65-F5344CB8AC3E}">
        <p14:creationId xmlns:p14="http://schemas.microsoft.com/office/powerpoint/2010/main" val="4532684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id="{83014FC9-7E41-0142-F48C-54FAB1644B0F}"/>
              </a:ext>
            </a:extLst>
          </p:cNvPr>
          <p:cNvSpPr txBox="1">
            <a:spLocks noChangeArrowheads="1"/>
          </p:cNvSpPr>
          <p:nvPr/>
        </p:nvSpPr>
        <p:spPr bwMode="auto">
          <a:xfrm>
            <a:off x="715109" y="113724"/>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algn="ctr" defTabSz="914400" eaLnBrk="1" fontAlgn="base" hangingPunct="1">
              <a:spcAft>
                <a:spcPct val="0"/>
              </a:spcAft>
            </a:pPr>
            <a:r>
              <a:rPr lang="en-US" altLang="en-US" sz="4800" dirty="0">
                <a:solidFill>
                  <a:srgbClr val="333399"/>
                </a:solidFill>
                <a:latin typeface="Times New Roman" panose="02020603050405020304" pitchFamily="18" charset="0"/>
              </a:rPr>
              <a:t>Go Make of All Disciples</a:t>
            </a:r>
            <a:br>
              <a:rPr lang="en-US" altLang="en-US" sz="2400" dirty="0">
                <a:solidFill>
                  <a:srgbClr val="333399"/>
                </a:solidFill>
                <a:latin typeface="Times New Roman" panose="02020603050405020304" pitchFamily="18" charset="0"/>
              </a:rPr>
            </a:br>
            <a:r>
              <a:rPr lang="en-US" altLang="en-US" sz="2400" dirty="0">
                <a:solidFill>
                  <a:srgbClr val="333399"/>
                </a:solidFill>
                <a:latin typeface="Times New Roman" panose="02020603050405020304" pitchFamily="18" charset="0"/>
              </a:rPr>
              <a:t>Leon M. Adkins</a:t>
            </a:r>
            <a:endParaRPr lang="en-US" altLang="en-US" sz="2000" dirty="0">
              <a:solidFill>
                <a:srgbClr val="333399"/>
              </a:solidFill>
              <a:latin typeface="Times New Roman" panose="02020603050405020304" pitchFamily="18" charset="0"/>
            </a:endParaRPr>
          </a:p>
        </p:txBody>
      </p:sp>
      <p:sp>
        <p:nvSpPr>
          <p:cNvPr id="2052" name="Text Box 4">
            <a:extLst>
              <a:ext uri="{FF2B5EF4-FFF2-40B4-BE49-F238E27FC236}">
                <a16:creationId xmlns:a16="http://schemas.microsoft.com/office/drawing/2014/main" id="{04097752-A15E-2357-2EE5-8B0B10522DE0}"/>
              </a:ext>
            </a:extLst>
          </p:cNvPr>
          <p:cNvSpPr txBox="1">
            <a:spLocks noChangeArrowheads="1"/>
          </p:cNvSpPr>
          <p:nvPr/>
        </p:nvSpPr>
        <p:spPr bwMode="auto">
          <a:xfrm>
            <a:off x="9144000" y="304801"/>
            <a:ext cx="1524000" cy="646331"/>
          </a:xfrm>
          <a:prstGeom prst="rect">
            <a:avLst/>
          </a:prstGeom>
          <a:noFill/>
          <a:ln w="9525">
            <a:noFill/>
            <a:miter lim="800000"/>
            <a:headEnd/>
            <a:tailEnd/>
          </a:ln>
          <a:effectLst/>
        </p:spPr>
        <p:txBody>
          <a:bodyPr>
            <a:spAutoFit/>
          </a:bodyPr>
          <a:lstStyle/>
          <a:p>
            <a:pPr algn="ctr" defTabSz="914400" fontAlgn="base">
              <a:spcBef>
                <a:spcPct val="50000"/>
              </a:spcBef>
              <a:spcAft>
                <a:spcPct val="0"/>
              </a:spcAft>
              <a:defRPr/>
            </a:pPr>
            <a:r>
              <a:rPr lang="en-US" sz="3600" b="1" dirty="0">
                <a:solidFill>
                  <a:srgbClr val="3333CC">
                    <a:lumMod val="75000"/>
                  </a:srgbClr>
                </a:solidFill>
                <a:latin typeface="Arial" charset="0"/>
              </a:rPr>
              <a:t>571</a:t>
            </a:r>
            <a:endParaRPr lang="en-US" sz="4400" b="1" dirty="0">
              <a:solidFill>
                <a:srgbClr val="3333CC">
                  <a:lumMod val="75000"/>
                </a:srgbClr>
              </a:solidFill>
              <a:latin typeface="Arial" charset="0"/>
            </a:endParaRPr>
          </a:p>
        </p:txBody>
      </p:sp>
      <p:sp>
        <p:nvSpPr>
          <p:cNvPr id="2053" name="Text Box 5">
            <a:extLst>
              <a:ext uri="{FF2B5EF4-FFF2-40B4-BE49-F238E27FC236}">
                <a16:creationId xmlns:a16="http://schemas.microsoft.com/office/drawing/2014/main" id="{F623D2FE-F053-D2C2-C606-B467C7AC3AC3}"/>
              </a:ext>
            </a:extLst>
          </p:cNvPr>
          <p:cNvSpPr txBox="1">
            <a:spLocks noChangeArrowheads="1"/>
          </p:cNvSpPr>
          <p:nvPr/>
        </p:nvSpPr>
        <p:spPr bwMode="auto">
          <a:xfrm>
            <a:off x="715109" y="1314053"/>
            <a:ext cx="10679722" cy="5509200"/>
          </a:xfrm>
          <a:prstGeom prst="rect">
            <a:avLst/>
          </a:prstGeom>
          <a:noFill/>
          <a:ln w="9525">
            <a:noFill/>
            <a:miter lim="800000"/>
            <a:headEnd/>
            <a:tailEnd/>
          </a:ln>
          <a:effectLst/>
        </p:spPr>
        <p:txBody>
          <a:bodyPr wrap="square">
            <a:spAutoFit/>
          </a:bodyPr>
          <a:lstStyle/>
          <a:p>
            <a:pPr defTabSz="914400" fontAlgn="base">
              <a:spcAft>
                <a:spcPct val="0"/>
              </a:spcAft>
              <a:defRPr/>
            </a:pPr>
            <a:r>
              <a:rPr lang="en-US" sz="4400" b="1" dirty="0">
                <a:solidFill>
                  <a:srgbClr val="000000"/>
                </a:solidFill>
                <a:latin typeface="Arial" charset="0"/>
              </a:rPr>
              <a:t>1. </a:t>
            </a:r>
            <a:r>
              <a:rPr lang="en-US" sz="4400" b="1" dirty="0">
                <a:solidFill>
                  <a:srgbClr val="000000"/>
                </a:solidFill>
                <a:latin typeface="Times New Roman" panose="02020603050405020304" pitchFamily="18" charset="0"/>
                <a:cs typeface="Times New Roman" panose="02020603050405020304" pitchFamily="18" charset="0"/>
              </a:rPr>
              <a:t>Go make of all disciples</a:t>
            </a:r>
          </a:p>
          <a:p>
            <a:pPr defTabSz="914400" fontAlgn="base">
              <a:spcAft>
                <a:spcPct val="0"/>
              </a:spcAft>
              <a:defRPr/>
            </a:pPr>
            <a:r>
              <a:rPr lang="en-US" sz="4400" b="1" dirty="0">
                <a:solidFill>
                  <a:srgbClr val="000000"/>
                </a:solidFill>
                <a:latin typeface="Times New Roman" panose="02020603050405020304" pitchFamily="18" charset="0"/>
                <a:cs typeface="Times New Roman" panose="02020603050405020304" pitchFamily="18" charset="0"/>
              </a:rPr>
              <a:t>We hear the call O Lord</a:t>
            </a:r>
          </a:p>
          <a:p>
            <a:pPr defTabSz="914400" fontAlgn="base">
              <a:spcAft>
                <a:spcPct val="0"/>
              </a:spcAft>
              <a:defRPr/>
            </a:pPr>
            <a:r>
              <a:rPr lang="en-US" sz="4400" b="1" dirty="0">
                <a:solidFill>
                  <a:srgbClr val="000000"/>
                </a:solidFill>
                <a:latin typeface="Times New Roman" panose="02020603050405020304" pitchFamily="18" charset="0"/>
                <a:cs typeface="Times New Roman" panose="02020603050405020304" pitchFamily="18" charset="0"/>
              </a:rPr>
              <a:t>That comes from Thee our Father</a:t>
            </a:r>
          </a:p>
          <a:p>
            <a:pPr defTabSz="914400" fontAlgn="base">
              <a:spcAft>
                <a:spcPct val="0"/>
              </a:spcAft>
              <a:defRPr/>
            </a:pPr>
            <a:r>
              <a:rPr lang="en-US" sz="4400" b="1" dirty="0">
                <a:solidFill>
                  <a:srgbClr val="000000"/>
                </a:solidFill>
                <a:latin typeface="Times New Roman" panose="02020603050405020304" pitchFamily="18" charset="0"/>
                <a:cs typeface="Times New Roman" panose="02020603050405020304" pitchFamily="18" charset="0"/>
              </a:rPr>
              <a:t>In Thy eternal Word </a:t>
            </a:r>
          </a:p>
          <a:p>
            <a:pPr defTabSz="914400" fontAlgn="base">
              <a:spcAft>
                <a:spcPct val="0"/>
              </a:spcAft>
              <a:defRPr/>
            </a:pPr>
            <a:r>
              <a:rPr lang="en-US" sz="4400" b="1" dirty="0">
                <a:solidFill>
                  <a:srgbClr val="000000"/>
                </a:solidFill>
                <a:latin typeface="Times New Roman" panose="02020603050405020304" pitchFamily="18" charset="0"/>
                <a:cs typeface="Times New Roman" panose="02020603050405020304" pitchFamily="18" charset="0"/>
              </a:rPr>
              <a:t>Inspire our ways of learning</a:t>
            </a:r>
          </a:p>
          <a:p>
            <a:pPr defTabSz="914400" fontAlgn="base">
              <a:spcAft>
                <a:spcPct val="0"/>
              </a:spcAft>
              <a:defRPr/>
            </a:pPr>
            <a:r>
              <a:rPr lang="en-US" sz="4400" b="1" dirty="0">
                <a:solidFill>
                  <a:srgbClr val="000000"/>
                </a:solidFill>
                <a:latin typeface="Times New Roman" panose="02020603050405020304" pitchFamily="18" charset="0"/>
                <a:cs typeface="Times New Roman" panose="02020603050405020304" pitchFamily="18" charset="0"/>
              </a:rPr>
              <a:t>Through earnest fervent prayer</a:t>
            </a:r>
          </a:p>
          <a:p>
            <a:pPr defTabSz="914400" fontAlgn="base">
              <a:spcAft>
                <a:spcPct val="0"/>
              </a:spcAft>
              <a:defRPr/>
            </a:pPr>
            <a:r>
              <a:rPr lang="en-US" sz="4400" b="1" dirty="0">
                <a:solidFill>
                  <a:srgbClr val="000000"/>
                </a:solidFill>
                <a:latin typeface="Times New Roman" panose="02020603050405020304" pitchFamily="18" charset="0"/>
                <a:cs typeface="Times New Roman" panose="02020603050405020304" pitchFamily="18" charset="0"/>
              </a:rPr>
              <a:t>And let our daily living</a:t>
            </a:r>
          </a:p>
          <a:p>
            <a:pPr defTabSz="914400" fontAlgn="base">
              <a:spcAft>
                <a:spcPct val="0"/>
              </a:spcAft>
              <a:defRPr/>
            </a:pPr>
            <a:r>
              <a:rPr lang="en-US" sz="4400" b="1" dirty="0">
                <a:solidFill>
                  <a:srgbClr val="000000"/>
                </a:solidFill>
                <a:latin typeface="Times New Roman" panose="02020603050405020304" pitchFamily="18" charset="0"/>
                <a:cs typeface="Times New Roman" panose="02020603050405020304" pitchFamily="18" charset="0"/>
              </a:rPr>
              <a:t> Reveal Thee everywhere</a:t>
            </a:r>
          </a:p>
        </p:txBody>
      </p:sp>
      <p:sp>
        <p:nvSpPr>
          <p:cNvPr id="3077" name="Rectangle 6">
            <a:extLst>
              <a:ext uri="{FF2B5EF4-FFF2-40B4-BE49-F238E27FC236}">
                <a16:creationId xmlns:a16="http://schemas.microsoft.com/office/drawing/2014/main" id="{204F725A-449A-3707-F781-0FC77A48437D}"/>
              </a:ext>
            </a:extLst>
          </p:cNvPr>
          <p:cNvSpPr>
            <a:spLocks noGrp="1" noChangeArrowheads="1"/>
          </p:cNvSpPr>
          <p:nvPr>
            <p:ph type="title" idx="4294967295"/>
          </p:nvPr>
        </p:nvSpPr>
        <p:spPr>
          <a:xfrm>
            <a:off x="0" y="-1676400"/>
            <a:ext cx="7772400" cy="1143000"/>
          </a:xfrm>
        </p:spPr>
        <p:txBody>
          <a:bodyPr>
            <a:normAutofit fontScale="90000"/>
          </a:bodyPr>
          <a:lstStyle/>
          <a:p>
            <a:pPr eaLnBrk="1" hangingPunct="1"/>
            <a:r>
              <a:rPr lang="en-US" altLang="en-US" dirty="0"/>
              <a:t>The Summons</a:t>
            </a:r>
            <a:br>
              <a:rPr lang="en-US" altLang="en-US" dirty="0"/>
            </a:br>
            <a:r>
              <a:rPr lang="en-US" altLang="en-US" dirty="0"/>
              <a:t>(Verse 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1028">
            <a:extLst>
              <a:ext uri="{FF2B5EF4-FFF2-40B4-BE49-F238E27FC236}">
                <a16:creationId xmlns:a16="http://schemas.microsoft.com/office/drawing/2014/main" id="{7444AD24-6327-68BF-1BD0-AAB0702EBF2D}"/>
              </a:ext>
            </a:extLst>
          </p:cNvPr>
          <p:cNvSpPr txBox="1">
            <a:spLocks noChangeArrowheads="1"/>
          </p:cNvSpPr>
          <p:nvPr/>
        </p:nvSpPr>
        <p:spPr bwMode="auto">
          <a:xfrm>
            <a:off x="1535722" y="504628"/>
            <a:ext cx="9941170" cy="6032421"/>
          </a:xfrm>
          <a:prstGeom prst="rect">
            <a:avLst/>
          </a:prstGeom>
          <a:noFill/>
          <a:ln w="9525">
            <a:noFill/>
            <a:miter lim="800000"/>
            <a:headEnd/>
            <a:tailEnd/>
          </a:ln>
          <a:effectLst/>
        </p:spPr>
        <p:txBody>
          <a:bodyPr wrap="square">
            <a:spAutoFit/>
          </a:bodyPr>
          <a:lstStyle/>
          <a:p>
            <a:pPr defTabSz="914400" fontAlgn="base">
              <a:spcAft>
                <a:spcPct val="0"/>
              </a:spcAft>
              <a:defRPr/>
            </a:pPr>
            <a:r>
              <a:rPr lang="en-US" sz="5000" b="1" dirty="0">
                <a:solidFill>
                  <a:srgbClr val="000000"/>
                </a:solidFill>
                <a:latin typeface="Times New Roman"/>
              </a:rPr>
              <a:t>2. </a:t>
            </a:r>
            <a:r>
              <a:rPr lang="en-US" sz="4800" b="1" dirty="0">
                <a:solidFill>
                  <a:srgbClr val="000000"/>
                </a:solidFill>
                <a:latin typeface="Times New Roman"/>
              </a:rPr>
              <a:t>Go make of all disciples </a:t>
            </a:r>
          </a:p>
          <a:p>
            <a:pPr defTabSz="914400" fontAlgn="base">
              <a:spcAft>
                <a:spcPct val="0"/>
              </a:spcAft>
              <a:defRPr/>
            </a:pPr>
            <a:r>
              <a:rPr lang="en-US" sz="4800" b="1" dirty="0">
                <a:solidFill>
                  <a:srgbClr val="000000"/>
                </a:solidFill>
                <a:latin typeface="Times New Roman"/>
              </a:rPr>
              <a:t>Baptizing in the name</a:t>
            </a:r>
          </a:p>
          <a:p>
            <a:pPr defTabSz="914400" fontAlgn="base">
              <a:spcAft>
                <a:spcPct val="0"/>
              </a:spcAft>
              <a:defRPr/>
            </a:pPr>
            <a:r>
              <a:rPr lang="en-US" sz="4800" b="1" dirty="0">
                <a:solidFill>
                  <a:srgbClr val="000000"/>
                </a:solidFill>
                <a:latin typeface="Times New Roman"/>
              </a:rPr>
              <a:t>Of Father Son and Spirit</a:t>
            </a:r>
          </a:p>
          <a:p>
            <a:pPr defTabSz="914400" fontAlgn="base">
              <a:spcAft>
                <a:spcPct val="0"/>
              </a:spcAft>
              <a:defRPr/>
            </a:pPr>
            <a:r>
              <a:rPr lang="en-US" sz="4800" b="1" dirty="0">
                <a:solidFill>
                  <a:srgbClr val="000000"/>
                </a:solidFill>
                <a:latin typeface="Times New Roman"/>
              </a:rPr>
              <a:t>From age to age the same</a:t>
            </a:r>
          </a:p>
          <a:p>
            <a:pPr defTabSz="914400" fontAlgn="base">
              <a:spcAft>
                <a:spcPct val="0"/>
              </a:spcAft>
              <a:defRPr/>
            </a:pPr>
            <a:r>
              <a:rPr lang="en-US" sz="4800" b="1" dirty="0">
                <a:solidFill>
                  <a:srgbClr val="000000"/>
                </a:solidFill>
                <a:latin typeface="Times New Roman"/>
              </a:rPr>
              <a:t>We call each new disciple</a:t>
            </a:r>
          </a:p>
          <a:p>
            <a:pPr defTabSz="914400" fontAlgn="base">
              <a:spcAft>
                <a:spcPct val="0"/>
              </a:spcAft>
              <a:defRPr/>
            </a:pPr>
            <a:r>
              <a:rPr lang="en-US" sz="4800" b="1" dirty="0">
                <a:solidFill>
                  <a:srgbClr val="000000"/>
                </a:solidFill>
                <a:latin typeface="Times New Roman"/>
              </a:rPr>
              <a:t>To follow Thee O Lord</a:t>
            </a:r>
          </a:p>
          <a:p>
            <a:pPr defTabSz="914400" fontAlgn="base">
              <a:spcAft>
                <a:spcPct val="0"/>
              </a:spcAft>
              <a:defRPr/>
            </a:pPr>
            <a:r>
              <a:rPr lang="en-US" sz="4800" b="1" dirty="0">
                <a:solidFill>
                  <a:srgbClr val="000000"/>
                </a:solidFill>
                <a:latin typeface="Times New Roman"/>
              </a:rPr>
              <a:t>Redeeming soul and body </a:t>
            </a:r>
          </a:p>
          <a:p>
            <a:pPr defTabSz="914400" fontAlgn="base">
              <a:spcAft>
                <a:spcPct val="0"/>
              </a:spcAft>
              <a:defRPr/>
            </a:pPr>
            <a:r>
              <a:rPr lang="en-US" sz="4800" b="1" dirty="0">
                <a:solidFill>
                  <a:srgbClr val="000000"/>
                </a:solidFill>
                <a:latin typeface="Times New Roman"/>
              </a:rPr>
              <a:t>By water and the Word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a:extLst>
              <a:ext uri="{FF2B5EF4-FFF2-40B4-BE49-F238E27FC236}">
                <a16:creationId xmlns:a16="http://schemas.microsoft.com/office/drawing/2014/main" id="{79F664BA-CC3F-9461-5887-42994140A63B}"/>
              </a:ext>
            </a:extLst>
          </p:cNvPr>
          <p:cNvSpPr txBox="1">
            <a:spLocks noChangeArrowheads="1"/>
          </p:cNvSpPr>
          <p:nvPr/>
        </p:nvSpPr>
        <p:spPr bwMode="auto">
          <a:xfrm>
            <a:off x="1430215" y="71527"/>
            <a:ext cx="10070123" cy="6494085"/>
          </a:xfrm>
          <a:prstGeom prst="rect">
            <a:avLst/>
          </a:prstGeom>
          <a:noFill/>
          <a:ln w="9525">
            <a:noFill/>
            <a:miter lim="800000"/>
            <a:headEnd/>
            <a:tailEnd/>
          </a:ln>
          <a:effectLst/>
        </p:spPr>
        <p:txBody>
          <a:bodyPr wrap="square">
            <a:spAutoFit/>
          </a:bodyPr>
          <a:lstStyle/>
          <a:p>
            <a:pPr defTabSz="914400" fontAlgn="base">
              <a:spcBef>
                <a:spcPts val="600"/>
              </a:spcBef>
              <a:spcAft>
                <a:spcPct val="0"/>
              </a:spcAft>
              <a:defRPr/>
            </a:pPr>
            <a:r>
              <a:rPr lang="en-US" sz="5000" b="1" dirty="0">
                <a:solidFill>
                  <a:srgbClr val="000000"/>
                </a:solidFill>
                <a:latin typeface="Times New Roman"/>
              </a:rPr>
              <a:t>3. </a:t>
            </a:r>
            <a:r>
              <a:rPr lang="en-US" sz="4800" b="1" dirty="0">
                <a:solidFill>
                  <a:srgbClr val="000000"/>
                </a:solidFill>
                <a:latin typeface="Times New Roman"/>
              </a:rPr>
              <a:t>Go make of all disciples. </a:t>
            </a:r>
          </a:p>
          <a:p>
            <a:pPr defTabSz="914400" fontAlgn="base">
              <a:spcBef>
                <a:spcPts val="600"/>
              </a:spcBef>
              <a:spcAft>
                <a:spcPct val="0"/>
              </a:spcAft>
              <a:defRPr/>
            </a:pPr>
            <a:r>
              <a:rPr lang="en-US" sz="4800" b="1" dirty="0">
                <a:solidFill>
                  <a:srgbClr val="000000"/>
                </a:solidFill>
                <a:latin typeface="Times New Roman"/>
              </a:rPr>
              <a:t>We at Thy feet would stay</a:t>
            </a:r>
          </a:p>
          <a:p>
            <a:pPr defTabSz="914400" fontAlgn="base">
              <a:spcAft>
                <a:spcPct val="0"/>
              </a:spcAft>
              <a:defRPr/>
            </a:pPr>
            <a:r>
              <a:rPr lang="en-US" sz="4800" b="1" dirty="0">
                <a:solidFill>
                  <a:srgbClr val="000000"/>
                </a:solidFill>
                <a:latin typeface="Times New Roman"/>
              </a:rPr>
              <a:t>Until each life's vocation</a:t>
            </a:r>
          </a:p>
          <a:p>
            <a:pPr defTabSz="914400" fontAlgn="base">
              <a:spcBef>
                <a:spcPts val="600"/>
              </a:spcBef>
              <a:spcAft>
                <a:spcPct val="0"/>
              </a:spcAft>
              <a:defRPr/>
            </a:pPr>
            <a:r>
              <a:rPr lang="en-US" sz="4800" b="1" dirty="0">
                <a:solidFill>
                  <a:srgbClr val="000000"/>
                </a:solidFill>
                <a:latin typeface="Times New Roman"/>
              </a:rPr>
              <a:t>Accents Thy holy way</a:t>
            </a:r>
          </a:p>
          <a:p>
            <a:pPr defTabSz="914400" fontAlgn="base">
              <a:spcBef>
                <a:spcPts val="600"/>
              </a:spcBef>
              <a:spcAft>
                <a:spcPct val="0"/>
              </a:spcAft>
              <a:defRPr/>
            </a:pPr>
            <a:r>
              <a:rPr lang="en-US" sz="4800" b="1" dirty="0">
                <a:solidFill>
                  <a:srgbClr val="000000"/>
                </a:solidFill>
                <a:latin typeface="Times New Roman"/>
              </a:rPr>
              <a:t>We cultivate the nature</a:t>
            </a:r>
          </a:p>
          <a:p>
            <a:pPr defTabSz="914400" fontAlgn="base">
              <a:spcBef>
                <a:spcPts val="600"/>
              </a:spcBef>
              <a:spcAft>
                <a:spcPct val="0"/>
              </a:spcAft>
              <a:defRPr/>
            </a:pPr>
            <a:r>
              <a:rPr lang="en-US" sz="4800" b="1" dirty="0">
                <a:solidFill>
                  <a:srgbClr val="000000"/>
                </a:solidFill>
                <a:latin typeface="Times New Roman"/>
              </a:rPr>
              <a:t>God plants in every heart</a:t>
            </a:r>
          </a:p>
          <a:p>
            <a:pPr defTabSz="914400" fontAlgn="base">
              <a:spcBef>
                <a:spcPts val="600"/>
              </a:spcBef>
              <a:spcAft>
                <a:spcPct val="0"/>
              </a:spcAft>
              <a:defRPr/>
            </a:pPr>
            <a:r>
              <a:rPr lang="en-US" sz="4800" b="1" dirty="0">
                <a:solidFill>
                  <a:srgbClr val="000000"/>
                </a:solidFill>
                <a:latin typeface="Times New Roman"/>
              </a:rPr>
              <a:t>Revealing in our witness, </a:t>
            </a:r>
          </a:p>
          <a:p>
            <a:pPr defTabSz="914400" fontAlgn="base">
              <a:spcBef>
                <a:spcPts val="600"/>
              </a:spcBef>
              <a:spcAft>
                <a:spcPct val="0"/>
              </a:spcAft>
              <a:defRPr/>
            </a:pPr>
            <a:r>
              <a:rPr lang="en-US" sz="4800" b="1" dirty="0">
                <a:solidFill>
                  <a:srgbClr val="000000"/>
                </a:solidFill>
                <a:latin typeface="Times New Roman"/>
              </a:rPr>
              <a:t>The Master Teacher's art.</a:t>
            </a:r>
          </a:p>
        </p:txBody>
      </p:sp>
      <p:sp>
        <p:nvSpPr>
          <p:cNvPr id="5123" name="Rectangle 5">
            <a:extLst>
              <a:ext uri="{FF2B5EF4-FFF2-40B4-BE49-F238E27FC236}">
                <a16:creationId xmlns:a16="http://schemas.microsoft.com/office/drawing/2014/main" id="{9481160E-840C-6375-4739-3B189E6C5BA3}"/>
              </a:ext>
            </a:extLst>
          </p:cNvPr>
          <p:cNvSpPr>
            <a:spLocks noGrp="1" noChangeArrowheads="1"/>
          </p:cNvSpPr>
          <p:nvPr>
            <p:ph type="title" idx="4294967295"/>
          </p:nvPr>
        </p:nvSpPr>
        <p:spPr>
          <a:xfrm>
            <a:off x="0" y="-1676400"/>
            <a:ext cx="7772400" cy="1143000"/>
          </a:xfrm>
        </p:spPr>
        <p:txBody>
          <a:bodyPr>
            <a:normAutofit fontScale="90000"/>
          </a:bodyPr>
          <a:lstStyle/>
          <a:p>
            <a:pPr eaLnBrk="1" hangingPunct="1"/>
            <a:r>
              <a:rPr lang="en-US" altLang="en-US"/>
              <a:t>The Summons </a:t>
            </a:r>
            <a:br>
              <a:rPr lang="en-US" altLang="en-US"/>
            </a:br>
            <a:r>
              <a:rPr lang="en-US" altLang="en-US"/>
              <a:t>(Verse 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9E5805D4-E35B-DF40-722B-3EBDDF94A20A}"/>
              </a:ext>
            </a:extLst>
          </p:cNvPr>
          <p:cNvSpPr txBox="1">
            <a:spLocks noChangeArrowheads="1"/>
          </p:cNvSpPr>
          <p:nvPr/>
        </p:nvSpPr>
        <p:spPr bwMode="auto">
          <a:xfrm>
            <a:off x="568569" y="504094"/>
            <a:ext cx="10451123" cy="6032421"/>
          </a:xfrm>
          <a:prstGeom prst="rect">
            <a:avLst/>
          </a:prstGeom>
          <a:noFill/>
          <a:ln w="9525">
            <a:noFill/>
            <a:miter lim="800000"/>
            <a:headEnd/>
            <a:tailEnd/>
          </a:ln>
          <a:effectLst/>
        </p:spPr>
        <p:txBody>
          <a:bodyPr wrap="square">
            <a:spAutoFit/>
          </a:bodyPr>
          <a:lstStyle/>
          <a:p>
            <a:pPr defTabSz="914400" fontAlgn="base">
              <a:spcAft>
                <a:spcPct val="0"/>
              </a:spcAft>
              <a:defRPr/>
            </a:pPr>
            <a:r>
              <a:rPr lang="en-US" sz="5000" b="1" dirty="0">
                <a:solidFill>
                  <a:srgbClr val="000000"/>
                </a:solidFill>
                <a:latin typeface="Times New Roman"/>
              </a:rPr>
              <a:t>4. </a:t>
            </a:r>
            <a:r>
              <a:rPr lang="en-US" sz="4800" b="1" dirty="0">
                <a:solidFill>
                  <a:srgbClr val="000000"/>
                </a:solidFill>
                <a:latin typeface="Times New Roman"/>
              </a:rPr>
              <a:t>Go make of all disciples. </a:t>
            </a:r>
          </a:p>
          <a:p>
            <a:pPr defTabSz="914400" fontAlgn="base">
              <a:spcAft>
                <a:spcPct val="0"/>
              </a:spcAft>
              <a:defRPr/>
            </a:pPr>
            <a:r>
              <a:rPr lang="en-US" sz="4800" b="1" dirty="0">
                <a:solidFill>
                  <a:srgbClr val="000000"/>
                </a:solidFill>
                <a:latin typeface="Times New Roman"/>
              </a:rPr>
              <a:t>We welcome Thy command</a:t>
            </a:r>
          </a:p>
          <a:p>
            <a:pPr defTabSz="914400" fontAlgn="base">
              <a:spcAft>
                <a:spcPct val="0"/>
              </a:spcAft>
              <a:defRPr/>
            </a:pPr>
            <a:r>
              <a:rPr lang="en-US" sz="4800" b="1" dirty="0">
                <a:solidFill>
                  <a:srgbClr val="000000"/>
                </a:solidFill>
                <a:latin typeface="Times New Roman"/>
              </a:rPr>
              <a:t>Lo I am with you always</a:t>
            </a:r>
          </a:p>
          <a:p>
            <a:pPr defTabSz="914400" fontAlgn="base">
              <a:spcAft>
                <a:spcPct val="0"/>
              </a:spcAft>
              <a:defRPr/>
            </a:pPr>
            <a:r>
              <a:rPr lang="en-US" sz="4800" b="1" dirty="0">
                <a:solidFill>
                  <a:srgbClr val="000000"/>
                </a:solidFill>
                <a:latin typeface="Times New Roman"/>
              </a:rPr>
              <a:t>We take Thy guiding hand</a:t>
            </a:r>
          </a:p>
          <a:p>
            <a:pPr defTabSz="914400" fontAlgn="base">
              <a:spcAft>
                <a:spcPct val="0"/>
              </a:spcAft>
              <a:defRPr/>
            </a:pPr>
            <a:r>
              <a:rPr lang="en-US" sz="4800" b="1" dirty="0">
                <a:solidFill>
                  <a:srgbClr val="000000"/>
                </a:solidFill>
                <a:latin typeface="Times New Roman"/>
              </a:rPr>
              <a:t>The task looms large before us</a:t>
            </a:r>
          </a:p>
          <a:p>
            <a:pPr defTabSz="914400" fontAlgn="base">
              <a:spcAft>
                <a:spcPct val="0"/>
              </a:spcAft>
              <a:defRPr/>
            </a:pPr>
            <a:r>
              <a:rPr lang="en-US" sz="4800" b="1" dirty="0">
                <a:solidFill>
                  <a:srgbClr val="000000"/>
                </a:solidFill>
                <a:latin typeface="Times New Roman"/>
              </a:rPr>
              <a:t>We follow without fear</a:t>
            </a:r>
          </a:p>
          <a:p>
            <a:pPr defTabSz="914400" fontAlgn="base">
              <a:spcAft>
                <a:spcPct val="0"/>
              </a:spcAft>
              <a:defRPr/>
            </a:pPr>
            <a:r>
              <a:rPr lang="en-US" sz="4800" b="1" dirty="0">
                <a:solidFill>
                  <a:srgbClr val="000000"/>
                </a:solidFill>
                <a:latin typeface="Times New Roman"/>
              </a:rPr>
              <a:t>In heaven and earth Thy power </a:t>
            </a:r>
          </a:p>
          <a:p>
            <a:pPr defTabSz="914400" fontAlgn="base">
              <a:spcAft>
                <a:spcPct val="0"/>
              </a:spcAft>
              <a:defRPr/>
            </a:pPr>
            <a:r>
              <a:rPr lang="en-US" sz="4800" b="1" dirty="0">
                <a:solidFill>
                  <a:srgbClr val="000000"/>
                </a:solidFill>
                <a:latin typeface="Times New Roman"/>
              </a:rPr>
              <a:t>Shall bring God's kingdom here.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7ED95-CDCF-45A7-670A-8ED9991C0A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B7767CE-E776-6BD7-55E6-DD9D773DDA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1999" cy="4907902"/>
          </a:xfrm>
          <a:prstGeom prst="rect">
            <a:avLst/>
          </a:prstGeom>
        </p:spPr>
      </p:pic>
      <p:pic>
        <p:nvPicPr>
          <p:cNvPr id="8" name="Picture 7" descr="Logo&#10;&#10;Description automatically generated">
            <a:extLst>
              <a:ext uri="{FF2B5EF4-FFF2-40B4-BE49-F238E27FC236}">
                <a16:creationId xmlns:a16="http://schemas.microsoft.com/office/drawing/2014/main" id="{4912B097-B0A2-52BC-606A-E2E31CC6627F}"/>
              </a:ext>
            </a:extLst>
          </p:cNvPr>
          <p:cNvPicPr>
            <a:picLocks noChangeAspect="1"/>
          </p:cNvPicPr>
          <p:nvPr/>
        </p:nvPicPr>
        <p:blipFill rotWithShape="1">
          <a:blip r:embed="rId4">
            <a:extLst>
              <a:ext uri="{28A0092B-C50C-407E-A947-70E740481C1C}">
                <a14:useLocalDpi xmlns:a14="http://schemas.microsoft.com/office/drawing/2010/main" val="0"/>
              </a:ext>
            </a:extLst>
          </a:blip>
          <a:srcRect r="-2" b="3195"/>
          <a:stretch/>
        </p:blipFill>
        <p:spPr>
          <a:xfrm>
            <a:off x="436255" y="3353350"/>
            <a:ext cx="1317072" cy="3445005"/>
          </a:xfrm>
          <a:prstGeom prst="rect">
            <a:avLst/>
          </a:prstGeom>
        </p:spPr>
      </p:pic>
      <p:sp>
        <p:nvSpPr>
          <p:cNvPr id="2" name="Title 1">
            <a:extLst>
              <a:ext uri="{FF2B5EF4-FFF2-40B4-BE49-F238E27FC236}">
                <a16:creationId xmlns:a16="http://schemas.microsoft.com/office/drawing/2014/main" id="{207E2F8E-52EC-19A5-98A5-D2EE6973F6F5}"/>
              </a:ext>
            </a:extLst>
          </p:cNvPr>
          <p:cNvSpPr>
            <a:spLocks noGrp="1"/>
          </p:cNvSpPr>
          <p:nvPr>
            <p:ph type="title"/>
          </p:nvPr>
        </p:nvSpPr>
        <p:spPr>
          <a:xfrm>
            <a:off x="1665778" y="5223753"/>
            <a:ext cx="9404723" cy="914400"/>
          </a:xfrm>
        </p:spPr>
        <p:txBody>
          <a:bodyPr>
            <a:noAutofit/>
          </a:bodyPr>
          <a:lstStyle/>
          <a:p>
            <a:pPr algn="ctr"/>
            <a:r>
              <a:rPr kumimoji="0" lang="en-US" sz="6600" b="1" i="0" u="none" strike="noStrike" kern="1200" cap="all"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BENEDICTION</a:t>
            </a:r>
          </a:p>
        </p:txBody>
      </p:sp>
    </p:spTree>
    <p:extLst>
      <p:ext uri="{BB962C8B-B14F-4D97-AF65-F5344CB8AC3E}">
        <p14:creationId xmlns:p14="http://schemas.microsoft.com/office/powerpoint/2010/main" val="34006791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FDD52-BC7C-FCAE-51EE-02C71720D48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8B67967-58E7-A2DD-00BF-2C8C60EC8F9A}"/>
              </a:ext>
            </a:extLst>
          </p:cNvPr>
          <p:cNvSpPr txBox="1"/>
          <p:nvPr/>
        </p:nvSpPr>
        <p:spPr>
          <a:xfrm>
            <a:off x="419984" y="146301"/>
            <a:ext cx="11647970" cy="65248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Leader: </a:t>
            </a:r>
            <a:r>
              <a:rPr kumimoji="0" lang="en-US" sz="3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 in the peace of Christ, serving the Lord with gladness.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We will love, serve, and follow Christ wherever He leads.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Leader: </a:t>
            </a:r>
            <a:r>
              <a:rPr kumimoji="0" lang="en-US" sz="3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May the grace of our Lord Jesus Christ, the love of God, and the fellowship of the Holy Spirit be with you all.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Amen.</a:t>
            </a:r>
          </a:p>
        </p:txBody>
      </p:sp>
      <p:pic>
        <p:nvPicPr>
          <p:cNvPr id="2" name="Picture 1">
            <a:extLst>
              <a:ext uri="{FF2B5EF4-FFF2-40B4-BE49-F238E27FC236}">
                <a16:creationId xmlns:a16="http://schemas.microsoft.com/office/drawing/2014/main" id="{21B06765-101F-1002-5F75-E7B1CC5CD568}"/>
              </a:ext>
            </a:extLst>
          </p:cNvPr>
          <p:cNvPicPr>
            <a:picLocks noChangeAspect="1"/>
          </p:cNvPicPr>
          <p:nvPr/>
        </p:nvPicPr>
        <p:blipFill>
          <a:blip r:embed="rId3"/>
          <a:stretch>
            <a:fillRect/>
          </a:stretch>
        </p:blipFill>
        <p:spPr>
          <a:xfrm>
            <a:off x="22666" y="146301"/>
            <a:ext cx="493121" cy="1102207"/>
          </a:xfrm>
          <a:prstGeom prst="rect">
            <a:avLst/>
          </a:prstGeom>
        </p:spPr>
      </p:pic>
    </p:spTree>
    <p:extLst>
      <p:ext uri="{BB962C8B-B14F-4D97-AF65-F5344CB8AC3E}">
        <p14:creationId xmlns:p14="http://schemas.microsoft.com/office/powerpoint/2010/main" val="196405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83CC1920-17CA-0EA0-76CE-9B7481F137C5}"/>
              </a:ext>
            </a:extLst>
          </p:cNvPr>
          <p:cNvSpPr>
            <a:spLocks noGrp="1" noChangeArrowheads="1"/>
          </p:cNvSpPr>
          <p:nvPr>
            <p:ph type="title" idx="4294967295"/>
          </p:nvPr>
        </p:nvSpPr>
        <p:spPr>
          <a:xfrm>
            <a:off x="2209800" y="-1676400"/>
            <a:ext cx="7772400" cy="1143000"/>
          </a:xfrm>
        </p:spPr>
        <p:txBody>
          <a:bodyPr/>
          <a:lstStyle/>
          <a:p>
            <a:pPr eaLnBrk="1" hangingPunct="1"/>
            <a:r>
              <a:rPr lang="en-US" altLang="en-US"/>
              <a:t>Sweet, Sweet Spirit</a:t>
            </a:r>
            <a:br>
              <a:rPr lang="en-US" altLang="en-US"/>
            </a:br>
            <a:r>
              <a:rPr lang="en-US" altLang="en-US"/>
              <a:t>(Refrain)</a:t>
            </a:r>
          </a:p>
        </p:txBody>
      </p:sp>
      <p:sp>
        <p:nvSpPr>
          <p:cNvPr id="342022" name="Text Box 6">
            <a:extLst>
              <a:ext uri="{FF2B5EF4-FFF2-40B4-BE49-F238E27FC236}">
                <a16:creationId xmlns:a16="http://schemas.microsoft.com/office/drawing/2014/main" id="{BAE08C17-4480-B61E-3315-E1EBC7E80868}"/>
              </a:ext>
            </a:extLst>
          </p:cNvPr>
          <p:cNvSpPr txBox="1">
            <a:spLocks noChangeArrowheads="1"/>
          </p:cNvSpPr>
          <p:nvPr/>
        </p:nvSpPr>
        <p:spPr bwMode="auto">
          <a:xfrm>
            <a:off x="3733800" y="1828801"/>
            <a:ext cx="7086600" cy="3140075"/>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defTabSz="914400" fontAlgn="base">
              <a:spcBef>
                <a:spcPct val="50000"/>
              </a:spcBef>
              <a:spcAft>
                <a:spcPct val="0"/>
              </a:spcAft>
              <a:defRPr/>
            </a:pPr>
            <a:r>
              <a:rPr lang="en-US" sz="5000" b="1">
                <a:solidFill>
                  <a:srgbClr val="FFFFFF"/>
                </a:solidFill>
                <a:latin typeface="Times New Roman" pitchFamily="18" charset="0"/>
                <a:cs typeface="Arial" charset="0"/>
              </a:rPr>
              <a:t>Sweet Holy Spirit,</a:t>
            </a:r>
            <a:br>
              <a:rPr lang="en-US" sz="5000" b="1">
                <a:solidFill>
                  <a:srgbClr val="FFFFFF"/>
                </a:solidFill>
                <a:latin typeface="Times New Roman" pitchFamily="18" charset="0"/>
                <a:cs typeface="Arial" charset="0"/>
              </a:rPr>
            </a:br>
            <a:r>
              <a:rPr lang="en-US" sz="5000" b="1">
                <a:solidFill>
                  <a:srgbClr val="FFFFFF"/>
                </a:solidFill>
                <a:latin typeface="Times New Roman" pitchFamily="18" charset="0"/>
                <a:cs typeface="Arial" charset="0"/>
              </a:rPr>
              <a:t>sweet heavenly Dove,</a:t>
            </a:r>
            <a:br>
              <a:rPr lang="en-US" sz="5000" b="1">
                <a:solidFill>
                  <a:srgbClr val="FFFFFF"/>
                </a:solidFill>
                <a:latin typeface="Times New Roman" pitchFamily="18" charset="0"/>
                <a:cs typeface="Arial" charset="0"/>
              </a:rPr>
            </a:br>
            <a:r>
              <a:rPr lang="en-US" sz="5000" b="1">
                <a:solidFill>
                  <a:srgbClr val="FFFFFF"/>
                </a:solidFill>
                <a:latin typeface="Times New Roman" pitchFamily="18" charset="0"/>
                <a:cs typeface="Arial" charset="0"/>
              </a:rPr>
              <a:t>stay right here with us,</a:t>
            </a:r>
            <a:br>
              <a:rPr lang="en-US" sz="5000" b="1">
                <a:solidFill>
                  <a:srgbClr val="FFFFFF"/>
                </a:solidFill>
                <a:latin typeface="Times New Roman" pitchFamily="18" charset="0"/>
                <a:cs typeface="Arial" charset="0"/>
              </a:rPr>
            </a:br>
            <a:r>
              <a:rPr lang="en-US" sz="5000" b="1">
                <a:solidFill>
                  <a:srgbClr val="FFFFFF"/>
                </a:solidFill>
                <a:latin typeface="Times New Roman" pitchFamily="18" charset="0"/>
                <a:cs typeface="Arial" charset="0"/>
              </a:rPr>
              <a:t>filling us with your love;</a:t>
            </a:r>
          </a:p>
        </p:txBody>
      </p:sp>
      <p:sp>
        <p:nvSpPr>
          <p:cNvPr id="342023" name="Text Box 7">
            <a:extLst>
              <a:ext uri="{FF2B5EF4-FFF2-40B4-BE49-F238E27FC236}">
                <a16:creationId xmlns:a16="http://schemas.microsoft.com/office/drawing/2014/main" id="{4B01C8E9-51CC-6830-938A-AC1C661B8F09}"/>
              </a:ext>
            </a:extLst>
          </p:cNvPr>
          <p:cNvSpPr txBox="1">
            <a:spLocks noChangeArrowheads="1"/>
          </p:cNvSpPr>
          <p:nvPr/>
        </p:nvSpPr>
        <p:spPr bwMode="auto">
          <a:xfrm>
            <a:off x="3810000" y="990601"/>
            <a:ext cx="2133600" cy="701675"/>
          </a:xfrm>
          <a:prstGeom prst="rect">
            <a:avLst/>
          </a:prstGeom>
          <a:noFill/>
          <a:ln w="9525">
            <a:noFill/>
            <a:miter lim="800000"/>
            <a:headEnd/>
            <a:tailEnd/>
          </a:ln>
          <a:effectLst>
            <a:outerShdw dist="38100" dir="1800000" algn="ctr" rotWithShape="0">
              <a:schemeClr val="tx1"/>
            </a:outerShdw>
          </a:effectLst>
        </p:spPr>
        <p:txBody>
          <a:bodyPr>
            <a:spAutoFit/>
          </a:bodyPr>
          <a:lstStyle/>
          <a:p>
            <a:pPr algn="ctr" defTabSz="914400" fontAlgn="base">
              <a:spcBef>
                <a:spcPct val="50000"/>
              </a:spcBef>
              <a:spcAft>
                <a:spcPct val="0"/>
              </a:spcAft>
              <a:defRPr/>
            </a:pPr>
            <a:r>
              <a:rPr lang="en-US" sz="4000" b="1" i="1">
                <a:solidFill>
                  <a:srgbClr val="FFFF00"/>
                </a:solidFill>
                <a:latin typeface="Times New Roman" pitchFamily="18" charset="0"/>
                <a:cs typeface="Arial" charset="0"/>
              </a:rPr>
              <a:t>Refrain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FFEFEF67-713E-44A0-A7F0-E052C30C52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8" r="1" b="1"/>
          <a:stretch/>
        </p:blipFill>
        <p:spPr bwMode="auto">
          <a:xfrm>
            <a:off x="1929265" y="920227"/>
            <a:ext cx="8252325" cy="5506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654D6F1E-E898-4043-9FED-20E8EC08A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412" y="430910"/>
            <a:ext cx="967137" cy="1734775"/>
          </a:xfrm>
          <a:prstGeom prst="rect">
            <a:avLst/>
          </a:prstGeom>
        </p:spPr>
      </p:pic>
    </p:spTree>
    <p:extLst>
      <p:ext uri="{BB962C8B-B14F-4D97-AF65-F5344CB8AC3E}">
        <p14:creationId xmlns:p14="http://schemas.microsoft.com/office/powerpoint/2010/main" val="4004752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indoor, candle, lit&#10;&#10;Description automatically generated">
            <a:extLst>
              <a:ext uri="{FF2B5EF4-FFF2-40B4-BE49-F238E27FC236}">
                <a16:creationId xmlns:a16="http://schemas.microsoft.com/office/drawing/2014/main" id="{36E419CE-4268-6348-DE1B-D25F2260ADF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0714" r="-1" b="-1"/>
          <a:stretch/>
        </p:blipFill>
        <p:spPr>
          <a:xfrm>
            <a:off x="0" y="1653701"/>
            <a:ext cx="12191999" cy="5204299"/>
          </a:xfrm>
          <a:prstGeom prst="rect">
            <a:avLst/>
          </a:prstGeom>
        </p:spPr>
      </p:pic>
      <p:sp>
        <p:nvSpPr>
          <p:cNvPr id="4" name="Title 1">
            <a:extLst>
              <a:ext uri="{FF2B5EF4-FFF2-40B4-BE49-F238E27FC236}">
                <a16:creationId xmlns:a16="http://schemas.microsoft.com/office/drawing/2014/main" id="{C4AD8C74-8019-7762-9237-F05EC20BA17A}"/>
              </a:ext>
            </a:extLst>
          </p:cNvPr>
          <p:cNvSpPr txBox="1">
            <a:spLocks/>
          </p:cNvSpPr>
          <p:nvPr/>
        </p:nvSpPr>
        <p:spPr>
          <a:xfrm>
            <a:off x="1221524" y="354831"/>
            <a:ext cx="10611469" cy="1080223"/>
          </a:xfrm>
          <a:prstGeom prst="rect">
            <a:avLst/>
          </a:prstGeom>
        </p:spPr>
        <p:txBody>
          <a:bodyPr vert="horz" lIns="91440" tIns="45720" rIns="91440" bIns="45720" rtlCol="0" anchor="b" anchorCtr="1">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90000"/>
              </a:lnSpc>
              <a:spcAft>
                <a:spcPts val="444"/>
              </a:spcAft>
            </a:pPr>
            <a:r>
              <a:rPr lang="en-US" sz="6600" b="1" cap="all" spc="148" dirty="0">
                <a:solidFill>
                  <a:schemeClr val="tx1"/>
                </a:solidFill>
                <a:latin typeface="Arial" panose="020B0604020202020204" pitchFamily="34" charset="0"/>
                <a:cs typeface="Arial" panose="020B0604020202020204" pitchFamily="34" charset="0"/>
              </a:rPr>
              <a:t>Carry out the light</a:t>
            </a:r>
            <a:endParaRPr lang="en-US" sz="6600" b="1" cap="all" spc="200" dirty="0">
              <a:solidFill>
                <a:schemeClr val="tx1"/>
              </a:solidFill>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654D6F1E-E898-4043-9FED-20E8EC08AD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7837" y="1744140"/>
            <a:ext cx="1789889" cy="4248097"/>
          </a:xfrm>
          <a:prstGeom prst="rect">
            <a:avLst/>
          </a:prstGeom>
        </p:spPr>
      </p:pic>
    </p:spTree>
    <p:extLst>
      <p:ext uri="{BB962C8B-B14F-4D97-AF65-F5344CB8AC3E}">
        <p14:creationId xmlns:p14="http://schemas.microsoft.com/office/powerpoint/2010/main" val="355055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Text Box 2">
            <a:extLst>
              <a:ext uri="{FF2B5EF4-FFF2-40B4-BE49-F238E27FC236}">
                <a16:creationId xmlns:a16="http://schemas.microsoft.com/office/drawing/2014/main" id="{A3F593D9-18E4-C4FD-1049-A563B04BB752}"/>
              </a:ext>
            </a:extLst>
          </p:cNvPr>
          <p:cNvSpPr txBox="1">
            <a:spLocks noChangeArrowheads="1"/>
          </p:cNvSpPr>
          <p:nvPr/>
        </p:nvSpPr>
        <p:spPr bwMode="auto">
          <a:xfrm>
            <a:off x="3962400" y="1752600"/>
            <a:ext cx="6705600" cy="2400300"/>
          </a:xfrm>
          <a:prstGeom prst="rect">
            <a:avLst/>
          </a:prstGeom>
          <a:noFill/>
          <a:ln w="9525">
            <a:noFill/>
            <a:miter lim="800000"/>
            <a:headEnd/>
            <a:tailEnd/>
          </a:ln>
          <a:effectLst>
            <a:outerShdw dist="45791" dir="2021404" algn="ctr" rotWithShape="0">
              <a:schemeClr val="tx1"/>
            </a:outerShdw>
          </a:effectLst>
        </p:spPr>
        <p:txBody>
          <a:bodyPr>
            <a:spAutoFit/>
          </a:bodyPr>
          <a:lstStyle/>
          <a:p>
            <a:pPr algn="ctr" defTabSz="914400" fontAlgn="base">
              <a:spcBef>
                <a:spcPct val="50000"/>
              </a:spcBef>
              <a:spcAft>
                <a:spcPct val="0"/>
              </a:spcAft>
              <a:defRPr/>
            </a:pPr>
            <a:r>
              <a:rPr lang="en-US" sz="5000" b="1">
                <a:solidFill>
                  <a:srgbClr val="FFFFFF"/>
                </a:solidFill>
                <a:latin typeface="Times New Roman" pitchFamily="18" charset="0"/>
                <a:cs typeface="Arial" charset="0"/>
              </a:rPr>
              <a:t>and for these blessings</a:t>
            </a:r>
            <a:br>
              <a:rPr lang="en-US" sz="5000" b="1">
                <a:solidFill>
                  <a:srgbClr val="FFFFFF"/>
                </a:solidFill>
                <a:latin typeface="Times New Roman" pitchFamily="18" charset="0"/>
                <a:cs typeface="Arial" charset="0"/>
              </a:rPr>
            </a:br>
            <a:r>
              <a:rPr lang="en-US" sz="5000" b="1">
                <a:solidFill>
                  <a:srgbClr val="FFFFFF"/>
                </a:solidFill>
                <a:latin typeface="Times New Roman" pitchFamily="18" charset="0"/>
                <a:cs typeface="Arial" charset="0"/>
              </a:rPr>
              <a:t>we lift our hearts </a:t>
            </a:r>
          </a:p>
          <a:p>
            <a:pPr algn="ctr" defTabSz="914400" fontAlgn="base">
              <a:spcAft>
                <a:spcPct val="0"/>
              </a:spcAft>
              <a:defRPr/>
            </a:pPr>
            <a:r>
              <a:rPr lang="en-US" sz="5000" b="1">
                <a:solidFill>
                  <a:srgbClr val="FFFFFF"/>
                </a:solidFill>
                <a:latin typeface="Times New Roman" pitchFamily="18" charset="0"/>
                <a:cs typeface="Arial" charset="0"/>
              </a:rPr>
              <a:t>in praise;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341CAD-EB18-3E4D-1D27-C7D926A1523C}"/>
              </a:ext>
            </a:extLst>
          </p:cNvPr>
          <p:cNvSpPr txBox="1"/>
          <p:nvPr/>
        </p:nvSpPr>
        <p:spPr>
          <a:xfrm>
            <a:off x="3352800" y="914401"/>
            <a:ext cx="7315200" cy="4708525"/>
          </a:xfrm>
          <a:prstGeom prst="rect">
            <a:avLst/>
          </a:prstGeom>
          <a:noFill/>
          <a:effectLst>
            <a:outerShdw blurRad="50800" dist="50800" dir="1800000" algn="ctr" rotWithShape="0">
              <a:schemeClr val="tx1"/>
            </a:outerShdw>
          </a:effectLst>
        </p:spPr>
        <p:txBody>
          <a:bodyPr>
            <a:spAutoFit/>
          </a:bodyPr>
          <a:lstStyle/>
          <a:p>
            <a:pPr algn="ctr" defTabSz="914400" fontAlgn="base">
              <a:spcBef>
                <a:spcPct val="0"/>
              </a:spcBef>
              <a:spcAft>
                <a:spcPct val="0"/>
              </a:spcAft>
              <a:defRPr/>
            </a:pPr>
            <a:r>
              <a:rPr lang="en-US" sz="5000" b="1" dirty="0">
                <a:solidFill>
                  <a:srgbClr val="FFFFFF"/>
                </a:solidFill>
                <a:latin typeface="Times New Roman" pitchFamily="18" charset="0"/>
                <a:cs typeface="Arial" charset="0"/>
              </a:rPr>
              <a:t>without a doubt </a:t>
            </a:r>
          </a:p>
          <a:p>
            <a:pPr algn="ctr" defTabSz="914400" fontAlgn="base">
              <a:spcBef>
                <a:spcPct val="0"/>
              </a:spcBef>
              <a:spcAft>
                <a:spcPct val="0"/>
              </a:spcAft>
              <a:defRPr/>
            </a:pPr>
            <a:r>
              <a:rPr lang="en-US" sz="5000" b="1" dirty="0">
                <a:solidFill>
                  <a:srgbClr val="FFFFFF"/>
                </a:solidFill>
                <a:latin typeface="Times New Roman" pitchFamily="18" charset="0"/>
                <a:cs typeface="Arial" charset="0"/>
              </a:rPr>
              <a:t>we’ll know</a:t>
            </a:r>
            <a:br>
              <a:rPr lang="en-US" sz="5000" b="1" dirty="0">
                <a:solidFill>
                  <a:srgbClr val="FFFFFF"/>
                </a:solidFill>
                <a:latin typeface="Times New Roman" pitchFamily="18" charset="0"/>
                <a:cs typeface="Arial" charset="0"/>
              </a:rPr>
            </a:br>
            <a:r>
              <a:rPr lang="en-US" sz="5000" b="1" dirty="0">
                <a:solidFill>
                  <a:srgbClr val="FFFFFF"/>
                </a:solidFill>
                <a:latin typeface="Times New Roman" pitchFamily="18" charset="0"/>
                <a:cs typeface="Arial" charset="0"/>
              </a:rPr>
              <a:t>that we have </a:t>
            </a:r>
          </a:p>
          <a:p>
            <a:pPr algn="ctr" defTabSz="914400" fontAlgn="base">
              <a:spcBef>
                <a:spcPct val="0"/>
              </a:spcBef>
              <a:spcAft>
                <a:spcPct val="0"/>
              </a:spcAft>
              <a:defRPr/>
            </a:pPr>
            <a:r>
              <a:rPr lang="en-US" sz="5000" b="1" dirty="0">
                <a:solidFill>
                  <a:srgbClr val="FFFFFF"/>
                </a:solidFill>
                <a:latin typeface="Times New Roman" pitchFamily="18" charset="0"/>
                <a:cs typeface="Arial" charset="0"/>
              </a:rPr>
              <a:t>been revived</a:t>
            </a:r>
            <a:br>
              <a:rPr lang="en-US" sz="5000" b="1" dirty="0">
                <a:solidFill>
                  <a:srgbClr val="FFFFFF"/>
                </a:solidFill>
                <a:latin typeface="Times New Roman" pitchFamily="18" charset="0"/>
                <a:cs typeface="Arial" charset="0"/>
              </a:rPr>
            </a:br>
            <a:r>
              <a:rPr lang="en-US" sz="5000" b="1" dirty="0">
                <a:solidFill>
                  <a:srgbClr val="FFFFFF"/>
                </a:solidFill>
                <a:latin typeface="Times New Roman" pitchFamily="18" charset="0"/>
                <a:cs typeface="Arial" charset="0"/>
              </a:rPr>
              <a:t>when we shall</a:t>
            </a:r>
            <a:br>
              <a:rPr lang="en-US" sz="5000" b="1" dirty="0">
                <a:solidFill>
                  <a:srgbClr val="FFFFFF"/>
                </a:solidFill>
                <a:latin typeface="Times New Roman" pitchFamily="18" charset="0"/>
                <a:cs typeface="Arial" charset="0"/>
              </a:rPr>
            </a:br>
            <a:r>
              <a:rPr lang="en-US" sz="5000" b="1" dirty="0">
                <a:solidFill>
                  <a:srgbClr val="FFFFFF"/>
                </a:solidFill>
                <a:latin typeface="Times New Roman" pitchFamily="18" charset="0"/>
                <a:cs typeface="Arial" charset="0"/>
              </a:rPr>
              <a:t>leave this place.</a:t>
            </a:r>
            <a:endParaRPr lang="en-US" sz="5000" b="1" dirty="0">
              <a:solidFill>
                <a:srgbClr val="FFFFFF"/>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5EC5-390F-4CA5-B99B-43A2A6E83013}"/>
              </a:ext>
            </a:extLst>
          </p:cNvPr>
          <p:cNvSpPr>
            <a:spLocks noGrp="1"/>
          </p:cNvSpPr>
          <p:nvPr>
            <p:ph type="title" idx="4294967295"/>
          </p:nvPr>
        </p:nvSpPr>
        <p:spPr>
          <a:xfrm>
            <a:off x="0" y="115888"/>
            <a:ext cx="7108825" cy="1030287"/>
          </a:xfrm>
        </p:spPr>
        <p:txBody>
          <a:bodyPr vert="horz" lIns="91440" tIns="45720" rIns="91440" bIns="45720" rtlCol="0" anchor="ctr">
            <a:normAutofit/>
          </a:bodyPr>
          <a:lstStyle/>
          <a:p>
            <a:pPr algn="ctr"/>
            <a:r>
              <a:rPr lang="en-US" sz="5400" b="1" dirty="0">
                <a:solidFill>
                  <a:schemeClr val="tx1"/>
                </a:solidFill>
                <a:latin typeface="Arial" panose="020B0604020202020204" pitchFamily="34" charset="0"/>
                <a:cs typeface="Arial" panose="020B0604020202020204" pitchFamily="34" charset="0"/>
              </a:rPr>
              <a:t>“</a:t>
            </a:r>
            <a:r>
              <a:rPr lang="en-US" sz="5400" b="1" u="sng" dirty="0">
                <a:solidFill>
                  <a:schemeClr val="tx1"/>
                </a:solidFill>
                <a:latin typeface="Arial" panose="020B0604020202020204" pitchFamily="34" charset="0"/>
                <a:cs typeface="Arial" panose="020B0604020202020204" pitchFamily="34" charset="0"/>
              </a:rPr>
              <a:t>DOXOLOGY</a:t>
            </a:r>
            <a:r>
              <a:rPr lang="en-US" sz="5400" b="1" dirty="0">
                <a:solidFill>
                  <a:schemeClr val="tx1"/>
                </a:solidFill>
                <a:latin typeface="Arial" panose="020B0604020202020204" pitchFamily="34" charset="0"/>
                <a:cs typeface="Arial" panose="020B0604020202020204" pitchFamily="34" charset="0"/>
              </a:rPr>
              <a:t>”</a:t>
            </a:r>
          </a:p>
        </p:txBody>
      </p:sp>
      <p:pic>
        <p:nvPicPr>
          <p:cNvPr id="5" name="Picture 4" descr="Logo&#10;&#10;Description automatically generated">
            <a:extLst>
              <a:ext uri="{FF2B5EF4-FFF2-40B4-BE49-F238E27FC236}">
                <a16:creationId xmlns:a16="http://schemas.microsoft.com/office/drawing/2014/main" id="{D4267D72-86DC-4699-9C84-EF35492A0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07" y="338241"/>
            <a:ext cx="1069222" cy="1917889"/>
          </a:xfrm>
          <a:prstGeom prst="rect">
            <a:avLst/>
          </a:prstGeom>
        </p:spPr>
      </p:pic>
      <p:sp>
        <p:nvSpPr>
          <p:cNvPr id="4" name="TextBox 3">
            <a:extLst>
              <a:ext uri="{FF2B5EF4-FFF2-40B4-BE49-F238E27FC236}">
                <a16:creationId xmlns:a16="http://schemas.microsoft.com/office/drawing/2014/main" id="{C3A34424-483D-43D0-BF4A-A7AFD7CAD552}"/>
              </a:ext>
            </a:extLst>
          </p:cNvPr>
          <p:cNvSpPr txBox="1"/>
          <p:nvPr/>
        </p:nvSpPr>
        <p:spPr>
          <a:xfrm>
            <a:off x="1400783" y="1448196"/>
            <a:ext cx="10265859" cy="5022942"/>
          </a:xfrm>
          <a:prstGeom prst="rect">
            <a:avLst/>
          </a:prstGeom>
        </p:spPr>
        <p:txBody>
          <a:bodyPr vert="horz" lIns="91440" tIns="45720" rIns="91440" bIns="45720" rtlCol="0">
            <a:noAutofit/>
          </a:bodyPr>
          <a:lstStyle/>
          <a:p>
            <a:pPr defTabSz="914400">
              <a:lnSpc>
                <a:spcPct val="90000"/>
              </a:lnSpc>
              <a:spcAft>
                <a:spcPts val="1000"/>
              </a:spcAft>
              <a:defRPr/>
            </a:pPr>
            <a:r>
              <a:rPr lang="en-US" sz="4800" b="1" dirty="0">
                <a:latin typeface="Arial" panose="020B0604020202020204" pitchFamily="34" charset="0"/>
                <a:cs typeface="Arial" panose="020B0604020202020204" pitchFamily="34" charset="0"/>
              </a:rPr>
              <a:t>Praise God, from whom all blessings flow; Praise Him, all creatures here below; </a:t>
            </a:r>
          </a:p>
          <a:p>
            <a:pPr defTabSz="914400">
              <a:lnSpc>
                <a:spcPct val="90000"/>
              </a:lnSpc>
              <a:spcAft>
                <a:spcPts val="1000"/>
              </a:spcAft>
              <a:defRPr/>
            </a:pPr>
            <a:endParaRPr lang="en-US" sz="2400" b="1" dirty="0">
              <a:latin typeface="Arial" panose="020B0604020202020204" pitchFamily="34" charset="0"/>
              <a:cs typeface="Arial" panose="020B0604020202020204" pitchFamily="34" charset="0"/>
            </a:endParaRPr>
          </a:p>
          <a:p>
            <a:pPr defTabSz="914400">
              <a:lnSpc>
                <a:spcPct val="90000"/>
              </a:lnSpc>
              <a:spcAft>
                <a:spcPts val="1000"/>
              </a:spcAft>
              <a:defRPr/>
            </a:pPr>
            <a:r>
              <a:rPr lang="en-US" sz="4800" b="1" dirty="0">
                <a:latin typeface="Arial" panose="020B0604020202020204" pitchFamily="34" charset="0"/>
                <a:cs typeface="Arial" panose="020B0604020202020204" pitchFamily="34" charset="0"/>
              </a:rPr>
              <a:t>Praise Him above, ye heavenly host; Praise Father, Son, and Holy Ghost! Amen.</a:t>
            </a:r>
          </a:p>
        </p:txBody>
      </p:sp>
    </p:spTree>
    <p:extLst>
      <p:ext uri="{BB962C8B-B14F-4D97-AF65-F5344CB8AC3E}">
        <p14:creationId xmlns:p14="http://schemas.microsoft.com/office/powerpoint/2010/main" val="755401618"/>
      </p:ext>
    </p:extLst>
  </p:cSld>
  <p:clrMapOvr>
    <a:masterClrMapping/>
  </p:clrMapOvr>
</p:sld>
</file>

<file path=ppt/theme/theme1.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19037</TotalTime>
  <Words>1726</Words>
  <Application>Microsoft Office PowerPoint</Application>
  <PresentationFormat>Widescreen</PresentationFormat>
  <Paragraphs>188</Paragraphs>
  <Slides>61</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61</vt:i4>
      </vt:variant>
    </vt:vector>
  </HeadingPairs>
  <TitlesOfParts>
    <vt:vector size="69" baseType="lpstr">
      <vt:lpstr>Aptos</vt:lpstr>
      <vt:lpstr>Aptos Display</vt:lpstr>
      <vt:lpstr>Arial</vt:lpstr>
      <vt:lpstr>Calibri</vt:lpstr>
      <vt:lpstr>Times New Roman</vt:lpstr>
      <vt:lpstr>4_Default Design</vt:lpstr>
      <vt:lpstr>Office Theme</vt:lpstr>
      <vt:lpstr>1_Default Design</vt:lpstr>
      <vt:lpstr>PowerPoint Presentation</vt:lpstr>
      <vt:lpstr>PowerPoint Presentation</vt:lpstr>
      <vt:lpstr>CENTERING SONG</vt:lpstr>
      <vt:lpstr>Sweet, Sweet Spirit (Verse)</vt:lpstr>
      <vt:lpstr>PowerPoint Presentation</vt:lpstr>
      <vt:lpstr>Sweet, Sweet Spirit (Refrain)</vt:lpstr>
      <vt:lpstr>PowerPoint Presentation</vt:lpstr>
      <vt:lpstr>PowerPoint Presentation</vt:lpstr>
      <vt:lpstr>“DOXOLOGY”</vt:lpstr>
      <vt:lpstr>PowerPoint Presentation</vt:lpstr>
      <vt:lpstr>PowerPoint Presentation</vt:lpstr>
      <vt:lpstr>PowerPoint Presentation</vt:lpstr>
      <vt:lpstr>PowerPoint Presentation</vt:lpstr>
      <vt:lpstr>I Am Thine, O Lord (Verse 1)</vt:lpstr>
      <vt:lpstr>PowerPoint Presentation</vt:lpstr>
      <vt:lpstr>I Am Thine, O Lord  (Refrain)</vt:lpstr>
      <vt:lpstr>PowerPoint Presentation</vt:lpstr>
      <vt:lpstr>I Am Thine, O Lord  (Verse 2)</vt:lpstr>
      <vt:lpstr>PowerPoint Presentation</vt:lpstr>
      <vt:lpstr>I Am Thine, O Lord  (Refrain)</vt:lpstr>
      <vt:lpstr>PowerPoint Presentation</vt:lpstr>
      <vt:lpstr>I Am Thine, O Lord  (Verse 3)</vt:lpstr>
      <vt:lpstr>PowerPoint Presentation</vt:lpstr>
      <vt:lpstr>I Am Thine, O Lord  (Refrain)</vt:lpstr>
      <vt:lpstr>PowerPoint Presentation</vt:lpstr>
      <vt:lpstr>I Am Thine, O Lord  (Verse 4)</vt:lpstr>
      <vt:lpstr>PowerPoint Presentation</vt:lpstr>
      <vt:lpstr>I Am Thine, O Lord  (Refrain)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FOR ILLUMINATION</vt:lpstr>
      <vt:lpstr>PowerPoint Presentation</vt:lpstr>
      <vt:lpstr>Scripture     Matthew 28:18–20</vt:lpstr>
      <vt:lpstr>PowerPoint Presentation</vt:lpstr>
      <vt:lpstr>SERMON The Church Final Assignment </vt:lpstr>
      <vt:lpstr>PowerPoint Presentation</vt:lpstr>
      <vt:lpstr>PowerPoint Presentation</vt:lpstr>
      <vt:lpstr>PowerPoint Presentation</vt:lpstr>
      <vt:lpstr>PRAYERS OF THE PEOPLE</vt:lpstr>
      <vt:lpstr>PowerPoint Presentation</vt:lpstr>
      <vt:lpstr>PowerPoint Presentation</vt:lpstr>
      <vt:lpstr>CLOSING SONG  “The Summons” </vt:lpstr>
      <vt:lpstr>PowerPoint Presentation</vt:lpstr>
      <vt:lpstr>The Summons (Verse 1)</vt:lpstr>
      <vt:lpstr>PowerPoint Presentation</vt:lpstr>
      <vt:lpstr>The Summons  (Verse 2)</vt:lpstr>
      <vt:lpstr>PowerPoint Presentation</vt:lpstr>
      <vt:lpstr>BENEDICTION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Lacey and Pat Hughes</dc:creator>
  <cp:lastModifiedBy>nathan barnes</cp:lastModifiedBy>
  <cp:revision>14</cp:revision>
  <cp:lastPrinted>2026-06-07T02:26:09Z</cp:lastPrinted>
  <dcterms:created xsi:type="dcterms:W3CDTF">2026-02-15T03:34:44Z</dcterms:created>
  <dcterms:modified xsi:type="dcterms:W3CDTF">2026-07-09T16:49:04Z</dcterms:modified>
</cp:coreProperties>
</file>