
<file path=[Content_Types].xml><?xml version="1.0" encoding="utf-8"?>
<Types xmlns="http://schemas.openxmlformats.org/package/2006/content-types">
  <Default Extension="1"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4.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5.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6.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7.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495" r:id="rId1"/>
    <p:sldMasterId id="2147485591" r:id="rId2"/>
    <p:sldMasterId id="2147485735" r:id="rId3"/>
    <p:sldMasterId id="2147485795" r:id="rId4"/>
    <p:sldMasterId id="2147486118" r:id="rId5"/>
    <p:sldMasterId id="2147486130" r:id="rId6"/>
    <p:sldMasterId id="2147486142" r:id="rId7"/>
    <p:sldMasterId id="2147486154" r:id="rId8"/>
  </p:sldMasterIdLst>
  <p:notesMasterIdLst>
    <p:notesMasterId r:id="rId100"/>
  </p:notesMasterIdLst>
  <p:sldIdLst>
    <p:sldId id="546" r:id="rId9"/>
    <p:sldId id="547" r:id="rId10"/>
    <p:sldId id="1765" r:id="rId11"/>
    <p:sldId id="1766" r:id="rId12"/>
    <p:sldId id="1145" r:id="rId13"/>
    <p:sldId id="1876" r:id="rId14"/>
    <p:sldId id="257" r:id="rId15"/>
    <p:sldId id="258" r:id="rId16"/>
    <p:sldId id="259" r:id="rId17"/>
    <p:sldId id="529" r:id="rId18"/>
    <p:sldId id="1142" r:id="rId19"/>
    <p:sldId id="1294" r:id="rId20"/>
    <p:sldId id="1143" r:id="rId21"/>
    <p:sldId id="804" r:id="rId22"/>
    <p:sldId id="1877" r:id="rId23"/>
    <p:sldId id="860" r:id="rId24"/>
    <p:sldId id="1878" r:id="rId25"/>
    <p:sldId id="1879" r:id="rId26"/>
    <p:sldId id="1880" r:id="rId27"/>
    <p:sldId id="1252" r:id="rId28"/>
    <p:sldId id="1881" r:id="rId29"/>
    <p:sldId id="1272" r:id="rId30"/>
    <p:sldId id="256" r:id="rId31"/>
    <p:sldId id="266" r:id="rId32"/>
    <p:sldId id="1882" r:id="rId33"/>
    <p:sldId id="270" r:id="rId34"/>
    <p:sldId id="271" r:id="rId35"/>
    <p:sldId id="1883" r:id="rId36"/>
    <p:sldId id="272" r:id="rId37"/>
    <p:sldId id="273" r:id="rId38"/>
    <p:sldId id="261" r:id="rId39"/>
    <p:sldId id="274" r:id="rId40"/>
    <p:sldId id="275" r:id="rId41"/>
    <p:sldId id="260" r:id="rId42"/>
    <p:sldId id="1144" r:id="rId43"/>
    <p:sldId id="555" r:id="rId44"/>
    <p:sldId id="797" r:id="rId45"/>
    <p:sldId id="805" r:id="rId46"/>
    <p:sldId id="1782" r:id="rId47"/>
    <p:sldId id="1884" r:id="rId48"/>
    <p:sldId id="1885" r:id="rId49"/>
    <p:sldId id="1886" r:id="rId50"/>
    <p:sldId id="1822" r:id="rId51"/>
    <p:sldId id="798" r:id="rId52"/>
    <p:sldId id="643" r:id="rId53"/>
    <p:sldId id="867" r:id="rId54"/>
    <p:sldId id="868" r:id="rId55"/>
    <p:sldId id="800" r:id="rId56"/>
    <p:sldId id="869" r:id="rId57"/>
    <p:sldId id="1309" r:id="rId58"/>
    <p:sldId id="1636" r:id="rId59"/>
    <p:sldId id="1637" r:id="rId60"/>
    <p:sldId id="321" r:id="rId61"/>
    <p:sldId id="322" r:id="rId62"/>
    <p:sldId id="323" r:id="rId63"/>
    <p:sldId id="324" r:id="rId64"/>
    <p:sldId id="325" r:id="rId65"/>
    <p:sldId id="326" r:id="rId66"/>
    <p:sldId id="341" r:id="rId67"/>
    <p:sldId id="327" r:id="rId68"/>
    <p:sldId id="870" r:id="rId69"/>
    <p:sldId id="329" r:id="rId70"/>
    <p:sldId id="330" r:id="rId71"/>
    <p:sldId id="331" r:id="rId72"/>
    <p:sldId id="871" r:id="rId73"/>
    <p:sldId id="1638" r:id="rId74"/>
    <p:sldId id="1639" r:id="rId75"/>
    <p:sldId id="335" r:id="rId76"/>
    <p:sldId id="336" r:id="rId77"/>
    <p:sldId id="337" r:id="rId78"/>
    <p:sldId id="338" r:id="rId79"/>
    <p:sldId id="339" r:id="rId80"/>
    <p:sldId id="589" r:id="rId81"/>
    <p:sldId id="803" r:id="rId82"/>
    <p:sldId id="1757" r:id="rId83"/>
    <p:sldId id="1758" r:id="rId84"/>
    <p:sldId id="862" r:id="rId85"/>
    <p:sldId id="994" r:id="rId86"/>
    <p:sldId id="1887" r:id="rId87"/>
    <p:sldId id="1835" r:id="rId88"/>
    <p:sldId id="995" r:id="rId89"/>
    <p:sldId id="1836" r:id="rId90"/>
    <p:sldId id="1888" r:id="rId91"/>
    <p:sldId id="996" r:id="rId92"/>
    <p:sldId id="997" r:id="rId93"/>
    <p:sldId id="1837" r:id="rId94"/>
    <p:sldId id="998" r:id="rId95"/>
    <p:sldId id="1199" r:id="rId96"/>
    <p:sldId id="536" r:id="rId97"/>
    <p:sldId id="1250" r:id="rId98"/>
    <p:sldId id="537" r:id="rId99"/>
  </p:sldIdLst>
  <p:sldSz cx="9144000" cy="6858000" type="screen4x3"/>
  <p:notesSz cx="6881813"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C9900"/>
    <a:srgbClr val="990099"/>
    <a:srgbClr val="CC0099"/>
    <a:srgbClr val="993366"/>
    <a:srgbClr val="53334A"/>
    <a:srgbClr val="F0E6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363" autoAdjust="0"/>
    <p:restoredTop sz="80493" autoAdjust="0"/>
  </p:normalViewPr>
  <p:slideViewPr>
    <p:cSldViewPr snapToGrid="0">
      <p:cViewPr varScale="1">
        <p:scale>
          <a:sx n="75" d="100"/>
          <a:sy n="75" d="100"/>
        </p:scale>
        <p:origin x="1602" y="294"/>
      </p:cViewPr>
      <p:guideLst/>
    </p:cSldViewPr>
  </p:slid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103"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6434"/>
          </a:xfrm>
          <a:prstGeom prst="rect">
            <a:avLst/>
          </a:prstGeom>
        </p:spPr>
        <p:txBody>
          <a:bodyPr vert="horz" lIns="92446" tIns="46223" rIns="92446" bIns="46223" rtlCol="0"/>
          <a:lstStyle>
            <a:lvl1pPr algn="r">
              <a:defRPr sz="1200"/>
            </a:lvl1pPr>
          </a:lstStyle>
          <a:p>
            <a:fld id="{80E8AFB1-97F4-4589-80D0-11A09A75F6BC}" type="datetimeFigureOut">
              <a:rPr lang="en-US" smtClean="0"/>
              <a:t>8/2/2025</a:t>
            </a:fld>
            <a:endParaRPr lang="en-US"/>
          </a:p>
        </p:txBody>
      </p:sp>
      <p:sp>
        <p:nvSpPr>
          <p:cNvPr id="4" name="Slide Image Placeholder 3"/>
          <p:cNvSpPr>
            <a:spLocks noGrp="1" noRot="1" noChangeAspect="1"/>
          </p:cNvSpPr>
          <p:nvPr>
            <p:ph type="sldImg" idx="2"/>
          </p:nvPr>
        </p:nvSpPr>
        <p:spPr>
          <a:xfrm>
            <a:off x="1350963" y="1162050"/>
            <a:ext cx="4179887" cy="313690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6433"/>
          </a:xfrm>
          <a:prstGeom prst="rect">
            <a:avLst/>
          </a:prstGeom>
        </p:spPr>
        <p:txBody>
          <a:bodyPr vert="horz" lIns="92446" tIns="46223" rIns="92446" bIns="46223" rtlCol="0" anchor="b"/>
          <a:lstStyle>
            <a:lvl1pPr algn="r">
              <a:defRPr sz="1200"/>
            </a:lvl1pPr>
          </a:lstStyle>
          <a:p>
            <a:fld id="{C5003FC0-7691-4F1F-835A-3B3A0D1437A4}" type="slidenum">
              <a:rPr lang="en-US" smtClean="0"/>
              <a:t>‹#›</a:t>
            </a:fld>
            <a:endParaRPr lang="en-US"/>
          </a:p>
        </p:txBody>
      </p:sp>
    </p:spTree>
    <p:extLst>
      <p:ext uri="{BB962C8B-B14F-4D97-AF65-F5344CB8AC3E}">
        <p14:creationId xmlns:p14="http://schemas.microsoft.com/office/powerpoint/2010/main" val="3569076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4458">
              <a:defRPr/>
            </a:pPr>
            <a:fld id="{C5003FC0-7691-4F1F-835A-3B3A0D1437A4}" type="slidenum">
              <a:rPr lang="en-US">
                <a:solidFill>
                  <a:prstClr val="black"/>
                </a:solidFill>
                <a:latin typeface="Calibri" panose="020F0502020204030204"/>
              </a:rPr>
              <a:pPr defTabSz="924458">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18118882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003FC0-7691-4F1F-835A-3B3A0D1437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9262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27C0EFC1-6D8F-5243-59E9-8E51176470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5000" b="1">
                <a:solidFill>
                  <a:schemeClr val="tx1"/>
                </a:solidFill>
                <a:latin typeface="Arial" panose="020B0604020202020204" pitchFamily="34" charset="0"/>
              </a:defRPr>
            </a:lvl1pPr>
            <a:lvl2pPr marL="742950" indent="-285750" eaLnBrk="0" hangingPunct="0">
              <a:defRPr sz="5000" b="1">
                <a:solidFill>
                  <a:schemeClr val="tx1"/>
                </a:solidFill>
                <a:latin typeface="Arial" panose="020B0604020202020204" pitchFamily="34" charset="0"/>
              </a:defRPr>
            </a:lvl2pPr>
            <a:lvl3pPr marL="1143000" indent="-228600" eaLnBrk="0" hangingPunct="0">
              <a:defRPr sz="5000" b="1">
                <a:solidFill>
                  <a:schemeClr val="tx1"/>
                </a:solidFill>
                <a:latin typeface="Arial" panose="020B0604020202020204" pitchFamily="34" charset="0"/>
              </a:defRPr>
            </a:lvl3pPr>
            <a:lvl4pPr marL="1600200" indent="-228600" eaLnBrk="0" hangingPunct="0">
              <a:defRPr sz="5000" b="1">
                <a:solidFill>
                  <a:schemeClr val="tx1"/>
                </a:solidFill>
                <a:latin typeface="Arial" panose="020B0604020202020204" pitchFamily="34" charset="0"/>
              </a:defRPr>
            </a:lvl4pPr>
            <a:lvl5pPr marL="2057400" indent="-228600" eaLnBrk="0" hangingPunct="0">
              <a:defRPr sz="5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5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5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5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5000" b="1">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4F33E6F-DC38-46EB-A0D4-78656B826A4E}"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5363" name="Rectangle 2">
            <a:extLst>
              <a:ext uri="{FF2B5EF4-FFF2-40B4-BE49-F238E27FC236}">
                <a16:creationId xmlns:a16="http://schemas.microsoft.com/office/drawing/2014/main" id="{CAAB9406-E97B-A653-0027-BA3218635190}"/>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47250BE1-9713-3A94-C2A6-BE7DA54B7AF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615660B0-7E1C-4365-AF16-A7DBFDF19B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5000" b="1">
                <a:solidFill>
                  <a:schemeClr val="tx1"/>
                </a:solidFill>
                <a:latin typeface="Arial" panose="020B0604020202020204" pitchFamily="34" charset="0"/>
              </a:defRPr>
            </a:lvl1pPr>
            <a:lvl2pPr marL="742950" indent="-285750" eaLnBrk="0" hangingPunct="0">
              <a:defRPr sz="5000" b="1">
                <a:solidFill>
                  <a:schemeClr val="tx1"/>
                </a:solidFill>
                <a:latin typeface="Arial" panose="020B0604020202020204" pitchFamily="34" charset="0"/>
              </a:defRPr>
            </a:lvl2pPr>
            <a:lvl3pPr marL="1143000" indent="-228600" eaLnBrk="0" hangingPunct="0">
              <a:defRPr sz="5000" b="1">
                <a:solidFill>
                  <a:schemeClr val="tx1"/>
                </a:solidFill>
                <a:latin typeface="Arial" panose="020B0604020202020204" pitchFamily="34" charset="0"/>
              </a:defRPr>
            </a:lvl3pPr>
            <a:lvl4pPr marL="1600200" indent="-228600" eaLnBrk="0" hangingPunct="0">
              <a:defRPr sz="5000" b="1">
                <a:solidFill>
                  <a:schemeClr val="tx1"/>
                </a:solidFill>
                <a:latin typeface="Arial" panose="020B0604020202020204" pitchFamily="34" charset="0"/>
              </a:defRPr>
            </a:lvl4pPr>
            <a:lvl5pPr marL="2057400" indent="-228600" eaLnBrk="0" hangingPunct="0">
              <a:defRPr sz="5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5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5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5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5000" b="1">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B0C737B-4A83-49C1-8F0C-33B2CCE708D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6387" name="Rectangle 2">
            <a:extLst>
              <a:ext uri="{FF2B5EF4-FFF2-40B4-BE49-F238E27FC236}">
                <a16:creationId xmlns:a16="http://schemas.microsoft.com/office/drawing/2014/main" id="{5FEA5C55-7F7B-035E-4161-9F11CFC680BB}"/>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38CD27D4-C2CD-1061-1280-73BAF1A78C9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54332EEF-65B4-267F-25E6-4AC502DF41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5000" b="1">
                <a:solidFill>
                  <a:schemeClr val="tx1"/>
                </a:solidFill>
                <a:latin typeface="Arial" panose="020B0604020202020204" pitchFamily="34" charset="0"/>
              </a:defRPr>
            </a:lvl1pPr>
            <a:lvl2pPr marL="742950" indent="-285750" eaLnBrk="0" hangingPunct="0">
              <a:defRPr sz="5000" b="1">
                <a:solidFill>
                  <a:schemeClr val="tx1"/>
                </a:solidFill>
                <a:latin typeface="Arial" panose="020B0604020202020204" pitchFamily="34" charset="0"/>
              </a:defRPr>
            </a:lvl2pPr>
            <a:lvl3pPr marL="1143000" indent="-228600" eaLnBrk="0" hangingPunct="0">
              <a:defRPr sz="5000" b="1">
                <a:solidFill>
                  <a:schemeClr val="tx1"/>
                </a:solidFill>
                <a:latin typeface="Arial" panose="020B0604020202020204" pitchFamily="34" charset="0"/>
              </a:defRPr>
            </a:lvl3pPr>
            <a:lvl4pPr marL="1600200" indent="-228600" eaLnBrk="0" hangingPunct="0">
              <a:defRPr sz="5000" b="1">
                <a:solidFill>
                  <a:schemeClr val="tx1"/>
                </a:solidFill>
                <a:latin typeface="Arial" panose="020B0604020202020204" pitchFamily="34" charset="0"/>
              </a:defRPr>
            </a:lvl4pPr>
            <a:lvl5pPr marL="2057400" indent="-228600" eaLnBrk="0" hangingPunct="0">
              <a:defRPr sz="5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5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5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5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5000" b="1">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10B8DF-A5ED-434E-BA85-C2D2B9B1431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411" name="Rectangle 2">
            <a:extLst>
              <a:ext uri="{FF2B5EF4-FFF2-40B4-BE49-F238E27FC236}">
                <a16:creationId xmlns:a16="http://schemas.microsoft.com/office/drawing/2014/main" id="{676E3818-D76D-EA98-CBC9-AD51EA1FDF98}"/>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72A145C9-4FE6-98C7-9E31-7E20778E576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D3C1E7E3-E138-801C-E16B-77608A8514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5000" b="1">
                <a:solidFill>
                  <a:schemeClr val="tx1"/>
                </a:solidFill>
                <a:latin typeface="Arial" panose="020B0604020202020204" pitchFamily="34" charset="0"/>
              </a:defRPr>
            </a:lvl1pPr>
            <a:lvl2pPr marL="742950" indent="-285750" eaLnBrk="0" hangingPunct="0">
              <a:defRPr sz="5000" b="1">
                <a:solidFill>
                  <a:schemeClr val="tx1"/>
                </a:solidFill>
                <a:latin typeface="Arial" panose="020B0604020202020204" pitchFamily="34" charset="0"/>
              </a:defRPr>
            </a:lvl2pPr>
            <a:lvl3pPr marL="1143000" indent="-228600" eaLnBrk="0" hangingPunct="0">
              <a:defRPr sz="5000" b="1">
                <a:solidFill>
                  <a:schemeClr val="tx1"/>
                </a:solidFill>
                <a:latin typeface="Arial" panose="020B0604020202020204" pitchFamily="34" charset="0"/>
              </a:defRPr>
            </a:lvl3pPr>
            <a:lvl4pPr marL="1600200" indent="-228600" eaLnBrk="0" hangingPunct="0">
              <a:defRPr sz="5000" b="1">
                <a:solidFill>
                  <a:schemeClr val="tx1"/>
                </a:solidFill>
                <a:latin typeface="Arial" panose="020B0604020202020204" pitchFamily="34" charset="0"/>
              </a:defRPr>
            </a:lvl4pPr>
            <a:lvl5pPr marL="2057400" indent="-228600" eaLnBrk="0" hangingPunct="0">
              <a:defRPr sz="5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5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5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5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5000" b="1">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BE0E9FE-2EC0-4113-A656-A646AF429BE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435" name="Rectangle 2">
            <a:extLst>
              <a:ext uri="{FF2B5EF4-FFF2-40B4-BE49-F238E27FC236}">
                <a16:creationId xmlns:a16="http://schemas.microsoft.com/office/drawing/2014/main" id="{0A4D5BD6-FE92-B106-89DD-8B9FA281E021}"/>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77C4A36F-50A3-0961-65DF-6183336CBE2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5A2AA2A2-76A1-4935-85B2-3B31FE7C3C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5000" b="1">
                <a:solidFill>
                  <a:schemeClr val="tx1"/>
                </a:solidFill>
                <a:latin typeface="Arial" panose="020B0604020202020204" pitchFamily="34" charset="0"/>
              </a:defRPr>
            </a:lvl1pPr>
            <a:lvl2pPr marL="742950" indent="-285750" eaLnBrk="0" hangingPunct="0">
              <a:defRPr sz="5000" b="1">
                <a:solidFill>
                  <a:schemeClr val="tx1"/>
                </a:solidFill>
                <a:latin typeface="Arial" panose="020B0604020202020204" pitchFamily="34" charset="0"/>
              </a:defRPr>
            </a:lvl2pPr>
            <a:lvl3pPr marL="1143000" indent="-228600" eaLnBrk="0" hangingPunct="0">
              <a:defRPr sz="5000" b="1">
                <a:solidFill>
                  <a:schemeClr val="tx1"/>
                </a:solidFill>
                <a:latin typeface="Arial" panose="020B0604020202020204" pitchFamily="34" charset="0"/>
              </a:defRPr>
            </a:lvl3pPr>
            <a:lvl4pPr marL="1600200" indent="-228600" eaLnBrk="0" hangingPunct="0">
              <a:defRPr sz="5000" b="1">
                <a:solidFill>
                  <a:schemeClr val="tx1"/>
                </a:solidFill>
                <a:latin typeface="Arial" panose="020B0604020202020204" pitchFamily="34" charset="0"/>
              </a:defRPr>
            </a:lvl4pPr>
            <a:lvl5pPr marL="2057400" indent="-228600" eaLnBrk="0" hangingPunct="0">
              <a:defRPr sz="5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5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5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5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5000" b="1">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3AA1BD-D2B4-4F05-A393-3167B1E965CE}"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9459" name="Rectangle 2">
            <a:extLst>
              <a:ext uri="{FF2B5EF4-FFF2-40B4-BE49-F238E27FC236}">
                <a16:creationId xmlns:a16="http://schemas.microsoft.com/office/drawing/2014/main" id="{07C8ACFA-DE72-A1A0-E5E8-C2AEC62C5FCC}"/>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29877839-DEE3-6F8E-1A3C-EE24DD511FD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69BAC3C-837F-3152-27CD-61D3199FC9F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5000" b="1">
                <a:solidFill>
                  <a:schemeClr val="tx1"/>
                </a:solidFill>
                <a:latin typeface="Arial" panose="020B0604020202020204" pitchFamily="34" charset="0"/>
              </a:defRPr>
            </a:lvl1pPr>
            <a:lvl2pPr marL="742950" indent="-285750" eaLnBrk="0" hangingPunct="0">
              <a:defRPr sz="5000" b="1">
                <a:solidFill>
                  <a:schemeClr val="tx1"/>
                </a:solidFill>
                <a:latin typeface="Arial" panose="020B0604020202020204" pitchFamily="34" charset="0"/>
              </a:defRPr>
            </a:lvl2pPr>
            <a:lvl3pPr marL="1143000" indent="-228600" eaLnBrk="0" hangingPunct="0">
              <a:defRPr sz="5000" b="1">
                <a:solidFill>
                  <a:schemeClr val="tx1"/>
                </a:solidFill>
                <a:latin typeface="Arial" panose="020B0604020202020204" pitchFamily="34" charset="0"/>
              </a:defRPr>
            </a:lvl3pPr>
            <a:lvl4pPr marL="1600200" indent="-228600" eaLnBrk="0" hangingPunct="0">
              <a:defRPr sz="5000" b="1">
                <a:solidFill>
                  <a:schemeClr val="tx1"/>
                </a:solidFill>
                <a:latin typeface="Arial" panose="020B0604020202020204" pitchFamily="34" charset="0"/>
              </a:defRPr>
            </a:lvl4pPr>
            <a:lvl5pPr marL="2057400" indent="-228600" eaLnBrk="0" hangingPunct="0">
              <a:defRPr sz="5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5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5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5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5000" b="1">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4B0E630-3DDF-4156-820A-A7691C23355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0483" name="Rectangle 2">
            <a:extLst>
              <a:ext uri="{FF2B5EF4-FFF2-40B4-BE49-F238E27FC236}">
                <a16:creationId xmlns:a16="http://schemas.microsoft.com/office/drawing/2014/main" id="{C6AA39AE-48BD-1081-4D70-F76B4A37E69E}"/>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59D0CB3A-1501-AA8B-3306-BFD3CBA0A6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2F1B8E62-130C-2746-8B8F-4DE35CF1162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5000" b="1">
                <a:solidFill>
                  <a:schemeClr val="tx1"/>
                </a:solidFill>
                <a:latin typeface="Arial" panose="020B0604020202020204" pitchFamily="34" charset="0"/>
              </a:defRPr>
            </a:lvl1pPr>
            <a:lvl2pPr marL="742950" indent="-285750" eaLnBrk="0" hangingPunct="0">
              <a:defRPr sz="5000" b="1">
                <a:solidFill>
                  <a:schemeClr val="tx1"/>
                </a:solidFill>
                <a:latin typeface="Arial" panose="020B0604020202020204" pitchFamily="34" charset="0"/>
              </a:defRPr>
            </a:lvl2pPr>
            <a:lvl3pPr marL="1143000" indent="-228600" eaLnBrk="0" hangingPunct="0">
              <a:defRPr sz="5000" b="1">
                <a:solidFill>
                  <a:schemeClr val="tx1"/>
                </a:solidFill>
                <a:latin typeface="Arial" panose="020B0604020202020204" pitchFamily="34" charset="0"/>
              </a:defRPr>
            </a:lvl3pPr>
            <a:lvl4pPr marL="1600200" indent="-228600" eaLnBrk="0" hangingPunct="0">
              <a:defRPr sz="5000" b="1">
                <a:solidFill>
                  <a:schemeClr val="tx1"/>
                </a:solidFill>
                <a:latin typeface="Arial" panose="020B0604020202020204" pitchFamily="34" charset="0"/>
              </a:defRPr>
            </a:lvl4pPr>
            <a:lvl5pPr marL="2057400" indent="-228600" eaLnBrk="0" hangingPunct="0">
              <a:defRPr sz="5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5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5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5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5000" b="1">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3A2A0C-F934-489C-8F25-3CFCEB9116CE}"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1507" name="Rectangle 2">
            <a:extLst>
              <a:ext uri="{FF2B5EF4-FFF2-40B4-BE49-F238E27FC236}">
                <a16:creationId xmlns:a16="http://schemas.microsoft.com/office/drawing/2014/main" id="{15072C19-92AB-62D2-807D-45E6C10ACD44}"/>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id="{34B73DFF-7E76-CA1B-C1E8-2B5251E3C73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19A7B4B7-D3F1-D3B6-7D0C-C20ACC2152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5000" b="1">
                <a:solidFill>
                  <a:schemeClr val="tx1"/>
                </a:solidFill>
                <a:latin typeface="Arial" panose="020B0604020202020204" pitchFamily="34" charset="0"/>
              </a:defRPr>
            </a:lvl1pPr>
            <a:lvl2pPr marL="742950" indent="-285750" eaLnBrk="0" hangingPunct="0">
              <a:defRPr sz="5000" b="1">
                <a:solidFill>
                  <a:schemeClr val="tx1"/>
                </a:solidFill>
                <a:latin typeface="Arial" panose="020B0604020202020204" pitchFamily="34" charset="0"/>
              </a:defRPr>
            </a:lvl2pPr>
            <a:lvl3pPr marL="1143000" indent="-228600" eaLnBrk="0" hangingPunct="0">
              <a:defRPr sz="5000" b="1">
                <a:solidFill>
                  <a:schemeClr val="tx1"/>
                </a:solidFill>
                <a:latin typeface="Arial" panose="020B0604020202020204" pitchFamily="34" charset="0"/>
              </a:defRPr>
            </a:lvl3pPr>
            <a:lvl4pPr marL="1600200" indent="-228600" eaLnBrk="0" hangingPunct="0">
              <a:defRPr sz="5000" b="1">
                <a:solidFill>
                  <a:schemeClr val="tx1"/>
                </a:solidFill>
                <a:latin typeface="Arial" panose="020B0604020202020204" pitchFamily="34" charset="0"/>
              </a:defRPr>
            </a:lvl4pPr>
            <a:lvl5pPr marL="2057400" indent="-228600" eaLnBrk="0" hangingPunct="0">
              <a:defRPr sz="5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5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5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5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5000" b="1">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4CD84C-BA52-4558-B616-17DD0AA2DB8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2531" name="Rectangle 2">
            <a:extLst>
              <a:ext uri="{FF2B5EF4-FFF2-40B4-BE49-F238E27FC236}">
                <a16:creationId xmlns:a16="http://schemas.microsoft.com/office/drawing/2014/main" id="{8C9906D7-8D60-DCE1-F1BF-92F742AEA731}"/>
              </a:ext>
            </a:extLst>
          </p:cNvPr>
          <p:cNvSpPr>
            <a:spLocks noGrp="1" noRot="1" noChangeAspect="1" noChangeArrowheads="1" noTextEdit="1"/>
          </p:cNvSpPr>
          <p:nvPr>
            <p:ph type="sldImg"/>
          </p:nvPr>
        </p:nvSpPr>
        <p:spPr>
          <a:ln/>
        </p:spPr>
      </p:sp>
      <p:sp>
        <p:nvSpPr>
          <p:cNvPr id="22532" name="Rectangle 3">
            <a:extLst>
              <a:ext uri="{FF2B5EF4-FFF2-40B4-BE49-F238E27FC236}">
                <a16:creationId xmlns:a16="http://schemas.microsoft.com/office/drawing/2014/main" id="{C51C0F5B-5E18-C4CB-32B1-36C2C0EEEDA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50666217-B9D4-95F0-AEEE-039DAAC800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5000" b="1">
                <a:solidFill>
                  <a:schemeClr val="tx1"/>
                </a:solidFill>
                <a:latin typeface="Arial" panose="020B0604020202020204" pitchFamily="34" charset="0"/>
              </a:defRPr>
            </a:lvl1pPr>
            <a:lvl2pPr marL="742950" indent="-285750" eaLnBrk="0" hangingPunct="0">
              <a:defRPr sz="5000" b="1">
                <a:solidFill>
                  <a:schemeClr val="tx1"/>
                </a:solidFill>
                <a:latin typeface="Arial" panose="020B0604020202020204" pitchFamily="34" charset="0"/>
              </a:defRPr>
            </a:lvl2pPr>
            <a:lvl3pPr marL="1143000" indent="-228600" eaLnBrk="0" hangingPunct="0">
              <a:defRPr sz="5000" b="1">
                <a:solidFill>
                  <a:schemeClr val="tx1"/>
                </a:solidFill>
                <a:latin typeface="Arial" panose="020B0604020202020204" pitchFamily="34" charset="0"/>
              </a:defRPr>
            </a:lvl3pPr>
            <a:lvl4pPr marL="1600200" indent="-228600" eaLnBrk="0" hangingPunct="0">
              <a:defRPr sz="5000" b="1">
                <a:solidFill>
                  <a:schemeClr val="tx1"/>
                </a:solidFill>
                <a:latin typeface="Arial" panose="020B0604020202020204" pitchFamily="34" charset="0"/>
              </a:defRPr>
            </a:lvl4pPr>
            <a:lvl5pPr marL="2057400" indent="-228600" eaLnBrk="0" hangingPunct="0">
              <a:defRPr sz="5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5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5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5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5000" b="1">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4A09-E445-4245-B3C7-D00452081F9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3555" name="Rectangle 2">
            <a:extLst>
              <a:ext uri="{FF2B5EF4-FFF2-40B4-BE49-F238E27FC236}">
                <a16:creationId xmlns:a16="http://schemas.microsoft.com/office/drawing/2014/main" id="{0972203C-A5F3-C776-FCAD-E3F454CDBFA1}"/>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EDA935EF-4624-4189-04E3-75C0D20381E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003FC0-7691-4F1F-835A-3B3A0D1437A4}" type="slidenum">
              <a:rPr lang="en-US" smtClean="0"/>
              <a:t>2</a:t>
            </a:fld>
            <a:endParaRPr lang="en-US"/>
          </a:p>
        </p:txBody>
      </p:sp>
    </p:spTree>
    <p:extLst>
      <p:ext uri="{BB962C8B-B14F-4D97-AF65-F5344CB8AC3E}">
        <p14:creationId xmlns:p14="http://schemas.microsoft.com/office/powerpoint/2010/main" val="14327931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C9E1157A-B546-72EC-0302-76FFB1E412B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5000" b="1">
                <a:solidFill>
                  <a:schemeClr val="tx1"/>
                </a:solidFill>
                <a:latin typeface="Arial" panose="020B0604020202020204" pitchFamily="34" charset="0"/>
              </a:defRPr>
            </a:lvl1pPr>
            <a:lvl2pPr marL="742950" indent="-285750" eaLnBrk="0" hangingPunct="0">
              <a:defRPr sz="5000" b="1">
                <a:solidFill>
                  <a:schemeClr val="tx1"/>
                </a:solidFill>
                <a:latin typeface="Arial" panose="020B0604020202020204" pitchFamily="34" charset="0"/>
              </a:defRPr>
            </a:lvl2pPr>
            <a:lvl3pPr marL="1143000" indent="-228600" eaLnBrk="0" hangingPunct="0">
              <a:defRPr sz="5000" b="1">
                <a:solidFill>
                  <a:schemeClr val="tx1"/>
                </a:solidFill>
                <a:latin typeface="Arial" panose="020B0604020202020204" pitchFamily="34" charset="0"/>
              </a:defRPr>
            </a:lvl3pPr>
            <a:lvl4pPr marL="1600200" indent="-228600" eaLnBrk="0" hangingPunct="0">
              <a:defRPr sz="5000" b="1">
                <a:solidFill>
                  <a:schemeClr val="tx1"/>
                </a:solidFill>
                <a:latin typeface="Arial" panose="020B0604020202020204" pitchFamily="34" charset="0"/>
              </a:defRPr>
            </a:lvl4pPr>
            <a:lvl5pPr marL="2057400" indent="-228600" eaLnBrk="0" hangingPunct="0">
              <a:defRPr sz="5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5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5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5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5000" b="1">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3F95DA4-F263-42E7-9DDD-09641A6CDFF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4579" name="Rectangle 2">
            <a:extLst>
              <a:ext uri="{FF2B5EF4-FFF2-40B4-BE49-F238E27FC236}">
                <a16:creationId xmlns:a16="http://schemas.microsoft.com/office/drawing/2014/main" id="{679C70B6-91D6-6E52-71EE-FFD848B6DBEA}"/>
              </a:ext>
            </a:extLst>
          </p:cNvPr>
          <p:cNvSpPr>
            <a:spLocks noGrp="1" noRot="1" noChangeAspect="1" noChangeArrowheads="1" noTextEdit="1"/>
          </p:cNvSpPr>
          <p:nvPr>
            <p:ph type="sldImg"/>
          </p:nvPr>
        </p:nvSpPr>
        <p:spPr>
          <a:ln/>
        </p:spPr>
      </p:sp>
      <p:sp>
        <p:nvSpPr>
          <p:cNvPr id="24580" name="Rectangle 3">
            <a:extLst>
              <a:ext uri="{FF2B5EF4-FFF2-40B4-BE49-F238E27FC236}">
                <a16:creationId xmlns:a16="http://schemas.microsoft.com/office/drawing/2014/main" id="{4271C752-064D-8FF0-FA1A-603D68D16E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88FAAE97-D688-3C5D-5529-0FB903B37C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5000" b="1">
                <a:solidFill>
                  <a:schemeClr val="tx1"/>
                </a:solidFill>
                <a:latin typeface="Arial" panose="020B0604020202020204" pitchFamily="34" charset="0"/>
              </a:defRPr>
            </a:lvl1pPr>
            <a:lvl2pPr marL="742950" indent="-285750" eaLnBrk="0" hangingPunct="0">
              <a:defRPr sz="5000" b="1">
                <a:solidFill>
                  <a:schemeClr val="tx1"/>
                </a:solidFill>
                <a:latin typeface="Arial" panose="020B0604020202020204" pitchFamily="34" charset="0"/>
              </a:defRPr>
            </a:lvl2pPr>
            <a:lvl3pPr marL="1143000" indent="-228600" eaLnBrk="0" hangingPunct="0">
              <a:defRPr sz="5000" b="1">
                <a:solidFill>
                  <a:schemeClr val="tx1"/>
                </a:solidFill>
                <a:latin typeface="Arial" panose="020B0604020202020204" pitchFamily="34" charset="0"/>
              </a:defRPr>
            </a:lvl3pPr>
            <a:lvl4pPr marL="1600200" indent="-228600" eaLnBrk="0" hangingPunct="0">
              <a:defRPr sz="5000" b="1">
                <a:solidFill>
                  <a:schemeClr val="tx1"/>
                </a:solidFill>
                <a:latin typeface="Arial" panose="020B0604020202020204" pitchFamily="34" charset="0"/>
              </a:defRPr>
            </a:lvl4pPr>
            <a:lvl5pPr marL="2057400" indent="-228600" eaLnBrk="0" hangingPunct="0">
              <a:defRPr sz="5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5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5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5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5000" b="1">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6480DF7-4D73-492C-83FF-6F0053A1368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603" name="Rectangle 2">
            <a:extLst>
              <a:ext uri="{FF2B5EF4-FFF2-40B4-BE49-F238E27FC236}">
                <a16:creationId xmlns:a16="http://schemas.microsoft.com/office/drawing/2014/main" id="{7CF56CD8-EECA-2830-EEAD-6352731E5CD0}"/>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2143C80D-6A07-EE92-E37C-21E67FE0248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003FC0-7691-4F1F-835A-3B3A0D1437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33898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003FC0-7691-4F1F-835A-3B3A0D1437A4}" type="slidenum">
              <a:rPr lang="en-US" smtClean="0"/>
              <a:t>38</a:t>
            </a:fld>
            <a:endParaRPr lang="en-US"/>
          </a:p>
        </p:txBody>
      </p:sp>
    </p:spTree>
    <p:extLst>
      <p:ext uri="{BB962C8B-B14F-4D97-AF65-F5344CB8AC3E}">
        <p14:creationId xmlns:p14="http://schemas.microsoft.com/office/powerpoint/2010/main" val="5257900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003FC0-7691-4F1F-835A-3B3A0D1437A4}" type="slidenum">
              <a:rPr lang="en-US" smtClean="0"/>
              <a:t>44</a:t>
            </a:fld>
            <a:endParaRPr lang="en-US"/>
          </a:p>
        </p:txBody>
      </p:sp>
    </p:spTree>
    <p:extLst>
      <p:ext uri="{BB962C8B-B14F-4D97-AF65-F5344CB8AC3E}">
        <p14:creationId xmlns:p14="http://schemas.microsoft.com/office/powerpoint/2010/main" val="16937856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003FC0-7691-4F1F-835A-3B3A0D1437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44302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003FC0-7691-4F1F-835A-3B3A0D1437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14547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003FC0-7691-4F1F-835A-3B3A0D1437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1820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003FC0-7691-4F1F-835A-3B3A0D1437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2793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003FC0-7691-4F1F-835A-3B3A0D1437A4}" type="slidenum">
              <a:rPr lang="en-US" smtClean="0"/>
              <a:t>10</a:t>
            </a:fld>
            <a:endParaRPr lang="en-US"/>
          </a:p>
        </p:txBody>
      </p:sp>
    </p:spTree>
    <p:extLst>
      <p:ext uri="{BB962C8B-B14F-4D97-AF65-F5344CB8AC3E}">
        <p14:creationId xmlns:p14="http://schemas.microsoft.com/office/powerpoint/2010/main" val="4275750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003FC0-7691-4F1F-835A-3B3A0D1437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098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003FC0-7691-4F1F-835A-3B3A0D1437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0038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003FC0-7691-4F1F-835A-3B3A0D1437A4}" type="slidenum">
              <a:rPr lang="en-US" smtClean="0"/>
              <a:t>14</a:t>
            </a:fld>
            <a:endParaRPr lang="en-US"/>
          </a:p>
        </p:txBody>
      </p:sp>
    </p:spTree>
    <p:extLst>
      <p:ext uri="{BB962C8B-B14F-4D97-AF65-F5344CB8AC3E}">
        <p14:creationId xmlns:p14="http://schemas.microsoft.com/office/powerpoint/2010/main" val="144924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3D703-25B7-718D-CD56-CA09868A02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BBBD77-AE29-C45D-24E9-65ECBE8C44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F65C2F-805A-A93C-3051-A28EBC10FC9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4DCA0F7-58A1-67B3-7164-50C6300AC8E4}"/>
              </a:ext>
            </a:extLst>
          </p:cNvPr>
          <p:cNvSpPr>
            <a:spLocks noGrp="1"/>
          </p:cNvSpPr>
          <p:nvPr>
            <p:ph type="sldNum" sz="quarter" idx="5"/>
          </p:nvPr>
        </p:nvSpPr>
        <p:spPr/>
        <p:txBody>
          <a:bodyPr/>
          <a:lstStyle/>
          <a:p>
            <a:fld id="{C5003FC0-7691-4F1F-835A-3B3A0D1437A4}" type="slidenum">
              <a:rPr lang="en-US" smtClean="0"/>
              <a:t>15</a:t>
            </a:fld>
            <a:endParaRPr lang="en-US"/>
          </a:p>
        </p:txBody>
      </p:sp>
    </p:spTree>
    <p:extLst>
      <p:ext uri="{BB962C8B-B14F-4D97-AF65-F5344CB8AC3E}">
        <p14:creationId xmlns:p14="http://schemas.microsoft.com/office/powerpoint/2010/main" val="3623640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003FC0-7691-4F1F-835A-3B3A0D1437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75798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8091" y="3085765"/>
            <a:ext cx="8240108"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2" y="990600"/>
            <a:ext cx="7989752" cy="1504844"/>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2" y="2495444"/>
            <a:ext cx="7989752"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pPr>
              <a:defRPr/>
            </a:pPr>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F87A1172-7B1E-4F4A-88C0-FBA3E97F49D6}" type="slidenum">
              <a:rPr lang="en-US" altLang="en-US" smtClean="0"/>
              <a:pPr/>
              <a:t>‹#›</a:t>
            </a:fld>
            <a:endParaRPr lang="en-US" altLang="en-US"/>
          </a:p>
        </p:txBody>
      </p:sp>
    </p:spTree>
    <p:extLst>
      <p:ext uri="{BB962C8B-B14F-4D97-AF65-F5344CB8AC3E}">
        <p14:creationId xmlns:p14="http://schemas.microsoft.com/office/powerpoint/2010/main" val="2779934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EE36F709-A2E6-4B92-82EC-B6F0D60BF0DA}" type="slidenum">
              <a:rPr lang="en-US" altLang="en-US" smtClean="0"/>
              <a:pPr/>
              <a:t>‹#›</a:t>
            </a:fld>
            <a:endParaRPr lang="en-US" altLang="en-US"/>
          </a:p>
        </p:txBody>
      </p:sp>
    </p:spTree>
    <p:extLst>
      <p:ext uri="{BB962C8B-B14F-4D97-AF65-F5344CB8AC3E}">
        <p14:creationId xmlns:p14="http://schemas.microsoft.com/office/powerpoint/2010/main" val="388841466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1BB7F5C-ED2F-AA79-9152-AD8C67B6A6D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AEB04B4-409F-D854-BF6B-F0A150D5019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46E4D9C-F7E3-6E18-BD87-93164A7AE182}"/>
              </a:ext>
            </a:extLst>
          </p:cNvPr>
          <p:cNvSpPr>
            <a:spLocks noGrp="1" noChangeArrowheads="1"/>
          </p:cNvSpPr>
          <p:nvPr>
            <p:ph type="sldNum" sz="quarter" idx="12"/>
          </p:nvPr>
        </p:nvSpPr>
        <p:spPr>
          <a:ln/>
        </p:spPr>
        <p:txBody>
          <a:bodyPr/>
          <a:lstStyle>
            <a:lvl1pPr>
              <a:defRPr/>
            </a:lvl1pPr>
          </a:lstStyle>
          <a:p>
            <a:fld id="{A38B064B-5295-430D-858F-615BF20F9EC3}" type="slidenum">
              <a:rPr lang="en-US" altLang="en-US"/>
              <a:pPr/>
              <a:t>‹#›</a:t>
            </a:fld>
            <a:endParaRPr lang="en-US" altLang="en-US"/>
          </a:p>
        </p:txBody>
      </p:sp>
    </p:spTree>
    <p:extLst>
      <p:ext uri="{BB962C8B-B14F-4D97-AF65-F5344CB8AC3E}">
        <p14:creationId xmlns:p14="http://schemas.microsoft.com/office/powerpoint/2010/main" val="112618141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A31FCF8-AE6B-0724-0BC6-593891DE955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A0EFAFD-7671-11C6-4113-1000B4DD51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32BE4E3-0B33-CB96-0C77-5CA86D32E9B3}"/>
              </a:ext>
            </a:extLst>
          </p:cNvPr>
          <p:cNvSpPr>
            <a:spLocks noGrp="1" noChangeArrowheads="1"/>
          </p:cNvSpPr>
          <p:nvPr>
            <p:ph type="sldNum" sz="quarter" idx="12"/>
          </p:nvPr>
        </p:nvSpPr>
        <p:spPr>
          <a:ln/>
        </p:spPr>
        <p:txBody>
          <a:bodyPr/>
          <a:lstStyle>
            <a:lvl1pPr>
              <a:defRPr/>
            </a:lvl1pPr>
          </a:lstStyle>
          <a:p>
            <a:fld id="{404E389F-1022-460B-B25D-8D17258CD763}" type="slidenum">
              <a:rPr lang="en-US" altLang="en-US"/>
              <a:pPr/>
              <a:t>‹#›</a:t>
            </a:fld>
            <a:endParaRPr lang="en-US" altLang="en-US"/>
          </a:p>
        </p:txBody>
      </p:sp>
    </p:spTree>
    <p:extLst>
      <p:ext uri="{BB962C8B-B14F-4D97-AF65-F5344CB8AC3E}">
        <p14:creationId xmlns:p14="http://schemas.microsoft.com/office/powerpoint/2010/main" val="389583826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02F25D1-783D-9E7B-9928-DB28D5297A1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97EA925-7003-3ECB-1A96-800C6C9424F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7DAB5C8-56E1-0043-897A-809E92B7A36A}"/>
              </a:ext>
            </a:extLst>
          </p:cNvPr>
          <p:cNvSpPr>
            <a:spLocks noGrp="1" noChangeArrowheads="1"/>
          </p:cNvSpPr>
          <p:nvPr>
            <p:ph type="sldNum" sz="quarter" idx="12"/>
          </p:nvPr>
        </p:nvSpPr>
        <p:spPr>
          <a:ln/>
        </p:spPr>
        <p:txBody>
          <a:bodyPr/>
          <a:lstStyle>
            <a:lvl1pPr>
              <a:defRPr/>
            </a:lvl1pPr>
          </a:lstStyle>
          <a:p>
            <a:fld id="{9E7BE50F-7DD7-45B3-8ABA-D19215F1B7D3}" type="slidenum">
              <a:rPr lang="en-US" altLang="en-US"/>
              <a:pPr/>
              <a:t>‹#›</a:t>
            </a:fld>
            <a:endParaRPr lang="en-US" altLang="en-US"/>
          </a:p>
        </p:txBody>
      </p:sp>
    </p:spTree>
    <p:extLst>
      <p:ext uri="{BB962C8B-B14F-4D97-AF65-F5344CB8AC3E}">
        <p14:creationId xmlns:p14="http://schemas.microsoft.com/office/powerpoint/2010/main" val="224132496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C80A389-761A-21A1-A061-951A626996D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7E508D5-5AB7-FD09-2B8B-61127875992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AD47E94-A454-A355-18B0-EE27B993E99A}"/>
              </a:ext>
            </a:extLst>
          </p:cNvPr>
          <p:cNvSpPr>
            <a:spLocks noGrp="1" noChangeArrowheads="1"/>
          </p:cNvSpPr>
          <p:nvPr>
            <p:ph type="sldNum" sz="quarter" idx="12"/>
          </p:nvPr>
        </p:nvSpPr>
        <p:spPr>
          <a:ln/>
        </p:spPr>
        <p:txBody>
          <a:bodyPr/>
          <a:lstStyle>
            <a:lvl1pPr>
              <a:defRPr/>
            </a:lvl1pPr>
          </a:lstStyle>
          <a:p>
            <a:fld id="{43EBFCE4-B193-4FDB-ADD4-86DDDE829677}" type="slidenum">
              <a:rPr lang="en-US" altLang="en-US"/>
              <a:pPr/>
              <a:t>‹#›</a:t>
            </a:fld>
            <a:endParaRPr lang="en-US" altLang="en-US"/>
          </a:p>
        </p:txBody>
      </p:sp>
    </p:spTree>
    <p:extLst>
      <p:ext uri="{BB962C8B-B14F-4D97-AF65-F5344CB8AC3E}">
        <p14:creationId xmlns:p14="http://schemas.microsoft.com/office/powerpoint/2010/main" val="70105770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FE34AF8-E45E-BDEE-A9DF-6A556CAFA7E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63E87AF-8BF3-6543-DD67-80E6EFC59E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FB7C324-2197-C862-7097-894645671468}"/>
              </a:ext>
            </a:extLst>
          </p:cNvPr>
          <p:cNvSpPr>
            <a:spLocks noGrp="1" noChangeArrowheads="1"/>
          </p:cNvSpPr>
          <p:nvPr>
            <p:ph type="sldNum" sz="quarter" idx="12"/>
          </p:nvPr>
        </p:nvSpPr>
        <p:spPr>
          <a:ln/>
        </p:spPr>
        <p:txBody>
          <a:bodyPr/>
          <a:lstStyle>
            <a:lvl1pPr>
              <a:defRPr/>
            </a:lvl1pPr>
          </a:lstStyle>
          <a:p>
            <a:fld id="{4808EDE5-AF53-4D87-9600-FEC71AD8A59E}" type="slidenum">
              <a:rPr lang="en-US" altLang="en-US"/>
              <a:pPr/>
              <a:t>‹#›</a:t>
            </a:fld>
            <a:endParaRPr lang="en-US" altLang="en-US"/>
          </a:p>
        </p:txBody>
      </p:sp>
    </p:spTree>
    <p:extLst>
      <p:ext uri="{BB962C8B-B14F-4D97-AF65-F5344CB8AC3E}">
        <p14:creationId xmlns:p14="http://schemas.microsoft.com/office/powerpoint/2010/main" val="312710229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F8C5A9D-1310-2177-4A21-92B61212497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0CEBA0E-7F04-CEB8-343A-C7F202E1B98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95BD94B-8E31-B897-A57E-40938DE31AD9}"/>
              </a:ext>
            </a:extLst>
          </p:cNvPr>
          <p:cNvSpPr>
            <a:spLocks noGrp="1" noChangeArrowheads="1"/>
          </p:cNvSpPr>
          <p:nvPr>
            <p:ph type="sldNum" sz="quarter" idx="12"/>
          </p:nvPr>
        </p:nvSpPr>
        <p:spPr>
          <a:ln/>
        </p:spPr>
        <p:txBody>
          <a:bodyPr/>
          <a:lstStyle>
            <a:lvl1pPr>
              <a:defRPr/>
            </a:lvl1pPr>
          </a:lstStyle>
          <a:p>
            <a:fld id="{A4EB8C0D-2693-4DAB-82F2-9EF32DF162AB}" type="slidenum">
              <a:rPr lang="en-US" altLang="en-US"/>
              <a:pPr/>
              <a:t>‹#›</a:t>
            </a:fld>
            <a:endParaRPr lang="en-US" altLang="en-US"/>
          </a:p>
        </p:txBody>
      </p:sp>
    </p:spTree>
    <p:extLst>
      <p:ext uri="{BB962C8B-B14F-4D97-AF65-F5344CB8AC3E}">
        <p14:creationId xmlns:p14="http://schemas.microsoft.com/office/powerpoint/2010/main" val="42185667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B81E7C9-F15B-A3E6-01BE-FEF3CCA932A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C097A14-A516-31A0-EE45-0E92E56356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399492B-1355-F1D5-DA0D-9F6D77A3BB19}"/>
              </a:ext>
            </a:extLst>
          </p:cNvPr>
          <p:cNvSpPr>
            <a:spLocks noGrp="1" noChangeArrowheads="1"/>
          </p:cNvSpPr>
          <p:nvPr>
            <p:ph type="sldNum" sz="quarter" idx="12"/>
          </p:nvPr>
        </p:nvSpPr>
        <p:spPr>
          <a:ln/>
        </p:spPr>
        <p:txBody>
          <a:bodyPr/>
          <a:lstStyle>
            <a:lvl1pPr>
              <a:defRPr/>
            </a:lvl1pPr>
          </a:lstStyle>
          <a:p>
            <a:fld id="{1024A62D-0F52-432C-AED1-7D840B1F33C3}" type="slidenum">
              <a:rPr lang="en-US" altLang="en-US"/>
              <a:pPr/>
              <a:t>‹#›</a:t>
            </a:fld>
            <a:endParaRPr lang="en-US" altLang="en-US"/>
          </a:p>
        </p:txBody>
      </p:sp>
    </p:spTree>
    <p:extLst>
      <p:ext uri="{BB962C8B-B14F-4D97-AF65-F5344CB8AC3E}">
        <p14:creationId xmlns:p14="http://schemas.microsoft.com/office/powerpoint/2010/main" val="420439742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65F5C56-1C5C-4CB3-A026-C0F3DA9A995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4D2C9C8-FB90-DE96-0C79-18C37BBC5B9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074EEA0-1725-267E-2B46-6C1F873911E7}"/>
              </a:ext>
            </a:extLst>
          </p:cNvPr>
          <p:cNvSpPr>
            <a:spLocks noGrp="1" noChangeArrowheads="1"/>
          </p:cNvSpPr>
          <p:nvPr>
            <p:ph type="sldNum" sz="quarter" idx="12"/>
          </p:nvPr>
        </p:nvSpPr>
        <p:spPr>
          <a:ln/>
        </p:spPr>
        <p:txBody>
          <a:bodyPr/>
          <a:lstStyle>
            <a:lvl1pPr>
              <a:defRPr/>
            </a:lvl1pPr>
          </a:lstStyle>
          <a:p>
            <a:fld id="{9DB7DA15-0DC0-4857-9CF7-11C7964CB164}" type="slidenum">
              <a:rPr lang="en-US" altLang="en-US"/>
              <a:pPr/>
              <a:t>‹#›</a:t>
            </a:fld>
            <a:endParaRPr lang="en-US" altLang="en-US"/>
          </a:p>
        </p:txBody>
      </p:sp>
    </p:spTree>
    <p:extLst>
      <p:ext uri="{BB962C8B-B14F-4D97-AF65-F5344CB8AC3E}">
        <p14:creationId xmlns:p14="http://schemas.microsoft.com/office/powerpoint/2010/main" val="242095731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6" descr="Wine and Bread.jpg">
            <a:extLst>
              <a:ext uri="{FF2B5EF4-FFF2-40B4-BE49-F238E27FC236}">
                <a16:creationId xmlns:a16="http://schemas.microsoft.com/office/drawing/2014/main" id="{A7852EC2-BEEA-6585-B049-CD164AA7FDE2}"/>
              </a:ext>
            </a:extLst>
          </p:cNvPr>
          <p:cNvPicPr>
            <a:picLocks noChangeAspect="1"/>
          </p:cNvPicPr>
          <p:nvPr userDrawn="1"/>
        </p:nvPicPr>
        <p:blipFill>
          <a:blip r:embed="rId2">
            <a:lum bright="-3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a:extLst>
              <a:ext uri="{FF2B5EF4-FFF2-40B4-BE49-F238E27FC236}">
                <a16:creationId xmlns:a16="http://schemas.microsoft.com/office/drawing/2014/main" id="{097F1336-269B-1730-1976-F290C9CA96F0}"/>
              </a:ext>
            </a:extLst>
          </p:cNvPr>
          <p:cNvSpPr>
            <a:spLocks noGrp="1"/>
          </p:cNvSpPr>
          <p:nvPr>
            <p:ph type="dt" sz="half" idx="10"/>
          </p:nvPr>
        </p:nvSpPr>
        <p:spPr/>
        <p:txBody>
          <a:bodyPr/>
          <a:lstStyle>
            <a:lvl1pPr>
              <a:defRPr/>
            </a:lvl1pPr>
          </a:lstStyle>
          <a:p>
            <a:pPr>
              <a:defRPr/>
            </a:pPr>
            <a:endParaRPr lang="en-US"/>
          </a:p>
        </p:txBody>
      </p:sp>
      <p:sp>
        <p:nvSpPr>
          <p:cNvPr id="4" name="Footer Placeholder 2">
            <a:extLst>
              <a:ext uri="{FF2B5EF4-FFF2-40B4-BE49-F238E27FC236}">
                <a16:creationId xmlns:a16="http://schemas.microsoft.com/office/drawing/2014/main" id="{423F869B-170A-CFF1-04DC-3C50C5000C8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3">
            <a:extLst>
              <a:ext uri="{FF2B5EF4-FFF2-40B4-BE49-F238E27FC236}">
                <a16:creationId xmlns:a16="http://schemas.microsoft.com/office/drawing/2014/main" id="{EF88482C-1C5B-88EA-C7EC-E8D1C091BEEF}"/>
              </a:ext>
            </a:extLst>
          </p:cNvPr>
          <p:cNvSpPr>
            <a:spLocks noGrp="1"/>
          </p:cNvSpPr>
          <p:nvPr>
            <p:ph type="sldNum" sz="quarter" idx="12"/>
          </p:nvPr>
        </p:nvSpPr>
        <p:spPr/>
        <p:txBody>
          <a:bodyPr/>
          <a:lstStyle>
            <a:lvl1pPr>
              <a:defRPr/>
            </a:lvl1pPr>
          </a:lstStyle>
          <a:p>
            <a:fld id="{4C3B55C2-52FB-44BC-BAF9-F4A82BE018D3}" type="slidenum">
              <a:rPr lang="en-US" altLang="en-US"/>
              <a:pPr/>
              <a:t>‹#›</a:t>
            </a:fld>
            <a:endParaRPr lang="en-US" altLang="en-US"/>
          </a:p>
        </p:txBody>
      </p:sp>
    </p:spTree>
    <p:extLst>
      <p:ext uri="{BB962C8B-B14F-4D97-AF65-F5344CB8AC3E}">
        <p14:creationId xmlns:p14="http://schemas.microsoft.com/office/powerpoint/2010/main" val="835795352"/>
      </p:ext>
    </p:extLst>
  </p:cSld>
  <p:clrMapOvr>
    <a:overrideClrMapping bg1="lt1" tx1="dk1" bg2="lt2" tx2="dk2" accent1="accent1" accent2="accent2" accent3="accent3" accent4="accent4" accent5="accent5" accent6="accent6" hlink="hlink" folHlink="folHlink"/>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F99FE26-C3F0-5313-52F4-6B466C9247B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6471213-8CA8-C55F-24F6-F5F188BF00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E54DBE2-72C8-61DB-BE73-C1DD89FCF02B}"/>
              </a:ext>
            </a:extLst>
          </p:cNvPr>
          <p:cNvSpPr>
            <a:spLocks noGrp="1" noChangeArrowheads="1"/>
          </p:cNvSpPr>
          <p:nvPr>
            <p:ph type="sldNum" sz="quarter" idx="12"/>
          </p:nvPr>
        </p:nvSpPr>
        <p:spPr>
          <a:ln/>
        </p:spPr>
        <p:txBody>
          <a:bodyPr/>
          <a:lstStyle>
            <a:lvl1pPr>
              <a:defRPr/>
            </a:lvl1pPr>
          </a:lstStyle>
          <a:p>
            <a:fld id="{2BC09830-926D-4699-A5A3-327C16D76E8D}" type="slidenum">
              <a:rPr lang="en-US" altLang="en-US"/>
              <a:pPr/>
              <a:t>‹#›</a:t>
            </a:fld>
            <a:endParaRPr lang="en-US" altLang="en-US"/>
          </a:p>
        </p:txBody>
      </p:sp>
    </p:spTree>
    <p:extLst>
      <p:ext uri="{BB962C8B-B14F-4D97-AF65-F5344CB8AC3E}">
        <p14:creationId xmlns:p14="http://schemas.microsoft.com/office/powerpoint/2010/main" val="2180327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6629400" y="599725"/>
            <a:ext cx="2057399"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629400" y="675725"/>
            <a:ext cx="1503123"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81192" y="675725"/>
            <a:ext cx="592220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745255" y="5956136"/>
            <a:ext cx="947672" cy="365125"/>
          </a:xfrm>
        </p:spPr>
        <p:txBody>
          <a:bodyPr/>
          <a:lstStyle>
            <a:lvl1pPr>
              <a:defRPr>
                <a:solidFill>
                  <a:schemeClr val="accent1">
                    <a:lumMod val="75000"/>
                    <a:lumOff val="25000"/>
                  </a:schemeClr>
                </a:solidFill>
              </a:defRPr>
            </a:lvl1pPr>
          </a:lstStyle>
          <a:p>
            <a:pPr>
              <a:defRPr/>
            </a:pPr>
            <a:endParaRPr lang="en-US"/>
          </a:p>
        </p:txBody>
      </p:sp>
      <p:sp>
        <p:nvSpPr>
          <p:cNvPr id="5" name="Footer Placeholder 4"/>
          <p:cNvSpPr>
            <a:spLocks noGrp="1"/>
          </p:cNvSpPr>
          <p:nvPr>
            <p:ph type="ftr" sz="quarter" idx="11"/>
          </p:nvPr>
        </p:nvSpPr>
        <p:spPr>
          <a:xfrm>
            <a:off x="581192" y="5951810"/>
            <a:ext cx="5922209" cy="365125"/>
          </a:xfrm>
        </p:spPr>
        <p:txBody>
          <a:bodyPr/>
          <a:lstStyle/>
          <a:p>
            <a:pPr>
              <a:defRPr/>
            </a:pPr>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464E4E80-2CC1-49B1-921E-51330F38FA09}" type="slidenum">
              <a:rPr lang="en-US" altLang="en-US" smtClean="0"/>
              <a:pPr/>
              <a:t>‹#›</a:t>
            </a:fld>
            <a:endParaRPr lang="en-US" altLang="en-US"/>
          </a:p>
        </p:txBody>
      </p:sp>
    </p:spTree>
    <p:extLst>
      <p:ext uri="{BB962C8B-B14F-4D97-AF65-F5344CB8AC3E}">
        <p14:creationId xmlns:p14="http://schemas.microsoft.com/office/powerpoint/2010/main" val="53411166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50F86DD-6CBC-23FD-68D5-EBD38BE9249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B46C4C3-3949-7E52-D9DA-AD83585077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CEA4D92-B3E6-6B41-F239-B2659C63021F}"/>
              </a:ext>
            </a:extLst>
          </p:cNvPr>
          <p:cNvSpPr>
            <a:spLocks noGrp="1" noChangeArrowheads="1"/>
          </p:cNvSpPr>
          <p:nvPr>
            <p:ph type="sldNum" sz="quarter" idx="12"/>
          </p:nvPr>
        </p:nvSpPr>
        <p:spPr>
          <a:ln/>
        </p:spPr>
        <p:txBody>
          <a:bodyPr/>
          <a:lstStyle>
            <a:lvl1pPr>
              <a:defRPr/>
            </a:lvl1pPr>
          </a:lstStyle>
          <a:p>
            <a:fld id="{8C140650-17C5-4973-BDD1-C1243AC8D420}" type="slidenum">
              <a:rPr lang="en-US" altLang="en-US"/>
              <a:pPr/>
              <a:t>‹#›</a:t>
            </a:fld>
            <a:endParaRPr lang="en-US" altLang="en-US"/>
          </a:p>
        </p:txBody>
      </p:sp>
    </p:spTree>
    <p:extLst>
      <p:ext uri="{BB962C8B-B14F-4D97-AF65-F5344CB8AC3E}">
        <p14:creationId xmlns:p14="http://schemas.microsoft.com/office/powerpoint/2010/main" val="20907056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A350BD3-BC52-12F2-9617-D44312B32B2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B88B0D7-72F9-E688-FDD8-FCD60FD181F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4C645F6-728B-7963-9F45-4F009B0DD849}"/>
              </a:ext>
            </a:extLst>
          </p:cNvPr>
          <p:cNvSpPr>
            <a:spLocks noGrp="1" noChangeArrowheads="1"/>
          </p:cNvSpPr>
          <p:nvPr>
            <p:ph type="sldNum" sz="quarter" idx="12"/>
          </p:nvPr>
        </p:nvSpPr>
        <p:spPr>
          <a:ln/>
        </p:spPr>
        <p:txBody>
          <a:bodyPr/>
          <a:lstStyle>
            <a:lvl1pPr>
              <a:defRPr/>
            </a:lvl1pPr>
          </a:lstStyle>
          <a:p>
            <a:fld id="{D0B2DAF5-02E7-441D-AF58-8D7DE1718AA8}" type="slidenum">
              <a:rPr lang="en-US" altLang="en-US"/>
              <a:pPr/>
              <a:t>‹#›</a:t>
            </a:fld>
            <a:endParaRPr lang="en-US" altLang="en-US"/>
          </a:p>
        </p:txBody>
      </p:sp>
    </p:spTree>
    <p:extLst>
      <p:ext uri="{BB962C8B-B14F-4D97-AF65-F5344CB8AC3E}">
        <p14:creationId xmlns:p14="http://schemas.microsoft.com/office/powerpoint/2010/main" val="302819435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13E76F5-7D05-FB4B-7310-096864A4A49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FFEA7A5-82A1-4E7B-1CE9-489864B9F35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2168AC8-6593-50DE-22D0-DD734201803A}"/>
              </a:ext>
            </a:extLst>
          </p:cNvPr>
          <p:cNvSpPr>
            <a:spLocks noGrp="1" noChangeArrowheads="1"/>
          </p:cNvSpPr>
          <p:nvPr>
            <p:ph type="sldNum" sz="quarter" idx="12"/>
          </p:nvPr>
        </p:nvSpPr>
        <p:spPr>
          <a:ln/>
        </p:spPr>
        <p:txBody>
          <a:bodyPr/>
          <a:lstStyle>
            <a:lvl1pPr>
              <a:defRPr/>
            </a:lvl1pPr>
          </a:lstStyle>
          <a:p>
            <a:fld id="{C41735D3-B00F-424B-BF1A-DFB1E39FB994}" type="slidenum">
              <a:rPr lang="en-US" altLang="en-US"/>
              <a:pPr/>
              <a:t>‹#›</a:t>
            </a:fld>
            <a:endParaRPr lang="en-US" altLang="en-US"/>
          </a:p>
        </p:txBody>
      </p:sp>
    </p:spTree>
    <p:extLst>
      <p:ext uri="{BB962C8B-B14F-4D97-AF65-F5344CB8AC3E}">
        <p14:creationId xmlns:p14="http://schemas.microsoft.com/office/powerpoint/2010/main" val="323141655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5575A14-11E7-ED02-4EF5-C3ED99BCBB8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C2C44DA-F2CE-8555-4584-9BB1AE63CF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C0B4B37-E99C-29A9-0EF6-87EC5D088E6F}"/>
              </a:ext>
            </a:extLst>
          </p:cNvPr>
          <p:cNvSpPr>
            <a:spLocks noGrp="1" noChangeArrowheads="1"/>
          </p:cNvSpPr>
          <p:nvPr>
            <p:ph type="sldNum" sz="quarter" idx="12"/>
          </p:nvPr>
        </p:nvSpPr>
        <p:spPr>
          <a:ln/>
        </p:spPr>
        <p:txBody>
          <a:bodyPr/>
          <a:lstStyle>
            <a:lvl1pPr>
              <a:defRPr/>
            </a:lvl1pPr>
          </a:lstStyle>
          <a:p>
            <a:fld id="{755BCD55-41E9-431B-9C99-BBB6FFF02398}" type="slidenum">
              <a:rPr lang="en-US" altLang="en-US"/>
              <a:pPr/>
              <a:t>‹#›</a:t>
            </a:fld>
            <a:endParaRPr lang="en-US" altLang="en-US"/>
          </a:p>
        </p:txBody>
      </p:sp>
    </p:spTree>
    <p:extLst>
      <p:ext uri="{BB962C8B-B14F-4D97-AF65-F5344CB8AC3E}">
        <p14:creationId xmlns:p14="http://schemas.microsoft.com/office/powerpoint/2010/main" val="5017767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8573F62-42BA-47C8-2442-51819BC7BE0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2F0C472-1496-B87B-19A8-046A748658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25A828B-6FE7-8550-C04C-05560096D0B9}"/>
              </a:ext>
            </a:extLst>
          </p:cNvPr>
          <p:cNvSpPr>
            <a:spLocks noGrp="1" noChangeArrowheads="1"/>
          </p:cNvSpPr>
          <p:nvPr>
            <p:ph type="sldNum" sz="quarter" idx="12"/>
          </p:nvPr>
        </p:nvSpPr>
        <p:spPr>
          <a:ln/>
        </p:spPr>
        <p:txBody>
          <a:bodyPr/>
          <a:lstStyle>
            <a:lvl1pPr>
              <a:defRPr/>
            </a:lvl1pPr>
          </a:lstStyle>
          <a:p>
            <a:fld id="{EF95050B-1669-44E2-B728-26AABDC23777}" type="slidenum">
              <a:rPr lang="en-US" altLang="en-US"/>
              <a:pPr/>
              <a:t>‹#›</a:t>
            </a:fld>
            <a:endParaRPr lang="en-US" altLang="en-US"/>
          </a:p>
        </p:txBody>
      </p:sp>
    </p:spTree>
    <p:extLst>
      <p:ext uri="{BB962C8B-B14F-4D97-AF65-F5344CB8AC3E}">
        <p14:creationId xmlns:p14="http://schemas.microsoft.com/office/powerpoint/2010/main" val="373990852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F923890-27AD-2A9E-F9D0-91124ADDB9E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7D4C52D-F891-D7D4-14DE-CFD09FF4DCB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E6BD8B2-D17A-0A9F-8563-BAB833511FFE}"/>
              </a:ext>
            </a:extLst>
          </p:cNvPr>
          <p:cNvSpPr>
            <a:spLocks noGrp="1" noChangeArrowheads="1"/>
          </p:cNvSpPr>
          <p:nvPr>
            <p:ph type="sldNum" sz="quarter" idx="12"/>
          </p:nvPr>
        </p:nvSpPr>
        <p:spPr>
          <a:ln/>
        </p:spPr>
        <p:txBody>
          <a:bodyPr/>
          <a:lstStyle>
            <a:lvl1pPr>
              <a:defRPr/>
            </a:lvl1pPr>
          </a:lstStyle>
          <a:p>
            <a:fld id="{2B90A009-DA01-4613-889E-1DACB56F9390}" type="slidenum">
              <a:rPr lang="en-US" altLang="en-US"/>
              <a:pPr/>
              <a:t>‹#›</a:t>
            </a:fld>
            <a:endParaRPr lang="en-US" altLang="en-US"/>
          </a:p>
        </p:txBody>
      </p:sp>
    </p:spTree>
    <p:extLst>
      <p:ext uri="{BB962C8B-B14F-4D97-AF65-F5344CB8AC3E}">
        <p14:creationId xmlns:p14="http://schemas.microsoft.com/office/powerpoint/2010/main" val="112598369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E5A3AB4-325C-E1B2-32F8-38E97AA58CD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6D7AC4B-DD6D-3C6D-767E-7FC2349712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4B47E3F-A5CE-2AAD-D9BE-CB6FA53AB89E}"/>
              </a:ext>
            </a:extLst>
          </p:cNvPr>
          <p:cNvSpPr>
            <a:spLocks noGrp="1" noChangeArrowheads="1"/>
          </p:cNvSpPr>
          <p:nvPr>
            <p:ph type="sldNum" sz="quarter" idx="12"/>
          </p:nvPr>
        </p:nvSpPr>
        <p:spPr>
          <a:ln/>
        </p:spPr>
        <p:txBody>
          <a:bodyPr/>
          <a:lstStyle>
            <a:lvl1pPr>
              <a:defRPr/>
            </a:lvl1pPr>
          </a:lstStyle>
          <a:p>
            <a:fld id="{3AB12617-3864-4467-8C1C-10B3849C9A3C}" type="slidenum">
              <a:rPr lang="en-US" altLang="en-US"/>
              <a:pPr/>
              <a:t>‹#›</a:t>
            </a:fld>
            <a:endParaRPr lang="en-US" altLang="en-US"/>
          </a:p>
        </p:txBody>
      </p:sp>
    </p:spTree>
    <p:extLst>
      <p:ext uri="{BB962C8B-B14F-4D97-AF65-F5344CB8AC3E}">
        <p14:creationId xmlns:p14="http://schemas.microsoft.com/office/powerpoint/2010/main" val="171069938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318A862-4FEF-DD71-2B2B-F4EAC5FF5E9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50C344C-A4D5-B83F-6213-FB63A9B9C41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4C65566-3B50-00F6-FF16-CF4B363375A3}"/>
              </a:ext>
            </a:extLst>
          </p:cNvPr>
          <p:cNvSpPr>
            <a:spLocks noGrp="1" noChangeArrowheads="1"/>
          </p:cNvSpPr>
          <p:nvPr>
            <p:ph type="sldNum" sz="quarter" idx="12"/>
          </p:nvPr>
        </p:nvSpPr>
        <p:spPr>
          <a:ln/>
        </p:spPr>
        <p:txBody>
          <a:bodyPr/>
          <a:lstStyle>
            <a:lvl1pPr>
              <a:defRPr/>
            </a:lvl1pPr>
          </a:lstStyle>
          <a:p>
            <a:fld id="{CFB2124D-361C-441D-A08F-8D6B2865EDBE}" type="slidenum">
              <a:rPr lang="en-US" altLang="en-US"/>
              <a:pPr/>
              <a:t>‹#›</a:t>
            </a:fld>
            <a:endParaRPr lang="en-US" altLang="en-US"/>
          </a:p>
        </p:txBody>
      </p:sp>
    </p:spTree>
    <p:extLst>
      <p:ext uri="{BB962C8B-B14F-4D97-AF65-F5344CB8AC3E}">
        <p14:creationId xmlns:p14="http://schemas.microsoft.com/office/powerpoint/2010/main" val="399950301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9E2DDDC-CAD5-CAEA-47BA-249D258649B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F465ED4-6C15-2FFE-DC20-F777C8AB8C9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FD87F00-2833-F5D1-0890-FF956E7A8E52}"/>
              </a:ext>
            </a:extLst>
          </p:cNvPr>
          <p:cNvSpPr>
            <a:spLocks noGrp="1" noChangeArrowheads="1"/>
          </p:cNvSpPr>
          <p:nvPr>
            <p:ph type="sldNum" sz="quarter" idx="12"/>
          </p:nvPr>
        </p:nvSpPr>
        <p:spPr>
          <a:ln/>
        </p:spPr>
        <p:txBody>
          <a:bodyPr/>
          <a:lstStyle>
            <a:lvl1pPr>
              <a:defRPr/>
            </a:lvl1pPr>
          </a:lstStyle>
          <a:p>
            <a:fld id="{7A3E1C60-06FC-4221-A685-E2D74AE0AF3C}" type="slidenum">
              <a:rPr lang="en-US" altLang="en-US"/>
              <a:pPr/>
              <a:t>‹#›</a:t>
            </a:fld>
            <a:endParaRPr lang="en-US" altLang="en-US"/>
          </a:p>
        </p:txBody>
      </p:sp>
    </p:spTree>
    <p:extLst>
      <p:ext uri="{BB962C8B-B14F-4D97-AF65-F5344CB8AC3E}">
        <p14:creationId xmlns:p14="http://schemas.microsoft.com/office/powerpoint/2010/main" val="32767582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6" descr="Night sky star clouds.jpg">
            <a:extLst>
              <a:ext uri="{FF2B5EF4-FFF2-40B4-BE49-F238E27FC236}">
                <a16:creationId xmlns:a16="http://schemas.microsoft.com/office/drawing/2014/main" id="{E9767314-C9E3-2414-72BB-29A8F5B3696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a:extLst>
              <a:ext uri="{FF2B5EF4-FFF2-40B4-BE49-F238E27FC236}">
                <a16:creationId xmlns:a16="http://schemas.microsoft.com/office/drawing/2014/main" id="{45AD5AC1-3F8E-0838-AB4F-37CB533EC0BA}"/>
              </a:ext>
            </a:extLst>
          </p:cNvPr>
          <p:cNvSpPr>
            <a:spLocks noGrp="1"/>
          </p:cNvSpPr>
          <p:nvPr>
            <p:ph type="dt" sz="half" idx="10"/>
          </p:nvPr>
        </p:nvSpPr>
        <p:spPr/>
        <p:txBody>
          <a:bodyPr/>
          <a:lstStyle>
            <a:lvl1pPr>
              <a:defRPr/>
            </a:lvl1pPr>
          </a:lstStyle>
          <a:p>
            <a:pPr>
              <a:defRPr/>
            </a:pPr>
            <a:endParaRPr lang="en-US"/>
          </a:p>
        </p:txBody>
      </p:sp>
      <p:sp>
        <p:nvSpPr>
          <p:cNvPr id="4" name="Footer Placeholder 2">
            <a:extLst>
              <a:ext uri="{FF2B5EF4-FFF2-40B4-BE49-F238E27FC236}">
                <a16:creationId xmlns:a16="http://schemas.microsoft.com/office/drawing/2014/main" id="{661FC4DB-D750-B0DF-A9E3-D734F35095E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3">
            <a:extLst>
              <a:ext uri="{FF2B5EF4-FFF2-40B4-BE49-F238E27FC236}">
                <a16:creationId xmlns:a16="http://schemas.microsoft.com/office/drawing/2014/main" id="{CA233C9C-4543-B172-F62B-88E17735C747}"/>
              </a:ext>
            </a:extLst>
          </p:cNvPr>
          <p:cNvSpPr>
            <a:spLocks noGrp="1"/>
          </p:cNvSpPr>
          <p:nvPr>
            <p:ph type="sldNum" sz="quarter" idx="12"/>
          </p:nvPr>
        </p:nvSpPr>
        <p:spPr/>
        <p:txBody>
          <a:bodyPr/>
          <a:lstStyle>
            <a:lvl1pPr>
              <a:defRPr/>
            </a:lvl1pPr>
          </a:lstStyle>
          <a:p>
            <a:fld id="{F60A5B49-CD5D-453F-9E47-1212ADEC8EE5}" type="slidenum">
              <a:rPr lang="en-US" altLang="en-US"/>
              <a:pPr/>
              <a:t>‹#›</a:t>
            </a:fld>
            <a:endParaRPr lang="en-US" altLang="en-US"/>
          </a:p>
        </p:txBody>
      </p:sp>
    </p:spTree>
    <p:extLst>
      <p:ext uri="{BB962C8B-B14F-4D97-AF65-F5344CB8AC3E}">
        <p14:creationId xmlns:p14="http://schemas.microsoft.com/office/powerpoint/2010/main" val="30275709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69478-B37C-48C8-81E6-D960628A99AF}"/>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37F23CC-28B7-49E2-8C88-400F71EE162F}"/>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26E1356-CFC0-4A79-A799-6697EEF8B451}"/>
              </a:ext>
            </a:extLst>
          </p:cNvPr>
          <p:cNvSpPr>
            <a:spLocks noGrp="1"/>
          </p:cNvSpPr>
          <p:nvPr>
            <p:ph type="dt" sz="half" idx="10"/>
          </p:nvPr>
        </p:nvSpPr>
        <p:spPr/>
        <p:txBody>
          <a:bodyPr/>
          <a:lstStyle/>
          <a:p>
            <a:fld id="{72112C27-806E-44E9-8601-09C060C1EBBA}" type="datetimeFigureOut">
              <a:rPr lang="en-US" smtClean="0"/>
              <a:t>8/2/2025</a:t>
            </a:fld>
            <a:endParaRPr lang="en-US"/>
          </a:p>
        </p:txBody>
      </p:sp>
      <p:sp>
        <p:nvSpPr>
          <p:cNvPr id="5" name="Footer Placeholder 4">
            <a:extLst>
              <a:ext uri="{FF2B5EF4-FFF2-40B4-BE49-F238E27FC236}">
                <a16:creationId xmlns:a16="http://schemas.microsoft.com/office/drawing/2014/main" id="{AAECB719-D639-47C0-BBBD-49DD72FEAC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701875-BF45-4120-A6BF-41684961D47E}"/>
              </a:ext>
            </a:extLst>
          </p:cNvPr>
          <p:cNvSpPr>
            <a:spLocks noGrp="1"/>
          </p:cNvSpPr>
          <p:nvPr>
            <p:ph type="sldNum" sz="quarter" idx="12"/>
          </p:nvPr>
        </p:nvSpPr>
        <p:spPr/>
        <p:txBody>
          <a:bodyPr/>
          <a:lstStyle/>
          <a:p>
            <a:fld id="{3F1D3D44-7654-48D0-B13E-7BB86AD2C49A}" type="slidenum">
              <a:rPr lang="en-US" smtClean="0"/>
              <a:t>‹#›</a:t>
            </a:fld>
            <a:endParaRPr lang="en-US"/>
          </a:p>
        </p:txBody>
      </p:sp>
    </p:spTree>
    <p:extLst>
      <p:ext uri="{BB962C8B-B14F-4D97-AF65-F5344CB8AC3E}">
        <p14:creationId xmlns:p14="http://schemas.microsoft.com/office/powerpoint/2010/main" val="177092591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81B70C2-E426-8367-76D9-5B9702376A6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14E069F-5DFA-1705-F771-03799D88E6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9C86061-39BA-2F5D-5C50-4CCD717648DA}"/>
              </a:ext>
            </a:extLst>
          </p:cNvPr>
          <p:cNvSpPr>
            <a:spLocks noGrp="1" noChangeArrowheads="1"/>
          </p:cNvSpPr>
          <p:nvPr>
            <p:ph type="sldNum" sz="quarter" idx="12"/>
          </p:nvPr>
        </p:nvSpPr>
        <p:spPr>
          <a:ln/>
        </p:spPr>
        <p:txBody>
          <a:bodyPr/>
          <a:lstStyle>
            <a:lvl1pPr>
              <a:defRPr/>
            </a:lvl1pPr>
          </a:lstStyle>
          <a:p>
            <a:fld id="{1C5A568B-6C33-4863-BC0C-F0443134233A}" type="slidenum">
              <a:rPr lang="en-US" altLang="en-US"/>
              <a:pPr/>
              <a:t>‹#›</a:t>
            </a:fld>
            <a:endParaRPr lang="en-US" altLang="en-US"/>
          </a:p>
        </p:txBody>
      </p:sp>
    </p:spTree>
    <p:extLst>
      <p:ext uri="{BB962C8B-B14F-4D97-AF65-F5344CB8AC3E}">
        <p14:creationId xmlns:p14="http://schemas.microsoft.com/office/powerpoint/2010/main" val="185705769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F2208FB-6FF4-7860-03A5-46A94CEF1FC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7FE5EF5-3A39-33C0-A7C3-8A06072F01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71A13B9-EDB4-190F-0FA7-58637D70EEB0}"/>
              </a:ext>
            </a:extLst>
          </p:cNvPr>
          <p:cNvSpPr>
            <a:spLocks noGrp="1" noChangeArrowheads="1"/>
          </p:cNvSpPr>
          <p:nvPr>
            <p:ph type="sldNum" sz="quarter" idx="12"/>
          </p:nvPr>
        </p:nvSpPr>
        <p:spPr>
          <a:ln/>
        </p:spPr>
        <p:txBody>
          <a:bodyPr/>
          <a:lstStyle>
            <a:lvl1pPr>
              <a:defRPr/>
            </a:lvl1pPr>
          </a:lstStyle>
          <a:p>
            <a:fld id="{411D753B-FAB5-4CD8-82E5-645486F511DB}" type="slidenum">
              <a:rPr lang="en-US" altLang="en-US"/>
              <a:pPr/>
              <a:t>‹#›</a:t>
            </a:fld>
            <a:endParaRPr lang="en-US" altLang="en-US"/>
          </a:p>
        </p:txBody>
      </p:sp>
    </p:spTree>
    <p:extLst>
      <p:ext uri="{BB962C8B-B14F-4D97-AF65-F5344CB8AC3E}">
        <p14:creationId xmlns:p14="http://schemas.microsoft.com/office/powerpoint/2010/main" val="9122258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1C47F58-4532-9C78-9D68-8979A2AC361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0DAD623-D9BA-E98A-20CB-42DC714B3C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E6A3721-38BA-8646-8B99-D059E5060E66}"/>
              </a:ext>
            </a:extLst>
          </p:cNvPr>
          <p:cNvSpPr>
            <a:spLocks noGrp="1" noChangeArrowheads="1"/>
          </p:cNvSpPr>
          <p:nvPr>
            <p:ph type="sldNum" sz="quarter" idx="12"/>
          </p:nvPr>
        </p:nvSpPr>
        <p:spPr>
          <a:ln/>
        </p:spPr>
        <p:txBody>
          <a:bodyPr/>
          <a:lstStyle>
            <a:lvl1pPr>
              <a:defRPr/>
            </a:lvl1pPr>
          </a:lstStyle>
          <a:p>
            <a:fld id="{570D524E-4A95-404F-9DF8-E080B4AF557B}" type="slidenum">
              <a:rPr lang="en-US" altLang="en-US"/>
              <a:pPr/>
              <a:t>‹#›</a:t>
            </a:fld>
            <a:endParaRPr lang="en-US" altLang="en-US"/>
          </a:p>
        </p:txBody>
      </p:sp>
    </p:spTree>
    <p:extLst>
      <p:ext uri="{BB962C8B-B14F-4D97-AF65-F5344CB8AC3E}">
        <p14:creationId xmlns:p14="http://schemas.microsoft.com/office/powerpoint/2010/main" val="429085970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8808775-3D4B-8F3E-BACC-76595DE939C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5C6DA18-4294-1544-E6B6-1C30FE9AF03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B2C59F8-B1B0-F09E-FA44-5B982FBD74DE}"/>
              </a:ext>
            </a:extLst>
          </p:cNvPr>
          <p:cNvSpPr>
            <a:spLocks noGrp="1" noChangeArrowheads="1"/>
          </p:cNvSpPr>
          <p:nvPr>
            <p:ph type="sldNum" sz="quarter" idx="12"/>
          </p:nvPr>
        </p:nvSpPr>
        <p:spPr>
          <a:ln/>
        </p:spPr>
        <p:txBody>
          <a:bodyPr/>
          <a:lstStyle>
            <a:lvl1pPr>
              <a:defRPr/>
            </a:lvl1pPr>
          </a:lstStyle>
          <a:p>
            <a:fld id="{6C040AFD-0BA8-4649-B15D-E8D03C3B0501}" type="slidenum">
              <a:rPr lang="en-US" altLang="en-US"/>
              <a:pPr/>
              <a:t>‹#›</a:t>
            </a:fld>
            <a:endParaRPr lang="en-US" altLang="en-US"/>
          </a:p>
        </p:txBody>
      </p:sp>
    </p:spTree>
    <p:extLst>
      <p:ext uri="{BB962C8B-B14F-4D97-AF65-F5344CB8AC3E}">
        <p14:creationId xmlns:p14="http://schemas.microsoft.com/office/powerpoint/2010/main" val="30475784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F4AC0-3EEB-403F-AEC9-9207A14EC9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4457DF-4668-4CE0-81D3-E8DB5D42AA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5A1AB0-18E7-4D62-A204-A2A0ED852053}"/>
              </a:ext>
            </a:extLst>
          </p:cNvPr>
          <p:cNvSpPr>
            <a:spLocks noGrp="1"/>
          </p:cNvSpPr>
          <p:nvPr>
            <p:ph type="dt" sz="half" idx="10"/>
          </p:nvPr>
        </p:nvSpPr>
        <p:spPr/>
        <p:txBody>
          <a:bodyPr/>
          <a:lstStyle/>
          <a:p>
            <a:fld id="{72112C27-806E-44E9-8601-09C060C1EBBA}" type="datetimeFigureOut">
              <a:rPr lang="en-US" smtClean="0"/>
              <a:t>8/2/2025</a:t>
            </a:fld>
            <a:endParaRPr lang="en-US"/>
          </a:p>
        </p:txBody>
      </p:sp>
      <p:sp>
        <p:nvSpPr>
          <p:cNvPr id="5" name="Footer Placeholder 4">
            <a:extLst>
              <a:ext uri="{FF2B5EF4-FFF2-40B4-BE49-F238E27FC236}">
                <a16:creationId xmlns:a16="http://schemas.microsoft.com/office/drawing/2014/main" id="{3A19CDA0-AFD2-4C43-9C93-DD3664D5E7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0CDE83-B174-43B7-AA44-63BFAC2C541D}"/>
              </a:ext>
            </a:extLst>
          </p:cNvPr>
          <p:cNvSpPr>
            <a:spLocks noGrp="1"/>
          </p:cNvSpPr>
          <p:nvPr>
            <p:ph type="sldNum" sz="quarter" idx="12"/>
          </p:nvPr>
        </p:nvSpPr>
        <p:spPr/>
        <p:txBody>
          <a:bodyPr/>
          <a:lstStyle/>
          <a:p>
            <a:fld id="{3F1D3D44-7654-48D0-B13E-7BB86AD2C49A}" type="slidenum">
              <a:rPr lang="en-US" smtClean="0"/>
              <a:t>‹#›</a:t>
            </a:fld>
            <a:endParaRPr lang="en-US"/>
          </a:p>
        </p:txBody>
      </p:sp>
    </p:spTree>
    <p:extLst>
      <p:ext uri="{BB962C8B-B14F-4D97-AF65-F5344CB8AC3E}">
        <p14:creationId xmlns:p14="http://schemas.microsoft.com/office/powerpoint/2010/main" val="28085076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A08C5-8D7D-4D78-B5B8-2967C159FE57}"/>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0FEF4456-C57D-4DDF-AE3A-9EDE6E3C906E}"/>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A0625A-F938-42C1-AE9F-68ADA74355C7}"/>
              </a:ext>
            </a:extLst>
          </p:cNvPr>
          <p:cNvSpPr>
            <a:spLocks noGrp="1"/>
          </p:cNvSpPr>
          <p:nvPr>
            <p:ph type="dt" sz="half" idx="10"/>
          </p:nvPr>
        </p:nvSpPr>
        <p:spPr/>
        <p:txBody>
          <a:bodyPr/>
          <a:lstStyle/>
          <a:p>
            <a:fld id="{72112C27-806E-44E9-8601-09C060C1EBBA}" type="datetimeFigureOut">
              <a:rPr lang="en-US" smtClean="0"/>
              <a:t>8/2/2025</a:t>
            </a:fld>
            <a:endParaRPr lang="en-US"/>
          </a:p>
        </p:txBody>
      </p:sp>
      <p:sp>
        <p:nvSpPr>
          <p:cNvPr id="5" name="Footer Placeholder 4">
            <a:extLst>
              <a:ext uri="{FF2B5EF4-FFF2-40B4-BE49-F238E27FC236}">
                <a16:creationId xmlns:a16="http://schemas.microsoft.com/office/drawing/2014/main" id="{84FC0805-769D-4386-8BB2-46378F829F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A06F9A-1260-4310-94E4-C05B5CDE579B}"/>
              </a:ext>
            </a:extLst>
          </p:cNvPr>
          <p:cNvSpPr>
            <a:spLocks noGrp="1"/>
          </p:cNvSpPr>
          <p:nvPr>
            <p:ph type="sldNum" sz="quarter" idx="12"/>
          </p:nvPr>
        </p:nvSpPr>
        <p:spPr/>
        <p:txBody>
          <a:bodyPr/>
          <a:lstStyle/>
          <a:p>
            <a:fld id="{3F1D3D44-7654-48D0-B13E-7BB86AD2C49A}" type="slidenum">
              <a:rPr lang="en-US" smtClean="0"/>
              <a:t>‹#›</a:t>
            </a:fld>
            <a:endParaRPr lang="en-US"/>
          </a:p>
        </p:txBody>
      </p:sp>
    </p:spTree>
    <p:extLst>
      <p:ext uri="{BB962C8B-B14F-4D97-AF65-F5344CB8AC3E}">
        <p14:creationId xmlns:p14="http://schemas.microsoft.com/office/powerpoint/2010/main" val="42646137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5B006-897C-4240-82D8-ED04C8266E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0E4622-7F9A-4A5F-8751-5FBD88F9903E}"/>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51E980-B45F-4FC8-8D14-B9793B794404}"/>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ABC009-CCF2-4173-833B-0FC56635D792}"/>
              </a:ext>
            </a:extLst>
          </p:cNvPr>
          <p:cNvSpPr>
            <a:spLocks noGrp="1"/>
          </p:cNvSpPr>
          <p:nvPr>
            <p:ph type="dt" sz="half" idx="10"/>
          </p:nvPr>
        </p:nvSpPr>
        <p:spPr/>
        <p:txBody>
          <a:bodyPr/>
          <a:lstStyle/>
          <a:p>
            <a:fld id="{72112C27-806E-44E9-8601-09C060C1EBBA}" type="datetimeFigureOut">
              <a:rPr lang="en-US" smtClean="0"/>
              <a:t>8/2/2025</a:t>
            </a:fld>
            <a:endParaRPr lang="en-US"/>
          </a:p>
        </p:txBody>
      </p:sp>
      <p:sp>
        <p:nvSpPr>
          <p:cNvPr id="6" name="Footer Placeholder 5">
            <a:extLst>
              <a:ext uri="{FF2B5EF4-FFF2-40B4-BE49-F238E27FC236}">
                <a16:creationId xmlns:a16="http://schemas.microsoft.com/office/drawing/2014/main" id="{42C75A1D-F14A-4113-92B8-D0334BC4F5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C813A5-6CEA-4BE1-BADD-5E289395E013}"/>
              </a:ext>
            </a:extLst>
          </p:cNvPr>
          <p:cNvSpPr>
            <a:spLocks noGrp="1"/>
          </p:cNvSpPr>
          <p:nvPr>
            <p:ph type="sldNum" sz="quarter" idx="12"/>
          </p:nvPr>
        </p:nvSpPr>
        <p:spPr/>
        <p:txBody>
          <a:bodyPr/>
          <a:lstStyle/>
          <a:p>
            <a:fld id="{3F1D3D44-7654-48D0-B13E-7BB86AD2C49A}" type="slidenum">
              <a:rPr lang="en-US" smtClean="0"/>
              <a:t>‹#›</a:t>
            </a:fld>
            <a:endParaRPr lang="en-US"/>
          </a:p>
        </p:txBody>
      </p:sp>
    </p:spTree>
    <p:extLst>
      <p:ext uri="{BB962C8B-B14F-4D97-AF65-F5344CB8AC3E}">
        <p14:creationId xmlns:p14="http://schemas.microsoft.com/office/powerpoint/2010/main" val="11110215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5FD54-E920-40AA-BAEB-35D3E2F83AF2}"/>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93B4FCB-BFD8-4D14-A2D6-DD2DB4A66AC2}"/>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247444E-4637-4D2C-8D53-93DFDA1913E7}"/>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2C1BA1-0BD3-4620-A9F1-7AE5D164AAA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C6BEACB-5452-4A8F-B74F-9ED1C575EF03}"/>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3F59AC9-E284-4CB4-B047-CD6DD841F97E}"/>
              </a:ext>
            </a:extLst>
          </p:cNvPr>
          <p:cNvSpPr>
            <a:spLocks noGrp="1"/>
          </p:cNvSpPr>
          <p:nvPr>
            <p:ph type="dt" sz="half" idx="10"/>
          </p:nvPr>
        </p:nvSpPr>
        <p:spPr/>
        <p:txBody>
          <a:bodyPr/>
          <a:lstStyle/>
          <a:p>
            <a:fld id="{72112C27-806E-44E9-8601-09C060C1EBBA}" type="datetimeFigureOut">
              <a:rPr lang="en-US" smtClean="0"/>
              <a:t>8/2/2025</a:t>
            </a:fld>
            <a:endParaRPr lang="en-US"/>
          </a:p>
        </p:txBody>
      </p:sp>
      <p:sp>
        <p:nvSpPr>
          <p:cNvPr id="8" name="Footer Placeholder 7">
            <a:extLst>
              <a:ext uri="{FF2B5EF4-FFF2-40B4-BE49-F238E27FC236}">
                <a16:creationId xmlns:a16="http://schemas.microsoft.com/office/drawing/2014/main" id="{DD43B462-5EA5-49BD-AFA4-41212A5E54E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6985C4-87DE-4C9B-BFCA-96E716BF56D1}"/>
              </a:ext>
            </a:extLst>
          </p:cNvPr>
          <p:cNvSpPr>
            <a:spLocks noGrp="1"/>
          </p:cNvSpPr>
          <p:nvPr>
            <p:ph type="sldNum" sz="quarter" idx="12"/>
          </p:nvPr>
        </p:nvSpPr>
        <p:spPr/>
        <p:txBody>
          <a:bodyPr/>
          <a:lstStyle/>
          <a:p>
            <a:fld id="{3F1D3D44-7654-48D0-B13E-7BB86AD2C49A}" type="slidenum">
              <a:rPr lang="en-US" smtClean="0"/>
              <a:t>‹#›</a:t>
            </a:fld>
            <a:endParaRPr lang="en-US"/>
          </a:p>
        </p:txBody>
      </p:sp>
    </p:spTree>
    <p:extLst>
      <p:ext uri="{BB962C8B-B14F-4D97-AF65-F5344CB8AC3E}">
        <p14:creationId xmlns:p14="http://schemas.microsoft.com/office/powerpoint/2010/main" val="21299532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00EA8-A78D-4D37-BF5B-2333789948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425B85-6B79-43BF-BC75-6CE12FAADA13}"/>
              </a:ext>
            </a:extLst>
          </p:cNvPr>
          <p:cNvSpPr>
            <a:spLocks noGrp="1"/>
          </p:cNvSpPr>
          <p:nvPr>
            <p:ph type="dt" sz="half" idx="10"/>
          </p:nvPr>
        </p:nvSpPr>
        <p:spPr/>
        <p:txBody>
          <a:bodyPr/>
          <a:lstStyle/>
          <a:p>
            <a:fld id="{72112C27-806E-44E9-8601-09C060C1EBBA}" type="datetimeFigureOut">
              <a:rPr lang="en-US" smtClean="0"/>
              <a:t>8/2/2025</a:t>
            </a:fld>
            <a:endParaRPr lang="en-US"/>
          </a:p>
        </p:txBody>
      </p:sp>
      <p:sp>
        <p:nvSpPr>
          <p:cNvPr id="4" name="Footer Placeholder 3">
            <a:extLst>
              <a:ext uri="{FF2B5EF4-FFF2-40B4-BE49-F238E27FC236}">
                <a16:creationId xmlns:a16="http://schemas.microsoft.com/office/drawing/2014/main" id="{E266F770-7A52-45E7-B2DE-9F7ADFEFB8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6AB0295-ADAA-4E25-BCAB-32A48B8BDC18}"/>
              </a:ext>
            </a:extLst>
          </p:cNvPr>
          <p:cNvSpPr>
            <a:spLocks noGrp="1"/>
          </p:cNvSpPr>
          <p:nvPr>
            <p:ph type="sldNum" sz="quarter" idx="12"/>
          </p:nvPr>
        </p:nvSpPr>
        <p:spPr/>
        <p:txBody>
          <a:bodyPr/>
          <a:lstStyle/>
          <a:p>
            <a:fld id="{3F1D3D44-7654-48D0-B13E-7BB86AD2C49A}" type="slidenum">
              <a:rPr lang="en-US" smtClean="0"/>
              <a:t>‹#›</a:t>
            </a:fld>
            <a:endParaRPr lang="en-US"/>
          </a:p>
        </p:txBody>
      </p:sp>
    </p:spTree>
    <p:extLst>
      <p:ext uri="{BB962C8B-B14F-4D97-AF65-F5344CB8AC3E}">
        <p14:creationId xmlns:p14="http://schemas.microsoft.com/office/powerpoint/2010/main" val="3448332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A8B61E-46DD-4044-B917-87F3658732CC}"/>
              </a:ext>
            </a:extLst>
          </p:cNvPr>
          <p:cNvSpPr>
            <a:spLocks noGrp="1"/>
          </p:cNvSpPr>
          <p:nvPr>
            <p:ph type="dt" sz="half" idx="10"/>
          </p:nvPr>
        </p:nvSpPr>
        <p:spPr/>
        <p:txBody>
          <a:bodyPr/>
          <a:lstStyle/>
          <a:p>
            <a:fld id="{72112C27-806E-44E9-8601-09C060C1EBBA}" type="datetimeFigureOut">
              <a:rPr lang="en-US" smtClean="0"/>
              <a:t>8/2/2025</a:t>
            </a:fld>
            <a:endParaRPr lang="en-US"/>
          </a:p>
        </p:txBody>
      </p:sp>
      <p:sp>
        <p:nvSpPr>
          <p:cNvPr id="3" name="Footer Placeholder 2">
            <a:extLst>
              <a:ext uri="{FF2B5EF4-FFF2-40B4-BE49-F238E27FC236}">
                <a16:creationId xmlns:a16="http://schemas.microsoft.com/office/drawing/2014/main" id="{A1D7DA7F-77B3-48F0-A257-4252FEF21D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9B8AD0-BA49-4817-B4F5-D530037F5839}"/>
              </a:ext>
            </a:extLst>
          </p:cNvPr>
          <p:cNvSpPr>
            <a:spLocks noGrp="1"/>
          </p:cNvSpPr>
          <p:nvPr>
            <p:ph type="sldNum" sz="quarter" idx="12"/>
          </p:nvPr>
        </p:nvSpPr>
        <p:spPr/>
        <p:txBody>
          <a:bodyPr/>
          <a:lstStyle/>
          <a:p>
            <a:fld id="{3F1D3D44-7654-48D0-B13E-7BB86AD2C49A}" type="slidenum">
              <a:rPr lang="en-US" smtClean="0"/>
              <a:t>‹#›</a:t>
            </a:fld>
            <a:endParaRPr lang="en-US"/>
          </a:p>
        </p:txBody>
      </p:sp>
    </p:spTree>
    <p:extLst>
      <p:ext uri="{BB962C8B-B14F-4D97-AF65-F5344CB8AC3E}">
        <p14:creationId xmlns:p14="http://schemas.microsoft.com/office/powerpoint/2010/main" val="32158245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A71CF-B926-4EBA-A157-DCB1CC1BBF0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93849DA-A408-4C56-B971-AF87CE941D6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DEAB5D-6FCF-47AF-A57E-4ADA59B7E1B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439E731-3C99-4AC1-A82E-CF694144BAA8}"/>
              </a:ext>
            </a:extLst>
          </p:cNvPr>
          <p:cNvSpPr>
            <a:spLocks noGrp="1"/>
          </p:cNvSpPr>
          <p:nvPr>
            <p:ph type="dt" sz="half" idx="10"/>
          </p:nvPr>
        </p:nvSpPr>
        <p:spPr/>
        <p:txBody>
          <a:bodyPr/>
          <a:lstStyle/>
          <a:p>
            <a:fld id="{72112C27-806E-44E9-8601-09C060C1EBBA}" type="datetimeFigureOut">
              <a:rPr lang="en-US" smtClean="0"/>
              <a:t>8/2/2025</a:t>
            </a:fld>
            <a:endParaRPr lang="en-US"/>
          </a:p>
        </p:txBody>
      </p:sp>
      <p:sp>
        <p:nvSpPr>
          <p:cNvPr id="6" name="Footer Placeholder 5">
            <a:extLst>
              <a:ext uri="{FF2B5EF4-FFF2-40B4-BE49-F238E27FC236}">
                <a16:creationId xmlns:a16="http://schemas.microsoft.com/office/drawing/2014/main" id="{D37A30E0-BB1B-4790-8A75-DC86193793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0D8432-4206-4B31-ACE7-0FCBFAF351A7}"/>
              </a:ext>
            </a:extLst>
          </p:cNvPr>
          <p:cNvSpPr>
            <a:spLocks noGrp="1"/>
          </p:cNvSpPr>
          <p:nvPr>
            <p:ph type="sldNum" sz="quarter" idx="12"/>
          </p:nvPr>
        </p:nvSpPr>
        <p:spPr/>
        <p:txBody>
          <a:bodyPr/>
          <a:lstStyle/>
          <a:p>
            <a:fld id="{3F1D3D44-7654-48D0-B13E-7BB86AD2C49A}" type="slidenum">
              <a:rPr lang="en-US" smtClean="0"/>
              <a:t>‹#›</a:t>
            </a:fld>
            <a:endParaRPr lang="en-US"/>
          </a:p>
        </p:txBody>
      </p:sp>
    </p:spTree>
    <p:extLst>
      <p:ext uri="{BB962C8B-B14F-4D97-AF65-F5344CB8AC3E}">
        <p14:creationId xmlns:p14="http://schemas.microsoft.com/office/powerpoint/2010/main" val="1042493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81192" y="2228003"/>
            <a:ext cx="7989752" cy="36307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CCF1E9D-2AF3-4BEF-B2BE-5043A3584DA2}" type="slidenum">
              <a:rPr lang="en-US" altLang="en-US" smtClean="0"/>
              <a:pPr/>
              <a:t>‹#›</a:t>
            </a:fld>
            <a:endParaRPr lang="en-US" altLang="en-US"/>
          </a:p>
        </p:txBody>
      </p:sp>
    </p:spTree>
    <p:extLst>
      <p:ext uri="{BB962C8B-B14F-4D97-AF65-F5344CB8AC3E}">
        <p14:creationId xmlns:p14="http://schemas.microsoft.com/office/powerpoint/2010/main" val="14551280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B9627-B54C-4350-82D4-DE0794F30AB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049A5E5E-04D7-495F-B970-41EC9A4A2E15}"/>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807BEBD4-2D97-41AB-B4BA-F13AD88FFFA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FF995D3-BBEB-4C4E-BC93-9F9357822BC0}"/>
              </a:ext>
            </a:extLst>
          </p:cNvPr>
          <p:cNvSpPr>
            <a:spLocks noGrp="1"/>
          </p:cNvSpPr>
          <p:nvPr>
            <p:ph type="dt" sz="half" idx="10"/>
          </p:nvPr>
        </p:nvSpPr>
        <p:spPr/>
        <p:txBody>
          <a:bodyPr/>
          <a:lstStyle/>
          <a:p>
            <a:fld id="{72112C27-806E-44E9-8601-09C060C1EBBA}" type="datetimeFigureOut">
              <a:rPr lang="en-US" smtClean="0"/>
              <a:t>8/2/2025</a:t>
            </a:fld>
            <a:endParaRPr lang="en-US"/>
          </a:p>
        </p:txBody>
      </p:sp>
      <p:sp>
        <p:nvSpPr>
          <p:cNvPr id="6" name="Footer Placeholder 5">
            <a:extLst>
              <a:ext uri="{FF2B5EF4-FFF2-40B4-BE49-F238E27FC236}">
                <a16:creationId xmlns:a16="http://schemas.microsoft.com/office/drawing/2014/main" id="{E834B256-E7A7-4772-804B-AD5BEAB88A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1E63F3-03AF-4861-86A2-2DCEA4DCC620}"/>
              </a:ext>
            </a:extLst>
          </p:cNvPr>
          <p:cNvSpPr>
            <a:spLocks noGrp="1"/>
          </p:cNvSpPr>
          <p:nvPr>
            <p:ph type="sldNum" sz="quarter" idx="12"/>
          </p:nvPr>
        </p:nvSpPr>
        <p:spPr/>
        <p:txBody>
          <a:bodyPr/>
          <a:lstStyle/>
          <a:p>
            <a:fld id="{3F1D3D44-7654-48D0-B13E-7BB86AD2C49A}" type="slidenum">
              <a:rPr lang="en-US" smtClean="0"/>
              <a:t>‹#›</a:t>
            </a:fld>
            <a:endParaRPr lang="en-US"/>
          </a:p>
        </p:txBody>
      </p:sp>
    </p:spTree>
    <p:extLst>
      <p:ext uri="{BB962C8B-B14F-4D97-AF65-F5344CB8AC3E}">
        <p14:creationId xmlns:p14="http://schemas.microsoft.com/office/powerpoint/2010/main" val="12538901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48D8B-9E73-4F23-8A76-3447C13423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E75D8F-B7B6-48B7-ADA2-56940134AF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62D69F-3EA5-423F-B199-478BC2E92588}"/>
              </a:ext>
            </a:extLst>
          </p:cNvPr>
          <p:cNvSpPr>
            <a:spLocks noGrp="1"/>
          </p:cNvSpPr>
          <p:nvPr>
            <p:ph type="dt" sz="half" idx="10"/>
          </p:nvPr>
        </p:nvSpPr>
        <p:spPr/>
        <p:txBody>
          <a:bodyPr/>
          <a:lstStyle/>
          <a:p>
            <a:fld id="{72112C27-806E-44E9-8601-09C060C1EBBA}" type="datetimeFigureOut">
              <a:rPr lang="en-US" smtClean="0"/>
              <a:t>8/2/2025</a:t>
            </a:fld>
            <a:endParaRPr lang="en-US"/>
          </a:p>
        </p:txBody>
      </p:sp>
      <p:sp>
        <p:nvSpPr>
          <p:cNvPr id="5" name="Footer Placeholder 4">
            <a:extLst>
              <a:ext uri="{FF2B5EF4-FFF2-40B4-BE49-F238E27FC236}">
                <a16:creationId xmlns:a16="http://schemas.microsoft.com/office/drawing/2014/main" id="{08008FA5-1728-4F16-9FF7-1AFD45249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4C62E9-3BBB-4002-BBFB-88A7D1C02723}"/>
              </a:ext>
            </a:extLst>
          </p:cNvPr>
          <p:cNvSpPr>
            <a:spLocks noGrp="1"/>
          </p:cNvSpPr>
          <p:nvPr>
            <p:ph type="sldNum" sz="quarter" idx="12"/>
          </p:nvPr>
        </p:nvSpPr>
        <p:spPr/>
        <p:txBody>
          <a:bodyPr/>
          <a:lstStyle/>
          <a:p>
            <a:fld id="{3F1D3D44-7654-48D0-B13E-7BB86AD2C49A}" type="slidenum">
              <a:rPr lang="en-US" smtClean="0"/>
              <a:t>‹#›</a:t>
            </a:fld>
            <a:endParaRPr lang="en-US"/>
          </a:p>
        </p:txBody>
      </p:sp>
    </p:spTree>
    <p:extLst>
      <p:ext uri="{BB962C8B-B14F-4D97-AF65-F5344CB8AC3E}">
        <p14:creationId xmlns:p14="http://schemas.microsoft.com/office/powerpoint/2010/main" val="34882005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F9CCDA-9CA5-4C80-8CC6-09459A8F2567}"/>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08D59F4-473D-474A-96E1-3797BC003C40}"/>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C7822D-67D5-4FD5-993C-2E1961A39CE1}"/>
              </a:ext>
            </a:extLst>
          </p:cNvPr>
          <p:cNvSpPr>
            <a:spLocks noGrp="1"/>
          </p:cNvSpPr>
          <p:nvPr>
            <p:ph type="dt" sz="half" idx="10"/>
          </p:nvPr>
        </p:nvSpPr>
        <p:spPr/>
        <p:txBody>
          <a:bodyPr/>
          <a:lstStyle/>
          <a:p>
            <a:fld id="{72112C27-806E-44E9-8601-09C060C1EBBA}" type="datetimeFigureOut">
              <a:rPr lang="en-US" smtClean="0"/>
              <a:t>8/2/2025</a:t>
            </a:fld>
            <a:endParaRPr lang="en-US"/>
          </a:p>
        </p:txBody>
      </p:sp>
      <p:sp>
        <p:nvSpPr>
          <p:cNvPr id="5" name="Footer Placeholder 4">
            <a:extLst>
              <a:ext uri="{FF2B5EF4-FFF2-40B4-BE49-F238E27FC236}">
                <a16:creationId xmlns:a16="http://schemas.microsoft.com/office/drawing/2014/main" id="{120C342C-541F-48C0-80E2-DB416F752D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669DFD-6F46-4FDD-BDC3-3C8954F9C7FA}"/>
              </a:ext>
            </a:extLst>
          </p:cNvPr>
          <p:cNvSpPr>
            <a:spLocks noGrp="1"/>
          </p:cNvSpPr>
          <p:nvPr>
            <p:ph type="sldNum" sz="quarter" idx="12"/>
          </p:nvPr>
        </p:nvSpPr>
        <p:spPr/>
        <p:txBody>
          <a:bodyPr/>
          <a:lstStyle/>
          <a:p>
            <a:fld id="{3F1D3D44-7654-48D0-B13E-7BB86AD2C49A}" type="slidenum">
              <a:rPr lang="en-US" smtClean="0"/>
              <a:t>‹#›</a:t>
            </a:fld>
            <a:endParaRPr lang="en-US"/>
          </a:p>
        </p:txBody>
      </p:sp>
    </p:spTree>
    <p:extLst>
      <p:ext uri="{BB962C8B-B14F-4D97-AF65-F5344CB8AC3E}">
        <p14:creationId xmlns:p14="http://schemas.microsoft.com/office/powerpoint/2010/main" val="41656651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5C4D87B-BB64-C48F-75CD-1A188808F15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CEAA275-AF78-E22F-3564-0D19FB0E1B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E18CDE2-0744-D3E1-055D-04C6B963AB92}"/>
              </a:ext>
            </a:extLst>
          </p:cNvPr>
          <p:cNvSpPr>
            <a:spLocks noGrp="1" noChangeArrowheads="1"/>
          </p:cNvSpPr>
          <p:nvPr>
            <p:ph type="sldNum" sz="quarter" idx="12"/>
          </p:nvPr>
        </p:nvSpPr>
        <p:spPr>
          <a:ln/>
        </p:spPr>
        <p:txBody>
          <a:bodyPr/>
          <a:lstStyle>
            <a:lvl1pPr>
              <a:defRPr/>
            </a:lvl1pPr>
          </a:lstStyle>
          <a:p>
            <a:fld id="{878F3360-483B-4ECD-82AB-BFB7C2B5FA2A}" type="slidenum">
              <a:rPr lang="en-US" altLang="en-US"/>
              <a:pPr/>
              <a:t>‹#›</a:t>
            </a:fld>
            <a:endParaRPr lang="en-US" altLang="en-US"/>
          </a:p>
        </p:txBody>
      </p:sp>
    </p:spTree>
    <p:extLst>
      <p:ext uri="{BB962C8B-B14F-4D97-AF65-F5344CB8AC3E}">
        <p14:creationId xmlns:p14="http://schemas.microsoft.com/office/powerpoint/2010/main" val="25896214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647E146-EB93-B538-3150-5DF9DBD2B1C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7CC8C6E-EC94-830B-CEC0-10BA0AEAE2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FDC6148-A936-90C5-DD4F-D82677215F77}"/>
              </a:ext>
            </a:extLst>
          </p:cNvPr>
          <p:cNvSpPr>
            <a:spLocks noGrp="1" noChangeArrowheads="1"/>
          </p:cNvSpPr>
          <p:nvPr>
            <p:ph type="sldNum" sz="quarter" idx="12"/>
          </p:nvPr>
        </p:nvSpPr>
        <p:spPr>
          <a:ln/>
        </p:spPr>
        <p:txBody>
          <a:bodyPr/>
          <a:lstStyle>
            <a:lvl1pPr>
              <a:defRPr/>
            </a:lvl1pPr>
          </a:lstStyle>
          <a:p>
            <a:fld id="{6D7A0D32-1FCF-47BC-BD9F-3855BA52685C}" type="slidenum">
              <a:rPr lang="en-US" altLang="en-US"/>
              <a:pPr/>
              <a:t>‹#›</a:t>
            </a:fld>
            <a:endParaRPr lang="en-US" altLang="en-US"/>
          </a:p>
        </p:txBody>
      </p:sp>
    </p:spTree>
    <p:extLst>
      <p:ext uri="{BB962C8B-B14F-4D97-AF65-F5344CB8AC3E}">
        <p14:creationId xmlns:p14="http://schemas.microsoft.com/office/powerpoint/2010/main" val="26378072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BB51498-9A9E-9937-F8C7-49475026EEE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D4F1AB9-A46E-826B-B324-F212631D7BA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2F5CCF5-065B-E993-5CC7-71C58868C868}"/>
              </a:ext>
            </a:extLst>
          </p:cNvPr>
          <p:cNvSpPr>
            <a:spLocks noGrp="1" noChangeArrowheads="1"/>
          </p:cNvSpPr>
          <p:nvPr>
            <p:ph type="sldNum" sz="quarter" idx="12"/>
          </p:nvPr>
        </p:nvSpPr>
        <p:spPr>
          <a:ln/>
        </p:spPr>
        <p:txBody>
          <a:bodyPr/>
          <a:lstStyle>
            <a:lvl1pPr>
              <a:defRPr/>
            </a:lvl1pPr>
          </a:lstStyle>
          <a:p>
            <a:fld id="{96193DC8-4D98-4D0B-84C7-AE7B0B2D0A96}" type="slidenum">
              <a:rPr lang="en-US" altLang="en-US"/>
              <a:pPr/>
              <a:t>‹#›</a:t>
            </a:fld>
            <a:endParaRPr lang="en-US" altLang="en-US"/>
          </a:p>
        </p:txBody>
      </p:sp>
    </p:spTree>
    <p:extLst>
      <p:ext uri="{BB962C8B-B14F-4D97-AF65-F5344CB8AC3E}">
        <p14:creationId xmlns:p14="http://schemas.microsoft.com/office/powerpoint/2010/main" val="12993879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D450C1E-0550-7CC6-01BA-3A4087884AC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B32E12A-2DB5-968C-9CCC-1E4B545F305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25281EE-C7DF-D966-235A-6D7A2D874988}"/>
              </a:ext>
            </a:extLst>
          </p:cNvPr>
          <p:cNvSpPr>
            <a:spLocks noGrp="1" noChangeArrowheads="1"/>
          </p:cNvSpPr>
          <p:nvPr>
            <p:ph type="sldNum" sz="quarter" idx="12"/>
          </p:nvPr>
        </p:nvSpPr>
        <p:spPr>
          <a:ln/>
        </p:spPr>
        <p:txBody>
          <a:bodyPr/>
          <a:lstStyle>
            <a:lvl1pPr>
              <a:defRPr/>
            </a:lvl1pPr>
          </a:lstStyle>
          <a:p>
            <a:fld id="{9757F1EE-CFFF-41DE-9571-0FEB9BCA93E3}" type="slidenum">
              <a:rPr lang="en-US" altLang="en-US"/>
              <a:pPr/>
              <a:t>‹#›</a:t>
            </a:fld>
            <a:endParaRPr lang="en-US" altLang="en-US"/>
          </a:p>
        </p:txBody>
      </p:sp>
    </p:spTree>
    <p:extLst>
      <p:ext uri="{BB962C8B-B14F-4D97-AF65-F5344CB8AC3E}">
        <p14:creationId xmlns:p14="http://schemas.microsoft.com/office/powerpoint/2010/main" val="10472875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93BEB89-62E8-37DE-868E-C8AD4E22D60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8190D6F-9A01-1BB4-8E9E-ED6D08FAA1B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79946FB-3E32-A56F-EB10-7815894AF906}"/>
              </a:ext>
            </a:extLst>
          </p:cNvPr>
          <p:cNvSpPr>
            <a:spLocks noGrp="1" noChangeArrowheads="1"/>
          </p:cNvSpPr>
          <p:nvPr>
            <p:ph type="sldNum" sz="quarter" idx="12"/>
          </p:nvPr>
        </p:nvSpPr>
        <p:spPr>
          <a:ln/>
        </p:spPr>
        <p:txBody>
          <a:bodyPr/>
          <a:lstStyle>
            <a:lvl1pPr>
              <a:defRPr/>
            </a:lvl1pPr>
          </a:lstStyle>
          <a:p>
            <a:fld id="{1BA9284D-BFA8-4386-95DB-41C713710126}" type="slidenum">
              <a:rPr lang="en-US" altLang="en-US"/>
              <a:pPr/>
              <a:t>‹#›</a:t>
            </a:fld>
            <a:endParaRPr lang="en-US" altLang="en-US"/>
          </a:p>
        </p:txBody>
      </p:sp>
    </p:spTree>
    <p:extLst>
      <p:ext uri="{BB962C8B-B14F-4D97-AF65-F5344CB8AC3E}">
        <p14:creationId xmlns:p14="http://schemas.microsoft.com/office/powerpoint/2010/main" val="13339119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B53E708-93BA-A181-3C65-F6705068B4C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B19EC9B-88FA-04F1-F26B-4621E75623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527080F-F187-41A6-9956-453E26E9EE68}"/>
              </a:ext>
            </a:extLst>
          </p:cNvPr>
          <p:cNvSpPr>
            <a:spLocks noGrp="1" noChangeArrowheads="1"/>
          </p:cNvSpPr>
          <p:nvPr>
            <p:ph type="sldNum" sz="quarter" idx="12"/>
          </p:nvPr>
        </p:nvSpPr>
        <p:spPr>
          <a:ln/>
        </p:spPr>
        <p:txBody>
          <a:bodyPr/>
          <a:lstStyle>
            <a:lvl1pPr>
              <a:defRPr/>
            </a:lvl1pPr>
          </a:lstStyle>
          <a:p>
            <a:fld id="{34101A2A-DE1F-4C9D-918F-44E5E461AB54}" type="slidenum">
              <a:rPr lang="en-US" altLang="en-US"/>
              <a:pPr/>
              <a:t>‹#›</a:t>
            </a:fld>
            <a:endParaRPr lang="en-US" altLang="en-US"/>
          </a:p>
        </p:txBody>
      </p:sp>
    </p:spTree>
    <p:extLst>
      <p:ext uri="{BB962C8B-B14F-4D97-AF65-F5344CB8AC3E}">
        <p14:creationId xmlns:p14="http://schemas.microsoft.com/office/powerpoint/2010/main" val="29388890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6" descr="church_ crop175327515.jpg">
            <a:extLst>
              <a:ext uri="{FF2B5EF4-FFF2-40B4-BE49-F238E27FC236}">
                <a16:creationId xmlns:a16="http://schemas.microsoft.com/office/drawing/2014/main" id="{13AABCA7-FDDA-FF97-B9A8-84F2C1EFC589}"/>
              </a:ext>
            </a:extLst>
          </p:cNvPr>
          <p:cNvPicPr>
            <a:picLocks noChangeAspect="1"/>
          </p:cNvPicPr>
          <p:nvPr userDrawn="1"/>
        </p:nvPicPr>
        <p:blipFill>
          <a:blip r:embed="rId2">
            <a:lum bright="-1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a:extLst>
              <a:ext uri="{FF2B5EF4-FFF2-40B4-BE49-F238E27FC236}">
                <a16:creationId xmlns:a16="http://schemas.microsoft.com/office/drawing/2014/main" id="{10C98146-ED46-F684-DFD5-D3EEBCEF8875}"/>
              </a:ext>
            </a:extLst>
          </p:cNvPr>
          <p:cNvSpPr>
            <a:spLocks noGrp="1"/>
          </p:cNvSpPr>
          <p:nvPr>
            <p:ph type="dt" sz="half" idx="10"/>
          </p:nvPr>
        </p:nvSpPr>
        <p:spPr/>
        <p:txBody>
          <a:bodyPr/>
          <a:lstStyle>
            <a:lvl1pPr>
              <a:defRPr/>
            </a:lvl1pPr>
          </a:lstStyle>
          <a:p>
            <a:pPr>
              <a:defRPr/>
            </a:pPr>
            <a:endParaRPr lang="en-US"/>
          </a:p>
        </p:txBody>
      </p:sp>
      <p:sp>
        <p:nvSpPr>
          <p:cNvPr id="4" name="Footer Placeholder 2">
            <a:extLst>
              <a:ext uri="{FF2B5EF4-FFF2-40B4-BE49-F238E27FC236}">
                <a16:creationId xmlns:a16="http://schemas.microsoft.com/office/drawing/2014/main" id="{03C47D56-B49A-5B13-A5F2-E7806BBBC6E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3">
            <a:extLst>
              <a:ext uri="{FF2B5EF4-FFF2-40B4-BE49-F238E27FC236}">
                <a16:creationId xmlns:a16="http://schemas.microsoft.com/office/drawing/2014/main" id="{A16F018A-C9BC-1E8D-39D0-1447A4880CDB}"/>
              </a:ext>
            </a:extLst>
          </p:cNvPr>
          <p:cNvSpPr>
            <a:spLocks noGrp="1"/>
          </p:cNvSpPr>
          <p:nvPr>
            <p:ph type="sldNum" sz="quarter" idx="12"/>
          </p:nvPr>
        </p:nvSpPr>
        <p:spPr/>
        <p:txBody>
          <a:bodyPr/>
          <a:lstStyle>
            <a:lvl1pPr>
              <a:defRPr/>
            </a:lvl1pPr>
          </a:lstStyle>
          <a:p>
            <a:fld id="{633E6989-524B-466C-A477-B0E1A5BB0706}" type="slidenum">
              <a:rPr lang="en-US" altLang="en-US"/>
              <a:pPr/>
              <a:t>‹#›</a:t>
            </a:fld>
            <a:endParaRPr lang="en-US" altLang="en-US"/>
          </a:p>
        </p:txBody>
      </p:sp>
    </p:spTree>
    <p:extLst>
      <p:ext uri="{BB962C8B-B14F-4D97-AF65-F5344CB8AC3E}">
        <p14:creationId xmlns:p14="http://schemas.microsoft.com/office/powerpoint/2010/main" val="1244547993"/>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52646" y="5141973"/>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36573"/>
            <a:ext cx="7989751" cy="1504844"/>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3" y="4541417"/>
            <a:ext cx="7989751"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pPr>
              <a:defRPr/>
            </a:pPr>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EB68DA23-9532-4D29-94A2-12CB47CD6976}" type="slidenum">
              <a:rPr lang="en-US" altLang="en-US" smtClean="0"/>
              <a:pPr/>
              <a:t>‹#›</a:t>
            </a:fld>
            <a:endParaRPr lang="en-US" altLang="en-US"/>
          </a:p>
        </p:txBody>
      </p:sp>
    </p:spTree>
    <p:extLst>
      <p:ext uri="{BB962C8B-B14F-4D97-AF65-F5344CB8AC3E}">
        <p14:creationId xmlns:p14="http://schemas.microsoft.com/office/powerpoint/2010/main" val="20491733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31CB00C-46A8-645E-D5B6-8EE5DF03CB1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1939AE5-2D87-613C-A94F-9BE87CEA950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66E09FC-A336-DFF6-490C-077A94609794}"/>
              </a:ext>
            </a:extLst>
          </p:cNvPr>
          <p:cNvSpPr>
            <a:spLocks noGrp="1" noChangeArrowheads="1"/>
          </p:cNvSpPr>
          <p:nvPr>
            <p:ph type="sldNum" sz="quarter" idx="12"/>
          </p:nvPr>
        </p:nvSpPr>
        <p:spPr>
          <a:ln/>
        </p:spPr>
        <p:txBody>
          <a:bodyPr/>
          <a:lstStyle>
            <a:lvl1pPr>
              <a:defRPr/>
            </a:lvl1pPr>
          </a:lstStyle>
          <a:p>
            <a:fld id="{13D0BD0D-1FA6-45EE-8F4C-75C692F031EF}" type="slidenum">
              <a:rPr lang="en-US" altLang="en-US"/>
              <a:pPr/>
              <a:t>‹#›</a:t>
            </a:fld>
            <a:endParaRPr lang="en-US" altLang="en-US"/>
          </a:p>
        </p:txBody>
      </p:sp>
    </p:spTree>
    <p:extLst>
      <p:ext uri="{BB962C8B-B14F-4D97-AF65-F5344CB8AC3E}">
        <p14:creationId xmlns:p14="http://schemas.microsoft.com/office/powerpoint/2010/main" val="33573546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E396225-B97E-A0E8-A1FD-CEDFDD3B69E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66F9D20-8A68-FD0B-77EC-17D60795CC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9CE4D5A-823F-6575-877F-57F301330A82}"/>
              </a:ext>
            </a:extLst>
          </p:cNvPr>
          <p:cNvSpPr>
            <a:spLocks noGrp="1" noChangeArrowheads="1"/>
          </p:cNvSpPr>
          <p:nvPr>
            <p:ph type="sldNum" sz="quarter" idx="12"/>
          </p:nvPr>
        </p:nvSpPr>
        <p:spPr>
          <a:ln/>
        </p:spPr>
        <p:txBody>
          <a:bodyPr/>
          <a:lstStyle>
            <a:lvl1pPr>
              <a:defRPr/>
            </a:lvl1pPr>
          </a:lstStyle>
          <a:p>
            <a:fld id="{7CC9D0B1-0CCF-4CA9-9EF3-823156BE6900}" type="slidenum">
              <a:rPr lang="en-US" altLang="en-US"/>
              <a:pPr/>
              <a:t>‹#›</a:t>
            </a:fld>
            <a:endParaRPr lang="en-US" altLang="en-US"/>
          </a:p>
        </p:txBody>
      </p:sp>
    </p:spTree>
    <p:extLst>
      <p:ext uri="{BB962C8B-B14F-4D97-AF65-F5344CB8AC3E}">
        <p14:creationId xmlns:p14="http://schemas.microsoft.com/office/powerpoint/2010/main" val="19874465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0B0D85E-F658-01DA-8BA2-F05E1998952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6EF6EF9-F0AE-0AE6-FDBD-EA6298092DB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0B162C0-E82A-414D-045D-2B255DCC1F23}"/>
              </a:ext>
            </a:extLst>
          </p:cNvPr>
          <p:cNvSpPr>
            <a:spLocks noGrp="1" noChangeArrowheads="1"/>
          </p:cNvSpPr>
          <p:nvPr>
            <p:ph type="sldNum" sz="quarter" idx="12"/>
          </p:nvPr>
        </p:nvSpPr>
        <p:spPr>
          <a:ln/>
        </p:spPr>
        <p:txBody>
          <a:bodyPr/>
          <a:lstStyle>
            <a:lvl1pPr>
              <a:defRPr/>
            </a:lvl1pPr>
          </a:lstStyle>
          <a:p>
            <a:fld id="{83609A94-8D28-4850-BC77-A72F075CEF19}" type="slidenum">
              <a:rPr lang="en-US" altLang="en-US"/>
              <a:pPr/>
              <a:t>‹#›</a:t>
            </a:fld>
            <a:endParaRPr lang="en-US" altLang="en-US"/>
          </a:p>
        </p:txBody>
      </p:sp>
    </p:spTree>
    <p:extLst>
      <p:ext uri="{BB962C8B-B14F-4D97-AF65-F5344CB8AC3E}">
        <p14:creationId xmlns:p14="http://schemas.microsoft.com/office/powerpoint/2010/main" val="12818816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03C9281-FC17-5472-2659-9C01053646E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69D2D3E-D901-E81D-33B1-7E1F5F201DB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392DC11-4662-A67D-6C0A-600D50CBE0E6}"/>
              </a:ext>
            </a:extLst>
          </p:cNvPr>
          <p:cNvSpPr>
            <a:spLocks noGrp="1" noChangeArrowheads="1"/>
          </p:cNvSpPr>
          <p:nvPr>
            <p:ph type="sldNum" sz="quarter" idx="12"/>
          </p:nvPr>
        </p:nvSpPr>
        <p:spPr>
          <a:ln/>
        </p:spPr>
        <p:txBody>
          <a:bodyPr/>
          <a:lstStyle>
            <a:lvl1pPr>
              <a:defRPr/>
            </a:lvl1pPr>
          </a:lstStyle>
          <a:p>
            <a:fld id="{3A8DDDA2-5FD5-4025-91DC-E4E878EFA219}" type="slidenum">
              <a:rPr lang="en-US" altLang="en-US"/>
              <a:pPr/>
              <a:t>‹#›</a:t>
            </a:fld>
            <a:endParaRPr lang="en-US" altLang="en-US"/>
          </a:p>
        </p:txBody>
      </p:sp>
    </p:spTree>
    <p:extLst>
      <p:ext uri="{BB962C8B-B14F-4D97-AF65-F5344CB8AC3E}">
        <p14:creationId xmlns:p14="http://schemas.microsoft.com/office/powerpoint/2010/main" val="19984272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393695A-ED2A-DB1F-14A1-19CD2519D40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7A632CE-7FA9-4F0A-4704-298D3BC1214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2FE04E3-E6F3-D240-4FF2-D2184B8584B7}"/>
              </a:ext>
            </a:extLst>
          </p:cNvPr>
          <p:cNvSpPr>
            <a:spLocks noGrp="1" noChangeArrowheads="1"/>
          </p:cNvSpPr>
          <p:nvPr>
            <p:ph type="sldNum" sz="quarter" idx="12"/>
          </p:nvPr>
        </p:nvSpPr>
        <p:spPr>
          <a:ln/>
        </p:spPr>
        <p:txBody>
          <a:bodyPr/>
          <a:lstStyle>
            <a:lvl1pPr>
              <a:defRPr/>
            </a:lvl1pPr>
          </a:lstStyle>
          <a:p>
            <a:fld id="{6FB2D215-0518-4DFD-88F2-6EA41A5F311D}" type="slidenum">
              <a:rPr lang="en-US" altLang="en-US"/>
              <a:pPr/>
              <a:t>‹#›</a:t>
            </a:fld>
            <a:endParaRPr lang="en-US" altLang="en-US"/>
          </a:p>
        </p:txBody>
      </p:sp>
    </p:spTree>
    <p:extLst>
      <p:ext uri="{BB962C8B-B14F-4D97-AF65-F5344CB8AC3E}">
        <p14:creationId xmlns:p14="http://schemas.microsoft.com/office/powerpoint/2010/main" val="32583244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106939D-631F-7F80-64B0-FD5FF206178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FCC8572-E8BE-C097-1FA9-5D65F8F073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ED1660A-22FA-C372-5440-C8FB5F3EF166}"/>
              </a:ext>
            </a:extLst>
          </p:cNvPr>
          <p:cNvSpPr>
            <a:spLocks noGrp="1" noChangeArrowheads="1"/>
          </p:cNvSpPr>
          <p:nvPr>
            <p:ph type="sldNum" sz="quarter" idx="12"/>
          </p:nvPr>
        </p:nvSpPr>
        <p:spPr>
          <a:ln/>
        </p:spPr>
        <p:txBody>
          <a:bodyPr/>
          <a:lstStyle>
            <a:lvl1pPr>
              <a:defRPr/>
            </a:lvl1pPr>
          </a:lstStyle>
          <a:p>
            <a:fld id="{511E42F4-A26C-4DF4-8B3C-C5AEF8B4853F}" type="slidenum">
              <a:rPr lang="en-US" altLang="en-US"/>
              <a:pPr/>
              <a:t>‹#›</a:t>
            </a:fld>
            <a:endParaRPr lang="en-US" altLang="en-US"/>
          </a:p>
        </p:txBody>
      </p:sp>
    </p:spTree>
    <p:extLst>
      <p:ext uri="{BB962C8B-B14F-4D97-AF65-F5344CB8AC3E}">
        <p14:creationId xmlns:p14="http://schemas.microsoft.com/office/powerpoint/2010/main" val="22741874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F175C1A-6DB0-786E-6E1D-73D6641661D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D4279D0-F55F-6A87-287E-5614B2CB96F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2E3422C-EF75-BC2F-2299-BE068B84F44C}"/>
              </a:ext>
            </a:extLst>
          </p:cNvPr>
          <p:cNvSpPr>
            <a:spLocks noGrp="1" noChangeArrowheads="1"/>
          </p:cNvSpPr>
          <p:nvPr>
            <p:ph type="sldNum" sz="quarter" idx="12"/>
          </p:nvPr>
        </p:nvSpPr>
        <p:spPr>
          <a:ln/>
        </p:spPr>
        <p:txBody>
          <a:bodyPr/>
          <a:lstStyle>
            <a:lvl1pPr>
              <a:defRPr/>
            </a:lvl1pPr>
          </a:lstStyle>
          <a:p>
            <a:fld id="{353D9C20-7CF6-43A9-9360-B654C5F8A71F}" type="slidenum">
              <a:rPr lang="en-US" altLang="en-US"/>
              <a:pPr/>
              <a:t>‹#›</a:t>
            </a:fld>
            <a:endParaRPr lang="en-US" altLang="en-US"/>
          </a:p>
        </p:txBody>
      </p:sp>
    </p:spTree>
    <p:extLst>
      <p:ext uri="{BB962C8B-B14F-4D97-AF65-F5344CB8AC3E}">
        <p14:creationId xmlns:p14="http://schemas.microsoft.com/office/powerpoint/2010/main" val="26574613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94FBD50-091E-88FA-9BAE-68424BB340F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6523B8E-7BF0-4243-1C9E-9A99C1E2296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497097B-1605-38CA-61C0-FB4B8D2577A7}"/>
              </a:ext>
            </a:extLst>
          </p:cNvPr>
          <p:cNvSpPr>
            <a:spLocks noGrp="1" noChangeArrowheads="1"/>
          </p:cNvSpPr>
          <p:nvPr>
            <p:ph type="sldNum" sz="quarter" idx="12"/>
          </p:nvPr>
        </p:nvSpPr>
        <p:spPr>
          <a:ln/>
        </p:spPr>
        <p:txBody>
          <a:bodyPr/>
          <a:lstStyle>
            <a:lvl1pPr>
              <a:defRPr/>
            </a:lvl1pPr>
          </a:lstStyle>
          <a:p>
            <a:fld id="{D5B2D495-C29D-48DC-A71C-303725E5F307}" type="slidenum">
              <a:rPr lang="en-US" altLang="en-US"/>
              <a:pPr/>
              <a:t>‹#›</a:t>
            </a:fld>
            <a:endParaRPr lang="en-US" altLang="en-US"/>
          </a:p>
        </p:txBody>
      </p:sp>
    </p:spTree>
    <p:extLst>
      <p:ext uri="{BB962C8B-B14F-4D97-AF65-F5344CB8AC3E}">
        <p14:creationId xmlns:p14="http://schemas.microsoft.com/office/powerpoint/2010/main" val="25629229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CD1C7A5-177E-A296-39AF-1DC66147394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79F4C78-CE29-2941-D27A-F02884C59F8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AD50258-2EE6-ABA5-D44A-4271DCA76589}"/>
              </a:ext>
            </a:extLst>
          </p:cNvPr>
          <p:cNvSpPr>
            <a:spLocks noGrp="1" noChangeArrowheads="1"/>
          </p:cNvSpPr>
          <p:nvPr>
            <p:ph type="sldNum" sz="quarter" idx="12"/>
          </p:nvPr>
        </p:nvSpPr>
        <p:spPr>
          <a:ln/>
        </p:spPr>
        <p:txBody>
          <a:bodyPr/>
          <a:lstStyle>
            <a:lvl1pPr>
              <a:defRPr/>
            </a:lvl1pPr>
          </a:lstStyle>
          <a:p>
            <a:fld id="{2FE79264-BBCB-433D-A56E-D7CD28BDB2E7}" type="slidenum">
              <a:rPr lang="en-US" altLang="en-US"/>
              <a:pPr/>
              <a:t>‹#›</a:t>
            </a:fld>
            <a:endParaRPr lang="en-US" altLang="en-US"/>
          </a:p>
        </p:txBody>
      </p:sp>
    </p:spTree>
    <p:extLst>
      <p:ext uri="{BB962C8B-B14F-4D97-AF65-F5344CB8AC3E}">
        <p14:creationId xmlns:p14="http://schemas.microsoft.com/office/powerpoint/2010/main" val="22246230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E4E1F47-EC50-A49A-7FBE-15CCE7EEF9B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F8BE42D-8130-8E02-4007-D6004CE8624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4CE1E51-DDC6-298E-3F7B-C0F30E68E618}"/>
              </a:ext>
            </a:extLst>
          </p:cNvPr>
          <p:cNvSpPr>
            <a:spLocks noGrp="1" noChangeArrowheads="1"/>
          </p:cNvSpPr>
          <p:nvPr>
            <p:ph type="sldNum" sz="quarter" idx="12"/>
          </p:nvPr>
        </p:nvSpPr>
        <p:spPr>
          <a:ln/>
        </p:spPr>
        <p:txBody>
          <a:bodyPr/>
          <a:lstStyle>
            <a:lvl1pPr>
              <a:defRPr/>
            </a:lvl1pPr>
          </a:lstStyle>
          <a:p>
            <a:fld id="{C30EE699-F37C-40BD-8692-A7CA71081F5F}" type="slidenum">
              <a:rPr lang="en-US" altLang="en-US"/>
              <a:pPr/>
              <a:t>‹#›</a:t>
            </a:fld>
            <a:endParaRPr lang="en-US" altLang="en-US"/>
          </a:p>
        </p:txBody>
      </p:sp>
    </p:spTree>
    <p:extLst>
      <p:ext uri="{BB962C8B-B14F-4D97-AF65-F5344CB8AC3E}">
        <p14:creationId xmlns:p14="http://schemas.microsoft.com/office/powerpoint/2010/main" val="3483841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81192" y="2228002"/>
            <a:ext cx="389952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282" y="2228003"/>
            <a:ext cx="390766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CEF1CB08-6B82-4A52-BA3F-A849477E15FA}" type="slidenum">
              <a:rPr lang="en-US" altLang="en-US" smtClean="0"/>
              <a:pPr/>
              <a:t>‹#›</a:t>
            </a:fld>
            <a:endParaRPr lang="en-US" altLang="en-US"/>
          </a:p>
        </p:txBody>
      </p:sp>
    </p:spTree>
    <p:extLst>
      <p:ext uri="{BB962C8B-B14F-4D97-AF65-F5344CB8AC3E}">
        <p14:creationId xmlns:p14="http://schemas.microsoft.com/office/powerpoint/2010/main" val="27761610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6" descr="FEL0023E.jpg">
            <a:extLst>
              <a:ext uri="{FF2B5EF4-FFF2-40B4-BE49-F238E27FC236}">
                <a16:creationId xmlns:a16="http://schemas.microsoft.com/office/drawing/2014/main" id="{77C2042D-4F2C-E630-328D-B76D55A81727}"/>
              </a:ext>
            </a:extLst>
          </p:cNvPr>
          <p:cNvPicPr>
            <a:picLocks noChangeAspect="1"/>
          </p:cNvPicPr>
          <p:nvPr userDrawn="1"/>
        </p:nvPicPr>
        <p:blipFill>
          <a:blip r:embed="rId2">
            <a:lum bright="-1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a:extLst>
              <a:ext uri="{FF2B5EF4-FFF2-40B4-BE49-F238E27FC236}">
                <a16:creationId xmlns:a16="http://schemas.microsoft.com/office/drawing/2014/main" id="{75456D70-100A-D012-DFBA-E33D4D1878CB}"/>
              </a:ext>
            </a:extLst>
          </p:cNvPr>
          <p:cNvSpPr>
            <a:spLocks noGrp="1"/>
          </p:cNvSpPr>
          <p:nvPr>
            <p:ph type="dt" sz="half" idx="10"/>
          </p:nvPr>
        </p:nvSpPr>
        <p:spPr/>
        <p:txBody>
          <a:bodyPr/>
          <a:lstStyle>
            <a:lvl1pPr>
              <a:defRPr/>
            </a:lvl1pPr>
          </a:lstStyle>
          <a:p>
            <a:pPr>
              <a:defRPr/>
            </a:pPr>
            <a:endParaRPr lang="en-US"/>
          </a:p>
        </p:txBody>
      </p:sp>
      <p:sp>
        <p:nvSpPr>
          <p:cNvPr id="4" name="Footer Placeholder 2">
            <a:extLst>
              <a:ext uri="{FF2B5EF4-FFF2-40B4-BE49-F238E27FC236}">
                <a16:creationId xmlns:a16="http://schemas.microsoft.com/office/drawing/2014/main" id="{EC791C7B-C768-8FC0-5CA1-6531E3750AD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3">
            <a:extLst>
              <a:ext uri="{FF2B5EF4-FFF2-40B4-BE49-F238E27FC236}">
                <a16:creationId xmlns:a16="http://schemas.microsoft.com/office/drawing/2014/main" id="{AE2F364D-A7EA-1C03-9BCF-242400EA0C6B}"/>
              </a:ext>
            </a:extLst>
          </p:cNvPr>
          <p:cNvSpPr>
            <a:spLocks noGrp="1"/>
          </p:cNvSpPr>
          <p:nvPr>
            <p:ph type="sldNum" sz="quarter" idx="12"/>
          </p:nvPr>
        </p:nvSpPr>
        <p:spPr/>
        <p:txBody>
          <a:bodyPr/>
          <a:lstStyle>
            <a:lvl1pPr>
              <a:defRPr/>
            </a:lvl1pPr>
          </a:lstStyle>
          <a:p>
            <a:fld id="{1591B513-6D88-4634-9FAB-EA6EB49B391A}" type="slidenum">
              <a:rPr lang="en-US" altLang="en-US"/>
              <a:pPr/>
              <a:t>‹#›</a:t>
            </a:fld>
            <a:endParaRPr lang="en-US" altLang="en-US"/>
          </a:p>
        </p:txBody>
      </p:sp>
    </p:spTree>
    <p:extLst>
      <p:ext uri="{BB962C8B-B14F-4D97-AF65-F5344CB8AC3E}">
        <p14:creationId xmlns:p14="http://schemas.microsoft.com/office/powerpoint/2010/main" val="138046674"/>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EE94D30-F6CF-1B63-3C2F-55108D6DDD7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202AB88-AC47-D117-E4C3-37A87BD742E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8EAE721-D602-3867-7C69-026720728927}"/>
              </a:ext>
            </a:extLst>
          </p:cNvPr>
          <p:cNvSpPr>
            <a:spLocks noGrp="1" noChangeArrowheads="1"/>
          </p:cNvSpPr>
          <p:nvPr>
            <p:ph type="sldNum" sz="quarter" idx="12"/>
          </p:nvPr>
        </p:nvSpPr>
        <p:spPr>
          <a:ln/>
        </p:spPr>
        <p:txBody>
          <a:bodyPr/>
          <a:lstStyle>
            <a:lvl1pPr>
              <a:defRPr/>
            </a:lvl1pPr>
          </a:lstStyle>
          <a:p>
            <a:fld id="{D5215359-0975-476B-B33F-DDFD71038404}" type="slidenum">
              <a:rPr lang="en-US" altLang="en-US"/>
              <a:pPr/>
              <a:t>‹#›</a:t>
            </a:fld>
            <a:endParaRPr lang="en-US" altLang="en-US"/>
          </a:p>
        </p:txBody>
      </p:sp>
    </p:spTree>
    <p:extLst>
      <p:ext uri="{BB962C8B-B14F-4D97-AF65-F5344CB8AC3E}">
        <p14:creationId xmlns:p14="http://schemas.microsoft.com/office/powerpoint/2010/main" val="22319825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266FEBA-E479-40FA-2DCC-25FE030B15A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B3F4F69-2E6D-3AE1-8BC6-933A58E193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6081B9E-3539-E92D-E7EC-BDEE4B385F63}"/>
              </a:ext>
            </a:extLst>
          </p:cNvPr>
          <p:cNvSpPr>
            <a:spLocks noGrp="1" noChangeArrowheads="1"/>
          </p:cNvSpPr>
          <p:nvPr>
            <p:ph type="sldNum" sz="quarter" idx="12"/>
          </p:nvPr>
        </p:nvSpPr>
        <p:spPr>
          <a:ln/>
        </p:spPr>
        <p:txBody>
          <a:bodyPr/>
          <a:lstStyle>
            <a:lvl1pPr>
              <a:defRPr/>
            </a:lvl1pPr>
          </a:lstStyle>
          <a:p>
            <a:fld id="{50C66E3A-80B1-4FF3-B3CE-2CDECAB9AD37}" type="slidenum">
              <a:rPr lang="en-US" altLang="en-US"/>
              <a:pPr/>
              <a:t>‹#›</a:t>
            </a:fld>
            <a:endParaRPr lang="en-US" altLang="en-US"/>
          </a:p>
        </p:txBody>
      </p:sp>
    </p:spTree>
    <p:extLst>
      <p:ext uri="{BB962C8B-B14F-4D97-AF65-F5344CB8AC3E}">
        <p14:creationId xmlns:p14="http://schemas.microsoft.com/office/powerpoint/2010/main" val="26974697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0A2E4E3-CD5B-7F64-DF99-87B9A34BFA4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F4C58C0-07B4-6FFA-F420-760D38402AA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83AE133-6371-FD0B-4407-8F055E0BA2CA}"/>
              </a:ext>
            </a:extLst>
          </p:cNvPr>
          <p:cNvSpPr>
            <a:spLocks noGrp="1" noChangeArrowheads="1"/>
          </p:cNvSpPr>
          <p:nvPr>
            <p:ph type="sldNum" sz="quarter" idx="12"/>
          </p:nvPr>
        </p:nvSpPr>
        <p:spPr>
          <a:ln/>
        </p:spPr>
        <p:txBody>
          <a:bodyPr/>
          <a:lstStyle>
            <a:lvl1pPr>
              <a:defRPr/>
            </a:lvl1pPr>
          </a:lstStyle>
          <a:p>
            <a:fld id="{1AF0F70E-3B03-433C-963B-B4A5B58AA2E6}" type="slidenum">
              <a:rPr lang="en-US" altLang="en-US"/>
              <a:pPr/>
              <a:t>‹#›</a:t>
            </a:fld>
            <a:endParaRPr lang="en-US" altLang="en-US"/>
          </a:p>
        </p:txBody>
      </p:sp>
    </p:spTree>
    <p:extLst>
      <p:ext uri="{BB962C8B-B14F-4D97-AF65-F5344CB8AC3E}">
        <p14:creationId xmlns:p14="http://schemas.microsoft.com/office/powerpoint/2010/main" val="14144946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3F7DC29-5877-ACA4-0C5D-7645FC8A6D9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D868623-48CF-F7CF-427A-801836A2E3E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83A1C0B-4D69-AA7B-4D3F-FC5285DE73AA}"/>
              </a:ext>
            </a:extLst>
          </p:cNvPr>
          <p:cNvSpPr>
            <a:spLocks noGrp="1" noChangeArrowheads="1"/>
          </p:cNvSpPr>
          <p:nvPr>
            <p:ph type="sldNum" sz="quarter" idx="12"/>
          </p:nvPr>
        </p:nvSpPr>
        <p:spPr>
          <a:ln/>
        </p:spPr>
        <p:txBody>
          <a:bodyPr/>
          <a:lstStyle>
            <a:lvl1pPr>
              <a:defRPr/>
            </a:lvl1pPr>
          </a:lstStyle>
          <a:p>
            <a:fld id="{385FA8DD-6B9B-4C8C-AD77-2B3DA83E21CE}" type="slidenum">
              <a:rPr lang="en-US" altLang="en-US"/>
              <a:pPr/>
              <a:t>‹#›</a:t>
            </a:fld>
            <a:endParaRPr lang="en-US" altLang="en-US"/>
          </a:p>
        </p:txBody>
      </p:sp>
    </p:spTree>
    <p:extLst>
      <p:ext uri="{BB962C8B-B14F-4D97-AF65-F5344CB8AC3E}">
        <p14:creationId xmlns:p14="http://schemas.microsoft.com/office/powerpoint/2010/main" val="30118516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5575A14-11E7-ED02-4EF5-C3ED99BCBB8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C2C44DA-F2CE-8555-4584-9BB1AE63CF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C0B4B37-E99C-29A9-0EF6-87EC5D088E6F}"/>
              </a:ext>
            </a:extLst>
          </p:cNvPr>
          <p:cNvSpPr>
            <a:spLocks noGrp="1" noChangeArrowheads="1"/>
          </p:cNvSpPr>
          <p:nvPr>
            <p:ph type="sldNum" sz="quarter" idx="12"/>
          </p:nvPr>
        </p:nvSpPr>
        <p:spPr>
          <a:ln/>
        </p:spPr>
        <p:txBody>
          <a:bodyPr/>
          <a:lstStyle>
            <a:lvl1pPr>
              <a:defRPr/>
            </a:lvl1pPr>
          </a:lstStyle>
          <a:p>
            <a:fld id="{755BCD55-41E9-431B-9C99-BBB6FFF02398}" type="slidenum">
              <a:rPr lang="en-US" altLang="en-US"/>
              <a:pPr/>
              <a:t>‹#›</a:t>
            </a:fld>
            <a:endParaRPr lang="en-US" altLang="en-US"/>
          </a:p>
        </p:txBody>
      </p:sp>
    </p:spTree>
    <p:extLst>
      <p:ext uri="{BB962C8B-B14F-4D97-AF65-F5344CB8AC3E}">
        <p14:creationId xmlns:p14="http://schemas.microsoft.com/office/powerpoint/2010/main" val="28507459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8573F62-42BA-47C8-2442-51819BC7BE0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2F0C472-1496-B87B-19A8-046A748658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25A828B-6FE7-8550-C04C-05560096D0B9}"/>
              </a:ext>
            </a:extLst>
          </p:cNvPr>
          <p:cNvSpPr>
            <a:spLocks noGrp="1" noChangeArrowheads="1"/>
          </p:cNvSpPr>
          <p:nvPr>
            <p:ph type="sldNum" sz="quarter" idx="12"/>
          </p:nvPr>
        </p:nvSpPr>
        <p:spPr>
          <a:ln/>
        </p:spPr>
        <p:txBody>
          <a:bodyPr/>
          <a:lstStyle>
            <a:lvl1pPr>
              <a:defRPr/>
            </a:lvl1pPr>
          </a:lstStyle>
          <a:p>
            <a:fld id="{EF95050B-1669-44E2-B728-26AABDC23777}" type="slidenum">
              <a:rPr lang="en-US" altLang="en-US"/>
              <a:pPr/>
              <a:t>‹#›</a:t>
            </a:fld>
            <a:endParaRPr lang="en-US" altLang="en-US"/>
          </a:p>
        </p:txBody>
      </p:sp>
    </p:spTree>
    <p:extLst>
      <p:ext uri="{BB962C8B-B14F-4D97-AF65-F5344CB8AC3E}">
        <p14:creationId xmlns:p14="http://schemas.microsoft.com/office/powerpoint/2010/main" val="1625059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F923890-27AD-2A9E-F9D0-91124ADDB9E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7D4C52D-F891-D7D4-14DE-CFD09FF4DCB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E6BD8B2-D17A-0A9F-8563-BAB833511FFE}"/>
              </a:ext>
            </a:extLst>
          </p:cNvPr>
          <p:cNvSpPr>
            <a:spLocks noGrp="1" noChangeArrowheads="1"/>
          </p:cNvSpPr>
          <p:nvPr>
            <p:ph type="sldNum" sz="quarter" idx="12"/>
          </p:nvPr>
        </p:nvSpPr>
        <p:spPr>
          <a:ln/>
        </p:spPr>
        <p:txBody>
          <a:bodyPr/>
          <a:lstStyle>
            <a:lvl1pPr>
              <a:defRPr/>
            </a:lvl1pPr>
          </a:lstStyle>
          <a:p>
            <a:fld id="{2B90A009-DA01-4613-889E-1DACB56F9390}" type="slidenum">
              <a:rPr lang="en-US" altLang="en-US"/>
              <a:pPr/>
              <a:t>‹#›</a:t>
            </a:fld>
            <a:endParaRPr lang="en-US" altLang="en-US"/>
          </a:p>
        </p:txBody>
      </p:sp>
    </p:spTree>
    <p:extLst>
      <p:ext uri="{BB962C8B-B14F-4D97-AF65-F5344CB8AC3E}">
        <p14:creationId xmlns:p14="http://schemas.microsoft.com/office/powerpoint/2010/main" val="6522442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E5A3AB4-325C-E1B2-32F8-38E97AA58CD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6D7AC4B-DD6D-3C6D-767E-7FC2349712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4B47E3F-A5CE-2AAD-D9BE-CB6FA53AB89E}"/>
              </a:ext>
            </a:extLst>
          </p:cNvPr>
          <p:cNvSpPr>
            <a:spLocks noGrp="1" noChangeArrowheads="1"/>
          </p:cNvSpPr>
          <p:nvPr>
            <p:ph type="sldNum" sz="quarter" idx="12"/>
          </p:nvPr>
        </p:nvSpPr>
        <p:spPr>
          <a:ln/>
        </p:spPr>
        <p:txBody>
          <a:bodyPr/>
          <a:lstStyle>
            <a:lvl1pPr>
              <a:defRPr/>
            </a:lvl1pPr>
          </a:lstStyle>
          <a:p>
            <a:fld id="{3AB12617-3864-4467-8C1C-10B3849C9A3C}" type="slidenum">
              <a:rPr lang="en-US" altLang="en-US"/>
              <a:pPr/>
              <a:t>‹#›</a:t>
            </a:fld>
            <a:endParaRPr lang="en-US" altLang="en-US"/>
          </a:p>
        </p:txBody>
      </p:sp>
    </p:spTree>
    <p:extLst>
      <p:ext uri="{BB962C8B-B14F-4D97-AF65-F5344CB8AC3E}">
        <p14:creationId xmlns:p14="http://schemas.microsoft.com/office/powerpoint/2010/main" val="28517562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318A862-4FEF-DD71-2B2B-F4EAC5FF5E9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50C344C-A4D5-B83F-6213-FB63A9B9C41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4C65566-3B50-00F6-FF16-CF4B363375A3}"/>
              </a:ext>
            </a:extLst>
          </p:cNvPr>
          <p:cNvSpPr>
            <a:spLocks noGrp="1" noChangeArrowheads="1"/>
          </p:cNvSpPr>
          <p:nvPr>
            <p:ph type="sldNum" sz="quarter" idx="12"/>
          </p:nvPr>
        </p:nvSpPr>
        <p:spPr>
          <a:ln/>
        </p:spPr>
        <p:txBody>
          <a:bodyPr/>
          <a:lstStyle>
            <a:lvl1pPr>
              <a:defRPr/>
            </a:lvl1pPr>
          </a:lstStyle>
          <a:p>
            <a:fld id="{CFB2124D-361C-441D-A08F-8D6B2865EDBE}" type="slidenum">
              <a:rPr lang="en-US" altLang="en-US"/>
              <a:pPr/>
              <a:t>‹#›</a:t>
            </a:fld>
            <a:endParaRPr lang="en-US" altLang="en-US"/>
          </a:p>
        </p:txBody>
      </p:sp>
    </p:spTree>
    <p:extLst>
      <p:ext uri="{BB962C8B-B14F-4D97-AF65-F5344CB8AC3E}">
        <p14:creationId xmlns:p14="http://schemas.microsoft.com/office/powerpoint/2010/main" val="2067919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87219" y="2228003"/>
            <a:ext cx="3593500"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2" y="2926051"/>
            <a:ext cx="3899527"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69308" y="2228003"/>
            <a:ext cx="3601635"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282" y="2926051"/>
            <a:ext cx="3907662"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07950051-78B0-4220-B1C8-BC0A13AC78B9}" type="slidenum">
              <a:rPr lang="en-US" altLang="en-US" smtClean="0"/>
              <a:pPr/>
              <a:t>‹#›</a:t>
            </a:fld>
            <a:endParaRPr lang="en-US" altLang="en-US"/>
          </a:p>
        </p:txBody>
      </p:sp>
    </p:spTree>
    <p:extLst>
      <p:ext uri="{BB962C8B-B14F-4D97-AF65-F5344CB8AC3E}">
        <p14:creationId xmlns:p14="http://schemas.microsoft.com/office/powerpoint/2010/main" val="8144447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9E2DDDC-CAD5-CAEA-47BA-249D258649B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F465ED4-6C15-2FFE-DC20-F777C8AB8C9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FD87F00-2833-F5D1-0890-FF956E7A8E52}"/>
              </a:ext>
            </a:extLst>
          </p:cNvPr>
          <p:cNvSpPr>
            <a:spLocks noGrp="1" noChangeArrowheads="1"/>
          </p:cNvSpPr>
          <p:nvPr>
            <p:ph type="sldNum" sz="quarter" idx="12"/>
          </p:nvPr>
        </p:nvSpPr>
        <p:spPr>
          <a:ln/>
        </p:spPr>
        <p:txBody>
          <a:bodyPr/>
          <a:lstStyle>
            <a:lvl1pPr>
              <a:defRPr/>
            </a:lvl1pPr>
          </a:lstStyle>
          <a:p>
            <a:fld id="{7A3E1C60-06FC-4221-A685-E2D74AE0AF3C}" type="slidenum">
              <a:rPr lang="en-US" altLang="en-US"/>
              <a:pPr/>
              <a:t>‹#›</a:t>
            </a:fld>
            <a:endParaRPr lang="en-US" altLang="en-US"/>
          </a:p>
        </p:txBody>
      </p:sp>
    </p:spTree>
    <p:extLst>
      <p:ext uri="{BB962C8B-B14F-4D97-AF65-F5344CB8AC3E}">
        <p14:creationId xmlns:p14="http://schemas.microsoft.com/office/powerpoint/2010/main" val="16616354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2" name="Picture 6" descr="Night sky star clouds.jpg">
            <a:extLst>
              <a:ext uri="{FF2B5EF4-FFF2-40B4-BE49-F238E27FC236}">
                <a16:creationId xmlns:a16="http://schemas.microsoft.com/office/drawing/2014/main" id="{E9767314-C9E3-2414-72BB-29A8F5B3696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a:extLst>
              <a:ext uri="{FF2B5EF4-FFF2-40B4-BE49-F238E27FC236}">
                <a16:creationId xmlns:a16="http://schemas.microsoft.com/office/drawing/2014/main" id="{45AD5AC1-3F8E-0838-AB4F-37CB533EC0BA}"/>
              </a:ext>
            </a:extLst>
          </p:cNvPr>
          <p:cNvSpPr>
            <a:spLocks noGrp="1"/>
          </p:cNvSpPr>
          <p:nvPr>
            <p:ph type="dt" sz="half" idx="10"/>
          </p:nvPr>
        </p:nvSpPr>
        <p:spPr/>
        <p:txBody>
          <a:bodyPr/>
          <a:lstStyle>
            <a:lvl1pPr>
              <a:defRPr/>
            </a:lvl1pPr>
          </a:lstStyle>
          <a:p>
            <a:pPr>
              <a:defRPr/>
            </a:pPr>
            <a:endParaRPr lang="en-US"/>
          </a:p>
        </p:txBody>
      </p:sp>
      <p:sp>
        <p:nvSpPr>
          <p:cNvPr id="4" name="Footer Placeholder 2">
            <a:extLst>
              <a:ext uri="{FF2B5EF4-FFF2-40B4-BE49-F238E27FC236}">
                <a16:creationId xmlns:a16="http://schemas.microsoft.com/office/drawing/2014/main" id="{661FC4DB-D750-B0DF-A9E3-D734F35095E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3">
            <a:extLst>
              <a:ext uri="{FF2B5EF4-FFF2-40B4-BE49-F238E27FC236}">
                <a16:creationId xmlns:a16="http://schemas.microsoft.com/office/drawing/2014/main" id="{CA233C9C-4543-B172-F62B-88E17735C747}"/>
              </a:ext>
            </a:extLst>
          </p:cNvPr>
          <p:cNvSpPr>
            <a:spLocks noGrp="1"/>
          </p:cNvSpPr>
          <p:nvPr>
            <p:ph type="sldNum" sz="quarter" idx="12"/>
          </p:nvPr>
        </p:nvSpPr>
        <p:spPr/>
        <p:txBody>
          <a:bodyPr/>
          <a:lstStyle>
            <a:lvl1pPr>
              <a:defRPr/>
            </a:lvl1pPr>
          </a:lstStyle>
          <a:p>
            <a:fld id="{F60A5B49-CD5D-453F-9E47-1212ADEC8EE5}" type="slidenum">
              <a:rPr lang="en-US" altLang="en-US"/>
              <a:pPr/>
              <a:t>‹#›</a:t>
            </a:fld>
            <a:endParaRPr lang="en-US" altLang="en-US"/>
          </a:p>
        </p:txBody>
      </p:sp>
    </p:spTree>
    <p:extLst>
      <p:ext uri="{BB962C8B-B14F-4D97-AF65-F5344CB8AC3E}">
        <p14:creationId xmlns:p14="http://schemas.microsoft.com/office/powerpoint/2010/main" val="24255299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81B70C2-E426-8367-76D9-5B9702376A6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14E069F-5DFA-1705-F771-03799D88E6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9C86061-39BA-2F5D-5C50-4CCD717648DA}"/>
              </a:ext>
            </a:extLst>
          </p:cNvPr>
          <p:cNvSpPr>
            <a:spLocks noGrp="1" noChangeArrowheads="1"/>
          </p:cNvSpPr>
          <p:nvPr>
            <p:ph type="sldNum" sz="quarter" idx="12"/>
          </p:nvPr>
        </p:nvSpPr>
        <p:spPr>
          <a:ln/>
        </p:spPr>
        <p:txBody>
          <a:bodyPr/>
          <a:lstStyle>
            <a:lvl1pPr>
              <a:defRPr/>
            </a:lvl1pPr>
          </a:lstStyle>
          <a:p>
            <a:fld id="{1C5A568B-6C33-4863-BC0C-F0443134233A}" type="slidenum">
              <a:rPr lang="en-US" altLang="en-US"/>
              <a:pPr/>
              <a:t>‹#›</a:t>
            </a:fld>
            <a:endParaRPr lang="en-US" altLang="en-US"/>
          </a:p>
        </p:txBody>
      </p:sp>
    </p:spTree>
    <p:extLst>
      <p:ext uri="{BB962C8B-B14F-4D97-AF65-F5344CB8AC3E}">
        <p14:creationId xmlns:p14="http://schemas.microsoft.com/office/powerpoint/2010/main" val="37348977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F2208FB-6FF4-7860-03A5-46A94CEF1FC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7FE5EF5-3A39-33C0-A7C3-8A06072F01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71A13B9-EDB4-190F-0FA7-58637D70EEB0}"/>
              </a:ext>
            </a:extLst>
          </p:cNvPr>
          <p:cNvSpPr>
            <a:spLocks noGrp="1" noChangeArrowheads="1"/>
          </p:cNvSpPr>
          <p:nvPr>
            <p:ph type="sldNum" sz="quarter" idx="12"/>
          </p:nvPr>
        </p:nvSpPr>
        <p:spPr>
          <a:ln/>
        </p:spPr>
        <p:txBody>
          <a:bodyPr/>
          <a:lstStyle>
            <a:lvl1pPr>
              <a:defRPr/>
            </a:lvl1pPr>
          </a:lstStyle>
          <a:p>
            <a:fld id="{411D753B-FAB5-4CD8-82E5-645486F511DB}" type="slidenum">
              <a:rPr lang="en-US" altLang="en-US"/>
              <a:pPr/>
              <a:t>‹#›</a:t>
            </a:fld>
            <a:endParaRPr lang="en-US" altLang="en-US"/>
          </a:p>
        </p:txBody>
      </p:sp>
    </p:spTree>
    <p:extLst>
      <p:ext uri="{BB962C8B-B14F-4D97-AF65-F5344CB8AC3E}">
        <p14:creationId xmlns:p14="http://schemas.microsoft.com/office/powerpoint/2010/main" val="2097928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1C47F58-4532-9C78-9D68-8979A2AC361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0DAD623-D9BA-E98A-20CB-42DC714B3C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E6A3721-38BA-8646-8B99-D059E5060E66}"/>
              </a:ext>
            </a:extLst>
          </p:cNvPr>
          <p:cNvSpPr>
            <a:spLocks noGrp="1" noChangeArrowheads="1"/>
          </p:cNvSpPr>
          <p:nvPr>
            <p:ph type="sldNum" sz="quarter" idx="12"/>
          </p:nvPr>
        </p:nvSpPr>
        <p:spPr>
          <a:ln/>
        </p:spPr>
        <p:txBody>
          <a:bodyPr/>
          <a:lstStyle>
            <a:lvl1pPr>
              <a:defRPr/>
            </a:lvl1pPr>
          </a:lstStyle>
          <a:p>
            <a:fld id="{570D524E-4A95-404F-9DF8-E080B4AF557B}" type="slidenum">
              <a:rPr lang="en-US" altLang="en-US"/>
              <a:pPr/>
              <a:t>‹#›</a:t>
            </a:fld>
            <a:endParaRPr lang="en-US" altLang="en-US"/>
          </a:p>
        </p:txBody>
      </p:sp>
    </p:spTree>
    <p:extLst>
      <p:ext uri="{BB962C8B-B14F-4D97-AF65-F5344CB8AC3E}">
        <p14:creationId xmlns:p14="http://schemas.microsoft.com/office/powerpoint/2010/main" val="15697613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8808775-3D4B-8F3E-BACC-76595DE939C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5C6DA18-4294-1544-E6B6-1C30FE9AF03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B2C59F8-B1B0-F09E-FA44-5B982FBD74DE}"/>
              </a:ext>
            </a:extLst>
          </p:cNvPr>
          <p:cNvSpPr>
            <a:spLocks noGrp="1" noChangeArrowheads="1"/>
          </p:cNvSpPr>
          <p:nvPr>
            <p:ph type="sldNum" sz="quarter" idx="12"/>
          </p:nvPr>
        </p:nvSpPr>
        <p:spPr>
          <a:ln/>
        </p:spPr>
        <p:txBody>
          <a:bodyPr/>
          <a:lstStyle>
            <a:lvl1pPr>
              <a:defRPr/>
            </a:lvl1pPr>
          </a:lstStyle>
          <a:p>
            <a:fld id="{6C040AFD-0BA8-4649-B15D-E8D03C3B0501}" type="slidenum">
              <a:rPr lang="en-US" altLang="en-US"/>
              <a:pPr/>
              <a:t>‹#›</a:t>
            </a:fld>
            <a:endParaRPr lang="en-US" altLang="en-US"/>
          </a:p>
        </p:txBody>
      </p:sp>
    </p:spTree>
    <p:extLst>
      <p:ext uri="{BB962C8B-B14F-4D97-AF65-F5344CB8AC3E}">
        <p14:creationId xmlns:p14="http://schemas.microsoft.com/office/powerpoint/2010/main" val="1601044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2832788-CE7B-A46B-B91B-8951C5B3652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68341B1-6865-8449-C614-84F166B6BD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6ADC5E9-54C3-54ED-9A0A-5648754DAC6C}"/>
              </a:ext>
            </a:extLst>
          </p:cNvPr>
          <p:cNvSpPr>
            <a:spLocks noGrp="1" noChangeArrowheads="1"/>
          </p:cNvSpPr>
          <p:nvPr>
            <p:ph type="sldNum" sz="quarter" idx="12"/>
          </p:nvPr>
        </p:nvSpPr>
        <p:spPr>
          <a:ln/>
        </p:spPr>
        <p:txBody>
          <a:bodyPr/>
          <a:lstStyle>
            <a:lvl1pPr>
              <a:defRPr/>
            </a:lvl1pPr>
          </a:lstStyle>
          <a:p>
            <a:fld id="{421B15BE-7FDE-484B-8B00-B4D3B1352BFA}" type="slidenum">
              <a:rPr lang="en-US" altLang="en-US"/>
              <a:pPr/>
              <a:t>‹#›</a:t>
            </a:fld>
            <a:endParaRPr lang="en-US" altLang="en-US"/>
          </a:p>
        </p:txBody>
      </p:sp>
    </p:spTree>
    <p:extLst>
      <p:ext uri="{BB962C8B-B14F-4D97-AF65-F5344CB8AC3E}">
        <p14:creationId xmlns:p14="http://schemas.microsoft.com/office/powerpoint/2010/main" val="2336046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D33A61F-4A8F-8FBD-D165-F8FACF94647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2359DCA-02A7-98D8-DDAB-199730A760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E0C1158-5DF5-886F-1952-264B05C57432}"/>
              </a:ext>
            </a:extLst>
          </p:cNvPr>
          <p:cNvSpPr>
            <a:spLocks noGrp="1" noChangeArrowheads="1"/>
          </p:cNvSpPr>
          <p:nvPr>
            <p:ph type="sldNum" sz="quarter" idx="12"/>
          </p:nvPr>
        </p:nvSpPr>
        <p:spPr>
          <a:ln/>
        </p:spPr>
        <p:txBody>
          <a:bodyPr/>
          <a:lstStyle>
            <a:lvl1pPr>
              <a:defRPr/>
            </a:lvl1pPr>
          </a:lstStyle>
          <a:p>
            <a:fld id="{AF171096-98D2-4C06-8D00-FF208BD18DFD}" type="slidenum">
              <a:rPr lang="en-US" altLang="en-US"/>
              <a:pPr/>
              <a:t>‹#›</a:t>
            </a:fld>
            <a:endParaRPr lang="en-US" altLang="en-US"/>
          </a:p>
        </p:txBody>
      </p:sp>
    </p:spTree>
    <p:extLst>
      <p:ext uri="{BB962C8B-B14F-4D97-AF65-F5344CB8AC3E}">
        <p14:creationId xmlns:p14="http://schemas.microsoft.com/office/powerpoint/2010/main" val="3981024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6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A04ABE1-F386-7BA0-FC40-601AF06C101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8D171F0-1021-B20E-4771-B0D5AD5B215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0BDAF25-7B4F-E296-B822-585F7A4A8569}"/>
              </a:ext>
            </a:extLst>
          </p:cNvPr>
          <p:cNvSpPr>
            <a:spLocks noGrp="1" noChangeArrowheads="1"/>
          </p:cNvSpPr>
          <p:nvPr>
            <p:ph type="sldNum" sz="quarter" idx="12"/>
          </p:nvPr>
        </p:nvSpPr>
        <p:spPr>
          <a:ln/>
        </p:spPr>
        <p:txBody>
          <a:bodyPr/>
          <a:lstStyle>
            <a:lvl1pPr>
              <a:defRPr/>
            </a:lvl1pPr>
          </a:lstStyle>
          <a:p>
            <a:fld id="{DAB239C8-4FA1-4976-B251-716EBD6DC441}" type="slidenum">
              <a:rPr lang="en-US" altLang="en-US"/>
              <a:pPr/>
              <a:t>‹#›</a:t>
            </a:fld>
            <a:endParaRPr lang="en-US" altLang="en-US"/>
          </a:p>
        </p:txBody>
      </p:sp>
    </p:spTree>
    <p:extLst>
      <p:ext uri="{BB962C8B-B14F-4D97-AF65-F5344CB8AC3E}">
        <p14:creationId xmlns:p14="http://schemas.microsoft.com/office/powerpoint/2010/main" val="19334681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6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D88A4BC-EA01-4554-DB14-7FC748B7CF6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CECDE64-DBA5-E45E-1072-E3E88D8B7F8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8018FEF-E0FE-8C65-5D43-63AD09763293}"/>
              </a:ext>
            </a:extLst>
          </p:cNvPr>
          <p:cNvSpPr>
            <a:spLocks noGrp="1" noChangeArrowheads="1"/>
          </p:cNvSpPr>
          <p:nvPr>
            <p:ph type="sldNum" sz="quarter" idx="12"/>
          </p:nvPr>
        </p:nvSpPr>
        <p:spPr>
          <a:ln/>
        </p:spPr>
        <p:txBody>
          <a:bodyPr/>
          <a:lstStyle>
            <a:lvl1pPr>
              <a:defRPr/>
            </a:lvl1pPr>
          </a:lstStyle>
          <a:p>
            <a:fld id="{F23B78A0-2920-457D-B395-F3C10F61E33D}" type="slidenum">
              <a:rPr lang="en-US" altLang="en-US"/>
              <a:pPr/>
              <a:t>‹#›</a:t>
            </a:fld>
            <a:endParaRPr lang="en-US" altLang="en-US"/>
          </a:p>
        </p:txBody>
      </p:sp>
    </p:spTree>
    <p:extLst>
      <p:ext uri="{BB962C8B-B14F-4D97-AF65-F5344CB8AC3E}">
        <p14:creationId xmlns:p14="http://schemas.microsoft.com/office/powerpoint/2010/main" val="819260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26571B6B-9101-46EB-8F0B-D03629795903}" type="slidenum">
              <a:rPr lang="en-US" altLang="en-US" smtClean="0"/>
              <a:pPr/>
              <a:t>‹#›</a:t>
            </a:fld>
            <a:endParaRPr lang="en-US" altLang="en-US"/>
          </a:p>
        </p:txBody>
      </p:sp>
    </p:spTree>
    <p:extLst>
      <p:ext uri="{BB962C8B-B14F-4D97-AF65-F5344CB8AC3E}">
        <p14:creationId xmlns:p14="http://schemas.microsoft.com/office/powerpoint/2010/main" val="36184719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6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756CD6C-AC90-CA4F-BE53-45ECEA77974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0D2EE56-B7F1-37F2-F3A8-B8325CA1D74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148A319-16A5-3E67-0E96-634015573D99}"/>
              </a:ext>
            </a:extLst>
          </p:cNvPr>
          <p:cNvSpPr>
            <a:spLocks noGrp="1" noChangeArrowheads="1"/>
          </p:cNvSpPr>
          <p:nvPr>
            <p:ph type="sldNum" sz="quarter" idx="12"/>
          </p:nvPr>
        </p:nvSpPr>
        <p:spPr>
          <a:ln/>
        </p:spPr>
        <p:txBody>
          <a:bodyPr/>
          <a:lstStyle>
            <a:lvl1pPr>
              <a:defRPr/>
            </a:lvl1pPr>
          </a:lstStyle>
          <a:p>
            <a:fld id="{4C4492F1-A338-4834-8668-324A5DD33CC0}" type="slidenum">
              <a:rPr lang="en-US" altLang="en-US"/>
              <a:pPr/>
              <a:t>‹#›</a:t>
            </a:fld>
            <a:endParaRPr lang="en-US" altLang="en-US"/>
          </a:p>
        </p:txBody>
      </p:sp>
    </p:spTree>
    <p:extLst>
      <p:ext uri="{BB962C8B-B14F-4D97-AF65-F5344CB8AC3E}">
        <p14:creationId xmlns:p14="http://schemas.microsoft.com/office/powerpoint/2010/main" val="24369161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4C4C171-1DDE-6656-434D-2ABBC9CB9D6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DC0409E-BD9D-3AA8-0A4F-DBFD1221B3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391FDFD-5F52-D4E7-D280-EBF78E994A8B}"/>
              </a:ext>
            </a:extLst>
          </p:cNvPr>
          <p:cNvSpPr>
            <a:spLocks noGrp="1" noChangeArrowheads="1"/>
          </p:cNvSpPr>
          <p:nvPr>
            <p:ph type="sldNum" sz="quarter" idx="12"/>
          </p:nvPr>
        </p:nvSpPr>
        <p:spPr>
          <a:ln/>
        </p:spPr>
        <p:txBody>
          <a:bodyPr/>
          <a:lstStyle>
            <a:lvl1pPr>
              <a:defRPr/>
            </a:lvl1pPr>
          </a:lstStyle>
          <a:p>
            <a:fld id="{FBDD3FCD-F0BA-4882-9AB8-9594311A7DE2}" type="slidenum">
              <a:rPr lang="en-US" altLang="en-US"/>
              <a:pPr/>
              <a:t>‹#›</a:t>
            </a:fld>
            <a:endParaRPr lang="en-US" altLang="en-US"/>
          </a:p>
        </p:txBody>
      </p:sp>
    </p:spTree>
    <p:extLst>
      <p:ext uri="{BB962C8B-B14F-4D97-AF65-F5344CB8AC3E}">
        <p14:creationId xmlns:p14="http://schemas.microsoft.com/office/powerpoint/2010/main" val="33783801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pic>
        <p:nvPicPr>
          <p:cNvPr id="2" name="Picture 6" descr="78781145.jpg">
            <a:extLst>
              <a:ext uri="{FF2B5EF4-FFF2-40B4-BE49-F238E27FC236}">
                <a16:creationId xmlns:a16="http://schemas.microsoft.com/office/drawing/2014/main" id="{FB78FFA8-AA13-9113-AEB1-1E08031366BA}"/>
              </a:ext>
            </a:extLst>
          </p:cNvPr>
          <p:cNvPicPr>
            <a:picLocks noChangeAspect="1"/>
          </p:cNvPicPr>
          <p:nvPr userDrawn="1"/>
        </p:nvPicPr>
        <p:blipFill>
          <a:blip r:embed="rId2">
            <a:lum bright="-1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a:extLst>
              <a:ext uri="{FF2B5EF4-FFF2-40B4-BE49-F238E27FC236}">
                <a16:creationId xmlns:a16="http://schemas.microsoft.com/office/drawing/2014/main" id="{4E6DDA6C-AAD1-8D98-3E8D-C2D34296E26A}"/>
              </a:ext>
            </a:extLst>
          </p:cNvPr>
          <p:cNvSpPr>
            <a:spLocks noGrp="1"/>
          </p:cNvSpPr>
          <p:nvPr>
            <p:ph type="dt" sz="half" idx="10"/>
          </p:nvPr>
        </p:nvSpPr>
        <p:spPr/>
        <p:txBody>
          <a:bodyPr/>
          <a:lstStyle>
            <a:lvl1pPr>
              <a:defRPr/>
            </a:lvl1pPr>
          </a:lstStyle>
          <a:p>
            <a:pPr>
              <a:defRPr/>
            </a:pPr>
            <a:endParaRPr lang="en-US"/>
          </a:p>
        </p:txBody>
      </p:sp>
      <p:sp>
        <p:nvSpPr>
          <p:cNvPr id="4" name="Footer Placeholder 2">
            <a:extLst>
              <a:ext uri="{FF2B5EF4-FFF2-40B4-BE49-F238E27FC236}">
                <a16:creationId xmlns:a16="http://schemas.microsoft.com/office/drawing/2014/main" id="{74A6B840-413E-2F88-A38A-5EC268C4F8F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3">
            <a:extLst>
              <a:ext uri="{FF2B5EF4-FFF2-40B4-BE49-F238E27FC236}">
                <a16:creationId xmlns:a16="http://schemas.microsoft.com/office/drawing/2014/main" id="{D5DDF9D8-8B83-6727-3C5F-E52286EEA185}"/>
              </a:ext>
            </a:extLst>
          </p:cNvPr>
          <p:cNvSpPr>
            <a:spLocks noGrp="1"/>
          </p:cNvSpPr>
          <p:nvPr>
            <p:ph type="sldNum" sz="quarter" idx="12"/>
          </p:nvPr>
        </p:nvSpPr>
        <p:spPr/>
        <p:txBody>
          <a:bodyPr/>
          <a:lstStyle>
            <a:lvl1pPr>
              <a:defRPr/>
            </a:lvl1pPr>
          </a:lstStyle>
          <a:p>
            <a:fld id="{D2554F33-BC1E-4789-BA12-603C082429C1}" type="slidenum">
              <a:rPr lang="en-US" altLang="en-US"/>
              <a:pPr/>
              <a:t>‹#›</a:t>
            </a:fld>
            <a:endParaRPr lang="en-US" altLang="en-US"/>
          </a:p>
        </p:txBody>
      </p:sp>
    </p:spTree>
    <p:extLst>
      <p:ext uri="{BB962C8B-B14F-4D97-AF65-F5344CB8AC3E}">
        <p14:creationId xmlns:p14="http://schemas.microsoft.com/office/powerpoint/2010/main" val="13631502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6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E2BB4D2-9471-8935-A208-448AE7B202F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D2798F4-D81B-D003-7FA6-39CEC5F74B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002352F-A853-1F89-758C-18A430A13682}"/>
              </a:ext>
            </a:extLst>
          </p:cNvPr>
          <p:cNvSpPr>
            <a:spLocks noGrp="1" noChangeArrowheads="1"/>
          </p:cNvSpPr>
          <p:nvPr>
            <p:ph type="sldNum" sz="quarter" idx="12"/>
          </p:nvPr>
        </p:nvSpPr>
        <p:spPr>
          <a:ln/>
        </p:spPr>
        <p:txBody>
          <a:bodyPr/>
          <a:lstStyle>
            <a:lvl1pPr>
              <a:defRPr/>
            </a:lvl1pPr>
          </a:lstStyle>
          <a:p>
            <a:fld id="{C48FAB86-F482-43B0-88C9-3582BC824499}" type="slidenum">
              <a:rPr lang="en-US" altLang="en-US"/>
              <a:pPr/>
              <a:t>‹#›</a:t>
            </a:fld>
            <a:endParaRPr lang="en-US" altLang="en-US"/>
          </a:p>
        </p:txBody>
      </p:sp>
    </p:spTree>
    <p:extLst>
      <p:ext uri="{BB962C8B-B14F-4D97-AF65-F5344CB8AC3E}">
        <p14:creationId xmlns:p14="http://schemas.microsoft.com/office/powerpoint/2010/main" val="32122322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6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1126F79-563C-26E8-4218-8F986702F0F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F82A65D-B37F-3C8F-FDA7-2EA6319FE8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077FF75-6E0A-0315-13A1-DA3E6C2FE819}"/>
              </a:ext>
            </a:extLst>
          </p:cNvPr>
          <p:cNvSpPr>
            <a:spLocks noGrp="1" noChangeArrowheads="1"/>
          </p:cNvSpPr>
          <p:nvPr>
            <p:ph type="sldNum" sz="quarter" idx="12"/>
          </p:nvPr>
        </p:nvSpPr>
        <p:spPr>
          <a:ln/>
        </p:spPr>
        <p:txBody>
          <a:bodyPr/>
          <a:lstStyle>
            <a:lvl1pPr>
              <a:defRPr/>
            </a:lvl1pPr>
          </a:lstStyle>
          <a:p>
            <a:fld id="{AB77C1AD-F937-4377-9754-BCDEA2304DC5}" type="slidenum">
              <a:rPr lang="en-US" altLang="en-US"/>
              <a:pPr/>
              <a:t>‹#›</a:t>
            </a:fld>
            <a:endParaRPr lang="en-US" altLang="en-US"/>
          </a:p>
        </p:txBody>
      </p:sp>
    </p:spTree>
    <p:extLst>
      <p:ext uri="{BB962C8B-B14F-4D97-AF65-F5344CB8AC3E}">
        <p14:creationId xmlns:p14="http://schemas.microsoft.com/office/powerpoint/2010/main" val="28529511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6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C7D3C4C-01DB-D0ED-04DC-975B5F5D99F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3C56BE9-09BE-B2ED-8CC8-1B3505B4046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DC1629E-24C5-EE3D-B2B1-ABB9B15134FB}"/>
              </a:ext>
            </a:extLst>
          </p:cNvPr>
          <p:cNvSpPr>
            <a:spLocks noGrp="1" noChangeArrowheads="1"/>
          </p:cNvSpPr>
          <p:nvPr>
            <p:ph type="sldNum" sz="quarter" idx="12"/>
          </p:nvPr>
        </p:nvSpPr>
        <p:spPr>
          <a:ln/>
        </p:spPr>
        <p:txBody>
          <a:bodyPr/>
          <a:lstStyle>
            <a:lvl1pPr>
              <a:defRPr/>
            </a:lvl1pPr>
          </a:lstStyle>
          <a:p>
            <a:fld id="{136F3F18-1703-4B77-A850-6F2B86789E18}" type="slidenum">
              <a:rPr lang="en-US" altLang="en-US"/>
              <a:pPr/>
              <a:t>‹#›</a:t>
            </a:fld>
            <a:endParaRPr lang="en-US" altLang="en-US"/>
          </a:p>
        </p:txBody>
      </p:sp>
    </p:spTree>
    <p:extLst>
      <p:ext uri="{BB962C8B-B14F-4D97-AF65-F5344CB8AC3E}">
        <p14:creationId xmlns:p14="http://schemas.microsoft.com/office/powerpoint/2010/main" val="22177891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6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B5ECC32-187F-11A5-011D-C4B2F0A906F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B0EF158-C6EE-2D10-9605-C06BAAF9705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410DC0D-0144-5B52-04BA-B4674E5F125F}"/>
              </a:ext>
            </a:extLst>
          </p:cNvPr>
          <p:cNvSpPr>
            <a:spLocks noGrp="1" noChangeArrowheads="1"/>
          </p:cNvSpPr>
          <p:nvPr>
            <p:ph type="sldNum" sz="quarter" idx="12"/>
          </p:nvPr>
        </p:nvSpPr>
        <p:spPr>
          <a:ln/>
        </p:spPr>
        <p:txBody>
          <a:bodyPr/>
          <a:lstStyle>
            <a:lvl1pPr>
              <a:defRPr/>
            </a:lvl1pPr>
          </a:lstStyle>
          <a:p>
            <a:fld id="{64C943D3-F08B-44E2-B780-52634ECB0475}" type="slidenum">
              <a:rPr lang="en-US" altLang="en-US"/>
              <a:pPr/>
              <a:t>‹#›</a:t>
            </a:fld>
            <a:endParaRPr lang="en-US" altLang="en-US"/>
          </a:p>
        </p:txBody>
      </p:sp>
    </p:spTree>
    <p:extLst>
      <p:ext uri="{BB962C8B-B14F-4D97-AF65-F5344CB8AC3E}">
        <p14:creationId xmlns:p14="http://schemas.microsoft.com/office/powerpoint/2010/main" val="30983587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69F4D07-7B91-3A12-173D-FC46B609AD9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7FE136E-F690-D765-E06A-5CC2A50A6EF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B7E487D-43D5-C5E3-5209-C4D63D2C7924}"/>
              </a:ext>
            </a:extLst>
          </p:cNvPr>
          <p:cNvSpPr>
            <a:spLocks noGrp="1" noChangeArrowheads="1"/>
          </p:cNvSpPr>
          <p:nvPr>
            <p:ph type="sldNum" sz="quarter" idx="12"/>
          </p:nvPr>
        </p:nvSpPr>
        <p:spPr>
          <a:ln/>
        </p:spPr>
        <p:txBody>
          <a:bodyPr/>
          <a:lstStyle>
            <a:lvl1pPr>
              <a:defRPr/>
            </a:lvl1pPr>
          </a:lstStyle>
          <a:p>
            <a:fld id="{EAD59175-91C8-4D0D-B64C-22B32A53ECAC}" type="slidenum">
              <a:rPr lang="en-US" altLang="en-US"/>
              <a:pPr/>
              <a:t>‹#›</a:t>
            </a:fld>
            <a:endParaRPr lang="en-US" altLang="en-US"/>
          </a:p>
        </p:txBody>
      </p:sp>
    </p:spTree>
    <p:extLst>
      <p:ext uri="{BB962C8B-B14F-4D97-AF65-F5344CB8AC3E}">
        <p14:creationId xmlns:p14="http://schemas.microsoft.com/office/powerpoint/2010/main" val="38987010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2760E67-9CC7-9493-1F83-0B6BC1A5180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E69E0E3-0DC6-526A-8ADE-E52D4B5F1A8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4CA7148-A85B-9037-4AB5-DC7515407FE8}"/>
              </a:ext>
            </a:extLst>
          </p:cNvPr>
          <p:cNvSpPr>
            <a:spLocks noGrp="1" noChangeArrowheads="1"/>
          </p:cNvSpPr>
          <p:nvPr>
            <p:ph type="sldNum" sz="quarter" idx="12"/>
          </p:nvPr>
        </p:nvSpPr>
        <p:spPr>
          <a:ln/>
        </p:spPr>
        <p:txBody>
          <a:bodyPr/>
          <a:lstStyle>
            <a:lvl1pPr>
              <a:defRPr/>
            </a:lvl1pPr>
          </a:lstStyle>
          <a:p>
            <a:fld id="{66955381-CF2E-44BD-8CA3-9336E299B994}" type="slidenum">
              <a:rPr lang="en-US" altLang="en-US"/>
              <a:pPr/>
              <a:t>‹#›</a:t>
            </a:fld>
            <a:endParaRPr lang="en-US" altLang="en-US"/>
          </a:p>
        </p:txBody>
      </p:sp>
    </p:spTree>
    <p:extLst>
      <p:ext uri="{BB962C8B-B14F-4D97-AF65-F5344CB8AC3E}">
        <p14:creationId xmlns:p14="http://schemas.microsoft.com/office/powerpoint/2010/main" val="24668392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AECD0E2-3A83-6A0A-167A-A45419B6E50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E9C5BD0-D61A-5173-A21D-470F794A46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B6F558F-5302-FBED-9EE8-B7FC2A239A87}"/>
              </a:ext>
            </a:extLst>
          </p:cNvPr>
          <p:cNvSpPr>
            <a:spLocks noGrp="1" noChangeArrowheads="1"/>
          </p:cNvSpPr>
          <p:nvPr>
            <p:ph type="sldNum" sz="quarter" idx="12"/>
          </p:nvPr>
        </p:nvSpPr>
        <p:spPr>
          <a:ln/>
        </p:spPr>
        <p:txBody>
          <a:bodyPr/>
          <a:lstStyle>
            <a:lvl1pPr>
              <a:defRPr/>
            </a:lvl1pPr>
          </a:lstStyle>
          <a:p>
            <a:fld id="{7726F557-2A76-440A-96FC-CBCC2C384F86}" type="slidenum">
              <a:rPr lang="en-US" altLang="en-US"/>
              <a:pPr/>
              <a:t>‹#›</a:t>
            </a:fld>
            <a:endParaRPr lang="en-US" altLang="en-US"/>
          </a:p>
        </p:txBody>
      </p:sp>
    </p:spTree>
    <p:extLst>
      <p:ext uri="{BB962C8B-B14F-4D97-AF65-F5344CB8AC3E}">
        <p14:creationId xmlns:p14="http://schemas.microsoft.com/office/powerpoint/2010/main" val="3219509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95CAEDAD-33CB-440A-916C-1D0A87E11126}" type="slidenum">
              <a:rPr lang="en-US" altLang="en-US" smtClean="0"/>
              <a:pPr/>
              <a:t>‹#›</a:t>
            </a:fld>
            <a:endParaRPr lang="en-US" altLang="en-US"/>
          </a:p>
        </p:txBody>
      </p:sp>
    </p:spTree>
    <p:extLst>
      <p:ext uri="{BB962C8B-B14F-4D97-AF65-F5344CB8AC3E}">
        <p14:creationId xmlns:p14="http://schemas.microsoft.com/office/powerpoint/2010/main" val="17689323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5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B369DC8-714E-A235-EC7C-A3C97211538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62973BD-E263-1840-ABE3-3E0B8B055C1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B4D2374-B4EC-6C48-F3E7-F941A65CED90}"/>
              </a:ext>
            </a:extLst>
          </p:cNvPr>
          <p:cNvSpPr>
            <a:spLocks noGrp="1" noChangeArrowheads="1"/>
          </p:cNvSpPr>
          <p:nvPr>
            <p:ph type="sldNum" sz="quarter" idx="12"/>
          </p:nvPr>
        </p:nvSpPr>
        <p:spPr>
          <a:ln/>
        </p:spPr>
        <p:txBody>
          <a:bodyPr/>
          <a:lstStyle>
            <a:lvl1pPr>
              <a:defRPr/>
            </a:lvl1pPr>
          </a:lstStyle>
          <a:p>
            <a:fld id="{CE882EDC-52BF-4599-B274-41C5FA4F05F7}" type="slidenum">
              <a:rPr lang="en-US" altLang="en-US"/>
              <a:pPr/>
              <a:t>‹#›</a:t>
            </a:fld>
            <a:endParaRPr lang="en-US" altLang="en-US"/>
          </a:p>
        </p:txBody>
      </p:sp>
    </p:spTree>
    <p:extLst>
      <p:ext uri="{BB962C8B-B14F-4D97-AF65-F5344CB8AC3E}">
        <p14:creationId xmlns:p14="http://schemas.microsoft.com/office/powerpoint/2010/main" val="6979772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5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27320EB-7BD9-1D48-A217-0691F508120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2BD220C-2413-62D5-7866-83001350AC5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517A6C69-233D-F832-009B-7E7F429517BB}"/>
              </a:ext>
            </a:extLst>
          </p:cNvPr>
          <p:cNvSpPr>
            <a:spLocks noGrp="1" noChangeArrowheads="1"/>
          </p:cNvSpPr>
          <p:nvPr>
            <p:ph type="sldNum" sz="quarter" idx="12"/>
          </p:nvPr>
        </p:nvSpPr>
        <p:spPr>
          <a:ln/>
        </p:spPr>
        <p:txBody>
          <a:bodyPr/>
          <a:lstStyle>
            <a:lvl1pPr>
              <a:defRPr/>
            </a:lvl1pPr>
          </a:lstStyle>
          <a:p>
            <a:fld id="{173F9B22-8E29-410A-B9BD-2052FB229FF5}" type="slidenum">
              <a:rPr lang="en-US" altLang="en-US"/>
              <a:pPr/>
              <a:t>‹#›</a:t>
            </a:fld>
            <a:endParaRPr lang="en-US" altLang="en-US"/>
          </a:p>
        </p:txBody>
      </p:sp>
    </p:spTree>
    <p:extLst>
      <p:ext uri="{BB962C8B-B14F-4D97-AF65-F5344CB8AC3E}">
        <p14:creationId xmlns:p14="http://schemas.microsoft.com/office/powerpoint/2010/main" val="1225002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18CA490-AB15-A919-812D-CDCB1DBEF31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63C9BA7-1CE0-01E3-2B20-8F7446D675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5865818-F6C1-E490-EF0F-200E8516D25C}"/>
              </a:ext>
            </a:extLst>
          </p:cNvPr>
          <p:cNvSpPr>
            <a:spLocks noGrp="1" noChangeArrowheads="1"/>
          </p:cNvSpPr>
          <p:nvPr>
            <p:ph type="sldNum" sz="quarter" idx="12"/>
          </p:nvPr>
        </p:nvSpPr>
        <p:spPr>
          <a:ln/>
        </p:spPr>
        <p:txBody>
          <a:bodyPr/>
          <a:lstStyle>
            <a:lvl1pPr>
              <a:defRPr/>
            </a:lvl1pPr>
          </a:lstStyle>
          <a:p>
            <a:fld id="{9E227544-1202-47F0-AC94-1EB8DE16EE18}" type="slidenum">
              <a:rPr lang="en-US" altLang="en-US"/>
              <a:pPr/>
              <a:t>‹#›</a:t>
            </a:fld>
            <a:endParaRPr lang="en-US" altLang="en-US"/>
          </a:p>
        </p:txBody>
      </p:sp>
    </p:spTree>
    <p:extLst>
      <p:ext uri="{BB962C8B-B14F-4D97-AF65-F5344CB8AC3E}">
        <p14:creationId xmlns:p14="http://schemas.microsoft.com/office/powerpoint/2010/main" val="304802697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pic>
        <p:nvPicPr>
          <p:cNvPr id="2" name="Picture 6" descr="Cross crop.jpg">
            <a:extLst>
              <a:ext uri="{FF2B5EF4-FFF2-40B4-BE49-F238E27FC236}">
                <a16:creationId xmlns:a16="http://schemas.microsoft.com/office/drawing/2014/main" id="{677636ED-09D9-E45E-5D14-CDE4E592D46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a:extLst>
              <a:ext uri="{FF2B5EF4-FFF2-40B4-BE49-F238E27FC236}">
                <a16:creationId xmlns:a16="http://schemas.microsoft.com/office/drawing/2014/main" id="{5416D9B9-2991-1ACD-28AD-64D241F25396}"/>
              </a:ext>
            </a:extLst>
          </p:cNvPr>
          <p:cNvSpPr>
            <a:spLocks noGrp="1"/>
          </p:cNvSpPr>
          <p:nvPr>
            <p:ph type="dt" sz="half" idx="10"/>
          </p:nvPr>
        </p:nvSpPr>
        <p:spPr/>
        <p:txBody>
          <a:bodyPr/>
          <a:lstStyle>
            <a:lvl1pPr>
              <a:defRPr/>
            </a:lvl1pPr>
          </a:lstStyle>
          <a:p>
            <a:pPr>
              <a:defRPr/>
            </a:pPr>
            <a:endParaRPr lang="en-US"/>
          </a:p>
        </p:txBody>
      </p:sp>
      <p:sp>
        <p:nvSpPr>
          <p:cNvPr id="4" name="Footer Placeholder 2">
            <a:extLst>
              <a:ext uri="{FF2B5EF4-FFF2-40B4-BE49-F238E27FC236}">
                <a16:creationId xmlns:a16="http://schemas.microsoft.com/office/drawing/2014/main" id="{ABE0CFB3-881E-38FE-8E79-EF76BFBB929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3">
            <a:extLst>
              <a:ext uri="{FF2B5EF4-FFF2-40B4-BE49-F238E27FC236}">
                <a16:creationId xmlns:a16="http://schemas.microsoft.com/office/drawing/2014/main" id="{1FAF9AE2-D242-CFCC-51B3-8627E6943D88}"/>
              </a:ext>
            </a:extLst>
          </p:cNvPr>
          <p:cNvSpPr>
            <a:spLocks noGrp="1"/>
          </p:cNvSpPr>
          <p:nvPr>
            <p:ph type="sldNum" sz="quarter" idx="12"/>
          </p:nvPr>
        </p:nvSpPr>
        <p:spPr/>
        <p:txBody>
          <a:bodyPr/>
          <a:lstStyle>
            <a:lvl1pPr>
              <a:defRPr/>
            </a:lvl1pPr>
          </a:lstStyle>
          <a:p>
            <a:fld id="{39C077E2-8FE6-408F-8CAF-07198AFAEE1D}" type="slidenum">
              <a:rPr lang="en-US" altLang="en-US"/>
              <a:pPr/>
              <a:t>‹#›</a:t>
            </a:fld>
            <a:endParaRPr lang="en-US" altLang="en-US"/>
          </a:p>
        </p:txBody>
      </p:sp>
    </p:spTree>
    <p:extLst>
      <p:ext uri="{BB962C8B-B14F-4D97-AF65-F5344CB8AC3E}">
        <p14:creationId xmlns:p14="http://schemas.microsoft.com/office/powerpoint/2010/main" val="38010640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2" name="Picture 6" descr="186253373.jpg">
            <a:extLst>
              <a:ext uri="{FF2B5EF4-FFF2-40B4-BE49-F238E27FC236}">
                <a16:creationId xmlns:a16="http://schemas.microsoft.com/office/drawing/2014/main" id="{FA468114-7917-DD32-4DED-D05639784413}"/>
              </a:ext>
            </a:extLst>
          </p:cNvPr>
          <p:cNvPicPr>
            <a:picLocks noChangeAspect="1"/>
          </p:cNvPicPr>
          <p:nvPr userDrawn="1"/>
        </p:nvPicPr>
        <p:blipFill>
          <a:blip r:embed="rId2">
            <a:lum bright="-16000"/>
            <a:extLst>
              <a:ext uri="{28A0092B-C50C-407E-A947-70E740481C1C}">
                <a14:useLocalDpi xmlns:a14="http://schemas.microsoft.com/office/drawing/2010/main" val="0"/>
              </a:ext>
            </a:extLst>
          </a:blip>
          <a:srcRect/>
          <a:stretch>
            <a:fillRect/>
          </a:stretch>
        </p:blipFill>
        <p:spPr bwMode="auto">
          <a:xfrm>
            <a:off x="0" y="0"/>
            <a:ext cx="9163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a:extLst>
              <a:ext uri="{FF2B5EF4-FFF2-40B4-BE49-F238E27FC236}">
                <a16:creationId xmlns:a16="http://schemas.microsoft.com/office/drawing/2014/main" id="{0E67EBF6-3E0F-B6D2-B8F4-E6750715497A}"/>
              </a:ext>
            </a:extLst>
          </p:cNvPr>
          <p:cNvSpPr>
            <a:spLocks noGrp="1"/>
          </p:cNvSpPr>
          <p:nvPr>
            <p:ph type="dt" sz="half" idx="10"/>
          </p:nvPr>
        </p:nvSpPr>
        <p:spPr/>
        <p:txBody>
          <a:bodyPr/>
          <a:lstStyle>
            <a:lvl1pPr>
              <a:defRPr/>
            </a:lvl1pPr>
          </a:lstStyle>
          <a:p>
            <a:pPr>
              <a:defRPr/>
            </a:pPr>
            <a:endParaRPr lang="en-US"/>
          </a:p>
        </p:txBody>
      </p:sp>
      <p:sp>
        <p:nvSpPr>
          <p:cNvPr id="4" name="Footer Placeholder 2">
            <a:extLst>
              <a:ext uri="{FF2B5EF4-FFF2-40B4-BE49-F238E27FC236}">
                <a16:creationId xmlns:a16="http://schemas.microsoft.com/office/drawing/2014/main" id="{9795E78E-A816-5C33-EF20-E067661A396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3">
            <a:extLst>
              <a:ext uri="{FF2B5EF4-FFF2-40B4-BE49-F238E27FC236}">
                <a16:creationId xmlns:a16="http://schemas.microsoft.com/office/drawing/2014/main" id="{29E994F6-D2E5-C8FA-0421-1EB2EB9F6714}"/>
              </a:ext>
            </a:extLst>
          </p:cNvPr>
          <p:cNvSpPr>
            <a:spLocks noGrp="1"/>
          </p:cNvSpPr>
          <p:nvPr>
            <p:ph type="sldNum" sz="quarter" idx="12"/>
          </p:nvPr>
        </p:nvSpPr>
        <p:spPr/>
        <p:txBody>
          <a:bodyPr/>
          <a:lstStyle>
            <a:lvl1pPr>
              <a:defRPr/>
            </a:lvl1pPr>
          </a:lstStyle>
          <a:p>
            <a:fld id="{43F6BE1A-8923-4257-93ED-27999C851ABE}" type="slidenum">
              <a:rPr lang="en-US" altLang="en-US"/>
              <a:pPr/>
              <a:t>‹#›</a:t>
            </a:fld>
            <a:endParaRPr lang="en-US" altLang="en-US"/>
          </a:p>
        </p:txBody>
      </p:sp>
    </p:spTree>
    <p:extLst>
      <p:ext uri="{BB962C8B-B14F-4D97-AF65-F5344CB8AC3E}">
        <p14:creationId xmlns:p14="http://schemas.microsoft.com/office/powerpoint/2010/main" val="228063839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pic>
        <p:nvPicPr>
          <p:cNvPr id="2" name="Picture 6" descr="481489009.jpg">
            <a:extLst>
              <a:ext uri="{FF2B5EF4-FFF2-40B4-BE49-F238E27FC236}">
                <a16:creationId xmlns:a16="http://schemas.microsoft.com/office/drawing/2014/main" id="{45E448C8-32FB-1295-F48D-A71319AE64B5}"/>
              </a:ext>
            </a:extLst>
          </p:cNvPr>
          <p:cNvPicPr>
            <a:picLocks noChangeAspect="1"/>
          </p:cNvPicPr>
          <p:nvPr userDrawn="1"/>
        </p:nvPicPr>
        <p:blipFill>
          <a:blip r:embed="rId2">
            <a:lum bright="-1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4544643"/>
      </p:ext>
    </p:extLst>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2" name="Picture 6" descr="Kneeling man night sky.jpg">
            <a:extLst>
              <a:ext uri="{FF2B5EF4-FFF2-40B4-BE49-F238E27FC236}">
                <a16:creationId xmlns:a16="http://schemas.microsoft.com/office/drawing/2014/main" id="{4E262055-8868-39BF-308F-547154DB345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a:extLst>
              <a:ext uri="{FF2B5EF4-FFF2-40B4-BE49-F238E27FC236}">
                <a16:creationId xmlns:a16="http://schemas.microsoft.com/office/drawing/2014/main" id="{C2EADE74-93B3-AFE6-6879-5A29BE076969}"/>
              </a:ext>
            </a:extLst>
          </p:cNvPr>
          <p:cNvSpPr>
            <a:spLocks noGrp="1"/>
          </p:cNvSpPr>
          <p:nvPr>
            <p:ph type="dt" sz="half" idx="10"/>
          </p:nvPr>
        </p:nvSpPr>
        <p:spPr/>
        <p:txBody>
          <a:bodyPr/>
          <a:lstStyle>
            <a:lvl1pPr>
              <a:defRPr/>
            </a:lvl1pPr>
          </a:lstStyle>
          <a:p>
            <a:pPr>
              <a:defRPr/>
            </a:pPr>
            <a:endParaRPr lang="en-US"/>
          </a:p>
        </p:txBody>
      </p:sp>
      <p:sp>
        <p:nvSpPr>
          <p:cNvPr id="4" name="Footer Placeholder 2">
            <a:extLst>
              <a:ext uri="{FF2B5EF4-FFF2-40B4-BE49-F238E27FC236}">
                <a16:creationId xmlns:a16="http://schemas.microsoft.com/office/drawing/2014/main" id="{538545A0-4A38-B471-F827-7A817CBCF8F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3">
            <a:extLst>
              <a:ext uri="{FF2B5EF4-FFF2-40B4-BE49-F238E27FC236}">
                <a16:creationId xmlns:a16="http://schemas.microsoft.com/office/drawing/2014/main" id="{BCCD2D1A-7108-CFA1-5550-9AD5A539B38F}"/>
              </a:ext>
            </a:extLst>
          </p:cNvPr>
          <p:cNvSpPr>
            <a:spLocks noGrp="1"/>
          </p:cNvSpPr>
          <p:nvPr>
            <p:ph type="sldNum" sz="quarter" idx="12"/>
          </p:nvPr>
        </p:nvSpPr>
        <p:spPr/>
        <p:txBody>
          <a:bodyPr/>
          <a:lstStyle>
            <a:lvl1pPr>
              <a:defRPr/>
            </a:lvl1pPr>
          </a:lstStyle>
          <a:p>
            <a:fld id="{AE98AE75-5166-48D3-861E-DA58E8AA25CE}" type="slidenum">
              <a:rPr lang="en-US" altLang="en-US"/>
              <a:pPr/>
              <a:t>‹#›</a:t>
            </a:fld>
            <a:endParaRPr lang="en-US" altLang="en-US"/>
          </a:p>
        </p:txBody>
      </p:sp>
    </p:spTree>
    <p:extLst>
      <p:ext uri="{BB962C8B-B14F-4D97-AF65-F5344CB8AC3E}">
        <p14:creationId xmlns:p14="http://schemas.microsoft.com/office/powerpoint/2010/main" val="21619655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pic>
        <p:nvPicPr>
          <p:cNvPr id="2" name="Picture 6" descr="Forest path gold light.jpg">
            <a:extLst>
              <a:ext uri="{FF2B5EF4-FFF2-40B4-BE49-F238E27FC236}">
                <a16:creationId xmlns:a16="http://schemas.microsoft.com/office/drawing/2014/main" id="{0D339C25-0716-65C7-6A75-2B9C978DEFE4}"/>
              </a:ext>
            </a:extLst>
          </p:cNvPr>
          <p:cNvPicPr>
            <a:picLocks noChangeAspect="1"/>
          </p:cNvPicPr>
          <p:nvPr userDrawn="1"/>
        </p:nvPicPr>
        <p:blipFill>
          <a:blip r:embed="rId2">
            <a:lum bright="-1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a:extLst>
              <a:ext uri="{FF2B5EF4-FFF2-40B4-BE49-F238E27FC236}">
                <a16:creationId xmlns:a16="http://schemas.microsoft.com/office/drawing/2014/main" id="{6E173679-BB80-FC01-5487-1E5CF6554970}"/>
              </a:ext>
            </a:extLst>
          </p:cNvPr>
          <p:cNvSpPr>
            <a:spLocks noGrp="1"/>
          </p:cNvSpPr>
          <p:nvPr>
            <p:ph type="dt" sz="half" idx="10"/>
          </p:nvPr>
        </p:nvSpPr>
        <p:spPr/>
        <p:txBody>
          <a:bodyPr/>
          <a:lstStyle>
            <a:lvl1pPr>
              <a:defRPr/>
            </a:lvl1pPr>
          </a:lstStyle>
          <a:p>
            <a:pPr>
              <a:defRPr/>
            </a:pPr>
            <a:endParaRPr lang="en-US"/>
          </a:p>
        </p:txBody>
      </p:sp>
      <p:sp>
        <p:nvSpPr>
          <p:cNvPr id="4" name="Footer Placeholder 2">
            <a:extLst>
              <a:ext uri="{FF2B5EF4-FFF2-40B4-BE49-F238E27FC236}">
                <a16:creationId xmlns:a16="http://schemas.microsoft.com/office/drawing/2014/main" id="{F13996AC-B58C-D5CA-62A7-44C2BA60D0AF}"/>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3">
            <a:extLst>
              <a:ext uri="{FF2B5EF4-FFF2-40B4-BE49-F238E27FC236}">
                <a16:creationId xmlns:a16="http://schemas.microsoft.com/office/drawing/2014/main" id="{DAEF641A-E8A8-05DA-E78C-43A053575490}"/>
              </a:ext>
            </a:extLst>
          </p:cNvPr>
          <p:cNvSpPr>
            <a:spLocks noGrp="1"/>
          </p:cNvSpPr>
          <p:nvPr>
            <p:ph type="sldNum" sz="quarter" idx="12"/>
          </p:nvPr>
        </p:nvSpPr>
        <p:spPr/>
        <p:txBody>
          <a:bodyPr/>
          <a:lstStyle>
            <a:lvl1pPr>
              <a:defRPr/>
            </a:lvl1pPr>
          </a:lstStyle>
          <a:p>
            <a:fld id="{9B6E6B60-87F7-4631-BA0F-46A0A48E05DE}" type="slidenum">
              <a:rPr lang="en-US" altLang="en-US"/>
              <a:pPr/>
              <a:t>‹#›</a:t>
            </a:fld>
            <a:endParaRPr lang="en-US" altLang="en-US"/>
          </a:p>
        </p:txBody>
      </p:sp>
    </p:spTree>
    <p:extLst>
      <p:ext uri="{BB962C8B-B14F-4D97-AF65-F5344CB8AC3E}">
        <p14:creationId xmlns:p14="http://schemas.microsoft.com/office/powerpoint/2010/main" val="3891373537"/>
      </p:ext>
    </p:extLst>
  </p:cSld>
  <p:clrMapOvr>
    <a:overrideClrMapping bg1="lt1" tx1="dk1" bg2="lt2" tx2="dk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pic>
        <p:nvPicPr>
          <p:cNvPr id="2" name="Picture 6" descr="Three crosses.jpg">
            <a:extLst>
              <a:ext uri="{FF2B5EF4-FFF2-40B4-BE49-F238E27FC236}">
                <a16:creationId xmlns:a16="http://schemas.microsoft.com/office/drawing/2014/main" id="{0D525C5D-F3B1-D4A6-D18F-F35047345FA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a:extLst>
              <a:ext uri="{FF2B5EF4-FFF2-40B4-BE49-F238E27FC236}">
                <a16:creationId xmlns:a16="http://schemas.microsoft.com/office/drawing/2014/main" id="{45FC50B0-5D13-B97C-45D7-81FA18B341ED}"/>
              </a:ext>
            </a:extLst>
          </p:cNvPr>
          <p:cNvSpPr>
            <a:spLocks noGrp="1"/>
          </p:cNvSpPr>
          <p:nvPr>
            <p:ph type="dt" sz="half" idx="10"/>
          </p:nvPr>
        </p:nvSpPr>
        <p:spPr/>
        <p:txBody>
          <a:bodyPr/>
          <a:lstStyle>
            <a:lvl1pPr>
              <a:defRPr/>
            </a:lvl1pPr>
          </a:lstStyle>
          <a:p>
            <a:pPr>
              <a:defRPr/>
            </a:pPr>
            <a:endParaRPr lang="en-US"/>
          </a:p>
        </p:txBody>
      </p:sp>
      <p:sp>
        <p:nvSpPr>
          <p:cNvPr id="4" name="Footer Placeholder 2">
            <a:extLst>
              <a:ext uri="{FF2B5EF4-FFF2-40B4-BE49-F238E27FC236}">
                <a16:creationId xmlns:a16="http://schemas.microsoft.com/office/drawing/2014/main" id="{C470FCDB-FE30-DB38-9339-734C5CA139F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3">
            <a:extLst>
              <a:ext uri="{FF2B5EF4-FFF2-40B4-BE49-F238E27FC236}">
                <a16:creationId xmlns:a16="http://schemas.microsoft.com/office/drawing/2014/main" id="{B3A65268-3568-8BA9-B9AF-57B17EADA130}"/>
              </a:ext>
            </a:extLst>
          </p:cNvPr>
          <p:cNvSpPr>
            <a:spLocks noGrp="1"/>
          </p:cNvSpPr>
          <p:nvPr>
            <p:ph type="sldNum" sz="quarter" idx="12"/>
          </p:nvPr>
        </p:nvSpPr>
        <p:spPr/>
        <p:txBody>
          <a:bodyPr/>
          <a:lstStyle>
            <a:lvl1pPr>
              <a:defRPr/>
            </a:lvl1pPr>
          </a:lstStyle>
          <a:p>
            <a:fld id="{3365BD87-B555-4DAD-89D8-1BAD896B51E7}" type="slidenum">
              <a:rPr lang="en-US" altLang="en-US"/>
              <a:pPr/>
              <a:t>‹#›</a:t>
            </a:fld>
            <a:endParaRPr lang="en-US" altLang="en-US"/>
          </a:p>
        </p:txBody>
      </p:sp>
    </p:spTree>
    <p:extLst>
      <p:ext uri="{BB962C8B-B14F-4D97-AF65-F5344CB8AC3E}">
        <p14:creationId xmlns:p14="http://schemas.microsoft.com/office/powerpoint/2010/main" val="4129744456"/>
      </p:ext>
    </p:extLst>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pic>
        <p:nvPicPr>
          <p:cNvPr id="2" name="Picture 6" descr="465702937.jpg">
            <a:extLst>
              <a:ext uri="{FF2B5EF4-FFF2-40B4-BE49-F238E27FC236}">
                <a16:creationId xmlns:a16="http://schemas.microsoft.com/office/drawing/2014/main" id="{16C40B33-B3A5-4299-A4E4-888BB33F808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a:extLst>
              <a:ext uri="{FF2B5EF4-FFF2-40B4-BE49-F238E27FC236}">
                <a16:creationId xmlns:a16="http://schemas.microsoft.com/office/drawing/2014/main" id="{163199B7-E529-A78A-9DD7-43CFD3077425}"/>
              </a:ext>
            </a:extLst>
          </p:cNvPr>
          <p:cNvSpPr>
            <a:spLocks noGrp="1"/>
          </p:cNvSpPr>
          <p:nvPr>
            <p:ph type="dt" sz="half" idx="10"/>
          </p:nvPr>
        </p:nvSpPr>
        <p:spPr/>
        <p:txBody>
          <a:bodyPr/>
          <a:lstStyle>
            <a:lvl1pPr>
              <a:defRPr/>
            </a:lvl1pPr>
          </a:lstStyle>
          <a:p>
            <a:pPr>
              <a:defRPr/>
            </a:pPr>
            <a:endParaRPr lang="en-US"/>
          </a:p>
        </p:txBody>
      </p:sp>
      <p:sp>
        <p:nvSpPr>
          <p:cNvPr id="4" name="Footer Placeholder 2">
            <a:extLst>
              <a:ext uri="{FF2B5EF4-FFF2-40B4-BE49-F238E27FC236}">
                <a16:creationId xmlns:a16="http://schemas.microsoft.com/office/drawing/2014/main" id="{CE856140-D0CA-AF47-47AA-1E155144802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3">
            <a:extLst>
              <a:ext uri="{FF2B5EF4-FFF2-40B4-BE49-F238E27FC236}">
                <a16:creationId xmlns:a16="http://schemas.microsoft.com/office/drawing/2014/main" id="{21DC3A05-A5A2-4F6E-B6C7-A17415CBC12B}"/>
              </a:ext>
            </a:extLst>
          </p:cNvPr>
          <p:cNvSpPr>
            <a:spLocks noGrp="1"/>
          </p:cNvSpPr>
          <p:nvPr>
            <p:ph type="sldNum" sz="quarter" idx="12"/>
          </p:nvPr>
        </p:nvSpPr>
        <p:spPr/>
        <p:txBody>
          <a:bodyPr/>
          <a:lstStyle>
            <a:lvl1pPr>
              <a:defRPr/>
            </a:lvl1pPr>
          </a:lstStyle>
          <a:p>
            <a:fld id="{22B0728B-8E76-4425-941A-09BBB27CC455}" type="slidenum">
              <a:rPr lang="en-US" altLang="en-US"/>
              <a:pPr/>
              <a:t>‹#›</a:t>
            </a:fld>
            <a:endParaRPr lang="en-US" altLang="en-US"/>
          </a:p>
        </p:txBody>
      </p:sp>
    </p:spTree>
    <p:extLst>
      <p:ext uri="{BB962C8B-B14F-4D97-AF65-F5344CB8AC3E}">
        <p14:creationId xmlns:p14="http://schemas.microsoft.com/office/powerpoint/2010/main" val="3337724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52646" y="5141973"/>
            <a:ext cx="8238707"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352" y="5262296"/>
            <a:ext cx="353662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6399" y="601200"/>
            <a:ext cx="824040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305617" y="5262295"/>
            <a:ext cx="426532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pPr>
              <a:defRPr/>
            </a:pPr>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pPr>
              <a:defRPr/>
            </a:pPr>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B5358318-EEB6-4C96-BBFE-6239F494E575}" type="slidenum">
              <a:rPr lang="en-US" altLang="en-US" smtClean="0"/>
              <a:pPr/>
              <a:t>‹#›</a:t>
            </a:fld>
            <a:endParaRPr lang="en-US" altLang="en-US"/>
          </a:p>
        </p:txBody>
      </p:sp>
    </p:spTree>
    <p:extLst>
      <p:ext uri="{BB962C8B-B14F-4D97-AF65-F5344CB8AC3E}">
        <p14:creationId xmlns:p14="http://schemas.microsoft.com/office/powerpoint/2010/main" val="263421743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3BB0234-AB00-2828-0A24-144453C259C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F3E2EC7-FC85-B44E-8615-FA344BECB58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90E2D6D-1056-FA31-6EE2-F761B12D08EB}"/>
              </a:ext>
            </a:extLst>
          </p:cNvPr>
          <p:cNvSpPr>
            <a:spLocks noGrp="1" noChangeArrowheads="1"/>
          </p:cNvSpPr>
          <p:nvPr>
            <p:ph type="sldNum" sz="quarter" idx="12"/>
          </p:nvPr>
        </p:nvSpPr>
        <p:spPr>
          <a:ln/>
        </p:spPr>
        <p:txBody>
          <a:bodyPr/>
          <a:lstStyle>
            <a:lvl1pPr>
              <a:defRPr/>
            </a:lvl1pPr>
          </a:lstStyle>
          <a:p>
            <a:fld id="{F8948581-01FF-43F1-9CA8-F2C611FBDDBE}" type="slidenum">
              <a:rPr lang="en-US" altLang="en-US"/>
              <a:pPr/>
              <a:t>‹#›</a:t>
            </a:fld>
            <a:endParaRPr lang="en-US" altLang="en-US"/>
          </a:p>
        </p:txBody>
      </p:sp>
    </p:spTree>
    <p:extLst>
      <p:ext uri="{BB962C8B-B14F-4D97-AF65-F5344CB8AC3E}">
        <p14:creationId xmlns:p14="http://schemas.microsoft.com/office/powerpoint/2010/main" val="285460566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BB03C56-EF64-5423-C6FD-029473FF113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DE16A5F-FFC5-9661-F414-4C33DEF182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01BD33C-BB91-3699-E94A-49A3161DC298}"/>
              </a:ext>
            </a:extLst>
          </p:cNvPr>
          <p:cNvSpPr>
            <a:spLocks noGrp="1" noChangeArrowheads="1"/>
          </p:cNvSpPr>
          <p:nvPr>
            <p:ph type="sldNum" sz="quarter" idx="12"/>
          </p:nvPr>
        </p:nvSpPr>
        <p:spPr>
          <a:ln/>
        </p:spPr>
        <p:txBody>
          <a:bodyPr/>
          <a:lstStyle>
            <a:lvl1pPr>
              <a:defRPr/>
            </a:lvl1pPr>
          </a:lstStyle>
          <a:p>
            <a:fld id="{1FB9BF57-141B-44EB-8971-735D787A934D}" type="slidenum">
              <a:rPr lang="en-US" altLang="en-US"/>
              <a:pPr/>
              <a:t>‹#›</a:t>
            </a:fld>
            <a:endParaRPr lang="en-US" altLang="en-US"/>
          </a:p>
        </p:txBody>
      </p:sp>
    </p:spTree>
    <p:extLst>
      <p:ext uri="{BB962C8B-B14F-4D97-AF65-F5344CB8AC3E}">
        <p14:creationId xmlns:p14="http://schemas.microsoft.com/office/powerpoint/2010/main" val="31984707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C1967CE-2765-3258-DE5E-2D7E70CB514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69B7AFE-2E4C-0C06-07D3-677341F9005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3F5260A-4FF3-D8C4-08D5-960CE6090F50}"/>
              </a:ext>
            </a:extLst>
          </p:cNvPr>
          <p:cNvSpPr>
            <a:spLocks noGrp="1" noChangeArrowheads="1"/>
          </p:cNvSpPr>
          <p:nvPr>
            <p:ph type="sldNum" sz="quarter" idx="12"/>
          </p:nvPr>
        </p:nvSpPr>
        <p:spPr>
          <a:ln/>
        </p:spPr>
        <p:txBody>
          <a:bodyPr/>
          <a:lstStyle>
            <a:lvl1pPr>
              <a:defRPr/>
            </a:lvl1pPr>
          </a:lstStyle>
          <a:p>
            <a:fld id="{AAABC1E5-7CCD-4559-BE86-96844ABB03C0}" type="slidenum">
              <a:rPr lang="en-US" altLang="en-US"/>
              <a:pPr/>
              <a:t>‹#›</a:t>
            </a:fld>
            <a:endParaRPr lang="en-US" altLang="en-US"/>
          </a:p>
        </p:txBody>
      </p:sp>
    </p:spTree>
    <p:extLst>
      <p:ext uri="{BB962C8B-B14F-4D97-AF65-F5344CB8AC3E}">
        <p14:creationId xmlns:p14="http://schemas.microsoft.com/office/powerpoint/2010/main" val="368883755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25D44EE-10C7-59E6-80B5-C1AD4E88440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C5E200C-5F0E-AE0C-A433-F5C0F08281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1E9FB79-8E26-96D3-7F08-392D62F2D3C3}"/>
              </a:ext>
            </a:extLst>
          </p:cNvPr>
          <p:cNvSpPr>
            <a:spLocks noGrp="1" noChangeArrowheads="1"/>
          </p:cNvSpPr>
          <p:nvPr>
            <p:ph type="sldNum" sz="quarter" idx="12"/>
          </p:nvPr>
        </p:nvSpPr>
        <p:spPr>
          <a:ln/>
        </p:spPr>
        <p:txBody>
          <a:bodyPr/>
          <a:lstStyle>
            <a:lvl1pPr>
              <a:defRPr/>
            </a:lvl1pPr>
          </a:lstStyle>
          <a:p>
            <a:fld id="{328C8653-847B-4202-8125-4FD3D98212A9}" type="slidenum">
              <a:rPr lang="en-US" altLang="en-US"/>
              <a:pPr/>
              <a:t>‹#›</a:t>
            </a:fld>
            <a:endParaRPr lang="en-US" altLang="en-US"/>
          </a:p>
        </p:txBody>
      </p:sp>
    </p:spTree>
    <p:extLst>
      <p:ext uri="{BB962C8B-B14F-4D97-AF65-F5344CB8AC3E}">
        <p14:creationId xmlns:p14="http://schemas.microsoft.com/office/powerpoint/2010/main" val="330043112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2D65C8A-D18C-A3CA-FB5C-75FD572D842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6B6DC81-69CE-F58C-92B6-DBE4EE579D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7485F958-8CFA-CB04-28F0-6C593C214DC8}"/>
              </a:ext>
            </a:extLst>
          </p:cNvPr>
          <p:cNvSpPr>
            <a:spLocks noGrp="1" noChangeArrowheads="1"/>
          </p:cNvSpPr>
          <p:nvPr>
            <p:ph type="sldNum" sz="quarter" idx="12"/>
          </p:nvPr>
        </p:nvSpPr>
        <p:spPr>
          <a:ln/>
        </p:spPr>
        <p:txBody>
          <a:bodyPr/>
          <a:lstStyle>
            <a:lvl1pPr>
              <a:defRPr/>
            </a:lvl1pPr>
          </a:lstStyle>
          <a:p>
            <a:fld id="{3DBD9011-5850-4833-92D6-BD60A6A0CFED}" type="slidenum">
              <a:rPr lang="en-US" altLang="en-US"/>
              <a:pPr/>
              <a:t>‹#›</a:t>
            </a:fld>
            <a:endParaRPr lang="en-US" altLang="en-US"/>
          </a:p>
        </p:txBody>
      </p:sp>
    </p:spTree>
    <p:extLst>
      <p:ext uri="{BB962C8B-B14F-4D97-AF65-F5344CB8AC3E}">
        <p14:creationId xmlns:p14="http://schemas.microsoft.com/office/powerpoint/2010/main" val="207899983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2C4DB4A-DF00-FB72-A2FD-E00795EE001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9923F20-27C2-5B8A-B2EF-64E37B54F0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6B62865-9609-231B-486A-1CA4246206DC}"/>
              </a:ext>
            </a:extLst>
          </p:cNvPr>
          <p:cNvSpPr>
            <a:spLocks noGrp="1" noChangeArrowheads="1"/>
          </p:cNvSpPr>
          <p:nvPr>
            <p:ph type="sldNum" sz="quarter" idx="12"/>
          </p:nvPr>
        </p:nvSpPr>
        <p:spPr>
          <a:ln/>
        </p:spPr>
        <p:txBody>
          <a:bodyPr/>
          <a:lstStyle>
            <a:lvl1pPr>
              <a:defRPr/>
            </a:lvl1pPr>
          </a:lstStyle>
          <a:p>
            <a:fld id="{F8FE9FB1-CCDF-4BCB-A285-F53280FF0372}" type="slidenum">
              <a:rPr lang="en-US" altLang="en-US"/>
              <a:pPr/>
              <a:t>‹#›</a:t>
            </a:fld>
            <a:endParaRPr lang="en-US" altLang="en-US"/>
          </a:p>
        </p:txBody>
      </p:sp>
    </p:spTree>
    <p:extLst>
      <p:ext uri="{BB962C8B-B14F-4D97-AF65-F5344CB8AC3E}">
        <p14:creationId xmlns:p14="http://schemas.microsoft.com/office/powerpoint/2010/main" val="32855932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6" descr="Worship blue backgroud.jpg">
            <a:extLst>
              <a:ext uri="{FF2B5EF4-FFF2-40B4-BE49-F238E27FC236}">
                <a16:creationId xmlns:a16="http://schemas.microsoft.com/office/drawing/2014/main" id="{BF3901F3-3A72-0EB1-1574-3FE1A949542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a:extLst>
              <a:ext uri="{FF2B5EF4-FFF2-40B4-BE49-F238E27FC236}">
                <a16:creationId xmlns:a16="http://schemas.microsoft.com/office/drawing/2014/main" id="{F3911261-A496-8D0A-12F0-5685F4F1EE79}"/>
              </a:ext>
            </a:extLst>
          </p:cNvPr>
          <p:cNvSpPr>
            <a:spLocks noGrp="1"/>
          </p:cNvSpPr>
          <p:nvPr>
            <p:ph type="dt" sz="half" idx="10"/>
          </p:nvPr>
        </p:nvSpPr>
        <p:spPr/>
        <p:txBody>
          <a:bodyPr/>
          <a:lstStyle>
            <a:lvl1pPr>
              <a:defRPr smtClean="0"/>
            </a:lvl1pPr>
          </a:lstStyle>
          <a:p>
            <a:pPr>
              <a:defRPr/>
            </a:pPr>
            <a:endParaRPr lang="en-US"/>
          </a:p>
        </p:txBody>
      </p:sp>
      <p:sp>
        <p:nvSpPr>
          <p:cNvPr id="4" name="Footer Placeholder 2">
            <a:extLst>
              <a:ext uri="{FF2B5EF4-FFF2-40B4-BE49-F238E27FC236}">
                <a16:creationId xmlns:a16="http://schemas.microsoft.com/office/drawing/2014/main" id="{19EEDBB1-9DE4-BB25-74B9-164292ED72C3}"/>
              </a:ext>
            </a:extLst>
          </p:cNvPr>
          <p:cNvSpPr>
            <a:spLocks noGrp="1"/>
          </p:cNvSpPr>
          <p:nvPr>
            <p:ph type="ftr" sz="quarter" idx="11"/>
          </p:nvPr>
        </p:nvSpPr>
        <p:spPr/>
        <p:txBody>
          <a:bodyPr/>
          <a:lstStyle>
            <a:lvl1pPr>
              <a:defRPr smtClean="0"/>
            </a:lvl1pPr>
          </a:lstStyle>
          <a:p>
            <a:pPr>
              <a:defRPr/>
            </a:pPr>
            <a:endParaRPr lang="en-US"/>
          </a:p>
        </p:txBody>
      </p:sp>
      <p:sp>
        <p:nvSpPr>
          <p:cNvPr id="5" name="Slide Number Placeholder 3">
            <a:extLst>
              <a:ext uri="{FF2B5EF4-FFF2-40B4-BE49-F238E27FC236}">
                <a16:creationId xmlns:a16="http://schemas.microsoft.com/office/drawing/2014/main" id="{A9D3B6D4-1F8A-B3E9-2B2C-9886A58504F9}"/>
              </a:ext>
            </a:extLst>
          </p:cNvPr>
          <p:cNvSpPr>
            <a:spLocks noGrp="1"/>
          </p:cNvSpPr>
          <p:nvPr>
            <p:ph type="sldNum" sz="quarter" idx="12"/>
          </p:nvPr>
        </p:nvSpPr>
        <p:spPr/>
        <p:txBody>
          <a:bodyPr/>
          <a:lstStyle>
            <a:lvl1pPr>
              <a:defRPr/>
            </a:lvl1pPr>
          </a:lstStyle>
          <a:p>
            <a:fld id="{73B4E722-20DC-43B5-9432-E22EB46820EE}" type="slidenum">
              <a:rPr lang="en-US" altLang="en-US"/>
              <a:pPr/>
              <a:t>‹#›</a:t>
            </a:fld>
            <a:endParaRPr lang="en-US" altLang="en-US"/>
          </a:p>
        </p:txBody>
      </p:sp>
    </p:spTree>
    <p:extLst>
      <p:ext uri="{BB962C8B-B14F-4D97-AF65-F5344CB8AC3E}">
        <p14:creationId xmlns:p14="http://schemas.microsoft.com/office/powerpoint/2010/main" val="275077126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16F563C-25ED-5C56-C4A8-2394BE9901B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4BBD787-A218-25DE-29A0-CD146FE5F0A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B60E0BA-D5E9-38C6-4369-38909F0A15DE}"/>
              </a:ext>
            </a:extLst>
          </p:cNvPr>
          <p:cNvSpPr>
            <a:spLocks noGrp="1" noChangeArrowheads="1"/>
          </p:cNvSpPr>
          <p:nvPr>
            <p:ph type="sldNum" sz="quarter" idx="12"/>
          </p:nvPr>
        </p:nvSpPr>
        <p:spPr>
          <a:ln/>
        </p:spPr>
        <p:txBody>
          <a:bodyPr/>
          <a:lstStyle>
            <a:lvl1pPr>
              <a:defRPr/>
            </a:lvl1pPr>
          </a:lstStyle>
          <a:p>
            <a:fld id="{CDEF30E5-9415-4C5C-B428-BF20BE99F009}" type="slidenum">
              <a:rPr lang="en-US" altLang="en-US"/>
              <a:pPr/>
              <a:t>‹#›</a:t>
            </a:fld>
            <a:endParaRPr lang="en-US" altLang="en-US"/>
          </a:p>
        </p:txBody>
      </p:sp>
    </p:spTree>
    <p:extLst>
      <p:ext uri="{BB962C8B-B14F-4D97-AF65-F5344CB8AC3E}">
        <p14:creationId xmlns:p14="http://schemas.microsoft.com/office/powerpoint/2010/main" val="42177786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EF51BA5-9BC5-24E8-3DD0-DB8DD637462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FCC927A-FFCE-8D1A-A635-959E08D865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7C907DA-1179-22EA-9D4A-F7B70DB9E79B}"/>
              </a:ext>
            </a:extLst>
          </p:cNvPr>
          <p:cNvSpPr>
            <a:spLocks noGrp="1" noChangeArrowheads="1"/>
          </p:cNvSpPr>
          <p:nvPr>
            <p:ph type="sldNum" sz="quarter" idx="12"/>
          </p:nvPr>
        </p:nvSpPr>
        <p:spPr>
          <a:ln/>
        </p:spPr>
        <p:txBody>
          <a:bodyPr/>
          <a:lstStyle>
            <a:lvl1pPr>
              <a:defRPr/>
            </a:lvl1pPr>
          </a:lstStyle>
          <a:p>
            <a:fld id="{E3742134-1150-4259-85A8-215E3297D5FD}" type="slidenum">
              <a:rPr lang="en-US" altLang="en-US"/>
              <a:pPr/>
              <a:t>‹#›</a:t>
            </a:fld>
            <a:endParaRPr lang="en-US" altLang="en-US"/>
          </a:p>
        </p:txBody>
      </p:sp>
    </p:spTree>
    <p:extLst>
      <p:ext uri="{BB962C8B-B14F-4D97-AF65-F5344CB8AC3E}">
        <p14:creationId xmlns:p14="http://schemas.microsoft.com/office/powerpoint/2010/main" val="350356508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CFDE143-AF02-2872-23A7-CA4228429AF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2AA4619-536D-0AED-7C14-2E0F9973693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96961F6-A2B8-7EDC-B114-391268C6CA48}"/>
              </a:ext>
            </a:extLst>
          </p:cNvPr>
          <p:cNvSpPr>
            <a:spLocks noGrp="1" noChangeArrowheads="1"/>
          </p:cNvSpPr>
          <p:nvPr>
            <p:ph type="sldNum" sz="quarter" idx="12"/>
          </p:nvPr>
        </p:nvSpPr>
        <p:spPr>
          <a:ln/>
        </p:spPr>
        <p:txBody>
          <a:bodyPr/>
          <a:lstStyle>
            <a:lvl1pPr>
              <a:defRPr/>
            </a:lvl1pPr>
          </a:lstStyle>
          <a:p>
            <a:fld id="{55D28E91-24F6-4ABC-A7A8-3636B16163FD}" type="slidenum">
              <a:rPr lang="en-US" altLang="en-US"/>
              <a:pPr/>
              <a:t>‹#›</a:t>
            </a:fld>
            <a:endParaRPr lang="en-US" altLang="en-US"/>
          </a:p>
        </p:txBody>
      </p:sp>
    </p:spTree>
    <p:extLst>
      <p:ext uri="{BB962C8B-B14F-4D97-AF65-F5344CB8AC3E}">
        <p14:creationId xmlns:p14="http://schemas.microsoft.com/office/powerpoint/2010/main" val="681994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2" y="4693389"/>
            <a:ext cx="7989752"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8093" y="599725"/>
            <a:ext cx="8238706"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6"/>
            <a:ext cx="7989752"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322C08D7-8CEA-4DDD-AF34-DC359B25A50A}" type="slidenum">
              <a:rPr lang="en-US" altLang="en-US" smtClean="0"/>
              <a:pPr/>
              <a:t>‹#›</a:t>
            </a:fld>
            <a:endParaRPr lang="en-US" altLang="en-US"/>
          </a:p>
        </p:txBody>
      </p:sp>
    </p:spTree>
    <p:extLst>
      <p:ext uri="{BB962C8B-B14F-4D97-AF65-F5344CB8AC3E}">
        <p14:creationId xmlns:p14="http://schemas.microsoft.com/office/powerpoint/2010/main" val="28766253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1230EDE-7645-3F1D-F686-1C3FD3E5649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586D854-9E1B-E134-7D2F-0760A74404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D999638-99F9-88F4-2775-16FE62838FCA}"/>
              </a:ext>
            </a:extLst>
          </p:cNvPr>
          <p:cNvSpPr>
            <a:spLocks noGrp="1" noChangeArrowheads="1"/>
          </p:cNvSpPr>
          <p:nvPr>
            <p:ph type="sldNum" sz="quarter" idx="12"/>
          </p:nvPr>
        </p:nvSpPr>
        <p:spPr>
          <a:ln/>
        </p:spPr>
        <p:txBody>
          <a:bodyPr/>
          <a:lstStyle>
            <a:lvl1pPr>
              <a:defRPr/>
            </a:lvl1pPr>
          </a:lstStyle>
          <a:p>
            <a:fld id="{31AC3BE7-AD9E-47DE-B0B4-F978B306A32C}" type="slidenum">
              <a:rPr lang="en-US" altLang="en-US"/>
              <a:pPr/>
              <a:t>‹#›</a:t>
            </a:fld>
            <a:endParaRPr lang="en-US" altLang="en-US"/>
          </a:p>
        </p:txBody>
      </p:sp>
    </p:spTree>
    <p:extLst>
      <p:ext uri="{BB962C8B-B14F-4D97-AF65-F5344CB8AC3E}">
        <p14:creationId xmlns:p14="http://schemas.microsoft.com/office/powerpoint/2010/main" val="214026617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F20B00B-BE9E-29EB-1282-1D8C9408E19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DD2D076-FC38-AAC3-1DE9-03F8EE9D81D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ACFDA06-2D3D-32B5-D8F9-374A17C54CC0}"/>
              </a:ext>
            </a:extLst>
          </p:cNvPr>
          <p:cNvSpPr>
            <a:spLocks noGrp="1" noChangeArrowheads="1"/>
          </p:cNvSpPr>
          <p:nvPr>
            <p:ph type="sldNum" sz="quarter" idx="12"/>
          </p:nvPr>
        </p:nvSpPr>
        <p:spPr>
          <a:ln/>
        </p:spPr>
        <p:txBody>
          <a:bodyPr/>
          <a:lstStyle>
            <a:lvl1pPr>
              <a:defRPr/>
            </a:lvl1pPr>
          </a:lstStyle>
          <a:p>
            <a:fld id="{35500C9F-DD17-4DC1-96C9-062EBD91144C}" type="slidenum">
              <a:rPr lang="en-US" altLang="en-US"/>
              <a:pPr/>
              <a:t>‹#›</a:t>
            </a:fld>
            <a:endParaRPr lang="en-US" altLang="en-US"/>
          </a:p>
        </p:txBody>
      </p:sp>
    </p:spTree>
    <p:extLst>
      <p:ext uri="{BB962C8B-B14F-4D97-AF65-F5344CB8AC3E}">
        <p14:creationId xmlns:p14="http://schemas.microsoft.com/office/powerpoint/2010/main" val="390567101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A0C63F6-581A-6733-1B8C-B34AABF53A1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9F923AA-05A7-0FB7-1AEB-417543838B5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24333C7-AA3D-064B-17E4-E7150B07C944}"/>
              </a:ext>
            </a:extLst>
          </p:cNvPr>
          <p:cNvSpPr>
            <a:spLocks noGrp="1" noChangeArrowheads="1"/>
          </p:cNvSpPr>
          <p:nvPr>
            <p:ph type="sldNum" sz="quarter" idx="12"/>
          </p:nvPr>
        </p:nvSpPr>
        <p:spPr>
          <a:ln/>
        </p:spPr>
        <p:txBody>
          <a:bodyPr/>
          <a:lstStyle>
            <a:lvl1pPr>
              <a:defRPr/>
            </a:lvl1pPr>
          </a:lstStyle>
          <a:p>
            <a:fld id="{CDDFD700-3AB3-4A73-8C59-DD591E6E4CF2}" type="slidenum">
              <a:rPr lang="en-US" altLang="en-US"/>
              <a:pPr/>
              <a:t>‹#›</a:t>
            </a:fld>
            <a:endParaRPr lang="en-US" altLang="en-US"/>
          </a:p>
        </p:txBody>
      </p:sp>
    </p:spTree>
    <p:extLst>
      <p:ext uri="{BB962C8B-B14F-4D97-AF65-F5344CB8AC3E}">
        <p14:creationId xmlns:p14="http://schemas.microsoft.com/office/powerpoint/2010/main" val="421369806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AE20F62-21D5-C456-D816-AF5DF33FD0E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1EE5D95-0159-CDBE-67DC-A70961F291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1E482D1-1091-182B-EE01-CF5A05464C32}"/>
              </a:ext>
            </a:extLst>
          </p:cNvPr>
          <p:cNvSpPr>
            <a:spLocks noGrp="1" noChangeArrowheads="1"/>
          </p:cNvSpPr>
          <p:nvPr>
            <p:ph type="sldNum" sz="quarter" idx="12"/>
          </p:nvPr>
        </p:nvSpPr>
        <p:spPr>
          <a:ln/>
        </p:spPr>
        <p:txBody>
          <a:bodyPr/>
          <a:lstStyle>
            <a:lvl1pPr>
              <a:defRPr/>
            </a:lvl1pPr>
          </a:lstStyle>
          <a:p>
            <a:fld id="{5EC73EF2-5DD3-4135-BF5E-8FBE46908854}" type="slidenum">
              <a:rPr lang="en-US" altLang="en-US"/>
              <a:pPr/>
              <a:t>‹#›</a:t>
            </a:fld>
            <a:endParaRPr lang="en-US" altLang="en-US"/>
          </a:p>
        </p:txBody>
      </p:sp>
    </p:spTree>
    <p:extLst>
      <p:ext uri="{BB962C8B-B14F-4D97-AF65-F5344CB8AC3E}">
        <p14:creationId xmlns:p14="http://schemas.microsoft.com/office/powerpoint/2010/main" val="9820568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B025D80-A3A0-8152-0BB9-8406C9A2FB2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FFC2BD2-02CE-605D-2187-D2ADD3675E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3256D21-C556-82F5-11BA-D549B9DD404A}"/>
              </a:ext>
            </a:extLst>
          </p:cNvPr>
          <p:cNvSpPr>
            <a:spLocks noGrp="1" noChangeArrowheads="1"/>
          </p:cNvSpPr>
          <p:nvPr>
            <p:ph type="sldNum" sz="quarter" idx="12"/>
          </p:nvPr>
        </p:nvSpPr>
        <p:spPr>
          <a:ln/>
        </p:spPr>
        <p:txBody>
          <a:bodyPr/>
          <a:lstStyle>
            <a:lvl1pPr>
              <a:defRPr/>
            </a:lvl1pPr>
          </a:lstStyle>
          <a:p>
            <a:fld id="{A959E075-B135-4AD2-AA5F-A9AE5A816753}" type="slidenum">
              <a:rPr lang="en-US" altLang="en-US"/>
              <a:pPr/>
              <a:t>‹#›</a:t>
            </a:fld>
            <a:endParaRPr lang="en-US" altLang="en-US"/>
          </a:p>
        </p:txBody>
      </p:sp>
    </p:spTree>
    <p:extLst>
      <p:ext uri="{BB962C8B-B14F-4D97-AF65-F5344CB8AC3E}">
        <p14:creationId xmlns:p14="http://schemas.microsoft.com/office/powerpoint/2010/main" val="320113665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C5302C2-F9CA-B21A-AA5F-09E29E0EC9D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3188A7D-FE80-3CBA-B36D-4B2D1A1B45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2DFAE11-AF9F-76E3-3A66-BDB39DD56158}"/>
              </a:ext>
            </a:extLst>
          </p:cNvPr>
          <p:cNvSpPr>
            <a:spLocks noGrp="1" noChangeArrowheads="1"/>
          </p:cNvSpPr>
          <p:nvPr>
            <p:ph type="sldNum" sz="quarter" idx="12"/>
          </p:nvPr>
        </p:nvSpPr>
        <p:spPr>
          <a:ln/>
        </p:spPr>
        <p:txBody>
          <a:bodyPr/>
          <a:lstStyle>
            <a:lvl1pPr>
              <a:defRPr/>
            </a:lvl1pPr>
          </a:lstStyle>
          <a:p>
            <a:fld id="{AF27AA2D-DD61-4A22-91F6-21BE896451AB}" type="slidenum">
              <a:rPr lang="en-US" altLang="en-US"/>
              <a:pPr/>
              <a:t>‹#›</a:t>
            </a:fld>
            <a:endParaRPr lang="en-US" altLang="en-US"/>
          </a:p>
        </p:txBody>
      </p:sp>
    </p:spTree>
    <p:extLst>
      <p:ext uri="{BB962C8B-B14F-4D97-AF65-F5344CB8AC3E}">
        <p14:creationId xmlns:p14="http://schemas.microsoft.com/office/powerpoint/2010/main" val="424128344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5BDAF5C-8B51-61F5-6887-BE9FE4B3972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848F6D3-0D9F-6C87-B8C2-0E7D1CDE3EA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5D9B695-38A5-6F39-E199-E15D952CE8B8}"/>
              </a:ext>
            </a:extLst>
          </p:cNvPr>
          <p:cNvSpPr>
            <a:spLocks noGrp="1" noChangeArrowheads="1"/>
          </p:cNvSpPr>
          <p:nvPr>
            <p:ph type="sldNum" sz="quarter" idx="12"/>
          </p:nvPr>
        </p:nvSpPr>
        <p:spPr>
          <a:ln/>
        </p:spPr>
        <p:txBody>
          <a:bodyPr/>
          <a:lstStyle>
            <a:lvl1pPr>
              <a:defRPr/>
            </a:lvl1pPr>
          </a:lstStyle>
          <a:p>
            <a:fld id="{D677FD9F-2478-4CA4-B2D9-CC24767B7970}" type="slidenum">
              <a:rPr lang="en-US" altLang="en-US"/>
              <a:pPr/>
              <a:t>‹#›</a:t>
            </a:fld>
            <a:endParaRPr lang="en-US" altLang="en-US"/>
          </a:p>
        </p:txBody>
      </p:sp>
    </p:spTree>
    <p:extLst>
      <p:ext uri="{BB962C8B-B14F-4D97-AF65-F5344CB8AC3E}">
        <p14:creationId xmlns:p14="http://schemas.microsoft.com/office/powerpoint/2010/main" val="198462421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6" descr="Man kneeling twilight sky.jpg">
            <a:extLst>
              <a:ext uri="{FF2B5EF4-FFF2-40B4-BE49-F238E27FC236}">
                <a16:creationId xmlns:a16="http://schemas.microsoft.com/office/drawing/2014/main" id="{101DDB53-3E4E-39C3-758F-0403E7DDF66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a:extLst>
              <a:ext uri="{FF2B5EF4-FFF2-40B4-BE49-F238E27FC236}">
                <a16:creationId xmlns:a16="http://schemas.microsoft.com/office/drawing/2014/main" id="{0860A879-5496-1A31-5F89-FF2D279E01DA}"/>
              </a:ext>
            </a:extLst>
          </p:cNvPr>
          <p:cNvSpPr>
            <a:spLocks noGrp="1"/>
          </p:cNvSpPr>
          <p:nvPr>
            <p:ph type="dt" sz="half" idx="10"/>
          </p:nvPr>
        </p:nvSpPr>
        <p:spPr/>
        <p:txBody>
          <a:bodyPr/>
          <a:lstStyle>
            <a:lvl1pPr>
              <a:defRPr/>
            </a:lvl1pPr>
          </a:lstStyle>
          <a:p>
            <a:pPr>
              <a:defRPr/>
            </a:pPr>
            <a:endParaRPr lang="en-US"/>
          </a:p>
        </p:txBody>
      </p:sp>
      <p:sp>
        <p:nvSpPr>
          <p:cNvPr id="4" name="Footer Placeholder 2">
            <a:extLst>
              <a:ext uri="{FF2B5EF4-FFF2-40B4-BE49-F238E27FC236}">
                <a16:creationId xmlns:a16="http://schemas.microsoft.com/office/drawing/2014/main" id="{DD2F6F13-0256-55E0-CC12-B7EA2D37F37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3">
            <a:extLst>
              <a:ext uri="{FF2B5EF4-FFF2-40B4-BE49-F238E27FC236}">
                <a16:creationId xmlns:a16="http://schemas.microsoft.com/office/drawing/2014/main" id="{4F496407-0AC0-A253-7C78-A45EA1F64E90}"/>
              </a:ext>
            </a:extLst>
          </p:cNvPr>
          <p:cNvSpPr>
            <a:spLocks noGrp="1"/>
          </p:cNvSpPr>
          <p:nvPr>
            <p:ph type="sldNum" sz="quarter" idx="12"/>
          </p:nvPr>
        </p:nvSpPr>
        <p:spPr/>
        <p:txBody>
          <a:bodyPr/>
          <a:lstStyle>
            <a:lvl1pPr>
              <a:defRPr/>
            </a:lvl1pPr>
          </a:lstStyle>
          <a:p>
            <a:fld id="{5A9C599D-DAE2-4128-8E4A-D7F41F3C4732}" type="slidenum">
              <a:rPr lang="en-US" altLang="en-US"/>
              <a:pPr/>
              <a:t>‹#›</a:t>
            </a:fld>
            <a:endParaRPr lang="en-US" altLang="en-US"/>
          </a:p>
        </p:txBody>
      </p:sp>
    </p:spTree>
    <p:extLst>
      <p:ext uri="{BB962C8B-B14F-4D97-AF65-F5344CB8AC3E}">
        <p14:creationId xmlns:p14="http://schemas.microsoft.com/office/powerpoint/2010/main" val="7867045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7888591-4D0D-EFD1-7AF4-47417276525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26275D3-4170-6270-689B-951B79956CF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7D4B497-0E84-F2BE-5F5A-93B804D523E7}"/>
              </a:ext>
            </a:extLst>
          </p:cNvPr>
          <p:cNvSpPr>
            <a:spLocks noGrp="1" noChangeArrowheads="1"/>
          </p:cNvSpPr>
          <p:nvPr>
            <p:ph type="sldNum" sz="quarter" idx="12"/>
          </p:nvPr>
        </p:nvSpPr>
        <p:spPr>
          <a:ln/>
        </p:spPr>
        <p:txBody>
          <a:bodyPr/>
          <a:lstStyle>
            <a:lvl1pPr>
              <a:defRPr/>
            </a:lvl1pPr>
          </a:lstStyle>
          <a:p>
            <a:fld id="{DF001BC2-F20F-496D-8218-23A1A6A2316C}" type="slidenum">
              <a:rPr lang="en-US" altLang="en-US"/>
              <a:pPr/>
              <a:t>‹#›</a:t>
            </a:fld>
            <a:endParaRPr lang="en-US" altLang="en-US"/>
          </a:p>
        </p:txBody>
      </p:sp>
    </p:spTree>
    <p:extLst>
      <p:ext uri="{BB962C8B-B14F-4D97-AF65-F5344CB8AC3E}">
        <p14:creationId xmlns:p14="http://schemas.microsoft.com/office/powerpoint/2010/main" val="53947550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A7AC19F-72CA-45F1-4AE1-F347220FC42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3F9110B-6491-7238-15EA-467956B492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3314C36-7E72-B395-1017-C7B12B596B5A}"/>
              </a:ext>
            </a:extLst>
          </p:cNvPr>
          <p:cNvSpPr>
            <a:spLocks noGrp="1" noChangeArrowheads="1"/>
          </p:cNvSpPr>
          <p:nvPr>
            <p:ph type="sldNum" sz="quarter" idx="12"/>
          </p:nvPr>
        </p:nvSpPr>
        <p:spPr>
          <a:ln/>
        </p:spPr>
        <p:txBody>
          <a:bodyPr/>
          <a:lstStyle>
            <a:lvl1pPr>
              <a:defRPr/>
            </a:lvl1pPr>
          </a:lstStyle>
          <a:p>
            <a:fld id="{2961BE5D-F4D4-4120-80C0-AA344252ECF3}" type="slidenum">
              <a:rPr lang="en-US" altLang="en-US"/>
              <a:pPr/>
              <a:t>‹#›</a:t>
            </a:fld>
            <a:endParaRPr lang="en-US" altLang="en-US"/>
          </a:p>
        </p:txBody>
      </p:sp>
    </p:spTree>
    <p:extLst>
      <p:ext uri="{BB962C8B-B14F-4D97-AF65-F5344CB8AC3E}">
        <p14:creationId xmlns:p14="http://schemas.microsoft.com/office/powerpoint/2010/main" val="3983291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9" Type="http://schemas.openxmlformats.org/officeDocument/2006/relationships/slideLayout" Target="../slideLayouts/slideLayout72.xml"/><Relationship Id="rId21" Type="http://schemas.openxmlformats.org/officeDocument/2006/relationships/slideLayout" Target="../slideLayouts/slideLayout54.xml"/><Relationship Id="rId34" Type="http://schemas.openxmlformats.org/officeDocument/2006/relationships/slideLayout" Target="../slideLayouts/slideLayout67.xml"/><Relationship Id="rId42" Type="http://schemas.openxmlformats.org/officeDocument/2006/relationships/slideLayout" Target="../slideLayouts/slideLayout75.xml"/><Relationship Id="rId47" Type="http://schemas.openxmlformats.org/officeDocument/2006/relationships/theme" Target="../theme/theme4.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37" Type="http://schemas.openxmlformats.org/officeDocument/2006/relationships/slideLayout" Target="../slideLayouts/slideLayout70.xml"/><Relationship Id="rId40" Type="http://schemas.openxmlformats.org/officeDocument/2006/relationships/slideLayout" Target="../slideLayouts/slideLayout73.xml"/><Relationship Id="rId45" Type="http://schemas.openxmlformats.org/officeDocument/2006/relationships/slideLayout" Target="../slideLayouts/slideLayout78.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36" Type="http://schemas.openxmlformats.org/officeDocument/2006/relationships/slideLayout" Target="../slideLayouts/slideLayout69.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4" Type="http://schemas.openxmlformats.org/officeDocument/2006/relationships/slideLayout" Target="../slideLayouts/slideLayout77.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slideLayout" Target="../slideLayouts/slideLayout68.xml"/><Relationship Id="rId43" Type="http://schemas.openxmlformats.org/officeDocument/2006/relationships/slideLayout" Target="../slideLayouts/slideLayout76.xml"/><Relationship Id="rId8" Type="http://schemas.openxmlformats.org/officeDocument/2006/relationships/slideLayout" Target="../slideLayouts/slideLayout41.xml"/><Relationship Id="rId3" Type="http://schemas.openxmlformats.org/officeDocument/2006/relationships/slideLayout" Target="../slideLayouts/slideLayout36.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38" Type="http://schemas.openxmlformats.org/officeDocument/2006/relationships/slideLayout" Target="../slideLayouts/slideLayout71.xml"/><Relationship Id="rId46" Type="http://schemas.openxmlformats.org/officeDocument/2006/relationships/slideLayout" Target="../slideLayouts/slideLayout79.xml"/><Relationship Id="rId20" Type="http://schemas.openxmlformats.org/officeDocument/2006/relationships/slideLayout" Target="../slideLayouts/slideLayout53.xml"/><Relationship Id="rId41" Type="http://schemas.openxmlformats.org/officeDocument/2006/relationships/slideLayout" Target="../slideLayouts/slideLayout7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5.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6.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7.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8.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687474"/>
            <a:ext cx="7989752" cy="1083329"/>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228003"/>
            <a:ext cx="7989752" cy="3630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559327" y="5956136"/>
            <a:ext cx="2133600" cy="365125"/>
          </a:xfrm>
          <a:prstGeom prst="rect">
            <a:avLst/>
          </a:prstGeom>
        </p:spPr>
        <p:txBody>
          <a:bodyPr vert="horz" lIns="91440" tIns="45720" rIns="91440" bIns="45720" rtlCol="0" anchor="ctr"/>
          <a:lstStyle>
            <a:lvl1pPr algn="r">
              <a:defRPr sz="900">
                <a:solidFill>
                  <a:schemeClr val="accent2"/>
                </a:solidFill>
              </a:defRPr>
            </a:lvl1pPr>
          </a:lstStyle>
          <a:p>
            <a:pPr>
              <a:defRPr/>
            </a:pPr>
            <a:endParaRPr lang="en-US"/>
          </a:p>
        </p:txBody>
      </p:sp>
      <p:sp>
        <p:nvSpPr>
          <p:cNvPr id="5" name="Footer Placeholder 4"/>
          <p:cNvSpPr>
            <a:spLocks noGrp="1"/>
          </p:cNvSpPr>
          <p:nvPr>
            <p:ph type="ftr" sz="quarter" idx="3"/>
          </p:nvPr>
        </p:nvSpPr>
        <p:spPr>
          <a:xfrm>
            <a:off x="581192" y="5951810"/>
            <a:ext cx="4870585" cy="365125"/>
          </a:xfrm>
          <a:prstGeom prst="rect">
            <a:avLst/>
          </a:prstGeom>
        </p:spPr>
        <p:txBody>
          <a:bodyPr vert="horz" lIns="91440" tIns="45720" rIns="91440" bIns="45720" rtlCol="0" anchor="ctr"/>
          <a:lstStyle>
            <a:lvl1pPr algn="l">
              <a:defRPr sz="900" cap="all">
                <a:solidFill>
                  <a:schemeClr val="accent2"/>
                </a:solidFill>
              </a:defRPr>
            </a:lvl1pPr>
          </a:lstStyle>
          <a:p>
            <a:pPr>
              <a:defRPr/>
            </a:pPr>
            <a:endParaRPr lang="en-US"/>
          </a:p>
        </p:txBody>
      </p:sp>
      <p:sp>
        <p:nvSpPr>
          <p:cNvPr id="6" name="Slide Number Placeholder 5"/>
          <p:cNvSpPr>
            <a:spLocks noGrp="1"/>
          </p:cNvSpPr>
          <p:nvPr>
            <p:ph type="sldNum" sz="quarter" idx="4"/>
          </p:nvPr>
        </p:nvSpPr>
        <p:spPr>
          <a:xfrm>
            <a:off x="7800476" y="5956136"/>
            <a:ext cx="770468" cy="365125"/>
          </a:xfrm>
          <a:prstGeom prst="rect">
            <a:avLst/>
          </a:prstGeom>
        </p:spPr>
        <p:txBody>
          <a:bodyPr vert="horz" lIns="91440" tIns="45720" rIns="91440" bIns="45720" rtlCol="0" anchor="ctr"/>
          <a:lstStyle>
            <a:lvl1pPr algn="r">
              <a:defRPr sz="900">
                <a:solidFill>
                  <a:schemeClr val="accent2"/>
                </a:solidFill>
              </a:defRPr>
            </a:lvl1pPr>
          </a:lstStyle>
          <a:p>
            <a:fld id="{BB9485A5-6A78-4DD6-808D-37167AD88EF2}" type="slidenum">
              <a:rPr lang="en-US" altLang="en-US" smtClean="0"/>
              <a:pPr/>
              <a:t>‹#›</a:t>
            </a:fld>
            <a:endParaRPr lang="en-US" altLang="en-US"/>
          </a:p>
        </p:txBody>
      </p:sp>
      <p:sp>
        <p:nvSpPr>
          <p:cNvPr id="9" name="Rectangle 8"/>
          <p:cNvSpPr/>
          <p:nvPr/>
        </p:nvSpPr>
        <p:spPr>
          <a:xfrm>
            <a:off x="448091" y="441325"/>
            <a:ext cx="2719909" cy="10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976001" y="441325"/>
            <a:ext cx="2710800" cy="10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216601" y="441325"/>
            <a:ext cx="2710800" cy="10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215283682"/>
      </p:ext>
    </p:extLst>
  </p:cSld>
  <p:clrMap bg1="lt1" tx1="dk1" bg2="lt2" tx2="dk2" accent1="accent1" accent2="accent2" accent3="accent3" accent4="accent4" accent5="accent5" accent6="accent6" hlink="hlink" folHlink="folHlink"/>
  <p:sldLayoutIdLst>
    <p:sldLayoutId id="2147485496" r:id="rId1"/>
    <p:sldLayoutId id="2147485497" r:id="rId2"/>
    <p:sldLayoutId id="2147485498" r:id="rId3"/>
    <p:sldLayoutId id="2147485499" r:id="rId4"/>
    <p:sldLayoutId id="2147485500" r:id="rId5"/>
    <p:sldLayoutId id="2147485501" r:id="rId6"/>
    <p:sldLayoutId id="2147485502" r:id="rId7"/>
    <p:sldLayoutId id="2147485503" r:id="rId8"/>
    <p:sldLayoutId id="2147485504" r:id="rId9"/>
    <p:sldLayoutId id="2147485505" r:id="rId10"/>
    <p:sldLayoutId id="2147485506"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364973-054B-427E-94BC-75704310E48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A13CCE-D23B-40C7-B69A-797AB0BB1CF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D39B2F-3DB7-49B4-A660-D08E9A60CE8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2112C27-806E-44E9-8601-09C060C1EBBA}" type="datetimeFigureOut">
              <a:rPr lang="en-US" smtClean="0"/>
              <a:t>8/2/2025</a:t>
            </a:fld>
            <a:endParaRPr lang="en-US"/>
          </a:p>
        </p:txBody>
      </p:sp>
      <p:sp>
        <p:nvSpPr>
          <p:cNvPr id="5" name="Footer Placeholder 4">
            <a:extLst>
              <a:ext uri="{FF2B5EF4-FFF2-40B4-BE49-F238E27FC236}">
                <a16:creationId xmlns:a16="http://schemas.microsoft.com/office/drawing/2014/main" id="{7EC14D0A-CD91-481B-9970-768B8C54E7BD}"/>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37CE815-0372-4C86-8935-0D08C65319D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F1D3D44-7654-48D0-B13E-7BB86AD2C49A}" type="slidenum">
              <a:rPr lang="en-US" smtClean="0"/>
              <a:t>‹#›</a:t>
            </a:fld>
            <a:endParaRPr lang="en-US"/>
          </a:p>
        </p:txBody>
      </p:sp>
    </p:spTree>
    <p:extLst>
      <p:ext uri="{BB962C8B-B14F-4D97-AF65-F5344CB8AC3E}">
        <p14:creationId xmlns:p14="http://schemas.microsoft.com/office/powerpoint/2010/main" val="3576241412"/>
      </p:ext>
    </p:extLst>
  </p:cSld>
  <p:clrMap bg1="lt1" tx1="dk1" bg2="lt2" tx2="dk2" accent1="accent1" accent2="accent2" accent3="accent3" accent4="accent4" accent5="accent5" accent6="accent6" hlink="hlink" folHlink="folHlink"/>
  <p:sldLayoutIdLst>
    <p:sldLayoutId id="2147485592" r:id="rId1"/>
    <p:sldLayoutId id="2147485593" r:id="rId2"/>
    <p:sldLayoutId id="2147485594" r:id="rId3"/>
    <p:sldLayoutId id="2147485595" r:id="rId4"/>
    <p:sldLayoutId id="2147485596" r:id="rId5"/>
    <p:sldLayoutId id="2147485597" r:id="rId6"/>
    <p:sldLayoutId id="2147485598" r:id="rId7"/>
    <p:sldLayoutId id="2147485599" r:id="rId8"/>
    <p:sldLayoutId id="2147485600" r:id="rId9"/>
    <p:sldLayoutId id="2147485601" r:id="rId10"/>
    <p:sldLayoutId id="214748560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76FDED8-D043-459D-BDE6-029DABC5B12E}"/>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E3642500-4655-8ACF-592B-C1AEDCD75D34}"/>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4C83FF8-C3EE-D843-F1C3-A35851292E1E}"/>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mn-lt"/>
              </a:defRPr>
            </a:lvl1pPr>
          </a:lstStyle>
          <a:p>
            <a:pPr>
              <a:defRPr/>
            </a:pPr>
            <a:endParaRPr lang="en-US"/>
          </a:p>
        </p:txBody>
      </p:sp>
      <p:sp>
        <p:nvSpPr>
          <p:cNvPr id="1029" name="Rectangle 5">
            <a:extLst>
              <a:ext uri="{FF2B5EF4-FFF2-40B4-BE49-F238E27FC236}">
                <a16:creationId xmlns:a16="http://schemas.microsoft.com/office/drawing/2014/main" id="{FE5BBE33-0E9D-7F16-1804-099CC46BEF32}"/>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pPr>
              <a:defRPr/>
            </a:pPr>
            <a:endParaRPr lang="en-US"/>
          </a:p>
        </p:txBody>
      </p:sp>
      <p:sp>
        <p:nvSpPr>
          <p:cNvPr id="1030" name="Rectangle 6">
            <a:extLst>
              <a:ext uri="{FF2B5EF4-FFF2-40B4-BE49-F238E27FC236}">
                <a16:creationId xmlns:a16="http://schemas.microsoft.com/office/drawing/2014/main" id="{28DEB60B-E7CD-786F-9F8D-216B7D681917}"/>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panose="02020603050405020304" pitchFamily="18" charset="0"/>
              </a:defRPr>
            </a:lvl1pPr>
          </a:lstStyle>
          <a:p>
            <a:fld id="{1117B264-9D00-42D9-ACA3-50B7FCC2073D}" type="slidenum">
              <a:rPr lang="en-US" altLang="en-US"/>
              <a:pPr/>
              <a:t>‹#›</a:t>
            </a:fld>
            <a:endParaRPr lang="en-US" altLang="en-US"/>
          </a:p>
        </p:txBody>
      </p:sp>
    </p:spTree>
    <p:extLst>
      <p:ext uri="{BB962C8B-B14F-4D97-AF65-F5344CB8AC3E}">
        <p14:creationId xmlns:p14="http://schemas.microsoft.com/office/powerpoint/2010/main" val="4241346671"/>
      </p:ext>
    </p:extLst>
  </p:cSld>
  <p:clrMap bg1="lt1" tx1="dk1" bg2="lt2" tx2="dk2" accent1="accent1" accent2="accent2" accent3="accent3" accent4="accent4" accent5="accent5" accent6="accent6" hlink="hlink" folHlink="folHlink"/>
  <p:sldLayoutIdLst>
    <p:sldLayoutId id="2147485736" r:id="rId1"/>
    <p:sldLayoutId id="2147485737" r:id="rId2"/>
    <p:sldLayoutId id="2147485738" r:id="rId3"/>
    <p:sldLayoutId id="2147485739" r:id="rId4"/>
    <p:sldLayoutId id="2147485740" r:id="rId5"/>
    <p:sldLayoutId id="2147485741" r:id="rId6"/>
    <p:sldLayoutId id="2147485742" r:id="rId7"/>
    <p:sldLayoutId id="2147485743" r:id="rId8"/>
    <p:sldLayoutId id="2147485744" r:id="rId9"/>
    <p:sldLayoutId id="2147485745" r:id="rId10"/>
    <p:sldLayoutId id="214748574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60D743F-139E-7E9D-6851-79741E80DC7A}"/>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0B2993E3-BCF4-24F3-B803-2B5BA2278253}"/>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7CAB4834-4660-54F0-97C5-256C185E62DA}"/>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mn-lt"/>
              </a:defRPr>
            </a:lvl1pPr>
          </a:lstStyle>
          <a:p>
            <a:pPr>
              <a:defRPr/>
            </a:pPr>
            <a:endParaRPr lang="en-US"/>
          </a:p>
        </p:txBody>
      </p:sp>
      <p:sp>
        <p:nvSpPr>
          <p:cNvPr id="1029" name="Rectangle 5">
            <a:extLst>
              <a:ext uri="{FF2B5EF4-FFF2-40B4-BE49-F238E27FC236}">
                <a16:creationId xmlns:a16="http://schemas.microsoft.com/office/drawing/2014/main" id="{9C7229EC-E20A-811C-3ACD-C083350C637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pPr>
              <a:defRPr/>
            </a:pPr>
            <a:endParaRPr lang="en-US"/>
          </a:p>
        </p:txBody>
      </p:sp>
      <p:sp>
        <p:nvSpPr>
          <p:cNvPr id="1030" name="Rectangle 6">
            <a:extLst>
              <a:ext uri="{FF2B5EF4-FFF2-40B4-BE49-F238E27FC236}">
                <a16:creationId xmlns:a16="http://schemas.microsoft.com/office/drawing/2014/main" id="{C2B7438C-BCEA-4B4C-E2A2-C3C0B9DCCBCA}"/>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panose="02020603050405020304" pitchFamily="18" charset="0"/>
              </a:defRPr>
            </a:lvl1pPr>
          </a:lstStyle>
          <a:p>
            <a:fld id="{A4BAD5B2-757A-4466-A9BE-87F3ACF73D7C}" type="slidenum">
              <a:rPr lang="en-US" altLang="en-US"/>
              <a:pPr/>
              <a:t>‹#›</a:t>
            </a:fld>
            <a:endParaRPr lang="en-US" altLang="en-US"/>
          </a:p>
        </p:txBody>
      </p:sp>
    </p:spTree>
    <p:extLst>
      <p:ext uri="{BB962C8B-B14F-4D97-AF65-F5344CB8AC3E}">
        <p14:creationId xmlns:p14="http://schemas.microsoft.com/office/powerpoint/2010/main" val="1543623677"/>
      </p:ext>
    </p:extLst>
  </p:cSld>
  <p:clrMap bg1="lt1" tx1="dk1" bg2="lt2" tx2="dk2" accent1="accent1" accent2="accent2" accent3="accent3" accent4="accent4" accent5="accent5" accent6="accent6" hlink="hlink" folHlink="folHlink"/>
  <p:sldLayoutIdLst>
    <p:sldLayoutId id="2147485796" r:id="rId1"/>
    <p:sldLayoutId id="2147485797" r:id="rId2"/>
    <p:sldLayoutId id="2147485798" r:id="rId3"/>
    <p:sldLayoutId id="2147485799" r:id="rId4"/>
    <p:sldLayoutId id="2147485800" r:id="rId5"/>
    <p:sldLayoutId id="2147485801" r:id="rId6"/>
    <p:sldLayoutId id="2147485802" r:id="rId7"/>
    <p:sldLayoutId id="2147485803" r:id="rId8"/>
    <p:sldLayoutId id="2147485804" r:id="rId9"/>
    <p:sldLayoutId id="2147485805" r:id="rId10"/>
    <p:sldLayoutId id="2147485806" r:id="rId11"/>
    <p:sldLayoutId id="2147485807" r:id="rId12"/>
    <p:sldLayoutId id="2147485808" r:id="rId13"/>
    <p:sldLayoutId id="2147485809" r:id="rId14"/>
    <p:sldLayoutId id="2147485810" r:id="rId15"/>
    <p:sldLayoutId id="2147485811" r:id="rId16"/>
    <p:sldLayoutId id="2147485812" r:id="rId17"/>
    <p:sldLayoutId id="2147485813" r:id="rId18"/>
    <p:sldLayoutId id="2147485814" r:id="rId19"/>
    <p:sldLayoutId id="2147485815" r:id="rId20"/>
    <p:sldLayoutId id="2147485816" r:id="rId21"/>
    <p:sldLayoutId id="2147485817" r:id="rId22"/>
    <p:sldLayoutId id="2147485818" r:id="rId23"/>
    <p:sldLayoutId id="2147485819" r:id="rId24"/>
    <p:sldLayoutId id="2147485820" r:id="rId25"/>
    <p:sldLayoutId id="2147485821" r:id="rId26"/>
    <p:sldLayoutId id="2147485822" r:id="rId27"/>
    <p:sldLayoutId id="2147485823" r:id="rId28"/>
    <p:sldLayoutId id="2147485824" r:id="rId29"/>
    <p:sldLayoutId id="2147485825" r:id="rId30"/>
    <p:sldLayoutId id="2147485826" r:id="rId31"/>
    <p:sldLayoutId id="2147485827" r:id="rId32"/>
    <p:sldLayoutId id="2147485828" r:id="rId33"/>
    <p:sldLayoutId id="2147485829" r:id="rId34"/>
    <p:sldLayoutId id="2147485830" r:id="rId35"/>
    <p:sldLayoutId id="2147485831" r:id="rId36"/>
    <p:sldLayoutId id="2147485832" r:id="rId37"/>
    <p:sldLayoutId id="2147485833" r:id="rId38"/>
    <p:sldLayoutId id="2147485834" r:id="rId39"/>
    <p:sldLayoutId id="2147485835" r:id="rId40"/>
    <p:sldLayoutId id="2147485836" r:id="rId41"/>
    <p:sldLayoutId id="2147485837" r:id="rId42"/>
    <p:sldLayoutId id="2147485838" r:id="rId43"/>
    <p:sldLayoutId id="2147485839" r:id="rId44"/>
    <p:sldLayoutId id="2147485840" r:id="rId45"/>
    <p:sldLayoutId id="2147485841" r:id="rId4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07D6477-87B2-410A-2F2D-F204F2F9E40A}"/>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BC31EAF3-6B08-0CD9-6DFB-ED138D5759EF}"/>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B79C34C-C67E-DA00-D0C6-1161E9720DF8}"/>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smtClean="0">
                <a:latin typeface="+mn-lt"/>
              </a:defRPr>
            </a:lvl1pPr>
          </a:lstStyle>
          <a:p>
            <a:pPr>
              <a:defRPr/>
            </a:pPr>
            <a:endParaRPr lang="en-US"/>
          </a:p>
        </p:txBody>
      </p:sp>
      <p:sp>
        <p:nvSpPr>
          <p:cNvPr id="1029" name="Rectangle 5">
            <a:extLst>
              <a:ext uri="{FF2B5EF4-FFF2-40B4-BE49-F238E27FC236}">
                <a16:creationId xmlns:a16="http://schemas.microsoft.com/office/drawing/2014/main" id="{90B64A57-50E3-9B7E-C116-A4F5DAC1E6C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smtClean="0">
                <a:latin typeface="+mn-lt"/>
              </a:defRPr>
            </a:lvl1pPr>
          </a:lstStyle>
          <a:p>
            <a:pPr>
              <a:defRPr/>
            </a:pPr>
            <a:endParaRPr lang="en-US"/>
          </a:p>
        </p:txBody>
      </p:sp>
      <p:sp>
        <p:nvSpPr>
          <p:cNvPr id="1030" name="Rectangle 6">
            <a:extLst>
              <a:ext uri="{FF2B5EF4-FFF2-40B4-BE49-F238E27FC236}">
                <a16:creationId xmlns:a16="http://schemas.microsoft.com/office/drawing/2014/main" id="{D0439A06-82C8-A7B6-4E11-22E1AC4DB963}"/>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panose="02020603050405020304" pitchFamily="18" charset="0"/>
              </a:defRPr>
            </a:lvl1pPr>
          </a:lstStyle>
          <a:p>
            <a:fld id="{379C6C60-C2F6-4F97-980E-1221842CF1F3}" type="slidenum">
              <a:rPr lang="en-US" altLang="en-US"/>
              <a:pPr/>
              <a:t>‹#›</a:t>
            </a:fld>
            <a:endParaRPr lang="en-US" altLang="en-US"/>
          </a:p>
        </p:txBody>
      </p:sp>
    </p:spTree>
    <p:extLst>
      <p:ext uri="{BB962C8B-B14F-4D97-AF65-F5344CB8AC3E}">
        <p14:creationId xmlns:p14="http://schemas.microsoft.com/office/powerpoint/2010/main" val="85036164"/>
      </p:ext>
    </p:extLst>
  </p:cSld>
  <p:clrMap bg1="lt1" tx1="dk1" bg2="lt2" tx2="dk2" accent1="accent1" accent2="accent2" accent3="accent3" accent4="accent4" accent5="accent5" accent6="accent6" hlink="hlink" folHlink="folHlink"/>
  <p:sldLayoutIdLst>
    <p:sldLayoutId id="2147486119" r:id="rId1"/>
    <p:sldLayoutId id="2147486120" r:id="rId2"/>
    <p:sldLayoutId id="2147486121" r:id="rId3"/>
    <p:sldLayoutId id="2147486122" r:id="rId4"/>
    <p:sldLayoutId id="2147486123" r:id="rId5"/>
    <p:sldLayoutId id="2147486124" r:id="rId6"/>
    <p:sldLayoutId id="2147486125" r:id="rId7"/>
    <p:sldLayoutId id="2147486126" r:id="rId8"/>
    <p:sldLayoutId id="2147486127" r:id="rId9"/>
    <p:sldLayoutId id="2147486128" r:id="rId10"/>
    <p:sldLayoutId id="214748612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53BF4A9-BB54-9B2F-A141-AA0FF422E0FE}"/>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B151280-7B27-AD97-CE83-2101A9CFC4B7}"/>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86AD621-7C4B-AFE1-B09C-F3948A031C58}"/>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mn-lt"/>
              </a:defRPr>
            </a:lvl1pPr>
          </a:lstStyle>
          <a:p>
            <a:pPr>
              <a:defRPr/>
            </a:pPr>
            <a:endParaRPr lang="en-US"/>
          </a:p>
        </p:txBody>
      </p:sp>
      <p:sp>
        <p:nvSpPr>
          <p:cNvPr id="1029" name="Rectangle 5">
            <a:extLst>
              <a:ext uri="{FF2B5EF4-FFF2-40B4-BE49-F238E27FC236}">
                <a16:creationId xmlns:a16="http://schemas.microsoft.com/office/drawing/2014/main" id="{4E74F63E-2E53-B178-0442-4B85DE21CE1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pPr>
              <a:defRPr/>
            </a:pPr>
            <a:endParaRPr lang="en-US"/>
          </a:p>
        </p:txBody>
      </p:sp>
      <p:sp>
        <p:nvSpPr>
          <p:cNvPr id="1030" name="Rectangle 6">
            <a:extLst>
              <a:ext uri="{FF2B5EF4-FFF2-40B4-BE49-F238E27FC236}">
                <a16:creationId xmlns:a16="http://schemas.microsoft.com/office/drawing/2014/main" id="{8EFA6BB8-F69B-02E5-31EB-7AE3EEA6EBE2}"/>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panose="02020603050405020304" pitchFamily="18" charset="0"/>
              </a:defRPr>
            </a:lvl1pPr>
          </a:lstStyle>
          <a:p>
            <a:fld id="{32C90347-0902-4986-87EC-880CA0C5255B}" type="slidenum">
              <a:rPr lang="en-US" altLang="en-US"/>
              <a:pPr/>
              <a:t>‹#›</a:t>
            </a:fld>
            <a:endParaRPr lang="en-US" altLang="en-US"/>
          </a:p>
        </p:txBody>
      </p:sp>
    </p:spTree>
    <p:extLst>
      <p:ext uri="{BB962C8B-B14F-4D97-AF65-F5344CB8AC3E}">
        <p14:creationId xmlns:p14="http://schemas.microsoft.com/office/powerpoint/2010/main" val="3806456457"/>
      </p:ext>
    </p:extLst>
  </p:cSld>
  <p:clrMap bg1="lt1" tx1="dk1" bg2="lt2" tx2="dk2" accent1="accent1" accent2="accent2" accent3="accent3" accent4="accent4" accent5="accent5" accent6="accent6" hlink="hlink" folHlink="folHlink"/>
  <p:sldLayoutIdLst>
    <p:sldLayoutId id="2147486131" r:id="rId1"/>
    <p:sldLayoutId id="2147486132" r:id="rId2"/>
    <p:sldLayoutId id="2147486133" r:id="rId3"/>
    <p:sldLayoutId id="2147486134" r:id="rId4"/>
    <p:sldLayoutId id="2147486135" r:id="rId5"/>
    <p:sldLayoutId id="2147486136" r:id="rId6"/>
    <p:sldLayoutId id="2147486137" r:id="rId7"/>
    <p:sldLayoutId id="2147486138" r:id="rId8"/>
    <p:sldLayoutId id="2147486139" r:id="rId9"/>
    <p:sldLayoutId id="2147486140" r:id="rId10"/>
    <p:sldLayoutId id="214748614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15F9FEB-5EAD-4075-0A72-7F172AFFC4A0}"/>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D6303A77-6B0E-D8EB-B3FC-A84AEDF411A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7CF89AA-750A-2E3E-7A12-61A05FFDB8A4}"/>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mn-lt"/>
              </a:defRPr>
            </a:lvl1pPr>
          </a:lstStyle>
          <a:p>
            <a:pPr>
              <a:defRPr/>
            </a:pPr>
            <a:endParaRPr lang="en-US"/>
          </a:p>
        </p:txBody>
      </p:sp>
      <p:sp>
        <p:nvSpPr>
          <p:cNvPr id="1029" name="Rectangle 5">
            <a:extLst>
              <a:ext uri="{FF2B5EF4-FFF2-40B4-BE49-F238E27FC236}">
                <a16:creationId xmlns:a16="http://schemas.microsoft.com/office/drawing/2014/main" id="{1B156FAA-9205-B42B-3123-449E7E043B5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pPr>
              <a:defRPr/>
            </a:pPr>
            <a:endParaRPr lang="en-US"/>
          </a:p>
        </p:txBody>
      </p:sp>
      <p:sp>
        <p:nvSpPr>
          <p:cNvPr id="1030" name="Rectangle 6">
            <a:extLst>
              <a:ext uri="{FF2B5EF4-FFF2-40B4-BE49-F238E27FC236}">
                <a16:creationId xmlns:a16="http://schemas.microsoft.com/office/drawing/2014/main" id="{8C0785FF-B001-44D6-A4E4-74CE1B09FEE7}"/>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panose="02020603050405020304" pitchFamily="18" charset="0"/>
              </a:defRPr>
            </a:lvl1pPr>
          </a:lstStyle>
          <a:p>
            <a:fld id="{65539EA5-A085-4EF5-AE5D-9B91E6E5A756}" type="slidenum">
              <a:rPr lang="en-US" altLang="en-US"/>
              <a:pPr/>
              <a:t>‹#›</a:t>
            </a:fld>
            <a:endParaRPr lang="en-US" altLang="en-US"/>
          </a:p>
        </p:txBody>
      </p:sp>
    </p:spTree>
    <p:extLst>
      <p:ext uri="{BB962C8B-B14F-4D97-AF65-F5344CB8AC3E}">
        <p14:creationId xmlns:p14="http://schemas.microsoft.com/office/powerpoint/2010/main" val="3632032991"/>
      </p:ext>
    </p:extLst>
  </p:cSld>
  <p:clrMap bg1="lt1" tx1="dk1" bg2="lt2" tx2="dk2" accent1="accent1" accent2="accent2" accent3="accent3" accent4="accent4" accent5="accent5" accent6="accent6" hlink="hlink" folHlink="folHlink"/>
  <p:sldLayoutIdLst>
    <p:sldLayoutId id="2147486143" r:id="rId1"/>
    <p:sldLayoutId id="2147486144" r:id="rId2"/>
    <p:sldLayoutId id="2147486145" r:id="rId3"/>
    <p:sldLayoutId id="2147486146" r:id="rId4"/>
    <p:sldLayoutId id="2147486147" r:id="rId5"/>
    <p:sldLayoutId id="2147486148" r:id="rId6"/>
    <p:sldLayoutId id="2147486149" r:id="rId7"/>
    <p:sldLayoutId id="2147486150" r:id="rId8"/>
    <p:sldLayoutId id="2147486151" r:id="rId9"/>
    <p:sldLayoutId id="2147486152" r:id="rId10"/>
    <p:sldLayoutId id="214748615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9BBF352-F1DE-7AE1-DBBB-18C2781F111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8DBF900-E043-2B2E-ED16-4208F9186163}"/>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2209317-731E-B574-CD62-8055A30D642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mn-lt"/>
              </a:defRPr>
            </a:lvl1pPr>
          </a:lstStyle>
          <a:p>
            <a:pPr>
              <a:defRPr/>
            </a:pPr>
            <a:endParaRPr lang="en-US"/>
          </a:p>
        </p:txBody>
      </p:sp>
      <p:sp>
        <p:nvSpPr>
          <p:cNvPr id="1029" name="Rectangle 5">
            <a:extLst>
              <a:ext uri="{FF2B5EF4-FFF2-40B4-BE49-F238E27FC236}">
                <a16:creationId xmlns:a16="http://schemas.microsoft.com/office/drawing/2014/main" id="{BAB914C1-4729-DC6C-0ED1-A5EBC5477898}"/>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pPr>
              <a:defRPr/>
            </a:pPr>
            <a:endParaRPr lang="en-US"/>
          </a:p>
        </p:txBody>
      </p:sp>
      <p:sp>
        <p:nvSpPr>
          <p:cNvPr id="1030" name="Rectangle 6">
            <a:extLst>
              <a:ext uri="{FF2B5EF4-FFF2-40B4-BE49-F238E27FC236}">
                <a16:creationId xmlns:a16="http://schemas.microsoft.com/office/drawing/2014/main" id="{E2D1CE1B-94A6-A4D1-1C82-2A888089D725}"/>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panose="02020603050405020304" pitchFamily="18" charset="0"/>
              </a:defRPr>
            </a:lvl1pPr>
          </a:lstStyle>
          <a:p>
            <a:fld id="{3C7FB553-0980-43E2-9846-C151E9EE1E32}" type="slidenum">
              <a:rPr lang="en-US" altLang="en-US"/>
              <a:pPr/>
              <a:t>‹#›</a:t>
            </a:fld>
            <a:endParaRPr lang="en-US" altLang="en-US"/>
          </a:p>
        </p:txBody>
      </p:sp>
    </p:spTree>
    <p:extLst>
      <p:ext uri="{BB962C8B-B14F-4D97-AF65-F5344CB8AC3E}">
        <p14:creationId xmlns:p14="http://schemas.microsoft.com/office/powerpoint/2010/main" val="288350687"/>
      </p:ext>
    </p:extLst>
  </p:cSld>
  <p:clrMap bg1="lt1" tx1="dk1" bg2="lt2" tx2="dk2" accent1="accent1" accent2="accent2" accent3="accent3" accent4="accent4" accent5="accent5" accent6="accent6" hlink="hlink" folHlink="folHlink"/>
  <p:sldLayoutIdLst>
    <p:sldLayoutId id="2147486155" r:id="rId1"/>
    <p:sldLayoutId id="2147486156" r:id="rId2"/>
    <p:sldLayoutId id="2147486157" r:id="rId3"/>
    <p:sldLayoutId id="2147486158" r:id="rId4"/>
    <p:sldLayoutId id="2147486159" r:id="rId5"/>
    <p:sldLayoutId id="2147486160" r:id="rId6"/>
    <p:sldLayoutId id="2147486161" r:id="rId7"/>
    <p:sldLayoutId id="2147486162" r:id="rId8"/>
    <p:sldLayoutId id="2147486163" r:id="rId9"/>
    <p:sldLayoutId id="2147486164" r:id="rId10"/>
    <p:sldLayoutId id="214748616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21.png"/><Relationship Id="rId4" Type="http://schemas.openxmlformats.org/officeDocument/2006/relationships/hyperlink" Target="https://animalia-life.club/qa/pictures/open-bible-background"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hyperlink" Target="https://pixabay.com/en/birthday-happy-birthday-balloons-3135039/" TargetMode="External"/><Relationship Id="rId5" Type="http://schemas.openxmlformats.org/officeDocument/2006/relationships/image" Target="../media/image24.png"/><Relationship Id="rId4" Type="http://schemas.openxmlformats.org/officeDocument/2006/relationships/hyperlink" Target="https://www.freepngimg.com/png/46052-happy-anniversary-png-file-hd"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rawpixel.com/image/48423/diverse-hands-circle" TargetMode="External"/><Relationship Id="rId2" Type="http://schemas.openxmlformats.org/officeDocument/2006/relationships/image" Target="../media/image25.1"/><Relationship Id="rId1" Type="http://schemas.openxmlformats.org/officeDocument/2006/relationships/slideLayout" Target="../slideLayouts/slideLayout18.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hyperlink" Target="https://www.publicdomainpictures.net/view-image.php?image=6661&amp;picture=honister-pass" TargetMode="External"/><Relationship Id="rId4" Type="http://schemas.openxmlformats.org/officeDocument/2006/relationships/image" Target="../media/image2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hyperlink" Target="https://www.publicdomainpictures.net/view-image.php?image=6661&amp;picture=honister-pass"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8.xml"/></Relationships>
</file>

<file path=ppt/slides/_rels/slide34.xml.rels><?xml version="1.0" encoding="UTF-8" standalone="yes"?>
<Relationships xmlns="http://schemas.openxmlformats.org/package/2006/relationships"><Relationship Id="rId3" Type="http://schemas.openxmlformats.org/officeDocument/2006/relationships/hyperlink" Target="https://stevenjcamp.blogspot.com/2006/11/god-directs-heart-of-kingand-he-isnt.html" TargetMode="External"/><Relationship Id="rId2" Type="http://schemas.openxmlformats.org/officeDocument/2006/relationships/image" Target="../media/image28.jp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hyperlink" Target="https://jjuliojl.blogspot.com/2017/12/jesus-e-as-criancas.html"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hyperlink" Target="https://kbonikowsky.wordpress.com/2016/11/17/women-in-the-text-sarahs-submissive-reputation/"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hyperlink" Target="https://stevenjcamp.blogspot.com/2006/11/god-directs-heart-of-kingand-he-isnt.html"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31.1"/><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www.rectorymusings.co.uk/2010/07/" TargetMode="External"/><Relationship Id="rId5" Type="http://schemas.openxmlformats.org/officeDocument/2006/relationships/image" Target="../media/image32.jpg"/><Relationship Id="rId4" Type="http://schemas.openxmlformats.org/officeDocument/2006/relationships/hyperlink" Target="https://www.rawpixel.com/search/pray"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hyperlink" Target="https://www.flickr.com/photos/mattgerlachphotography/8513072475"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hyperlink" Target="https://rhemawordforyou.blogspot.com/2013/03/body-of-christ.html" TargetMode="External"/><Relationship Id="rId4" Type="http://schemas.openxmlformats.org/officeDocument/2006/relationships/image" Target="../media/image19.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hyperlink" Target="https://roguemillennials.org/2018/01/21/rethinking-communion/"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s://www.rawpixel.com/image/48423/diverse-hands-circle" TargetMode="External"/><Relationship Id="rId2" Type="http://schemas.openxmlformats.org/officeDocument/2006/relationships/image" Target="../media/image25.1"/><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hyperlink" Target="https://www.rawpixel.com/image/48423/diverse-hands-circle" TargetMode="External"/><Relationship Id="rId4" Type="http://schemas.openxmlformats.org/officeDocument/2006/relationships/image" Target="../media/image25.1"/></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8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9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hyperlink" Target="https://pixabay.com/en/book-bible-open-glasses-1936547/"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8DB73587-1BB0-4A53-8EE2-45411FCA7772}"/>
              </a:ext>
            </a:extLst>
          </p:cNvPr>
          <p:cNvSpPr>
            <a:spLocks noGrp="1"/>
          </p:cNvSpPr>
          <p:nvPr>
            <p:ph type="ctrTitle"/>
          </p:nvPr>
        </p:nvSpPr>
        <p:spPr>
          <a:xfrm>
            <a:off x="435893" y="3754899"/>
            <a:ext cx="8245162" cy="1112190"/>
          </a:xfrm>
        </p:spPr>
        <p:txBody>
          <a:bodyPr vert="horz" lIns="91440" tIns="45720" rIns="91440" bIns="45720" rtlCol="0">
            <a:normAutofit/>
          </a:bodyPr>
          <a:lstStyle/>
          <a:p>
            <a:pPr algn="ctr"/>
            <a:r>
              <a:rPr lang="en-US" sz="2800" b="1" dirty="0">
                <a:solidFill>
                  <a:srgbClr val="FFFFFF"/>
                </a:solidFill>
                <a:latin typeface="Arial" panose="020B0604020202020204" pitchFamily="34" charset="0"/>
                <a:cs typeface="Arial" panose="020B0604020202020204" pitchFamily="34" charset="0"/>
              </a:rPr>
              <a:t>WELCOME!</a:t>
            </a:r>
            <a:br>
              <a:rPr lang="en-US" sz="2400" dirty="0">
                <a:solidFill>
                  <a:srgbClr val="FFFFFF"/>
                </a:solidFill>
                <a:latin typeface="Arial" panose="020B0604020202020204" pitchFamily="34" charset="0"/>
                <a:cs typeface="Arial" panose="020B0604020202020204" pitchFamily="34" charset="0"/>
              </a:rPr>
            </a:br>
            <a:endParaRPr lang="en-US" sz="2400" dirty="0">
              <a:solidFill>
                <a:srgbClr val="FFFFFF"/>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91F611A9-8783-442F-A8CF-C3A8DAA75851}"/>
              </a:ext>
            </a:extLst>
          </p:cNvPr>
          <p:cNvSpPr>
            <a:spLocks noGrp="1"/>
          </p:cNvSpPr>
          <p:nvPr>
            <p:ph type="subTitle" idx="1"/>
          </p:nvPr>
        </p:nvSpPr>
        <p:spPr>
          <a:xfrm>
            <a:off x="336962" y="4558666"/>
            <a:ext cx="8470076" cy="1533713"/>
          </a:xfrm>
        </p:spPr>
        <p:txBody>
          <a:bodyPr vert="horz" lIns="91440" tIns="45720" rIns="91440" bIns="45720" rtlCol="0">
            <a:normAutofit fontScale="25000" lnSpcReduction="20000"/>
          </a:bodyPr>
          <a:lstStyle/>
          <a:p>
            <a:pPr indent="-228600" algn="ctr">
              <a:lnSpc>
                <a:spcPct val="90000"/>
              </a:lnSpc>
              <a:buFont typeface="Wingdings 3" charset="2"/>
              <a:buChar char=""/>
            </a:pPr>
            <a:endParaRPr lang="en-US" sz="400" dirty="0">
              <a:solidFill>
                <a:srgbClr val="76B0F9"/>
              </a:solidFill>
            </a:endParaRPr>
          </a:p>
          <a:p>
            <a:pPr algn="ctr">
              <a:lnSpc>
                <a:spcPct val="90000"/>
              </a:lnSpc>
            </a:pPr>
            <a:r>
              <a:rPr lang="en-US" sz="11200" b="1" dirty="0">
                <a:solidFill>
                  <a:schemeClr val="bg1"/>
                </a:solidFill>
                <a:latin typeface="Arial" panose="020B0604020202020204" pitchFamily="34" charset="0"/>
                <a:cs typeface="Arial" panose="020B0604020202020204" pitchFamily="34" charset="0"/>
              </a:rPr>
              <a:t>Asbury United Methodist Church</a:t>
            </a:r>
          </a:p>
          <a:p>
            <a:pPr algn="ctr">
              <a:lnSpc>
                <a:spcPct val="90000"/>
              </a:lnSpc>
            </a:pPr>
            <a:r>
              <a:rPr lang="en-US" sz="11200" b="1" dirty="0">
                <a:solidFill>
                  <a:schemeClr val="bg1"/>
                </a:solidFill>
                <a:latin typeface="Arial" panose="020B0604020202020204" pitchFamily="34" charset="0"/>
                <a:cs typeface="Arial" panose="020B0604020202020204" pitchFamily="34" charset="0"/>
              </a:rPr>
              <a:t> </a:t>
            </a:r>
            <a:r>
              <a:rPr lang="en-US" sz="7200" b="1" i="1" dirty="0">
                <a:solidFill>
                  <a:schemeClr val="bg1"/>
                </a:solidFill>
                <a:latin typeface="Arial" panose="020B0604020202020204" pitchFamily="34" charset="0"/>
                <a:cs typeface="Arial" panose="020B0604020202020204" pitchFamily="34" charset="0"/>
              </a:rPr>
              <a:t>Open Doors with Loving Hearts</a:t>
            </a:r>
          </a:p>
          <a:p>
            <a:pPr algn="ctr">
              <a:lnSpc>
                <a:spcPct val="90000"/>
              </a:lnSpc>
            </a:pPr>
            <a:endParaRPr lang="en-US" sz="4400" b="1" dirty="0">
              <a:solidFill>
                <a:schemeClr val="bg1"/>
              </a:solidFill>
              <a:latin typeface="Arial" panose="020B0604020202020204" pitchFamily="34" charset="0"/>
              <a:cs typeface="Arial" panose="020B0604020202020204" pitchFamily="34" charset="0"/>
            </a:endParaRPr>
          </a:p>
          <a:p>
            <a:pPr algn="ctr">
              <a:lnSpc>
                <a:spcPct val="90000"/>
              </a:lnSpc>
            </a:pPr>
            <a:r>
              <a:rPr lang="en-US" sz="11200" b="1" dirty="0">
                <a:solidFill>
                  <a:schemeClr val="bg1"/>
                </a:solidFill>
                <a:latin typeface="Arial" panose="020B0604020202020204" pitchFamily="34" charset="0"/>
                <a:cs typeface="Arial" panose="020B0604020202020204" pitchFamily="34" charset="0"/>
              </a:rPr>
              <a:t>AUGUST 3, 2025</a:t>
            </a:r>
          </a:p>
          <a:p>
            <a:pPr>
              <a:lnSpc>
                <a:spcPct val="90000"/>
              </a:lnSpc>
            </a:pPr>
            <a:r>
              <a:rPr lang="en-US" sz="8600" b="1" dirty="0">
                <a:solidFill>
                  <a:schemeClr val="bg1"/>
                </a:solidFill>
              </a:rPr>
              <a:t>					</a:t>
            </a:r>
          </a:p>
        </p:txBody>
      </p:sp>
      <p:pic>
        <p:nvPicPr>
          <p:cNvPr id="4" name="Picture 3" descr="A picture containing indoor, room, ceiling, living&#10;&#10;Description automatically generated">
            <a:extLst>
              <a:ext uri="{FF2B5EF4-FFF2-40B4-BE49-F238E27FC236}">
                <a16:creationId xmlns:a16="http://schemas.microsoft.com/office/drawing/2014/main" id="{8B8FCB2D-7A2A-1391-AAB0-623BDB25709D}"/>
              </a:ext>
            </a:extLst>
          </p:cNvPr>
          <p:cNvPicPr>
            <a:picLocks noChangeAspect="1"/>
          </p:cNvPicPr>
          <p:nvPr/>
        </p:nvPicPr>
        <p:blipFill rotWithShape="1">
          <a:blip r:embed="rId3">
            <a:extLst>
              <a:ext uri="{28A0092B-C50C-407E-A947-70E740481C1C}">
                <a14:useLocalDpi xmlns:a14="http://schemas.microsoft.com/office/drawing/2010/main" val="0"/>
              </a:ext>
            </a:extLst>
          </a:blip>
          <a:srcRect l="29043" r="29871" b="3"/>
          <a:stretch/>
        </p:blipFill>
        <p:spPr>
          <a:xfrm>
            <a:off x="4521526" y="469197"/>
            <a:ext cx="2382193" cy="3369302"/>
          </a:xfrm>
          <a:prstGeom prst="rect">
            <a:avLst/>
          </a:prstGeom>
        </p:spPr>
      </p:pic>
      <p:pic>
        <p:nvPicPr>
          <p:cNvPr id="5" name="Picture 4" descr="Logo&#10;&#10;Description automatically generated">
            <a:extLst>
              <a:ext uri="{FF2B5EF4-FFF2-40B4-BE49-F238E27FC236}">
                <a16:creationId xmlns:a16="http://schemas.microsoft.com/office/drawing/2014/main" id="{BEBC2F71-D238-4936-BBF3-EAE2B7266617}"/>
              </a:ext>
            </a:extLst>
          </p:cNvPr>
          <p:cNvPicPr>
            <a:picLocks noChangeAspect="1"/>
          </p:cNvPicPr>
          <p:nvPr/>
        </p:nvPicPr>
        <p:blipFill rotWithShape="1">
          <a:blip r:embed="rId4">
            <a:extLst>
              <a:ext uri="{28A0092B-C50C-407E-A947-70E740481C1C}">
                <a14:useLocalDpi xmlns:a14="http://schemas.microsoft.com/office/drawing/2010/main" val="0"/>
              </a:ext>
            </a:extLst>
          </a:blip>
          <a:srcRect r="5" b="11246"/>
          <a:stretch/>
        </p:blipFill>
        <p:spPr>
          <a:xfrm>
            <a:off x="2491196" y="659512"/>
            <a:ext cx="2059981" cy="3279644"/>
          </a:xfrm>
          <a:prstGeom prst="rect">
            <a:avLst/>
          </a:prstGeom>
        </p:spPr>
      </p:pic>
      <p:pic>
        <p:nvPicPr>
          <p:cNvPr id="10" name="Picture 9" descr="A white church with a cross on top&#10;&#10;Description automatically generated with low confidence">
            <a:extLst>
              <a:ext uri="{FF2B5EF4-FFF2-40B4-BE49-F238E27FC236}">
                <a16:creationId xmlns:a16="http://schemas.microsoft.com/office/drawing/2014/main" id="{92784F04-0D54-445B-8D77-2C74DB44F11A}"/>
              </a:ext>
            </a:extLst>
          </p:cNvPr>
          <p:cNvPicPr>
            <a:picLocks noChangeAspect="1"/>
          </p:cNvPicPr>
          <p:nvPr/>
        </p:nvPicPr>
        <p:blipFill rotWithShape="1">
          <a:blip r:embed="rId5"/>
          <a:srcRect l="14188" r="27396" b="-3"/>
          <a:stretch/>
        </p:blipFill>
        <p:spPr>
          <a:xfrm>
            <a:off x="435893" y="469197"/>
            <a:ext cx="2045388" cy="3363244"/>
          </a:xfrm>
          <a:prstGeom prst="rect">
            <a:avLst/>
          </a:prstGeom>
        </p:spPr>
      </p:pic>
      <p:pic>
        <p:nvPicPr>
          <p:cNvPr id="9" name="Picture 8" descr="A church in a field&#10;&#10;Description automatically generated with low confidence">
            <a:extLst>
              <a:ext uri="{FF2B5EF4-FFF2-40B4-BE49-F238E27FC236}">
                <a16:creationId xmlns:a16="http://schemas.microsoft.com/office/drawing/2014/main" id="{19F6A4FB-014A-4015-A1AE-BFC108440293}"/>
              </a:ext>
            </a:extLst>
          </p:cNvPr>
          <p:cNvPicPr>
            <a:picLocks noChangeAspect="1"/>
          </p:cNvPicPr>
          <p:nvPr/>
        </p:nvPicPr>
        <p:blipFill rotWithShape="1">
          <a:blip r:embed="rId6"/>
          <a:srcRect l="28380" r="29223" b="1"/>
          <a:stretch/>
        </p:blipFill>
        <p:spPr>
          <a:xfrm>
            <a:off x="6621074" y="478283"/>
            <a:ext cx="2059981" cy="3357187"/>
          </a:xfrm>
          <a:prstGeom prst="rect">
            <a:avLst/>
          </a:prstGeom>
        </p:spPr>
      </p:pic>
    </p:spTree>
    <p:extLst>
      <p:ext uri="{BB962C8B-B14F-4D97-AF65-F5344CB8AC3E}">
        <p14:creationId xmlns:p14="http://schemas.microsoft.com/office/powerpoint/2010/main" val="42520295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CA8C65D-7200-4364-83A9-56FEE2B0C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4">
            <a:extLst>
              <a:ext uri="{FF2B5EF4-FFF2-40B4-BE49-F238E27FC236}">
                <a16:creationId xmlns:a16="http://schemas.microsoft.com/office/drawing/2014/main" id="{FBE0910E-BCC6-4CD1-9484-9DF343B84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6">
            <a:extLst>
              <a:ext uri="{FF2B5EF4-FFF2-40B4-BE49-F238E27FC236}">
                <a16:creationId xmlns:a16="http://schemas.microsoft.com/office/drawing/2014/main" id="{04D0C3A9-2770-4D11-B0E3-39390FEB34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Rectangle 28">
            <a:extLst>
              <a:ext uri="{FF2B5EF4-FFF2-40B4-BE49-F238E27FC236}">
                <a16:creationId xmlns:a16="http://schemas.microsoft.com/office/drawing/2014/main" id="{0CC8D560-7D8D-4328-BF6D-992C83ECB1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3085765"/>
            <a:ext cx="8447150"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31" name="Rectangle 30">
            <a:extLst>
              <a:ext uri="{FF2B5EF4-FFF2-40B4-BE49-F238E27FC236}">
                <a16:creationId xmlns:a16="http://schemas.microsoft.com/office/drawing/2014/main" id="{4CFB7F65-9106-4CAB-B5F1-B6B1476E70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DA46084B-0DB4-4217-8429-5BB07C7130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4899" y="453643"/>
            <a:ext cx="8474201" cy="5936922"/>
            <a:chOff x="446533" y="453643"/>
            <a:chExt cx="11298934" cy="5936922"/>
          </a:xfrm>
        </p:grpSpPr>
        <p:sp>
          <p:nvSpPr>
            <p:cNvPr id="34" name="Rectangle 33">
              <a:extLst>
                <a:ext uri="{FF2B5EF4-FFF2-40B4-BE49-F238E27FC236}">
                  <a16:creationId xmlns:a16="http://schemas.microsoft.com/office/drawing/2014/main" id="{1C96A87B-A6AF-49F9-A35C-DBCD32934F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3" y="4199467"/>
              <a:ext cx="11296733" cy="21910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5" name="Rectangle 34">
              <a:extLst>
                <a:ext uri="{FF2B5EF4-FFF2-40B4-BE49-F238E27FC236}">
                  <a16:creationId xmlns:a16="http://schemas.microsoft.com/office/drawing/2014/main" id="{E0996FEB-A7FD-41B5-AC7B-E2ED8B7623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 name="Rectangle 35">
              <a:extLst>
                <a:ext uri="{FF2B5EF4-FFF2-40B4-BE49-F238E27FC236}">
                  <a16:creationId xmlns:a16="http://schemas.microsoft.com/office/drawing/2014/main" id="{7F9DE51B-4C99-46DA-BAA8-AFBACAA90C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7" name="Rectangle 36">
              <a:extLst>
                <a:ext uri="{FF2B5EF4-FFF2-40B4-BE49-F238E27FC236}">
                  <a16:creationId xmlns:a16="http://schemas.microsoft.com/office/drawing/2014/main" id="{2F3AC5DB-7693-457F-ACCC-7E0B50B98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CE155EC5-390F-4CA5-B99B-43A2A6E83013}"/>
              </a:ext>
            </a:extLst>
          </p:cNvPr>
          <p:cNvSpPr>
            <a:spLocks noGrp="1"/>
          </p:cNvSpPr>
          <p:nvPr>
            <p:ph type="title"/>
          </p:nvPr>
        </p:nvSpPr>
        <p:spPr>
          <a:xfrm>
            <a:off x="447536" y="5513434"/>
            <a:ext cx="8245162" cy="864856"/>
          </a:xfrm>
        </p:spPr>
        <p:txBody>
          <a:bodyPr vert="horz" lIns="91440" tIns="45720" rIns="91440" bIns="45720" rtlCol="0" anchor="b" anchorCtr="1">
            <a:noAutofit/>
          </a:bodyPr>
          <a:lstStyle/>
          <a:p>
            <a:pPr algn="ctr">
              <a:lnSpc>
                <a:spcPct val="90000"/>
              </a:lnSpc>
            </a:pPr>
            <a:r>
              <a:rPr lang="en-US" sz="5400">
                <a:solidFill>
                  <a:srgbClr val="FFFFFF"/>
                </a:solidFill>
                <a:latin typeface="Arial" panose="020B0604020202020204" pitchFamily="34" charset="0"/>
                <a:cs typeface="Arial" panose="020B0604020202020204" pitchFamily="34" charset="0"/>
              </a:rPr>
              <a:t>PRELUDE </a:t>
            </a:r>
            <a:br>
              <a:rPr lang="en-US" sz="5400">
                <a:solidFill>
                  <a:srgbClr val="FFFFFF"/>
                </a:solidFill>
                <a:latin typeface="Arial" panose="020B0604020202020204" pitchFamily="34" charset="0"/>
                <a:cs typeface="Arial" panose="020B0604020202020204" pitchFamily="34" charset="0"/>
              </a:rPr>
            </a:br>
            <a:br>
              <a:rPr lang="en-US" sz="3600">
                <a:solidFill>
                  <a:srgbClr val="FFFFFF"/>
                </a:solidFill>
                <a:latin typeface="Arial" panose="020B0604020202020204" pitchFamily="34" charset="0"/>
                <a:cs typeface="Arial" panose="020B0604020202020204" pitchFamily="34" charset="0"/>
              </a:rPr>
            </a:br>
            <a:r>
              <a:rPr lang="en-US" sz="3600">
                <a:solidFill>
                  <a:srgbClr val="FFFFFF"/>
                </a:solidFill>
                <a:latin typeface="Arial" panose="020B0604020202020204" pitchFamily="34" charset="0"/>
                <a:cs typeface="Arial" panose="020B0604020202020204" pitchFamily="34" charset="0"/>
              </a:rPr>
              <a:t> </a:t>
            </a:r>
            <a:endParaRPr lang="en-US" sz="3600" dirty="0">
              <a:solidFill>
                <a:srgbClr val="FFFFFF"/>
              </a:solidFill>
              <a:latin typeface="Arial" panose="020B0604020202020204" pitchFamily="34" charset="0"/>
              <a:cs typeface="Arial" panose="020B0604020202020204" pitchFamily="34" charset="0"/>
            </a:endParaRPr>
          </a:p>
        </p:txBody>
      </p:sp>
      <p:pic>
        <p:nvPicPr>
          <p:cNvPr id="6" name="Picture 5" descr="An open book with a bright light coming out of it&#10;&#10;AI-generated content may be incorrect.">
            <a:extLst>
              <a:ext uri="{FF2B5EF4-FFF2-40B4-BE49-F238E27FC236}">
                <a16:creationId xmlns:a16="http://schemas.microsoft.com/office/drawing/2014/main" id="{1E74DB60-E82D-C08C-214F-B5ED58758E6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47536" y="0"/>
            <a:ext cx="8245161" cy="4187192"/>
          </a:xfrm>
          <a:prstGeom prst="rect">
            <a:avLst/>
          </a:prstGeom>
        </p:spPr>
      </p:pic>
      <p:pic>
        <p:nvPicPr>
          <p:cNvPr id="4" name="Picture 3">
            <a:extLst>
              <a:ext uri="{FF2B5EF4-FFF2-40B4-BE49-F238E27FC236}">
                <a16:creationId xmlns:a16="http://schemas.microsoft.com/office/drawing/2014/main" id="{5123876A-20C7-472C-A71B-F5CD171EB996}"/>
              </a:ext>
            </a:extLst>
          </p:cNvPr>
          <p:cNvPicPr>
            <a:picLocks noChangeAspect="1"/>
          </p:cNvPicPr>
          <p:nvPr/>
        </p:nvPicPr>
        <p:blipFill rotWithShape="1">
          <a:blip r:embed="rId5"/>
          <a:srcRect r="-1" b="20163"/>
          <a:stretch/>
        </p:blipFill>
        <p:spPr>
          <a:xfrm>
            <a:off x="331133" y="1481459"/>
            <a:ext cx="2273771" cy="4801834"/>
          </a:xfrm>
          <a:prstGeom prst="rect">
            <a:avLst/>
          </a:prstGeom>
        </p:spPr>
      </p:pic>
    </p:spTree>
    <p:extLst>
      <p:ext uri="{BB962C8B-B14F-4D97-AF65-F5344CB8AC3E}">
        <p14:creationId xmlns:p14="http://schemas.microsoft.com/office/powerpoint/2010/main" val="3001111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8" name="Rectangle 60">
            <a:extLst>
              <a:ext uri="{FF2B5EF4-FFF2-40B4-BE49-F238E27FC236}">
                <a16:creationId xmlns:a16="http://schemas.microsoft.com/office/drawing/2014/main" id="{7E734232-46A8-4884-9A59-B7E3BA4BC3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31" descr="Logo&#10;&#10;Description automatically generated">
            <a:extLst>
              <a:ext uri="{FF2B5EF4-FFF2-40B4-BE49-F238E27FC236}">
                <a16:creationId xmlns:a16="http://schemas.microsoft.com/office/drawing/2014/main" id="{0924E7F4-B700-4E3A-9256-684607E45794}"/>
              </a:ext>
            </a:extLst>
          </p:cNvPr>
          <p:cNvPicPr>
            <a:picLocks noChangeAspect="1"/>
          </p:cNvPicPr>
          <p:nvPr/>
        </p:nvPicPr>
        <p:blipFill rotWithShape="1">
          <a:blip r:embed="rId3">
            <a:extLst>
              <a:ext uri="{28A0092B-C50C-407E-A947-70E740481C1C}">
                <a14:useLocalDpi xmlns:a14="http://schemas.microsoft.com/office/drawing/2010/main" val="0"/>
              </a:ext>
            </a:extLst>
          </a:blip>
          <a:srcRect r="3" b="17713"/>
          <a:stretch/>
        </p:blipFill>
        <p:spPr>
          <a:xfrm>
            <a:off x="20" y="-8371"/>
            <a:ext cx="3028933" cy="4470815"/>
          </a:xfrm>
          <a:prstGeom prst="rect">
            <a:avLst/>
          </a:prstGeom>
        </p:spPr>
      </p:pic>
      <p:pic>
        <p:nvPicPr>
          <p:cNvPr id="31" name="Picture 3" descr="Hot chocolate in a cafe facing window">
            <a:extLst>
              <a:ext uri="{FF2B5EF4-FFF2-40B4-BE49-F238E27FC236}">
                <a16:creationId xmlns:a16="http://schemas.microsoft.com/office/drawing/2014/main" id="{5860944F-2528-4B8C-9688-BE3A79CA28A1}"/>
              </a:ext>
            </a:extLst>
          </p:cNvPr>
          <p:cNvPicPr>
            <a:picLocks noChangeAspect="1"/>
          </p:cNvPicPr>
          <p:nvPr/>
        </p:nvPicPr>
        <p:blipFill rotWithShape="1">
          <a:blip r:embed="rId4"/>
          <a:srcRect l="30023" r="24329" b="2"/>
          <a:stretch/>
        </p:blipFill>
        <p:spPr>
          <a:xfrm>
            <a:off x="3028950" y="-8371"/>
            <a:ext cx="6115050" cy="4470815"/>
          </a:xfrm>
          <a:prstGeom prst="rect">
            <a:avLst/>
          </a:prstGeom>
        </p:spPr>
      </p:pic>
      <p:sp>
        <p:nvSpPr>
          <p:cNvPr id="70" name="Rectangle 62">
            <a:extLst>
              <a:ext uri="{FF2B5EF4-FFF2-40B4-BE49-F238E27FC236}">
                <a16:creationId xmlns:a16="http://schemas.microsoft.com/office/drawing/2014/main" id="{D346B8D2-3218-41A5-B817-9ABFB108C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4462444"/>
            <a:ext cx="9143999" cy="2394056"/>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Rectangle 64">
            <a:extLst>
              <a:ext uri="{FF2B5EF4-FFF2-40B4-BE49-F238E27FC236}">
                <a16:creationId xmlns:a16="http://schemas.microsoft.com/office/drawing/2014/main" id="{51E014CA-4279-4E70-AC56-0BBEBF92C2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464543"/>
            <a:ext cx="6086474" cy="23919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Rectangle 66">
            <a:extLst>
              <a:ext uri="{FF2B5EF4-FFF2-40B4-BE49-F238E27FC236}">
                <a16:creationId xmlns:a16="http://schemas.microsoft.com/office/drawing/2014/main" id="{28B3DCF8-9D1E-4907-B1EC-98D11BC16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77" y="4462444"/>
            <a:ext cx="9147477" cy="2394056"/>
          </a:xfrm>
          <a:prstGeom prst="rect">
            <a:avLst/>
          </a:prstGeom>
          <a:gradFill>
            <a:gsLst>
              <a:gs pos="0">
                <a:srgbClr val="000000">
                  <a:alpha val="71765"/>
                </a:srgbClr>
              </a:gs>
              <a:gs pos="100000">
                <a:schemeClr val="accent1">
                  <a:alpha val="24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Rectangle 68">
            <a:extLst>
              <a:ext uri="{FF2B5EF4-FFF2-40B4-BE49-F238E27FC236}">
                <a16:creationId xmlns:a16="http://schemas.microsoft.com/office/drawing/2014/main" id="{88D6B9EF-FF47-487C-8B82-F9F2B9A54A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2" y="4466372"/>
            <a:ext cx="3057523" cy="2390128"/>
          </a:xfrm>
          <a:prstGeom prst="rect">
            <a:avLst/>
          </a:prstGeom>
          <a:gradFill>
            <a:gsLst>
              <a:gs pos="19000">
                <a:srgbClr val="000000">
                  <a:alpha val="62000"/>
                </a:srgbClr>
              </a:gs>
              <a:gs pos="100000">
                <a:schemeClr val="accent1">
                  <a:lumMod val="75000"/>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Rectangle 70">
            <a:extLst>
              <a:ext uri="{FF2B5EF4-FFF2-40B4-BE49-F238E27FC236}">
                <a16:creationId xmlns:a16="http://schemas.microsoft.com/office/drawing/2014/main" id="{F132CC3B-51BD-4247-90B0-17E297F816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4469521"/>
            <a:ext cx="9144000" cy="1933375"/>
          </a:xfrm>
          <a:prstGeom prst="rect">
            <a:avLst/>
          </a:prstGeom>
          <a:gradFill>
            <a:gsLst>
              <a:gs pos="0">
                <a:srgbClr val="000000">
                  <a:alpha val="0"/>
                </a:srgbClr>
              </a:gs>
              <a:gs pos="99000">
                <a:schemeClr val="accent1">
                  <a:lumMod val="50000"/>
                  <a:alpha val="5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0205AFEB-6768-4A82-A0F0-8F9CDD9934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4834054">
            <a:off x="4671871" y="2834156"/>
            <a:ext cx="3118759" cy="3479948"/>
          </a:xfrm>
          <a:custGeom>
            <a:avLst/>
            <a:gdLst>
              <a:gd name="connsiteX0" fmla="*/ 3118759 w 3118759"/>
              <a:gd name="connsiteY0" fmla="*/ 79510 h 4639931"/>
              <a:gd name="connsiteX1" fmla="*/ 1204940 w 3118759"/>
              <a:gd name="connsiteY1" fmla="*/ 4639931 h 4639931"/>
              <a:gd name="connsiteX2" fmla="*/ 1103495 w 3118759"/>
              <a:gd name="connsiteY2" fmla="*/ 4578302 h 4639931"/>
              <a:gd name="connsiteX3" fmla="*/ 0 w 3118759"/>
              <a:gd name="connsiteY3" fmla="*/ 2502877 h 4639931"/>
              <a:gd name="connsiteX4" fmla="*/ 2502877 w 3118759"/>
              <a:gd name="connsiteY4" fmla="*/ 0 h 4639931"/>
              <a:gd name="connsiteX5" fmla="*/ 3007294 w 3118759"/>
              <a:gd name="connsiteY5" fmla="*/ 50850 h 463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8759" h="4639931">
                <a:moveTo>
                  <a:pt x="3118759" y="79510"/>
                </a:moveTo>
                <a:lnTo>
                  <a:pt x="1204940" y="4639931"/>
                </a:lnTo>
                <a:lnTo>
                  <a:pt x="1103495" y="4578302"/>
                </a:lnTo>
                <a:cubicBezTo>
                  <a:pt x="437725" y="4128517"/>
                  <a:pt x="0" y="3366815"/>
                  <a:pt x="0" y="2502877"/>
                </a:cubicBezTo>
                <a:cubicBezTo>
                  <a:pt x="0" y="1120576"/>
                  <a:pt x="1120576" y="0"/>
                  <a:pt x="2502877" y="0"/>
                </a:cubicBezTo>
                <a:cubicBezTo>
                  <a:pt x="2675665" y="0"/>
                  <a:pt x="2844363" y="17509"/>
                  <a:pt x="3007294" y="50850"/>
                </a:cubicBezTo>
                <a:close/>
              </a:path>
            </a:pathLst>
          </a:custGeom>
          <a:gradFill>
            <a:gsLst>
              <a:gs pos="31000">
                <a:schemeClr val="accent1">
                  <a:alpha val="0"/>
                </a:schemeClr>
              </a:gs>
              <a:gs pos="85000">
                <a:schemeClr val="accent1">
                  <a:alpha val="1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22AEF66F-E522-4B0B-B632-239CB6C906FB}"/>
              </a:ext>
            </a:extLst>
          </p:cNvPr>
          <p:cNvSpPr/>
          <p:nvPr/>
        </p:nvSpPr>
        <p:spPr>
          <a:xfrm>
            <a:off x="1218019" y="5786825"/>
            <a:ext cx="7086602" cy="864318"/>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dirty="0">
                <a:ln w="0"/>
                <a:solidFill>
                  <a:srgbClr val="FFFFFF"/>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WELCOME</a:t>
            </a:r>
            <a:br>
              <a:rPr kumimoji="0" lang="en-US" sz="4800" b="1" i="0" u="none" strike="noStrike" kern="1200" cap="none" spc="0" normalizeH="0" baseline="0" noProof="0" dirty="0">
                <a:ln w="0"/>
                <a:solidFill>
                  <a:srgbClr val="FFFFFF"/>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br>
            <a:r>
              <a:rPr kumimoji="0" lang="en-US" sz="4800" b="1" i="0" u="none" strike="noStrike" kern="1200" cap="none" spc="0" normalizeH="0" baseline="0" noProof="0" dirty="0">
                <a:ln w="0"/>
                <a:solidFill>
                  <a:srgbClr val="FFFFFF"/>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&amp; </a:t>
            </a:r>
            <a:br>
              <a:rPr kumimoji="0" lang="en-US" sz="4800" b="1" i="0" u="none" strike="noStrike" kern="1200" cap="none" spc="0" normalizeH="0" baseline="0" noProof="0" dirty="0">
                <a:ln w="0"/>
                <a:solidFill>
                  <a:srgbClr val="FFFFFF"/>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br>
            <a:r>
              <a:rPr kumimoji="0" lang="en-US" sz="4800" b="1" i="0" u="none" strike="noStrike" kern="1200" cap="none" spc="0" normalizeH="0" baseline="0" noProof="0" dirty="0">
                <a:ln w="0"/>
                <a:solidFill>
                  <a:srgbClr val="FFFFFF"/>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ANNOUNCEMENTS</a:t>
            </a:r>
          </a:p>
        </p:txBody>
      </p:sp>
    </p:spTree>
    <p:extLst>
      <p:ext uri="{BB962C8B-B14F-4D97-AF65-F5344CB8AC3E}">
        <p14:creationId xmlns:p14="http://schemas.microsoft.com/office/powerpoint/2010/main" val="34427234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8" name="Rectangle 60">
            <a:extLst>
              <a:ext uri="{FF2B5EF4-FFF2-40B4-BE49-F238E27FC236}">
                <a16:creationId xmlns:a16="http://schemas.microsoft.com/office/drawing/2014/main" id="{7E734232-46A8-4884-9A59-B7E3BA4BC3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Rectangle 62">
            <a:extLst>
              <a:ext uri="{FF2B5EF4-FFF2-40B4-BE49-F238E27FC236}">
                <a16:creationId xmlns:a16="http://schemas.microsoft.com/office/drawing/2014/main" id="{D346B8D2-3218-41A5-B817-9ABFB108C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4462444"/>
            <a:ext cx="9143999" cy="2394056"/>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Rectangle 64">
            <a:extLst>
              <a:ext uri="{FF2B5EF4-FFF2-40B4-BE49-F238E27FC236}">
                <a16:creationId xmlns:a16="http://schemas.microsoft.com/office/drawing/2014/main" id="{51E014CA-4279-4E70-AC56-0BBEBF92C2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464543"/>
            <a:ext cx="6086474" cy="23919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Rectangle 66">
            <a:extLst>
              <a:ext uri="{FF2B5EF4-FFF2-40B4-BE49-F238E27FC236}">
                <a16:creationId xmlns:a16="http://schemas.microsoft.com/office/drawing/2014/main" id="{28B3DCF8-9D1E-4907-B1EC-98D11BC16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77" y="4462444"/>
            <a:ext cx="9147477" cy="2394056"/>
          </a:xfrm>
          <a:prstGeom prst="rect">
            <a:avLst/>
          </a:prstGeom>
          <a:gradFill>
            <a:gsLst>
              <a:gs pos="0">
                <a:srgbClr val="000000">
                  <a:alpha val="71765"/>
                </a:srgbClr>
              </a:gs>
              <a:gs pos="100000">
                <a:schemeClr val="accent1">
                  <a:alpha val="24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Rectangle 68">
            <a:extLst>
              <a:ext uri="{FF2B5EF4-FFF2-40B4-BE49-F238E27FC236}">
                <a16:creationId xmlns:a16="http://schemas.microsoft.com/office/drawing/2014/main" id="{88D6B9EF-FF47-487C-8B82-F9F2B9A54A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2" y="4466372"/>
            <a:ext cx="3057523" cy="2390128"/>
          </a:xfrm>
          <a:prstGeom prst="rect">
            <a:avLst/>
          </a:prstGeom>
          <a:gradFill>
            <a:gsLst>
              <a:gs pos="19000">
                <a:srgbClr val="000000">
                  <a:alpha val="62000"/>
                </a:srgbClr>
              </a:gs>
              <a:gs pos="100000">
                <a:schemeClr val="accent1">
                  <a:lumMod val="75000"/>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Rectangle 70">
            <a:extLst>
              <a:ext uri="{FF2B5EF4-FFF2-40B4-BE49-F238E27FC236}">
                <a16:creationId xmlns:a16="http://schemas.microsoft.com/office/drawing/2014/main" id="{F132CC3B-51BD-4247-90B0-17E297F816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4469521"/>
            <a:ext cx="9144000" cy="1933375"/>
          </a:xfrm>
          <a:prstGeom prst="rect">
            <a:avLst/>
          </a:prstGeom>
          <a:gradFill>
            <a:gsLst>
              <a:gs pos="0">
                <a:srgbClr val="000000">
                  <a:alpha val="0"/>
                </a:srgbClr>
              </a:gs>
              <a:gs pos="99000">
                <a:schemeClr val="accent1">
                  <a:lumMod val="50000"/>
                  <a:alpha val="5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0205AFEB-6768-4A82-A0F0-8F9CDD9934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4834054">
            <a:off x="4671871" y="2834156"/>
            <a:ext cx="3118759" cy="3479948"/>
          </a:xfrm>
          <a:custGeom>
            <a:avLst/>
            <a:gdLst>
              <a:gd name="connsiteX0" fmla="*/ 3118759 w 3118759"/>
              <a:gd name="connsiteY0" fmla="*/ 79510 h 4639931"/>
              <a:gd name="connsiteX1" fmla="*/ 1204940 w 3118759"/>
              <a:gd name="connsiteY1" fmla="*/ 4639931 h 4639931"/>
              <a:gd name="connsiteX2" fmla="*/ 1103495 w 3118759"/>
              <a:gd name="connsiteY2" fmla="*/ 4578302 h 4639931"/>
              <a:gd name="connsiteX3" fmla="*/ 0 w 3118759"/>
              <a:gd name="connsiteY3" fmla="*/ 2502877 h 4639931"/>
              <a:gd name="connsiteX4" fmla="*/ 2502877 w 3118759"/>
              <a:gd name="connsiteY4" fmla="*/ 0 h 4639931"/>
              <a:gd name="connsiteX5" fmla="*/ 3007294 w 3118759"/>
              <a:gd name="connsiteY5" fmla="*/ 50850 h 463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8759" h="4639931">
                <a:moveTo>
                  <a:pt x="3118759" y="79510"/>
                </a:moveTo>
                <a:lnTo>
                  <a:pt x="1204940" y="4639931"/>
                </a:lnTo>
                <a:lnTo>
                  <a:pt x="1103495" y="4578302"/>
                </a:lnTo>
                <a:cubicBezTo>
                  <a:pt x="437725" y="4128517"/>
                  <a:pt x="0" y="3366815"/>
                  <a:pt x="0" y="2502877"/>
                </a:cubicBezTo>
                <a:cubicBezTo>
                  <a:pt x="0" y="1120576"/>
                  <a:pt x="1120576" y="0"/>
                  <a:pt x="2502877" y="0"/>
                </a:cubicBezTo>
                <a:cubicBezTo>
                  <a:pt x="2675665" y="0"/>
                  <a:pt x="2844363" y="17509"/>
                  <a:pt x="3007294" y="50850"/>
                </a:cubicBezTo>
                <a:close/>
              </a:path>
            </a:pathLst>
          </a:custGeom>
          <a:gradFill>
            <a:gsLst>
              <a:gs pos="31000">
                <a:schemeClr val="accent1">
                  <a:alpha val="0"/>
                </a:schemeClr>
              </a:gs>
              <a:gs pos="85000">
                <a:schemeClr val="accent1">
                  <a:alpha val="1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22AEF66F-E522-4B0B-B632-239CB6C906FB}"/>
              </a:ext>
            </a:extLst>
          </p:cNvPr>
          <p:cNvSpPr/>
          <p:nvPr/>
        </p:nvSpPr>
        <p:spPr>
          <a:xfrm>
            <a:off x="1234061" y="5102773"/>
            <a:ext cx="7086602" cy="864318"/>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en-US" sz="4800" b="1" dirty="0">
                <a:ln w="0"/>
                <a:solidFill>
                  <a:srgbClr val="FFFF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Birthday/Anniversary</a:t>
            </a:r>
            <a:endParaRPr kumimoji="0" lang="en-US" sz="4800" b="1" i="0" u="none" strike="noStrike" kern="1200" cap="none" spc="0" normalizeH="0" baseline="0" noProof="0" dirty="0">
              <a:ln w="0"/>
              <a:solidFill>
                <a:srgbClr val="FFFFFF"/>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pic>
        <p:nvPicPr>
          <p:cNvPr id="4" name="Picture 3" descr="A logo for a anniversary&#10;&#10;Description automatically generated">
            <a:extLst>
              <a:ext uri="{FF2B5EF4-FFF2-40B4-BE49-F238E27FC236}">
                <a16:creationId xmlns:a16="http://schemas.microsoft.com/office/drawing/2014/main" id="{18387213-3FF7-20D2-0397-324E5A261C8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75278" y="1776416"/>
            <a:ext cx="6467321" cy="3084321"/>
          </a:xfrm>
          <a:prstGeom prst="rect">
            <a:avLst/>
          </a:prstGeom>
        </p:spPr>
      </p:pic>
      <p:pic>
        <p:nvPicPr>
          <p:cNvPr id="9" name="Picture 8" descr="A colorful balloons with text overlay&#10;&#10;Description automatically generated">
            <a:extLst>
              <a:ext uri="{FF2B5EF4-FFF2-40B4-BE49-F238E27FC236}">
                <a16:creationId xmlns:a16="http://schemas.microsoft.com/office/drawing/2014/main" id="{906D150B-EA65-773A-B213-C61E95335C13}"/>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676674" y="13185"/>
            <a:ext cx="6467321" cy="2759807"/>
          </a:xfrm>
          <a:prstGeom prst="rect">
            <a:avLst/>
          </a:prstGeom>
        </p:spPr>
      </p:pic>
    </p:spTree>
    <p:extLst>
      <p:ext uri="{BB962C8B-B14F-4D97-AF65-F5344CB8AC3E}">
        <p14:creationId xmlns:p14="http://schemas.microsoft.com/office/powerpoint/2010/main" val="2942388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7E734232-46A8-4884-9A59-B7E3BA4BC3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D346B8D2-3218-41A5-B817-9ABFB108C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60724"/>
            <a:ext cx="9143999" cy="1595775"/>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51E014CA-4279-4E70-AC56-0BBEBF92C2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262225"/>
            <a:ext cx="6086474" cy="1594275"/>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28B3DCF8-9D1E-4907-B1EC-98D11BC16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77" y="5262226"/>
            <a:ext cx="9147477" cy="1594274"/>
          </a:xfrm>
          <a:prstGeom prst="rect">
            <a:avLst/>
          </a:prstGeom>
          <a:gradFill>
            <a:gsLst>
              <a:gs pos="0">
                <a:srgbClr val="000000">
                  <a:alpha val="71765"/>
                </a:srgbClr>
              </a:gs>
              <a:gs pos="100000">
                <a:schemeClr val="accent1">
                  <a:alpha val="24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88D6B9EF-FF47-487C-8B82-F9F2B9A54A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2" y="5262224"/>
            <a:ext cx="3057522" cy="1594275"/>
          </a:xfrm>
          <a:prstGeom prst="rect">
            <a:avLst/>
          </a:prstGeom>
          <a:gradFill>
            <a:gsLst>
              <a:gs pos="19000">
                <a:srgbClr val="000000">
                  <a:alpha val="62000"/>
                </a:srgbClr>
              </a:gs>
              <a:gs pos="100000">
                <a:schemeClr val="accent1">
                  <a:lumMod val="75000"/>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5717D090-7948-433A-AED2-EA1A98E6F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69003" y="1483311"/>
            <a:ext cx="1594274" cy="9144000"/>
          </a:xfrm>
          <a:prstGeom prst="rect">
            <a:avLst/>
          </a:prstGeom>
          <a:gradFill>
            <a:gsLst>
              <a:gs pos="16000">
                <a:schemeClr val="accent1">
                  <a:alpha val="0"/>
                </a:schemeClr>
              </a:gs>
              <a:gs pos="99000">
                <a:srgbClr val="000000">
                  <a:alpha val="70000"/>
                </a:srgb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D618C3E8-8260-4E23-8BA1-C2C3E80BE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98" y="5282206"/>
            <a:ext cx="9144198" cy="1153314"/>
          </a:xfrm>
          <a:prstGeom prst="rect">
            <a:avLst/>
          </a:prstGeom>
          <a:gradFill>
            <a:gsLst>
              <a:gs pos="28000">
                <a:schemeClr val="accent1">
                  <a:lumMod val="75000"/>
                  <a:alpha val="11000"/>
                </a:schemeClr>
              </a:gs>
              <a:gs pos="100000">
                <a:schemeClr val="accent1">
                  <a:alpha val="26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8B30FF2A-6D3F-405D-92B6-0283083A8EA3}"/>
              </a:ext>
            </a:extLst>
          </p:cNvPr>
          <p:cNvSpPr txBox="1"/>
          <p:nvPr/>
        </p:nvSpPr>
        <p:spPr>
          <a:xfrm>
            <a:off x="524784" y="5588000"/>
            <a:ext cx="5150458" cy="92059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CALL TO WORSHIP</a:t>
            </a:r>
          </a:p>
        </p:txBody>
      </p:sp>
      <p:pic>
        <p:nvPicPr>
          <p:cNvPr id="2" name="Picture 1" descr="A group of people holding hands&#10;&#10;Description automatically generated with medium confidence">
            <a:extLst>
              <a:ext uri="{FF2B5EF4-FFF2-40B4-BE49-F238E27FC236}">
                <a16:creationId xmlns:a16="http://schemas.microsoft.com/office/drawing/2014/main" id="{8CF2D511-A460-E9DF-B8CC-8D7BE34066F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812175" y="5552"/>
            <a:ext cx="7334208" cy="5268844"/>
          </a:xfrm>
          <a:prstGeom prst="rect">
            <a:avLst/>
          </a:prstGeom>
        </p:spPr>
      </p:pic>
      <p:pic>
        <p:nvPicPr>
          <p:cNvPr id="14" name="Picture 13" descr="Logo&#10;&#10;Description automatically generated">
            <a:extLst>
              <a:ext uri="{FF2B5EF4-FFF2-40B4-BE49-F238E27FC236}">
                <a16:creationId xmlns:a16="http://schemas.microsoft.com/office/drawing/2014/main" id="{67BDB9C3-8A00-41BB-A7C6-AF35B2D87119}"/>
              </a:ext>
            </a:extLst>
          </p:cNvPr>
          <p:cNvPicPr>
            <a:picLocks noChangeAspect="1"/>
          </p:cNvPicPr>
          <p:nvPr/>
        </p:nvPicPr>
        <p:blipFill rotWithShape="1">
          <a:blip r:embed="rId4">
            <a:extLst>
              <a:ext uri="{28A0092B-C50C-407E-A947-70E740481C1C}">
                <a14:useLocalDpi xmlns:a14="http://schemas.microsoft.com/office/drawing/2010/main" val="0"/>
              </a:ext>
            </a:extLst>
          </a:blip>
          <a:srcRect r="3" b="2968"/>
          <a:stretch/>
        </p:blipFill>
        <p:spPr>
          <a:xfrm>
            <a:off x="20" y="1"/>
            <a:ext cx="3028933" cy="5271924"/>
          </a:xfrm>
          <a:prstGeom prst="rect">
            <a:avLst/>
          </a:prstGeom>
        </p:spPr>
      </p:pic>
    </p:spTree>
    <p:extLst>
      <p:ext uri="{BB962C8B-B14F-4D97-AF65-F5344CB8AC3E}">
        <p14:creationId xmlns:p14="http://schemas.microsoft.com/office/powerpoint/2010/main" val="19493209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A0C21D-52BD-A1EC-9CFA-A5F8D5BBECA2}"/>
              </a:ext>
            </a:extLst>
          </p:cNvPr>
          <p:cNvPicPr>
            <a:picLocks noChangeAspect="1"/>
          </p:cNvPicPr>
          <p:nvPr/>
        </p:nvPicPr>
        <p:blipFill rotWithShape="1">
          <a:blip r:embed="rId3"/>
          <a:srcRect r="25354"/>
          <a:stretch/>
        </p:blipFill>
        <p:spPr>
          <a:xfrm>
            <a:off x="30253" y="-9268"/>
            <a:ext cx="544934" cy="1139351"/>
          </a:xfrm>
          <a:prstGeom prst="rect">
            <a:avLst/>
          </a:prstGeom>
        </p:spPr>
      </p:pic>
      <p:sp>
        <p:nvSpPr>
          <p:cNvPr id="3" name="TextBox 2">
            <a:extLst>
              <a:ext uri="{FF2B5EF4-FFF2-40B4-BE49-F238E27FC236}">
                <a16:creationId xmlns:a16="http://schemas.microsoft.com/office/drawing/2014/main" id="{AF70AB6B-F999-344A-B3F7-C0B880A36943}"/>
              </a:ext>
            </a:extLst>
          </p:cNvPr>
          <p:cNvSpPr txBox="1"/>
          <p:nvPr/>
        </p:nvSpPr>
        <p:spPr>
          <a:xfrm>
            <a:off x="418223" y="685537"/>
            <a:ext cx="8695524" cy="6443569"/>
          </a:xfrm>
          <a:prstGeom prst="rect">
            <a:avLst/>
          </a:prstGeom>
        </p:spPr>
        <p:txBody>
          <a:bodyPr vert="horz" lIns="91440" tIns="45720" rIns="91440" bIns="45720" rtlCol="0" anchor="ctr">
            <a:normAutofit fontScale="25000" lnSpcReduction="20000"/>
          </a:bodyPr>
          <a:lstStyle/>
          <a:p>
            <a:pPr defTabSz="457200">
              <a:spcBef>
                <a:spcPct val="20000"/>
              </a:spcBef>
              <a:spcAft>
                <a:spcPts val="600"/>
              </a:spcAft>
              <a:buClr>
                <a:srgbClr val="FF0049"/>
              </a:buClr>
              <a:buSzPct val="92000"/>
            </a:pPr>
            <a:r>
              <a:rPr lang="en-US" sz="16800" b="1" dirty="0">
                <a:solidFill>
                  <a:schemeClr val="tx2"/>
                </a:solidFill>
                <a:latin typeface="Arial" panose="020B0604020202020204" pitchFamily="34" charset="0"/>
                <a:cs typeface="Arial" panose="020B0604020202020204" pitchFamily="34" charset="0"/>
              </a:rPr>
              <a:t>Leader: </a:t>
            </a:r>
            <a:r>
              <a:rPr lang="en-US" sz="16800" dirty="0">
                <a:solidFill>
                  <a:schemeClr val="tx2"/>
                </a:solidFill>
                <a:latin typeface="Arial" panose="020B0604020202020204" pitchFamily="34" charset="0"/>
                <a:cs typeface="Arial" panose="020B0604020202020204" pitchFamily="34" charset="0"/>
              </a:rPr>
              <a:t>Give thanks to God,</a:t>
            </a:r>
          </a:p>
          <a:p>
            <a:pPr defTabSz="457200">
              <a:spcBef>
                <a:spcPct val="20000"/>
              </a:spcBef>
              <a:spcAft>
                <a:spcPts val="600"/>
              </a:spcAft>
              <a:buClr>
                <a:srgbClr val="FF0049"/>
              </a:buClr>
              <a:buSzPct val="92000"/>
            </a:pPr>
            <a:endParaRPr lang="en-US" sz="7200" dirty="0">
              <a:solidFill>
                <a:schemeClr val="tx2"/>
              </a:solidFill>
              <a:latin typeface="Arial" panose="020B0604020202020204" pitchFamily="34" charset="0"/>
              <a:cs typeface="Arial" panose="020B0604020202020204" pitchFamily="34" charset="0"/>
            </a:endParaRPr>
          </a:p>
          <a:p>
            <a:pPr defTabSz="457200">
              <a:spcBef>
                <a:spcPct val="20000"/>
              </a:spcBef>
              <a:spcAft>
                <a:spcPts val="600"/>
              </a:spcAft>
              <a:buClr>
                <a:srgbClr val="FF0049"/>
              </a:buClr>
              <a:buSzPct val="92000"/>
            </a:pPr>
            <a:r>
              <a:rPr lang="en-US" sz="16800" b="1" dirty="0">
                <a:solidFill>
                  <a:schemeClr val="tx2"/>
                </a:solidFill>
                <a:latin typeface="Arial" panose="020B0604020202020204" pitchFamily="34" charset="0"/>
                <a:cs typeface="Arial" panose="020B0604020202020204" pitchFamily="34" charset="0"/>
              </a:rPr>
              <a:t>People: For God's steadfast love lasts forever.</a:t>
            </a:r>
          </a:p>
          <a:p>
            <a:pPr defTabSz="457200">
              <a:spcBef>
                <a:spcPct val="20000"/>
              </a:spcBef>
              <a:spcAft>
                <a:spcPts val="600"/>
              </a:spcAft>
              <a:buClr>
                <a:srgbClr val="FF0049"/>
              </a:buClr>
              <a:buSzPct val="92000"/>
            </a:pPr>
            <a:endParaRPr lang="en-US" sz="7200" b="1" dirty="0">
              <a:solidFill>
                <a:schemeClr val="tx2"/>
              </a:solidFill>
              <a:latin typeface="Arial" panose="020B0604020202020204" pitchFamily="34" charset="0"/>
              <a:cs typeface="Arial" panose="020B0604020202020204" pitchFamily="34" charset="0"/>
            </a:endParaRPr>
          </a:p>
          <a:p>
            <a:pPr defTabSz="457200">
              <a:spcBef>
                <a:spcPct val="20000"/>
              </a:spcBef>
              <a:spcAft>
                <a:spcPts val="600"/>
              </a:spcAft>
              <a:buClr>
                <a:srgbClr val="FF0049"/>
              </a:buClr>
              <a:buSzPct val="92000"/>
            </a:pPr>
            <a:r>
              <a:rPr lang="en-US" sz="16800" b="1" dirty="0">
                <a:solidFill>
                  <a:schemeClr val="tx2"/>
                </a:solidFill>
                <a:latin typeface="Arial" panose="020B0604020202020204" pitchFamily="34" charset="0"/>
                <a:cs typeface="Arial" panose="020B0604020202020204" pitchFamily="34" charset="0"/>
              </a:rPr>
              <a:t>Leader: </a:t>
            </a:r>
            <a:r>
              <a:rPr lang="en-US" sz="16800" dirty="0">
                <a:solidFill>
                  <a:schemeClr val="tx2"/>
                </a:solidFill>
                <a:latin typeface="Arial" panose="020B0604020202020204" pitchFamily="34" charset="0"/>
                <a:cs typeface="Arial" panose="020B0604020202020204" pitchFamily="34" charset="0"/>
              </a:rPr>
              <a:t>God accompanies us in our distress, </a:t>
            </a:r>
          </a:p>
          <a:p>
            <a:pPr defTabSz="457200">
              <a:spcBef>
                <a:spcPct val="20000"/>
              </a:spcBef>
              <a:spcAft>
                <a:spcPts val="600"/>
              </a:spcAft>
              <a:buClr>
                <a:srgbClr val="FF0049"/>
              </a:buClr>
              <a:buSzPct val="92000"/>
            </a:pPr>
            <a:endParaRPr lang="en-US" sz="7200" dirty="0">
              <a:solidFill>
                <a:schemeClr val="tx2"/>
              </a:solidFill>
              <a:latin typeface="Arial" panose="020B0604020202020204" pitchFamily="34" charset="0"/>
              <a:cs typeface="Arial" panose="020B0604020202020204" pitchFamily="34" charset="0"/>
            </a:endParaRPr>
          </a:p>
          <a:p>
            <a:pPr defTabSz="457200">
              <a:spcBef>
                <a:spcPct val="20000"/>
              </a:spcBef>
              <a:spcAft>
                <a:spcPts val="600"/>
              </a:spcAft>
              <a:buClr>
                <a:srgbClr val="FF0049"/>
              </a:buClr>
              <a:buSzPct val="92000"/>
            </a:pPr>
            <a:r>
              <a:rPr lang="en-US" sz="16800" b="1" dirty="0">
                <a:solidFill>
                  <a:schemeClr val="tx2"/>
                </a:solidFill>
                <a:latin typeface="Arial" panose="020B0604020202020204" pitchFamily="34" charset="0"/>
                <a:cs typeface="Arial" panose="020B0604020202020204" pitchFamily="34" charset="0"/>
              </a:rPr>
              <a:t>People: As we cross the threshold to worship's blessings.</a:t>
            </a:r>
          </a:p>
          <a:p>
            <a:pPr defTabSz="457200">
              <a:spcBef>
                <a:spcPct val="20000"/>
              </a:spcBef>
              <a:spcAft>
                <a:spcPts val="600"/>
              </a:spcAft>
              <a:buClr>
                <a:srgbClr val="FF0049"/>
              </a:buClr>
              <a:buSzPct val="92000"/>
            </a:pPr>
            <a:endParaRPr lang="en-US" sz="16800" b="1" dirty="0">
              <a:solidFill>
                <a:schemeClr val="tx2"/>
              </a:solidFill>
              <a:latin typeface="Arial" panose="020B0604020202020204" pitchFamily="34" charset="0"/>
              <a:cs typeface="Arial" panose="020B0604020202020204" pitchFamily="34" charset="0"/>
            </a:endParaRPr>
          </a:p>
          <a:p>
            <a:pPr defTabSz="457200">
              <a:spcBef>
                <a:spcPct val="20000"/>
              </a:spcBef>
              <a:spcAft>
                <a:spcPts val="600"/>
              </a:spcAft>
              <a:buClr>
                <a:srgbClr val="FF0049"/>
              </a:buClr>
              <a:buSzPct val="92000"/>
              <a:buFont typeface="Wingdings 2" panose="05020102010507070707" pitchFamily="18" charset="2"/>
              <a:buChar char=""/>
            </a:pPr>
            <a:endParaRPr lang="en-US" b="1"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43077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248AD3F-8917-21F7-5B5F-D44412B562B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735521A-E9CC-30E5-8FA2-D40DA2727095}"/>
              </a:ext>
            </a:extLst>
          </p:cNvPr>
          <p:cNvPicPr>
            <a:picLocks noChangeAspect="1"/>
          </p:cNvPicPr>
          <p:nvPr/>
        </p:nvPicPr>
        <p:blipFill rotWithShape="1">
          <a:blip r:embed="rId3"/>
          <a:srcRect r="25354"/>
          <a:stretch/>
        </p:blipFill>
        <p:spPr>
          <a:xfrm>
            <a:off x="30253" y="-9268"/>
            <a:ext cx="544934" cy="1139351"/>
          </a:xfrm>
          <a:prstGeom prst="rect">
            <a:avLst/>
          </a:prstGeom>
        </p:spPr>
      </p:pic>
      <p:sp>
        <p:nvSpPr>
          <p:cNvPr id="3" name="TextBox 2">
            <a:extLst>
              <a:ext uri="{FF2B5EF4-FFF2-40B4-BE49-F238E27FC236}">
                <a16:creationId xmlns:a16="http://schemas.microsoft.com/office/drawing/2014/main" id="{7B6B078A-6B85-3F98-B92E-48E9FE35B45A}"/>
              </a:ext>
            </a:extLst>
          </p:cNvPr>
          <p:cNvSpPr txBox="1"/>
          <p:nvPr/>
        </p:nvSpPr>
        <p:spPr>
          <a:xfrm>
            <a:off x="448476" y="-9268"/>
            <a:ext cx="8695524" cy="6443569"/>
          </a:xfrm>
          <a:prstGeom prst="rect">
            <a:avLst/>
          </a:prstGeom>
        </p:spPr>
        <p:txBody>
          <a:bodyPr vert="horz" lIns="91440" tIns="45720" rIns="91440" bIns="45720" rtlCol="0" anchor="ctr">
            <a:normAutofit fontScale="25000" lnSpcReduction="20000"/>
          </a:bodyPr>
          <a:lstStyle/>
          <a:p>
            <a:pPr defTabSz="457200">
              <a:spcBef>
                <a:spcPct val="20000"/>
              </a:spcBef>
              <a:spcAft>
                <a:spcPts val="600"/>
              </a:spcAft>
              <a:buClr>
                <a:srgbClr val="FF0049"/>
              </a:buClr>
              <a:buSzPct val="92000"/>
            </a:pPr>
            <a:endParaRPr lang="en-US" sz="16800" b="1" dirty="0">
              <a:solidFill>
                <a:schemeClr val="tx2"/>
              </a:solidFill>
              <a:latin typeface="Arial" panose="020B0604020202020204" pitchFamily="34" charset="0"/>
              <a:cs typeface="Arial" panose="020B0604020202020204" pitchFamily="34" charset="0"/>
            </a:endParaRPr>
          </a:p>
          <a:p>
            <a:pPr defTabSz="457200">
              <a:spcBef>
                <a:spcPct val="20000"/>
              </a:spcBef>
              <a:spcAft>
                <a:spcPts val="600"/>
              </a:spcAft>
              <a:buClr>
                <a:srgbClr val="FF0049"/>
              </a:buClr>
              <a:buSzPct val="92000"/>
            </a:pPr>
            <a:r>
              <a:rPr lang="en-US" sz="16800" b="1" dirty="0">
                <a:solidFill>
                  <a:schemeClr val="tx2"/>
                </a:solidFill>
                <a:latin typeface="Arial" panose="020B0604020202020204" pitchFamily="34" charset="0"/>
                <a:cs typeface="Arial" panose="020B0604020202020204" pitchFamily="34" charset="0"/>
              </a:rPr>
              <a:t>Leader: </a:t>
            </a:r>
            <a:r>
              <a:rPr lang="en-US" sz="16800" dirty="0">
                <a:solidFill>
                  <a:schemeClr val="tx2"/>
                </a:solidFill>
                <a:latin typeface="Arial" panose="020B0604020202020204" pitchFamily="34" charset="0"/>
                <a:cs typeface="Arial" panose="020B0604020202020204" pitchFamily="34" charset="0"/>
              </a:rPr>
              <a:t>Give thanks to our God,</a:t>
            </a:r>
          </a:p>
          <a:p>
            <a:pPr defTabSz="457200">
              <a:spcBef>
                <a:spcPct val="20000"/>
              </a:spcBef>
              <a:spcAft>
                <a:spcPts val="600"/>
              </a:spcAft>
              <a:buClr>
                <a:srgbClr val="FF0049"/>
              </a:buClr>
              <a:buSzPct val="92000"/>
            </a:pPr>
            <a:endParaRPr lang="en-US" sz="7200" dirty="0">
              <a:solidFill>
                <a:schemeClr val="tx2"/>
              </a:solidFill>
              <a:latin typeface="Arial" panose="020B0604020202020204" pitchFamily="34" charset="0"/>
              <a:cs typeface="Arial" panose="020B0604020202020204" pitchFamily="34" charset="0"/>
            </a:endParaRPr>
          </a:p>
          <a:p>
            <a:pPr defTabSz="457200">
              <a:spcBef>
                <a:spcPct val="20000"/>
              </a:spcBef>
              <a:spcAft>
                <a:spcPts val="600"/>
              </a:spcAft>
              <a:buClr>
                <a:srgbClr val="FF0049"/>
              </a:buClr>
              <a:buSzPct val="92000"/>
            </a:pPr>
            <a:r>
              <a:rPr lang="en-US" sz="16800" b="1" dirty="0">
                <a:solidFill>
                  <a:schemeClr val="tx2"/>
                </a:solidFill>
                <a:latin typeface="Arial" panose="020B0604020202020204" pitchFamily="34" charset="0"/>
                <a:cs typeface="Arial" panose="020B0604020202020204" pitchFamily="34" charset="0"/>
              </a:rPr>
              <a:t>People: For God's steadfast love abides with us.</a:t>
            </a:r>
          </a:p>
          <a:p>
            <a:pPr defTabSz="457200">
              <a:spcBef>
                <a:spcPct val="20000"/>
              </a:spcBef>
              <a:spcAft>
                <a:spcPts val="600"/>
              </a:spcAft>
              <a:buClr>
                <a:srgbClr val="FF0049"/>
              </a:buClr>
              <a:buSzPct val="92000"/>
            </a:pPr>
            <a:endParaRPr lang="en-US" sz="7200" b="1" dirty="0">
              <a:solidFill>
                <a:schemeClr val="tx2"/>
              </a:solidFill>
              <a:latin typeface="Arial" panose="020B0604020202020204" pitchFamily="34" charset="0"/>
              <a:cs typeface="Arial" panose="020B0604020202020204" pitchFamily="34" charset="0"/>
            </a:endParaRPr>
          </a:p>
          <a:p>
            <a:pPr defTabSz="457200">
              <a:spcBef>
                <a:spcPct val="20000"/>
              </a:spcBef>
              <a:spcAft>
                <a:spcPts val="600"/>
              </a:spcAft>
              <a:buClr>
                <a:srgbClr val="FF0049"/>
              </a:buClr>
              <a:buSzPct val="92000"/>
            </a:pPr>
            <a:r>
              <a:rPr lang="en-US" sz="16800" b="1" dirty="0">
                <a:solidFill>
                  <a:schemeClr val="tx2"/>
                </a:solidFill>
                <a:latin typeface="Arial" panose="020B0604020202020204" pitchFamily="34" charset="0"/>
                <a:cs typeface="Arial" panose="020B0604020202020204" pitchFamily="34" charset="0"/>
              </a:rPr>
              <a:t>Leader: </a:t>
            </a:r>
            <a:r>
              <a:rPr lang="en-US" sz="16800" dirty="0">
                <a:solidFill>
                  <a:schemeClr val="tx2"/>
                </a:solidFill>
                <a:latin typeface="Arial" panose="020B0604020202020204" pitchFamily="34" charset="0"/>
                <a:cs typeface="Arial" panose="020B0604020202020204" pitchFamily="34" charset="0"/>
              </a:rPr>
              <a:t>Let us enter this space for worship, </a:t>
            </a:r>
          </a:p>
          <a:p>
            <a:pPr defTabSz="457200">
              <a:spcBef>
                <a:spcPct val="20000"/>
              </a:spcBef>
              <a:spcAft>
                <a:spcPts val="600"/>
              </a:spcAft>
              <a:buClr>
                <a:srgbClr val="FF0049"/>
              </a:buClr>
              <a:buSzPct val="92000"/>
            </a:pPr>
            <a:endParaRPr lang="en-US" sz="7200" dirty="0">
              <a:solidFill>
                <a:schemeClr val="tx2"/>
              </a:solidFill>
              <a:latin typeface="Arial" panose="020B0604020202020204" pitchFamily="34" charset="0"/>
              <a:cs typeface="Arial" panose="020B0604020202020204" pitchFamily="34" charset="0"/>
            </a:endParaRPr>
          </a:p>
          <a:p>
            <a:pPr defTabSz="457200">
              <a:spcBef>
                <a:spcPct val="20000"/>
              </a:spcBef>
              <a:spcAft>
                <a:spcPts val="600"/>
              </a:spcAft>
              <a:buClr>
                <a:srgbClr val="FF0049"/>
              </a:buClr>
              <a:buSzPct val="92000"/>
            </a:pPr>
            <a:r>
              <a:rPr lang="en-US" sz="16800" b="1" dirty="0">
                <a:solidFill>
                  <a:schemeClr val="tx2"/>
                </a:solidFill>
                <a:latin typeface="Arial" panose="020B0604020202020204" pitchFamily="34" charset="0"/>
                <a:cs typeface="Arial" panose="020B0604020202020204" pitchFamily="34" charset="0"/>
              </a:rPr>
              <a:t>All: Celebrating God's works for humankind.</a:t>
            </a:r>
          </a:p>
          <a:p>
            <a:pPr defTabSz="457200">
              <a:spcBef>
                <a:spcPct val="20000"/>
              </a:spcBef>
              <a:spcAft>
                <a:spcPts val="600"/>
              </a:spcAft>
              <a:buClr>
                <a:srgbClr val="FF0049"/>
              </a:buClr>
              <a:buSzPct val="92000"/>
              <a:buFont typeface="Wingdings 2" panose="05020102010507070707" pitchFamily="18" charset="2"/>
              <a:buChar char=""/>
            </a:pPr>
            <a:endParaRPr lang="en-US" b="1"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04934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29">
            <a:extLst>
              <a:ext uri="{FF2B5EF4-FFF2-40B4-BE49-F238E27FC236}">
                <a16:creationId xmlns:a16="http://schemas.microsoft.com/office/drawing/2014/main" id="{4126825C-C353-4D81-8E07-98E05DBA13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7" name="Rectangle 31">
            <a:extLst>
              <a:ext uri="{FF2B5EF4-FFF2-40B4-BE49-F238E27FC236}">
                <a16:creationId xmlns:a16="http://schemas.microsoft.com/office/drawing/2014/main" id="{C0ADCA04-5B25-4F5E-9F91-4EE56EC95B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8" name="Rectangle 33">
            <a:extLst>
              <a:ext uri="{FF2B5EF4-FFF2-40B4-BE49-F238E27FC236}">
                <a16:creationId xmlns:a16="http://schemas.microsoft.com/office/drawing/2014/main" id="{5DB20E88-3AE1-4383-86CB-932E772071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9" name="Rectangle 35">
            <a:extLst>
              <a:ext uri="{FF2B5EF4-FFF2-40B4-BE49-F238E27FC236}">
                <a16:creationId xmlns:a16="http://schemas.microsoft.com/office/drawing/2014/main" id="{D44FA37E-2ADD-4392-ABF7-BEC52F5660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3085765"/>
            <a:ext cx="8447150"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50" name="Rectangle 37">
            <a:extLst>
              <a:ext uri="{FF2B5EF4-FFF2-40B4-BE49-F238E27FC236}">
                <a16:creationId xmlns:a16="http://schemas.microsoft.com/office/drawing/2014/main" id="{FF947420-8656-42A9-9DA9-245B88A63E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39">
            <a:extLst>
              <a:ext uri="{FF2B5EF4-FFF2-40B4-BE49-F238E27FC236}">
                <a16:creationId xmlns:a16="http://schemas.microsoft.com/office/drawing/2014/main" id="{3EDCB678-C2D8-4BDE-8C5C-EB3F5C2D4A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4899" y="453643"/>
            <a:ext cx="8474201" cy="5936922"/>
            <a:chOff x="446533" y="453643"/>
            <a:chExt cx="11298934" cy="5936922"/>
          </a:xfrm>
        </p:grpSpPr>
        <p:sp>
          <p:nvSpPr>
            <p:cNvPr id="41" name="Rectangle 40">
              <a:extLst>
                <a:ext uri="{FF2B5EF4-FFF2-40B4-BE49-F238E27FC236}">
                  <a16:creationId xmlns:a16="http://schemas.microsoft.com/office/drawing/2014/main" id="{1ADB92F8-7CF1-477E-B2A7-434C9AE81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3" y="4199467"/>
              <a:ext cx="11296733" cy="21910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Rectangle 41">
              <a:extLst>
                <a:ext uri="{FF2B5EF4-FFF2-40B4-BE49-F238E27FC236}">
                  <a16:creationId xmlns:a16="http://schemas.microsoft.com/office/drawing/2014/main" id="{1518A98A-58BC-4FE3-8C53-051F76ADB8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3" name="Rectangle 42">
              <a:extLst>
                <a:ext uri="{FF2B5EF4-FFF2-40B4-BE49-F238E27FC236}">
                  <a16:creationId xmlns:a16="http://schemas.microsoft.com/office/drawing/2014/main" id="{FF14BA49-8F37-4227-A26D-244075560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Rectangle 43">
              <a:extLst>
                <a:ext uri="{FF2B5EF4-FFF2-40B4-BE49-F238E27FC236}">
                  <a16:creationId xmlns:a16="http://schemas.microsoft.com/office/drawing/2014/main" id="{503DDB03-0C94-4C08-AEA0-78C550A0A4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CE155EC5-390F-4CA5-B99B-43A2A6E83013}"/>
              </a:ext>
            </a:extLst>
          </p:cNvPr>
          <p:cNvSpPr>
            <a:spLocks noGrp="1"/>
          </p:cNvSpPr>
          <p:nvPr>
            <p:ph type="title" idx="4294967295"/>
          </p:nvPr>
        </p:nvSpPr>
        <p:spPr>
          <a:xfrm>
            <a:off x="334898" y="4912972"/>
            <a:ext cx="8420100" cy="1140874"/>
          </a:xfrm>
        </p:spPr>
        <p:txBody>
          <a:bodyPr vert="horz" lIns="91440" tIns="45720" rIns="91440" bIns="45720" rtlCol="0" anchor="b" anchorCtr="1">
            <a:noAutofit/>
          </a:bodyPr>
          <a:lstStyle/>
          <a:p>
            <a:pPr algn="ctr">
              <a:lnSpc>
                <a:spcPct val="90000"/>
              </a:lnSpc>
            </a:pPr>
            <a:br>
              <a:rPr lang="en-US" sz="4800" b="1" u="sng" dirty="0">
                <a:latin typeface="Arial" panose="020B0604020202020204" pitchFamily="34" charset="0"/>
                <a:cs typeface="Arial" panose="020B0604020202020204" pitchFamily="34" charset="0"/>
              </a:rPr>
            </a:br>
            <a:br>
              <a:rPr lang="en-US" sz="4800" b="1" u="sng" dirty="0">
                <a:latin typeface="Arial" panose="020B0604020202020204" pitchFamily="34" charset="0"/>
                <a:cs typeface="Arial" panose="020B0604020202020204" pitchFamily="34" charset="0"/>
              </a:rPr>
            </a:br>
            <a:br>
              <a:rPr lang="en-US" sz="4800" b="1" u="sng" dirty="0">
                <a:latin typeface="Arial" panose="020B0604020202020204" pitchFamily="34" charset="0"/>
                <a:cs typeface="Arial" panose="020B0604020202020204" pitchFamily="34" charset="0"/>
              </a:rPr>
            </a:br>
            <a:r>
              <a:rPr lang="en-US" sz="4000" b="1" u="sng" dirty="0">
                <a:latin typeface="Arial" panose="020B0604020202020204" pitchFamily="34" charset="0"/>
                <a:cs typeface="Arial" panose="020B0604020202020204" pitchFamily="34" charset="0"/>
              </a:rPr>
              <a:t>OPENING SONG:</a:t>
            </a:r>
            <a:br>
              <a:rPr lang="en-US" sz="4000" b="1" u="sng" dirty="0">
                <a:latin typeface="Arial" panose="020B0604020202020204" pitchFamily="34" charset="0"/>
                <a:cs typeface="Arial" panose="020B0604020202020204" pitchFamily="34" charset="0"/>
              </a:rPr>
            </a:br>
            <a:br>
              <a:rPr lang="en-US" sz="4000" b="1" u="sng" dirty="0">
                <a:latin typeface="Arial" panose="020B0604020202020204" pitchFamily="34" charset="0"/>
                <a:cs typeface="Arial" panose="020B0604020202020204" pitchFamily="34" charset="0"/>
              </a:rPr>
            </a:br>
            <a:r>
              <a:rPr lang="en-US" sz="4000" b="1" dirty="0">
                <a:latin typeface="Arial" panose="020B0604020202020204" pitchFamily="34" charset="0"/>
                <a:cs typeface="Arial" panose="020B0604020202020204" pitchFamily="34" charset="0"/>
              </a:rPr>
              <a:t>“</a:t>
            </a:r>
            <a:r>
              <a:rPr lang="en-US" sz="4000" b="1" dirty="0">
                <a:latin typeface="Arial" panose="020B0604020202020204" pitchFamily="34" charset="0"/>
                <a:ea typeface="Calibri" panose="020F0502020204030204" pitchFamily="34" charset="0"/>
                <a:cs typeface="Arial" panose="020B0604020202020204" pitchFamily="34" charset="0"/>
              </a:rPr>
              <a:t>Change My Heart, O God</a:t>
            </a:r>
            <a:r>
              <a:rPr lang="en-US" sz="4000" b="1" dirty="0">
                <a:latin typeface="Arial" panose="020B0604020202020204" pitchFamily="34" charset="0"/>
                <a:cs typeface="Arial" panose="020B0604020202020204" pitchFamily="34" charset="0"/>
              </a:rPr>
              <a:t>”</a:t>
            </a:r>
          </a:p>
        </p:txBody>
      </p:sp>
      <p:pic>
        <p:nvPicPr>
          <p:cNvPr id="7" name="Picture 6" descr="Logo&#10;&#10;Description automatically generated">
            <a:extLst>
              <a:ext uri="{FF2B5EF4-FFF2-40B4-BE49-F238E27FC236}">
                <a16:creationId xmlns:a16="http://schemas.microsoft.com/office/drawing/2014/main" id="{F4119544-6606-4F4B-AE08-565512AD863F}"/>
              </a:ext>
            </a:extLst>
          </p:cNvPr>
          <p:cNvPicPr>
            <a:picLocks noChangeAspect="1"/>
          </p:cNvPicPr>
          <p:nvPr/>
        </p:nvPicPr>
        <p:blipFill rotWithShape="1">
          <a:blip r:embed="rId3">
            <a:extLst>
              <a:ext uri="{28A0092B-C50C-407E-A947-70E740481C1C}">
                <a14:useLocalDpi xmlns:a14="http://schemas.microsoft.com/office/drawing/2010/main" val="0"/>
              </a:ext>
            </a:extLst>
          </a:blip>
          <a:srcRect t="416" r="-1" b="29999"/>
          <a:stretch/>
        </p:blipFill>
        <p:spPr>
          <a:xfrm>
            <a:off x="6891687" y="403958"/>
            <a:ext cx="2037187" cy="3732032"/>
          </a:xfrm>
          <a:prstGeom prst="rect">
            <a:avLst/>
          </a:prstGeom>
        </p:spPr>
      </p:pic>
      <p:pic>
        <p:nvPicPr>
          <p:cNvPr id="5" name="Picture 4" descr="A river running through a valley&#10;&#10;Description automatically generated">
            <a:extLst>
              <a:ext uri="{FF2B5EF4-FFF2-40B4-BE49-F238E27FC236}">
                <a16:creationId xmlns:a16="http://schemas.microsoft.com/office/drawing/2014/main" id="{35752B48-EE2F-293E-6A97-782AEAC96519}"/>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61950" y="641101"/>
            <a:ext cx="6504337" cy="3558365"/>
          </a:xfrm>
          <a:prstGeom prst="rect">
            <a:avLst/>
          </a:prstGeom>
        </p:spPr>
      </p:pic>
    </p:spTree>
    <p:extLst>
      <p:ext uri="{BB962C8B-B14F-4D97-AF65-F5344CB8AC3E}">
        <p14:creationId xmlns:p14="http://schemas.microsoft.com/office/powerpoint/2010/main" val="1337368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3">
            <a:extLst>
              <a:ext uri="{FF2B5EF4-FFF2-40B4-BE49-F238E27FC236}">
                <a16:creationId xmlns:a16="http://schemas.microsoft.com/office/drawing/2014/main" id="{15A97C1D-56EF-D0C2-2794-0922D125E438}"/>
              </a:ext>
            </a:extLst>
          </p:cNvPr>
          <p:cNvSpPr txBox="1">
            <a:spLocks noChangeArrowheads="1"/>
          </p:cNvSpPr>
          <p:nvPr/>
        </p:nvSpPr>
        <p:spPr bwMode="auto">
          <a:xfrm>
            <a:off x="0" y="304800"/>
            <a:ext cx="8839200" cy="121602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imes New Roman" charset="0"/>
                <a:ea typeface="+mn-ea"/>
                <a:cs typeface="+mn-cs"/>
              </a:rPr>
              <a:t>Change My Heart, O God</a:t>
            </a:r>
          </a:p>
          <a:p>
            <a:pPr marL="0" marR="0" lvl="0" indent="0" algn="ctr" defTabSz="914400" rtl="0" eaLnBrk="1" fontAlgn="base" latinLnBrk="0" hangingPunct="1">
              <a:lnSpc>
                <a:spcPct val="100000"/>
              </a:lnSpc>
              <a:spcBef>
                <a:spcPct val="50000"/>
              </a:spcBef>
              <a:spcAft>
                <a:spcPct val="0"/>
              </a:spcAft>
              <a:buClrTx/>
              <a:buSzTx/>
              <a:buFontTx/>
              <a:buNone/>
              <a:tabLst/>
              <a:defRPr/>
            </a:pPr>
            <a:br>
              <a:rPr kumimoji="0" lang="en-US" sz="1000" b="1" i="0" u="none" strike="noStrike" kern="1200" cap="none" spc="0" normalizeH="0" baseline="0" noProof="0">
                <a:ln>
                  <a:noFill/>
                </a:ln>
                <a:solidFill>
                  <a:srgbClr val="FFFF00"/>
                </a:solidFill>
                <a:effectLst/>
                <a:uLnTx/>
                <a:uFillTx/>
                <a:latin typeface="Times New Roman" charset="0"/>
                <a:ea typeface="+mn-ea"/>
                <a:cs typeface="+mn-cs"/>
              </a:rPr>
            </a:br>
            <a:r>
              <a:rPr kumimoji="0" lang="en-US" sz="1800" b="1" i="0" u="none" strike="noStrike" kern="1200" cap="none" spc="0" normalizeH="0" baseline="0" noProof="0">
                <a:ln>
                  <a:noFill/>
                </a:ln>
                <a:solidFill>
                  <a:srgbClr val="FFFF00"/>
                </a:solidFill>
                <a:effectLst/>
                <a:uLnTx/>
                <a:uFillTx/>
                <a:latin typeface="Times New Roman" charset="0"/>
                <a:ea typeface="+mn-ea"/>
                <a:cs typeface="+mn-cs"/>
              </a:rPr>
              <a:t>Eddie Espinosa (Isa. 64:8)</a:t>
            </a:r>
            <a:endParaRPr kumimoji="0" lang="en-US" sz="2200" b="1" i="0" u="none" strike="noStrike" kern="1200" cap="none" spc="0" normalizeH="0" baseline="0" noProof="0">
              <a:ln>
                <a:noFill/>
              </a:ln>
              <a:solidFill>
                <a:srgbClr val="FFFF00"/>
              </a:solidFill>
              <a:effectLst/>
              <a:uLnTx/>
              <a:uFillTx/>
              <a:latin typeface="Times New Roman" charset="0"/>
              <a:ea typeface="+mn-ea"/>
              <a:cs typeface="+mn-cs"/>
            </a:endParaRPr>
          </a:p>
        </p:txBody>
      </p:sp>
      <p:sp>
        <p:nvSpPr>
          <p:cNvPr id="2052" name="Text Box 4">
            <a:extLst>
              <a:ext uri="{FF2B5EF4-FFF2-40B4-BE49-F238E27FC236}">
                <a16:creationId xmlns:a16="http://schemas.microsoft.com/office/drawing/2014/main" id="{71B28703-43F2-7FEC-A643-52D727B1F15B}"/>
              </a:ext>
            </a:extLst>
          </p:cNvPr>
          <p:cNvSpPr txBox="1">
            <a:spLocks noChangeArrowheads="1"/>
          </p:cNvSpPr>
          <p:nvPr/>
        </p:nvSpPr>
        <p:spPr bwMode="auto">
          <a:xfrm>
            <a:off x="7620000" y="304800"/>
            <a:ext cx="1524000" cy="646113"/>
          </a:xfrm>
          <a:prstGeom prst="rect">
            <a:avLst/>
          </a:prstGeom>
          <a:noFill/>
          <a:ln w="9525">
            <a:noFill/>
            <a:miter lim="800000"/>
            <a:headEnd/>
            <a:tailEnd/>
          </a:ln>
          <a:effectLst>
            <a:outerShdw blurRad="50800" dist="38100" dir="18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Arial" charset="0"/>
                <a:ea typeface="+mn-ea"/>
                <a:cs typeface="+mn-cs"/>
              </a:rPr>
              <a:t>2152</a:t>
            </a:r>
            <a:endParaRPr kumimoji="0" lang="en-US" sz="4400" b="1" i="0" u="none" strike="noStrike" kern="1200" cap="none" spc="0" normalizeH="0" baseline="0" noProof="0">
              <a:ln>
                <a:noFill/>
              </a:ln>
              <a:solidFill>
                <a:srgbClr val="FFFF00"/>
              </a:solidFill>
              <a:effectLst/>
              <a:uLnTx/>
              <a:uFillTx/>
              <a:latin typeface="Arial" charset="0"/>
              <a:ea typeface="+mn-ea"/>
              <a:cs typeface="+mn-cs"/>
            </a:endParaRPr>
          </a:p>
        </p:txBody>
      </p:sp>
      <p:sp>
        <p:nvSpPr>
          <p:cNvPr id="2053" name="Text Box 5">
            <a:extLst>
              <a:ext uri="{FF2B5EF4-FFF2-40B4-BE49-F238E27FC236}">
                <a16:creationId xmlns:a16="http://schemas.microsoft.com/office/drawing/2014/main" id="{0E1E9FE3-A1DC-5313-C556-6E9605C98218}"/>
              </a:ext>
            </a:extLst>
          </p:cNvPr>
          <p:cNvSpPr txBox="1">
            <a:spLocks noChangeArrowheads="1"/>
          </p:cNvSpPr>
          <p:nvPr/>
        </p:nvSpPr>
        <p:spPr bwMode="auto">
          <a:xfrm>
            <a:off x="0" y="1828800"/>
            <a:ext cx="9144000" cy="31400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5000" b="1" i="0" u="none" strike="noStrike" kern="1200" cap="none" spc="0" normalizeH="0" baseline="0" noProof="0">
                <a:ln>
                  <a:noFill/>
                </a:ln>
                <a:solidFill>
                  <a:srgbClr val="FFFFFF"/>
                </a:solidFill>
                <a:effectLst/>
                <a:uLnTx/>
                <a:uFillTx/>
                <a:latin typeface="Times New Roman"/>
                <a:ea typeface="+mn-ea"/>
                <a:cs typeface="+mn-cs"/>
              </a:rPr>
              <a:t>Change my heart, O God,</a:t>
            </a:r>
            <a:br>
              <a:rPr kumimoji="0" lang="en-US" sz="5000" b="1" i="0" u="none" strike="noStrike" kern="1200" cap="none" spc="0" normalizeH="0" baseline="0" noProof="0">
                <a:ln>
                  <a:noFill/>
                </a:ln>
                <a:solidFill>
                  <a:srgbClr val="FFFFFF"/>
                </a:solidFill>
                <a:effectLst/>
                <a:uLnTx/>
                <a:uFillTx/>
                <a:latin typeface="Times New Roman"/>
                <a:ea typeface="+mn-ea"/>
                <a:cs typeface="+mn-cs"/>
              </a:rPr>
            </a:br>
            <a:r>
              <a:rPr kumimoji="0" lang="en-US" sz="5000" b="1" i="0" u="none" strike="noStrike" kern="1200" cap="none" spc="0" normalizeH="0" baseline="0" noProof="0">
                <a:ln>
                  <a:noFill/>
                </a:ln>
                <a:solidFill>
                  <a:srgbClr val="FFFFFF"/>
                </a:solidFill>
                <a:effectLst/>
                <a:uLnTx/>
                <a:uFillTx/>
                <a:latin typeface="Times New Roman"/>
                <a:ea typeface="+mn-ea"/>
                <a:cs typeface="+mn-cs"/>
              </a:rPr>
              <a:t>make it ever true.</a:t>
            </a:r>
            <a:br>
              <a:rPr kumimoji="0" lang="en-US" sz="5000" b="1" i="0" u="none" strike="noStrike" kern="1200" cap="none" spc="0" normalizeH="0" baseline="0" noProof="0">
                <a:ln>
                  <a:noFill/>
                </a:ln>
                <a:solidFill>
                  <a:srgbClr val="FFFFFF"/>
                </a:solidFill>
                <a:effectLst/>
                <a:uLnTx/>
                <a:uFillTx/>
                <a:latin typeface="Times New Roman"/>
                <a:ea typeface="+mn-ea"/>
                <a:cs typeface="+mn-cs"/>
              </a:rPr>
            </a:br>
            <a:r>
              <a:rPr kumimoji="0" lang="en-US" sz="5000" b="1" i="0" u="none" strike="noStrike" kern="1200" cap="none" spc="0" normalizeH="0" baseline="0" noProof="0">
                <a:ln>
                  <a:noFill/>
                </a:ln>
                <a:solidFill>
                  <a:srgbClr val="FFFFFF"/>
                </a:solidFill>
                <a:effectLst/>
                <a:uLnTx/>
                <a:uFillTx/>
                <a:latin typeface="Times New Roman"/>
                <a:ea typeface="+mn-ea"/>
                <a:cs typeface="+mn-cs"/>
              </a:rPr>
              <a:t>Change my heart, O God,</a:t>
            </a:r>
            <a:br>
              <a:rPr kumimoji="0" lang="en-US" sz="5000" b="1" i="0" u="none" strike="noStrike" kern="1200" cap="none" spc="0" normalizeH="0" baseline="0" noProof="0">
                <a:ln>
                  <a:noFill/>
                </a:ln>
                <a:solidFill>
                  <a:srgbClr val="FFFFFF"/>
                </a:solidFill>
                <a:effectLst/>
                <a:uLnTx/>
                <a:uFillTx/>
                <a:latin typeface="Times New Roman"/>
                <a:ea typeface="+mn-ea"/>
                <a:cs typeface="+mn-cs"/>
              </a:rPr>
            </a:br>
            <a:r>
              <a:rPr kumimoji="0" lang="en-US" sz="5000" b="1" i="0" u="none" strike="noStrike" kern="1200" cap="none" spc="0" normalizeH="0" baseline="0" noProof="0">
                <a:ln>
                  <a:noFill/>
                </a:ln>
                <a:solidFill>
                  <a:srgbClr val="FFFFFF"/>
                </a:solidFill>
                <a:effectLst/>
                <a:uLnTx/>
                <a:uFillTx/>
                <a:latin typeface="Times New Roman"/>
                <a:ea typeface="+mn-ea"/>
                <a:cs typeface="+mn-cs"/>
              </a:rPr>
              <a:t>may I be like you.</a:t>
            </a:r>
            <a:endParaRPr kumimoji="0" lang="en-US" sz="2000" b="1" i="0" u="none" strike="noStrike" kern="1200" cap="none" spc="0" normalizeH="0" baseline="0" noProof="0">
              <a:ln>
                <a:noFill/>
              </a:ln>
              <a:solidFill>
                <a:srgbClr val="FFFFFF"/>
              </a:solidFill>
              <a:effectLst/>
              <a:uLnTx/>
              <a:uFillTx/>
              <a:latin typeface="Times New Roman"/>
              <a:ea typeface="+mn-ea"/>
              <a:cs typeface="+mn-cs"/>
            </a:endParaRPr>
          </a:p>
        </p:txBody>
      </p:sp>
      <p:sp>
        <p:nvSpPr>
          <p:cNvPr id="3077" name="Rectangle 6">
            <a:extLst>
              <a:ext uri="{FF2B5EF4-FFF2-40B4-BE49-F238E27FC236}">
                <a16:creationId xmlns:a16="http://schemas.microsoft.com/office/drawing/2014/main" id="{7E6FFB48-124E-9220-AD76-CDB2EDFB0240}"/>
              </a:ext>
            </a:extLst>
          </p:cNvPr>
          <p:cNvSpPr>
            <a:spLocks noGrp="1" noChangeArrowheads="1"/>
          </p:cNvSpPr>
          <p:nvPr>
            <p:ph type="title" idx="4294967295"/>
          </p:nvPr>
        </p:nvSpPr>
        <p:spPr>
          <a:xfrm>
            <a:off x="685800" y="-1981200"/>
            <a:ext cx="7772400" cy="1143000"/>
          </a:xfrm>
        </p:spPr>
        <p:txBody>
          <a:bodyPr/>
          <a:lstStyle/>
          <a:p>
            <a:pPr eaLnBrk="1" hangingPunct="1"/>
            <a:r>
              <a:rPr lang="en-US" altLang="en-US"/>
              <a:t>Change My Heart, O God</a:t>
            </a:r>
          </a:p>
        </p:txBody>
      </p:sp>
      <p:sp>
        <p:nvSpPr>
          <p:cNvPr id="8" name="TextBox 7">
            <a:extLst>
              <a:ext uri="{FF2B5EF4-FFF2-40B4-BE49-F238E27FC236}">
                <a16:creationId xmlns:a16="http://schemas.microsoft.com/office/drawing/2014/main" id="{2A805EE5-1B8B-6B03-456A-4D51359F428C}"/>
              </a:ext>
            </a:extLst>
          </p:cNvPr>
          <p:cNvSpPr txBox="1"/>
          <p:nvPr/>
        </p:nvSpPr>
        <p:spPr>
          <a:xfrm>
            <a:off x="0" y="6248400"/>
            <a:ext cx="9144000" cy="276225"/>
          </a:xfrm>
          <a:prstGeom prst="rect">
            <a:avLst/>
          </a:prstGeom>
          <a:noFill/>
          <a:effectLst>
            <a:outerShdw blurRad="50800" dist="38100" dir="24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mn-ea"/>
                <a:cs typeface="+mn-cs"/>
              </a:rPr>
              <a:t>© 1982 Mercy/Vineyard Publishing</a:t>
            </a:r>
            <a:endParaRPr kumimoji="0" lang="en-US" sz="1100" b="1" i="0" u="none" strike="noStrike" kern="1200" cap="none" spc="0" normalizeH="0" baseline="0" noProof="0">
              <a:ln>
                <a:noFill/>
              </a:ln>
              <a:solidFill>
                <a:srgbClr val="FFFFFF"/>
              </a:solidFill>
              <a:effectLst/>
              <a:uLnTx/>
              <a:uFillTx/>
              <a:latin typeface="Arial" charset="0"/>
              <a:ea typeface="+mn-ea"/>
              <a:cs typeface="+mn-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2" name="Text Box 4">
            <a:extLst>
              <a:ext uri="{FF2B5EF4-FFF2-40B4-BE49-F238E27FC236}">
                <a16:creationId xmlns:a16="http://schemas.microsoft.com/office/drawing/2014/main" id="{E7812FE8-5A66-6E53-E8DD-5ACBA876DE7A}"/>
              </a:ext>
            </a:extLst>
          </p:cNvPr>
          <p:cNvSpPr txBox="1">
            <a:spLocks noChangeArrowheads="1"/>
          </p:cNvSpPr>
          <p:nvPr/>
        </p:nvSpPr>
        <p:spPr bwMode="auto">
          <a:xfrm>
            <a:off x="0" y="1066800"/>
            <a:ext cx="9144000" cy="31400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5000" b="1" i="0" u="none" strike="noStrike" kern="1200" cap="none" spc="0" normalizeH="0" baseline="0" noProof="0">
                <a:ln>
                  <a:noFill/>
                </a:ln>
                <a:solidFill>
                  <a:srgbClr val="FFFFFF"/>
                </a:solidFill>
                <a:effectLst/>
                <a:uLnTx/>
                <a:uFillTx/>
                <a:latin typeface="Times New Roman"/>
                <a:ea typeface="+mn-ea"/>
                <a:cs typeface="+mn-cs"/>
              </a:rPr>
              <a:t>You are the Potter,</a:t>
            </a:r>
            <a:br>
              <a:rPr kumimoji="0" lang="en-US" sz="5000" b="1" i="0" u="none" strike="noStrike" kern="1200" cap="none" spc="0" normalizeH="0" baseline="0" noProof="0">
                <a:ln>
                  <a:noFill/>
                </a:ln>
                <a:solidFill>
                  <a:srgbClr val="FFFFFF"/>
                </a:solidFill>
                <a:effectLst/>
                <a:uLnTx/>
                <a:uFillTx/>
                <a:latin typeface="Times New Roman"/>
                <a:ea typeface="+mn-ea"/>
                <a:cs typeface="+mn-cs"/>
              </a:rPr>
            </a:br>
            <a:r>
              <a:rPr kumimoji="0" lang="en-US" sz="5000" b="1" i="0" u="none" strike="noStrike" kern="1200" cap="none" spc="0" normalizeH="0" baseline="0" noProof="0">
                <a:ln>
                  <a:noFill/>
                </a:ln>
                <a:solidFill>
                  <a:srgbClr val="FFFFFF"/>
                </a:solidFill>
                <a:effectLst/>
                <a:uLnTx/>
                <a:uFillTx/>
                <a:latin typeface="Times New Roman"/>
                <a:ea typeface="+mn-ea"/>
                <a:cs typeface="+mn-cs"/>
              </a:rPr>
              <a:t>I am the clay.</a:t>
            </a:r>
            <a:br>
              <a:rPr kumimoji="0" lang="en-US" sz="5000" b="1" i="0" u="none" strike="noStrike" kern="1200" cap="none" spc="0" normalizeH="0" baseline="0" noProof="0">
                <a:ln>
                  <a:noFill/>
                </a:ln>
                <a:solidFill>
                  <a:srgbClr val="FFFFFF"/>
                </a:solidFill>
                <a:effectLst/>
                <a:uLnTx/>
                <a:uFillTx/>
                <a:latin typeface="Times New Roman"/>
                <a:ea typeface="+mn-ea"/>
                <a:cs typeface="+mn-cs"/>
              </a:rPr>
            </a:br>
            <a:r>
              <a:rPr kumimoji="0" lang="en-US" sz="5000" b="1" i="0" u="none" strike="noStrike" kern="1200" cap="none" spc="0" normalizeH="0" baseline="0" noProof="0">
                <a:ln>
                  <a:noFill/>
                </a:ln>
                <a:solidFill>
                  <a:srgbClr val="FFFFFF"/>
                </a:solidFill>
                <a:effectLst/>
                <a:uLnTx/>
                <a:uFillTx/>
                <a:latin typeface="Times New Roman"/>
                <a:ea typeface="+mn-ea"/>
                <a:cs typeface="+mn-cs"/>
              </a:rPr>
              <a:t>Mold me and make me,</a:t>
            </a:r>
            <a:br>
              <a:rPr kumimoji="0" lang="en-US" sz="5000" b="1" i="0" u="none" strike="noStrike" kern="1200" cap="none" spc="0" normalizeH="0" baseline="0" noProof="0">
                <a:ln>
                  <a:noFill/>
                </a:ln>
                <a:solidFill>
                  <a:srgbClr val="FFFFFF"/>
                </a:solidFill>
                <a:effectLst/>
                <a:uLnTx/>
                <a:uFillTx/>
                <a:latin typeface="Times New Roman"/>
                <a:ea typeface="+mn-ea"/>
                <a:cs typeface="+mn-cs"/>
              </a:rPr>
            </a:br>
            <a:r>
              <a:rPr kumimoji="0" lang="en-US" sz="5000" b="1" i="0" u="none" strike="noStrike" kern="1200" cap="none" spc="0" normalizeH="0" baseline="0" noProof="0">
                <a:ln>
                  <a:noFill/>
                </a:ln>
                <a:solidFill>
                  <a:srgbClr val="FFFFFF"/>
                </a:solidFill>
                <a:effectLst/>
                <a:uLnTx/>
                <a:uFillTx/>
                <a:latin typeface="Times New Roman"/>
                <a:ea typeface="+mn-ea"/>
                <a:cs typeface="+mn-cs"/>
              </a:rPr>
              <a:t>this is what I pray.</a:t>
            </a:r>
            <a:endParaRPr kumimoji="0" lang="en-US" sz="2000" b="1" i="0" u="none" strike="noStrike" kern="1200" cap="none" spc="0" normalizeH="0" baseline="0" noProof="0">
              <a:ln>
                <a:noFill/>
              </a:ln>
              <a:solidFill>
                <a:srgbClr val="FFFFFF"/>
              </a:solidFill>
              <a:effectLst/>
              <a:uLnTx/>
              <a:uFillTx/>
              <a:latin typeface="Times New Roman"/>
              <a:ea typeface="+mn-ea"/>
              <a:cs typeface="+mn-c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2" name="Text Box 4">
            <a:extLst>
              <a:ext uri="{FF2B5EF4-FFF2-40B4-BE49-F238E27FC236}">
                <a16:creationId xmlns:a16="http://schemas.microsoft.com/office/drawing/2014/main" id="{242A63FA-8E0C-FA87-570A-4FF452D56443}"/>
              </a:ext>
            </a:extLst>
          </p:cNvPr>
          <p:cNvSpPr txBox="1">
            <a:spLocks noChangeArrowheads="1"/>
          </p:cNvSpPr>
          <p:nvPr/>
        </p:nvSpPr>
        <p:spPr bwMode="auto">
          <a:xfrm>
            <a:off x="0" y="1066800"/>
            <a:ext cx="9144000" cy="31400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5000" b="1" i="0" u="none" strike="noStrike" kern="1200" cap="none" spc="0" normalizeH="0" baseline="0" noProof="0">
                <a:ln>
                  <a:noFill/>
                </a:ln>
                <a:solidFill>
                  <a:srgbClr val="FFFFFF"/>
                </a:solidFill>
                <a:effectLst/>
                <a:uLnTx/>
                <a:uFillTx/>
                <a:latin typeface="Times New Roman"/>
                <a:ea typeface="+mn-ea"/>
                <a:cs typeface="+mn-cs"/>
              </a:rPr>
              <a:t>Change my heart, O God,</a:t>
            </a:r>
            <a:br>
              <a:rPr kumimoji="0" lang="en-US" sz="5000" b="1" i="0" u="none" strike="noStrike" kern="1200" cap="none" spc="0" normalizeH="0" baseline="0" noProof="0">
                <a:ln>
                  <a:noFill/>
                </a:ln>
                <a:solidFill>
                  <a:srgbClr val="FFFFFF"/>
                </a:solidFill>
                <a:effectLst/>
                <a:uLnTx/>
                <a:uFillTx/>
                <a:latin typeface="Times New Roman"/>
                <a:ea typeface="+mn-ea"/>
                <a:cs typeface="+mn-cs"/>
              </a:rPr>
            </a:br>
            <a:r>
              <a:rPr kumimoji="0" lang="en-US" sz="5000" b="1" i="0" u="none" strike="noStrike" kern="1200" cap="none" spc="0" normalizeH="0" baseline="0" noProof="0">
                <a:ln>
                  <a:noFill/>
                </a:ln>
                <a:solidFill>
                  <a:srgbClr val="FFFFFF"/>
                </a:solidFill>
                <a:effectLst/>
                <a:uLnTx/>
                <a:uFillTx/>
                <a:latin typeface="Times New Roman"/>
                <a:ea typeface="+mn-ea"/>
                <a:cs typeface="+mn-cs"/>
              </a:rPr>
              <a:t>make it ever true.</a:t>
            </a:r>
            <a:br>
              <a:rPr kumimoji="0" lang="en-US" sz="5000" b="1" i="0" u="none" strike="noStrike" kern="1200" cap="none" spc="0" normalizeH="0" baseline="0" noProof="0">
                <a:ln>
                  <a:noFill/>
                </a:ln>
                <a:solidFill>
                  <a:srgbClr val="FFFFFF"/>
                </a:solidFill>
                <a:effectLst/>
                <a:uLnTx/>
                <a:uFillTx/>
                <a:latin typeface="Times New Roman"/>
                <a:ea typeface="+mn-ea"/>
                <a:cs typeface="+mn-cs"/>
              </a:rPr>
            </a:br>
            <a:r>
              <a:rPr kumimoji="0" lang="en-US" sz="5000" b="1" i="0" u="none" strike="noStrike" kern="1200" cap="none" spc="0" normalizeH="0" baseline="0" noProof="0">
                <a:ln>
                  <a:noFill/>
                </a:ln>
                <a:solidFill>
                  <a:srgbClr val="FFFFFF"/>
                </a:solidFill>
                <a:effectLst/>
                <a:uLnTx/>
                <a:uFillTx/>
                <a:latin typeface="Times New Roman"/>
                <a:ea typeface="+mn-ea"/>
                <a:cs typeface="+mn-cs"/>
              </a:rPr>
              <a:t>Change my heart, O God,</a:t>
            </a:r>
            <a:br>
              <a:rPr kumimoji="0" lang="en-US" sz="5000" b="1" i="0" u="none" strike="noStrike" kern="1200" cap="none" spc="0" normalizeH="0" baseline="0" noProof="0">
                <a:ln>
                  <a:noFill/>
                </a:ln>
                <a:solidFill>
                  <a:srgbClr val="FFFFFF"/>
                </a:solidFill>
                <a:effectLst/>
                <a:uLnTx/>
                <a:uFillTx/>
                <a:latin typeface="Times New Roman"/>
                <a:ea typeface="+mn-ea"/>
                <a:cs typeface="+mn-cs"/>
              </a:rPr>
            </a:br>
            <a:r>
              <a:rPr kumimoji="0" lang="en-US" sz="5000" b="1" i="0" u="none" strike="noStrike" kern="1200" cap="none" spc="0" normalizeH="0" baseline="0" noProof="0">
                <a:ln>
                  <a:noFill/>
                </a:ln>
                <a:solidFill>
                  <a:srgbClr val="FFFFFF"/>
                </a:solidFill>
                <a:effectLst/>
                <a:uLnTx/>
                <a:uFillTx/>
                <a:latin typeface="Times New Roman"/>
                <a:ea typeface="+mn-ea"/>
                <a:cs typeface="+mn-cs"/>
              </a:rPr>
              <a:t>may I be like you.</a:t>
            </a:r>
            <a:endParaRPr kumimoji="0" lang="en-US" sz="2000" b="1" i="0" u="none" strike="noStrike" kern="1200" cap="none" spc="0" normalizeH="0" baseline="0" noProof="0">
              <a:ln>
                <a:noFill/>
              </a:ln>
              <a:solidFill>
                <a:srgbClr val="FFFFFF"/>
              </a:solidFill>
              <a:effectLst/>
              <a:uLnTx/>
              <a:uFillTx/>
              <a:latin typeface="Times New Roman"/>
              <a:ea typeface="+mn-ea"/>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id="{4126825C-C353-4D81-8E07-98E05DBA13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C0ADCA04-5B25-4F5E-9F91-4EE56EC95B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Rectangle 15">
            <a:extLst>
              <a:ext uri="{FF2B5EF4-FFF2-40B4-BE49-F238E27FC236}">
                <a16:creationId xmlns:a16="http://schemas.microsoft.com/office/drawing/2014/main" id="{5DB20E88-3AE1-4383-86CB-932E772071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7">
            <a:extLst>
              <a:ext uri="{FF2B5EF4-FFF2-40B4-BE49-F238E27FC236}">
                <a16:creationId xmlns:a16="http://schemas.microsoft.com/office/drawing/2014/main" id="{D44FA37E-2ADD-4392-ABF7-BEC52F5660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3085765"/>
            <a:ext cx="8447150"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13" name="Rectangle 19">
            <a:extLst>
              <a:ext uri="{FF2B5EF4-FFF2-40B4-BE49-F238E27FC236}">
                <a16:creationId xmlns:a16="http://schemas.microsoft.com/office/drawing/2014/main" id="{FF947420-8656-42A9-9DA9-245B88A63E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AFA843D-3746-3DA8-5338-3ACE7F1975B9}"/>
              </a:ext>
            </a:extLst>
          </p:cNvPr>
          <p:cNvPicPr>
            <a:picLocks noChangeAspect="1"/>
          </p:cNvPicPr>
          <p:nvPr/>
        </p:nvPicPr>
        <p:blipFill rotWithShape="1">
          <a:blip r:embed="rId3"/>
          <a:srcRect l="22103" r="8535" b="-2"/>
          <a:stretch/>
        </p:blipFill>
        <p:spPr>
          <a:xfrm>
            <a:off x="334899" y="641102"/>
            <a:ext cx="5623298" cy="3465902"/>
          </a:xfrm>
          <a:prstGeom prst="rect">
            <a:avLst/>
          </a:prstGeom>
        </p:spPr>
      </p:pic>
      <p:grpSp>
        <p:nvGrpSpPr>
          <p:cNvPr id="15" name="Group 21">
            <a:extLst>
              <a:ext uri="{FF2B5EF4-FFF2-40B4-BE49-F238E27FC236}">
                <a16:creationId xmlns:a16="http://schemas.microsoft.com/office/drawing/2014/main" id="{3EDCB678-C2D8-4BDE-8C5C-EB3F5C2D4A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4899" y="453643"/>
            <a:ext cx="8474201" cy="5936922"/>
            <a:chOff x="446533" y="453643"/>
            <a:chExt cx="11298934" cy="5936922"/>
          </a:xfrm>
        </p:grpSpPr>
        <p:sp>
          <p:nvSpPr>
            <p:cNvPr id="23" name="Rectangle 22">
              <a:extLst>
                <a:ext uri="{FF2B5EF4-FFF2-40B4-BE49-F238E27FC236}">
                  <a16:creationId xmlns:a16="http://schemas.microsoft.com/office/drawing/2014/main" id="{1ADB92F8-7CF1-477E-B2A7-434C9AE81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3" y="4199467"/>
              <a:ext cx="11296733" cy="21910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23">
              <a:extLst>
                <a:ext uri="{FF2B5EF4-FFF2-40B4-BE49-F238E27FC236}">
                  <a16:creationId xmlns:a16="http://schemas.microsoft.com/office/drawing/2014/main" id="{1518A98A-58BC-4FE3-8C53-051F76ADB8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4">
              <a:extLst>
                <a:ext uri="{FF2B5EF4-FFF2-40B4-BE49-F238E27FC236}">
                  <a16:creationId xmlns:a16="http://schemas.microsoft.com/office/drawing/2014/main" id="{FF14BA49-8F37-4227-A26D-244075560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Rectangle 25">
              <a:extLst>
                <a:ext uri="{FF2B5EF4-FFF2-40B4-BE49-F238E27FC236}">
                  <a16:creationId xmlns:a16="http://schemas.microsoft.com/office/drawing/2014/main" id="{503DDB03-0C94-4C08-AEA0-78C550A0A4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CE155EC5-390F-4CA5-B99B-43A2A6E83013}"/>
              </a:ext>
            </a:extLst>
          </p:cNvPr>
          <p:cNvSpPr>
            <a:spLocks noGrp="1"/>
          </p:cNvSpPr>
          <p:nvPr>
            <p:ph type="title" idx="4294967295"/>
          </p:nvPr>
        </p:nvSpPr>
        <p:spPr>
          <a:xfrm>
            <a:off x="334897" y="5076024"/>
            <a:ext cx="8469109" cy="1140874"/>
          </a:xfrm>
        </p:spPr>
        <p:txBody>
          <a:bodyPr vert="horz" lIns="91440" tIns="45720" rIns="91440" bIns="45720" rtlCol="0" anchor="b" anchorCtr="1">
            <a:noAutofit/>
          </a:bodyPr>
          <a:lstStyle/>
          <a:p>
            <a:pPr algn="ctr">
              <a:lnSpc>
                <a:spcPct val="90000"/>
              </a:lnSpc>
            </a:pPr>
            <a:r>
              <a:rPr lang="en-US" sz="3200" b="1" i="0" dirty="0">
                <a:latin typeface="Arial" panose="020B0604020202020204" pitchFamily="34" charset="0"/>
                <a:cs typeface="Arial" panose="020B0604020202020204" pitchFamily="34" charset="0"/>
              </a:rPr>
              <a:t>CENTERING SONG</a:t>
            </a:r>
            <a:br>
              <a:rPr lang="en-US" sz="3200" i="0" dirty="0">
                <a:latin typeface="Arial" panose="020B0604020202020204" pitchFamily="34" charset="0"/>
                <a:cs typeface="Arial" panose="020B0604020202020204" pitchFamily="34" charset="0"/>
              </a:rPr>
            </a:br>
            <a:br>
              <a:rPr lang="en-US" sz="3200" i="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“Surely the Presence”	                                               UMH 328</a:t>
            </a:r>
            <a:endParaRPr lang="en-US" sz="3200" i="0" dirty="0">
              <a:latin typeface="Arial" panose="020B0604020202020204" pitchFamily="34" charset="0"/>
              <a:cs typeface="Arial" panose="020B0604020202020204" pitchFamily="34" charset="0"/>
            </a:endParaRPr>
          </a:p>
        </p:txBody>
      </p:sp>
      <p:pic>
        <p:nvPicPr>
          <p:cNvPr id="7" name="Picture 6" descr="Logo&#10;&#10;Description automatically generated">
            <a:extLst>
              <a:ext uri="{FF2B5EF4-FFF2-40B4-BE49-F238E27FC236}">
                <a16:creationId xmlns:a16="http://schemas.microsoft.com/office/drawing/2014/main" id="{F4119544-6606-4F4B-AE08-565512AD863F}"/>
              </a:ext>
            </a:extLst>
          </p:cNvPr>
          <p:cNvPicPr>
            <a:picLocks noChangeAspect="1"/>
          </p:cNvPicPr>
          <p:nvPr/>
        </p:nvPicPr>
        <p:blipFill rotWithShape="1">
          <a:blip r:embed="rId4">
            <a:extLst>
              <a:ext uri="{28A0092B-C50C-407E-A947-70E740481C1C}">
                <a14:useLocalDpi xmlns:a14="http://schemas.microsoft.com/office/drawing/2010/main" val="0"/>
              </a:ext>
            </a:extLst>
          </a:blip>
          <a:srcRect t="416" r="-1" b="29999"/>
          <a:stretch/>
        </p:blipFill>
        <p:spPr>
          <a:xfrm>
            <a:off x="6027180" y="641102"/>
            <a:ext cx="2776826" cy="3465902"/>
          </a:xfrm>
          <a:prstGeom prst="rect">
            <a:avLst/>
          </a:prstGeom>
        </p:spPr>
      </p:pic>
    </p:spTree>
    <p:extLst>
      <p:ext uri="{BB962C8B-B14F-4D97-AF65-F5344CB8AC3E}">
        <p14:creationId xmlns:p14="http://schemas.microsoft.com/office/powerpoint/2010/main" val="1026837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4126825C-C353-4D81-8E07-98E05DBA13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Rectangle 30">
            <a:extLst>
              <a:ext uri="{FF2B5EF4-FFF2-40B4-BE49-F238E27FC236}">
                <a16:creationId xmlns:a16="http://schemas.microsoft.com/office/drawing/2014/main" id="{C0ADCA04-5B25-4F5E-9F91-4EE56EC95B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3" name="Rectangle 32">
            <a:extLst>
              <a:ext uri="{FF2B5EF4-FFF2-40B4-BE49-F238E27FC236}">
                <a16:creationId xmlns:a16="http://schemas.microsoft.com/office/drawing/2014/main" id="{5DB20E88-3AE1-4383-86CB-932E772071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5" name="Rectangle 34">
            <a:extLst>
              <a:ext uri="{FF2B5EF4-FFF2-40B4-BE49-F238E27FC236}">
                <a16:creationId xmlns:a16="http://schemas.microsoft.com/office/drawing/2014/main" id="{61588EAD-27DD-4E2D-B308-47C473EC94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0214" y="614407"/>
            <a:ext cx="8482004"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37" name="Rectangle 36">
            <a:extLst>
              <a:ext uri="{FF2B5EF4-FFF2-40B4-BE49-F238E27FC236}">
                <a16:creationId xmlns:a16="http://schemas.microsoft.com/office/drawing/2014/main" id="{3952E577-47F7-4118-BE5E-697E5BAB0D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6A2B7C6-18FC-566F-9A80-1FEE640F06F3}"/>
              </a:ext>
            </a:extLst>
          </p:cNvPr>
          <p:cNvSpPr txBox="1"/>
          <p:nvPr/>
        </p:nvSpPr>
        <p:spPr>
          <a:xfrm>
            <a:off x="2001549" y="672536"/>
            <a:ext cx="5418806" cy="510934"/>
          </a:xfrm>
          <a:prstGeom prst="rect">
            <a:avLst/>
          </a:prstGeom>
        </p:spPr>
        <p:txBody>
          <a:bodyPr vert="horz" lIns="91440" tIns="45720" rIns="91440" bIns="45720" rtlCol="0" anchor="b">
            <a:noAutofit/>
          </a:bodyPr>
          <a:lstStyle/>
          <a:p>
            <a:pPr>
              <a:spcBef>
                <a:spcPct val="0"/>
              </a:spcBef>
              <a:spcAft>
                <a:spcPts val="600"/>
              </a:spcAft>
            </a:pPr>
            <a:r>
              <a:rPr lang="en-US" sz="4400" b="1" u="sng" cap="all" dirty="0">
                <a:solidFill>
                  <a:schemeClr val="accent1"/>
                </a:solidFill>
                <a:latin typeface="Arial" panose="020B0604020202020204" pitchFamily="34" charset="0"/>
                <a:ea typeface="+mj-ea"/>
                <a:cs typeface="Arial" panose="020B0604020202020204" pitchFamily="34" charset="0"/>
              </a:rPr>
              <a:t>OPENING PRAYER</a:t>
            </a:r>
          </a:p>
        </p:txBody>
      </p:sp>
      <p:grpSp>
        <p:nvGrpSpPr>
          <p:cNvPr id="39" name="Group 38">
            <a:extLst>
              <a:ext uri="{FF2B5EF4-FFF2-40B4-BE49-F238E27FC236}">
                <a16:creationId xmlns:a16="http://schemas.microsoft.com/office/drawing/2014/main" id="{8EF88F0D-A5AB-4F16-9006-767488EF71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4900" y="453643"/>
            <a:ext cx="8474200" cy="98554"/>
            <a:chOff x="446534" y="453643"/>
            <a:chExt cx="11298933" cy="98554"/>
          </a:xfrm>
        </p:grpSpPr>
        <p:sp>
          <p:nvSpPr>
            <p:cNvPr id="40" name="Rectangle 39">
              <a:extLst>
                <a:ext uri="{FF2B5EF4-FFF2-40B4-BE49-F238E27FC236}">
                  <a16:creationId xmlns:a16="http://schemas.microsoft.com/office/drawing/2014/main" id="{35437992-4567-4CA9-90E7-73A1A96312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1" name="Rectangle 40">
              <a:extLst>
                <a:ext uri="{FF2B5EF4-FFF2-40B4-BE49-F238E27FC236}">
                  <a16:creationId xmlns:a16="http://schemas.microsoft.com/office/drawing/2014/main" id="{34541DFD-36B9-4CF6-BF3E-8BD76B5A6F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Rectangle 41">
              <a:extLst>
                <a:ext uri="{FF2B5EF4-FFF2-40B4-BE49-F238E27FC236}">
                  <a16:creationId xmlns:a16="http://schemas.microsoft.com/office/drawing/2014/main" id="{5E176DC1-4BD8-490B-B30B-B4B1D106C9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7" name="Picture 6" descr="Logo&#10;&#10;Description automatically generated">
            <a:extLst>
              <a:ext uri="{FF2B5EF4-FFF2-40B4-BE49-F238E27FC236}">
                <a16:creationId xmlns:a16="http://schemas.microsoft.com/office/drawing/2014/main" id="{F4119544-6606-4F4B-AE08-565512AD863F}"/>
              </a:ext>
            </a:extLst>
          </p:cNvPr>
          <p:cNvPicPr>
            <a:picLocks noChangeAspect="1"/>
          </p:cNvPicPr>
          <p:nvPr/>
        </p:nvPicPr>
        <p:blipFill rotWithShape="1">
          <a:blip r:embed="rId2">
            <a:extLst>
              <a:ext uri="{28A0092B-C50C-407E-A947-70E740481C1C}">
                <a14:useLocalDpi xmlns:a14="http://schemas.microsoft.com/office/drawing/2010/main" val="0"/>
              </a:ext>
            </a:extLst>
          </a:blip>
          <a:srcRect t="6817" r="3" b="36404"/>
          <a:stretch/>
        </p:blipFill>
        <p:spPr>
          <a:xfrm>
            <a:off x="108397" y="571659"/>
            <a:ext cx="501289" cy="1040739"/>
          </a:xfrm>
          <a:prstGeom prst="rect">
            <a:avLst/>
          </a:prstGeom>
        </p:spPr>
      </p:pic>
      <p:sp>
        <p:nvSpPr>
          <p:cNvPr id="24" name="TextBox 23">
            <a:extLst>
              <a:ext uri="{FF2B5EF4-FFF2-40B4-BE49-F238E27FC236}">
                <a16:creationId xmlns:a16="http://schemas.microsoft.com/office/drawing/2014/main" id="{9FDA7AC1-E502-40C8-903C-9E1FEEDACFCD}"/>
              </a:ext>
            </a:extLst>
          </p:cNvPr>
          <p:cNvSpPr txBox="1"/>
          <p:nvPr/>
        </p:nvSpPr>
        <p:spPr>
          <a:xfrm>
            <a:off x="330214" y="1803705"/>
            <a:ext cx="8938914" cy="3962266"/>
          </a:xfrm>
          <a:prstGeom prst="rect">
            <a:avLst/>
          </a:prstGeom>
        </p:spPr>
        <p:txBody>
          <a:bodyPr vert="horz" lIns="91440" tIns="45720" rIns="91440" bIns="45720" rtlCol="0" anchor="ctr">
            <a:noAutofit/>
          </a:bodyPr>
          <a:lstStyle/>
          <a:p>
            <a:pPr marR="0">
              <a:spcBef>
                <a:spcPct val="20000"/>
              </a:spcBef>
              <a:spcAft>
                <a:spcPts val="600"/>
              </a:spcAft>
              <a:buClr>
                <a:schemeClr val="accent2"/>
              </a:buClr>
              <a:buSzPct val="92000"/>
            </a:pPr>
            <a:r>
              <a:rPr lang="en-US" sz="5200" b="1" dirty="0">
                <a:solidFill>
                  <a:schemeClr val="tx2"/>
                </a:solidFill>
                <a:effectLst/>
                <a:latin typeface="Arial" panose="020B0604020202020204" pitchFamily="34" charset="0"/>
                <a:cs typeface="Arial" panose="020B0604020202020204" pitchFamily="34" charset="0"/>
              </a:rPr>
              <a:t>Spirit of hope and renewal, as the dawn nudges us awake, summon us with your presence. Wrap us with the cloak of your wisdom and grace. As your light breaks the horizon</a:t>
            </a:r>
          </a:p>
        </p:txBody>
      </p:sp>
    </p:spTree>
    <p:extLst>
      <p:ext uri="{BB962C8B-B14F-4D97-AF65-F5344CB8AC3E}">
        <p14:creationId xmlns:p14="http://schemas.microsoft.com/office/powerpoint/2010/main" val="41844064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A694DF7-B436-EB7B-9AD8-DBDD2ED3D326}"/>
            </a:ext>
          </a:extLst>
        </p:cNvPr>
        <p:cNvGrpSpPr/>
        <p:nvPr/>
      </p:nvGrpSpPr>
      <p:grpSpPr>
        <a:xfrm>
          <a:off x="0" y="0"/>
          <a:ext cx="0" cy="0"/>
          <a:chOff x="0" y="0"/>
          <a:chExt cx="0" cy="0"/>
        </a:xfrm>
      </p:grpSpPr>
      <p:sp>
        <p:nvSpPr>
          <p:cNvPr id="29" name="Rectangle 28">
            <a:extLst>
              <a:ext uri="{FF2B5EF4-FFF2-40B4-BE49-F238E27FC236}">
                <a16:creationId xmlns:a16="http://schemas.microsoft.com/office/drawing/2014/main" id="{47000A8C-B545-E1A3-5D09-4055667D5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Rectangle 30">
            <a:extLst>
              <a:ext uri="{FF2B5EF4-FFF2-40B4-BE49-F238E27FC236}">
                <a16:creationId xmlns:a16="http://schemas.microsoft.com/office/drawing/2014/main" id="{B8FE5CCA-D994-BC89-7924-E0776EC6DC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3" name="Rectangle 32">
            <a:extLst>
              <a:ext uri="{FF2B5EF4-FFF2-40B4-BE49-F238E27FC236}">
                <a16:creationId xmlns:a16="http://schemas.microsoft.com/office/drawing/2014/main" id="{F2B408F9-2227-14DC-D655-32C39E38EA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5" name="Rectangle 34">
            <a:extLst>
              <a:ext uri="{FF2B5EF4-FFF2-40B4-BE49-F238E27FC236}">
                <a16:creationId xmlns:a16="http://schemas.microsoft.com/office/drawing/2014/main" id="{707A5637-FE9F-1191-D98E-4A957F1B4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0214" y="614407"/>
            <a:ext cx="8482004"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37" name="Rectangle 36">
            <a:extLst>
              <a:ext uri="{FF2B5EF4-FFF2-40B4-BE49-F238E27FC236}">
                <a16:creationId xmlns:a16="http://schemas.microsoft.com/office/drawing/2014/main" id="{8A9FC32A-09AE-E20F-8E35-3EA77C092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01AD6D75-89CF-3027-F661-CA7B6C81D7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4900" y="453643"/>
            <a:ext cx="8474200" cy="98554"/>
            <a:chOff x="446534" y="453643"/>
            <a:chExt cx="11298933" cy="98554"/>
          </a:xfrm>
        </p:grpSpPr>
        <p:sp>
          <p:nvSpPr>
            <p:cNvPr id="40" name="Rectangle 39">
              <a:extLst>
                <a:ext uri="{FF2B5EF4-FFF2-40B4-BE49-F238E27FC236}">
                  <a16:creationId xmlns:a16="http://schemas.microsoft.com/office/drawing/2014/main" id="{3D83064E-7884-CF25-CCCB-4F13581A5C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1" name="Rectangle 40">
              <a:extLst>
                <a:ext uri="{FF2B5EF4-FFF2-40B4-BE49-F238E27FC236}">
                  <a16:creationId xmlns:a16="http://schemas.microsoft.com/office/drawing/2014/main" id="{36B74ECE-78C9-C7BD-30F2-5669980F6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Rectangle 41">
              <a:extLst>
                <a:ext uri="{FF2B5EF4-FFF2-40B4-BE49-F238E27FC236}">
                  <a16:creationId xmlns:a16="http://schemas.microsoft.com/office/drawing/2014/main" id="{7C58795F-1E6F-94DD-4A52-DF072FC6D4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7" name="Picture 6" descr="Logo&#10;&#10;Description automatically generated">
            <a:extLst>
              <a:ext uri="{FF2B5EF4-FFF2-40B4-BE49-F238E27FC236}">
                <a16:creationId xmlns:a16="http://schemas.microsoft.com/office/drawing/2014/main" id="{EFE9F880-CC1B-31AE-6781-AFCF614DBA44}"/>
              </a:ext>
            </a:extLst>
          </p:cNvPr>
          <p:cNvPicPr>
            <a:picLocks noChangeAspect="1"/>
          </p:cNvPicPr>
          <p:nvPr/>
        </p:nvPicPr>
        <p:blipFill rotWithShape="1">
          <a:blip r:embed="rId2">
            <a:extLst>
              <a:ext uri="{28A0092B-C50C-407E-A947-70E740481C1C}">
                <a14:useLocalDpi xmlns:a14="http://schemas.microsoft.com/office/drawing/2010/main" val="0"/>
              </a:ext>
            </a:extLst>
          </a:blip>
          <a:srcRect t="6817" r="3" b="36404"/>
          <a:stretch/>
        </p:blipFill>
        <p:spPr>
          <a:xfrm>
            <a:off x="7726680" y="5330953"/>
            <a:ext cx="767109" cy="1433010"/>
          </a:xfrm>
          <a:prstGeom prst="rect">
            <a:avLst/>
          </a:prstGeom>
        </p:spPr>
      </p:pic>
      <p:sp>
        <p:nvSpPr>
          <p:cNvPr id="24" name="TextBox 23">
            <a:extLst>
              <a:ext uri="{FF2B5EF4-FFF2-40B4-BE49-F238E27FC236}">
                <a16:creationId xmlns:a16="http://schemas.microsoft.com/office/drawing/2014/main" id="{7E47E7FF-CD98-3481-01C1-A9D628505D3B}"/>
              </a:ext>
            </a:extLst>
          </p:cNvPr>
          <p:cNvSpPr txBox="1"/>
          <p:nvPr/>
        </p:nvSpPr>
        <p:spPr>
          <a:xfrm>
            <a:off x="205086" y="1229681"/>
            <a:ext cx="8938914" cy="3962266"/>
          </a:xfrm>
          <a:prstGeom prst="rect">
            <a:avLst/>
          </a:prstGeom>
        </p:spPr>
        <p:txBody>
          <a:bodyPr vert="horz" lIns="91440" tIns="45720" rIns="91440" bIns="45720" rtlCol="0" anchor="ctr">
            <a:noAutofit/>
          </a:bodyPr>
          <a:lstStyle/>
          <a:p>
            <a:pPr marR="0">
              <a:spcBef>
                <a:spcPct val="20000"/>
              </a:spcBef>
              <a:spcAft>
                <a:spcPts val="600"/>
              </a:spcAft>
              <a:buClr>
                <a:schemeClr val="accent2"/>
              </a:buClr>
              <a:buSzPct val="92000"/>
            </a:pPr>
            <a:r>
              <a:rPr lang="en-US" sz="5200" b="1" dirty="0">
                <a:solidFill>
                  <a:schemeClr val="tx2"/>
                </a:solidFill>
                <a:effectLst/>
                <a:latin typeface="Arial" panose="020B0604020202020204" pitchFamily="34" charset="0"/>
                <a:cs typeface="Arial" panose="020B0604020202020204" pitchFamily="34" charset="0"/>
              </a:rPr>
              <a:t>this day, help us see the love revealed in your realm. Nourish us with your wisdom and guide us with your hope, for we hunger to know you better. Amen</a:t>
            </a:r>
          </a:p>
        </p:txBody>
      </p:sp>
    </p:spTree>
    <p:extLst>
      <p:ext uri="{BB962C8B-B14F-4D97-AF65-F5344CB8AC3E}">
        <p14:creationId xmlns:p14="http://schemas.microsoft.com/office/powerpoint/2010/main" val="5783804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29">
            <a:extLst>
              <a:ext uri="{FF2B5EF4-FFF2-40B4-BE49-F238E27FC236}">
                <a16:creationId xmlns:a16="http://schemas.microsoft.com/office/drawing/2014/main" id="{4126825C-C353-4D81-8E07-98E05DBA13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7" name="Rectangle 31">
            <a:extLst>
              <a:ext uri="{FF2B5EF4-FFF2-40B4-BE49-F238E27FC236}">
                <a16:creationId xmlns:a16="http://schemas.microsoft.com/office/drawing/2014/main" id="{C0ADCA04-5B25-4F5E-9F91-4EE56EC95B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8" name="Rectangle 33">
            <a:extLst>
              <a:ext uri="{FF2B5EF4-FFF2-40B4-BE49-F238E27FC236}">
                <a16:creationId xmlns:a16="http://schemas.microsoft.com/office/drawing/2014/main" id="{5DB20E88-3AE1-4383-86CB-932E772071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9" name="Rectangle 35">
            <a:extLst>
              <a:ext uri="{FF2B5EF4-FFF2-40B4-BE49-F238E27FC236}">
                <a16:creationId xmlns:a16="http://schemas.microsoft.com/office/drawing/2014/main" id="{D44FA37E-2ADD-4392-ABF7-BEC52F5660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3085765"/>
            <a:ext cx="8447150"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50" name="Rectangle 37">
            <a:extLst>
              <a:ext uri="{FF2B5EF4-FFF2-40B4-BE49-F238E27FC236}">
                <a16:creationId xmlns:a16="http://schemas.microsoft.com/office/drawing/2014/main" id="{FF947420-8656-42A9-9DA9-245B88A63E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nvGrpSpPr>
          <p:cNvPr id="51" name="Group 39">
            <a:extLst>
              <a:ext uri="{FF2B5EF4-FFF2-40B4-BE49-F238E27FC236}">
                <a16:creationId xmlns:a16="http://schemas.microsoft.com/office/drawing/2014/main" id="{3EDCB678-C2D8-4BDE-8C5C-EB3F5C2D4A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4899" y="453643"/>
            <a:ext cx="8474201" cy="5936922"/>
            <a:chOff x="446533" y="453643"/>
            <a:chExt cx="11298934" cy="5936922"/>
          </a:xfrm>
        </p:grpSpPr>
        <p:sp>
          <p:nvSpPr>
            <p:cNvPr id="41" name="Rectangle 40">
              <a:extLst>
                <a:ext uri="{FF2B5EF4-FFF2-40B4-BE49-F238E27FC236}">
                  <a16:creationId xmlns:a16="http://schemas.microsoft.com/office/drawing/2014/main" id="{1ADB92F8-7CF1-477E-B2A7-434C9AE81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3" y="4199467"/>
              <a:ext cx="11296733" cy="21910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Rectangle 41">
              <a:extLst>
                <a:ext uri="{FF2B5EF4-FFF2-40B4-BE49-F238E27FC236}">
                  <a16:creationId xmlns:a16="http://schemas.microsoft.com/office/drawing/2014/main" id="{1518A98A-58BC-4FE3-8C53-051F76ADB8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3" name="Rectangle 42">
              <a:extLst>
                <a:ext uri="{FF2B5EF4-FFF2-40B4-BE49-F238E27FC236}">
                  <a16:creationId xmlns:a16="http://schemas.microsoft.com/office/drawing/2014/main" id="{FF14BA49-8F37-4227-A26D-244075560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Rectangle 43">
              <a:extLst>
                <a:ext uri="{FF2B5EF4-FFF2-40B4-BE49-F238E27FC236}">
                  <a16:creationId xmlns:a16="http://schemas.microsoft.com/office/drawing/2014/main" id="{503DDB03-0C94-4C08-AEA0-78C550A0A4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CE155EC5-390F-4CA5-B99B-43A2A6E83013}"/>
              </a:ext>
            </a:extLst>
          </p:cNvPr>
          <p:cNvSpPr>
            <a:spLocks noGrp="1"/>
          </p:cNvSpPr>
          <p:nvPr>
            <p:ph type="title" idx="4294967295"/>
          </p:nvPr>
        </p:nvSpPr>
        <p:spPr>
          <a:xfrm>
            <a:off x="786206" y="4449968"/>
            <a:ext cx="7567821" cy="1163427"/>
          </a:xfrm>
        </p:spPr>
        <p:txBody>
          <a:bodyPr vert="horz" lIns="91440" tIns="45720" rIns="91440" bIns="45720" rtlCol="0" anchor="b" anchorCtr="1">
            <a:noAutofit/>
          </a:bodyPr>
          <a:lstStyle/>
          <a:p>
            <a:pPr algn="ctr">
              <a:lnSpc>
                <a:spcPct val="90000"/>
              </a:lnSpc>
            </a:pPr>
            <a:br>
              <a:rPr lang="en-US" sz="4000" b="1" dirty="0">
                <a:latin typeface="Arial" panose="020B0604020202020204" pitchFamily="34" charset="0"/>
                <a:cs typeface="Arial" panose="020B0604020202020204" pitchFamily="34" charset="0"/>
              </a:rPr>
            </a:br>
            <a:br>
              <a:rPr lang="en-US" sz="4000" b="1" dirty="0">
                <a:latin typeface="Arial" panose="020B0604020202020204" pitchFamily="34" charset="0"/>
                <a:cs typeface="Arial" panose="020B0604020202020204" pitchFamily="34" charset="0"/>
              </a:rPr>
            </a:br>
            <a:r>
              <a:rPr lang="en-US" sz="4400" b="1" dirty="0">
                <a:latin typeface="Arial" panose="020B0604020202020204" pitchFamily="34" charset="0"/>
                <a:cs typeface="Arial" panose="020B0604020202020204" pitchFamily="34" charset="0"/>
              </a:rPr>
              <a:t>“One Bread, One Body”</a:t>
            </a:r>
          </a:p>
        </p:txBody>
      </p:sp>
      <p:pic>
        <p:nvPicPr>
          <p:cNvPr id="5" name="Picture 4" descr="A river running through a valley&#10;&#10;Description automatically generated">
            <a:extLst>
              <a:ext uri="{FF2B5EF4-FFF2-40B4-BE49-F238E27FC236}">
                <a16:creationId xmlns:a16="http://schemas.microsoft.com/office/drawing/2014/main" id="{35752B48-EE2F-293E-6A97-782AEAC9651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34898" y="641101"/>
            <a:ext cx="8472551" cy="3554809"/>
          </a:xfrm>
          <a:prstGeom prst="rect">
            <a:avLst/>
          </a:prstGeom>
        </p:spPr>
      </p:pic>
    </p:spTree>
    <p:extLst>
      <p:ext uri="{BB962C8B-B14F-4D97-AF65-F5344CB8AC3E}">
        <p14:creationId xmlns:p14="http://schemas.microsoft.com/office/powerpoint/2010/main" val="3007552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3">
            <a:extLst>
              <a:ext uri="{FF2B5EF4-FFF2-40B4-BE49-F238E27FC236}">
                <a16:creationId xmlns:a16="http://schemas.microsoft.com/office/drawing/2014/main" id="{CEBCEE67-9BD2-36D2-036A-F2DFF0A8F765}"/>
              </a:ext>
            </a:extLst>
          </p:cNvPr>
          <p:cNvSpPr txBox="1">
            <a:spLocks noChangeArrowheads="1"/>
          </p:cNvSpPr>
          <p:nvPr/>
        </p:nvSpPr>
        <p:spPr bwMode="auto">
          <a:xfrm>
            <a:off x="0" y="304800"/>
            <a:ext cx="9144000" cy="701675"/>
          </a:xfrm>
          <a:prstGeom prst="rect">
            <a:avLst/>
          </a:prstGeom>
          <a:noFill/>
          <a:ln w="9525">
            <a:noFill/>
            <a:miter lim="800000"/>
            <a:headEnd/>
            <a:tailEnd/>
          </a:ln>
          <a:effectLst>
            <a:outerShdw dist="38100" dir="18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imes New Roman" pitchFamily="18" charset="0"/>
                <a:ea typeface="+mn-ea"/>
                <a:cs typeface="+mn-cs"/>
              </a:rPr>
              <a:t>One Bread, One Body</a:t>
            </a:r>
          </a:p>
        </p:txBody>
      </p:sp>
      <p:sp>
        <p:nvSpPr>
          <p:cNvPr id="2052" name="Text Box 4">
            <a:extLst>
              <a:ext uri="{FF2B5EF4-FFF2-40B4-BE49-F238E27FC236}">
                <a16:creationId xmlns:a16="http://schemas.microsoft.com/office/drawing/2014/main" id="{2401C980-81AB-3D58-4713-16C0201BC354}"/>
              </a:ext>
            </a:extLst>
          </p:cNvPr>
          <p:cNvSpPr txBox="1">
            <a:spLocks noChangeArrowheads="1"/>
          </p:cNvSpPr>
          <p:nvPr/>
        </p:nvSpPr>
        <p:spPr bwMode="auto">
          <a:xfrm>
            <a:off x="8001000" y="304800"/>
            <a:ext cx="1143000" cy="708025"/>
          </a:xfrm>
          <a:prstGeom prst="rect">
            <a:avLst/>
          </a:prstGeom>
          <a:noFill/>
          <a:ln w="9525">
            <a:noFill/>
            <a:miter lim="800000"/>
            <a:headEnd/>
            <a:tailEnd/>
          </a:ln>
          <a:effectLst>
            <a:outerShdw dist="38100" dir="18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imes New Roman" pitchFamily="18" charset="0"/>
                <a:ea typeface="+mn-ea"/>
                <a:cs typeface="+mn-cs"/>
              </a:rPr>
              <a:t>620</a:t>
            </a:r>
          </a:p>
        </p:txBody>
      </p:sp>
      <p:sp>
        <p:nvSpPr>
          <p:cNvPr id="2053" name="Text Box 5">
            <a:extLst>
              <a:ext uri="{FF2B5EF4-FFF2-40B4-BE49-F238E27FC236}">
                <a16:creationId xmlns:a16="http://schemas.microsoft.com/office/drawing/2014/main" id="{BA1C081F-BC05-EB71-E914-8AD65362799D}"/>
              </a:ext>
            </a:extLst>
          </p:cNvPr>
          <p:cNvSpPr txBox="1">
            <a:spLocks noChangeArrowheads="1"/>
          </p:cNvSpPr>
          <p:nvPr/>
        </p:nvSpPr>
        <p:spPr bwMode="auto">
          <a:xfrm>
            <a:off x="152400" y="1676400"/>
            <a:ext cx="8991600" cy="4940300"/>
          </a:xfrm>
          <a:prstGeom prst="rect">
            <a:avLst/>
          </a:prstGeom>
          <a:noFill/>
          <a:ln w="9525">
            <a:noFill/>
            <a:miter lim="800000"/>
            <a:headEnd/>
            <a:tailEnd/>
          </a:ln>
          <a:effectLst>
            <a:outerShdw dist="38100" dir="1800000" algn="ctr" rotWithShape="0">
              <a:schemeClr val="tx1"/>
            </a:outerShdw>
          </a:effectLst>
        </p:spPr>
        <p:txBody>
          <a:bodyPr>
            <a:spAutoFit/>
          </a:bodyPr>
          <a:lstStyle/>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4400" b="1" i="1" u="none" strike="noStrike" kern="1200" cap="none" spc="0" normalizeH="0" baseline="0" noProof="0">
                <a:ln>
                  <a:noFill/>
                </a:ln>
                <a:solidFill>
                  <a:srgbClr val="FFFF00"/>
                </a:solidFill>
                <a:effectLst/>
                <a:uLnTx/>
                <a:uFillTx/>
                <a:latin typeface="Times New Roman" pitchFamily="18" charset="0"/>
                <a:ea typeface="+mn-ea"/>
                <a:cs typeface="+mn-cs"/>
              </a:rPr>
              <a:t>Refrain</a:t>
            </a:r>
            <a:endParaRPr kumimoji="0" lang="en-US" sz="4400" b="1" i="1" u="none" strike="noStrike" kern="1200" cap="none" spc="0" normalizeH="0" baseline="0" noProof="0">
              <a:ln>
                <a:noFill/>
              </a:ln>
              <a:solidFill>
                <a:srgbClr val="FFFFFF"/>
              </a:solidFill>
              <a:effectLst/>
              <a:uLnTx/>
              <a:uFillTx/>
              <a:latin typeface="Times New Roman" pitchFamily="18" charset="0"/>
              <a:ea typeface="+mn-ea"/>
              <a:cs typeface="+mn-cs"/>
            </a:endParaRPr>
          </a:p>
          <a:p>
            <a:pPr marL="457200" marR="0" lvl="0" indent="-457200" algn="ctr" defTabSz="914400" rtl="0" eaLnBrk="1" fontAlgn="base" latinLnBrk="0" hangingPunct="1">
              <a:lnSpc>
                <a:spcPct val="100000"/>
              </a:lnSpc>
              <a:spcBef>
                <a:spcPts val="600"/>
              </a:spcBef>
              <a:spcAft>
                <a:spcPct val="0"/>
              </a:spcAft>
              <a:buClrTx/>
              <a:buSzTx/>
              <a:buFontTx/>
              <a:buNone/>
              <a:tabLst/>
              <a:defRPr/>
            </a:pPr>
            <a: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mn-cs"/>
              </a:rPr>
              <a:t>One bread, one body,</a:t>
            </a:r>
          </a:p>
          <a:p>
            <a:pPr marL="457200" marR="0" lvl="0" indent="-457200" algn="ctr" defTabSz="914400" rtl="0" eaLnBrk="1" fontAlgn="base" latinLnBrk="0" hangingPunct="1">
              <a:lnSpc>
                <a:spcPct val="100000"/>
              </a:lnSpc>
              <a:spcBef>
                <a:spcPct val="0"/>
              </a:spcBef>
              <a:spcAft>
                <a:spcPct val="0"/>
              </a:spcAft>
              <a:buClrTx/>
              <a:buSzTx/>
              <a:buFontTx/>
              <a:buNone/>
              <a:tabLst/>
              <a:defRPr/>
            </a:pPr>
            <a: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mn-cs"/>
              </a:rPr>
              <a:t>one Lord of all,</a:t>
            </a:r>
          </a:p>
          <a:p>
            <a:pPr marL="457200" marR="0" lvl="0" indent="-457200" algn="ctr" defTabSz="914400" rtl="0" eaLnBrk="1" fontAlgn="base" latinLnBrk="0" hangingPunct="1">
              <a:lnSpc>
                <a:spcPct val="100000"/>
              </a:lnSpc>
              <a:spcBef>
                <a:spcPct val="0"/>
              </a:spcBef>
              <a:spcAft>
                <a:spcPct val="0"/>
              </a:spcAft>
              <a:buClrTx/>
              <a:buSzTx/>
              <a:buFontTx/>
              <a:buNone/>
              <a:tabLst/>
              <a:defRPr/>
            </a:pPr>
            <a: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mn-cs"/>
              </a:rPr>
              <a:t>one cup of blessing</a:t>
            </a:r>
          </a:p>
          <a:p>
            <a:pPr marL="457200" marR="0" lvl="0" indent="-457200" algn="ctr" defTabSz="914400" rtl="0" eaLnBrk="1" fontAlgn="base" latinLnBrk="0" hangingPunct="1">
              <a:lnSpc>
                <a:spcPct val="100000"/>
              </a:lnSpc>
              <a:spcBef>
                <a:spcPct val="0"/>
              </a:spcBef>
              <a:spcAft>
                <a:spcPct val="0"/>
              </a:spcAft>
              <a:buClrTx/>
              <a:buSzTx/>
              <a:buFontTx/>
              <a:buNone/>
              <a:tabLst/>
              <a:defRPr/>
            </a:pPr>
            <a: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mn-cs"/>
              </a:rPr>
              <a:t>which we bless.</a:t>
            </a:r>
            <a:endParaRPr kumimoji="0" lang="en-US" sz="5000" b="1" i="1" u="none" strike="noStrike" kern="1200" cap="none" spc="0" normalizeH="0" baseline="0" noProof="0">
              <a:ln>
                <a:noFill/>
              </a:ln>
              <a:solidFill>
                <a:srgbClr val="FFFFFF"/>
              </a:solidFill>
              <a:effectLst/>
              <a:uLnTx/>
              <a:uFillTx/>
              <a:latin typeface="Times New Roman" pitchFamily="18" charset="0"/>
              <a:ea typeface="+mn-ea"/>
              <a:cs typeface="+mn-cs"/>
            </a:endParaRPr>
          </a:p>
          <a:p>
            <a:pPr marL="457200" marR="0" lvl="0" indent="-457200" algn="ctr" defTabSz="914400" rtl="0" eaLnBrk="1" fontAlgn="base" latinLnBrk="0" hangingPunct="1">
              <a:lnSpc>
                <a:spcPct val="100000"/>
              </a:lnSpc>
              <a:spcBef>
                <a:spcPct val="5000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Times New Roman" pitchFamily="18" charset="0"/>
              <a:ea typeface="+mn-ea"/>
              <a:cs typeface="+mn-cs"/>
            </a:endParaRPr>
          </a:p>
          <a:p>
            <a:pPr marL="457200" marR="0" lvl="0" indent="-457200" algn="ctr" defTabSz="914400" rtl="0" eaLnBrk="1" fontAlgn="base" latinLnBrk="0" hangingPunct="1">
              <a:lnSpc>
                <a:spcPct val="100000"/>
              </a:lnSpc>
              <a:spcBef>
                <a:spcPct val="5000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Times New Roman" pitchFamily="18" charset="0"/>
              <a:ea typeface="+mn-ea"/>
              <a:cs typeface="+mn-cs"/>
            </a:endParaRPr>
          </a:p>
          <a:p>
            <a:pPr marL="457200" marR="0" lvl="0" indent="-45720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Times New Roman" pitchFamily="18" charset="0"/>
                <a:ea typeface="+mn-ea"/>
                <a:cs typeface="+mn-cs"/>
              </a:rPr>
              <a:t>© 1978, 1989 John B. Foley and North American Liturgy Resources</a:t>
            </a:r>
          </a:p>
        </p:txBody>
      </p:sp>
      <p:sp>
        <p:nvSpPr>
          <p:cNvPr id="3077" name="Rectangle 6">
            <a:extLst>
              <a:ext uri="{FF2B5EF4-FFF2-40B4-BE49-F238E27FC236}">
                <a16:creationId xmlns:a16="http://schemas.microsoft.com/office/drawing/2014/main" id="{2001125D-65E0-FBCA-AB4F-6F3AB79B3A6F}"/>
              </a:ext>
            </a:extLst>
          </p:cNvPr>
          <p:cNvSpPr>
            <a:spLocks noGrp="1" noChangeArrowheads="1"/>
          </p:cNvSpPr>
          <p:nvPr>
            <p:ph type="title" idx="4294967295"/>
          </p:nvPr>
        </p:nvSpPr>
        <p:spPr>
          <a:xfrm>
            <a:off x="685800" y="-2286000"/>
            <a:ext cx="7772400" cy="1143000"/>
          </a:xfrm>
        </p:spPr>
        <p:txBody>
          <a:bodyPr/>
          <a:lstStyle/>
          <a:p>
            <a:pPr eaLnBrk="1" hangingPunct="1"/>
            <a:r>
              <a:rPr lang="en-US" altLang="en-US"/>
              <a:t>One Bread, One Body </a:t>
            </a:r>
            <a:br>
              <a:rPr lang="en-US" altLang="en-US"/>
            </a:br>
            <a:r>
              <a:rPr lang="en-US" altLang="en-US"/>
              <a:t>(Refrain) </a:t>
            </a:r>
          </a:p>
        </p:txBody>
      </p:sp>
      <p:sp>
        <p:nvSpPr>
          <p:cNvPr id="2055" name="Rectangle 7">
            <a:extLst>
              <a:ext uri="{FF2B5EF4-FFF2-40B4-BE49-F238E27FC236}">
                <a16:creationId xmlns:a16="http://schemas.microsoft.com/office/drawing/2014/main" id="{D3B6FC6E-1C11-09CF-D416-DF9A1C65C12A}"/>
              </a:ext>
            </a:extLst>
          </p:cNvPr>
          <p:cNvSpPr>
            <a:spLocks noChangeArrowheads="1"/>
          </p:cNvSpPr>
          <p:nvPr/>
        </p:nvSpPr>
        <p:spPr bwMode="auto">
          <a:xfrm>
            <a:off x="0" y="1066800"/>
            <a:ext cx="9144000" cy="369888"/>
          </a:xfrm>
          <a:prstGeom prst="rect">
            <a:avLst/>
          </a:prstGeom>
          <a:noFill/>
          <a:ln w="9525">
            <a:noFill/>
            <a:miter lim="800000"/>
            <a:headEnd/>
            <a:tailEnd/>
          </a:ln>
          <a:effectLst>
            <a:outerShdw dist="25400" dir="18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00"/>
                </a:solidFill>
                <a:effectLst/>
                <a:uLnTx/>
                <a:uFillTx/>
                <a:latin typeface="Times New Roman" pitchFamily="18" charset="0"/>
                <a:ea typeface="+mn-ea"/>
                <a:cs typeface="+mn-cs"/>
              </a:rPr>
              <a:t>WORDS: John B. Foley, 1978 (1 Cor. 10:16-17; Gal. 3:28; 1 Cor. 12)</a:t>
            </a:r>
            <a:endParaRPr kumimoji="0" lang="en-US" sz="18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Text Box 1026">
            <a:extLst>
              <a:ext uri="{FF2B5EF4-FFF2-40B4-BE49-F238E27FC236}">
                <a16:creationId xmlns:a16="http://schemas.microsoft.com/office/drawing/2014/main" id="{B71A3DEF-326C-A462-4F6D-9CDDCD48F1F2}"/>
              </a:ext>
            </a:extLst>
          </p:cNvPr>
          <p:cNvSpPr txBox="1">
            <a:spLocks noChangeArrowheads="1"/>
          </p:cNvSpPr>
          <p:nvPr/>
        </p:nvSpPr>
        <p:spPr bwMode="auto">
          <a:xfrm>
            <a:off x="0" y="1858963"/>
            <a:ext cx="9144000" cy="3140075"/>
          </a:xfrm>
          <a:prstGeom prst="rect">
            <a:avLst/>
          </a:prstGeom>
          <a:noFill/>
          <a:ln w="9525">
            <a:noFill/>
            <a:miter lim="800000"/>
            <a:headEnd/>
            <a:tailEnd/>
          </a:ln>
          <a:effectLst>
            <a:outerShdw dist="38100" dir="18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mn-cs"/>
              </a:rPr>
              <a:t>And we, though many</a:t>
            </a:r>
            <a:b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mn-cs"/>
              </a:rPr>
            </a:br>
            <a: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mn-cs"/>
              </a:rPr>
              <a:t>throughout the earth,</a:t>
            </a:r>
            <a:b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mn-cs"/>
              </a:rPr>
            </a:br>
            <a: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mn-cs"/>
              </a:rPr>
              <a:t>we are one body</a:t>
            </a:r>
            <a:b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mn-cs"/>
              </a:rPr>
            </a:br>
            <a: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mn-cs"/>
              </a:rPr>
              <a:t>in this one Lord.</a:t>
            </a:r>
            <a:endParaRPr kumimoji="0" lang="en-US" sz="5000" b="1" i="1" u="none" strike="noStrike" kern="1200" cap="none" spc="0" normalizeH="0" baseline="0" noProof="0">
              <a:ln>
                <a:noFill/>
              </a:ln>
              <a:solidFill>
                <a:srgbClr val="FFFFFF"/>
              </a:solidFill>
              <a:effectLst/>
              <a:uLnTx/>
              <a:uFillTx/>
              <a:latin typeface="Times New Roman" pitchFamily="18" charset="0"/>
              <a:ea typeface="+mn-ea"/>
              <a:cs typeface="+mn-c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40" name="Text Box 4">
            <a:extLst>
              <a:ext uri="{FF2B5EF4-FFF2-40B4-BE49-F238E27FC236}">
                <a16:creationId xmlns:a16="http://schemas.microsoft.com/office/drawing/2014/main" id="{B7F8B65D-727A-CB25-A0DE-E86249E84D90}"/>
              </a:ext>
            </a:extLst>
          </p:cNvPr>
          <p:cNvSpPr txBox="1">
            <a:spLocks noChangeArrowheads="1"/>
          </p:cNvSpPr>
          <p:nvPr/>
        </p:nvSpPr>
        <p:spPr bwMode="auto">
          <a:xfrm>
            <a:off x="0" y="1858963"/>
            <a:ext cx="9144000" cy="3140075"/>
          </a:xfrm>
          <a:prstGeom prst="rect">
            <a:avLst/>
          </a:prstGeom>
          <a:noFill/>
          <a:ln w="9525">
            <a:noFill/>
            <a:miter lim="800000"/>
            <a:headEnd/>
            <a:tailEnd/>
          </a:ln>
          <a:effectLst>
            <a:outerShdw dist="38100" dir="18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mn-cs"/>
              </a:rPr>
              <a:t>1.</a:t>
            </a:r>
            <a:r>
              <a:rPr kumimoji="0" lang="en-US" sz="5000" b="0" i="0" u="none" strike="noStrike" kern="1200" cap="none" spc="0" normalizeH="0" baseline="0" noProof="0">
                <a:ln>
                  <a:noFill/>
                </a:ln>
                <a:solidFill>
                  <a:srgbClr val="FFFFFF"/>
                </a:solidFill>
                <a:effectLst/>
                <a:uLnTx/>
                <a:uFillTx/>
                <a:latin typeface="Times New Roman" pitchFamily="18" charset="0"/>
                <a:ea typeface="+mn-ea"/>
                <a:cs typeface="+mn-cs"/>
              </a:rPr>
              <a:t> </a:t>
            </a:r>
            <a: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mn-cs"/>
              </a:rPr>
              <a:t>Gentile or Jew,</a:t>
            </a:r>
            <a:b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mn-cs"/>
              </a:rPr>
            </a:br>
            <a: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mn-cs"/>
              </a:rPr>
              <a:t>servant or free,</a:t>
            </a:r>
            <a:b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mn-cs"/>
              </a:rPr>
            </a:br>
            <a: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mn-cs"/>
              </a:rPr>
              <a:t>woman or man,</a:t>
            </a:r>
            <a:b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mn-cs"/>
              </a:rPr>
            </a:br>
            <a: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mn-cs"/>
              </a:rPr>
              <a:t>no more.</a:t>
            </a:r>
          </a:p>
        </p:txBody>
      </p:sp>
      <p:sp>
        <p:nvSpPr>
          <p:cNvPr id="5123" name="Rectangle 5">
            <a:extLst>
              <a:ext uri="{FF2B5EF4-FFF2-40B4-BE49-F238E27FC236}">
                <a16:creationId xmlns:a16="http://schemas.microsoft.com/office/drawing/2014/main" id="{8E90A799-2B37-1D95-60B2-25C2A47E3D83}"/>
              </a:ext>
            </a:extLst>
          </p:cNvPr>
          <p:cNvSpPr>
            <a:spLocks noGrp="1" noChangeArrowheads="1"/>
          </p:cNvSpPr>
          <p:nvPr>
            <p:ph type="title" idx="4294967295"/>
          </p:nvPr>
        </p:nvSpPr>
        <p:spPr>
          <a:xfrm>
            <a:off x="685800" y="-2286000"/>
            <a:ext cx="7772400" cy="1143000"/>
          </a:xfrm>
        </p:spPr>
        <p:txBody>
          <a:bodyPr/>
          <a:lstStyle/>
          <a:p>
            <a:pPr eaLnBrk="1" hangingPunct="1"/>
            <a:r>
              <a:rPr lang="en-US" altLang="en-US"/>
              <a:t>One Bread, One Body </a:t>
            </a:r>
            <a:br>
              <a:rPr lang="en-US" altLang="en-US"/>
            </a:br>
            <a:r>
              <a:rPr lang="en-US" altLang="en-US"/>
              <a:t>(1)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6" name="Text Box 4">
            <a:extLst>
              <a:ext uri="{FF2B5EF4-FFF2-40B4-BE49-F238E27FC236}">
                <a16:creationId xmlns:a16="http://schemas.microsoft.com/office/drawing/2014/main" id="{29069587-CFC5-03D9-93F8-DF8156220097}"/>
              </a:ext>
            </a:extLst>
          </p:cNvPr>
          <p:cNvSpPr txBox="1">
            <a:spLocks noChangeArrowheads="1"/>
          </p:cNvSpPr>
          <p:nvPr/>
        </p:nvSpPr>
        <p:spPr bwMode="auto">
          <a:xfrm>
            <a:off x="152400" y="1485900"/>
            <a:ext cx="8991600" cy="3810000"/>
          </a:xfrm>
          <a:prstGeom prst="rect">
            <a:avLst/>
          </a:prstGeom>
          <a:noFill/>
          <a:ln w="9525">
            <a:noFill/>
            <a:miter lim="800000"/>
            <a:headEnd/>
            <a:tailEnd/>
          </a:ln>
          <a:effectLst>
            <a:outerShdw dist="38100" dir="1800000" algn="ctr" rotWithShape="0">
              <a:schemeClr val="tx1"/>
            </a:outerShdw>
          </a:effectLst>
        </p:spPr>
        <p:txBody>
          <a:bodyPr>
            <a:spAutoFit/>
          </a:bodyPr>
          <a:lstStyle/>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4400" b="1" i="1" u="none" strike="noStrike" kern="1200" cap="none" spc="0" normalizeH="0" baseline="0" noProof="0">
                <a:ln>
                  <a:noFill/>
                </a:ln>
                <a:solidFill>
                  <a:srgbClr val="FFFF00"/>
                </a:solidFill>
                <a:effectLst/>
                <a:uLnTx/>
                <a:uFillTx/>
                <a:latin typeface="Times New Roman" pitchFamily="18" charset="0"/>
                <a:ea typeface="+mn-ea"/>
                <a:cs typeface="+mn-cs"/>
              </a:rPr>
              <a:t>Refrain</a:t>
            </a:r>
            <a:endParaRPr kumimoji="0" lang="en-US" sz="4400" b="1" i="1" u="none" strike="noStrike" kern="1200" cap="none" spc="0" normalizeH="0" baseline="0" noProof="0">
              <a:ln>
                <a:noFill/>
              </a:ln>
              <a:solidFill>
                <a:srgbClr val="FFFFFF"/>
              </a:solidFill>
              <a:effectLst/>
              <a:uLnTx/>
              <a:uFillTx/>
              <a:latin typeface="Times New Roman" pitchFamily="18" charset="0"/>
              <a:ea typeface="+mn-ea"/>
              <a:cs typeface="+mn-cs"/>
            </a:endParaRPr>
          </a:p>
          <a:p>
            <a:pPr marL="457200" marR="0" lvl="0" indent="-457200" algn="ctr" defTabSz="914400" rtl="0" eaLnBrk="1" fontAlgn="base" latinLnBrk="0" hangingPunct="1">
              <a:lnSpc>
                <a:spcPct val="100000"/>
              </a:lnSpc>
              <a:spcBef>
                <a:spcPct val="0"/>
              </a:spcBef>
              <a:spcAft>
                <a:spcPct val="0"/>
              </a:spcAft>
              <a:buClrTx/>
              <a:buSzTx/>
              <a:buFontTx/>
              <a:buNone/>
              <a:tabLst/>
              <a:defRPr/>
            </a:pPr>
            <a: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mn-cs"/>
              </a:rPr>
              <a:t>One bread, one body,</a:t>
            </a:r>
          </a:p>
          <a:p>
            <a:pPr marL="457200" marR="0" lvl="0" indent="-457200" algn="ctr" defTabSz="914400" rtl="0" eaLnBrk="1" fontAlgn="base" latinLnBrk="0" hangingPunct="1">
              <a:lnSpc>
                <a:spcPct val="100000"/>
              </a:lnSpc>
              <a:spcBef>
                <a:spcPct val="0"/>
              </a:spcBef>
              <a:spcAft>
                <a:spcPct val="0"/>
              </a:spcAft>
              <a:buClrTx/>
              <a:buSzTx/>
              <a:buFontTx/>
              <a:buNone/>
              <a:tabLst/>
              <a:defRPr/>
            </a:pPr>
            <a: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mn-cs"/>
              </a:rPr>
              <a:t>one Lord of all,</a:t>
            </a:r>
          </a:p>
          <a:p>
            <a:pPr marL="457200" marR="0" lvl="0" indent="-457200" algn="ctr" defTabSz="914400" rtl="0" eaLnBrk="1" fontAlgn="base" latinLnBrk="0" hangingPunct="1">
              <a:lnSpc>
                <a:spcPct val="100000"/>
              </a:lnSpc>
              <a:spcBef>
                <a:spcPct val="0"/>
              </a:spcBef>
              <a:spcAft>
                <a:spcPct val="0"/>
              </a:spcAft>
              <a:buClrTx/>
              <a:buSzTx/>
              <a:buFontTx/>
              <a:buNone/>
              <a:tabLst/>
              <a:defRPr/>
            </a:pPr>
            <a: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mn-cs"/>
              </a:rPr>
              <a:t>one cup of blessing</a:t>
            </a:r>
          </a:p>
          <a:p>
            <a:pPr marL="457200" marR="0" lvl="0" indent="-457200" algn="ctr" defTabSz="914400" rtl="0" eaLnBrk="1" fontAlgn="base" latinLnBrk="0" hangingPunct="1">
              <a:lnSpc>
                <a:spcPct val="100000"/>
              </a:lnSpc>
              <a:spcBef>
                <a:spcPct val="0"/>
              </a:spcBef>
              <a:spcAft>
                <a:spcPct val="0"/>
              </a:spcAft>
              <a:buClrTx/>
              <a:buSzTx/>
              <a:buFontTx/>
              <a:buNone/>
              <a:tabLst/>
              <a:defRPr/>
            </a:pPr>
            <a: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mn-cs"/>
              </a:rPr>
              <a:t>which we bless.</a:t>
            </a:r>
          </a:p>
        </p:txBody>
      </p:sp>
      <p:sp>
        <p:nvSpPr>
          <p:cNvPr id="6147" name="Rectangle 5">
            <a:extLst>
              <a:ext uri="{FF2B5EF4-FFF2-40B4-BE49-F238E27FC236}">
                <a16:creationId xmlns:a16="http://schemas.microsoft.com/office/drawing/2014/main" id="{A6CAE2FB-5DAB-7840-A799-CC464C5751B0}"/>
              </a:ext>
            </a:extLst>
          </p:cNvPr>
          <p:cNvSpPr>
            <a:spLocks noGrp="1" noChangeArrowheads="1"/>
          </p:cNvSpPr>
          <p:nvPr>
            <p:ph type="title" idx="4294967295"/>
          </p:nvPr>
        </p:nvSpPr>
        <p:spPr>
          <a:xfrm>
            <a:off x="685800" y="-2286000"/>
            <a:ext cx="7772400" cy="1143000"/>
          </a:xfrm>
        </p:spPr>
        <p:txBody>
          <a:bodyPr/>
          <a:lstStyle/>
          <a:p>
            <a:pPr eaLnBrk="1" hangingPunct="1"/>
            <a:r>
              <a:rPr lang="en-US" altLang="en-US"/>
              <a:t>One Bread, One Body </a:t>
            </a:r>
            <a:br>
              <a:rPr lang="en-US" altLang="en-US"/>
            </a:br>
            <a:r>
              <a:rPr lang="en-US" altLang="en-US"/>
              <a:t>(Refrain)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Text Box 1026">
            <a:extLst>
              <a:ext uri="{FF2B5EF4-FFF2-40B4-BE49-F238E27FC236}">
                <a16:creationId xmlns:a16="http://schemas.microsoft.com/office/drawing/2014/main" id="{86EE02FC-C167-441C-FC7E-C8111B204C67}"/>
              </a:ext>
            </a:extLst>
          </p:cNvPr>
          <p:cNvSpPr txBox="1">
            <a:spLocks noChangeArrowheads="1"/>
          </p:cNvSpPr>
          <p:nvPr/>
        </p:nvSpPr>
        <p:spPr bwMode="auto">
          <a:xfrm>
            <a:off x="0" y="1858963"/>
            <a:ext cx="9144000" cy="3140075"/>
          </a:xfrm>
          <a:prstGeom prst="rect">
            <a:avLst/>
          </a:prstGeom>
          <a:noFill/>
          <a:ln w="9525">
            <a:noFill/>
            <a:miter lim="800000"/>
            <a:headEnd/>
            <a:tailEnd/>
          </a:ln>
          <a:effectLst>
            <a:outerShdw dist="38100" dir="18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mn-cs"/>
              </a:rPr>
              <a:t>And we, though many</a:t>
            </a:r>
            <a:b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mn-cs"/>
              </a:rPr>
            </a:br>
            <a: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mn-cs"/>
              </a:rPr>
              <a:t>throughout the earth,</a:t>
            </a:r>
            <a:b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mn-cs"/>
              </a:rPr>
            </a:br>
            <a: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mn-cs"/>
              </a:rPr>
              <a:t>we are one body</a:t>
            </a:r>
            <a:b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mn-cs"/>
              </a:rPr>
            </a:br>
            <a: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mn-cs"/>
              </a:rPr>
              <a:t>in this one Lord.</a:t>
            </a:r>
            <a:endParaRPr kumimoji="0" lang="en-US" sz="5000" b="1" i="1" u="none" strike="noStrike" kern="1200" cap="none" spc="0" normalizeH="0" baseline="0" noProof="0">
              <a:ln>
                <a:noFill/>
              </a:ln>
              <a:solidFill>
                <a:srgbClr val="FFFFFF"/>
              </a:solidFill>
              <a:effectLst/>
              <a:uLnTx/>
              <a:uFillTx/>
              <a:latin typeface="Times New Roman" pitchFamily="18" charset="0"/>
              <a:ea typeface="+mn-ea"/>
              <a:cs typeface="+mn-c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Text Box 2">
            <a:extLst>
              <a:ext uri="{FF2B5EF4-FFF2-40B4-BE49-F238E27FC236}">
                <a16:creationId xmlns:a16="http://schemas.microsoft.com/office/drawing/2014/main" id="{7AF867E5-6BAD-43EC-BCD6-99EA68B562FD}"/>
              </a:ext>
            </a:extLst>
          </p:cNvPr>
          <p:cNvSpPr txBox="1">
            <a:spLocks noChangeArrowheads="1"/>
          </p:cNvSpPr>
          <p:nvPr/>
        </p:nvSpPr>
        <p:spPr bwMode="auto">
          <a:xfrm>
            <a:off x="0" y="2239963"/>
            <a:ext cx="9144000" cy="2378075"/>
          </a:xfrm>
          <a:prstGeom prst="rect">
            <a:avLst/>
          </a:prstGeom>
          <a:noFill/>
          <a:ln w="9525">
            <a:noFill/>
            <a:miter lim="800000"/>
            <a:headEnd/>
            <a:tailEnd/>
          </a:ln>
          <a:effectLst>
            <a:outerShdw dist="38100" dir="18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mn-cs"/>
              </a:rPr>
              <a:t>2. Many the gifts,</a:t>
            </a:r>
            <a:b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mn-cs"/>
              </a:rPr>
            </a:br>
            <a: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mn-cs"/>
              </a:rPr>
              <a:t>many the works,</a:t>
            </a:r>
            <a:b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mn-cs"/>
              </a:rPr>
            </a:br>
            <a: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mn-cs"/>
              </a:rPr>
              <a:t>one in the Lord of all.</a:t>
            </a:r>
          </a:p>
        </p:txBody>
      </p:sp>
      <p:sp>
        <p:nvSpPr>
          <p:cNvPr id="8195" name="Rectangle 3">
            <a:extLst>
              <a:ext uri="{FF2B5EF4-FFF2-40B4-BE49-F238E27FC236}">
                <a16:creationId xmlns:a16="http://schemas.microsoft.com/office/drawing/2014/main" id="{8825655D-E0E5-3612-33B4-D714F840F06E}"/>
              </a:ext>
            </a:extLst>
          </p:cNvPr>
          <p:cNvSpPr>
            <a:spLocks noGrp="1" noChangeArrowheads="1"/>
          </p:cNvSpPr>
          <p:nvPr>
            <p:ph type="title" idx="4294967295"/>
          </p:nvPr>
        </p:nvSpPr>
        <p:spPr>
          <a:xfrm>
            <a:off x="685800" y="-2286000"/>
            <a:ext cx="7772400" cy="1143000"/>
          </a:xfrm>
        </p:spPr>
        <p:txBody>
          <a:bodyPr/>
          <a:lstStyle/>
          <a:p>
            <a:pPr eaLnBrk="1" hangingPunct="1"/>
            <a:r>
              <a:rPr lang="en-US" altLang="en-US"/>
              <a:t>One Bread, One Body </a:t>
            </a:r>
            <a:br>
              <a:rPr lang="en-US" altLang="en-US"/>
            </a:br>
            <a:r>
              <a:rPr lang="en-US" altLang="en-US"/>
              <a:t>(2)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Text Box 2">
            <a:extLst>
              <a:ext uri="{FF2B5EF4-FFF2-40B4-BE49-F238E27FC236}">
                <a16:creationId xmlns:a16="http://schemas.microsoft.com/office/drawing/2014/main" id="{3816DE97-AF78-7CFC-773B-16BBDC26FA13}"/>
              </a:ext>
            </a:extLst>
          </p:cNvPr>
          <p:cNvSpPr txBox="1">
            <a:spLocks noChangeArrowheads="1"/>
          </p:cNvSpPr>
          <p:nvPr/>
        </p:nvSpPr>
        <p:spPr bwMode="auto">
          <a:xfrm>
            <a:off x="0" y="1485900"/>
            <a:ext cx="9144000" cy="3810000"/>
          </a:xfrm>
          <a:prstGeom prst="rect">
            <a:avLst/>
          </a:prstGeom>
          <a:noFill/>
          <a:ln w="9525">
            <a:noFill/>
            <a:miter lim="800000"/>
            <a:headEnd/>
            <a:tailEnd/>
          </a:ln>
          <a:effectLst>
            <a:outerShdw dist="38100" dir="1800000" algn="ctr" rotWithShape="0">
              <a:schemeClr val="tx1"/>
            </a:outerShdw>
          </a:effectLst>
        </p:spPr>
        <p:txBody>
          <a:bodyPr>
            <a:spAutoFit/>
          </a:bodyPr>
          <a:lstStyle/>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4400" b="1" i="1" u="none" strike="noStrike" kern="1200" cap="none" spc="0" normalizeH="0" baseline="0" noProof="0">
                <a:ln>
                  <a:noFill/>
                </a:ln>
                <a:solidFill>
                  <a:srgbClr val="FFFF00"/>
                </a:solidFill>
                <a:effectLst/>
                <a:uLnTx/>
                <a:uFillTx/>
                <a:latin typeface="Times New Roman" pitchFamily="18" charset="0"/>
                <a:ea typeface="+mn-ea"/>
                <a:cs typeface="+mn-cs"/>
              </a:rPr>
              <a:t>Refrain</a:t>
            </a:r>
            <a:endParaRPr kumimoji="0" lang="en-US" sz="4400" b="1" i="1" u="none" strike="noStrike" kern="1200" cap="none" spc="0" normalizeH="0" baseline="0" noProof="0">
              <a:ln>
                <a:noFill/>
              </a:ln>
              <a:solidFill>
                <a:srgbClr val="FFFFFF"/>
              </a:solidFill>
              <a:effectLst/>
              <a:uLnTx/>
              <a:uFillTx/>
              <a:latin typeface="Times New Roman" pitchFamily="18" charset="0"/>
              <a:ea typeface="+mn-ea"/>
              <a:cs typeface="+mn-cs"/>
            </a:endParaRPr>
          </a:p>
          <a:p>
            <a:pPr marL="457200" marR="0" lvl="0" indent="-457200" algn="ctr" defTabSz="914400" rtl="0" eaLnBrk="1" fontAlgn="base" latinLnBrk="0" hangingPunct="1">
              <a:lnSpc>
                <a:spcPct val="100000"/>
              </a:lnSpc>
              <a:spcBef>
                <a:spcPct val="0"/>
              </a:spcBef>
              <a:spcAft>
                <a:spcPct val="0"/>
              </a:spcAft>
              <a:buClrTx/>
              <a:buSzTx/>
              <a:buFontTx/>
              <a:buNone/>
              <a:tabLst/>
              <a:defRPr/>
            </a:pPr>
            <a: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mn-cs"/>
              </a:rPr>
              <a:t>One bread, one body,</a:t>
            </a:r>
          </a:p>
          <a:p>
            <a:pPr marL="457200" marR="0" lvl="0" indent="-457200" algn="ctr" defTabSz="914400" rtl="0" eaLnBrk="1" fontAlgn="base" latinLnBrk="0" hangingPunct="1">
              <a:lnSpc>
                <a:spcPct val="100000"/>
              </a:lnSpc>
              <a:spcBef>
                <a:spcPct val="0"/>
              </a:spcBef>
              <a:spcAft>
                <a:spcPct val="0"/>
              </a:spcAft>
              <a:buClrTx/>
              <a:buSzTx/>
              <a:buFontTx/>
              <a:buNone/>
              <a:tabLst/>
              <a:defRPr/>
            </a:pPr>
            <a: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mn-cs"/>
              </a:rPr>
              <a:t>one Lord of all,</a:t>
            </a:r>
          </a:p>
          <a:p>
            <a:pPr marL="457200" marR="0" lvl="0" indent="-457200" algn="ctr" defTabSz="914400" rtl="0" eaLnBrk="1" fontAlgn="base" latinLnBrk="0" hangingPunct="1">
              <a:lnSpc>
                <a:spcPct val="100000"/>
              </a:lnSpc>
              <a:spcBef>
                <a:spcPct val="0"/>
              </a:spcBef>
              <a:spcAft>
                <a:spcPct val="0"/>
              </a:spcAft>
              <a:buClrTx/>
              <a:buSzTx/>
              <a:buFontTx/>
              <a:buNone/>
              <a:tabLst/>
              <a:defRPr/>
            </a:pPr>
            <a: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mn-cs"/>
              </a:rPr>
              <a:t>one cup of blessing</a:t>
            </a:r>
          </a:p>
          <a:p>
            <a:pPr marL="457200" marR="0" lvl="0" indent="-457200" algn="ctr" defTabSz="914400" rtl="0" eaLnBrk="1" fontAlgn="base" latinLnBrk="0" hangingPunct="1">
              <a:lnSpc>
                <a:spcPct val="100000"/>
              </a:lnSpc>
              <a:spcBef>
                <a:spcPct val="0"/>
              </a:spcBef>
              <a:spcAft>
                <a:spcPct val="0"/>
              </a:spcAft>
              <a:buClrTx/>
              <a:buSzTx/>
              <a:buFontTx/>
              <a:buNone/>
              <a:tabLst/>
              <a:defRPr/>
            </a:pPr>
            <a: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mn-cs"/>
              </a:rPr>
              <a:t>which we bless.</a:t>
            </a:r>
          </a:p>
        </p:txBody>
      </p:sp>
      <p:sp>
        <p:nvSpPr>
          <p:cNvPr id="9219" name="Rectangle 3">
            <a:extLst>
              <a:ext uri="{FF2B5EF4-FFF2-40B4-BE49-F238E27FC236}">
                <a16:creationId xmlns:a16="http://schemas.microsoft.com/office/drawing/2014/main" id="{FB6ADCFF-74BA-7D5F-7F63-A906DF83ABEE}"/>
              </a:ext>
            </a:extLst>
          </p:cNvPr>
          <p:cNvSpPr>
            <a:spLocks noGrp="1" noChangeArrowheads="1"/>
          </p:cNvSpPr>
          <p:nvPr>
            <p:ph type="title" idx="4294967295"/>
          </p:nvPr>
        </p:nvSpPr>
        <p:spPr>
          <a:xfrm>
            <a:off x="685800" y="-2286000"/>
            <a:ext cx="7772400" cy="1143000"/>
          </a:xfrm>
        </p:spPr>
        <p:txBody>
          <a:bodyPr/>
          <a:lstStyle/>
          <a:p>
            <a:pPr eaLnBrk="1" hangingPunct="1"/>
            <a:r>
              <a:rPr lang="en-US" altLang="en-US"/>
              <a:t>One Bread, One Body </a:t>
            </a:r>
            <a:br>
              <a:rPr lang="en-US" altLang="en-US"/>
            </a:br>
            <a:r>
              <a:rPr lang="en-US" altLang="en-US"/>
              <a:t>(Refrain)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3">
            <a:extLst>
              <a:ext uri="{FF2B5EF4-FFF2-40B4-BE49-F238E27FC236}">
                <a16:creationId xmlns:a16="http://schemas.microsoft.com/office/drawing/2014/main" id="{AD9DBDAA-FEDE-7027-71AB-EE09607BC71B}"/>
              </a:ext>
            </a:extLst>
          </p:cNvPr>
          <p:cNvSpPr txBox="1">
            <a:spLocks noChangeArrowheads="1"/>
          </p:cNvSpPr>
          <p:nvPr/>
        </p:nvSpPr>
        <p:spPr bwMode="auto">
          <a:xfrm>
            <a:off x="0" y="152400"/>
            <a:ext cx="9144000" cy="1311275"/>
          </a:xfrm>
          <a:prstGeom prst="rect">
            <a:avLst/>
          </a:prstGeom>
          <a:noFill/>
          <a:ln w="9525">
            <a:noFill/>
            <a:miter lim="800000"/>
            <a:headEnd/>
            <a:tailEnd/>
          </a:ln>
          <a:effectLst>
            <a:outerShdw dist="38100" dir="18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imes New Roman" pitchFamily="18" charset="0"/>
                <a:ea typeface="+mn-ea"/>
                <a:cs typeface="+mn-cs"/>
              </a:rPr>
              <a:t>Surely the Presence</a:t>
            </a:r>
            <a:br>
              <a:rPr kumimoji="0" lang="en-US" sz="4000" b="1" i="0" u="none" strike="noStrike" kern="1200" cap="none" spc="0" normalizeH="0" baseline="0" noProof="0">
                <a:ln>
                  <a:noFill/>
                </a:ln>
                <a:solidFill>
                  <a:srgbClr val="FFFF00"/>
                </a:solidFill>
                <a:effectLst/>
                <a:uLnTx/>
                <a:uFillTx/>
                <a:latin typeface="Times New Roman" pitchFamily="18" charset="0"/>
                <a:ea typeface="+mn-ea"/>
                <a:cs typeface="+mn-cs"/>
              </a:rPr>
            </a:br>
            <a:r>
              <a:rPr kumimoji="0" lang="en-US" sz="4000" b="1" i="0" u="none" strike="noStrike" kern="1200" cap="none" spc="0" normalizeH="0" baseline="0" noProof="0">
                <a:ln>
                  <a:noFill/>
                </a:ln>
                <a:solidFill>
                  <a:srgbClr val="FFFF00"/>
                </a:solidFill>
                <a:effectLst/>
                <a:uLnTx/>
                <a:uFillTx/>
                <a:latin typeface="Times New Roman" pitchFamily="18" charset="0"/>
                <a:ea typeface="+mn-ea"/>
                <a:cs typeface="+mn-cs"/>
              </a:rPr>
              <a:t>of the Lord</a:t>
            </a:r>
          </a:p>
        </p:txBody>
      </p:sp>
      <p:sp>
        <p:nvSpPr>
          <p:cNvPr id="2052" name="Text Box 4">
            <a:extLst>
              <a:ext uri="{FF2B5EF4-FFF2-40B4-BE49-F238E27FC236}">
                <a16:creationId xmlns:a16="http://schemas.microsoft.com/office/drawing/2014/main" id="{366239BF-4A2D-8177-B5BD-A93F38E99E86}"/>
              </a:ext>
            </a:extLst>
          </p:cNvPr>
          <p:cNvSpPr txBox="1">
            <a:spLocks noChangeArrowheads="1"/>
          </p:cNvSpPr>
          <p:nvPr/>
        </p:nvSpPr>
        <p:spPr bwMode="auto">
          <a:xfrm>
            <a:off x="7924800" y="304800"/>
            <a:ext cx="1219200" cy="771525"/>
          </a:xfrm>
          <a:prstGeom prst="rect">
            <a:avLst/>
          </a:prstGeom>
          <a:noFill/>
          <a:ln w="9525">
            <a:noFill/>
            <a:miter lim="800000"/>
            <a:headEnd/>
            <a:tailEnd/>
          </a:ln>
          <a:effectLst>
            <a:outerShdw dist="38100" dir="18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400" b="1" i="0" u="none" strike="noStrike" kern="1200" cap="none" spc="0" normalizeH="0" baseline="0" noProof="0">
                <a:ln>
                  <a:noFill/>
                </a:ln>
                <a:solidFill>
                  <a:srgbClr val="FFFF00"/>
                </a:solidFill>
                <a:effectLst/>
                <a:uLnTx/>
                <a:uFillTx/>
                <a:latin typeface="Times New Roman" pitchFamily="18" charset="0"/>
                <a:ea typeface="+mn-ea"/>
                <a:cs typeface="+mn-cs"/>
              </a:rPr>
              <a:t>328</a:t>
            </a:r>
          </a:p>
        </p:txBody>
      </p:sp>
      <p:sp>
        <p:nvSpPr>
          <p:cNvPr id="3076" name="Rectangle 6">
            <a:extLst>
              <a:ext uri="{FF2B5EF4-FFF2-40B4-BE49-F238E27FC236}">
                <a16:creationId xmlns:a16="http://schemas.microsoft.com/office/drawing/2014/main" id="{97D74CBA-59AF-C1D4-A48B-EA70AF563876}"/>
              </a:ext>
            </a:extLst>
          </p:cNvPr>
          <p:cNvSpPr>
            <a:spLocks noGrp="1" noChangeArrowheads="1"/>
          </p:cNvSpPr>
          <p:nvPr>
            <p:ph type="title" idx="4294967295"/>
          </p:nvPr>
        </p:nvSpPr>
        <p:spPr>
          <a:xfrm>
            <a:off x="685800" y="-1676400"/>
            <a:ext cx="7772400" cy="1143000"/>
          </a:xfrm>
        </p:spPr>
        <p:txBody>
          <a:bodyPr/>
          <a:lstStyle/>
          <a:p>
            <a:pPr eaLnBrk="1" hangingPunct="1"/>
            <a:r>
              <a:rPr lang="en-US" altLang="en-US"/>
              <a:t>Surely the Presence of the Lord</a:t>
            </a:r>
            <a:br>
              <a:rPr lang="en-US" altLang="en-US"/>
            </a:br>
            <a:r>
              <a:rPr lang="en-US" altLang="en-US"/>
              <a:t>(Verse 1)</a:t>
            </a:r>
          </a:p>
        </p:txBody>
      </p:sp>
      <p:sp>
        <p:nvSpPr>
          <p:cNvPr id="2055" name="Rectangle 7">
            <a:extLst>
              <a:ext uri="{FF2B5EF4-FFF2-40B4-BE49-F238E27FC236}">
                <a16:creationId xmlns:a16="http://schemas.microsoft.com/office/drawing/2014/main" id="{042B9D86-BCCB-7191-0D90-4216CA0653DE}"/>
              </a:ext>
            </a:extLst>
          </p:cNvPr>
          <p:cNvSpPr>
            <a:spLocks noChangeArrowheads="1"/>
          </p:cNvSpPr>
          <p:nvPr/>
        </p:nvSpPr>
        <p:spPr bwMode="auto">
          <a:xfrm>
            <a:off x="55563" y="1524000"/>
            <a:ext cx="9088437" cy="336550"/>
          </a:xfrm>
          <a:prstGeom prst="rect">
            <a:avLst/>
          </a:prstGeom>
          <a:noFill/>
          <a:ln w="9525">
            <a:noFill/>
            <a:miter lim="800000"/>
            <a:headEnd/>
            <a:tailEnd/>
          </a:ln>
          <a:effectLst>
            <a:outerShdw dist="38100" dir="18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Times New Roman" pitchFamily="18" charset="0"/>
                <a:ea typeface="+mn-ea"/>
                <a:cs typeface="+mn-cs"/>
              </a:rPr>
              <a:t>WORDS: Lanny Wolfe, 1977 </a:t>
            </a:r>
          </a:p>
        </p:txBody>
      </p:sp>
      <p:sp>
        <p:nvSpPr>
          <p:cNvPr id="2056" name="Text Box 8">
            <a:extLst>
              <a:ext uri="{FF2B5EF4-FFF2-40B4-BE49-F238E27FC236}">
                <a16:creationId xmlns:a16="http://schemas.microsoft.com/office/drawing/2014/main" id="{2373D96A-4222-C91B-72E1-5ADDAB147E28}"/>
              </a:ext>
            </a:extLst>
          </p:cNvPr>
          <p:cNvSpPr txBox="1">
            <a:spLocks noChangeArrowheads="1"/>
          </p:cNvSpPr>
          <p:nvPr/>
        </p:nvSpPr>
        <p:spPr bwMode="auto">
          <a:xfrm>
            <a:off x="2057400" y="1981200"/>
            <a:ext cx="7086600" cy="3786188"/>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itchFamily="18" charset="0"/>
                <a:ea typeface="+mn-ea"/>
                <a:cs typeface="Arial" charset="0"/>
              </a:rPr>
              <a:t>Surely the presence</a:t>
            </a:r>
            <a:br>
              <a:rPr kumimoji="0" lang="en-US" sz="4800" b="1" i="0" u="none" strike="noStrike" kern="1200" cap="none" spc="0" normalizeH="0" baseline="0" noProof="0">
                <a:ln>
                  <a:noFill/>
                </a:ln>
                <a:solidFill>
                  <a:srgbClr val="FFFFFF"/>
                </a:solidFill>
                <a:effectLst/>
                <a:uLnTx/>
                <a:uFillTx/>
                <a:latin typeface="Times New Roman" pitchFamily="18" charset="0"/>
                <a:ea typeface="+mn-ea"/>
                <a:cs typeface="Arial" charset="0"/>
              </a:rPr>
            </a:br>
            <a:r>
              <a:rPr kumimoji="0" lang="en-US" sz="4800" b="1" i="0" u="none" strike="noStrike" kern="1200" cap="none" spc="0" normalizeH="0" baseline="0" noProof="0">
                <a:ln>
                  <a:noFill/>
                </a:ln>
                <a:solidFill>
                  <a:srgbClr val="FFFFFF"/>
                </a:solidFill>
                <a:effectLst/>
                <a:uLnTx/>
                <a:uFillTx/>
                <a:latin typeface="Times New Roman" pitchFamily="18" charset="0"/>
                <a:ea typeface="+mn-ea"/>
                <a:cs typeface="Arial" charset="0"/>
              </a:rPr>
              <a:t>of the Lord is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itchFamily="18" charset="0"/>
                <a:ea typeface="+mn-ea"/>
                <a:cs typeface="Arial" charset="0"/>
              </a:rPr>
              <a:t>in this place;</a:t>
            </a:r>
            <a:br>
              <a:rPr kumimoji="0" lang="en-US" sz="4800" b="1" i="0" u="none" strike="noStrike" kern="1200" cap="none" spc="0" normalizeH="0" baseline="0" noProof="0">
                <a:ln>
                  <a:noFill/>
                </a:ln>
                <a:solidFill>
                  <a:srgbClr val="FFFFFF"/>
                </a:solidFill>
                <a:effectLst/>
                <a:uLnTx/>
                <a:uFillTx/>
                <a:latin typeface="Times New Roman" pitchFamily="18" charset="0"/>
                <a:ea typeface="+mn-ea"/>
                <a:cs typeface="Arial" charset="0"/>
              </a:rPr>
            </a:br>
            <a:r>
              <a:rPr kumimoji="0" lang="en-US" sz="4800" b="1" i="0" u="none" strike="noStrike" kern="1200" cap="none" spc="0" normalizeH="0" baseline="0" noProof="0">
                <a:ln>
                  <a:noFill/>
                </a:ln>
                <a:solidFill>
                  <a:srgbClr val="FFFFFF"/>
                </a:solidFill>
                <a:effectLst/>
                <a:uLnTx/>
                <a:uFillTx/>
                <a:latin typeface="Times New Roman" pitchFamily="18" charset="0"/>
                <a:ea typeface="+mn-ea"/>
                <a:cs typeface="Arial" charset="0"/>
              </a:rPr>
              <a:t>I can feel his mighty power and his grace.</a:t>
            </a:r>
            <a:endParaRPr kumimoji="0" lang="en-US" sz="1600" b="1" i="0" u="none" strike="noStrike" kern="1200" cap="none" spc="0" normalizeH="0" baseline="0" noProof="0">
              <a:ln>
                <a:noFill/>
              </a:ln>
              <a:solidFill>
                <a:srgbClr val="FFFF00"/>
              </a:solidFill>
              <a:effectLst/>
              <a:uLnTx/>
              <a:uFillTx/>
              <a:latin typeface="Times New Roman" pitchFamily="18" charset="0"/>
              <a:ea typeface="+mn-ea"/>
              <a:cs typeface="+mn-cs"/>
            </a:endParaRPr>
          </a:p>
        </p:txBody>
      </p:sp>
      <p:sp>
        <p:nvSpPr>
          <p:cNvPr id="9" name="TextBox 8">
            <a:extLst>
              <a:ext uri="{FF2B5EF4-FFF2-40B4-BE49-F238E27FC236}">
                <a16:creationId xmlns:a16="http://schemas.microsoft.com/office/drawing/2014/main" id="{1C2C0BF1-3CF1-4859-32AA-5C7E0516BC8B}"/>
              </a:ext>
            </a:extLst>
          </p:cNvPr>
          <p:cNvSpPr txBox="1"/>
          <p:nvPr/>
        </p:nvSpPr>
        <p:spPr>
          <a:xfrm>
            <a:off x="0" y="6248400"/>
            <a:ext cx="9144000" cy="338138"/>
          </a:xfrm>
          <a:prstGeom prst="rect">
            <a:avLst/>
          </a:prstGeom>
          <a:noFill/>
          <a:effectLst>
            <a:outerShdw blurRad="50800" dist="38100" dir="18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Times New Roman" pitchFamily="18" charset="0"/>
                <a:ea typeface="+mn-ea"/>
                <a:cs typeface="+mn-cs"/>
              </a:rPr>
              <a:t>© 1977 Lanny Wolfe Music</a:t>
            </a:r>
            <a:endParaRPr kumimoji="0" lang="en-US" sz="5000" b="1"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Text Box 2">
            <a:extLst>
              <a:ext uri="{FF2B5EF4-FFF2-40B4-BE49-F238E27FC236}">
                <a16:creationId xmlns:a16="http://schemas.microsoft.com/office/drawing/2014/main" id="{3BD3DB2C-2686-1857-B0B0-53B957547141}"/>
              </a:ext>
            </a:extLst>
          </p:cNvPr>
          <p:cNvSpPr txBox="1">
            <a:spLocks noChangeArrowheads="1"/>
          </p:cNvSpPr>
          <p:nvPr/>
        </p:nvSpPr>
        <p:spPr bwMode="auto">
          <a:xfrm>
            <a:off x="0" y="1858963"/>
            <a:ext cx="9144000" cy="3140075"/>
          </a:xfrm>
          <a:prstGeom prst="rect">
            <a:avLst/>
          </a:prstGeom>
          <a:noFill/>
          <a:ln w="9525">
            <a:noFill/>
            <a:miter lim="800000"/>
            <a:headEnd/>
            <a:tailEnd/>
          </a:ln>
          <a:effectLst>
            <a:outerShdw dist="38100" dir="18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mn-cs"/>
              </a:rPr>
              <a:t>And we, though many</a:t>
            </a:r>
            <a:b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mn-cs"/>
              </a:rPr>
            </a:br>
            <a: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mn-cs"/>
              </a:rPr>
              <a:t>throughout the earth,</a:t>
            </a:r>
            <a:b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mn-cs"/>
              </a:rPr>
            </a:br>
            <a: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mn-cs"/>
              </a:rPr>
              <a:t>we are one body</a:t>
            </a:r>
            <a:b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mn-cs"/>
              </a:rPr>
            </a:br>
            <a: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mn-cs"/>
              </a:rPr>
              <a:t>in this one Lord.</a:t>
            </a:r>
            <a:endParaRPr kumimoji="0" lang="en-US" sz="5000" b="1" i="1" u="none" strike="noStrike" kern="1200" cap="none" spc="0" normalizeH="0" baseline="0" noProof="0">
              <a:ln>
                <a:noFill/>
              </a:ln>
              <a:solidFill>
                <a:srgbClr val="FFFFFF"/>
              </a:solidFill>
              <a:effectLst/>
              <a:uLnTx/>
              <a:uFillTx/>
              <a:latin typeface="Times New Roman" pitchFamily="18" charset="0"/>
              <a:ea typeface="+mn-ea"/>
              <a:cs typeface="+mn-c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Text Box 2">
            <a:extLst>
              <a:ext uri="{FF2B5EF4-FFF2-40B4-BE49-F238E27FC236}">
                <a16:creationId xmlns:a16="http://schemas.microsoft.com/office/drawing/2014/main" id="{00EB15A7-D3E0-0BD1-8977-B86F52AA8150}"/>
              </a:ext>
            </a:extLst>
          </p:cNvPr>
          <p:cNvSpPr txBox="1">
            <a:spLocks noChangeArrowheads="1"/>
          </p:cNvSpPr>
          <p:nvPr/>
        </p:nvSpPr>
        <p:spPr bwMode="auto">
          <a:xfrm>
            <a:off x="0" y="2239963"/>
            <a:ext cx="9144000" cy="2378075"/>
          </a:xfrm>
          <a:prstGeom prst="rect">
            <a:avLst/>
          </a:prstGeom>
          <a:noFill/>
          <a:ln w="9525">
            <a:noFill/>
            <a:miter lim="800000"/>
            <a:headEnd/>
            <a:tailEnd/>
          </a:ln>
          <a:effectLst>
            <a:outerShdw dist="38100" dir="18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mn-cs"/>
              </a:rPr>
              <a:t>3. Grain for the fields,</a:t>
            </a:r>
            <a:b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mn-cs"/>
              </a:rPr>
            </a:br>
            <a: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mn-cs"/>
              </a:rPr>
              <a:t>scattered and grown,</a:t>
            </a:r>
            <a:b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mn-cs"/>
              </a:rPr>
            </a:br>
            <a: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mn-cs"/>
              </a:rPr>
              <a:t>gathered to one, for all.</a:t>
            </a:r>
          </a:p>
        </p:txBody>
      </p:sp>
      <p:sp>
        <p:nvSpPr>
          <p:cNvPr id="11267" name="Rectangle 3">
            <a:extLst>
              <a:ext uri="{FF2B5EF4-FFF2-40B4-BE49-F238E27FC236}">
                <a16:creationId xmlns:a16="http://schemas.microsoft.com/office/drawing/2014/main" id="{32FEF2A4-51E7-83CC-2756-8827FCA19C1F}"/>
              </a:ext>
            </a:extLst>
          </p:cNvPr>
          <p:cNvSpPr>
            <a:spLocks noGrp="1" noChangeArrowheads="1"/>
          </p:cNvSpPr>
          <p:nvPr>
            <p:ph type="title" idx="4294967295"/>
          </p:nvPr>
        </p:nvSpPr>
        <p:spPr>
          <a:xfrm>
            <a:off x="685800" y="-2286000"/>
            <a:ext cx="7772400" cy="1143000"/>
          </a:xfrm>
        </p:spPr>
        <p:txBody>
          <a:bodyPr/>
          <a:lstStyle/>
          <a:p>
            <a:pPr eaLnBrk="1" hangingPunct="1"/>
            <a:r>
              <a:rPr lang="en-US" altLang="en-US"/>
              <a:t>One Bread, One Body </a:t>
            </a:r>
            <a:br>
              <a:rPr lang="en-US" altLang="en-US"/>
            </a:br>
            <a:r>
              <a:rPr lang="en-US" altLang="en-US"/>
              <a:t>(3)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Text Box 2">
            <a:extLst>
              <a:ext uri="{FF2B5EF4-FFF2-40B4-BE49-F238E27FC236}">
                <a16:creationId xmlns:a16="http://schemas.microsoft.com/office/drawing/2014/main" id="{8B71FC63-4385-D00E-ED38-F4712BE2C60B}"/>
              </a:ext>
            </a:extLst>
          </p:cNvPr>
          <p:cNvSpPr txBox="1">
            <a:spLocks noChangeArrowheads="1"/>
          </p:cNvSpPr>
          <p:nvPr/>
        </p:nvSpPr>
        <p:spPr bwMode="auto">
          <a:xfrm>
            <a:off x="0" y="1485900"/>
            <a:ext cx="9144000" cy="3810000"/>
          </a:xfrm>
          <a:prstGeom prst="rect">
            <a:avLst/>
          </a:prstGeom>
          <a:noFill/>
          <a:ln w="9525">
            <a:noFill/>
            <a:miter lim="800000"/>
            <a:headEnd/>
            <a:tailEnd/>
          </a:ln>
          <a:effectLst>
            <a:outerShdw dist="38100" dir="1800000" algn="ctr" rotWithShape="0">
              <a:schemeClr val="tx1"/>
            </a:outerShdw>
          </a:effectLst>
        </p:spPr>
        <p:txBody>
          <a:bodyPr>
            <a:spAutoFit/>
          </a:bodyPr>
          <a:lstStyle/>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4400" b="1" i="1" u="none" strike="noStrike" kern="1200" cap="none" spc="0" normalizeH="0" baseline="0" noProof="0">
                <a:ln>
                  <a:noFill/>
                </a:ln>
                <a:solidFill>
                  <a:srgbClr val="FFFF00"/>
                </a:solidFill>
                <a:effectLst/>
                <a:uLnTx/>
                <a:uFillTx/>
                <a:latin typeface="Times New Roman" pitchFamily="18" charset="0"/>
                <a:ea typeface="+mn-ea"/>
                <a:cs typeface="+mn-cs"/>
              </a:rPr>
              <a:t>Refrain</a:t>
            </a:r>
            <a:endParaRPr kumimoji="0" lang="en-US" sz="4400" b="1" i="1" u="none" strike="noStrike" kern="1200" cap="none" spc="0" normalizeH="0" baseline="0" noProof="0">
              <a:ln>
                <a:noFill/>
              </a:ln>
              <a:solidFill>
                <a:srgbClr val="FFFFFF"/>
              </a:solidFill>
              <a:effectLst/>
              <a:uLnTx/>
              <a:uFillTx/>
              <a:latin typeface="Times New Roman" pitchFamily="18" charset="0"/>
              <a:ea typeface="+mn-ea"/>
              <a:cs typeface="+mn-cs"/>
            </a:endParaRPr>
          </a:p>
          <a:p>
            <a:pPr marL="457200" marR="0" lvl="0" indent="-457200" algn="ctr" defTabSz="914400" rtl="0" eaLnBrk="1" fontAlgn="base" latinLnBrk="0" hangingPunct="1">
              <a:lnSpc>
                <a:spcPct val="100000"/>
              </a:lnSpc>
              <a:spcBef>
                <a:spcPct val="0"/>
              </a:spcBef>
              <a:spcAft>
                <a:spcPct val="0"/>
              </a:spcAft>
              <a:buClrTx/>
              <a:buSzTx/>
              <a:buFontTx/>
              <a:buNone/>
              <a:tabLst/>
              <a:defRPr/>
            </a:pPr>
            <a: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mn-cs"/>
              </a:rPr>
              <a:t>One bread, one body,</a:t>
            </a:r>
          </a:p>
          <a:p>
            <a:pPr marL="457200" marR="0" lvl="0" indent="-457200" algn="ctr" defTabSz="914400" rtl="0" eaLnBrk="1" fontAlgn="base" latinLnBrk="0" hangingPunct="1">
              <a:lnSpc>
                <a:spcPct val="100000"/>
              </a:lnSpc>
              <a:spcBef>
                <a:spcPct val="0"/>
              </a:spcBef>
              <a:spcAft>
                <a:spcPct val="0"/>
              </a:spcAft>
              <a:buClrTx/>
              <a:buSzTx/>
              <a:buFontTx/>
              <a:buNone/>
              <a:tabLst/>
              <a:defRPr/>
            </a:pPr>
            <a: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mn-cs"/>
              </a:rPr>
              <a:t>one Lord of all,</a:t>
            </a:r>
          </a:p>
          <a:p>
            <a:pPr marL="457200" marR="0" lvl="0" indent="-457200" algn="ctr" defTabSz="914400" rtl="0" eaLnBrk="1" fontAlgn="base" latinLnBrk="0" hangingPunct="1">
              <a:lnSpc>
                <a:spcPct val="100000"/>
              </a:lnSpc>
              <a:spcBef>
                <a:spcPct val="0"/>
              </a:spcBef>
              <a:spcAft>
                <a:spcPct val="0"/>
              </a:spcAft>
              <a:buClrTx/>
              <a:buSzTx/>
              <a:buFontTx/>
              <a:buNone/>
              <a:tabLst/>
              <a:defRPr/>
            </a:pPr>
            <a: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mn-cs"/>
              </a:rPr>
              <a:t>one cup of blessing</a:t>
            </a:r>
          </a:p>
          <a:p>
            <a:pPr marL="457200" marR="0" lvl="0" indent="-457200" algn="ctr" defTabSz="914400" rtl="0" eaLnBrk="1" fontAlgn="base" latinLnBrk="0" hangingPunct="1">
              <a:lnSpc>
                <a:spcPct val="100000"/>
              </a:lnSpc>
              <a:spcBef>
                <a:spcPct val="0"/>
              </a:spcBef>
              <a:spcAft>
                <a:spcPct val="0"/>
              </a:spcAft>
              <a:buClrTx/>
              <a:buSzTx/>
              <a:buFontTx/>
              <a:buNone/>
              <a:tabLst/>
              <a:defRPr/>
            </a:pPr>
            <a: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mn-cs"/>
              </a:rPr>
              <a:t>which we bless.</a:t>
            </a:r>
          </a:p>
        </p:txBody>
      </p:sp>
      <p:sp>
        <p:nvSpPr>
          <p:cNvPr id="12291" name="Rectangle 3">
            <a:extLst>
              <a:ext uri="{FF2B5EF4-FFF2-40B4-BE49-F238E27FC236}">
                <a16:creationId xmlns:a16="http://schemas.microsoft.com/office/drawing/2014/main" id="{83A54717-8964-0FB8-C959-922CE9EABBED}"/>
              </a:ext>
            </a:extLst>
          </p:cNvPr>
          <p:cNvSpPr>
            <a:spLocks noGrp="1" noChangeArrowheads="1"/>
          </p:cNvSpPr>
          <p:nvPr>
            <p:ph type="title" idx="4294967295"/>
          </p:nvPr>
        </p:nvSpPr>
        <p:spPr>
          <a:xfrm>
            <a:off x="685800" y="-2286000"/>
            <a:ext cx="7772400" cy="1143000"/>
          </a:xfrm>
        </p:spPr>
        <p:txBody>
          <a:bodyPr/>
          <a:lstStyle/>
          <a:p>
            <a:pPr eaLnBrk="1" hangingPunct="1"/>
            <a:r>
              <a:rPr lang="en-US" altLang="en-US"/>
              <a:t>One Bread, One Body </a:t>
            </a:r>
            <a:br>
              <a:rPr lang="en-US" altLang="en-US"/>
            </a:br>
            <a:r>
              <a:rPr lang="en-US" altLang="en-US"/>
              <a:t>(Refrain)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Text Box 2">
            <a:extLst>
              <a:ext uri="{FF2B5EF4-FFF2-40B4-BE49-F238E27FC236}">
                <a16:creationId xmlns:a16="http://schemas.microsoft.com/office/drawing/2014/main" id="{95FD3448-B0D1-EE63-B8A9-FF570391F117}"/>
              </a:ext>
            </a:extLst>
          </p:cNvPr>
          <p:cNvSpPr txBox="1">
            <a:spLocks noChangeArrowheads="1"/>
          </p:cNvSpPr>
          <p:nvPr/>
        </p:nvSpPr>
        <p:spPr bwMode="auto">
          <a:xfrm>
            <a:off x="0" y="1858963"/>
            <a:ext cx="9144000" cy="3140075"/>
          </a:xfrm>
          <a:prstGeom prst="rect">
            <a:avLst/>
          </a:prstGeom>
          <a:noFill/>
          <a:ln w="9525">
            <a:noFill/>
            <a:miter lim="800000"/>
            <a:headEnd/>
            <a:tailEnd/>
          </a:ln>
          <a:effectLst>
            <a:outerShdw dist="38100" dir="18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mn-cs"/>
              </a:rPr>
              <a:t>And we, though many</a:t>
            </a:r>
            <a:b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mn-cs"/>
              </a:rPr>
            </a:br>
            <a: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mn-cs"/>
              </a:rPr>
              <a:t>throughout the earth,</a:t>
            </a:r>
            <a:b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mn-cs"/>
              </a:rPr>
            </a:br>
            <a: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mn-cs"/>
              </a:rPr>
              <a:t>we are one body</a:t>
            </a:r>
            <a:b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mn-cs"/>
              </a:rPr>
            </a:br>
            <a: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mn-cs"/>
              </a:rPr>
              <a:t>in this one Lord.</a:t>
            </a:r>
            <a:endParaRPr kumimoji="0" lang="en-US" sz="5000" b="1" i="1" u="none" strike="noStrike" kern="1200" cap="none" spc="0" normalizeH="0" baseline="0" noProof="0">
              <a:ln>
                <a:noFill/>
              </a:ln>
              <a:solidFill>
                <a:srgbClr val="FFFFFF"/>
              </a:solidFill>
              <a:effectLst/>
              <a:uLnTx/>
              <a:uFillTx/>
              <a:latin typeface="Times New Roman" pitchFamily="18" charset="0"/>
              <a:ea typeface="+mn-ea"/>
              <a:cs typeface="+mn-c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FFCDD23B-75C8-427B-BD08-53C8156CD7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9"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picture containing website&#10;&#10;Description automatically generated">
            <a:extLst>
              <a:ext uri="{FF2B5EF4-FFF2-40B4-BE49-F238E27FC236}">
                <a16:creationId xmlns:a16="http://schemas.microsoft.com/office/drawing/2014/main" id="{43A6D157-FDCB-7979-277A-57C0DF874D4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109" r="5662" b="-2"/>
          <a:stretch/>
        </p:blipFill>
        <p:spPr>
          <a:xfrm>
            <a:off x="-951" y="-96885"/>
            <a:ext cx="6096620" cy="5291194"/>
          </a:xfrm>
          <a:prstGeom prst="rect">
            <a:avLst/>
          </a:prstGeom>
        </p:spPr>
      </p:pic>
      <p:sp>
        <p:nvSpPr>
          <p:cNvPr id="28" name="Rectangle 27">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98" y="5282206"/>
            <a:ext cx="9144198" cy="1163844"/>
          </a:xfrm>
          <a:prstGeom prst="rect">
            <a:avLst/>
          </a:prstGeom>
          <a:gradFill>
            <a:gsLst>
              <a:gs pos="28000">
                <a:schemeClr val="accent1">
                  <a:lumMod val="75000"/>
                  <a:alpha val="11000"/>
                </a:schemeClr>
              </a:gs>
              <a:gs pos="100000">
                <a:srgbClr val="000000">
                  <a:alpha val="77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29">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82206"/>
            <a:ext cx="9143999" cy="1586485"/>
          </a:xfrm>
          <a:prstGeom prst="rect">
            <a:avLst/>
          </a:prstGeom>
          <a:gradFill>
            <a:gsLst>
              <a:gs pos="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366E96C-29C0-444D-B040-293A36090475}"/>
              </a:ext>
            </a:extLst>
          </p:cNvPr>
          <p:cNvSpPr>
            <a:spLocks noGrp="1"/>
          </p:cNvSpPr>
          <p:nvPr>
            <p:ph type="ctrTitle"/>
          </p:nvPr>
        </p:nvSpPr>
        <p:spPr>
          <a:xfrm>
            <a:off x="126579" y="5576864"/>
            <a:ext cx="5318474" cy="898581"/>
          </a:xfrm>
        </p:spPr>
        <p:txBody>
          <a:bodyPr anchor="ctr">
            <a:normAutofit/>
          </a:bodyPr>
          <a:lstStyle/>
          <a:p>
            <a:pPr algn="l"/>
            <a:r>
              <a:rPr lang="en-US" sz="3500" b="1" dirty="0">
                <a:solidFill>
                  <a:srgbClr val="FFFFFF"/>
                </a:solidFill>
                <a:latin typeface="Arial" panose="020B0604020202020204" pitchFamily="34" charset="0"/>
                <a:cs typeface="Arial" panose="020B0604020202020204" pitchFamily="34" charset="0"/>
              </a:rPr>
              <a:t>OFFERING:</a:t>
            </a:r>
          </a:p>
        </p:txBody>
      </p:sp>
      <p:sp>
        <p:nvSpPr>
          <p:cNvPr id="32" name="Rectangle 31">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5282206"/>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91F611A9-8783-442F-A8CF-C3A8DAA75851}"/>
              </a:ext>
            </a:extLst>
          </p:cNvPr>
          <p:cNvSpPr>
            <a:spLocks noGrp="1"/>
          </p:cNvSpPr>
          <p:nvPr>
            <p:ph type="subTitle" idx="1"/>
          </p:nvPr>
        </p:nvSpPr>
        <p:spPr>
          <a:xfrm>
            <a:off x="2566219" y="5490371"/>
            <a:ext cx="6577781" cy="1188570"/>
          </a:xfrm>
        </p:spPr>
        <p:txBody>
          <a:bodyPr anchor="ctr">
            <a:noAutofit/>
          </a:bodyPr>
          <a:lstStyle/>
          <a:p>
            <a:r>
              <a:rPr lang="en-US" sz="3200" b="1" dirty="0">
                <a:solidFill>
                  <a:schemeClr val="bg1"/>
                </a:solidFill>
                <a:latin typeface="Arial" panose="020B0604020202020204" pitchFamily="34" charset="0"/>
                <a:cs typeface="Arial" panose="020B0604020202020204" pitchFamily="34" charset="0"/>
              </a:rPr>
              <a:t>Praising God with Our Gifts</a:t>
            </a:r>
          </a:p>
          <a:p>
            <a:r>
              <a:rPr lang="en-US" sz="3200" b="1" dirty="0">
                <a:solidFill>
                  <a:schemeClr val="bg1"/>
                </a:solidFill>
                <a:latin typeface="Arial" panose="020B0604020202020204" pitchFamily="34" charset="0"/>
                <a:cs typeface="Arial" panose="020B0604020202020204" pitchFamily="34" charset="0"/>
              </a:rPr>
              <a:t>Open Doors with Loving Hearts</a:t>
            </a:r>
          </a:p>
        </p:txBody>
      </p:sp>
      <p:pic>
        <p:nvPicPr>
          <p:cNvPr id="5" name="Picture 4" descr="Logo&#10;&#10;Description automatically generated">
            <a:extLst>
              <a:ext uri="{FF2B5EF4-FFF2-40B4-BE49-F238E27FC236}">
                <a16:creationId xmlns:a16="http://schemas.microsoft.com/office/drawing/2014/main" id="{C01C8F07-3BBE-4E68-8C5F-66B6B17F171F}"/>
              </a:ext>
            </a:extLst>
          </p:cNvPr>
          <p:cNvPicPr>
            <a:picLocks noChangeAspect="1"/>
          </p:cNvPicPr>
          <p:nvPr/>
        </p:nvPicPr>
        <p:blipFill rotWithShape="1">
          <a:blip r:embed="rId4">
            <a:extLst>
              <a:ext uri="{28A0092B-C50C-407E-A947-70E740481C1C}">
                <a14:useLocalDpi xmlns:a14="http://schemas.microsoft.com/office/drawing/2010/main" val="0"/>
              </a:ext>
            </a:extLst>
          </a:blip>
          <a:srcRect r="-2" b="3195"/>
          <a:stretch/>
        </p:blipFill>
        <p:spPr>
          <a:xfrm>
            <a:off x="6096642" y="1"/>
            <a:ext cx="3047357" cy="5310692"/>
          </a:xfrm>
          <a:prstGeom prst="rect">
            <a:avLst/>
          </a:prstGeom>
        </p:spPr>
      </p:pic>
    </p:spTree>
    <p:extLst>
      <p:ext uri="{BB962C8B-B14F-4D97-AF65-F5344CB8AC3E}">
        <p14:creationId xmlns:p14="http://schemas.microsoft.com/office/powerpoint/2010/main" val="497919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E155EC5-390F-4CA5-B99B-43A2A6E83013}"/>
              </a:ext>
            </a:extLst>
          </p:cNvPr>
          <p:cNvSpPr>
            <a:spLocks noGrp="1"/>
          </p:cNvSpPr>
          <p:nvPr>
            <p:ph type="title" idx="4294967295"/>
          </p:nvPr>
        </p:nvSpPr>
        <p:spPr>
          <a:xfrm>
            <a:off x="1996168" y="562999"/>
            <a:ext cx="5151663" cy="456774"/>
          </a:xfrm>
        </p:spPr>
        <p:txBody>
          <a:bodyPr vert="horz" lIns="91440" tIns="45720" rIns="91440" bIns="45720" rtlCol="0" anchor="b">
            <a:noAutofit/>
          </a:bodyPr>
          <a:lstStyle/>
          <a:p>
            <a:pPr defTabSz="914400"/>
            <a:r>
              <a:rPr lang="en-US" sz="5400" b="1" dirty="0">
                <a:latin typeface="Arial" panose="020B0604020202020204" pitchFamily="34" charset="0"/>
                <a:cs typeface="Arial" panose="020B0604020202020204" pitchFamily="34" charset="0"/>
              </a:rPr>
              <a:t>“</a:t>
            </a:r>
            <a:r>
              <a:rPr lang="en-US" sz="5400" b="1" u="sng" dirty="0">
                <a:latin typeface="Arial" panose="020B0604020202020204" pitchFamily="34" charset="0"/>
                <a:cs typeface="Arial" panose="020B0604020202020204" pitchFamily="34" charset="0"/>
              </a:rPr>
              <a:t>DOXOLOGY</a:t>
            </a:r>
            <a:r>
              <a:rPr lang="en-US" sz="5400" b="1" dirty="0">
                <a:latin typeface="Arial" panose="020B0604020202020204" pitchFamily="34" charset="0"/>
                <a:cs typeface="Arial" panose="020B0604020202020204" pitchFamily="34" charset="0"/>
              </a:rPr>
              <a:t>”</a:t>
            </a:r>
          </a:p>
        </p:txBody>
      </p:sp>
      <p:pic>
        <p:nvPicPr>
          <p:cNvPr id="5" name="Picture 4" descr="Logo&#10;&#10;Description automatically generated">
            <a:extLst>
              <a:ext uri="{FF2B5EF4-FFF2-40B4-BE49-F238E27FC236}">
                <a16:creationId xmlns:a16="http://schemas.microsoft.com/office/drawing/2014/main" id="{D4267D72-86DC-4699-9C84-EF35492A0D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4237" y="100698"/>
            <a:ext cx="1024768" cy="1838150"/>
          </a:xfrm>
          <a:prstGeom prst="rect">
            <a:avLst/>
          </a:prstGeom>
        </p:spPr>
      </p:pic>
      <p:sp>
        <p:nvSpPr>
          <p:cNvPr id="49" name="Rectangle 48">
            <a:extLst>
              <a:ext uri="{FF2B5EF4-FFF2-40B4-BE49-F238E27FC236}">
                <a16:creationId xmlns:a16="http://schemas.microsoft.com/office/drawing/2014/main" id="{5A65989E-BBD5-44D7-AA86-7AFD5D46B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9144000" cy="456773"/>
          </a:xfrm>
          <a:prstGeom prst="rect">
            <a:avLst/>
          </a:prstGeom>
          <a:gradFill>
            <a:gsLst>
              <a:gs pos="0">
                <a:schemeClr val="accent1"/>
              </a:gs>
              <a:gs pos="56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231A2881-D8D7-4A7D-ACA3-E9F849F85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6400799"/>
            <a:ext cx="611504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9D07B8DC-2F06-6218-8B34-348BDD4D1C36}"/>
              </a:ext>
            </a:extLst>
          </p:cNvPr>
          <p:cNvSpPr txBox="1"/>
          <p:nvPr/>
        </p:nvSpPr>
        <p:spPr>
          <a:xfrm>
            <a:off x="409074" y="1838150"/>
            <a:ext cx="8325852" cy="4282198"/>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10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Praise God, from whom all blessings flow; Praise Him, all creatures here below; </a:t>
            </a:r>
          </a:p>
          <a:p>
            <a:pPr marL="0" marR="0" lvl="0" indent="0" algn="l" defTabSz="914400" rtl="0" eaLnBrk="1" fontAlgn="auto" latinLnBrk="0" hangingPunct="1">
              <a:lnSpc>
                <a:spcPct val="90000"/>
              </a:lnSpc>
              <a:spcBef>
                <a:spcPts val="0"/>
              </a:spcBef>
              <a:spcAft>
                <a:spcPts val="100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10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Praise Him above, ye heavenly host; Praise Father, Son, and Holy Ghost! Amen.</a:t>
            </a:r>
          </a:p>
        </p:txBody>
      </p:sp>
    </p:spTree>
    <p:extLst>
      <p:ext uri="{BB962C8B-B14F-4D97-AF65-F5344CB8AC3E}">
        <p14:creationId xmlns:p14="http://schemas.microsoft.com/office/powerpoint/2010/main" val="7554016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126825C-C353-4D81-8E07-98E05DBA13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17">
            <a:extLst>
              <a:ext uri="{FF2B5EF4-FFF2-40B4-BE49-F238E27FC236}">
                <a16:creationId xmlns:a16="http://schemas.microsoft.com/office/drawing/2014/main" id="{C0ADCA04-5B25-4F5E-9F91-4EE56EC95B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5DB20E88-3AE1-4383-86CB-932E772071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D44FA37E-2ADD-4392-ABF7-BEC52F5660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3085765"/>
            <a:ext cx="8447150"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24" name="Rectangle 23">
            <a:extLst>
              <a:ext uri="{FF2B5EF4-FFF2-40B4-BE49-F238E27FC236}">
                <a16:creationId xmlns:a16="http://schemas.microsoft.com/office/drawing/2014/main" id="{FF947420-8656-42A9-9DA9-245B88A63E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group of people in wheelchairs&#10;&#10;Description automatically generated with low confidence">
            <a:extLst>
              <a:ext uri="{FF2B5EF4-FFF2-40B4-BE49-F238E27FC236}">
                <a16:creationId xmlns:a16="http://schemas.microsoft.com/office/drawing/2014/main" id="{0619EA40-4128-429B-50D0-BD0680721D86}"/>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7206" r="11673" b="3"/>
          <a:stretch/>
        </p:blipFill>
        <p:spPr>
          <a:xfrm>
            <a:off x="334899" y="641102"/>
            <a:ext cx="5623298" cy="3465902"/>
          </a:xfrm>
          <a:prstGeom prst="rect">
            <a:avLst/>
          </a:prstGeom>
        </p:spPr>
      </p:pic>
      <p:grpSp>
        <p:nvGrpSpPr>
          <p:cNvPr id="26" name="Group 25">
            <a:extLst>
              <a:ext uri="{FF2B5EF4-FFF2-40B4-BE49-F238E27FC236}">
                <a16:creationId xmlns:a16="http://schemas.microsoft.com/office/drawing/2014/main" id="{3EDCB678-C2D8-4BDE-8C5C-EB3F5C2D4A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4899" y="453643"/>
            <a:ext cx="8474201" cy="5936922"/>
            <a:chOff x="446533" y="453643"/>
            <a:chExt cx="11298934" cy="5936922"/>
          </a:xfrm>
        </p:grpSpPr>
        <p:sp>
          <p:nvSpPr>
            <p:cNvPr id="27" name="Rectangle 26">
              <a:extLst>
                <a:ext uri="{FF2B5EF4-FFF2-40B4-BE49-F238E27FC236}">
                  <a16:creationId xmlns:a16="http://schemas.microsoft.com/office/drawing/2014/main" id="{1ADB92F8-7CF1-477E-B2A7-434C9AE81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3" y="4199467"/>
              <a:ext cx="11296733" cy="21910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7">
              <a:extLst>
                <a:ext uri="{FF2B5EF4-FFF2-40B4-BE49-F238E27FC236}">
                  <a16:creationId xmlns:a16="http://schemas.microsoft.com/office/drawing/2014/main" id="{1518A98A-58BC-4FE3-8C53-051F76ADB8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Rectangle 28">
              <a:extLst>
                <a:ext uri="{FF2B5EF4-FFF2-40B4-BE49-F238E27FC236}">
                  <a16:creationId xmlns:a16="http://schemas.microsoft.com/office/drawing/2014/main" id="{FF14BA49-8F37-4227-A26D-244075560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Rectangle 29">
              <a:extLst>
                <a:ext uri="{FF2B5EF4-FFF2-40B4-BE49-F238E27FC236}">
                  <a16:creationId xmlns:a16="http://schemas.microsoft.com/office/drawing/2014/main" id="{503DDB03-0C94-4C08-AEA0-78C550A0A4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CE155EC5-390F-4CA5-B99B-43A2A6E83013}"/>
              </a:ext>
            </a:extLst>
          </p:cNvPr>
          <p:cNvSpPr>
            <a:spLocks noGrp="1"/>
          </p:cNvSpPr>
          <p:nvPr>
            <p:ph type="title" idx="4294967295"/>
          </p:nvPr>
        </p:nvSpPr>
        <p:spPr>
          <a:xfrm>
            <a:off x="573265" y="5238547"/>
            <a:ext cx="8245162" cy="923824"/>
          </a:xfrm>
        </p:spPr>
        <p:txBody>
          <a:bodyPr vert="horz" lIns="91440" tIns="45720" rIns="91440" bIns="45720" rtlCol="0" anchor="b" anchorCtr="1">
            <a:noAutofit/>
          </a:bodyPr>
          <a:lstStyle/>
          <a:p>
            <a:pPr>
              <a:lnSpc>
                <a:spcPct val="90000"/>
              </a:lnSpc>
            </a:pPr>
            <a:r>
              <a:rPr lang="en-US" sz="4400" b="1" i="0" dirty="0"/>
              <a:t>“CHILDREN’S MESSAGE”</a:t>
            </a:r>
            <a:br>
              <a:rPr lang="en-US" sz="4400" b="1" i="0" dirty="0"/>
            </a:br>
            <a:endParaRPr lang="en-US" sz="4400" b="1" i="0" dirty="0"/>
          </a:p>
        </p:txBody>
      </p:sp>
      <p:pic>
        <p:nvPicPr>
          <p:cNvPr id="5" name="Picture 4" descr="Logo&#10;&#10;Description automatically generated">
            <a:extLst>
              <a:ext uri="{FF2B5EF4-FFF2-40B4-BE49-F238E27FC236}">
                <a16:creationId xmlns:a16="http://schemas.microsoft.com/office/drawing/2014/main" id="{D4267D72-86DC-4699-9C84-EF35492A0DA0}"/>
              </a:ext>
            </a:extLst>
          </p:cNvPr>
          <p:cNvPicPr>
            <a:picLocks noChangeAspect="1"/>
          </p:cNvPicPr>
          <p:nvPr/>
        </p:nvPicPr>
        <p:blipFill rotWithShape="1">
          <a:blip r:embed="rId5">
            <a:extLst>
              <a:ext uri="{28A0092B-C50C-407E-A947-70E740481C1C}">
                <a14:useLocalDpi xmlns:a14="http://schemas.microsoft.com/office/drawing/2010/main" val="0"/>
              </a:ext>
            </a:extLst>
          </a:blip>
          <a:srcRect t="416" r="-1" b="29999"/>
          <a:stretch/>
        </p:blipFill>
        <p:spPr>
          <a:xfrm>
            <a:off x="6027180" y="641102"/>
            <a:ext cx="2776826" cy="3465902"/>
          </a:xfrm>
          <a:prstGeom prst="rect">
            <a:avLst/>
          </a:prstGeom>
        </p:spPr>
      </p:pic>
    </p:spTree>
    <p:extLst>
      <p:ext uri="{BB962C8B-B14F-4D97-AF65-F5344CB8AC3E}">
        <p14:creationId xmlns:p14="http://schemas.microsoft.com/office/powerpoint/2010/main" val="512943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55EC5-390F-4CA5-B99B-43A2A6E83013}"/>
              </a:ext>
            </a:extLst>
          </p:cNvPr>
          <p:cNvSpPr>
            <a:spLocks noGrp="1"/>
          </p:cNvSpPr>
          <p:nvPr>
            <p:ph type="title"/>
          </p:nvPr>
        </p:nvSpPr>
        <p:spPr>
          <a:xfrm>
            <a:off x="497305" y="973668"/>
            <a:ext cx="8117305" cy="706964"/>
          </a:xfrm>
        </p:spPr>
        <p:txBody>
          <a:bodyPr vert="horz" lIns="91440" tIns="45720" rIns="91440" bIns="45720" rtlCol="0" anchor="ctr">
            <a:noAutofit/>
          </a:bodyPr>
          <a:lstStyle/>
          <a:p>
            <a:pPr algn="ctr"/>
            <a:r>
              <a:rPr lang="en-US" sz="4000" b="1" dirty="0">
                <a:latin typeface="Arial" panose="020B0604020202020204" pitchFamily="34" charset="0"/>
                <a:cs typeface="Arial" panose="020B0604020202020204" pitchFamily="34" charset="0"/>
              </a:rPr>
              <a:t>“</a:t>
            </a:r>
            <a:r>
              <a:rPr lang="en-US" sz="4000" b="1" u="sng" dirty="0">
                <a:latin typeface="Arial" panose="020B0604020202020204" pitchFamily="34" charset="0"/>
                <a:cs typeface="Arial" panose="020B0604020202020204" pitchFamily="34" charset="0"/>
              </a:rPr>
              <a:t>PRAYER FOR ILLUMINATION</a:t>
            </a:r>
            <a:r>
              <a:rPr lang="en-US" sz="4000" b="1" dirty="0">
                <a:latin typeface="Arial" panose="020B0604020202020204" pitchFamily="34" charset="0"/>
                <a:cs typeface="Arial" panose="020B0604020202020204" pitchFamily="34" charset="0"/>
              </a:rPr>
              <a:t>”</a:t>
            </a:r>
          </a:p>
        </p:txBody>
      </p:sp>
      <p:pic>
        <p:nvPicPr>
          <p:cNvPr id="5" name="Picture 4" descr="Logo&#10;&#10;Description automatically generated">
            <a:extLst>
              <a:ext uri="{FF2B5EF4-FFF2-40B4-BE49-F238E27FC236}">
                <a16:creationId xmlns:a16="http://schemas.microsoft.com/office/drawing/2014/main" id="{D4267D72-86DC-4699-9C84-EF35492A0DA0}"/>
              </a:ext>
            </a:extLst>
          </p:cNvPr>
          <p:cNvPicPr>
            <a:picLocks noChangeAspect="1"/>
          </p:cNvPicPr>
          <p:nvPr/>
        </p:nvPicPr>
        <p:blipFill rotWithShape="1">
          <a:blip r:embed="rId2">
            <a:extLst>
              <a:ext uri="{28A0092B-C50C-407E-A947-70E740481C1C}">
                <a14:useLocalDpi xmlns:a14="http://schemas.microsoft.com/office/drawing/2010/main" val="0"/>
              </a:ext>
            </a:extLst>
          </a:blip>
          <a:srcRect b="24802"/>
          <a:stretch/>
        </p:blipFill>
        <p:spPr>
          <a:xfrm>
            <a:off x="0" y="318425"/>
            <a:ext cx="531151" cy="1512299"/>
          </a:xfrm>
          <a:prstGeom prst="roundRect">
            <a:avLst>
              <a:gd name="adj" fmla="val 1858"/>
            </a:avLst>
          </a:prstGeom>
          <a:effectLst>
            <a:outerShdw blurRad="50800" dist="50800" dir="5400000" algn="tl" rotWithShape="0">
              <a:srgbClr val="000000">
                <a:alpha val="43000"/>
              </a:srgbClr>
            </a:outerShdw>
          </a:effectLst>
        </p:spPr>
      </p:pic>
      <p:sp>
        <p:nvSpPr>
          <p:cNvPr id="6" name="TextBox 5">
            <a:extLst>
              <a:ext uri="{FF2B5EF4-FFF2-40B4-BE49-F238E27FC236}">
                <a16:creationId xmlns:a16="http://schemas.microsoft.com/office/drawing/2014/main" id="{EDF54C04-A806-335E-F89C-706204EE5E10}"/>
              </a:ext>
            </a:extLst>
          </p:cNvPr>
          <p:cNvSpPr txBox="1"/>
          <p:nvPr/>
        </p:nvSpPr>
        <p:spPr>
          <a:xfrm>
            <a:off x="265575" y="2197209"/>
            <a:ext cx="8890535" cy="4053608"/>
          </a:xfrm>
          <a:prstGeom prst="rect">
            <a:avLst/>
          </a:prstGeom>
        </p:spPr>
        <p:txBody>
          <a:bodyPr vert="horz" lIns="91440" tIns="45720" rIns="91440" bIns="45720" rtlCol="0" anchor="ctr">
            <a:noAutofit/>
          </a:bodyPr>
          <a:lstStyle/>
          <a:p>
            <a:pPr marL="0" marR="0" lvl="0" indent="0" defTabSz="457200" fontAlgn="auto">
              <a:spcBef>
                <a:spcPts val="1000"/>
              </a:spcBef>
              <a:buClr>
                <a:schemeClr val="accent1"/>
              </a:buClr>
              <a:buSzPct val="80000"/>
              <a:tabLst/>
              <a:defRPr/>
            </a:pPr>
            <a:r>
              <a:rPr kumimoji="0" lang="en-US" sz="4400" b="1" u="none" strike="noStrike"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rPr>
              <a:t>Lord, open our hearts and minds by the power of your Holy Spirit, that as the scriptures are read and your Word proclaimed, we may hear with joy what you say to us today.  Amen.</a:t>
            </a:r>
          </a:p>
        </p:txBody>
      </p:sp>
    </p:spTree>
    <p:extLst>
      <p:ext uri="{BB962C8B-B14F-4D97-AF65-F5344CB8AC3E}">
        <p14:creationId xmlns:p14="http://schemas.microsoft.com/office/powerpoint/2010/main" val="39781716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30">
            <a:extLst>
              <a:ext uri="{FF2B5EF4-FFF2-40B4-BE49-F238E27FC236}">
                <a16:creationId xmlns:a16="http://schemas.microsoft.com/office/drawing/2014/main" id="{4126825C-C353-4D81-8E07-98E05DBA13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Rectangle 32">
            <a:extLst>
              <a:ext uri="{FF2B5EF4-FFF2-40B4-BE49-F238E27FC236}">
                <a16:creationId xmlns:a16="http://schemas.microsoft.com/office/drawing/2014/main" id="{C0ADCA04-5B25-4F5E-9F91-4EE56EC95B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Rectangle 34">
            <a:extLst>
              <a:ext uri="{FF2B5EF4-FFF2-40B4-BE49-F238E27FC236}">
                <a16:creationId xmlns:a16="http://schemas.microsoft.com/office/drawing/2014/main" id="{5DB20E88-3AE1-4383-86CB-932E772071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Rectangle 36">
            <a:extLst>
              <a:ext uri="{FF2B5EF4-FFF2-40B4-BE49-F238E27FC236}">
                <a16:creationId xmlns:a16="http://schemas.microsoft.com/office/drawing/2014/main" id="{D44FA37E-2ADD-4392-ABF7-BEC52F5660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3085765"/>
            <a:ext cx="8447150"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34" name="Rectangle 38">
            <a:extLst>
              <a:ext uri="{FF2B5EF4-FFF2-40B4-BE49-F238E27FC236}">
                <a16:creationId xmlns:a16="http://schemas.microsoft.com/office/drawing/2014/main" id="{FF947420-8656-42A9-9DA9-245B88A63E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lose up of a leaf&#10;&#10;Description automatically generated with medium confidence">
            <a:extLst>
              <a:ext uri="{FF2B5EF4-FFF2-40B4-BE49-F238E27FC236}">
                <a16:creationId xmlns:a16="http://schemas.microsoft.com/office/drawing/2014/main" id="{D8ADC010-0E5B-210D-AA3B-B6E322806BF9}"/>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0516" r="33245" b="1"/>
          <a:stretch/>
        </p:blipFill>
        <p:spPr>
          <a:xfrm>
            <a:off x="334899" y="641102"/>
            <a:ext cx="5623298" cy="3465902"/>
          </a:xfrm>
          <a:prstGeom prst="rect">
            <a:avLst/>
          </a:prstGeom>
        </p:spPr>
      </p:pic>
      <p:grpSp>
        <p:nvGrpSpPr>
          <p:cNvPr id="36" name="Group 40">
            <a:extLst>
              <a:ext uri="{FF2B5EF4-FFF2-40B4-BE49-F238E27FC236}">
                <a16:creationId xmlns:a16="http://schemas.microsoft.com/office/drawing/2014/main" id="{3EDCB678-C2D8-4BDE-8C5C-EB3F5C2D4A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4899" y="453643"/>
            <a:ext cx="8474201" cy="5936922"/>
            <a:chOff x="446533" y="453643"/>
            <a:chExt cx="11298934" cy="5936922"/>
          </a:xfrm>
        </p:grpSpPr>
        <p:sp>
          <p:nvSpPr>
            <p:cNvPr id="42" name="Rectangle 41">
              <a:extLst>
                <a:ext uri="{FF2B5EF4-FFF2-40B4-BE49-F238E27FC236}">
                  <a16:creationId xmlns:a16="http://schemas.microsoft.com/office/drawing/2014/main" id="{1ADB92F8-7CF1-477E-B2A7-434C9AE81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3" y="4199467"/>
              <a:ext cx="11296733" cy="21910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Rectangle 42">
              <a:extLst>
                <a:ext uri="{FF2B5EF4-FFF2-40B4-BE49-F238E27FC236}">
                  <a16:creationId xmlns:a16="http://schemas.microsoft.com/office/drawing/2014/main" id="{1518A98A-58BC-4FE3-8C53-051F76ADB8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Rectangle 43">
              <a:extLst>
                <a:ext uri="{FF2B5EF4-FFF2-40B4-BE49-F238E27FC236}">
                  <a16:creationId xmlns:a16="http://schemas.microsoft.com/office/drawing/2014/main" id="{FF14BA49-8F37-4227-A26D-244075560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0" name="Rectangle 44">
              <a:extLst>
                <a:ext uri="{FF2B5EF4-FFF2-40B4-BE49-F238E27FC236}">
                  <a16:creationId xmlns:a16="http://schemas.microsoft.com/office/drawing/2014/main" id="{503DDB03-0C94-4C08-AEA0-78C550A0A4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7CDC4772-613C-40E4-8E19-D5B1A3B3DC0C}"/>
              </a:ext>
            </a:extLst>
          </p:cNvPr>
          <p:cNvSpPr>
            <a:spLocks noGrp="1"/>
          </p:cNvSpPr>
          <p:nvPr>
            <p:ph type="title"/>
          </p:nvPr>
        </p:nvSpPr>
        <p:spPr>
          <a:xfrm>
            <a:off x="536888" y="5076024"/>
            <a:ext cx="8245162" cy="1140874"/>
          </a:xfrm>
        </p:spPr>
        <p:txBody>
          <a:bodyPr vert="horz" lIns="91440" tIns="45720" rIns="91440" bIns="45720" rtlCol="0" anchor="b">
            <a:noAutofit/>
          </a:bodyPr>
          <a:lstStyle/>
          <a:p>
            <a:pPr algn="ctr">
              <a:lnSpc>
                <a:spcPct val="90000"/>
              </a:lnSpc>
            </a:pPr>
            <a:r>
              <a:rPr lang="en-US" sz="4800" b="1" i="0" dirty="0">
                <a:latin typeface="Arial" panose="020B0604020202020204" pitchFamily="34" charset="0"/>
                <a:cs typeface="Arial" panose="020B0604020202020204" pitchFamily="34" charset="0"/>
              </a:rPr>
              <a:t>Scripture</a:t>
            </a:r>
            <a:br>
              <a:rPr lang="en-US" sz="4800" b="1" i="0" dirty="0">
                <a:latin typeface="Arial" panose="020B0604020202020204" pitchFamily="34" charset="0"/>
                <a:cs typeface="Arial" panose="020B0604020202020204" pitchFamily="34" charset="0"/>
              </a:rPr>
            </a:br>
            <a:br>
              <a:rPr lang="en-US" sz="4800" i="0" dirty="0">
                <a:latin typeface="Arial" panose="020B0604020202020204" pitchFamily="34" charset="0"/>
                <a:cs typeface="Arial" panose="020B0604020202020204" pitchFamily="34" charset="0"/>
              </a:rPr>
            </a:br>
            <a:r>
              <a:rPr lang="en-US" sz="4800" b="1" dirty="0">
                <a:latin typeface="Arial" panose="020B0604020202020204" pitchFamily="34" charset="0"/>
                <a:cs typeface="Arial" panose="020B0604020202020204" pitchFamily="34" charset="0"/>
              </a:rPr>
              <a:t> Luke 12:13-21</a:t>
            </a:r>
          </a:p>
        </p:txBody>
      </p:sp>
      <p:pic>
        <p:nvPicPr>
          <p:cNvPr id="26" name="Picture 25" descr="Logo&#10;&#10;Description automatically generated">
            <a:extLst>
              <a:ext uri="{FF2B5EF4-FFF2-40B4-BE49-F238E27FC236}">
                <a16:creationId xmlns:a16="http://schemas.microsoft.com/office/drawing/2014/main" id="{B6D60448-3A23-4A34-9F6B-D9D06AE3053D}"/>
              </a:ext>
            </a:extLst>
          </p:cNvPr>
          <p:cNvPicPr>
            <a:picLocks noChangeAspect="1"/>
          </p:cNvPicPr>
          <p:nvPr/>
        </p:nvPicPr>
        <p:blipFill rotWithShape="1">
          <a:blip r:embed="rId5">
            <a:extLst>
              <a:ext uri="{28A0092B-C50C-407E-A947-70E740481C1C}">
                <a14:useLocalDpi xmlns:a14="http://schemas.microsoft.com/office/drawing/2010/main" val="0"/>
              </a:ext>
            </a:extLst>
          </a:blip>
          <a:srcRect t="416" r="-1" b="29999"/>
          <a:stretch/>
        </p:blipFill>
        <p:spPr>
          <a:xfrm>
            <a:off x="6030623" y="733565"/>
            <a:ext cx="2776826" cy="3465902"/>
          </a:xfrm>
          <a:prstGeom prst="rect">
            <a:avLst/>
          </a:prstGeom>
        </p:spPr>
      </p:pic>
    </p:spTree>
    <p:extLst>
      <p:ext uri="{BB962C8B-B14F-4D97-AF65-F5344CB8AC3E}">
        <p14:creationId xmlns:p14="http://schemas.microsoft.com/office/powerpoint/2010/main" val="169860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465D321-BB64-6157-F337-307D678F66DA}"/>
            </a:ext>
          </a:extLst>
        </p:cNvPr>
        <p:cNvGrpSpPr/>
        <p:nvPr/>
      </p:nvGrpSpPr>
      <p:grpSpPr>
        <a:xfrm>
          <a:off x="0" y="0"/>
          <a:ext cx="0" cy="0"/>
          <a:chOff x="0" y="0"/>
          <a:chExt cx="0" cy="0"/>
        </a:xfrm>
      </p:grpSpPr>
      <p:sp>
        <p:nvSpPr>
          <p:cNvPr id="26" name="Rectangle 28">
            <a:extLst>
              <a:ext uri="{FF2B5EF4-FFF2-40B4-BE49-F238E27FC236}">
                <a16:creationId xmlns:a16="http://schemas.microsoft.com/office/drawing/2014/main" id="{5E119442-8DA7-0DB4-9CE7-7122E08E16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30">
            <a:extLst>
              <a:ext uri="{FF2B5EF4-FFF2-40B4-BE49-F238E27FC236}">
                <a16:creationId xmlns:a16="http://schemas.microsoft.com/office/drawing/2014/main" id="{A528C81F-DE35-1CB6-5D63-5E0637DA73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32">
            <a:extLst>
              <a:ext uri="{FF2B5EF4-FFF2-40B4-BE49-F238E27FC236}">
                <a16:creationId xmlns:a16="http://schemas.microsoft.com/office/drawing/2014/main" id="{559C1F03-3653-436E-3B82-763E52D11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Rectangle 34">
            <a:extLst>
              <a:ext uri="{FF2B5EF4-FFF2-40B4-BE49-F238E27FC236}">
                <a16:creationId xmlns:a16="http://schemas.microsoft.com/office/drawing/2014/main" id="{AE525982-38C3-A3B2-958E-A3061BEB5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6">
            <a:extLst>
              <a:ext uri="{FF2B5EF4-FFF2-40B4-BE49-F238E27FC236}">
                <a16:creationId xmlns:a16="http://schemas.microsoft.com/office/drawing/2014/main" id="{0FEA53EE-574D-722D-FAAC-677D4AAFF8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BFD644D3-E070-5C5C-EA73-189862C7E699}"/>
              </a:ext>
            </a:extLst>
          </p:cNvPr>
          <p:cNvSpPr txBox="1"/>
          <p:nvPr/>
        </p:nvSpPr>
        <p:spPr>
          <a:xfrm>
            <a:off x="638634" y="687610"/>
            <a:ext cx="8187352" cy="2895990"/>
          </a:xfrm>
          <a:prstGeom prst="rect">
            <a:avLst/>
          </a:prstGeom>
        </p:spPr>
        <p:txBody>
          <a:bodyPr vert="horz" lIns="91440" tIns="45720" rIns="91440" bIns="45720" rtlCol="0">
            <a:noAutofit/>
          </a:bodyPr>
          <a:lstStyle/>
          <a:p>
            <a:pPr defTabSz="813816">
              <a:lnSpc>
                <a:spcPct val="90000"/>
              </a:lnSpc>
              <a:spcAft>
                <a:spcPts val="534"/>
              </a:spcAft>
              <a:buClr>
                <a:srgbClr val="549E39"/>
              </a:buClr>
              <a:buSzPct val="80000"/>
              <a:defRPr/>
            </a:pPr>
            <a:r>
              <a:rPr lang="en-US" sz="4400" kern="1200" dirty="0">
                <a:solidFill>
                  <a:prstClr val="black"/>
                </a:solidFill>
                <a:latin typeface="Arial" panose="020B0604020202020204" pitchFamily="34" charset="0"/>
                <a:ea typeface="+mn-ea"/>
                <a:cs typeface="Arial" panose="020B0604020202020204" pitchFamily="34" charset="0"/>
              </a:rPr>
              <a:t>13 Someone in the crowd said to him, “Teacher, tell my brother to divide the inheritance with me.” 14 Jesus replied, “Man, who appointed me a judge or an arbiter between you?” 15 Then he said to them, “Watch out! Be on your guard against all kinds of greed; life does not consist in</a:t>
            </a:r>
          </a:p>
        </p:txBody>
      </p:sp>
      <p:pic>
        <p:nvPicPr>
          <p:cNvPr id="7" name="Picture 6" descr="Logo&#10;&#10;Description automatically generated">
            <a:extLst>
              <a:ext uri="{FF2B5EF4-FFF2-40B4-BE49-F238E27FC236}">
                <a16:creationId xmlns:a16="http://schemas.microsoft.com/office/drawing/2014/main" id="{D9E30D90-BAB3-AC88-0929-B978E86D31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504" y="548640"/>
            <a:ext cx="421238" cy="1280160"/>
          </a:xfrm>
          <a:prstGeom prst="rect">
            <a:avLst/>
          </a:prstGeom>
        </p:spPr>
      </p:pic>
    </p:spTree>
    <p:extLst>
      <p:ext uri="{BB962C8B-B14F-4D97-AF65-F5344CB8AC3E}">
        <p14:creationId xmlns:p14="http://schemas.microsoft.com/office/powerpoint/2010/main" val="2174353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Text Box 2">
            <a:extLst>
              <a:ext uri="{FF2B5EF4-FFF2-40B4-BE49-F238E27FC236}">
                <a16:creationId xmlns:a16="http://schemas.microsoft.com/office/drawing/2014/main" id="{B8C1B368-2072-3BF1-0E50-9882283959A7}"/>
              </a:ext>
            </a:extLst>
          </p:cNvPr>
          <p:cNvSpPr txBox="1">
            <a:spLocks noChangeArrowheads="1"/>
          </p:cNvSpPr>
          <p:nvPr/>
        </p:nvSpPr>
        <p:spPr bwMode="auto">
          <a:xfrm>
            <a:off x="1600200" y="1371600"/>
            <a:ext cx="7543800" cy="39020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rPr>
              <a:t>I can hear the brush</a:t>
            </a:r>
            <a:br>
              <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rPr>
            </a:br>
            <a:r>
              <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rPr>
              <a:t>of angel’s wings,</a:t>
            </a:r>
            <a:br>
              <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rPr>
            </a:br>
            <a:r>
              <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rPr>
              <a:t> I see glory on each face;</a:t>
            </a:r>
            <a:br>
              <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rPr>
            </a:br>
            <a:r>
              <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rPr>
              <a:t>surely the presence</a:t>
            </a:r>
            <a:br>
              <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rPr>
            </a:br>
            <a:r>
              <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rPr>
              <a:t>of the Lord is in this place.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4577332-AE54-3C5C-812B-65013AF6D399}"/>
            </a:ext>
          </a:extLst>
        </p:cNvPr>
        <p:cNvGrpSpPr/>
        <p:nvPr/>
      </p:nvGrpSpPr>
      <p:grpSpPr>
        <a:xfrm>
          <a:off x="0" y="0"/>
          <a:ext cx="0" cy="0"/>
          <a:chOff x="0" y="0"/>
          <a:chExt cx="0" cy="0"/>
        </a:xfrm>
      </p:grpSpPr>
      <p:sp>
        <p:nvSpPr>
          <p:cNvPr id="26" name="Rectangle 28">
            <a:extLst>
              <a:ext uri="{FF2B5EF4-FFF2-40B4-BE49-F238E27FC236}">
                <a16:creationId xmlns:a16="http://schemas.microsoft.com/office/drawing/2014/main" id="{A6363310-ADC8-AD43-32C8-47A72AF4D2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30">
            <a:extLst>
              <a:ext uri="{FF2B5EF4-FFF2-40B4-BE49-F238E27FC236}">
                <a16:creationId xmlns:a16="http://schemas.microsoft.com/office/drawing/2014/main" id="{F96824E6-D5FF-A052-AE42-D83399041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32">
            <a:extLst>
              <a:ext uri="{FF2B5EF4-FFF2-40B4-BE49-F238E27FC236}">
                <a16:creationId xmlns:a16="http://schemas.microsoft.com/office/drawing/2014/main" id="{B2240F59-F94B-E868-A3F0-71A9354131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Rectangle 34">
            <a:extLst>
              <a:ext uri="{FF2B5EF4-FFF2-40B4-BE49-F238E27FC236}">
                <a16:creationId xmlns:a16="http://schemas.microsoft.com/office/drawing/2014/main" id="{92DA8C25-4C20-ED98-B8EA-6A041BE91F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6">
            <a:extLst>
              <a:ext uri="{FF2B5EF4-FFF2-40B4-BE49-F238E27FC236}">
                <a16:creationId xmlns:a16="http://schemas.microsoft.com/office/drawing/2014/main" id="{CCBAA8DD-5EA7-28BE-6A4B-C3FC014FC1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71DDE1DE-F3C8-39A4-3AC0-6B25B58EF4DC}"/>
              </a:ext>
            </a:extLst>
          </p:cNvPr>
          <p:cNvSpPr txBox="1"/>
          <p:nvPr/>
        </p:nvSpPr>
        <p:spPr>
          <a:xfrm>
            <a:off x="404302" y="702302"/>
            <a:ext cx="8331630" cy="2895990"/>
          </a:xfrm>
          <a:prstGeom prst="rect">
            <a:avLst/>
          </a:prstGeom>
        </p:spPr>
        <p:txBody>
          <a:bodyPr vert="horz" lIns="91440" tIns="45720" rIns="91440" bIns="45720" rtlCol="0">
            <a:noAutofit/>
          </a:bodyPr>
          <a:lstStyle/>
          <a:p>
            <a:pPr defTabSz="813816">
              <a:lnSpc>
                <a:spcPct val="90000"/>
              </a:lnSpc>
              <a:spcAft>
                <a:spcPts val="534"/>
              </a:spcAft>
              <a:buClr>
                <a:srgbClr val="549E39"/>
              </a:buClr>
              <a:buSzPct val="80000"/>
              <a:defRPr/>
            </a:pPr>
            <a:r>
              <a:rPr lang="en-US" sz="4400" kern="1200" dirty="0">
                <a:solidFill>
                  <a:prstClr val="black"/>
                </a:solidFill>
                <a:latin typeface="Arial" panose="020B0604020202020204" pitchFamily="34" charset="0"/>
                <a:ea typeface="+mn-ea"/>
                <a:cs typeface="Arial" panose="020B0604020202020204" pitchFamily="34" charset="0"/>
              </a:rPr>
              <a:t>an abundance of possessions.” 16 And he told them this parable: “The ground of a certain rich man yielded an abundant harvest. 17 He thought to himself, ‘What shall I do? I have no place to store my crops.’ 18 “Then he said, ‘This is what I’ll do. I will tear down my barns</a:t>
            </a:r>
          </a:p>
        </p:txBody>
      </p:sp>
      <p:pic>
        <p:nvPicPr>
          <p:cNvPr id="7" name="Picture 6" descr="Logo&#10;&#10;Description automatically generated">
            <a:extLst>
              <a:ext uri="{FF2B5EF4-FFF2-40B4-BE49-F238E27FC236}">
                <a16:creationId xmlns:a16="http://schemas.microsoft.com/office/drawing/2014/main" id="{56374EF5-90E7-5C62-5ED4-C25310E562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6168" y="2434474"/>
            <a:ext cx="421238" cy="1280160"/>
          </a:xfrm>
          <a:prstGeom prst="rect">
            <a:avLst/>
          </a:prstGeom>
        </p:spPr>
      </p:pic>
    </p:spTree>
    <p:extLst>
      <p:ext uri="{BB962C8B-B14F-4D97-AF65-F5344CB8AC3E}">
        <p14:creationId xmlns:p14="http://schemas.microsoft.com/office/powerpoint/2010/main" val="41873470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C71F7BE-BF03-E6B1-7C5E-BD16CBC778E5}"/>
            </a:ext>
          </a:extLst>
        </p:cNvPr>
        <p:cNvGrpSpPr/>
        <p:nvPr/>
      </p:nvGrpSpPr>
      <p:grpSpPr>
        <a:xfrm>
          <a:off x="0" y="0"/>
          <a:ext cx="0" cy="0"/>
          <a:chOff x="0" y="0"/>
          <a:chExt cx="0" cy="0"/>
        </a:xfrm>
      </p:grpSpPr>
      <p:sp>
        <p:nvSpPr>
          <p:cNvPr id="26" name="Rectangle 28">
            <a:extLst>
              <a:ext uri="{FF2B5EF4-FFF2-40B4-BE49-F238E27FC236}">
                <a16:creationId xmlns:a16="http://schemas.microsoft.com/office/drawing/2014/main" id="{5893305C-0D09-9F3C-77F3-646B8D1086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30">
            <a:extLst>
              <a:ext uri="{FF2B5EF4-FFF2-40B4-BE49-F238E27FC236}">
                <a16:creationId xmlns:a16="http://schemas.microsoft.com/office/drawing/2014/main" id="{E38B813B-B550-9EA4-699A-40D23A3EBC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32">
            <a:extLst>
              <a:ext uri="{FF2B5EF4-FFF2-40B4-BE49-F238E27FC236}">
                <a16:creationId xmlns:a16="http://schemas.microsoft.com/office/drawing/2014/main" id="{96CFADE0-3F76-EB5E-E454-4C46949B2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Rectangle 34">
            <a:extLst>
              <a:ext uri="{FF2B5EF4-FFF2-40B4-BE49-F238E27FC236}">
                <a16:creationId xmlns:a16="http://schemas.microsoft.com/office/drawing/2014/main" id="{4587515D-1EFB-A808-E532-BEFD86C6B3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6">
            <a:extLst>
              <a:ext uri="{FF2B5EF4-FFF2-40B4-BE49-F238E27FC236}">
                <a16:creationId xmlns:a16="http://schemas.microsoft.com/office/drawing/2014/main" id="{3B6BA0A7-783D-C9FB-050A-1EE064FF7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893A8858-202F-59FF-A5A5-308DE09C7B87}"/>
              </a:ext>
            </a:extLst>
          </p:cNvPr>
          <p:cNvSpPr txBox="1"/>
          <p:nvPr/>
        </p:nvSpPr>
        <p:spPr>
          <a:xfrm>
            <a:off x="414866" y="578614"/>
            <a:ext cx="8331630" cy="2895990"/>
          </a:xfrm>
          <a:prstGeom prst="rect">
            <a:avLst/>
          </a:prstGeom>
        </p:spPr>
        <p:txBody>
          <a:bodyPr vert="horz" lIns="91440" tIns="45720" rIns="91440" bIns="45720" rtlCol="0">
            <a:noAutofit/>
          </a:bodyPr>
          <a:lstStyle/>
          <a:p>
            <a:pPr defTabSz="813816">
              <a:lnSpc>
                <a:spcPct val="90000"/>
              </a:lnSpc>
              <a:spcAft>
                <a:spcPts val="534"/>
              </a:spcAft>
              <a:buClr>
                <a:srgbClr val="549E39"/>
              </a:buClr>
              <a:buSzPct val="80000"/>
              <a:defRPr/>
            </a:pPr>
            <a:r>
              <a:rPr lang="en-US" sz="4400" kern="1200" dirty="0">
                <a:solidFill>
                  <a:prstClr val="black"/>
                </a:solidFill>
                <a:latin typeface="Arial" panose="020B0604020202020204" pitchFamily="34" charset="0"/>
                <a:ea typeface="+mn-ea"/>
                <a:cs typeface="Arial" panose="020B0604020202020204" pitchFamily="34" charset="0"/>
              </a:rPr>
              <a:t>and build bigger ones, and there I will store my surplus grain. 19 And I’ll say to myself, “You have plenty of grain laid up for many years. Take life easy; eat, drink and be merry.” ’20 “But God said to him, ‘You fool! This very night your life will be demanded from you. Then who will get what you</a:t>
            </a:r>
          </a:p>
        </p:txBody>
      </p:sp>
      <p:pic>
        <p:nvPicPr>
          <p:cNvPr id="7" name="Picture 6" descr="Logo&#10;&#10;Description automatically generated">
            <a:extLst>
              <a:ext uri="{FF2B5EF4-FFF2-40B4-BE49-F238E27FC236}">
                <a16:creationId xmlns:a16="http://schemas.microsoft.com/office/drawing/2014/main" id="{5E262BAD-3EED-DC81-3F7A-821B6D1F3E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3519" y="2292998"/>
            <a:ext cx="421238" cy="1280160"/>
          </a:xfrm>
          <a:prstGeom prst="rect">
            <a:avLst/>
          </a:prstGeom>
        </p:spPr>
      </p:pic>
    </p:spTree>
    <p:extLst>
      <p:ext uri="{BB962C8B-B14F-4D97-AF65-F5344CB8AC3E}">
        <p14:creationId xmlns:p14="http://schemas.microsoft.com/office/powerpoint/2010/main" val="11611852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A3E3BF0-DD1D-161D-B022-BED4BA5361A9}"/>
            </a:ext>
          </a:extLst>
        </p:cNvPr>
        <p:cNvGrpSpPr/>
        <p:nvPr/>
      </p:nvGrpSpPr>
      <p:grpSpPr>
        <a:xfrm>
          <a:off x="0" y="0"/>
          <a:ext cx="0" cy="0"/>
          <a:chOff x="0" y="0"/>
          <a:chExt cx="0" cy="0"/>
        </a:xfrm>
      </p:grpSpPr>
      <p:sp>
        <p:nvSpPr>
          <p:cNvPr id="26" name="Rectangle 28">
            <a:extLst>
              <a:ext uri="{FF2B5EF4-FFF2-40B4-BE49-F238E27FC236}">
                <a16:creationId xmlns:a16="http://schemas.microsoft.com/office/drawing/2014/main" id="{037BBFBD-D518-87B0-AC6E-83D8299FC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30">
            <a:extLst>
              <a:ext uri="{FF2B5EF4-FFF2-40B4-BE49-F238E27FC236}">
                <a16:creationId xmlns:a16="http://schemas.microsoft.com/office/drawing/2014/main" id="{BBB41549-2B0A-48F3-DF99-BE593C8A7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32">
            <a:extLst>
              <a:ext uri="{FF2B5EF4-FFF2-40B4-BE49-F238E27FC236}">
                <a16:creationId xmlns:a16="http://schemas.microsoft.com/office/drawing/2014/main" id="{AE9F28EA-5885-E3C5-7B43-CFC67EF094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Rectangle 34">
            <a:extLst>
              <a:ext uri="{FF2B5EF4-FFF2-40B4-BE49-F238E27FC236}">
                <a16:creationId xmlns:a16="http://schemas.microsoft.com/office/drawing/2014/main" id="{3BCF7DC3-EE4E-3C60-17B5-628DCA0276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6">
            <a:extLst>
              <a:ext uri="{FF2B5EF4-FFF2-40B4-BE49-F238E27FC236}">
                <a16:creationId xmlns:a16="http://schemas.microsoft.com/office/drawing/2014/main" id="{EC497593-D470-3743-9799-2B0D20813E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647B5A10-5AE2-293D-5E53-76DE7231CD1F}"/>
              </a:ext>
            </a:extLst>
          </p:cNvPr>
          <p:cNvSpPr txBox="1"/>
          <p:nvPr/>
        </p:nvSpPr>
        <p:spPr>
          <a:xfrm>
            <a:off x="454611" y="978408"/>
            <a:ext cx="8331630" cy="2895990"/>
          </a:xfrm>
          <a:prstGeom prst="rect">
            <a:avLst/>
          </a:prstGeom>
        </p:spPr>
        <p:txBody>
          <a:bodyPr vert="horz" lIns="91440" tIns="45720" rIns="91440" bIns="45720" rtlCol="0">
            <a:noAutofit/>
          </a:bodyPr>
          <a:lstStyle/>
          <a:p>
            <a:pPr defTabSz="813816">
              <a:lnSpc>
                <a:spcPct val="90000"/>
              </a:lnSpc>
              <a:spcAft>
                <a:spcPts val="534"/>
              </a:spcAft>
              <a:buClr>
                <a:srgbClr val="549E39"/>
              </a:buClr>
              <a:buSzPct val="80000"/>
              <a:defRPr/>
            </a:pPr>
            <a:r>
              <a:rPr lang="en-US" sz="4400" kern="1200" dirty="0">
                <a:solidFill>
                  <a:prstClr val="black"/>
                </a:solidFill>
                <a:latin typeface="Arial" panose="020B0604020202020204" pitchFamily="34" charset="0"/>
                <a:ea typeface="+mn-ea"/>
                <a:cs typeface="Arial" panose="020B0604020202020204" pitchFamily="34" charset="0"/>
              </a:rPr>
              <a:t>have prepared for yourself?’    21 “This is how it will be with whoever stores up things for themselves but is not rich toward God.” 22 Then Jesus said to his disciples: “Therefore I tell you, do not worry about your life, what you will eat; or about your</a:t>
            </a:r>
          </a:p>
        </p:txBody>
      </p:sp>
      <p:pic>
        <p:nvPicPr>
          <p:cNvPr id="7" name="Picture 6" descr="Logo&#10;&#10;Description automatically generated">
            <a:extLst>
              <a:ext uri="{FF2B5EF4-FFF2-40B4-BE49-F238E27FC236}">
                <a16:creationId xmlns:a16="http://schemas.microsoft.com/office/drawing/2014/main" id="{E69A2BA9-D5AC-6BA2-557B-CCE2DD163E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2160" y="1005840"/>
            <a:ext cx="421238" cy="1280160"/>
          </a:xfrm>
          <a:prstGeom prst="rect">
            <a:avLst/>
          </a:prstGeom>
        </p:spPr>
      </p:pic>
    </p:spTree>
    <p:extLst>
      <p:ext uri="{BB962C8B-B14F-4D97-AF65-F5344CB8AC3E}">
        <p14:creationId xmlns:p14="http://schemas.microsoft.com/office/powerpoint/2010/main" val="8535553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BC755D5-A8E6-00B7-6EBF-690D17FA2C7D}"/>
            </a:ext>
          </a:extLst>
        </p:cNvPr>
        <p:cNvGrpSpPr/>
        <p:nvPr/>
      </p:nvGrpSpPr>
      <p:grpSpPr>
        <a:xfrm>
          <a:off x="0" y="0"/>
          <a:ext cx="0" cy="0"/>
          <a:chOff x="0" y="0"/>
          <a:chExt cx="0" cy="0"/>
        </a:xfrm>
      </p:grpSpPr>
      <p:sp>
        <p:nvSpPr>
          <p:cNvPr id="26" name="Rectangle 28">
            <a:extLst>
              <a:ext uri="{FF2B5EF4-FFF2-40B4-BE49-F238E27FC236}">
                <a16:creationId xmlns:a16="http://schemas.microsoft.com/office/drawing/2014/main" id="{E29D75B9-61F2-2389-A9C1-B1F8C8F7E2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30">
            <a:extLst>
              <a:ext uri="{FF2B5EF4-FFF2-40B4-BE49-F238E27FC236}">
                <a16:creationId xmlns:a16="http://schemas.microsoft.com/office/drawing/2014/main" id="{016602B6-51B3-5CF0-56B4-296180D63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32">
            <a:extLst>
              <a:ext uri="{FF2B5EF4-FFF2-40B4-BE49-F238E27FC236}">
                <a16:creationId xmlns:a16="http://schemas.microsoft.com/office/drawing/2014/main" id="{4075C597-B1B8-3666-4A71-C93248F930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Rectangle 34">
            <a:extLst>
              <a:ext uri="{FF2B5EF4-FFF2-40B4-BE49-F238E27FC236}">
                <a16:creationId xmlns:a16="http://schemas.microsoft.com/office/drawing/2014/main" id="{6F2EFF69-6BC3-7EAA-99D9-A4A660AC19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6">
            <a:extLst>
              <a:ext uri="{FF2B5EF4-FFF2-40B4-BE49-F238E27FC236}">
                <a16:creationId xmlns:a16="http://schemas.microsoft.com/office/drawing/2014/main" id="{27B2A6A0-6E1C-14EC-BB04-BD83841B1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8AD1DDB4-016E-B5DF-1E5F-65779E5C6DB7}"/>
              </a:ext>
            </a:extLst>
          </p:cNvPr>
          <p:cNvSpPr txBox="1"/>
          <p:nvPr/>
        </p:nvSpPr>
        <p:spPr>
          <a:xfrm>
            <a:off x="739696" y="858464"/>
            <a:ext cx="8006800" cy="2895990"/>
          </a:xfrm>
          <a:prstGeom prst="rect">
            <a:avLst/>
          </a:prstGeom>
        </p:spPr>
        <p:txBody>
          <a:bodyPr vert="horz" lIns="91440" tIns="45720" rIns="91440" bIns="45720" rtlCol="0">
            <a:noAutofit/>
          </a:bodyPr>
          <a:lstStyle/>
          <a:p>
            <a:pPr defTabSz="813816">
              <a:lnSpc>
                <a:spcPct val="90000"/>
              </a:lnSpc>
              <a:spcAft>
                <a:spcPts val="534"/>
              </a:spcAft>
              <a:buClr>
                <a:srgbClr val="549E39"/>
              </a:buClr>
              <a:buSzPct val="80000"/>
              <a:defRPr/>
            </a:pPr>
            <a:r>
              <a:rPr lang="en-US" sz="4400" kern="1200" dirty="0">
                <a:solidFill>
                  <a:prstClr val="black"/>
                </a:solidFill>
                <a:latin typeface="Arial" panose="020B0604020202020204" pitchFamily="34" charset="0"/>
                <a:ea typeface="+mn-ea"/>
                <a:cs typeface="Arial" panose="020B0604020202020204" pitchFamily="34" charset="0"/>
              </a:rPr>
              <a:t>body, what you will wear. 23 For life is more than food, and the body more than clothes.</a:t>
            </a:r>
          </a:p>
        </p:txBody>
      </p:sp>
      <p:pic>
        <p:nvPicPr>
          <p:cNvPr id="7" name="Picture 6" descr="Logo&#10;&#10;Description automatically generated">
            <a:extLst>
              <a:ext uri="{FF2B5EF4-FFF2-40B4-BE49-F238E27FC236}">
                <a16:creationId xmlns:a16="http://schemas.microsoft.com/office/drawing/2014/main" id="{55ED788B-EC17-B0A5-3B4D-57372949AA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504" y="548640"/>
            <a:ext cx="421238" cy="1280160"/>
          </a:xfrm>
          <a:prstGeom prst="rect">
            <a:avLst/>
          </a:prstGeom>
        </p:spPr>
      </p:pic>
      <p:pic>
        <p:nvPicPr>
          <p:cNvPr id="2" name="Picture 1" descr="A picture containing website&#10;&#10;Description automatically generated">
            <a:extLst>
              <a:ext uri="{FF2B5EF4-FFF2-40B4-BE49-F238E27FC236}">
                <a16:creationId xmlns:a16="http://schemas.microsoft.com/office/drawing/2014/main" id="{0EA017DC-5FA3-8560-D265-C910334FF74F}"/>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109" r="5662" b="-2"/>
          <a:stretch/>
        </p:blipFill>
        <p:spPr>
          <a:xfrm>
            <a:off x="334899" y="3413370"/>
            <a:ext cx="8260461" cy="2895990"/>
          </a:xfrm>
          <a:prstGeom prst="rect">
            <a:avLst/>
          </a:prstGeom>
        </p:spPr>
      </p:pic>
    </p:spTree>
    <p:extLst>
      <p:ext uri="{BB962C8B-B14F-4D97-AF65-F5344CB8AC3E}">
        <p14:creationId xmlns:p14="http://schemas.microsoft.com/office/powerpoint/2010/main" val="12841278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9" name="Rectangle 598">
            <a:extLst>
              <a:ext uri="{FF2B5EF4-FFF2-40B4-BE49-F238E27FC236}">
                <a16:creationId xmlns:a16="http://schemas.microsoft.com/office/drawing/2014/main" id="{4126825C-C353-4D81-8E07-98E05DBA13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00" name="Rectangle 599">
            <a:extLst>
              <a:ext uri="{FF2B5EF4-FFF2-40B4-BE49-F238E27FC236}">
                <a16:creationId xmlns:a16="http://schemas.microsoft.com/office/drawing/2014/main" id="{C0ADCA04-5B25-4F5E-9F91-4EE56EC95B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01" name="Rectangle 600">
            <a:extLst>
              <a:ext uri="{FF2B5EF4-FFF2-40B4-BE49-F238E27FC236}">
                <a16:creationId xmlns:a16="http://schemas.microsoft.com/office/drawing/2014/main" id="{5DB20E88-3AE1-4383-86CB-932E772071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02" name="Rectangle 601">
            <a:extLst>
              <a:ext uri="{FF2B5EF4-FFF2-40B4-BE49-F238E27FC236}">
                <a16:creationId xmlns:a16="http://schemas.microsoft.com/office/drawing/2014/main" id="{D44FA37E-2ADD-4392-ABF7-BEC52F5660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3085765"/>
            <a:ext cx="8447150"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603" name="Rectangle 602">
            <a:extLst>
              <a:ext uri="{FF2B5EF4-FFF2-40B4-BE49-F238E27FC236}">
                <a16:creationId xmlns:a16="http://schemas.microsoft.com/office/drawing/2014/main" id="{E432378E-C67B-4CF2-811E-D9AB9579E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group of people holding hands&#10;&#10;AI-generated content may be incorrect.">
            <a:extLst>
              <a:ext uri="{FF2B5EF4-FFF2-40B4-BE49-F238E27FC236}">
                <a16:creationId xmlns:a16="http://schemas.microsoft.com/office/drawing/2014/main" id="{B927C5B7-0280-0C66-7EF8-B397F7605F3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8318" r="28191" b="1"/>
          <a:stretch>
            <a:fillRect/>
          </a:stretch>
        </p:blipFill>
        <p:spPr>
          <a:xfrm>
            <a:off x="334899" y="641102"/>
            <a:ext cx="2777492" cy="3465902"/>
          </a:xfrm>
          <a:prstGeom prst="rect">
            <a:avLst/>
          </a:prstGeom>
        </p:spPr>
      </p:pic>
      <p:grpSp>
        <p:nvGrpSpPr>
          <p:cNvPr id="604" name="Group 603">
            <a:extLst>
              <a:ext uri="{FF2B5EF4-FFF2-40B4-BE49-F238E27FC236}">
                <a16:creationId xmlns:a16="http://schemas.microsoft.com/office/drawing/2014/main" id="{9828843F-E496-4F5F-A941-33BE9F2EFC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4899" y="453643"/>
            <a:ext cx="8474201" cy="5936922"/>
            <a:chOff x="446533" y="453643"/>
            <a:chExt cx="11298934" cy="5936922"/>
          </a:xfrm>
        </p:grpSpPr>
        <p:sp>
          <p:nvSpPr>
            <p:cNvPr id="605" name="Rectangle 604">
              <a:extLst>
                <a:ext uri="{FF2B5EF4-FFF2-40B4-BE49-F238E27FC236}">
                  <a16:creationId xmlns:a16="http://schemas.microsoft.com/office/drawing/2014/main" id="{BFD7D01C-EBFF-4843-AFB4-AAF9248C3B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3" y="4199467"/>
              <a:ext cx="11296733" cy="21910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06" name="Rectangle 605">
              <a:extLst>
                <a:ext uri="{FF2B5EF4-FFF2-40B4-BE49-F238E27FC236}">
                  <a16:creationId xmlns:a16="http://schemas.microsoft.com/office/drawing/2014/main" id="{A2438EB3-F9AB-47D8-A3C4-1DD3D4A932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07" name="Rectangle 606">
              <a:extLst>
                <a:ext uri="{FF2B5EF4-FFF2-40B4-BE49-F238E27FC236}">
                  <a16:creationId xmlns:a16="http://schemas.microsoft.com/office/drawing/2014/main" id="{91237BAB-80E3-450D-8711-FA5DB5542D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08" name="Rectangle 607">
              <a:extLst>
                <a:ext uri="{FF2B5EF4-FFF2-40B4-BE49-F238E27FC236}">
                  <a16:creationId xmlns:a16="http://schemas.microsoft.com/office/drawing/2014/main" id="{21D5EA71-EE9A-4419-B82F-C7E2D6FBCD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3" name="Rectangle 2">
            <a:extLst>
              <a:ext uri="{FF2B5EF4-FFF2-40B4-BE49-F238E27FC236}">
                <a16:creationId xmlns:a16="http://schemas.microsoft.com/office/drawing/2014/main" id="{FC9D4AE2-447C-05EE-6478-CBE7E88900E0}"/>
              </a:ext>
            </a:extLst>
          </p:cNvPr>
          <p:cNvSpPr/>
          <p:nvPr/>
        </p:nvSpPr>
        <p:spPr>
          <a:xfrm>
            <a:off x="909816" y="5011493"/>
            <a:ext cx="8245162" cy="1140874"/>
          </a:xfrm>
          <a:prstGeom prst="rect">
            <a:avLst/>
          </a:prstGeom>
        </p:spPr>
        <p:txBody>
          <a:bodyPr vert="horz" lIns="91440" tIns="45720" rIns="91440" bIns="45720" rtlCol="0" anchor="b">
            <a:noAutofit/>
          </a:bodyPr>
          <a:lstStyle/>
          <a:p>
            <a:pPr marR="0" lvl="0" fontAlgn="auto">
              <a:lnSpc>
                <a:spcPct val="90000"/>
              </a:lnSpc>
              <a:spcBef>
                <a:spcPct val="0"/>
              </a:spcBef>
              <a:spcAft>
                <a:spcPts val="600"/>
              </a:spcAft>
              <a:buClr>
                <a:schemeClr val="accent2"/>
              </a:buClr>
              <a:buSzPct val="92000"/>
              <a:tabLst/>
              <a:defRPr/>
            </a:pPr>
            <a:r>
              <a:rPr kumimoji="0" lang="en-US" sz="4000" strike="noStrike" cap="all" normalizeH="0" noProof="0" dirty="0">
                <a:ln w="0"/>
                <a:solidFill>
                  <a:schemeClr val="bg1"/>
                </a:solidFill>
                <a:effectLst>
                  <a:outerShdw blurRad="38100" dist="19050" dir="2700000" algn="tl" rotWithShape="0">
                    <a:schemeClr val="dk1">
                      <a:alpha val="40000"/>
                    </a:schemeClr>
                  </a:outerShdw>
                </a:effectLst>
                <a:uLnTx/>
                <a:uFillTx/>
                <a:latin typeface="Arial" panose="020B0604020202020204" pitchFamily="34" charset="0"/>
                <a:ea typeface="+mj-ea"/>
                <a:cs typeface="Arial" panose="020B0604020202020204" pitchFamily="34" charset="0"/>
              </a:rPr>
              <a:t>   </a:t>
            </a:r>
            <a:r>
              <a:rPr kumimoji="0" lang="en-US" sz="4000" u="sng" strike="noStrike" cap="all" normalizeH="0" noProof="0" dirty="0">
                <a:ln w="0"/>
                <a:solidFill>
                  <a:schemeClr val="bg1"/>
                </a:solidFill>
                <a:effectLst>
                  <a:outerShdw blurRad="38100" dist="19050" dir="2700000" algn="tl" rotWithShape="0">
                    <a:schemeClr val="dk1">
                      <a:alpha val="40000"/>
                    </a:schemeClr>
                  </a:outerShdw>
                </a:effectLst>
                <a:uLnTx/>
                <a:uFillTx/>
                <a:latin typeface="Arial" panose="020B0604020202020204" pitchFamily="34" charset="0"/>
                <a:ea typeface="+mj-ea"/>
                <a:cs typeface="Arial" panose="020B0604020202020204" pitchFamily="34" charset="0"/>
              </a:rPr>
              <a:t>SERMON</a:t>
            </a:r>
          </a:p>
          <a:p>
            <a:pPr marR="0" lvl="0" fontAlgn="auto">
              <a:lnSpc>
                <a:spcPct val="90000"/>
              </a:lnSpc>
              <a:spcBef>
                <a:spcPct val="0"/>
              </a:spcBef>
              <a:spcAft>
                <a:spcPts val="600"/>
              </a:spcAft>
              <a:buClr>
                <a:schemeClr val="accent2"/>
              </a:buClr>
              <a:buSzPct val="92000"/>
              <a:tabLst/>
              <a:defRPr/>
            </a:pPr>
            <a:endParaRPr kumimoji="0" lang="en-US" sz="4000" u="sng" strike="noStrike" cap="all" normalizeH="0" noProof="0" dirty="0">
              <a:ln w="0"/>
              <a:solidFill>
                <a:schemeClr val="bg1"/>
              </a:solidFill>
              <a:effectLst>
                <a:outerShdw blurRad="38100" dist="19050" dir="2700000" algn="tl" rotWithShape="0">
                  <a:schemeClr val="dk1">
                    <a:alpha val="40000"/>
                  </a:schemeClr>
                </a:outerShdw>
              </a:effectLst>
              <a:uLnTx/>
              <a:uFillTx/>
              <a:latin typeface="Arial" panose="020B0604020202020204" pitchFamily="34" charset="0"/>
              <a:ea typeface="+mj-ea"/>
              <a:cs typeface="Arial" panose="020B0604020202020204" pitchFamily="34" charset="0"/>
            </a:endParaRPr>
          </a:p>
          <a:p>
            <a:pPr marR="0" lvl="0" fontAlgn="auto">
              <a:lnSpc>
                <a:spcPct val="90000"/>
              </a:lnSpc>
              <a:spcBef>
                <a:spcPct val="0"/>
              </a:spcBef>
              <a:spcAft>
                <a:spcPts val="600"/>
              </a:spcAft>
              <a:buClr>
                <a:schemeClr val="accent2"/>
              </a:buClr>
              <a:buSzPct val="92000"/>
              <a:tabLst/>
              <a:defRPr/>
            </a:pPr>
            <a:r>
              <a:rPr kumimoji="0" lang="en-US" sz="4000" strike="noStrike" cap="all" normalizeH="0" noProof="0" dirty="0">
                <a:ln w="0"/>
                <a:solidFill>
                  <a:schemeClr val="bg1"/>
                </a:solidFill>
                <a:effectLst>
                  <a:outerShdw blurRad="38100" dist="19050" dir="2700000" algn="tl" rotWithShape="0">
                    <a:schemeClr val="dk1">
                      <a:alpha val="40000"/>
                    </a:schemeClr>
                  </a:outerShdw>
                </a:effectLst>
                <a:uLnTx/>
                <a:uFillTx/>
                <a:latin typeface="Arial" panose="020B0604020202020204" pitchFamily="34" charset="0"/>
                <a:ea typeface="+mj-ea"/>
                <a:cs typeface="Arial" panose="020B0604020202020204" pitchFamily="34" charset="0"/>
              </a:rPr>
              <a:t> “Search for Tomorrow”</a:t>
            </a:r>
          </a:p>
        </p:txBody>
      </p:sp>
      <p:pic>
        <p:nvPicPr>
          <p:cNvPr id="10" name="Picture 9" descr="A close-up of words&#10;&#10;AI-generated content may be incorrect.">
            <a:extLst>
              <a:ext uri="{FF2B5EF4-FFF2-40B4-BE49-F238E27FC236}">
                <a16:creationId xmlns:a16="http://schemas.microsoft.com/office/drawing/2014/main" id="{0FAD72C6-EA42-1C70-91F8-D90BC807C99E}"/>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t="8436" r="3" b="11771"/>
          <a:stretch>
            <a:fillRect/>
          </a:stretch>
        </p:blipFill>
        <p:spPr>
          <a:xfrm>
            <a:off x="3181372" y="641102"/>
            <a:ext cx="5622634" cy="3465902"/>
          </a:xfrm>
          <a:prstGeom prst="rect">
            <a:avLst/>
          </a:prstGeom>
        </p:spPr>
      </p:pic>
    </p:spTree>
    <p:extLst>
      <p:ext uri="{BB962C8B-B14F-4D97-AF65-F5344CB8AC3E}">
        <p14:creationId xmlns:p14="http://schemas.microsoft.com/office/powerpoint/2010/main" val="19454923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late of food and a glass of milk on a table&#10;&#10;Description automatically generated with low confidence">
            <a:extLst>
              <a:ext uri="{FF2B5EF4-FFF2-40B4-BE49-F238E27FC236}">
                <a16:creationId xmlns:a16="http://schemas.microsoft.com/office/drawing/2014/main" id="{FC895FFF-8B94-E45D-D599-DBDA84DE3B03}"/>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7808" r="6720" b="-2"/>
          <a:stretch/>
        </p:blipFill>
        <p:spPr>
          <a:xfrm>
            <a:off x="20" y="190"/>
            <a:ext cx="6096620" cy="5291194"/>
          </a:xfrm>
          <a:prstGeom prst="rect">
            <a:avLst/>
          </a:prstGeom>
        </p:spPr>
      </p:pic>
      <p:sp>
        <p:nvSpPr>
          <p:cNvPr id="9" name="TextBox 8">
            <a:extLst>
              <a:ext uri="{FF2B5EF4-FFF2-40B4-BE49-F238E27FC236}">
                <a16:creationId xmlns:a16="http://schemas.microsoft.com/office/drawing/2014/main" id="{F7752F10-ECEF-03AB-C73B-CB24BA30461B}"/>
              </a:ext>
            </a:extLst>
          </p:cNvPr>
          <p:cNvSpPr txBox="1"/>
          <p:nvPr/>
        </p:nvSpPr>
        <p:spPr>
          <a:xfrm>
            <a:off x="578338" y="5635249"/>
            <a:ext cx="8081108" cy="898581"/>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all" spc="0" normalizeH="0" baseline="0" noProof="0" dirty="0">
                <a:ln>
                  <a:noFill/>
                </a:ln>
                <a:solidFill>
                  <a:prstClr val="black"/>
                </a:solidFill>
                <a:effectLst>
                  <a:outerShdw blurRad="50800" dist="63500" dir="2700000" algn="tl" rotWithShape="0">
                    <a:srgbClr val="000000">
                      <a:alpha val="48000"/>
                    </a:srgbClr>
                  </a:outerShdw>
                </a:effectLst>
                <a:uLnTx/>
                <a:uFillTx/>
                <a:latin typeface="Arial" panose="020B0604020202020204" pitchFamily="34" charset="0"/>
                <a:ea typeface="+mn-ea"/>
                <a:cs typeface="Arial" panose="020B0604020202020204" pitchFamily="34" charset="0"/>
              </a:rPr>
              <a:t>HOLY COMMUNION</a:t>
            </a:r>
          </a:p>
        </p:txBody>
      </p:sp>
      <p:pic>
        <p:nvPicPr>
          <p:cNvPr id="5" name="Picture 4" descr="Logo&#10;&#10;Description automatically generated">
            <a:extLst>
              <a:ext uri="{FF2B5EF4-FFF2-40B4-BE49-F238E27FC236}">
                <a16:creationId xmlns:a16="http://schemas.microsoft.com/office/drawing/2014/main" id="{D4267D72-86DC-4699-9C84-EF35492A0DA0}"/>
              </a:ext>
            </a:extLst>
          </p:cNvPr>
          <p:cNvPicPr>
            <a:picLocks noChangeAspect="1"/>
          </p:cNvPicPr>
          <p:nvPr/>
        </p:nvPicPr>
        <p:blipFill rotWithShape="1">
          <a:blip r:embed="rId5">
            <a:extLst>
              <a:ext uri="{28A0092B-C50C-407E-A947-70E740481C1C}">
                <a14:useLocalDpi xmlns:a14="http://schemas.microsoft.com/office/drawing/2010/main" val="0"/>
              </a:ext>
            </a:extLst>
          </a:blip>
          <a:srcRect r="-2" b="3195"/>
          <a:stretch/>
        </p:blipFill>
        <p:spPr>
          <a:xfrm>
            <a:off x="6096642" y="1"/>
            <a:ext cx="3047357" cy="6359856"/>
          </a:xfrm>
          <a:prstGeom prst="rect">
            <a:avLst/>
          </a:prstGeom>
        </p:spPr>
      </p:pic>
    </p:spTree>
    <p:extLst>
      <p:ext uri="{BB962C8B-B14F-4D97-AF65-F5344CB8AC3E}">
        <p14:creationId xmlns:p14="http://schemas.microsoft.com/office/powerpoint/2010/main" val="27820610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a:extLst>
              <a:ext uri="{FF2B5EF4-FFF2-40B4-BE49-F238E27FC236}">
                <a16:creationId xmlns:a16="http://schemas.microsoft.com/office/drawing/2014/main" id="{C3A7D0A4-078B-9E6F-44CA-AB63FC17EC84}"/>
              </a:ext>
            </a:extLst>
          </p:cNvPr>
          <p:cNvSpPr>
            <a:spLocks noGrp="1" noChangeArrowheads="1"/>
          </p:cNvSpPr>
          <p:nvPr>
            <p:ph type="title" idx="4294967295"/>
          </p:nvPr>
        </p:nvSpPr>
        <p:spPr>
          <a:xfrm>
            <a:off x="0" y="-1676400"/>
            <a:ext cx="7772400" cy="1143000"/>
          </a:xfrm>
        </p:spPr>
        <p:txBody>
          <a:bodyPr>
            <a:normAutofit/>
          </a:bodyPr>
          <a:lstStyle/>
          <a:p>
            <a:pPr eaLnBrk="1" hangingPunct="1"/>
            <a:r>
              <a:rPr lang="en-US" altLang="en-US"/>
              <a:t>Service Of Word and Table II</a:t>
            </a:r>
            <a:br>
              <a:rPr lang="en-US" altLang="en-US"/>
            </a:br>
            <a:r>
              <a:rPr lang="en-US" altLang="en-US"/>
              <a:t>(Invitation)</a:t>
            </a:r>
          </a:p>
        </p:txBody>
      </p:sp>
      <p:sp useBgFill="1">
        <p:nvSpPr>
          <p:cNvPr id="2052" name="Text Box 4">
            <a:extLst>
              <a:ext uri="{FF2B5EF4-FFF2-40B4-BE49-F238E27FC236}">
                <a16:creationId xmlns:a16="http://schemas.microsoft.com/office/drawing/2014/main" id="{92BDC913-FD7C-3C3C-49F3-1C757039620F}"/>
              </a:ext>
            </a:extLst>
          </p:cNvPr>
          <p:cNvSpPr txBox="1">
            <a:spLocks noChangeArrowheads="1"/>
          </p:cNvSpPr>
          <p:nvPr/>
        </p:nvSpPr>
        <p:spPr bwMode="auto">
          <a:xfrm>
            <a:off x="457200" y="2179638"/>
            <a:ext cx="8686800" cy="4483100"/>
          </a:xfrm>
          <a:prstGeom prst="rect">
            <a:avLst/>
          </a:prstGeom>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b="1">
                <a:solidFill>
                  <a:schemeClr val="tx1"/>
                </a:solidFill>
                <a:latin typeface="Arial" panose="020B0604020202020204" pitchFamily="34" charset="0"/>
              </a:defRPr>
            </a:lvl1pPr>
            <a:lvl2pPr marL="742950" indent="-285750" eaLnBrk="0" hangingPunct="0">
              <a:defRPr sz="5000" b="1">
                <a:solidFill>
                  <a:schemeClr val="tx1"/>
                </a:solidFill>
                <a:latin typeface="Arial" panose="020B0604020202020204" pitchFamily="34" charset="0"/>
              </a:defRPr>
            </a:lvl2pPr>
            <a:lvl3pPr marL="1143000" indent="-228600" eaLnBrk="0" hangingPunct="0">
              <a:defRPr sz="5000" b="1">
                <a:solidFill>
                  <a:schemeClr val="tx1"/>
                </a:solidFill>
                <a:latin typeface="Arial" panose="020B0604020202020204" pitchFamily="34" charset="0"/>
              </a:defRPr>
            </a:lvl3pPr>
            <a:lvl4pPr marL="1600200" indent="-228600" eaLnBrk="0" hangingPunct="0">
              <a:defRPr sz="5000" b="1">
                <a:solidFill>
                  <a:schemeClr val="tx1"/>
                </a:solidFill>
                <a:latin typeface="Arial" panose="020B0604020202020204" pitchFamily="34" charset="0"/>
              </a:defRPr>
            </a:lvl4pPr>
            <a:lvl5pPr marL="2057400" indent="-228600" eaLnBrk="0" hangingPunct="0">
              <a:defRPr sz="5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5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5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5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5000"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Christ the Lord invites to</a:t>
            </a:r>
            <a:b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his table all who love him,</a:t>
            </a:r>
            <a:b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who earnestly repent</a:t>
            </a:r>
            <a:b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of their sin</a:t>
            </a:r>
            <a:b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and seek to live in peace</a:t>
            </a:r>
            <a:b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with one another.</a:t>
            </a:r>
          </a:p>
        </p:txBody>
      </p:sp>
      <p:sp>
        <p:nvSpPr>
          <p:cNvPr id="2053" name="Text Box 5">
            <a:extLst>
              <a:ext uri="{FF2B5EF4-FFF2-40B4-BE49-F238E27FC236}">
                <a16:creationId xmlns:a16="http://schemas.microsoft.com/office/drawing/2014/main" id="{476A1C5D-9242-8E7A-1E50-42D300C8E45B}"/>
              </a:ext>
            </a:extLst>
          </p:cNvPr>
          <p:cNvSpPr txBox="1">
            <a:spLocks noChangeArrowheads="1"/>
          </p:cNvSpPr>
          <p:nvPr/>
        </p:nvSpPr>
        <p:spPr bwMode="auto">
          <a:xfrm>
            <a:off x="0" y="228600"/>
            <a:ext cx="9144000" cy="1311275"/>
          </a:xfrm>
          <a:prstGeom prst="rect">
            <a:avLst/>
          </a:prstGeom>
          <a:ln/>
        </p:spPr>
        <p:style>
          <a:lnRef idx="2">
            <a:schemeClr val="dk1"/>
          </a:lnRef>
          <a:fillRef idx="1">
            <a:schemeClr val="lt1"/>
          </a:fillRef>
          <a:effectRef idx="0">
            <a:schemeClr val="dk1"/>
          </a:effectRef>
          <a:fontRef idx="minor">
            <a:schemeClr val="dk1"/>
          </a:fontRef>
        </p:style>
        <p:txBody>
          <a:bodyPr>
            <a:spAutoFit/>
          </a:bodyPr>
          <a:lstStyle>
            <a:lvl1pPr eaLnBrk="0" hangingPunct="0">
              <a:defRPr sz="5000" b="1">
                <a:solidFill>
                  <a:schemeClr val="tx1"/>
                </a:solidFill>
                <a:latin typeface="Arial" panose="020B0604020202020204" pitchFamily="34" charset="0"/>
              </a:defRPr>
            </a:lvl1pPr>
            <a:lvl2pPr marL="742950" indent="-285750" eaLnBrk="0" hangingPunct="0">
              <a:defRPr sz="5000" b="1">
                <a:solidFill>
                  <a:schemeClr val="tx1"/>
                </a:solidFill>
                <a:latin typeface="Arial" panose="020B0604020202020204" pitchFamily="34" charset="0"/>
              </a:defRPr>
            </a:lvl2pPr>
            <a:lvl3pPr marL="1143000" indent="-228600" eaLnBrk="0" hangingPunct="0">
              <a:defRPr sz="5000" b="1">
                <a:solidFill>
                  <a:schemeClr val="tx1"/>
                </a:solidFill>
                <a:latin typeface="Arial" panose="020B0604020202020204" pitchFamily="34" charset="0"/>
              </a:defRPr>
            </a:lvl3pPr>
            <a:lvl4pPr marL="1600200" indent="-228600" eaLnBrk="0" hangingPunct="0">
              <a:defRPr sz="5000" b="1">
                <a:solidFill>
                  <a:schemeClr val="tx1"/>
                </a:solidFill>
                <a:latin typeface="Arial" panose="020B0604020202020204" pitchFamily="34" charset="0"/>
              </a:defRPr>
            </a:lvl4pPr>
            <a:lvl5pPr marL="2057400" indent="-228600" eaLnBrk="0" hangingPunct="0">
              <a:defRPr sz="5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5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5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5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5000" b="1">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A </a:t>
            </a:r>
            <a:r>
              <a:rPr kumimoji="0" lang="en-US" alt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SERVICE OF WORD</a:t>
            </a:r>
            <a:br>
              <a:rPr kumimoji="0" lang="en-US" alt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br>
            <a:r>
              <a:rPr kumimoji="0" lang="en-US" alt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AND TABLE II</a:t>
            </a:r>
            <a:endPar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a:extLst>
              <a:ext uri="{FF2B5EF4-FFF2-40B4-BE49-F238E27FC236}">
                <a16:creationId xmlns:a16="http://schemas.microsoft.com/office/drawing/2014/main" id="{1FF2F5DA-DF7E-C7FE-943C-80C353C835F2}"/>
              </a:ext>
            </a:extLst>
          </p:cNvPr>
          <p:cNvSpPr txBox="1">
            <a:spLocks noChangeArrowheads="1"/>
          </p:cNvSpPr>
          <p:nvPr/>
        </p:nvSpPr>
        <p:spPr bwMode="auto">
          <a:xfrm>
            <a:off x="457200" y="2284413"/>
            <a:ext cx="8686800" cy="228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b="1">
                <a:solidFill>
                  <a:schemeClr val="tx1"/>
                </a:solidFill>
                <a:latin typeface="Arial" panose="020B0604020202020204" pitchFamily="34" charset="0"/>
              </a:defRPr>
            </a:lvl1pPr>
            <a:lvl2pPr marL="742950" indent="-285750" eaLnBrk="0" hangingPunct="0">
              <a:defRPr sz="5000" b="1">
                <a:solidFill>
                  <a:schemeClr val="tx1"/>
                </a:solidFill>
                <a:latin typeface="Arial" panose="020B0604020202020204" pitchFamily="34" charset="0"/>
              </a:defRPr>
            </a:lvl2pPr>
            <a:lvl3pPr marL="1143000" indent="-228600" eaLnBrk="0" hangingPunct="0">
              <a:defRPr sz="5000" b="1">
                <a:solidFill>
                  <a:schemeClr val="tx1"/>
                </a:solidFill>
                <a:latin typeface="Arial" panose="020B0604020202020204" pitchFamily="34" charset="0"/>
              </a:defRPr>
            </a:lvl3pPr>
            <a:lvl4pPr marL="1600200" indent="-228600" eaLnBrk="0" hangingPunct="0">
              <a:defRPr sz="5000" b="1">
                <a:solidFill>
                  <a:schemeClr val="tx1"/>
                </a:solidFill>
                <a:latin typeface="Arial" panose="020B0604020202020204" pitchFamily="34" charset="0"/>
              </a:defRPr>
            </a:lvl4pPr>
            <a:lvl5pPr marL="2057400" indent="-228600" eaLnBrk="0" hangingPunct="0">
              <a:defRPr sz="5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5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5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5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5000"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Therefore, let us confess</a:t>
            </a:r>
            <a:b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our sin before God</a:t>
            </a:r>
            <a:b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and one another.</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a:extLst>
              <a:ext uri="{FF2B5EF4-FFF2-40B4-BE49-F238E27FC236}">
                <a16:creationId xmlns:a16="http://schemas.microsoft.com/office/drawing/2014/main" id="{C4A9E8DF-6533-92D7-33CB-E3CF77167E8D}"/>
              </a:ext>
            </a:extLst>
          </p:cNvPr>
          <p:cNvSpPr txBox="1">
            <a:spLocks noChangeArrowheads="1"/>
          </p:cNvSpPr>
          <p:nvPr/>
        </p:nvSpPr>
        <p:spPr bwMode="auto">
          <a:xfrm>
            <a:off x="457200" y="1600200"/>
            <a:ext cx="8686800"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b="1">
                <a:solidFill>
                  <a:schemeClr val="tx1"/>
                </a:solidFill>
                <a:latin typeface="Arial" panose="020B0604020202020204" pitchFamily="34" charset="0"/>
              </a:defRPr>
            </a:lvl1pPr>
            <a:lvl2pPr marL="742950" indent="-285750" eaLnBrk="0" hangingPunct="0">
              <a:defRPr sz="5000" b="1">
                <a:solidFill>
                  <a:schemeClr val="tx1"/>
                </a:solidFill>
                <a:latin typeface="Arial" panose="020B0604020202020204" pitchFamily="34" charset="0"/>
              </a:defRPr>
            </a:lvl2pPr>
            <a:lvl3pPr marL="1143000" indent="-228600" eaLnBrk="0" hangingPunct="0">
              <a:defRPr sz="5000" b="1">
                <a:solidFill>
                  <a:schemeClr val="tx1"/>
                </a:solidFill>
                <a:latin typeface="Arial" panose="020B0604020202020204" pitchFamily="34" charset="0"/>
              </a:defRPr>
            </a:lvl3pPr>
            <a:lvl4pPr marL="1600200" indent="-228600" eaLnBrk="0" hangingPunct="0">
              <a:defRPr sz="5000" b="1">
                <a:solidFill>
                  <a:schemeClr val="tx1"/>
                </a:solidFill>
                <a:latin typeface="Arial" panose="020B0604020202020204" pitchFamily="34" charset="0"/>
              </a:defRPr>
            </a:lvl4pPr>
            <a:lvl5pPr marL="2057400" indent="-228600" eaLnBrk="0" hangingPunct="0">
              <a:defRPr sz="5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5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5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5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5000"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Merciful God,</a:t>
            </a:r>
            <a:b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we confess that we have not</a:t>
            </a:r>
            <a:b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loved you with our</a:t>
            </a:r>
            <a:b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whole heart.</a:t>
            </a:r>
            <a:b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We have failed to be</a:t>
            </a:r>
            <a:b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an obedient church.</a:t>
            </a:r>
          </a:p>
        </p:txBody>
      </p:sp>
      <p:sp>
        <p:nvSpPr>
          <p:cNvPr id="4099" name="Text Box 3">
            <a:extLst>
              <a:ext uri="{FF2B5EF4-FFF2-40B4-BE49-F238E27FC236}">
                <a16:creationId xmlns:a16="http://schemas.microsoft.com/office/drawing/2014/main" id="{033A232E-B055-C2AA-ABE6-56DB5E90B0B0}"/>
              </a:ext>
            </a:extLst>
          </p:cNvPr>
          <p:cNvSpPr txBox="1">
            <a:spLocks noChangeArrowheads="1"/>
          </p:cNvSpPr>
          <p:nvPr/>
        </p:nvSpPr>
        <p:spPr bwMode="auto">
          <a:xfrm>
            <a:off x="1610328" y="774700"/>
            <a:ext cx="5923344"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5000" b="1">
                <a:solidFill>
                  <a:schemeClr val="tx1"/>
                </a:solidFill>
                <a:latin typeface="Arial" panose="020B0604020202020204" pitchFamily="34" charset="0"/>
              </a:defRPr>
            </a:lvl1pPr>
            <a:lvl2pPr marL="742950" indent="-285750" eaLnBrk="0" hangingPunct="0">
              <a:defRPr sz="5000" b="1">
                <a:solidFill>
                  <a:schemeClr val="tx1"/>
                </a:solidFill>
                <a:latin typeface="Arial" panose="020B0604020202020204" pitchFamily="34" charset="0"/>
              </a:defRPr>
            </a:lvl2pPr>
            <a:lvl3pPr marL="1143000" indent="-228600" eaLnBrk="0" hangingPunct="0">
              <a:defRPr sz="5000" b="1">
                <a:solidFill>
                  <a:schemeClr val="tx1"/>
                </a:solidFill>
                <a:latin typeface="Arial" panose="020B0604020202020204" pitchFamily="34" charset="0"/>
              </a:defRPr>
            </a:lvl3pPr>
            <a:lvl4pPr marL="1600200" indent="-228600" eaLnBrk="0" hangingPunct="0">
              <a:defRPr sz="5000" b="1">
                <a:solidFill>
                  <a:schemeClr val="tx1"/>
                </a:solidFill>
                <a:latin typeface="Arial" panose="020B0604020202020204" pitchFamily="34" charset="0"/>
              </a:defRPr>
            </a:lvl4pPr>
            <a:lvl5pPr marL="2057400" indent="-228600" eaLnBrk="0" hangingPunct="0">
              <a:defRPr sz="5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5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5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5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5000"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CONFESSION AND PARDON</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a:extLst>
              <a:ext uri="{FF2B5EF4-FFF2-40B4-BE49-F238E27FC236}">
                <a16:creationId xmlns:a16="http://schemas.microsoft.com/office/drawing/2014/main" id="{AB21BD77-13B7-0C26-B8B1-4722586683F7}"/>
              </a:ext>
            </a:extLst>
          </p:cNvPr>
          <p:cNvSpPr txBox="1">
            <a:spLocks noChangeArrowheads="1"/>
          </p:cNvSpPr>
          <p:nvPr/>
        </p:nvSpPr>
        <p:spPr bwMode="auto">
          <a:xfrm>
            <a:off x="457200" y="455613"/>
            <a:ext cx="8686800" cy="594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b="1">
                <a:solidFill>
                  <a:schemeClr val="tx1"/>
                </a:solidFill>
                <a:latin typeface="Arial" panose="020B0604020202020204" pitchFamily="34" charset="0"/>
              </a:defRPr>
            </a:lvl1pPr>
            <a:lvl2pPr marL="742950" indent="-285750" eaLnBrk="0" hangingPunct="0">
              <a:defRPr sz="5000" b="1">
                <a:solidFill>
                  <a:schemeClr val="tx1"/>
                </a:solidFill>
                <a:latin typeface="Arial" panose="020B0604020202020204" pitchFamily="34" charset="0"/>
              </a:defRPr>
            </a:lvl2pPr>
            <a:lvl3pPr marL="1143000" indent="-228600" eaLnBrk="0" hangingPunct="0">
              <a:defRPr sz="5000" b="1">
                <a:solidFill>
                  <a:schemeClr val="tx1"/>
                </a:solidFill>
                <a:latin typeface="Arial" panose="020B0604020202020204" pitchFamily="34" charset="0"/>
              </a:defRPr>
            </a:lvl3pPr>
            <a:lvl4pPr marL="1600200" indent="-228600" eaLnBrk="0" hangingPunct="0">
              <a:defRPr sz="5000" b="1">
                <a:solidFill>
                  <a:schemeClr val="tx1"/>
                </a:solidFill>
                <a:latin typeface="Arial" panose="020B0604020202020204" pitchFamily="34" charset="0"/>
              </a:defRPr>
            </a:lvl4pPr>
            <a:lvl5pPr marL="2057400" indent="-228600" eaLnBrk="0" hangingPunct="0">
              <a:defRPr sz="5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5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5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5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5000"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We have not done your will,</a:t>
            </a:r>
            <a:b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we have broken your law,</a:t>
            </a:r>
            <a:b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we have rebelled</a:t>
            </a:r>
            <a:b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against your love,</a:t>
            </a:r>
            <a:b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we have not loved</a:t>
            </a:r>
            <a:b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our neighbors,</a:t>
            </a:r>
            <a:b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and we have not heard the</a:t>
            </a:r>
            <a:b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cry of the needy.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E734232-46A8-4884-9A59-B7E3BA4BC3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Logo&#10;&#10;Description automatically generated">
            <a:extLst>
              <a:ext uri="{FF2B5EF4-FFF2-40B4-BE49-F238E27FC236}">
                <a16:creationId xmlns:a16="http://schemas.microsoft.com/office/drawing/2014/main" id="{F4119544-6606-4F4B-AE08-565512AD863F}"/>
              </a:ext>
            </a:extLst>
          </p:cNvPr>
          <p:cNvPicPr>
            <a:picLocks noChangeAspect="1"/>
          </p:cNvPicPr>
          <p:nvPr/>
        </p:nvPicPr>
        <p:blipFill rotWithShape="1">
          <a:blip r:embed="rId3">
            <a:extLst>
              <a:ext uri="{28A0092B-C50C-407E-A947-70E740481C1C}">
                <a14:useLocalDpi xmlns:a14="http://schemas.microsoft.com/office/drawing/2010/main" val="0"/>
              </a:ext>
            </a:extLst>
          </a:blip>
          <a:srcRect r="3" b="2968"/>
          <a:stretch/>
        </p:blipFill>
        <p:spPr>
          <a:xfrm>
            <a:off x="20" y="1"/>
            <a:ext cx="3028933" cy="5271924"/>
          </a:xfrm>
          <a:prstGeom prst="rect">
            <a:avLst/>
          </a:prstGeom>
        </p:spPr>
      </p:pic>
      <p:pic>
        <p:nvPicPr>
          <p:cNvPr id="5" name="Picture 4" descr="A group of people holding hands&#10;&#10;Description automatically generated with low confidence">
            <a:extLst>
              <a:ext uri="{FF2B5EF4-FFF2-40B4-BE49-F238E27FC236}">
                <a16:creationId xmlns:a16="http://schemas.microsoft.com/office/drawing/2014/main" id="{4C7BCC2A-2544-4568-87FF-5E8C51017ACB}"/>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6469" r="58732" b="-2"/>
          <a:stretch/>
        </p:blipFill>
        <p:spPr>
          <a:xfrm>
            <a:off x="3028950" y="1"/>
            <a:ext cx="6072372" cy="5271924"/>
          </a:xfrm>
          <a:prstGeom prst="rect">
            <a:avLst/>
          </a:prstGeom>
        </p:spPr>
      </p:pic>
      <p:sp>
        <p:nvSpPr>
          <p:cNvPr id="14" name="Rectangle 13">
            <a:extLst>
              <a:ext uri="{FF2B5EF4-FFF2-40B4-BE49-F238E27FC236}">
                <a16:creationId xmlns:a16="http://schemas.microsoft.com/office/drawing/2014/main" id="{D346B8D2-3218-41A5-B817-9ABFB108C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60724"/>
            <a:ext cx="9143999" cy="1595775"/>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1E014CA-4279-4E70-AC56-0BBEBF92C2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262225"/>
            <a:ext cx="6086474" cy="1594275"/>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28B3DCF8-9D1E-4907-B1EC-98D11BC16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77" y="5262226"/>
            <a:ext cx="9147477" cy="1594274"/>
          </a:xfrm>
          <a:prstGeom prst="rect">
            <a:avLst/>
          </a:prstGeom>
          <a:gradFill>
            <a:gsLst>
              <a:gs pos="0">
                <a:srgbClr val="000000">
                  <a:alpha val="71765"/>
                </a:srgbClr>
              </a:gs>
              <a:gs pos="100000">
                <a:schemeClr val="accent1">
                  <a:alpha val="24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8D6B9EF-FF47-487C-8B82-F9F2B9A54A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2" y="5262224"/>
            <a:ext cx="3057522" cy="1594275"/>
          </a:xfrm>
          <a:prstGeom prst="rect">
            <a:avLst/>
          </a:prstGeom>
          <a:gradFill>
            <a:gsLst>
              <a:gs pos="19000">
                <a:srgbClr val="000000">
                  <a:alpha val="62000"/>
                </a:srgbClr>
              </a:gs>
              <a:gs pos="100000">
                <a:schemeClr val="accent1">
                  <a:lumMod val="75000"/>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5717D090-7948-433A-AED2-EA1A98E6F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69003" y="1483311"/>
            <a:ext cx="1594274" cy="9144000"/>
          </a:xfrm>
          <a:prstGeom prst="rect">
            <a:avLst/>
          </a:prstGeom>
          <a:gradFill>
            <a:gsLst>
              <a:gs pos="16000">
                <a:schemeClr val="accent1">
                  <a:alpha val="0"/>
                </a:schemeClr>
              </a:gs>
              <a:gs pos="99000">
                <a:srgbClr val="000000">
                  <a:alpha val="70000"/>
                </a:srgb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D618C3E8-8260-4E23-8BA1-C2C3E80BE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98" y="5282206"/>
            <a:ext cx="9144198" cy="1153314"/>
          </a:xfrm>
          <a:prstGeom prst="rect">
            <a:avLst/>
          </a:prstGeom>
          <a:gradFill>
            <a:gsLst>
              <a:gs pos="28000">
                <a:schemeClr val="accent1">
                  <a:lumMod val="75000"/>
                  <a:alpha val="11000"/>
                </a:schemeClr>
              </a:gs>
              <a:gs pos="100000">
                <a:schemeClr val="accent1">
                  <a:alpha val="26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E155EC5-390F-4CA5-B99B-43A2A6E83013}"/>
              </a:ext>
            </a:extLst>
          </p:cNvPr>
          <p:cNvSpPr>
            <a:spLocks noGrp="1"/>
          </p:cNvSpPr>
          <p:nvPr>
            <p:ph type="title" idx="4294967295"/>
          </p:nvPr>
        </p:nvSpPr>
        <p:spPr>
          <a:xfrm>
            <a:off x="-11720" y="5476856"/>
            <a:ext cx="9271223" cy="1061089"/>
          </a:xfrm>
        </p:spPr>
        <p:txBody>
          <a:bodyPr vert="horz" lIns="91440" tIns="45720" rIns="91440" bIns="45720" rtlCol="0" anchor="ctr" anchorCtr="1">
            <a:normAutofit fontScale="90000"/>
          </a:bodyPr>
          <a:lstStyle/>
          <a:p>
            <a:pPr algn="ctr" defTabSz="914400"/>
            <a:r>
              <a:rPr lang="en-US" sz="4400" b="1" kern="1200" dirty="0">
                <a:solidFill>
                  <a:srgbClr val="FFFFFF"/>
                </a:solidFill>
                <a:latin typeface="Arial" panose="020B0604020202020204" pitchFamily="34" charset="0"/>
                <a:cs typeface="Arial" panose="020B0604020202020204" pitchFamily="34" charset="0"/>
              </a:rPr>
              <a:t>                  </a:t>
            </a:r>
            <a:r>
              <a:rPr lang="en-US" sz="4400" b="1" u="sng" kern="1200" dirty="0">
                <a:solidFill>
                  <a:srgbClr val="FFFFFF"/>
                </a:solidFill>
                <a:latin typeface="Arial" panose="020B0604020202020204" pitchFamily="34" charset="0"/>
                <a:cs typeface="Arial" panose="020B0604020202020204" pitchFamily="34" charset="0"/>
              </a:rPr>
              <a:t>GATHERING SONG</a:t>
            </a:r>
            <a:br>
              <a:rPr lang="en-US" sz="4400" b="1" kern="1200" dirty="0">
                <a:solidFill>
                  <a:srgbClr val="FFFFFF"/>
                </a:solidFill>
                <a:latin typeface="Arial" panose="020B0604020202020204" pitchFamily="34" charset="0"/>
                <a:cs typeface="Arial" panose="020B0604020202020204" pitchFamily="34" charset="0"/>
              </a:rPr>
            </a:br>
            <a:br>
              <a:rPr lang="en-US" sz="4400" b="1" kern="1200" dirty="0">
                <a:solidFill>
                  <a:srgbClr val="FFFFFF"/>
                </a:solidFill>
                <a:latin typeface="Arial" panose="020B0604020202020204" pitchFamily="34" charset="0"/>
                <a:cs typeface="Arial" panose="020B0604020202020204" pitchFamily="34" charset="0"/>
              </a:rPr>
            </a:br>
            <a:r>
              <a:rPr lang="en-US" sz="4400" b="1" cap="all" dirty="0">
                <a:solidFill>
                  <a:prstClr val="white"/>
                </a:solidFill>
                <a:latin typeface="Arial" panose="020B0604020202020204" pitchFamily="34" charset="0"/>
                <a:cs typeface="Arial" panose="020B0604020202020204" pitchFamily="34" charset="0"/>
              </a:rPr>
              <a:t>“Give Thanks</a:t>
            </a:r>
            <a:r>
              <a:rPr lang="en-US" sz="4400" b="1" dirty="0">
                <a:solidFill>
                  <a:srgbClr val="FFFFFF"/>
                </a:solidFill>
                <a:latin typeface="Arial" panose="020B0604020202020204" pitchFamily="34" charset="0"/>
                <a:cs typeface="Arial" panose="020B0604020202020204" pitchFamily="34" charset="0"/>
              </a:rPr>
              <a:t>”</a:t>
            </a:r>
            <a:br>
              <a:rPr lang="en-US" sz="4400" b="1" kern="1200" dirty="0">
                <a:solidFill>
                  <a:srgbClr val="FFFFFF"/>
                </a:solidFill>
                <a:latin typeface="Arial" panose="020B0604020202020204" pitchFamily="34" charset="0"/>
                <a:cs typeface="Arial" panose="020B0604020202020204" pitchFamily="34" charset="0"/>
              </a:rPr>
            </a:br>
            <a:r>
              <a:rPr lang="en-US" sz="4000" b="1" kern="1200" dirty="0">
                <a:solidFill>
                  <a:srgbClr val="FFFFFF"/>
                </a:solidFill>
                <a:latin typeface="Arial" panose="020B0604020202020204" pitchFamily="34" charset="0"/>
                <a:cs typeface="Arial" panose="020B0604020202020204" pitchFamily="34" charset="0"/>
              </a:rPr>
              <a:t>  </a:t>
            </a:r>
            <a:br>
              <a:rPr lang="en-US" sz="4000" b="1" kern="1200" dirty="0">
                <a:solidFill>
                  <a:srgbClr val="FFFFFF"/>
                </a:solidFill>
                <a:latin typeface="Arial" panose="020B0604020202020204" pitchFamily="34" charset="0"/>
                <a:cs typeface="Arial" panose="020B0604020202020204" pitchFamily="34" charset="0"/>
              </a:rPr>
            </a:br>
            <a:endParaRPr lang="en-US" sz="4000" b="1" kern="12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1792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a:extLst>
              <a:ext uri="{FF2B5EF4-FFF2-40B4-BE49-F238E27FC236}">
                <a16:creationId xmlns:a16="http://schemas.microsoft.com/office/drawing/2014/main" id="{73E45499-D0E6-463E-3F3A-C22098D8A075}"/>
              </a:ext>
            </a:extLst>
          </p:cNvPr>
          <p:cNvSpPr txBox="1">
            <a:spLocks noChangeArrowheads="1"/>
          </p:cNvSpPr>
          <p:nvPr/>
        </p:nvSpPr>
        <p:spPr bwMode="auto">
          <a:xfrm>
            <a:off x="457200" y="1919288"/>
            <a:ext cx="8686800"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b="1">
                <a:solidFill>
                  <a:schemeClr val="tx1"/>
                </a:solidFill>
                <a:latin typeface="Arial" panose="020B0604020202020204" pitchFamily="34" charset="0"/>
              </a:defRPr>
            </a:lvl1pPr>
            <a:lvl2pPr marL="742950" indent="-285750" eaLnBrk="0" hangingPunct="0">
              <a:defRPr sz="5000" b="1">
                <a:solidFill>
                  <a:schemeClr val="tx1"/>
                </a:solidFill>
                <a:latin typeface="Arial" panose="020B0604020202020204" pitchFamily="34" charset="0"/>
              </a:defRPr>
            </a:lvl2pPr>
            <a:lvl3pPr marL="1143000" indent="-228600" eaLnBrk="0" hangingPunct="0">
              <a:defRPr sz="5000" b="1">
                <a:solidFill>
                  <a:schemeClr val="tx1"/>
                </a:solidFill>
                <a:latin typeface="Arial" panose="020B0604020202020204" pitchFamily="34" charset="0"/>
              </a:defRPr>
            </a:lvl3pPr>
            <a:lvl4pPr marL="1600200" indent="-228600" eaLnBrk="0" hangingPunct="0">
              <a:defRPr sz="5000" b="1">
                <a:solidFill>
                  <a:schemeClr val="tx1"/>
                </a:solidFill>
                <a:latin typeface="Arial" panose="020B0604020202020204" pitchFamily="34" charset="0"/>
              </a:defRPr>
            </a:lvl4pPr>
            <a:lvl5pPr marL="2057400" indent="-228600" eaLnBrk="0" hangingPunct="0">
              <a:defRPr sz="5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5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5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5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5000"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Forgive us, we pray.</a:t>
            </a:r>
            <a:b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Free us for joyful obedience,</a:t>
            </a:r>
            <a:b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through Jesus Christ our Lord.</a:t>
            </a:r>
            <a:b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Amen.</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a:extLst>
              <a:ext uri="{FF2B5EF4-FFF2-40B4-BE49-F238E27FC236}">
                <a16:creationId xmlns:a16="http://schemas.microsoft.com/office/drawing/2014/main" id="{D5BEAA8E-AD7B-7131-993D-B6840CAC08B4}"/>
              </a:ext>
            </a:extLst>
          </p:cNvPr>
          <p:cNvSpPr txBox="1">
            <a:spLocks noChangeArrowheads="1"/>
          </p:cNvSpPr>
          <p:nvPr/>
        </p:nvSpPr>
        <p:spPr bwMode="auto">
          <a:xfrm>
            <a:off x="457200" y="1552575"/>
            <a:ext cx="8686800" cy="375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b="1">
                <a:solidFill>
                  <a:schemeClr val="tx1"/>
                </a:solidFill>
                <a:latin typeface="Arial" panose="020B0604020202020204" pitchFamily="34" charset="0"/>
              </a:defRPr>
            </a:lvl1pPr>
            <a:lvl2pPr marL="742950" indent="-285750" eaLnBrk="0" hangingPunct="0">
              <a:defRPr sz="5000" b="1">
                <a:solidFill>
                  <a:schemeClr val="tx1"/>
                </a:solidFill>
                <a:latin typeface="Arial" panose="020B0604020202020204" pitchFamily="34" charset="0"/>
              </a:defRPr>
            </a:lvl2pPr>
            <a:lvl3pPr marL="1143000" indent="-228600" eaLnBrk="0" hangingPunct="0">
              <a:defRPr sz="5000" b="1">
                <a:solidFill>
                  <a:schemeClr val="tx1"/>
                </a:solidFill>
                <a:latin typeface="Arial" panose="020B0604020202020204" pitchFamily="34" charset="0"/>
              </a:defRPr>
            </a:lvl3pPr>
            <a:lvl4pPr marL="1600200" indent="-228600" eaLnBrk="0" hangingPunct="0">
              <a:defRPr sz="5000" b="1">
                <a:solidFill>
                  <a:schemeClr val="tx1"/>
                </a:solidFill>
                <a:latin typeface="Arial" panose="020B0604020202020204" pitchFamily="34" charset="0"/>
              </a:defRPr>
            </a:lvl4pPr>
            <a:lvl5pPr marL="2057400" indent="-228600" eaLnBrk="0" hangingPunct="0">
              <a:defRPr sz="5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5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5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5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5000"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Hear the good news:</a:t>
            </a:r>
            <a:b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Christ died for us while</a:t>
            </a:r>
            <a:b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we were yet sinners;</a:t>
            </a:r>
            <a:b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that proves God’s love</a:t>
            </a:r>
            <a:b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toward us.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a:extLst>
              <a:ext uri="{FF2B5EF4-FFF2-40B4-BE49-F238E27FC236}">
                <a16:creationId xmlns:a16="http://schemas.microsoft.com/office/drawing/2014/main" id="{D3A3E6A3-F659-C946-CBBF-34BB04997667}"/>
              </a:ext>
            </a:extLst>
          </p:cNvPr>
          <p:cNvSpPr txBox="1">
            <a:spLocks noChangeArrowheads="1"/>
          </p:cNvSpPr>
          <p:nvPr/>
        </p:nvSpPr>
        <p:spPr bwMode="auto">
          <a:xfrm>
            <a:off x="457200" y="1185863"/>
            <a:ext cx="8686800" cy="448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b="1">
                <a:solidFill>
                  <a:schemeClr val="tx1"/>
                </a:solidFill>
                <a:latin typeface="Arial" panose="020B0604020202020204" pitchFamily="34" charset="0"/>
              </a:defRPr>
            </a:lvl1pPr>
            <a:lvl2pPr marL="742950" indent="-285750" eaLnBrk="0" hangingPunct="0">
              <a:defRPr sz="5000" b="1">
                <a:solidFill>
                  <a:schemeClr val="tx1"/>
                </a:solidFill>
                <a:latin typeface="Arial" panose="020B0604020202020204" pitchFamily="34" charset="0"/>
              </a:defRPr>
            </a:lvl2pPr>
            <a:lvl3pPr marL="1143000" indent="-228600" eaLnBrk="0" hangingPunct="0">
              <a:defRPr sz="5000" b="1">
                <a:solidFill>
                  <a:schemeClr val="tx1"/>
                </a:solidFill>
                <a:latin typeface="Arial" panose="020B0604020202020204" pitchFamily="34" charset="0"/>
              </a:defRPr>
            </a:lvl3pPr>
            <a:lvl4pPr marL="1600200" indent="-228600" eaLnBrk="0" hangingPunct="0">
              <a:defRPr sz="5000" b="1">
                <a:solidFill>
                  <a:schemeClr val="tx1"/>
                </a:solidFill>
                <a:latin typeface="Arial" panose="020B0604020202020204" pitchFamily="34" charset="0"/>
              </a:defRPr>
            </a:lvl4pPr>
            <a:lvl5pPr marL="2057400" indent="-228600" eaLnBrk="0" hangingPunct="0">
              <a:defRPr sz="5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5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5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5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5000"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In the name of Jesus Christ,</a:t>
            </a:r>
            <a:b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you are forgiven!</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In the name of Jesus Christ,</a:t>
            </a:r>
            <a:b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you are forgiven!</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Glory to God. Amen.</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a:extLst>
              <a:ext uri="{FF2B5EF4-FFF2-40B4-BE49-F238E27FC236}">
                <a16:creationId xmlns:a16="http://schemas.microsoft.com/office/drawing/2014/main" id="{3FE8BD35-4859-C74D-39EF-AA015D9051F6}"/>
              </a:ext>
            </a:extLst>
          </p:cNvPr>
          <p:cNvSpPr txBox="1">
            <a:spLocks noChangeArrowheads="1"/>
          </p:cNvSpPr>
          <p:nvPr/>
        </p:nvSpPr>
        <p:spPr bwMode="auto">
          <a:xfrm>
            <a:off x="-73269" y="809598"/>
            <a:ext cx="8915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b="1">
                <a:solidFill>
                  <a:schemeClr val="tx1"/>
                </a:solidFill>
                <a:latin typeface="Arial" panose="020B0604020202020204" pitchFamily="34" charset="0"/>
              </a:defRPr>
            </a:lvl1pPr>
            <a:lvl2pPr marL="742950" indent="-285750" eaLnBrk="0" hangingPunct="0">
              <a:defRPr sz="5000" b="1">
                <a:solidFill>
                  <a:schemeClr val="tx1"/>
                </a:solidFill>
                <a:latin typeface="Arial" panose="020B0604020202020204" pitchFamily="34" charset="0"/>
              </a:defRPr>
            </a:lvl2pPr>
            <a:lvl3pPr marL="1143000" indent="-228600" eaLnBrk="0" hangingPunct="0">
              <a:defRPr sz="5000" b="1">
                <a:solidFill>
                  <a:schemeClr val="tx1"/>
                </a:solidFill>
                <a:latin typeface="Arial" panose="020B0604020202020204" pitchFamily="34" charset="0"/>
              </a:defRPr>
            </a:lvl3pPr>
            <a:lvl4pPr marL="1600200" indent="-228600" eaLnBrk="0" hangingPunct="0">
              <a:defRPr sz="5000" b="1">
                <a:solidFill>
                  <a:schemeClr val="tx1"/>
                </a:solidFill>
                <a:latin typeface="Arial" panose="020B0604020202020204" pitchFamily="34" charset="0"/>
              </a:defRPr>
            </a:lvl4pPr>
            <a:lvl5pPr marL="2057400" indent="-228600" eaLnBrk="0" hangingPunct="0">
              <a:defRPr sz="5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5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5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5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5000" b="1">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THANKSGIVING AND COMMUNION</a:t>
            </a:r>
          </a:p>
        </p:txBody>
      </p:sp>
      <p:sp>
        <p:nvSpPr>
          <p:cNvPr id="11267" name="Rectangle 3">
            <a:extLst>
              <a:ext uri="{FF2B5EF4-FFF2-40B4-BE49-F238E27FC236}">
                <a16:creationId xmlns:a16="http://schemas.microsoft.com/office/drawing/2014/main" id="{2E159990-102F-5976-C36D-B223BBEC3B58}"/>
              </a:ext>
            </a:extLst>
          </p:cNvPr>
          <p:cNvSpPr>
            <a:spLocks noGrp="1" noChangeArrowheads="1"/>
          </p:cNvSpPr>
          <p:nvPr>
            <p:ph type="title" idx="4294967295"/>
          </p:nvPr>
        </p:nvSpPr>
        <p:spPr>
          <a:xfrm>
            <a:off x="0" y="-1676400"/>
            <a:ext cx="7772400" cy="1143000"/>
          </a:xfrm>
        </p:spPr>
        <p:txBody>
          <a:bodyPr>
            <a:normAutofit/>
          </a:bodyPr>
          <a:lstStyle/>
          <a:p>
            <a:pPr eaLnBrk="1" hangingPunct="1"/>
            <a:r>
              <a:rPr lang="en-US" altLang="en-US"/>
              <a:t>Service Of Word and Table II</a:t>
            </a:r>
            <a:br>
              <a:rPr lang="en-US" altLang="en-US"/>
            </a:br>
            <a:r>
              <a:rPr lang="en-US" altLang="en-US"/>
              <a:t>(Great Thanksgiving)</a:t>
            </a:r>
          </a:p>
        </p:txBody>
      </p:sp>
      <p:sp>
        <p:nvSpPr>
          <p:cNvPr id="11268" name="Text Box 4">
            <a:extLst>
              <a:ext uri="{FF2B5EF4-FFF2-40B4-BE49-F238E27FC236}">
                <a16:creationId xmlns:a16="http://schemas.microsoft.com/office/drawing/2014/main" id="{D871F535-868E-90C1-1B32-EF89ADF61793}"/>
              </a:ext>
            </a:extLst>
          </p:cNvPr>
          <p:cNvSpPr txBox="1">
            <a:spLocks noChangeArrowheads="1"/>
          </p:cNvSpPr>
          <p:nvPr/>
        </p:nvSpPr>
        <p:spPr bwMode="auto">
          <a:xfrm>
            <a:off x="457200" y="1985777"/>
            <a:ext cx="8686800" cy="411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b="1">
                <a:solidFill>
                  <a:schemeClr val="tx1"/>
                </a:solidFill>
                <a:latin typeface="Arial" panose="020B0604020202020204" pitchFamily="34" charset="0"/>
              </a:defRPr>
            </a:lvl1pPr>
            <a:lvl2pPr marL="742950" indent="-285750" eaLnBrk="0" hangingPunct="0">
              <a:defRPr sz="5000" b="1">
                <a:solidFill>
                  <a:schemeClr val="tx1"/>
                </a:solidFill>
                <a:latin typeface="Arial" panose="020B0604020202020204" pitchFamily="34" charset="0"/>
              </a:defRPr>
            </a:lvl2pPr>
            <a:lvl3pPr marL="1143000" indent="-228600" eaLnBrk="0" hangingPunct="0">
              <a:defRPr sz="5000" b="1">
                <a:solidFill>
                  <a:schemeClr val="tx1"/>
                </a:solidFill>
                <a:latin typeface="Arial" panose="020B0604020202020204" pitchFamily="34" charset="0"/>
              </a:defRPr>
            </a:lvl3pPr>
            <a:lvl4pPr marL="1600200" indent="-228600" eaLnBrk="0" hangingPunct="0">
              <a:defRPr sz="5000" b="1">
                <a:solidFill>
                  <a:schemeClr val="tx1"/>
                </a:solidFill>
                <a:latin typeface="Arial" panose="020B0604020202020204" pitchFamily="34" charset="0"/>
              </a:defRPr>
            </a:lvl4pPr>
            <a:lvl5pPr marL="2057400" indent="-228600" eaLnBrk="0" hangingPunct="0">
              <a:defRPr sz="5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5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5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5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5000"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The Lord be with you.</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And also with you.</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Lift up your hearts.</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We lift them up to the Lord.</a:t>
            </a:r>
          </a:p>
        </p:txBody>
      </p:sp>
      <p:sp>
        <p:nvSpPr>
          <p:cNvPr id="11269" name="Text Box 5">
            <a:extLst>
              <a:ext uri="{FF2B5EF4-FFF2-40B4-BE49-F238E27FC236}">
                <a16:creationId xmlns:a16="http://schemas.microsoft.com/office/drawing/2014/main" id="{232EE46B-1E2D-BC4A-59BC-01B6DE0D436D}"/>
              </a:ext>
            </a:extLst>
          </p:cNvPr>
          <p:cNvSpPr txBox="1">
            <a:spLocks noChangeArrowheads="1"/>
          </p:cNvSpPr>
          <p:nvPr/>
        </p:nvSpPr>
        <p:spPr bwMode="auto">
          <a:xfrm>
            <a:off x="1394460" y="1557206"/>
            <a:ext cx="7658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5000" b="1">
                <a:solidFill>
                  <a:schemeClr val="tx1"/>
                </a:solidFill>
                <a:latin typeface="Arial" panose="020B0604020202020204" pitchFamily="34" charset="0"/>
              </a:defRPr>
            </a:lvl1pPr>
            <a:lvl2pPr marL="742950" indent="-285750" eaLnBrk="0" hangingPunct="0">
              <a:defRPr sz="5000" b="1">
                <a:solidFill>
                  <a:schemeClr val="tx1"/>
                </a:solidFill>
                <a:latin typeface="Arial" panose="020B0604020202020204" pitchFamily="34" charset="0"/>
              </a:defRPr>
            </a:lvl2pPr>
            <a:lvl3pPr marL="1143000" indent="-228600" eaLnBrk="0" hangingPunct="0">
              <a:defRPr sz="5000" b="1">
                <a:solidFill>
                  <a:schemeClr val="tx1"/>
                </a:solidFill>
                <a:latin typeface="Arial" panose="020B0604020202020204" pitchFamily="34" charset="0"/>
              </a:defRPr>
            </a:lvl3pPr>
            <a:lvl4pPr marL="1600200" indent="-228600" eaLnBrk="0" hangingPunct="0">
              <a:defRPr sz="5000" b="1">
                <a:solidFill>
                  <a:schemeClr val="tx1"/>
                </a:solidFill>
                <a:latin typeface="Arial" panose="020B0604020202020204" pitchFamily="34" charset="0"/>
              </a:defRPr>
            </a:lvl4pPr>
            <a:lvl5pPr marL="2057400" indent="-228600" eaLnBrk="0" hangingPunct="0">
              <a:defRPr sz="5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5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5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5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5000"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THE GREAT THANKSGIVING</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a:extLst>
              <a:ext uri="{FF2B5EF4-FFF2-40B4-BE49-F238E27FC236}">
                <a16:creationId xmlns:a16="http://schemas.microsoft.com/office/drawing/2014/main" id="{4E660FE1-3720-6D16-CECF-B9DF22209334}"/>
              </a:ext>
            </a:extLst>
          </p:cNvPr>
          <p:cNvSpPr txBox="1">
            <a:spLocks noChangeArrowheads="1"/>
          </p:cNvSpPr>
          <p:nvPr/>
        </p:nvSpPr>
        <p:spPr bwMode="auto">
          <a:xfrm>
            <a:off x="457200" y="1735138"/>
            <a:ext cx="8686800" cy="338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b="1">
                <a:solidFill>
                  <a:schemeClr val="tx1"/>
                </a:solidFill>
                <a:latin typeface="Arial" panose="020B0604020202020204" pitchFamily="34" charset="0"/>
              </a:defRPr>
            </a:lvl1pPr>
            <a:lvl2pPr marL="742950" indent="-285750" eaLnBrk="0" hangingPunct="0">
              <a:defRPr sz="5000" b="1">
                <a:solidFill>
                  <a:schemeClr val="tx1"/>
                </a:solidFill>
                <a:latin typeface="Arial" panose="020B0604020202020204" pitchFamily="34" charset="0"/>
              </a:defRPr>
            </a:lvl2pPr>
            <a:lvl3pPr marL="1143000" indent="-228600" eaLnBrk="0" hangingPunct="0">
              <a:defRPr sz="5000" b="1">
                <a:solidFill>
                  <a:schemeClr val="tx1"/>
                </a:solidFill>
                <a:latin typeface="Arial" panose="020B0604020202020204" pitchFamily="34" charset="0"/>
              </a:defRPr>
            </a:lvl3pPr>
            <a:lvl4pPr marL="1600200" indent="-228600" eaLnBrk="0" hangingPunct="0">
              <a:defRPr sz="5000" b="1">
                <a:solidFill>
                  <a:schemeClr val="tx1"/>
                </a:solidFill>
                <a:latin typeface="Arial" panose="020B0604020202020204" pitchFamily="34" charset="0"/>
              </a:defRPr>
            </a:lvl4pPr>
            <a:lvl5pPr marL="2057400" indent="-228600" eaLnBrk="0" hangingPunct="0">
              <a:defRPr sz="5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5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5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5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5000"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Let us give thanks</a:t>
            </a:r>
            <a:b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to the Lord our God.</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It is right to give our</a:t>
            </a:r>
            <a:b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thanks, and praise.</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a:extLst>
              <a:ext uri="{FF2B5EF4-FFF2-40B4-BE49-F238E27FC236}">
                <a16:creationId xmlns:a16="http://schemas.microsoft.com/office/drawing/2014/main" id="{94484998-3C63-CA8E-175E-5A6067E359B5}"/>
              </a:ext>
            </a:extLst>
          </p:cNvPr>
          <p:cNvSpPr txBox="1">
            <a:spLocks noChangeArrowheads="1"/>
          </p:cNvSpPr>
          <p:nvPr/>
        </p:nvSpPr>
        <p:spPr bwMode="auto">
          <a:xfrm>
            <a:off x="457200" y="1187450"/>
            <a:ext cx="8686800"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b="1">
                <a:solidFill>
                  <a:schemeClr val="tx1"/>
                </a:solidFill>
                <a:latin typeface="Arial" panose="020B0604020202020204" pitchFamily="34" charset="0"/>
              </a:defRPr>
            </a:lvl1pPr>
            <a:lvl2pPr marL="742950" indent="-285750" eaLnBrk="0" hangingPunct="0">
              <a:defRPr sz="5000" b="1">
                <a:solidFill>
                  <a:schemeClr val="tx1"/>
                </a:solidFill>
                <a:latin typeface="Arial" panose="020B0604020202020204" pitchFamily="34" charset="0"/>
              </a:defRPr>
            </a:lvl2pPr>
            <a:lvl3pPr marL="1143000" indent="-228600" eaLnBrk="0" hangingPunct="0">
              <a:defRPr sz="5000" b="1">
                <a:solidFill>
                  <a:schemeClr val="tx1"/>
                </a:solidFill>
                <a:latin typeface="Arial" panose="020B0604020202020204" pitchFamily="34" charset="0"/>
              </a:defRPr>
            </a:lvl3pPr>
            <a:lvl4pPr marL="1600200" indent="-228600" eaLnBrk="0" hangingPunct="0">
              <a:defRPr sz="5000" b="1">
                <a:solidFill>
                  <a:schemeClr val="tx1"/>
                </a:solidFill>
                <a:latin typeface="Arial" panose="020B0604020202020204" pitchFamily="34" charset="0"/>
              </a:defRPr>
            </a:lvl4pPr>
            <a:lvl5pPr marL="2057400" indent="-228600" eaLnBrk="0" hangingPunct="0">
              <a:defRPr sz="5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5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5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5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5000"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It is right, and a good</a:t>
            </a:r>
            <a:b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and joyful thing,</a:t>
            </a:r>
            <a:b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always and everywhere</a:t>
            </a:r>
            <a:b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to give thanks to you,</a:t>
            </a:r>
            <a:b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Father Almighty,</a:t>
            </a:r>
            <a:b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creator of heaven and earth.</a:t>
            </a:r>
            <a:endPar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a:extLst>
              <a:ext uri="{FF2B5EF4-FFF2-40B4-BE49-F238E27FC236}">
                <a16:creationId xmlns:a16="http://schemas.microsoft.com/office/drawing/2014/main" id="{4B308F5A-CB55-F68A-F5BB-8C797D53C797}"/>
              </a:ext>
            </a:extLst>
          </p:cNvPr>
          <p:cNvSpPr txBox="1">
            <a:spLocks noChangeArrowheads="1"/>
          </p:cNvSpPr>
          <p:nvPr/>
        </p:nvSpPr>
        <p:spPr bwMode="auto">
          <a:xfrm>
            <a:off x="457200" y="1552575"/>
            <a:ext cx="8686800" cy="375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b="1">
                <a:solidFill>
                  <a:schemeClr val="tx1"/>
                </a:solidFill>
                <a:latin typeface="Arial" panose="020B0604020202020204" pitchFamily="34" charset="0"/>
              </a:defRPr>
            </a:lvl1pPr>
            <a:lvl2pPr marL="742950" indent="-285750" eaLnBrk="0" hangingPunct="0">
              <a:defRPr sz="5000" b="1">
                <a:solidFill>
                  <a:schemeClr val="tx1"/>
                </a:solidFill>
                <a:latin typeface="Arial" panose="020B0604020202020204" pitchFamily="34" charset="0"/>
              </a:defRPr>
            </a:lvl2pPr>
            <a:lvl3pPr marL="1143000" indent="-228600" eaLnBrk="0" hangingPunct="0">
              <a:defRPr sz="5000" b="1">
                <a:solidFill>
                  <a:schemeClr val="tx1"/>
                </a:solidFill>
                <a:latin typeface="Arial" panose="020B0604020202020204" pitchFamily="34" charset="0"/>
              </a:defRPr>
            </a:lvl3pPr>
            <a:lvl4pPr marL="1600200" indent="-228600" eaLnBrk="0" hangingPunct="0">
              <a:defRPr sz="5000" b="1">
                <a:solidFill>
                  <a:schemeClr val="tx1"/>
                </a:solidFill>
                <a:latin typeface="Arial" panose="020B0604020202020204" pitchFamily="34" charset="0"/>
              </a:defRPr>
            </a:lvl4pPr>
            <a:lvl5pPr marL="2057400" indent="-228600" eaLnBrk="0" hangingPunct="0">
              <a:defRPr sz="5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5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5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5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5000"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And so,</a:t>
            </a:r>
            <a:b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with your people on earth</a:t>
            </a:r>
            <a:b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and all the company of heaven</a:t>
            </a:r>
            <a:b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we praise your name and</a:t>
            </a:r>
            <a:b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join their unending hymn:</a:t>
            </a:r>
            <a:endPar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a:extLst>
              <a:ext uri="{FF2B5EF4-FFF2-40B4-BE49-F238E27FC236}">
                <a16:creationId xmlns:a16="http://schemas.microsoft.com/office/drawing/2014/main" id="{D7F5AD5E-6DF2-F1CA-B412-EF261E859B02}"/>
              </a:ext>
            </a:extLst>
          </p:cNvPr>
          <p:cNvSpPr txBox="1">
            <a:spLocks noChangeArrowheads="1"/>
          </p:cNvSpPr>
          <p:nvPr/>
        </p:nvSpPr>
        <p:spPr bwMode="auto">
          <a:xfrm>
            <a:off x="457200" y="1676400"/>
            <a:ext cx="8686800" cy="375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b="1">
                <a:solidFill>
                  <a:schemeClr val="tx1"/>
                </a:solidFill>
                <a:latin typeface="Arial" panose="020B0604020202020204" pitchFamily="34" charset="0"/>
              </a:defRPr>
            </a:lvl1pPr>
            <a:lvl2pPr marL="742950" indent="-285750" eaLnBrk="0" hangingPunct="0">
              <a:defRPr sz="5000" b="1">
                <a:solidFill>
                  <a:schemeClr val="tx1"/>
                </a:solidFill>
                <a:latin typeface="Arial" panose="020B0604020202020204" pitchFamily="34" charset="0"/>
              </a:defRPr>
            </a:lvl2pPr>
            <a:lvl3pPr marL="1143000" indent="-228600" eaLnBrk="0" hangingPunct="0">
              <a:defRPr sz="5000" b="1">
                <a:solidFill>
                  <a:schemeClr val="tx1"/>
                </a:solidFill>
                <a:latin typeface="Arial" panose="020B0604020202020204" pitchFamily="34" charset="0"/>
              </a:defRPr>
            </a:lvl3pPr>
            <a:lvl4pPr marL="1600200" indent="-228600" eaLnBrk="0" hangingPunct="0">
              <a:defRPr sz="5000" b="1">
                <a:solidFill>
                  <a:schemeClr val="tx1"/>
                </a:solidFill>
                <a:latin typeface="Arial" panose="020B0604020202020204" pitchFamily="34" charset="0"/>
              </a:defRPr>
            </a:lvl4pPr>
            <a:lvl5pPr marL="2057400" indent="-228600" eaLnBrk="0" hangingPunct="0">
              <a:defRPr sz="5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5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5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5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5000"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Holy, holy, holy Lord, </a:t>
            </a:r>
            <a:b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God of power and might,</a:t>
            </a:r>
            <a:b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heaven and earth are</a:t>
            </a:r>
            <a:b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full of your glory.</a:t>
            </a:r>
            <a:b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Hosanna in the highest.</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a:extLst>
              <a:ext uri="{FF2B5EF4-FFF2-40B4-BE49-F238E27FC236}">
                <a16:creationId xmlns:a16="http://schemas.microsoft.com/office/drawing/2014/main" id="{03A1F85E-DA14-41C8-7BAE-2EDF76EC845C}"/>
              </a:ext>
            </a:extLst>
          </p:cNvPr>
          <p:cNvSpPr txBox="1">
            <a:spLocks noChangeArrowheads="1"/>
          </p:cNvSpPr>
          <p:nvPr/>
        </p:nvSpPr>
        <p:spPr bwMode="auto">
          <a:xfrm>
            <a:off x="457200" y="2651125"/>
            <a:ext cx="86868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b="1">
                <a:solidFill>
                  <a:schemeClr val="tx1"/>
                </a:solidFill>
                <a:latin typeface="Arial" panose="020B0604020202020204" pitchFamily="34" charset="0"/>
              </a:defRPr>
            </a:lvl1pPr>
            <a:lvl2pPr marL="742950" indent="-285750" eaLnBrk="0" hangingPunct="0">
              <a:defRPr sz="5000" b="1">
                <a:solidFill>
                  <a:schemeClr val="tx1"/>
                </a:solidFill>
                <a:latin typeface="Arial" panose="020B0604020202020204" pitchFamily="34" charset="0"/>
              </a:defRPr>
            </a:lvl2pPr>
            <a:lvl3pPr marL="1143000" indent="-228600" eaLnBrk="0" hangingPunct="0">
              <a:defRPr sz="5000" b="1">
                <a:solidFill>
                  <a:schemeClr val="tx1"/>
                </a:solidFill>
                <a:latin typeface="Arial" panose="020B0604020202020204" pitchFamily="34" charset="0"/>
              </a:defRPr>
            </a:lvl3pPr>
            <a:lvl4pPr marL="1600200" indent="-228600" eaLnBrk="0" hangingPunct="0">
              <a:defRPr sz="5000" b="1">
                <a:solidFill>
                  <a:schemeClr val="tx1"/>
                </a:solidFill>
                <a:latin typeface="Arial" panose="020B0604020202020204" pitchFamily="34" charset="0"/>
              </a:defRPr>
            </a:lvl4pPr>
            <a:lvl5pPr marL="2057400" indent="-228600" eaLnBrk="0" hangingPunct="0">
              <a:defRPr sz="5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5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5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5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5000"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48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6387" name="Rectangle 3">
            <a:extLst>
              <a:ext uri="{FF2B5EF4-FFF2-40B4-BE49-F238E27FC236}">
                <a16:creationId xmlns:a16="http://schemas.microsoft.com/office/drawing/2014/main" id="{7A6A124D-9C4A-BE07-2A9B-D430F5C30160}"/>
              </a:ext>
            </a:extLst>
          </p:cNvPr>
          <p:cNvSpPr>
            <a:spLocks noChangeArrowheads="1"/>
          </p:cNvSpPr>
          <p:nvPr/>
        </p:nvSpPr>
        <p:spPr bwMode="auto">
          <a:xfrm>
            <a:off x="685800" y="2209800"/>
            <a:ext cx="8458200" cy="228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b="1">
                <a:solidFill>
                  <a:schemeClr val="tx1"/>
                </a:solidFill>
                <a:latin typeface="Arial" panose="020B0604020202020204" pitchFamily="34" charset="0"/>
              </a:defRPr>
            </a:lvl1pPr>
            <a:lvl2pPr marL="742950" indent="-285750" eaLnBrk="0" hangingPunct="0">
              <a:defRPr sz="5000" b="1">
                <a:solidFill>
                  <a:schemeClr val="tx1"/>
                </a:solidFill>
                <a:latin typeface="Arial" panose="020B0604020202020204" pitchFamily="34" charset="0"/>
              </a:defRPr>
            </a:lvl2pPr>
            <a:lvl3pPr marL="1143000" indent="-228600" eaLnBrk="0" hangingPunct="0">
              <a:defRPr sz="5000" b="1">
                <a:solidFill>
                  <a:schemeClr val="tx1"/>
                </a:solidFill>
                <a:latin typeface="Arial" panose="020B0604020202020204" pitchFamily="34" charset="0"/>
              </a:defRPr>
            </a:lvl3pPr>
            <a:lvl4pPr marL="1600200" indent="-228600" eaLnBrk="0" hangingPunct="0">
              <a:defRPr sz="5000" b="1">
                <a:solidFill>
                  <a:schemeClr val="tx1"/>
                </a:solidFill>
                <a:latin typeface="Arial" panose="020B0604020202020204" pitchFamily="34" charset="0"/>
              </a:defRPr>
            </a:lvl4pPr>
            <a:lvl5pPr marL="2057400" indent="-228600" eaLnBrk="0" hangingPunct="0">
              <a:defRPr sz="5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5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5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5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5000"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Blessed is he who comes</a:t>
            </a:r>
            <a:b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in the name of the Lord.</a:t>
            </a:r>
            <a:b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Hosanna in the highest.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9FACB467-7A85-7386-B66E-BFE0712F0F7C}"/>
              </a:ext>
            </a:extLst>
          </p:cNvPr>
          <p:cNvSpPr>
            <a:spLocks noChangeArrowheads="1"/>
          </p:cNvSpPr>
          <p:nvPr/>
        </p:nvSpPr>
        <p:spPr bwMode="auto">
          <a:xfrm>
            <a:off x="0" y="2600325"/>
            <a:ext cx="91440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b="1">
                <a:solidFill>
                  <a:schemeClr val="tx1"/>
                </a:solidFill>
                <a:latin typeface="Arial" panose="020B0604020202020204" pitchFamily="34" charset="0"/>
              </a:defRPr>
            </a:lvl1pPr>
            <a:lvl2pPr marL="742950" indent="-285750" eaLnBrk="0" hangingPunct="0">
              <a:defRPr sz="5000" b="1">
                <a:solidFill>
                  <a:schemeClr val="tx1"/>
                </a:solidFill>
                <a:latin typeface="Arial" panose="020B0604020202020204" pitchFamily="34" charset="0"/>
              </a:defRPr>
            </a:lvl2pPr>
            <a:lvl3pPr marL="1143000" indent="-228600" eaLnBrk="0" hangingPunct="0">
              <a:defRPr sz="5000" b="1">
                <a:solidFill>
                  <a:schemeClr val="tx1"/>
                </a:solidFill>
                <a:latin typeface="Arial" panose="020B0604020202020204" pitchFamily="34" charset="0"/>
              </a:defRPr>
            </a:lvl3pPr>
            <a:lvl4pPr marL="1600200" indent="-228600" eaLnBrk="0" hangingPunct="0">
              <a:defRPr sz="5000" b="1">
                <a:solidFill>
                  <a:schemeClr val="tx1"/>
                </a:solidFill>
                <a:latin typeface="Arial" panose="020B0604020202020204" pitchFamily="34" charset="0"/>
              </a:defRPr>
            </a:lvl4pPr>
            <a:lvl5pPr marL="2057400" indent="-228600" eaLnBrk="0" hangingPunct="0">
              <a:defRPr sz="5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5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5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5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5000" b="1">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Holy are you, and blessed</a:t>
            </a:r>
            <a:b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is your Son Jesus Christ.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3">
            <a:extLst>
              <a:ext uri="{FF2B5EF4-FFF2-40B4-BE49-F238E27FC236}">
                <a16:creationId xmlns:a16="http://schemas.microsoft.com/office/drawing/2014/main" id="{5889307B-EEDF-E0EF-2520-DD648FF7EEA2}"/>
              </a:ext>
            </a:extLst>
          </p:cNvPr>
          <p:cNvSpPr txBox="1">
            <a:spLocks noChangeArrowheads="1"/>
          </p:cNvSpPr>
          <p:nvPr/>
        </p:nvSpPr>
        <p:spPr bwMode="auto">
          <a:xfrm>
            <a:off x="0" y="304800"/>
            <a:ext cx="9144000" cy="1169988"/>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imes New Roman" charset="0"/>
                <a:ea typeface="+mn-ea"/>
                <a:cs typeface="+mn-cs"/>
              </a:rPr>
              <a:t>Give Thanks</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800" b="1" i="0" u="none" strike="noStrike" kern="1200" cap="none" spc="0" normalizeH="0" baseline="0" noProof="0">
                <a:ln>
                  <a:noFill/>
                </a:ln>
                <a:solidFill>
                  <a:srgbClr val="FFFF00"/>
                </a:solidFill>
                <a:effectLst/>
                <a:uLnTx/>
                <a:uFillTx/>
                <a:latin typeface="Times New Roman" charset="0"/>
                <a:ea typeface="+mn-ea"/>
                <a:cs typeface="+mn-cs"/>
              </a:rPr>
              <a:t> </a:t>
            </a:r>
            <a:br>
              <a:rPr kumimoji="0" lang="en-US" sz="4000" b="1" i="0" u="none" strike="noStrike" kern="1200" cap="none" spc="0" normalizeH="0" baseline="0" noProof="0">
                <a:ln>
                  <a:noFill/>
                </a:ln>
                <a:solidFill>
                  <a:srgbClr val="FFFF00"/>
                </a:solidFill>
                <a:effectLst/>
                <a:uLnTx/>
                <a:uFillTx/>
                <a:latin typeface="Times New Roman" charset="0"/>
                <a:ea typeface="+mn-ea"/>
                <a:cs typeface="+mn-cs"/>
              </a:rPr>
            </a:br>
            <a:r>
              <a:rPr kumimoji="0" lang="en-US" sz="1800" b="1" i="0" u="none" strike="noStrike" kern="1200" cap="none" spc="0" normalizeH="0" baseline="0" noProof="0">
                <a:ln>
                  <a:noFill/>
                </a:ln>
                <a:solidFill>
                  <a:srgbClr val="FFFF00"/>
                </a:solidFill>
                <a:effectLst/>
                <a:uLnTx/>
                <a:uFillTx/>
                <a:latin typeface="Times New Roman" charset="0"/>
                <a:ea typeface="+mn-ea"/>
                <a:cs typeface="+mn-cs"/>
              </a:rPr>
              <a:t>Henry Smith (Luke 1:49-53)</a:t>
            </a:r>
          </a:p>
        </p:txBody>
      </p:sp>
      <p:sp>
        <p:nvSpPr>
          <p:cNvPr id="2052" name="Text Box 4">
            <a:extLst>
              <a:ext uri="{FF2B5EF4-FFF2-40B4-BE49-F238E27FC236}">
                <a16:creationId xmlns:a16="http://schemas.microsoft.com/office/drawing/2014/main" id="{9E342231-5287-1D78-9557-BE8EFED4AA68}"/>
              </a:ext>
            </a:extLst>
          </p:cNvPr>
          <p:cNvSpPr txBox="1">
            <a:spLocks noChangeArrowheads="1"/>
          </p:cNvSpPr>
          <p:nvPr/>
        </p:nvSpPr>
        <p:spPr bwMode="auto">
          <a:xfrm>
            <a:off x="7620000" y="304800"/>
            <a:ext cx="1524000" cy="646113"/>
          </a:xfrm>
          <a:prstGeom prst="rect">
            <a:avLst/>
          </a:prstGeom>
          <a:noFill/>
          <a:ln w="9525">
            <a:noFill/>
            <a:miter lim="800000"/>
            <a:headEnd/>
            <a:tailEnd/>
          </a:ln>
          <a:effectLst>
            <a:outerShdw blurRad="50800" dist="25400" dir="18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Arial" charset="0"/>
                <a:ea typeface="+mn-ea"/>
                <a:cs typeface="+mn-cs"/>
              </a:rPr>
              <a:t>2036</a:t>
            </a:r>
            <a:endParaRPr kumimoji="0" lang="en-US" sz="4400" b="1" i="0" u="none" strike="noStrike" kern="1200" cap="none" spc="0" normalizeH="0" baseline="0" noProof="0">
              <a:ln>
                <a:noFill/>
              </a:ln>
              <a:solidFill>
                <a:srgbClr val="FFFF00"/>
              </a:solidFill>
              <a:effectLst/>
              <a:uLnTx/>
              <a:uFillTx/>
              <a:latin typeface="Arial" charset="0"/>
              <a:ea typeface="+mn-ea"/>
              <a:cs typeface="+mn-cs"/>
            </a:endParaRPr>
          </a:p>
        </p:txBody>
      </p:sp>
      <p:sp>
        <p:nvSpPr>
          <p:cNvPr id="2053" name="Text Box 5">
            <a:extLst>
              <a:ext uri="{FF2B5EF4-FFF2-40B4-BE49-F238E27FC236}">
                <a16:creationId xmlns:a16="http://schemas.microsoft.com/office/drawing/2014/main" id="{ECB9F321-CD36-9EA1-408A-248B6A55C308}"/>
              </a:ext>
            </a:extLst>
          </p:cNvPr>
          <p:cNvSpPr txBox="1">
            <a:spLocks noChangeArrowheads="1"/>
          </p:cNvSpPr>
          <p:nvPr/>
        </p:nvSpPr>
        <p:spPr bwMode="auto">
          <a:xfrm>
            <a:off x="0" y="1676400"/>
            <a:ext cx="9144000" cy="4770438"/>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5000" b="1"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rPr>
              <a:t>Give thanks</a:t>
            </a:r>
            <a:br>
              <a:rPr kumimoji="0" lang="en-US" sz="5000" b="1"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rPr>
            </a:br>
            <a:r>
              <a:rPr kumimoji="0" lang="en-US" sz="5000" b="1"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rPr>
              <a:t>with a grateful heart,</a:t>
            </a:r>
            <a:br>
              <a:rPr kumimoji="0" lang="en-US" sz="5000" b="1"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rPr>
            </a:br>
            <a:r>
              <a:rPr kumimoji="0" lang="en-US" sz="5000" b="1"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rPr>
              <a:t>give thanks to the Holy One,</a:t>
            </a:r>
            <a:br>
              <a:rPr kumimoji="0" lang="en-US" sz="5000" b="1"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rPr>
            </a:br>
            <a:r>
              <a:rPr kumimoji="0" lang="en-US" sz="5000" b="1"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rPr>
              <a:t>give thanks because he’s</a:t>
            </a:r>
            <a:br>
              <a:rPr kumimoji="0" lang="en-US" sz="5000" b="1"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rPr>
            </a:br>
            <a:r>
              <a:rPr kumimoji="0" lang="en-US" sz="5000" b="1"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rPr>
              <a:t>given Jesus Christ his Son.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200" b="1"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200" b="1"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charset="0"/>
                <a:ea typeface="+mn-ea"/>
                <a:cs typeface="+mn-cs"/>
              </a:rPr>
              <a:t>© 1978 Integrity’s Hosanna! Music</a:t>
            </a:r>
          </a:p>
        </p:txBody>
      </p:sp>
      <p:sp>
        <p:nvSpPr>
          <p:cNvPr id="3077" name="Rectangle 6">
            <a:extLst>
              <a:ext uri="{FF2B5EF4-FFF2-40B4-BE49-F238E27FC236}">
                <a16:creationId xmlns:a16="http://schemas.microsoft.com/office/drawing/2014/main" id="{39EF006D-16B0-E8E6-0EE8-1FE0C72AF99D}"/>
              </a:ext>
            </a:extLst>
          </p:cNvPr>
          <p:cNvSpPr>
            <a:spLocks noGrp="1" noChangeArrowheads="1"/>
          </p:cNvSpPr>
          <p:nvPr>
            <p:ph type="title" idx="4294967295"/>
          </p:nvPr>
        </p:nvSpPr>
        <p:spPr>
          <a:xfrm>
            <a:off x="685800" y="-1676400"/>
            <a:ext cx="7772400" cy="1143000"/>
          </a:xfrm>
        </p:spPr>
        <p:txBody>
          <a:bodyPr/>
          <a:lstStyle/>
          <a:p>
            <a:pPr eaLnBrk="1" hangingPunct="1"/>
            <a:r>
              <a:rPr lang="en-US" altLang="en-US"/>
              <a:t>Give Thanks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578B6A7E-AB9E-DA65-B91D-F87C785F6AA5}"/>
              </a:ext>
            </a:extLst>
          </p:cNvPr>
          <p:cNvSpPr>
            <a:spLocks noChangeArrowheads="1"/>
          </p:cNvSpPr>
          <p:nvPr/>
        </p:nvSpPr>
        <p:spPr bwMode="auto">
          <a:xfrm>
            <a:off x="190500" y="677682"/>
            <a:ext cx="8763000" cy="594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b="1">
                <a:solidFill>
                  <a:schemeClr val="tx1"/>
                </a:solidFill>
                <a:latin typeface="Arial" panose="020B0604020202020204" pitchFamily="34" charset="0"/>
              </a:defRPr>
            </a:lvl1pPr>
            <a:lvl2pPr marL="742950" indent="-285750" eaLnBrk="0" hangingPunct="0">
              <a:defRPr sz="5000" b="1">
                <a:solidFill>
                  <a:schemeClr val="tx1"/>
                </a:solidFill>
                <a:latin typeface="Arial" panose="020B0604020202020204" pitchFamily="34" charset="0"/>
              </a:defRPr>
            </a:lvl2pPr>
            <a:lvl3pPr marL="1143000" indent="-228600" eaLnBrk="0" hangingPunct="0">
              <a:defRPr sz="5000" b="1">
                <a:solidFill>
                  <a:schemeClr val="tx1"/>
                </a:solidFill>
                <a:latin typeface="Arial" panose="020B0604020202020204" pitchFamily="34" charset="0"/>
              </a:defRPr>
            </a:lvl3pPr>
            <a:lvl4pPr marL="1600200" indent="-228600" eaLnBrk="0" hangingPunct="0">
              <a:defRPr sz="5000" b="1">
                <a:solidFill>
                  <a:schemeClr val="tx1"/>
                </a:solidFill>
                <a:latin typeface="Arial" panose="020B0604020202020204" pitchFamily="34" charset="0"/>
              </a:defRPr>
            </a:lvl4pPr>
            <a:lvl5pPr marL="2057400" indent="-228600" eaLnBrk="0" hangingPunct="0">
              <a:defRPr sz="5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5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5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5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5000"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By the baptism of his suffering,</a:t>
            </a:r>
            <a:b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death, and resurrection</a:t>
            </a:r>
            <a:b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you gave birth to your church,</a:t>
            </a:r>
            <a:b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delivered us from slavery</a:t>
            </a:r>
            <a:b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to sin and death,</a:t>
            </a:r>
            <a:b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and made with us a</a:t>
            </a:r>
            <a:b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new covenant</a:t>
            </a:r>
            <a:b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by water and the Spirit.</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1B1B0FA2-2624-CE16-DB20-282E1A33FC04}"/>
              </a:ext>
            </a:extLst>
          </p:cNvPr>
          <p:cNvSpPr>
            <a:spLocks noChangeArrowheads="1"/>
          </p:cNvSpPr>
          <p:nvPr/>
        </p:nvSpPr>
        <p:spPr bwMode="auto">
          <a:xfrm>
            <a:off x="381000" y="820738"/>
            <a:ext cx="8763000" cy="521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b="1">
                <a:solidFill>
                  <a:schemeClr val="tx1"/>
                </a:solidFill>
                <a:latin typeface="Arial" panose="020B0604020202020204" pitchFamily="34" charset="0"/>
              </a:defRPr>
            </a:lvl1pPr>
            <a:lvl2pPr marL="742950" indent="-285750" eaLnBrk="0" hangingPunct="0">
              <a:defRPr sz="5000" b="1">
                <a:solidFill>
                  <a:schemeClr val="tx1"/>
                </a:solidFill>
                <a:latin typeface="Arial" panose="020B0604020202020204" pitchFamily="34" charset="0"/>
              </a:defRPr>
            </a:lvl2pPr>
            <a:lvl3pPr marL="1143000" indent="-228600" eaLnBrk="0" hangingPunct="0">
              <a:defRPr sz="5000" b="1">
                <a:solidFill>
                  <a:schemeClr val="tx1"/>
                </a:solidFill>
                <a:latin typeface="Arial" panose="020B0604020202020204" pitchFamily="34" charset="0"/>
              </a:defRPr>
            </a:lvl3pPr>
            <a:lvl4pPr marL="1600200" indent="-228600" eaLnBrk="0" hangingPunct="0">
              <a:defRPr sz="5000" b="1">
                <a:solidFill>
                  <a:schemeClr val="tx1"/>
                </a:solidFill>
                <a:latin typeface="Arial" panose="020B0604020202020204" pitchFamily="34" charset="0"/>
              </a:defRPr>
            </a:lvl4pPr>
            <a:lvl5pPr marL="2057400" indent="-228600" eaLnBrk="0" hangingPunct="0">
              <a:defRPr sz="5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5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5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5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5000"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On the night in which he</a:t>
            </a:r>
            <a:b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gave himself up for us,</a:t>
            </a:r>
            <a:b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he took bread,</a:t>
            </a:r>
            <a:b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gave thanks to you,</a:t>
            </a:r>
            <a:b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broke the bread,</a:t>
            </a:r>
            <a:b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gave it to his disciples</a:t>
            </a:r>
            <a:b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and said:</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1FE7E381-9F24-C55E-B47F-728A3116E46B}"/>
              </a:ext>
            </a:extLst>
          </p:cNvPr>
          <p:cNvSpPr>
            <a:spLocks noChangeArrowheads="1"/>
          </p:cNvSpPr>
          <p:nvPr/>
        </p:nvSpPr>
        <p:spPr bwMode="auto">
          <a:xfrm>
            <a:off x="381000" y="1187450"/>
            <a:ext cx="8763000" cy="375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b="1">
                <a:solidFill>
                  <a:schemeClr val="tx1"/>
                </a:solidFill>
                <a:latin typeface="Arial" panose="020B0604020202020204" pitchFamily="34" charset="0"/>
              </a:defRPr>
            </a:lvl1pPr>
            <a:lvl2pPr marL="742950" indent="-285750" eaLnBrk="0" hangingPunct="0">
              <a:defRPr sz="5000" b="1">
                <a:solidFill>
                  <a:schemeClr val="tx1"/>
                </a:solidFill>
                <a:latin typeface="Arial" panose="020B0604020202020204" pitchFamily="34" charset="0"/>
              </a:defRPr>
            </a:lvl2pPr>
            <a:lvl3pPr marL="1143000" indent="-228600" eaLnBrk="0" hangingPunct="0">
              <a:defRPr sz="5000" b="1">
                <a:solidFill>
                  <a:schemeClr val="tx1"/>
                </a:solidFill>
                <a:latin typeface="Arial" panose="020B0604020202020204" pitchFamily="34" charset="0"/>
              </a:defRPr>
            </a:lvl3pPr>
            <a:lvl4pPr marL="1600200" indent="-228600" eaLnBrk="0" hangingPunct="0">
              <a:defRPr sz="5000" b="1">
                <a:solidFill>
                  <a:schemeClr val="tx1"/>
                </a:solidFill>
                <a:latin typeface="Arial" panose="020B0604020202020204" pitchFamily="34" charset="0"/>
              </a:defRPr>
            </a:lvl4pPr>
            <a:lvl5pPr marL="2057400" indent="-228600" eaLnBrk="0" hangingPunct="0">
              <a:defRPr sz="5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5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5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5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5000"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“Take, eat;</a:t>
            </a:r>
            <a:b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this is my body which is</a:t>
            </a:r>
            <a:b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given for you.</a:t>
            </a:r>
            <a:b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Do this</a:t>
            </a:r>
            <a:b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in remembrance of me.”</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3BB5470B-726B-0325-E59A-E1AA5B3C03C1}"/>
              </a:ext>
            </a:extLst>
          </p:cNvPr>
          <p:cNvSpPr>
            <a:spLocks noChangeArrowheads="1"/>
          </p:cNvSpPr>
          <p:nvPr/>
        </p:nvSpPr>
        <p:spPr bwMode="auto">
          <a:xfrm>
            <a:off x="381000" y="1552575"/>
            <a:ext cx="8763000" cy="375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b="1">
                <a:solidFill>
                  <a:schemeClr val="tx1"/>
                </a:solidFill>
                <a:latin typeface="Arial" panose="020B0604020202020204" pitchFamily="34" charset="0"/>
              </a:defRPr>
            </a:lvl1pPr>
            <a:lvl2pPr marL="742950" indent="-285750" eaLnBrk="0" hangingPunct="0">
              <a:defRPr sz="5000" b="1">
                <a:solidFill>
                  <a:schemeClr val="tx1"/>
                </a:solidFill>
                <a:latin typeface="Arial" panose="020B0604020202020204" pitchFamily="34" charset="0"/>
              </a:defRPr>
            </a:lvl2pPr>
            <a:lvl3pPr marL="1143000" indent="-228600" eaLnBrk="0" hangingPunct="0">
              <a:defRPr sz="5000" b="1">
                <a:solidFill>
                  <a:schemeClr val="tx1"/>
                </a:solidFill>
                <a:latin typeface="Arial" panose="020B0604020202020204" pitchFamily="34" charset="0"/>
              </a:defRPr>
            </a:lvl3pPr>
            <a:lvl4pPr marL="1600200" indent="-228600" eaLnBrk="0" hangingPunct="0">
              <a:defRPr sz="5000" b="1">
                <a:solidFill>
                  <a:schemeClr val="tx1"/>
                </a:solidFill>
                <a:latin typeface="Arial" panose="020B0604020202020204" pitchFamily="34" charset="0"/>
              </a:defRPr>
            </a:lvl4pPr>
            <a:lvl5pPr marL="2057400" indent="-228600" eaLnBrk="0" hangingPunct="0">
              <a:defRPr sz="5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5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5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5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5000"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When the supper was over,</a:t>
            </a:r>
            <a:b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he took the cup,</a:t>
            </a:r>
            <a:b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gave thanks to you,</a:t>
            </a:r>
            <a:b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gave it to his disciples,</a:t>
            </a:r>
            <a:b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and said:</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E1A0F3AF-A8D8-3A0D-5CB4-05A043D5EC4D}"/>
              </a:ext>
            </a:extLst>
          </p:cNvPr>
          <p:cNvSpPr>
            <a:spLocks noChangeArrowheads="1"/>
          </p:cNvSpPr>
          <p:nvPr/>
        </p:nvSpPr>
        <p:spPr bwMode="auto">
          <a:xfrm>
            <a:off x="381000" y="1187450"/>
            <a:ext cx="8763000"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b="1">
                <a:solidFill>
                  <a:schemeClr val="tx1"/>
                </a:solidFill>
                <a:latin typeface="Arial" panose="020B0604020202020204" pitchFamily="34" charset="0"/>
              </a:defRPr>
            </a:lvl1pPr>
            <a:lvl2pPr marL="742950" indent="-285750" eaLnBrk="0" hangingPunct="0">
              <a:defRPr sz="5000" b="1">
                <a:solidFill>
                  <a:schemeClr val="tx1"/>
                </a:solidFill>
                <a:latin typeface="Arial" panose="020B0604020202020204" pitchFamily="34" charset="0"/>
              </a:defRPr>
            </a:lvl2pPr>
            <a:lvl3pPr marL="1143000" indent="-228600" eaLnBrk="0" hangingPunct="0">
              <a:defRPr sz="5000" b="1">
                <a:solidFill>
                  <a:schemeClr val="tx1"/>
                </a:solidFill>
                <a:latin typeface="Arial" panose="020B0604020202020204" pitchFamily="34" charset="0"/>
              </a:defRPr>
            </a:lvl3pPr>
            <a:lvl4pPr marL="1600200" indent="-228600" eaLnBrk="0" hangingPunct="0">
              <a:defRPr sz="5000" b="1">
                <a:solidFill>
                  <a:schemeClr val="tx1"/>
                </a:solidFill>
                <a:latin typeface="Arial" panose="020B0604020202020204" pitchFamily="34" charset="0"/>
              </a:defRPr>
            </a:lvl4pPr>
            <a:lvl5pPr marL="2057400" indent="-228600" eaLnBrk="0" hangingPunct="0">
              <a:defRPr sz="5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5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5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5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5000"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“Drink from this, all of you;</a:t>
            </a:r>
            <a:b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this is my blood</a:t>
            </a:r>
            <a:b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of the new covenant,</a:t>
            </a:r>
            <a:b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poured out for you</a:t>
            </a:r>
            <a:b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and for many</a:t>
            </a:r>
            <a:b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for the forgiveness of sins.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B847B9A4-F7EE-A81A-504E-59A4DDA1919B}"/>
              </a:ext>
            </a:extLst>
          </p:cNvPr>
          <p:cNvSpPr>
            <a:spLocks noChangeArrowheads="1"/>
          </p:cNvSpPr>
          <p:nvPr/>
        </p:nvSpPr>
        <p:spPr bwMode="auto">
          <a:xfrm>
            <a:off x="381000" y="2284413"/>
            <a:ext cx="8763000" cy="228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b="1">
                <a:solidFill>
                  <a:schemeClr val="tx1"/>
                </a:solidFill>
                <a:latin typeface="Arial" panose="020B0604020202020204" pitchFamily="34" charset="0"/>
              </a:defRPr>
            </a:lvl1pPr>
            <a:lvl2pPr marL="742950" indent="-285750" eaLnBrk="0" hangingPunct="0">
              <a:defRPr sz="5000" b="1">
                <a:solidFill>
                  <a:schemeClr val="tx1"/>
                </a:solidFill>
                <a:latin typeface="Arial" panose="020B0604020202020204" pitchFamily="34" charset="0"/>
              </a:defRPr>
            </a:lvl2pPr>
            <a:lvl3pPr marL="1143000" indent="-228600" eaLnBrk="0" hangingPunct="0">
              <a:defRPr sz="5000" b="1">
                <a:solidFill>
                  <a:schemeClr val="tx1"/>
                </a:solidFill>
                <a:latin typeface="Arial" panose="020B0604020202020204" pitchFamily="34" charset="0"/>
              </a:defRPr>
            </a:lvl3pPr>
            <a:lvl4pPr marL="1600200" indent="-228600" eaLnBrk="0" hangingPunct="0">
              <a:defRPr sz="5000" b="1">
                <a:solidFill>
                  <a:schemeClr val="tx1"/>
                </a:solidFill>
                <a:latin typeface="Arial" panose="020B0604020202020204" pitchFamily="34" charset="0"/>
              </a:defRPr>
            </a:lvl4pPr>
            <a:lvl5pPr marL="2057400" indent="-228600" eaLnBrk="0" hangingPunct="0">
              <a:defRPr sz="5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5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5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5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5000"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Do this, as often</a:t>
            </a:r>
            <a:b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as you drink it,</a:t>
            </a:r>
            <a:b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in remembrance of me.”</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609A1E09-FCC4-F254-C515-02264534D9A7}"/>
              </a:ext>
            </a:extLst>
          </p:cNvPr>
          <p:cNvSpPr>
            <a:spLocks noChangeArrowheads="1"/>
          </p:cNvSpPr>
          <p:nvPr/>
        </p:nvSpPr>
        <p:spPr bwMode="auto">
          <a:xfrm>
            <a:off x="381000" y="455613"/>
            <a:ext cx="8763000" cy="594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365125" algn="l"/>
              </a:tabLst>
              <a:defRPr sz="5000" b="1">
                <a:solidFill>
                  <a:schemeClr val="tx1"/>
                </a:solidFill>
                <a:latin typeface="Arial" panose="020B0604020202020204" pitchFamily="34" charset="0"/>
              </a:defRPr>
            </a:lvl1pPr>
            <a:lvl2pPr marL="742950" indent="-285750" eaLnBrk="0" hangingPunct="0">
              <a:tabLst>
                <a:tab pos="365125" algn="l"/>
              </a:tabLst>
              <a:defRPr sz="5000" b="1">
                <a:solidFill>
                  <a:schemeClr val="tx1"/>
                </a:solidFill>
                <a:latin typeface="Arial" panose="020B0604020202020204" pitchFamily="34" charset="0"/>
              </a:defRPr>
            </a:lvl2pPr>
            <a:lvl3pPr marL="1143000" indent="-228600" eaLnBrk="0" hangingPunct="0">
              <a:tabLst>
                <a:tab pos="365125" algn="l"/>
              </a:tabLst>
              <a:defRPr sz="5000" b="1">
                <a:solidFill>
                  <a:schemeClr val="tx1"/>
                </a:solidFill>
                <a:latin typeface="Arial" panose="020B0604020202020204" pitchFamily="34" charset="0"/>
              </a:defRPr>
            </a:lvl3pPr>
            <a:lvl4pPr marL="1600200" indent="-228600" eaLnBrk="0" hangingPunct="0">
              <a:tabLst>
                <a:tab pos="365125" algn="l"/>
              </a:tabLst>
              <a:defRPr sz="5000" b="1">
                <a:solidFill>
                  <a:schemeClr val="tx1"/>
                </a:solidFill>
                <a:latin typeface="Arial" panose="020B0604020202020204" pitchFamily="34" charset="0"/>
              </a:defRPr>
            </a:lvl4pPr>
            <a:lvl5pPr marL="2057400" indent="-228600" eaLnBrk="0" hangingPunct="0">
              <a:tabLst>
                <a:tab pos="365125" algn="l"/>
              </a:tabLst>
              <a:defRPr sz="5000" b="1">
                <a:solidFill>
                  <a:schemeClr val="tx1"/>
                </a:solidFill>
                <a:latin typeface="Arial" panose="020B0604020202020204" pitchFamily="34" charset="0"/>
              </a:defRPr>
            </a:lvl5pPr>
            <a:lvl6pPr marL="2514600" indent="-228600" algn="ctr" eaLnBrk="0" fontAlgn="base" hangingPunct="0">
              <a:spcBef>
                <a:spcPct val="0"/>
              </a:spcBef>
              <a:spcAft>
                <a:spcPct val="0"/>
              </a:spcAft>
              <a:tabLst>
                <a:tab pos="365125" algn="l"/>
              </a:tabLst>
              <a:defRPr sz="5000" b="1">
                <a:solidFill>
                  <a:schemeClr val="tx1"/>
                </a:solidFill>
                <a:latin typeface="Arial" panose="020B0604020202020204" pitchFamily="34" charset="0"/>
              </a:defRPr>
            </a:lvl6pPr>
            <a:lvl7pPr marL="2971800" indent="-228600" algn="ctr" eaLnBrk="0" fontAlgn="base" hangingPunct="0">
              <a:spcBef>
                <a:spcPct val="0"/>
              </a:spcBef>
              <a:spcAft>
                <a:spcPct val="0"/>
              </a:spcAft>
              <a:tabLst>
                <a:tab pos="365125" algn="l"/>
              </a:tabLst>
              <a:defRPr sz="5000" b="1">
                <a:solidFill>
                  <a:schemeClr val="tx1"/>
                </a:solidFill>
                <a:latin typeface="Arial" panose="020B0604020202020204" pitchFamily="34" charset="0"/>
              </a:defRPr>
            </a:lvl7pPr>
            <a:lvl8pPr marL="3429000" indent="-228600" algn="ctr" eaLnBrk="0" fontAlgn="base" hangingPunct="0">
              <a:spcBef>
                <a:spcPct val="0"/>
              </a:spcBef>
              <a:spcAft>
                <a:spcPct val="0"/>
              </a:spcAft>
              <a:tabLst>
                <a:tab pos="365125" algn="l"/>
              </a:tabLst>
              <a:defRPr sz="5000" b="1">
                <a:solidFill>
                  <a:schemeClr val="tx1"/>
                </a:solidFill>
                <a:latin typeface="Arial" panose="020B0604020202020204" pitchFamily="34" charset="0"/>
              </a:defRPr>
            </a:lvl8pPr>
            <a:lvl9pPr marL="3886200" indent="-228600" algn="ctr" eaLnBrk="0" fontAlgn="base" hangingPunct="0">
              <a:spcBef>
                <a:spcPct val="0"/>
              </a:spcBef>
              <a:spcAft>
                <a:spcPct val="0"/>
              </a:spcAft>
              <a:tabLst>
                <a:tab pos="365125" algn="l"/>
              </a:tabLst>
              <a:defRPr sz="5000"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tab pos="365125" algn="l"/>
              </a:tabLst>
              <a:defRPr/>
            </a:pP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And so,</a:t>
            </a:r>
            <a:b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in remembrance of these your </a:t>
            </a:r>
            <a:b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mighty acts in Jesus Christ,</a:t>
            </a:r>
            <a:b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we offer ourselves in praise</a:t>
            </a:r>
            <a:b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and thanksgiving as a</a:t>
            </a:r>
            <a:b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holy and living sacrifice,</a:t>
            </a:r>
            <a:b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in union with Christ’s </a:t>
            </a:r>
            <a:b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offering for us,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CD3C70C1-6DA4-1599-1CEB-20D9C131F5BF}"/>
              </a:ext>
            </a:extLst>
          </p:cNvPr>
          <p:cNvSpPr>
            <a:spLocks noChangeArrowheads="1"/>
          </p:cNvSpPr>
          <p:nvPr/>
        </p:nvSpPr>
        <p:spPr bwMode="auto">
          <a:xfrm>
            <a:off x="381000" y="1370013"/>
            <a:ext cx="8763000" cy="411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b="1">
                <a:solidFill>
                  <a:schemeClr val="tx1"/>
                </a:solidFill>
                <a:latin typeface="Arial" panose="020B0604020202020204" pitchFamily="34" charset="0"/>
              </a:defRPr>
            </a:lvl1pPr>
            <a:lvl2pPr marL="742950" indent="-285750" eaLnBrk="0" hangingPunct="0">
              <a:defRPr sz="5000" b="1">
                <a:solidFill>
                  <a:schemeClr val="tx1"/>
                </a:solidFill>
                <a:latin typeface="Arial" panose="020B0604020202020204" pitchFamily="34" charset="0"/>
              </a:defRPr>
            </a:lvl2pPr>
            <a:lvl3pPr marL="1143000" indent="-228600" eaLnBrk="0" hangingPunct="0">
              <a:defRPr sz="5000" b="1">
                <a:solidFill>
                  <a:schemeClr val="tx1"/>
                </a:solidFill>
                <a:latin typeface="Arial" panose="020B0604020202020204" pitchFamily="34" charset="0"/>
              </a:defRPr>
            </a:lvl3pPr>
            <a:lvl4pPr marL="1600200" indent="-228600" eaLnBrk="0" hangingPunct="0">
              <a:defRPr sz="5000" b="1">
                <a:solidFill>
                  <a:schemeClr val="tx1"/>
                </a:solidFill>
                <a:latin typeface="Arial" panose="020B0604020202020204" pitchFamily="34" charset="0"/>
              </a:defRPr>
            </a:lvl4pPr>
            <a:lvl5pPr marL="2057400" indent="-228600" eaLnBrk="0" hangingPunct="0">
              <a:defRPr sz="5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5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5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5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5000"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as we proclaim the</a:t>
            </a:r>
            <a:b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mystery of faith.</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Christ has died;</a:t>
            </a:r>
            <a:b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Christ is risen;</a:t>
            </a:r>
            <a:b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Christ will come again.</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D8B61EC7-ED26-BAF7-9207-19FD65259FFA}"/>
              </a:ext>
            </a:extLst>
          </p:cNvPr>
          <p:cNvSpPr>
            <a:spLocks noChangeArrowheads="1"/>
          </p:cNvSpPr>
          <p:nvPr/>
        </p:nvSpPr>
        <p:spPr bwMode="auto">
          <a:xfrm>
            <a:off x="381000" y="1919288"/>
            <a:ext cx="8763000"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b="1">
                <a:solidFill>
                  <a:schemeClr val="tx1"/>
                </a:solidFill>
                <a:latin typeface="Arial" panose="020B0604020202020204" pitchFamily="34" charset="0"/>
              </a:defRPr>
            </a:lvl1pPr>
            <a:lvl2pPr marL="742950" indent="-285750" eaLnBrk="0" hangingPunct="0">
              <a:defRPr sz="5000" b="1">
                <a:solidFill>
                  <a:schemeClr val="tx1"/>
                </a:solidFill>
                <a:latin typeface="Arial" panose="020B0604020202020204" pitchFamily="34" charset="0"/>
              </a:defRPr>
            </a:lvl2pPr>
            <a:lvl3pPr marL="1143000" indent="-228600" eaLnBrk="0" hangingPunct="0">
              <a:defRPr sz="5000" b="1">
                <a:solidFill>
                  <a:schemeClr val="tx1"/>
                </a:solidFill>
                <a:latin typeface="Arial" panose="020B0604020202020204" pitchFamily="34" charset="0"/>
              </a:defRPr>
            </a:lvl3pPr>
            <a:lvl4pPr marL="1600200" indent="-228600" eaLnBrk="0" hangingPunct="0">
              <a:defRPr sz="5000" b="1">
                <a:solidFill>
                  <a:schemeClr val="tx1"/>
                </a:solidFill>
                <a:latin typeface="Arial" panose="020B0604020202020204" pitchFamily="34" charset="0"/>
              </a:defRPr>
            </a:lvl4pPr>
            <a:lvl5pPr marL="2057400" indent="-228600" eaLnBrk="0" hangingPunct="0">
              <a:defRPr sz="5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5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5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5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5000"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Pour out your Holy Spirit</a:t>
            </a:r>
            <a:b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on us gathered here,</a:t>
            </a:r>
            <a:b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and on these gifts of</a:t>
            </a:r>
            <a:b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bread and wine.</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8267C305-0C4D-8C61-EBE8-B4972EACC4BC}"/>
              </a:ext>
            </a:extLst>
          </p:cNvPr>
          <p:cNvSpPr>
            <a:spLocks noChangeArrowheads="1"/>
          </p:cNvSpPr>
          <p:nvPr/>
        </p:nvSpPr>
        <p:spPr bwMode="auto">
          <a:xfrm>
            <a:off x="381000" y="1552575"/>
            <a:ext cx="8763000" cy="375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b="1">
                <a:solidFill>
                  <a:schemeClr val="tx1"/>
                </a:solidFill>
                <a:latin typeface="Arial" panose="020B0604020202020204" pitchFamily="34" charset="0"/>
              </a:defRPr>
            </a:lvl1pPr>
            <a:lvl2pPr marL="742950" indent="-285750" eaLnBrk="0" hangingPunct="0">
              <a:defRPr sz="5000" b="1">
                <a:solidFill>
                  <a:schemeClr val="tx1"/>
                </a:solidFill>
                <a:latin typeface="Arial" panose="020B0604020202020204" pitchFamily="34" charset="0"/>
              </a:defRPr>
            </a:lvl2pPr>
            <a:lvl3pPr marL="1143000" indent="-228600" eaLnBrk="0" hangingPunct="0">
              <a:defRPr sz="5000" b="1">
                <a:solidFill>
                  <a:schemeClr val="tx1"/>
                </a:solidFill>
                <a:latin typeface="Arial" panose="020B0604020202020204" pitchFamily="34" charset="0"/>
              </a:defRPr>
            </a:lvl3pPr>
            <a:lvl4pPr marL="1600200" indent="-228600" eaLnBrk="0" hangingPunct="0">
              <a:defRPr sz="5000" b="1">
                <a:solidFill>
                  <a:schemeClr val="tx1"/>
                </a:solidFill>
                <a:latin typeface="Arial" panose="020B0604020202020204" pitchFamily="34" charset="0"/>
              </a:defRPr>
            </a:lvl4pPr>
            <a:lvl5pPr marL="2057400" indent="-228600" eaLnBrk="0" hangingPunct="0">
              <a:defRPr sz="5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5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5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5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5000"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Make them be for us the body</a:t>
            </a:r>
            <a:b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and blood of Christ, </a:t>
            </a:r>
            <a:b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that we may be for the world</a:t>
            </a:r>
            <a:b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the body of Christ, </a:t>
            </a:r>
            <a:b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redeemed by his blood.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Text Box 4">
            <a:extLst>
              <a:ext uri="{FF2B5EF4-FFF2-40B4-BE49-F238E27FC236}">
                <a16:creationId xmlns:a16="http://schemas.microsoft.com/office/drawing/2014/main" id="{C07623D3-5436-6923-63F4-AEC95BD8BDF6}"/>
              </a:ext>
            </a:extLst>
          </p:cNvPr>
          <p:cNvSpPr txBox="1">
            <a:spLocks noChangeArrowheads="1"/>
          </p:cNvSpPr>
          <p:nvPr/>
        </p:nvSpPr>
        <p:spPr bwMode="auto">
          <a:xfrm>
            <a:off x="0" y="1096963"/>
            <a:ext cx="9144000" cy="46640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rPr>
              <a:t>Give thanks</a:t>
            </a:r>
            <a:b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rPr>
            </a:br>
            <a: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rPr>
              <a:t>with a grateful heart,</a:t>
            </a:r>
            <a:b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rPr>
            </a:br>
            <a: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rPr>
              <a:t>give thanks</a:t>
            </a:r>
            <a:b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rPr>
            </a:br>
            <a: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rPr>
              <a:t>to the Holy One,</a:t>
            </a:r>
            <a:b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rPr>
            </a:br>
            <a: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rPr>
              <a:t>give thanks because he’s</a:t>
            </a:r>
            <a:b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rPr>
            </a:br>
            <a: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rPr>
              <a:t>given Jesus Christ his Son.</a:t>
            </a:r>
            <a:endParaRPr kumimoji="0" lang="en-US" sz="2000" b="1" i="0"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9A9A4FA1-ED46-0CBF-84E6-486957877C8C}"/>
              </a:ext>
            </a:extLst>
          </p:cNvPr>
          <p:cNvSpPr>
            <a:spLocks noChangeArrowheads="1"/>
          </p:cNvSpPr>
          <p:nvPr/>
        </p:nvSpPr>
        <p:spPr bwMode="auto">
          <a:xfrm>
            <a:off x="381000" y="1552575"/>
            <a:ext cx="8763000" cy="375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b="1">
                <a:solidFill>
                  <a:schemeClr val="tx1"/>
                </a:solidFill>
                <a:latin typeface="Arial" panose="020B0604020202020204" pitchFamily="34" charset="0"/>
              </a:defRPr>
            </a:lvl1pPr>
            <a:lvl2pPr marL="742950" indent="-285750" eaLnBrk="0" hangingPunct="0">
              <a:defRPr sz="5000" b="1">
                <a:solidFill>
                  <a:schemeClr val="tx1"/>
                </a:solidFill>
                <a:latin typeface="Arial" panose="020B0604020202020204" pitchFamily="34" charset="0"/>
              </a:defRPr>
            </a:lvl2pPr>
            <a:lvl3pPr marL="1143000" indent="-228600" eaLnBrk="0" hangingPunct="0">
              <a:defRPr sz="5000" b="1">
                <a:solidFill>
                  <a:schemeClr val="tx1"/>
                </a:solidFill>
                <a:latin typeface="Arial" panose="020B0604020202020204" pitchFamily="34" charset="0"/>
              </a:defRPr>
            </a:lvl3pPr>
            <a:lvl4pPr marL="1600200" indent="-228600" eaLnBrk="0" hangingPunct="0">
              <a:defRPr sz="5000" b="1">
                <a:solidFill>
                  <a:schemeClr val="tx1"/>
                </a:solidFill>
                <a:latin typeface="Arial" panose="020B0604020202020204" pitchFamily="34" charset="0"/>
              </a:defRPr>
            </a:lvl4pPr>
            <a:lvl5pPr marL="2057400" indent="-228600" eaLnBrk="0" hangingPunct="0">
              <a:defRPr sz="5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5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5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5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5000"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By your Spirit make us</a:t>
            </a:r>
            <a:b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one with Christ,</a:t>
            </a:r>
            <a:b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one with each other,</a:t>
            </a:r>
            <a:b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and one in ministry</a:t>
            </a:r>
            <a:b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to all the world,</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32923A72-7ABA-461B-DAFB-46527BDE20A8}"/>
              </a:ext>
            </a:extLst>
          </p:cNvPr>
          <p:cNvSpPr>
            <a:spLocks noChangeArrowheads="1"/>
          </p:cNvSpPr>
          <p:nvPr/>
        </p:nvSpPr>
        <p:spPr bwMode="auto">
          <a:xfrm>
            <a:off x="381000" y="1919288"/>
            <a:ext cx="8763000"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b="1">
                <a:solidFill>
                  <a:schemeClr val="tx1"/>
                </a:solidFill>
                <a:latin typeface="Arial" panose="020B0604020202020204" pitchFamily="34" charset="0"/>
              </a:defRPr>
            </a:lvl1pPr>
            <a:lvl2pPr marL="742950" indent="-285750" eaLnBrk="0" hangingPunct="0">
              <a:defRPr sz="5000" b="1">
                <a:solidFill>
                  <a:schemeClr val="tx1"/>
                </a:solidFill>
                <a:latin typeface="Arial" panose="020B0604020202020204" pitchFamily="34" charset="0"/>
              </a:defRPr>
            </a:lvl2pPr>
            <a:lvl3pPr marL="1143000" indent="-228600" eaLnBrk="0" hangingPunct="0">
              <a:defRPr sz="5000" b="1">
                <a:solidFill>
                  <a:schemeClr val="tx1"/>
                </a:solidFill>
                <a:latin typeface="Arial" panose="020B0604020202020204" pitchFamily="34" charset="0"/>
              </a:defRPr>
            </a:lvl3pPr>
            <a:lvl4pPr marL="1600200" indent="-228600" eaLnBrk="0" hangingPunct="0">
              <a:defRPr sz="5000" b="1">
                <a:solidFill>
                  <a:schemeClr val="tx1"/>
                </a:solidFill>
                <a:latin typeface="Arial" panose="020B0604020202020204" pitchFamily="34" charset="0"/>
              </a:defRPr>
            </a:lvl4pPr>
            <a:lvl5pPr marL="2057400" indent="-228600" eaLnBrk="0" hangingPunct="0">
              <a:defRPr sz="5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5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5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5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5000"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until Christ comes in</a:t>
            </a:r>
            <a:b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final victory</a:t>
            </a:r>
            <a:b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and we feast at his</a:t>
            </a:r>
            <a:b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heavenly banquet.</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EFB4CA18-38C4-0968-5705-27BFAFC22E6D}"/>
              </a:ext>
            </a:extLst>
          </p:cNvPr>
          <p:cNvSpPr>
            <a:spLocks noChangeArrowheads="1"/>
          </p:cNvSpPr>
          <p:nvPr/>
        </p:nvSpPr>
        <p:spPr bwMode="auto">
          <a:xfrm>
            <a:off x="381000" y="455613"/>
            <a:ext cx="8763000" cy="594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b="1">
                <a:solidFill>
                  <a:schemeClr val="tx1"/>
                </a:solidFill>
                <a:latin typeface="Arial" panose="020B0604020202020204" pitchFamily="34" charset="0"/>
              </a:defRPr>
            </a:lvl1pPr>
            <a:lvl2pPr marL="742950" indent="-285750" eaLnBrk="0" hangingPunct="0">
              <a:defRPr sz="5000" b="1">
                <a:solidFill>
                  <a:schemeClr val="tx1"/>
                </a:solidFill>
                <a:latin typeface="Arial" panose="020B0604020202020204" pitchFamily="34" charset="0"/>
              </a:defRPr>
            </a:lvl2pPr>
            <a:lvl3pPr marL="1143000" indent="-228600" eaLnBrk="0" hangingPunct="0">
              <a:defRPr sz="5000" b="1">
                <a:solidFill>
                  <a:schemeClr val="tx1"/>
                </a:solidFill>
                <a:latin typeface="Arial" panose="020B0604020202020204" pitchFamily="34" charset="0"/>
              </a:defRPr>
            </a:lvl3pPr>
            <a:lvl4pPr marL="1600200" indent="-228600" eaLnBrk="0" hangingPunct="0">
              <a:defRPr sz="5000" b="1">
                <a:solidFill>
                  <a:schemeClr val="tx1"/>
                </a:solidFill>
                <a:latin typeface="Arial" panose="020B0604020202020204" pitchFamily="34" charset="0"/>
              </a:defRPr>
            </a:lvl4pPr>
            <a:lvl5pPr marL="2057400" indent="-228600" eaLnBrk="0" hangingPunct="0">
              <a:defRPr sz="5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5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5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5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5000"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Through your Son </a:t>
            </a:r>
            <a:b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Jesus Christ,</a:t>
            </a:r>
            <a:b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with the Holy Spirit</a:t>
            </a:r>
            <a:b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in your holy church,</a:t>
            </a:r>
            <a:b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all honor and glory is yours,</a:t>
            </a:r>
            <a:b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almighty Father,</a:t>
            </a:r>
            <a:b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now and forever.</a:t>
            </a:r>
            <a:b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Amen.</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2434AE2B-041B-C862-B9D2-1A4A4051A4B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9144000" cy="6858000"/>
          </a:xfrm>
          <a:prstGeom prst="rect">
            <a:avLst/>
          </a:prstGeom>
        </p:spPr>
      </p:pic>
      <p:pic>
        <p:nvPicPr>
          <p:cNvPr id="5" name="Picture 4" descr="Logo&#10;&#10;Description automatically generated">
            <a:extLst>
              <a:ext uri="{FF2B5EF4-FFF2-40B4-BE49-F238E27FC236}">
                <a16:creationId xmlns:a16="http://schemas.microsoft.com/office/drawing/2014/main" id="{D4267D72-86DC-4699-9C84-EF35492A0DA0}"/>
              </a:ext>
            </a:extLst>
          </p:cNvPr>
          <p:cNvPicPr>
            <a:picLocks noChangeAspect="1"/>
          </p:cNvPicPr>
          <p:nvPr/>
        </p:nvPicPr>
        <p:blipFill rotWithShape="1">
          <a:blip r:embed="rId5">
            <a:extLst>
              <a:ext uri="{28A0092B-C50C-407E-A947-70E740481C1C}">
                <a14:useLocalDpi xmlns:a14="http://schemas.microsoft.com/office/drawing/2010/main" val="0"/>
              </a:ext>
            </a:extLst>
          </a:blip>
          <a:srcRect r="-1" b="16399"/>
          <a:stretch/>
        </p:blipFill>
        <p:spPr>
          <a:xfrm>
            <a:off x="6761300" y="1958543"/>
            <a:ext cx="2232575" cy="4703755"/>
          </a:xfrm>
          <a:prstGeom prst="rect">
            <a:avLst/>
          </a:prstGeom>
        </p:spPr>
      </p:pic>
      <p:sp>
        <p:nvSpPr>
          <p:cNvPr id="9" name="TextBox 8">
            <a:extLst>
              <a:ext uri="{FF2B5EF4-FFF2-40B4-BE49-F238E27FC236}">
                <a16:creationId xmlns:a16="http://schemas.microsoft.com/office/drawing/2014/main" id="{F7752F10-ECEF-03AB-C73B-CB24BA30461B}"/>
              </a:ext>
            </a:extLst>
          </p:cNvPr>
          <p:cNvSpPr txBox="1"/>
          <p:nvPr/>
        </p:nvSpPr>
        <p:spPr>
          <a:xfrm>
            <a:off x="300250" y="4600902"/>
            <a:ext cx="8843750"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Tw Cen MT" panose="020B0602020104020603"/>
                <a:ea typeface="+mn-ea"/>
                <a:cs typeface="+mn-cs"/>
              </a:rPr>
              <a:t>Breaking the Bread                                and                                                           Sharing the Cup</a:t>
            </a:r>
            <a:endParaRPr kumimoji="0" lang="en-US" sz="4000" b="1"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45868228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876B1-8708-444A-BA17-3AC49AA27BB2}"/>
              </a:ext>
            </a:extLst>
          </p:cNvPr>
          <p:cNvSpPr>
            <a:spLocks noGrp="1"/>
          </p:cNvSpPr>
          <p:nvPr>
            <p:ph type="title"/>
          </p:nvPr>
        </p:nvSpPr>
        <p:spPr>
          <a:xfrm>
            <a:off x="4195052" y="2260758"/>
            <a:ext cx="4948948" cy="2336483"/>
          </a:xfrm>
        </p:spPr>
        <p:txBody>
          <a:bodyPr vert="horz" lIns="91440" tIns="45720" rIns="91440" bIns="45720" rtlCol="0" anchor="b">
            <a:noAutofit/>
          </a:bodyPr>
          <a:lstStyle/>
          <a:p>
            <a:pPr algn="ctr" defTabSz="914400"/>
            <a:r>
              <a:rPr lang="en-US" sz="4800" b="1" dirty="0">
                <a:solidFill>
                  <a:schemeClr val="tx1"/>
                </a:solidFill>
                <a:latin typeface="Arial" panose="020B0604020202020204" pitchFamily="34" charset="0"/>
                <a:cs typeface="Arial" panose="020B0604020202020204" pitchFamily="34" charset="0"/>
              </a:rPr>
              <a:t>PRAYERS </a:t>
            </a:r>
            <a:br>
              <a:rPr lang="en-US" sz="4800" b="1" dirty="0">
                <a:solidFill>
                  <a:schemeClr val="tx1"/>
                </a:solidFill>
                <a:latin typeface="Arial" panose="020B0604020202020204" pitchFamily="34" charset="0"/>
                <a:cs typeface="Arial" panose="020B0604020202020204" pitchFamily="34" charset="0"/>
              </a:rPr>
            </a:br>
            <a:br>
              <a:rPr lang="en-US" sz="4800" b="1" dirty="0">
                <a:solidFill>
                  <a:schemeClr val="tx1"/>
                </a:solidFill>
                <a:latin typeface="Arial" panose="020B0604020202020204" pitchFamily="34" charset="0"/>
                <a:cs typeface="Arial" panose="020B0604020202020204" pitchFamily="34" charset="0"/>
              </a:rPr>
            </a:br>
            <a:r>
              <a:rPr lang="en-US" sz="5400" b="1" dirty="0">
                <a:solidFill>
                  <a:schemeClr val="tx1"/>
                </a:solidFill>
                <a:latin typeface="Arial" panose="020B0604020202020204" pitchFamily="34" charset="0"/>
                <a:cs typeface="Arial" panose="020B0604020202020204" pitchFamily="34" charset="0"/>
              </a:rPr>
              <a:t>OF THE</a:t>
            </a:r>
            <a:br>
              <a:rPr lang="en-US" sz="5400" b="1" dirty="0">
                <a:solidFill>
                  <a:schemeClr val="tx1"/>
                </a:solidFill>
                <a:latin typeface="Arial" panose="020B0604020202020204" pitchFamily="34" charset="0"/>
                <a:cs typeface="Arial" panose="020B0604020202020204" pitchFamily="34" charset="0"/>
              </a:rPr>
            </a:br>
            <a:br>
              <a:rPr lang="en-US" sz="5400" b="1" dirty="0">
                <a:solidFill>
                  <a:schemeClr val="tx1"/>
                </a:solidFill>
                <a:latin typeface="Arial" panose="020B0604020202020204" pitchFamily="34" charset="0"/>
                <a:cs typeface="Arial" panose="020B0604020202020204" pitchFamily="34" charset="0"/>
              </a:rPr>
            </a:br>
            <a:r>
              <a:rPr lang="en-US" sz="5400" b="1" dirty="0">
                <a:solidFill>
                  <a:schemeClr val="tx1"/>
                </a:solidFill>
                <a:latin typeface="Arial" panose="020B0604020202020204" pitchFamily="34" charset="0"/>
                <a:cs typeface="Arial" panose="020B0604020202020204" pitchFamily="34" charset="0"/>
              </a:rPr>
              <a:t>PEOPLE</a:t>
            </a:r>
          </a:p>
        </p:txBody>
      </p:sp>
      <p:pic>
        <p:nvPicPr>
          <p:cNvPr id="5" name="Picture 4" descr="A group of people holding hands&#10;&#10;Description automatically generated with medium confidence">
            <a:extLst>
              <a:ext uri="{FF2B5EF4-FFF2-40B4-BE49-F238E27FC236}">
                <a16:creationId xmlns:a16="http://schemas.microsoft.com/office/drawing/2014/main" id="{94D29E1E-EDD5-43E1-7965-A3D1D18C354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75187" y="774290"/>
            <a:ext cx="4557252" cy="4220052"/>
          </a:xfrm>
          <a:prstGeom prst="rect">
            <a:avLst/>
          </a:prstGeom>
        </p:spPr>
      </p:pic>
      <p:pic>
        <p:nvPicPr>
          <p:cNvPr id="4" name="Picture 3">
            <a:extLst>
              <a:ext uri="{FF2B5EF4-FFF2-40B4-BE49-F238E27FC236}">
                <a16:creationId xmlns:a16="http://schemas.microsoft.com/office/drawing/2014/main" id="{C3A23D8E-F062-4CFD-88B1-05E1CA766D8D}"/>
              </a:ext>
            </a:extLst>
          </p:cNvPr>
          <p:cNvPicPr>
            <a:picLocks noChangeAspect="1"/>
          </p:cNvPicPr>
          <p:nvPr/>
        </p:nvPicPr>
        <p:blipFill rotWithShape="1">
          <a:blip r:embed="rId4"/>
          <a:srcRect r="31004"/>
          <a:stretch/>
        </p:blipFill>
        <p:spPr>
          <a:xfrm>
            <a:off x="2270651" y="1645451"/>
            <a:ext cx="945273" cy="2477729"/>
          </a:xfrm>
          <a:custGeom>
            <a:avLst/>
            <a:gdLst/>
            <a:ahLst/>
            <a:cxnLst/>
            <a:rect l="l" t="t" r="r" b="b"/>
            <a:pathLst>
              <a:path w="2569597" h="5051526">
                <a:moveTo>
                  <a:pt x="2525763" y="0"/>
                </a:moveTo>
                <a:lnTo>
                  <a:pt x="2569597" y="2214"/>
                </a:lnTo>
                <a:lnTo>
                  <a:pt x="2569597" y="5049313"/>
                </a:lnTo>
                <a:lnTo>
                  <a:pt x="2525763" y="5051526"/>
                </a:lnTo>
                <a:cubicBezTo>
                  <a:pt x="1130823" y="5051526"/>
                  <a:pt x="0" y="3920703"/>
                  <a:pt x="0" y="2525763"/>
                </a:cubicBezTo>
                <a:cubicBezTo>
                  <a:pt x="0" y="1130823"/>
                  <a:pt x="1130823" y="0"/>
                  <a:pt x="2525763" y="0"/>
                </a:cubicBezTo>
                <a:close/>
              </a:path>
            </a:pathLst>
          </a:custGeom>
        </p:spPr>
      </p:pic>
    </p:spTree>
    <p:extLst>
      <p:ext uri="{BB962C8B-B14F-4D97-AF65-F5344CB8AC3E}">
        <p14:creationId xmlns:p14="http://schemas.microsoft.com/office/powerpoint/2010/main" val="4002487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7AC4C-4A1A-9937-3805-6DDA05C9A549}"/>
            </a:ext>
          </a:extLst>
        </p:cNvPr>
        <p:cNvGrpSpPr/>
        <p:nvPr/>
      </p:nvGrpSpPr>
      <p:grpSpPr>
        <a:xfrm>
          <a:off x="0" y="0"/>
          <a:ext cx="0" cy="0"/>
          <a:chOff x="0" y="0"/>
          <a:chExt cx="0" cy="0"/>
        </a:xfrm>
      </p:grpSpPr>
      <p:sp>
        <p:nvSpPr>
          <p:cNvPr id="2051" name="Text Box 3">
            <a:extLst>
              <a:ext uri="{FF2B5EF4-FFF2-40B4-BE49-F238E27FC236}">
                <a16:creationId xmlns:a16="http://schemas.microsoft.com/office/drawing/2014/main" id="{3480BA77-1176-88B5-67A3-4ACD64A8A6D3}"/>
              </a:ext>
            </a:extLst>
          </p:cNvPr>
          <p:cNvSpPr txBox="1">
            <a:spLocks noChangeArrowheads="1"/>
          </p:cNvSpPr>
          <p:nvPr/>
        </p:nvSpPr>
        <p:spPr bwMode="auto">
          <a:xfrm>
            <a:off x="-121185" y="183476"/>
            <a:ext cx="9144000" cy="923330"/>
          </a:xfrm>
          <a:prstGeom prst="rect">
            <a:avLst/>
          </a:prstGeom>
          <a:noFill/>
          <a:ln w="9525">
            <a:noFill/>
            <a:miter lim="800000"/>
            <a:headEnd/>
            <a:tailEnd/>
          </a:ln>
          <a:effectLst>
            <a:outerShdw dist="38100" dir="18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5400" b="1" i="0" u="none" strike="noStrike" kern="1200" cap="none" spc="0" normalizeH="0" baseline="0" noProof="0" dirty="0">
                <a:ln>
                  <a:noFill/>
                </a:ln>
                <a:solidFill>
                  <a:srgbClr val="2D2DB9">
                    <a:lumMod val="75000"/>
                  </a:srgbClr>
                </a:solidFill>
                <a:effectLst/>
                <a:uLnTx/>
                <a:uFillTx/>
                <a:latin typeface="Arial" panose="020B0604020202020204" pitchFamily="34" charset="0"/>
                <a:ea typeface="+mn-ea"/>
                <a:cs typeface="Arial" panose="020B0604020202020204" pitchFamily="34" charset="0"/>
              </a:rPr>
              <a:t>The Lord’s Prayer</a:t>
            </a:r>
          </a:p>
        </p:txBody>
      </p:sp>
      <p:sp>
        <p:nvSpPr>
          <p:cNvPr id="2053" name="Text Box 5">
            <a:extLst>
              <a:ext uri="{FF2B5EF4-FFF2-40B4-BE49-F238E27FC236}">
                <a16:creationId xmlns:a16="http://schemas.microsoft.com/office/drawing/2014/main" id="{E7CDD6EB-3312-F637-A156-20CAB77A8AF0}"/>
              </a:ext>
            </a:extLst>
          </p:cNvPr>
          <p:cNvSpPr txBox="1">
            <a:spLocks noChangeArrowheads="1"/>
          </p:cNvSpPr>
          <p:nvPr/>
        </p:nvSpPr>
        <p:spPr bwMode="auto">
          <a:xfrm>
            <a:off x="385590" y="1503877"/>
            <a:ext cx="9144000" cy="4247317"/>
          </a:xfrm>
          <a:prstGeom prst="rect">
            <a:avLst/>
          </a:prstGeom>
          <a:noFill/>
          <a:ln w="9525">
            <a:noFill/>
            <a:miter lim="800000"/>
            <a:headEnd/>
            <a:tailEnd/>
          </a:ln>
          <a:effectLst>
            <a:outerShdw dist="45791" dir="2021404" algn="ctr" rotWithShape="0">
              <a:schemeClr val="tx1"/>
            </a:outerShdw>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Our Father who art in heaven, hallowed be thy name thy kingdom come, thy will be done on earth as it is in heaven.</a:t>
            </a:r>
            <a:endParaRPr kumimoji="0" lang="en-US" sz="5400" b="1" i="0" u="none" strike="noStrike" kern="1200" cap="none" spc="0" normalizeH="0" baseline="0" noProof="0" dirty="0">
              <a:ln>
                <a:noFill/>
              </a:ln>
              <a:solidFill>
                <a:srgbClr val="FFFFFF"/>
              </a:solidFill>
              <a:effectLst/>
              <a:uLnTx/>
              <a:uFillTx/>
              <a:latin typeface="Times New Roman" charset="0"/>
              <a:ea typeface="+mn-ea"/>
              <a:cs typeface="+mn-cs"/>
            </a:endParaRPr>
          </a:p>
        </p:txBody>
      </p:sp>
      <p:sp>
        <p:nvSpPr>
          <p:cNvPr id="3077" name="Rectangle 6">
            <a:extLst>
              <a:ext uri="{FF2B5EF4-FFF2-40B4-BE49-F238E27FC236}">
                <a16:creationId xmlns:a16="http://schemas.microsoft.com/office/drawing/2014/main" id="{E5A8930B-5C7B-A48F-D2E9-62E96D5BF58C}"/>
              </a:ext>
            </a:extLst>
          </p:cNvPr>
          <p:cNvSpPr>
            <a:spLocks noGrp="1" noChangeArrowheads="1"/>
          </p:cNvSpPr>
          <p:nvPr>
            <p:ph type="title" idx="4294967295"/>
          </p:nvPr>
        </p:nvSpPr>
        <p:spPr>
          <a:xfrm>
            <a:off x="685800" y="-1676400"/>
            <a:ext cx="7772400" cy="1143000"/>
          </a:xfrm>
        </p:spPr>
        <p:txBody>
          <a:bodyPr/>
          <a:lstStyle/>
          <a:p>
            <a:pPr eaLnBrk="1" hangingPunct="1"/>
            <a:r>
              <a:rPr lang="en-US" altLang="en-US"/>
              <a:t>The Lord’s Prayer</a:t>
            </a:r>
            <a:br>
              <a:rPr lang="en-US" altLang="en-US"/>
            </a:br>
            <a:endParaRPr lang="en-US" altLang="en-US"/>
          </a:p>
        </p:txBody>
      </p:sp>
    </p:spTree>
    <p:extLst>
      <p:ext uri="{BB962C8B-B14F-4D97-AF65-F5344CB8AC3E}">
        <p14:creationId xmlns:p14="http://schemas.microsoft.com/office/powerpoint/2010/main" val="36981394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93573-9183-4484-A837-92FC48C5C265}"/>
            </a:ext>
          </a:extLst>
        </p:cNvPr>
        <p:cNvGrpSpPr/>
        <p:nvPr/>
      </p:nvGrpSpPr>
      <p:grpSpPr>
        <a:xfrm>
          <a:off x="0" y="0"/>
          <a:ext cx="0" cy="0"/>
          <a:chOff x="0" y="0"/>
          <a:chExt cx="0" cy="0"/>
        </a:xfrm>
      </p:grpSpPr>
      <p:sp>
        <p:nvSpPr>
          <p:cNvPr id="73730" name="Text Box 2">
            <a:extLst>
              <a:ext uri="{FF2B5EF4-FFF2-40B4-BE49-F238E27FC236}">
                <a16:creationId xmlns:a16="http://schemas.microsoft.com/office/drawing/2014/main" id="{B7AFB068-FB57-5130-597C-9657F7A1308F}"/>
              </a:ext>
            </a:extLst>
          </p:cNvPr>
          <p:cNvSpPr txBox="1">
            <a:spLocks noChangeArrowheads="1"/>
          </p:cNvSpPr>
          <p:nvPr/>
        </p:nvSpPr>
        <p:spPr bwMode="auto">
          <a:xfrm>
            <a:off x="176270" y="246960"/>
            <a:ext cx="9144000" cy="7402026"/>
          </a:xfrm>
          <a:prstGeom prst="rect">
            <a:avLst/>
          </a:prstGeom>
          <a:noFill/>
          <a:ln w="9525">
            <a:noFill/>
            <a:miter lim="800000"/>
            <a:headEnd/>
            <a:tailEnd/>
          </a:ln>
          <a:effectLst>
            <a:outerShdw dist="45791" dir="2021404" algn="ctr" rotWithShape="0">
              <a:schemeClr val="tx1"/>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5000" b="1" i="0" u="none" strike="noStrike" kern="1200" cap="none" spc="0" normalizeH="0" baseline="0" noProof="0" dirty="0">
                <a:ln>
                  <a:noFill/>
                </a:ln>
                <a:solidFill>
                  <a:srgbClr val="FFFFFF"/>
                </a:solidFill>
                <a:effectLst/>
                <a:uLnTx/>
                <a:uFillTx/>
                <a:latin typeface="Times New Roman" charset="0"/>
                <a:ea typeface="+mn-ea"/>
                <a:cs typeface="+mn-cs"/>
              </a:rPr>
              <a:t>Give us this day our daily bread;</a:t>
            </a:r>
            <a:br>
              <a:rPr kumimoji="0" lang="en-US" sz="5000" b="1" i="0" u="none" strike="noStrike" kern="1200" cap="none" spc="0" normalizeH="0" baseline="0" noProof="0" dirty="0">
                <a:ln>
                  <a:noFill/>
                </a:ln>
                <a:solidFill>
                  <a:srgbClr val="FFFFFF"/>
                </a:solidFill>
                <a:effectLst/>
                <a:uLnTx/>
                <a:uFillTx/>
                <a:latin typeface="Times New Roman" charset="0"/>
                <a:ea typeface="+mn-ea"/>
                <a:cs typeface="+mn-cs"/>
              </a:rPr>
            </a:br>
            <a:r>
              <a:rPr kumimoji="0" lang="en-US" sz="5000" b="1" i="0" u="none" strike="noStrike" kern="1200" cap="none" spc="0" normalizeH="0" baseline="0" noProof="0" dirty="0">
                <a:ln>
                  <a:noFill/>
                </a:ln>
                <a:solidFill>
                  <a:srgbClr val="FFFFFF"/>
                </a:solidFill>
                <a:effectLst/>
                <a:uLnTx/>
                <a:uFillTx/>
                <a:latin typeface="Times New Roman" charset="0"/>
                <a:ea typeface="+mn-ea"/>
                <a:cs typeface="+mn-cs"/>
              </a:rPr>
              <a:t>and forgive us our trespasses as we forgive those who trespass against us. And lead us not into temptation, but deliver us from evil, for thine is the kingdom,</a:t>
            </a:r>
            <a:br>
              <a:rPr kumimoji="0" lang="en-US" sz="5000" b="1" i="0" u="none" strike="noStrike" kern="1200" cap="none" spc="0" normalizeH="0" baseline="0" noProof="0" dirty="0">
                <a:ln>
                  <a:noFill/>
                </a:ln>
                <a:solidFill>
                  <a:srgbClr val="FFFFFF"/>
                </a:solidFill>
                <a:effectLst/>
                <a:uLnTx/>
                <a:uFillTx/>
                <a:latin typeface="Times New Roman" charset="0"/>
                <a:ea typeface="+mn-ea"/>
                <a:cs typeface="+mn-cs"/>
              </a:rPr>
            </a:br>
            <a:r>
              <a:rPr kumimoji="0" lang="en-US" sz="5000" b="1" i="0" u="none" strike="noStrike" kern="1200" cap="none" spc="0" normalizeH="0" baseline="0" noProof="0" dirty="0">
                <a:ln>
                  <a:noFill/>
                </a:ln>
                <a:solidFill>
                  <a:srgbClr val="FFFFFF"/>
                </a:solidFill>
                <a:effectLst/>
                <a:uLnTx/>
                <a:uFillTx/>
                <a:latin typeface="Times New Roman" charset="0"/>
                <a:ea typeface="+mn-ea"/>
                <a:cs typeface="+mn-cs"/>
              </a:rPr>
              <a:t>and the power and the glory forever. Amen.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5000" b="1" i="0" u="none" strike="noStrike" kern="1200" cap="none" spc="0" normalizeH="0" baseline="0" noProof="0" dirty="0">
              <a:ln>
                <a:noFill/>
              </a:ln>
              <a:solidFill>
                <a:srgbClr val="FFFFFF"/>
              </a:solidFill>
              <a:effectLst/>
              <a:uLnTx/>
              <a:uFillTx/>
              <a:latin typeface="Times New Roman" charset="0"/>
              <a:ea typeface="+mn-ea"/>
              <a:cs typeface="+mn-cs"/>
            </a:endParaRPr>
          </a:p>
        </p:txBody>
      </p:sp>
    </p:spTree>
    <p:extLst>
      <p:ext uri="{BB962C8B-B14F-4D97-AF65-F5344CB8AC3E}">
        <p14:creationId xmlns:p14="http://schemas.microsoft.com/office/powerpoint/2010/main" val="204758360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4126825C-C353-4D81-8E07-98E05DBA13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3" name="Rectangle 32">
            <a:extLst>
              <a:ext uri="{FF2B5EF4-FFF2-40B4-BE49-F238E27FC236}">
                <a16:creationId xmlns:a16="http://schemas.microsoft.com/office/drawing/2014/main" id="{C0ADCA04-5B25-4F5E-9F91-4EE56EC95B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5" name="Rectangle 34">
            <a:extLst>
              <a:ext uri="{FF2B5EF4-FFF2-40B4-BE49-F238E27FC236}">
                <a16:creationId xmlns:a16="http://schemas.microsoft.com/office/drawing/2014/main" id="{5DB20E88-3AE1-4383-86CB-932E772071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7" name="Rectangle 36">
            <a:extLst>
              <a:ext uri="{FF2B5EF4-FFF2-40B4-BE49-F238E27FC236}">
                <a16:creationId xmlns:a16="http://schemas.microsoft.com/office/drawing/2014/main" id="{D44FA37E-2ADD-4392-ABF7-BEC52F5660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3085765"/>
            <a:ext cx="8447150"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39" name="Rectangle 38">
            <a:extLst>
              <a:ext uri="{FF2B5EF4-FFF2-40B4-BE49-F238E27FC236}">
                <a16:creationId xmlns:a16="http://schemas.microsoft.com/office/drawing/2014/main" id="{FF947420-8656-42A9-9DA9-245B88A63E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3EDCB678-C2D8-4BDE-8C5C-EB3F5C2D4A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4899" y="453643"/>
            <a:ext cx="8474201" cy="5936922"/>
            <a:chOff x="446533" y="453643"/>
            <a:chExt cx="11298934" cy="5936922"/>
          </a:xfrm>
        </p:grpSpPr>
        <p:sp>
          <p:nvSpPr>
            <p:cNvPr id="42" name="Rectangle 41">
              <a:extLst>
                <a:ext uri="{FF2B5EF4-FFF2-40B4-BE49-F238E27FC236}">
                  <a16:creationId xmlns:a16="http://schemas.microsoft.com/office/drawing/2014/main" id="{1ADB92F8-7CF1-477E-B2A7-434C9AE81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3" y="4199467"/>
              <a:ext cx="11296733" cy="21910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3" name="Rectangle 42">
              <a:extLst>
                <a:ext uri="{FF2B5EF4-FFF2-40B4-BE49-F238E27FC236}">
                  <a16:creationId xmlns:a16="http://schemas.microsoft.com/office/drawing/2014/main" id="{1518A98A-58BC-4FE3-8C53-051F76ADB8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Rectangle 43">
              <a:extLst>
                <a:ext uri="{FF2B5EF4-FFF2-40B4-BE49-F238E27FC236}">
                  <a16:creationId xmlns:a16="http://schemas.microsoft.com/office/drawing/2014/main" id="{FF14BA49-8F37-4227-A26D-244075560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5" name="Rectangle 44">
              <a:extLst>
                <a:ext uri="{FF2B5EF4-FFF2-40B4-BE49-F238E27FC236}">
                  <a16:creationId xmlns:a16="http://schemas.microsoft.com/office/drawing/2014/main" id="{503DDB03-0C94-4C08-AEA0-78C550A0A4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CE155EC5-390F-4CA5-B99B-43A2A6E83013}"/>
              </a:ext>
            </a:extLst>
          </p:cNvPr>
          <p:cNvSpPr>
            <a:spLocks noGrp="1"/>
          </p:cNvSpPr>
          <p:nvPr>
            <p:ph type="title" idx="4294967295"/>
          </p:nvPr>
        </p:nvSpPr>
        <p:spPr>
          <a:xfrm>
            <a:off x="-137901" y="5133687"/>
            <a:ext cx="9416036" cy="1140874"/>
          </a:xfrm>
        </p:spPr>
        <p:txBody>
          <a:bodyPr vert="horz" lIns="91440" tIns="45720" rIns="91440" bIns="45720" rtlCol="0" anchor="b" anchorCtr="1">
            <a:noAutofit/>
          </a:bodyPr>
          <a:lstStyle/>
          <a:p>
            <a:pPr algn="ctr">
              <a:lnSpc>
                <a:spcPct val="90000"/>
              </a:lnSpc>
            </a:pPr>
            <a:r>
              <a:rPr lang="en-US" sz="4000" b="1" u="sng" dirty="0">
                <a:latin typeface="Arial" panose="020B0604020202020204" pitchFamily="34" charset="0"/>
                <a:cs typeface="Arial" panose="020B0604020202020204" pitchFamily="34" charset="0"/>
              </a:rPr>
              <a:t>CLOSING SONG</a:t>
            </a:r>
            <a:br>
              <a:rPr lang="en-US" sz="4000" dirty="0">
                <a:latin typeface="Arial" panose="020B0604020202020204" pitchFamily="34" charset="0"/>
                <a:cs typeface="Arial" panose="020B0604020202020204" pitchFamily="34" charset="0"/>
              </a:rPr>
            </a:br>
            <a:br>
              <a:rPr lang="en-US" sz="4000" dirty="0">
                <a:latin typeface="Arial" panose="020B0604020202020204" pitchFamily="34" charset="0"/>
                <a:cs typeface="Arial" panose="020B0604020202020204" pitchFamily="34" charset="0"/>
              </a:rPr>
            </a:br>
            <a:r>
              <a:rPr lang="en-US" sz="4400" b="1" dirty="0">
                <a:latin typeface="Arial" panose="020B0604020202020204" pitchFamily="34" charset="0"/>
                <a:cs typeface="Arial" panose="020B0604020202020204" pitchFamily="34" charset="0"/>
              </a:rPr>
              <a:t>“The Summons”</a:t>
            </a:r>
          </a:p>
        </p:txBody>
      </p:sp>
      <p:pic>
        <p:nvPicPr>
          <p:cNvPr id="7" name="Picture 6" descr="Logo&#10;&#10;Description automatically generated">
            <a:extLst>
              <a:ext uri="{FF2B5EF4-FFF2-40B4-BE49-F238E27FC236}">
                <a16:creationId xmlns:a16="http://schemas.microsoft.com/office/drawing/2014/main" id="{F4119544-6606-4F4B-AE08-565512AD863F}"/>
              </a:ext>
            </a:extLst>
          </p:cNvPr>
          <p:cNvPicPr>
            <a:picLocks noChangeAspect="1"/>
          </p:cNvPicPr>
          <p:nvPr/>
        </p:nvPicPr>
        <p:blipFill rotWithShape="1">
          <a:blip r:embed="rId3">
            <a:extLst>
              <a:ext uri="{28A0092B-C50C-407E-A947-70E740481C1C}">
                <a14:useLocalDpi xmlns:a14="http://schemas.microsoft.com/office/drawing/2010/main" val="0"/>
              </a:ext>
            </a:extLst>
          </a:blip>
          <a:srcRect t="416" r="-1" b="29999"/>
          <a:stretch/>
        </p:blipFill>
        <p:spPr>
          <a:xfrm>
            <a:off x="7184701" y="583439"/>
            <a:ext cx="1656446" cy="3616028"/>
          </a:xfrm>
          <a:prstGeom prst="rect">
            <a:avLst/>
          </a:prstGeom>
        </p:spPr>
      </p:pic>
      <p:pic>
        <p:nvPicPr>
          <p:cNvPr id="3" name="Picture 2" descr="A group of people holding hands&#10;&#10;Description automatically generated with medium confidence">
            <a:extLst>
              <a:ext uri="{FF2B5EF4-FFF2-40B4-BE49-F238E27FC236}">
                <a16:creationId xmlns:a16="http://schemas.microsoft.com/office/drawing/2014/main" id="{02A90D27-E27B-8F71-DE1A-A020586F3F0B}"/>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34898" y="583439"/>
            <a:ext cx="6723309" cy="3656753"/>
          </a:xfrm>
          <a:prstGeom prst="rect">
            <a:avLst/>
          </a:prstGeom>
        </p:spPr>
      </p:pic>
    </p:spTree>
    <p:extLst>
      <p:ext uri="{BB962C8B-B14F-4D97-AF65-F5344CB8AC3E}">
        <p14:creationId xmlns:p14="http://schemas.microsoft.com/office/powerpoint/2010/main" val="1229064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3">
            <a:extLst>
              <a:ext uri="{FF2B5EF4-FFF2-40B4-BE49-F238E27FC236}">
                <a16:creationId xmlns:a16="http://schemas.microsoft.com/office/drawing/2014/main" id="{01592A72-F976-2E1C-F4EC-209BD319E73E}"/>
              </a:ext>
            </a:extLst>
          </p:cNvPr>
          <p:cNvSpPr txBox="1">
            <a:spLocks noChangeArrowheads="1"/>
          </p:cNvSpPr>
          <p:nvPr/>
        </p:nvSpPr>
        <p:spPr bwMode="auto">
          <a:xfrm>
            <a:off x="0" y="228600"/>
            <a:ext cx="9144000" cy="1016000"/>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imes New Roman" charset="0"/>
                <a:ea typeface="+mn-ea"/>
                <a:cs typeface="+mn-cs"/>
              </a:rPr>
              <a:t>The Summons</a:t>
            </a:r>
            <a:br>
              <a:rPr kumimoji="0" lang="en-US" sz="2400" b="1" i="0" u="none" strike="noStrike" kern="1200" cap="none" spc="0" normalizeH="0" baseline="0" noProof="0">
                <a:ln>
                  <a:noFill/>
                </a:ln>
                <a:solidFill>
                  <a:srgbClr val="FFFF00"/>
                </a:solidFill>
                <a:effectLst/>
                <a:uLnTx/>
                <a:uFillTx/>
                <a:latin typeface="Times New Roman" charset="0"/>
                <a:ea typeface="+mn-ea"/>
                <a:cs typeface="+mn-cs"/>
              </a:rPr>
            </a:br>
            <a:r>
              <a:rPr kumimoji="0" lang="en-US" sz="2000" b="1" i="0" u="none" strike="noStrike" kern="1200" cap="none" spc="0" normalizeH="0" baseline="0" noProof="0">
                <a:ln>
                  <a:noFill/>
                </a:ln>
                <a:solidFill>
                  <a:srgbClr val="FFFF00"/>
                </a:solidFill>
                <a:effectLst/>
                <a:uLnTx/>
                <a:uFillTx/>
                <a:latin typeface="Times New Roman" charset="0"/>
                <a:ea typeface="+mn-ea"/>
                <a:cs typeface="+mn-cs"/>
              </a:rPr>
              <a:t>John Bell</a:t>
            </a:r>
          </a:p>
        </p:txBody>
      </p:sp>
      <p:sp>
        <p:nvSpPr>
          <p:cNvPr id="3075" name="Text Box 4">
            <a:extLst>
              <a:ext uri="{FF2B5EF4-FFF2-40B4-BE49-F238E27FC236}">
                <a16:creationId xmlns:a16="http://schemas.microsoft.com/office/drawing/2014/main" id="{A191889A-835E-C798-F224-F22FB3D57BF9}"/>
              </a:ext>
            </a:extLst>
          </p:cNvPr>
          <p:cNvSpPr txBox="1">
            <a:spLocks noChangeArrowheads="1"/>
          </p:cNvSpPr>
          <p:nvPr/>
        </p:nvSpPr>
        <p:spPr bwMode="auto">
          <a:xfrm>
            <a:off x="7620000" y="304800"/>
            <a:ext cx="152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b="1">
                <a:solidFill>
                  <a:schemeClr val="tx1"/>
                </a:solidFill>
                <a:latin typeface="Arial" panose="020B0604020202020204" pitchFamily="34" charset="0"/>
              </a:defRPr>
            </a:lvl1pPr>
            <a:lvl2pPr marL="742950" indent="-285750" eaLnBrk="0" hangingPunct="0">
              <a:defRPr sz="5000" b="1">
                <a:solidFill>
                  <a:schemeClr val="tx1"/>
                </a:solidFill>
                <a:latin typeface="Arial" panose="020B0604020202020204" pitchFamily="34" charset="0"/>
              </a:defRPr>
            </a:lvl2pPr>
            <a:lvl3pPr marL="1143000" indent="-228600" eaLnBrk="0" hangingPunct="0">
              <a:defRPr sz="5000" b="1">
                <a:solidFill>
                  <a:schemeClr val="tx1"/>
                </a:solidFill>
                <a:latin typeface="Arial" panose="020B0604020202020204" pitchFamily="34" charset="0"/>
              </a:defRPr>
            </a:lvl3pPr>
            <a:lvl4pPr marL="1600200" indent="-228600" eaLnBrk="0" hangingPunct="0">
              <a:defRPr sz="5000" b="1">
                <a:solidFill>
                  <a:schemeClr val="tx1"/>
                </a:solidFill>
                <a:latin typeface="Arial" panose="020B0604020202020204" pitchFamily="34" charset="0"/>
              </a:defRPr>
            </a:lvl4pPr>
            <a:lvl5pPr marL="2057400" indent="-228600" eaLnBrk="0" hangingPunct="0">
              <a:defRPr sz="5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5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5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5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5000" b="1">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600" b="1" i="0" u="none" strike="noStrike" kern="1200" cap="none" spc="0" normalizeH="0" baseline="0" noProof="0">
                <a:ln>
                  <a:noFill/>
                </a:ln>
                <a:solidFill>
                  <a:srgbClr val="FFFF00"/>
                </a:solidFill>
                <a:effectLst/>
                <a:uLnTx/>
                <a:uFillTx/>
                <a:latin typeface="Arial" panose="020B0604020202020204" pitchFamily="34" charset="0"/>
                <a:ea typeface="+mn-ea"/>
                <a:cs typeface="+mn-cs"/>
              </a:rPr>
              <a:t>2130</a:t>
            </a:r>
          </a:p>
        </p:txBody>
      </p:sp>
      <p:sp>
        <p:nvSpPr>
          <p:cNvPr id="2053" name="Text Box 5">
            <a:extLst>
              <a:ext uri="{FF2B5EF4-FFF2-40B4-BE49-F238E27FC236}">
                <a16:creationId xmlns:a16="http://schemas.microsoft.com/office/drawing/2014/main" id="{349CCF81-AE4F-AEAF-73D2-1378EB2E708D}"/>
              </a:ext>
            </a:extLst>
          </p:cNvPr>
          <p:cNvSpPr txBox="1">
            <a:spLocks noChangeArrowheads="1"/>
          </p:cNvSpPr>
          <p:nvPr/>
        </p:nvSpPr>
        <p:spPr bwMode="auto">
          <a:xfrm>
            <a:off x="0" y="1752600"/>
            <a:ext cx="9144000" cy="4908550"/>
          </a:xfrm>
          <a:prstGeom prst="rect">
            <a:avLst/>
          </a:prstGeom>
          <a:noFill/>
          <a:ln w="9525">
            <a:noFill/>
            <a:miter lim="800000"/>
            <a:headEnd/>
            <a:tailEnd/>
          </a:ln>
          <a:effectLst>
            <a:outerShdw dist="38100" dir="18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5000" b="1" i="0" u="none" strike="noStrike" kern="1200" cap="none" spc="0" normalizeH="0" baseline="0" noProof="0">
                <a:ln>
                  <a:noFill/>
                </a:ln>
                <a:solidFill>
                  <a:srgbClr val="FFFFFF"/>
                </a:solidFill>
                <a:effectLst/>
                <a:uLnTx/>
                <a:uFillTx/>
                <a:latin typeface="Times New Roman"/>
                <a:ea typeface="+mn-ea"/>
                <a:cs typeface="+mn-cs"/>
              </a:rPr>
              <a:t>1. Will you come and follow me</a:t>
            </a:r>
            <a:br>
              <a:rPr kumimoji="0" lang="en-US" sz="5000" b="1" i="0" u="none" strike="noStrike" kern="1200" cap="none" spc="0" normalizeH="0" baseline="0" noProof="0">
                <a:ln>
                  <a:noFill/>
                </a:ln>
                <a:solidFill>
                  <a:srgbClr val="FFFFFF"/>
                </a:solidFill>
                <a:effectLst/>
                <a:uLnTx/>
                <a:uFillTx/>
                <a:latin typeface="Times New Roman"/>
                <a:ea typeface="+mn-ea"/>
                <a:cs typeface="+mn-cs"/>
              </a:rPr>
            </a:br>
            <a:r>
              <a:rPr kumimoji="0" lang="en-US" sz="5000" b="1" i="0" u="none" strike="noStrike" kern="1200" cap="none" spc="0" normalizeH="0" baseline="0" noProof="0">
                <a:ln>
                  <a:noFill/>
                </a:ln>
                <a:solidFill>
                  <a:srgbClr val="FFFFFF"/>
                </a:solidFill>
                <a:effectLst/>
                <a:uLnTx/>
                <a:uFillTx/>
                <a:latin typeface="Times New Roman"/>
                <a:ea typeface="+mn-ea"/>
                <a:cs typeface="+mn-cs"/>
              </a:rPr>
              <a:t>if I but call your name?</a:t>
            </a:r>
            <a:br>
              <a:rPr kumimoji="0" lang="en-US" sz="5000" b="1" i="0" u="none" strike="noStrike" kern="1200" cap="none" spc="0" normalizeH="0" baseline="0" noProof="0">
                <a:ln>
                  <a:noFill/>
                </a:ln>
                <a:solidFill>
                  <a:srgbClr val="FFFFFF"/>
                </a:solidFill>
                <a:effectLst/>
                <a:uLnTx/>
                <a:uFillTx/>
                <a:latin typeface="Times New Roman"/>
                <a:ea typeface="+mn-ea"/>
                <a:cs typeface="+mn-cs"/>
              </a:rPr>
            </a:br>
            <a:r>
              <a:rPr kumimoji="0" lang="en-US" sz="5000" b="1" i="0" u="none" strike="noStrike" kern="1200" cap="none" spc="0" normalizeH="0" baseline="0" noProof="0">
                <a:ln>
                  <a:noFill/>
                </a:ln>
                <a:solidFill>
                  <a:srgbClr val="FFFFFF"/>
                </a:solidFill>
                <a:effectLst/>
                <a:uLnTx/>
                <a:uFillTx/>
                <a:latin typeface="Times New Roman"/>
                <a:ea typeface="+mn-ea"/>
                <a:cs typeface="+mn-cs"/>
              </a:rPr>
              <a:t>Will you go</a:t>
            </a:r>
            <a:br>
              <a:rPr kumimoji="0" lang="en-US" sz="5000" b="1" i="0" u="none" strike="noStrike" kern="1200" cap="none" spc="0" normalizeH="0" baseline="0" noProof="0">
                <a:ln>
                  <a:noFill/>
                </a:ln>
                <a:solidFill>
                  <a:srgbClr val="FFFFFF"/>
                </a:solidFill>
                <a:effectLst/>
                <a:uLnTx/>
                <a:uFillTx/>
                <a:latin typeface="Times New Roman"/>
                <a:ea typeface="+mn-ea"/>
                <a:cs typeface="+mn-cs"/>
              </a:rPr>
            </a:br>
            <a:r>
              <a:rPr kumimoji="0" lang="en-US" sz="5000" b="1" i="0" u="none" strike="noStrike" kern="1200" cap="none" spc="0" normalizeH="0" baseline="0" noProof="0">
                <a:ln>
                  <a:noFill/>
                </a:ln>
                <a:solidFill>
                  <a:srgbClr val="FFFFFF"/>
                </a:solidFill>
                <a:effectLst/>
                <a:uLnTx/>
                <a:uFillTx/>
                <a:latin typeface="Times New Roman"/>
                <a:ea typeface="+mn-ea"/>
                <a:cs typeface="+mn-cs"/>
              </a:rPr>
              <a:t>where you don’t know</a:t>
            </a:r>
            <a:br>
              <a:rPr kumimoji="0" lang="en-US" sz="5000" b="1" i="0" u="none" strike="noStrike" kern="1200" cap="none" spc="0" normalizeH="0" baseline="0" noProof="0">
                <a:ln>
                  <a:noFill/>
                </a:ln>
                <a:solidFill>
                  <a:srgbClr val="FFFFFF"/>
                </a:solidFill>
                <a:effectLst/>
                <a:uLnTx/>
                <a:uFillTx/>
                <a:latin typeface="Times New Roman"/>
                <a:ea typeface="+mn-ea"/>
                <a:cs typeface="+mn-cs"/>
              </a:rPr>
            </a:br>
            <a:r>
              <a:rPr kumimoji="0" lang="en-US" sz="5000" b="1" i="0" u="none" strike="noStrike" kern="1200" cap="none" spc="0" normalizeH="0" baseline="0" noProof="0">
                <a:ln>
                  <a:noFill/>
                </a:ln>
                <a:solidFill>
                  <a:srgbClr val="FFFFFF"/>
                </a:solidFill>
                <a:effectLst/>
                <a:uLnTx/>
                <a:uFillTx/>
                <a:latin typeface="Times New Roman"/>
                <a:ea typeface="+mn-ea"/>
                <a:cs typeface="+mn-cs"/>
              </a:rPr>
              <a:t>and never be the same?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mn-ea"/>
                <a:cs typeface="+mn-cs"/>
              </a:rPr>
              <a:t>© 1987 WGRG The Iona Community (Scotland), admin. by GIA Publications, Inc.</a:t>
            </a:r>
          </a:p>
        </p:txBody>
      </p:sp>
      <p:sp>
        <p:nvSpPr>
          <p:cNvPr id="3077" name="Rectangle 6">
            <a:extLst>
              <a:ext uri="{FF2B5EF4-FFF2-40B4-BE49-F238E27FC236}">
                <a16:creationId xmlns:a16="http://schemas.microsoft.com/office/drawing/2014/main" id="{0D3A9BFF-73B4-E0BF-C990-D8BF380FAE94}"/>
              </a:ext>
            </a:extLst>
          </p:cNvPr>
          <p:cNvSpPr>
            <a:spLocks noGrp="1" noChangeArrowheads="1"/>
          </p:cNvSpPr>
          <p:nvPr>
            <p:ph type="title" idx="4294967295"/>
          </p:nvPr>
        </p:nvSpPr>
        <p:spPr>
          <a:xfrm>
            <a:off x="685800" y="-1676400"/>
            <a:ext cx="7772400" cy="1143000"/>
          </a:xfrm>
        </p:spPr>
        <p:txBody>
          <a:bodyPr/>
          <a:lstStyle/>
          <a:p>
            <a:pPr eaLnBrk="1" hangingPunct="1"/>
            <a:r>
              <a:rPr lang="en-US" altLang="en-US"/>
              <a:t>The Summons</a:t>
            </a:r>
            <a:br>
              <a:rPr lang="en-US" altLang="en-US"/>
            </a:br>
            <a:r>
              <a:rPr lang="en-US" altLang="en-US"/>
              <a:t>(Verse 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Text Box 4">
            <a:extLst>
              <a:ext uri="{FF2B5EF4-FFF2-40B4-BE49-F238E27FC236}">
                <a16:creationId xmlns:a16="http://schemas.microsoft.com/office/drawing/2014/main" id="{69FDBE7B-B9BA-127E-9120-FF5195BFCF56}"/>
              </a:ext>
            </a:extLst>
          </p:cNvPr>
          <p:cNvSpPr txBox="1">
            <a:spLocks noChangeArrowheads="1"/>
          </p:cNvSpPr>
          <p:nvPr/>
        </p:nvSpPr>
        <p:spPr bwMode="auto">
          <a:xfrm>
            <a:off x="0" y="1219200"/>
            <a:ext cx="9144000" cy="3940175"/>
          </a:xfrm>
          <a:prstGeom prst="rect">
            <a:avLst/>
          </a:prstGeom>
          <a:noFill/>
          <a:ln w="9525">
            <a:noFill/>
            <a:miter lim="800000"/>
            <a:headEnd/>
            <a:tailEnd/>
          </a:ln>
          <a:effectLst>
            <a:outerShdw dist="38100" dir="18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5000" b="1" i="0" u="none" strike="noStrike" kern="1200" cap="none" spc="0" normalizeH="0" baseline="0" noProof="0">
                <a:ln>
                  <a:noFill/>
                </a:ln>
                <a:solidFill>
                  <a:srgbClr val="FFFFFF"/>
                </a:solidFill>
                <a:effectLst/>
                <a:uLnTx/>
                <a:uFillTx/>
                <a:latin typeface="Times New Roman"/>
                <a:ea typeface="+mn-ea"/>
                <a:cs typeface="+mn-cs"/>
              </a:rPr>
              <a:t>Will you let my love be shown,</a:t>
            </a:r>
            <a:br>
              <a:rPr kumimoji="0" lang="en-US" sz="5000" b="1" i="0" u="none" strike="noStrike" kern="1200" cap="none" spc="0" normalizeH="0" baseline="0" noProof="0">
                <a:ln>
                  <a:noFill/>
                </a:ln>
                <a:solidFill>
                  <a:srgbClr val="FFFFFF"/>
                </a:solidFill>
                <a:effectLst/>
                <a:uLnTx/>
                <a:uFillTx/>
                <a:latin typeface="Times New Roman"/>
                <a:ea typeface="+mn-ea"/>
                <a:cs typeface="+mn-cs"/>
              </a:rPr>
            </a:br>
            <a:r>
              <a:rPr kumimoji="0" lang="en-US" sz="5000" b="1" i="0" u="none" strike="noStrike" kern="1200" cap="none" spc="0" normalizeH="0" baseline="0" noProof="0">
                <a:ln>
                  <a:noFill/>
                </a:ln>
                <a:solidFill>
                  <a:srgbClr val="FFFFFF"/>
                </a:solidFill>
                <a:effectLst/>
                <a:uLnTx/>
                <a:uFillTx/>
                <a:latin typeface="Times New Roman"/>
                <a:ea typeface="+mn-ea"/>
                <a:cs typeface="+mn-cs"/>
              </a:rPr>
              <a:t>will you let my name be known,</a:t>
            </a:r>
            <a:br>
              <a:rPr kumimoji="0" lang="en-US" sz="5000" b="1" i="0" u="none" strike="noStrike" kern="1200" cap="none" spc="0" normalizeH="0" baseline="0" noProof="0">
                <a:ln>
                  <a:noFill/>
                </a:ln>
                <a:solidFill>
                  <a:srgbClr val="FFFFFF"/>
                </a:solidFill>
                <a:effectLst/>
                <a:uLnTx/>
                <a:uFillTx/>
                <a:latin typeface="Times New Roman"/>
                <a:ea typeface="+mn-ea"/>
                <a:cs typeface="+mn-cs"/>
              </a:rPr>
            </a:br>
            <a:r>
              <a:rPr kumimoji="0" lang="en-US" sz="5000" b="1" i="0" u="none" strike="noStrike" kern="1200" cap="none" spc="0" normalizeH="0" baseline="0" noProof="0">
                <a:ln>
                  <a:noFill/>
                </a:ln>
                <a:solidFill>
                  <a:srgbClr val="FFFFFF"/>
                </a:solidFill>
                <a:effectLst/>
                <a:uLnTx/>
                <a:uFillTx/>
                <a:latin typeface="Times New Roman"/>
                <a:ea typeface="+mn-ea"/>
                <a:cs typeface="+mn-cs"/>
              </a:rPr>
              <a:t>will you let</a:t>
            </a:r>
            <a:br>
              <a:rPr kumimoji="0" lang="en-US" sz="5000" b="1" i="0" u="none" strike="noStrike" kern="1200" cap="none" spc="0" normalizeH="0" baseline="0" noProof="0">
                <a:ln>
                  <a:noFill/>
                </a:ln>
                <a:solidFill>
                  <a:srgbClr val="FFFFFF"/>
                </a:solidFill>
                <a:effectLst/>
                <a:uLnTx/>
                <a:uFillTx/>
                <a:latin typeface="Times New Roman"/>
                <a:ea typeface="+mn-ea"/>
                <a:cs typeface="+mn-cs"/>
              </a:rPr>
            </a:br>
            <a:r>
              <a:rPr kumimoji="0" lang="en-US" sz="5000" b="1" i="0" u="none" strike="noStrike" kern="1200" cap="none" spc="0" normalizeH="0" baseline="0" noProof="0">
                <a:ln>
                  <a:noFill/>
                </a:ln>
                <a:solidFill>
                  <a:srgbClr val="FFFFFF"/>
                </a:solidFill>
                <a:effectLst/>
                <a:uLnTx/>
                <a:uFillTx/>
                <a:latin typeface="Times New Roman"/>
                <a:ea typeface="+mn-ea"/>
                <a:cs typeface="+mn-cs"/>
              </a:rPr>
              <a:t>my life be grown in you</a:t>
            </a:r>
            <a:br>
              <a:rPr kumimoji="0" lang="en-US" sz="5000" b="1" i="0" u="none" strike="noStrike" kern="1200" cap="none" spc="0" normalizeH="0" baseline="0" noProof="0">
                <a:ln>
                  <a:noFill/>
                </a:ln>
                <a:solidFill>
                  <a:srgbClr val="FFFFFF"/>
                </a:solidFill>
                <a:effectLst/>
                <a:uLnTx/>
                <a:uFillTx/>
                <a:latin typeface="Times New Roman"/>
                <a:ea typeface="+mn-ea"/>
                <a:cs typeface="+mn-cs"/>
              </a:rPr>
            </a:br>
            <a:r>
              <a:rPr kumimoji="0" lang="en-US" sz="5000" b="1" i="0" u="none" strike="noStrike" kern="1200" cap="none" spc="0" normalizeH="0" baseline="0" noProof="0">
                <a:ln>
                  <a:noFill/>
                </a:ln>
                <a:solidFill>
                  <a:srgbClr val="FFFFFF"/>
                </a:solidFill>
                <a:effectLst/>
                <a:uLnTx/>
                <a:uFillTx/>
                <a:latin typeface="Times New Roman"/>
                <a:ea typeface="+mn-ea"/>
                <a:cs typeface="+mn-cs"/>
              </a:rPr>
              <a:t>and you in me?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a:extLst>
              <a:ext uri="{FF2B5EF4-FFF2-40B4-BE49-F238E27FC236}">
                <a16:creationId xmlns:a16="http://schemas.microsoft.com/office/drawing/2014/main" id="{EA46B162-85B7-83F9-FEDC-3EE76B700BA3}"/>
              </a:ext>
            </a:extLst>
          </p:cNvPr>
          <p:cNvSpPr txBox="1">
            <a:spLocks noChangeArrowheads="1"/>
          </p:cNvSpPr>
          <p:nvPr/>
        </p:nvSpPr>
        <p:spPr bwMode="auto">
          <a:xfrm>
            <a:off x="0" y="1096963"/>
            <a:ext cx="9144000" cy="46640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5000" b="1" i="0" u="none" strike="noStrike" kern="1200" cap="none" spc="0" normalizeH="0" baseline="0" noProof="0">
                <a:ln>
                  <a:noFill/>
                </a:ln>
                <a:solidFill>
                  <a:srgbClr val="FFFFFF"/>
                </a:solidFill>
                <a:effectLst/>
                <a:uLnTx/>
                <a:uFillTx/>
                <a:latin typeface="Times New Roman"/>
                <a:ea typeface="+mn-ea"/>
                <a:cs typeface="+mn-cs"/>
              </a:rPr>
              <a:t>And now let the weak say, </a:t>
            </a:r>
            <a:br>
              <a:rPr kumimoji="0" lang="en-US" sz="5000" b="1" i="0" u="none" strike="noStrike" kern="1200" cap="none" spc="0" normalizeH="0" baseline="0" noProof="0">
                <a:ln>
                  <a:noFill/>
                </a:ln>
                <a:solidFill>
                  <a:srgbClr val="FFFFFF"/>
                </a:solidFill>
                <a:effectLst/>
                <a:uLnTx/>
                <a:uFillTx/>
                <a:latin typeface="Times New Roman"/>
                <a:ea typeface="+mn-ea"/>
                <a:cs typeface="+mn-cs"/>
              </a:rPr>
            </a:br>
            <a:r>
              <a:rPr kumimoji="0" lang="en-US" sz="5000" b="1" i="0" u="none" strike="noStrike" kern="1200" cap="none" spc="0" normalizeH="0" baseline="0" noProof="0">
                <a:ln>
                  <a:noFill/>
                </a:ln>
                <a:solidFill>
                  <a:srgbClr val="FFFFFF"/>
                </a:solidFill>
                <a:effectLst/>
                <a:uLnTx/>
                <a:uFillTx/>
                <a:latin typeface="Times New Roman"/>
                <a:ea typeface="+mn-ea"/>
                <a:cs typeface="+mn-cs"/>
              </a:rPr>
              <a:t>“I am strong”;</a:t>
            </a:r>
            <a:br>
              <a:rPr kumimoji="0" lang="en-US" sz="5000" b="1" i="0" u="none" strike="noStrike" kern="1200" cap="none" spc="0" normalizeH="0" baseline="0" noProof="0">
                <a:ln>
                  <a:noFill/>
                </a:ln>
                <a:solidFill>
                  <a:srgbClr val="FFFFFF"/>
                </a:solidFill>
                <a:effectLst/>
                <a:uLnTx/>
                <a:uFillTx/>
                <a:latin typeface="Times New Roman"/>
                <a:ea typeface="+mn-ea"/>
                <a:cs typeface="+mn-cs"/>
              </a:rPr>
            </a:br>
            <a:r>
              <a:rPr kumimoji="0" lang="en-US" sz="5000" b="1" i="0" u="none" strike="noStrike" kern="1200" cap="none" spc="0" normalizeH="0" baseline="0" noProof="0">
                <a:ln>
                  <a:noFill/>
                </a:ln>
                <a:solidFill>
                  <a:srgbClr val="FFFFFF"/>
                </a:solidFill>
                <a:effectLst/>
                <a:uLnTx/>
                <a:uFillTx/>
                <a:latin typeface="Times New Roman"/>
                <a:ea typeface="+mn-ea"/>
                <a:cs typeface="+mn-cs"/>
              </a:rPr>
              <a:t>let the poor say, </a:t>
            </a:r>
            <a:br>
              <a:rPr kumimoji="0" lang="en-US" sz="5000" b="1" i="0" u="none" strike="noStrike" kern="1200" cap="none" spc="0" normalizeH="0" baseline="0" noProof="0">
                <a:ln>
                  <a:noFill/>
                </a:ln>
                <a:solidFill>
                  <a:srgbClr val="FFFFFF"/>
                </a:solidFill>
                <a:effectLst/>
                <a:uLnTx/>
                <a:uFillTx/>
                <a:latin typeface="Times New Roman"/>
                <a:ea typeface="+mn-ea"/>
                <a:cs typeface="+mn-cs"/>
              </a:rPr>
            </a:br>
            <a:r>
              <a:rPr kumimoji="0" lang="en-US" sz="5000" b="1" i="0" u="none" strike="noStrike" kern="1200" cap="none" spc="0" normalizeH="0" baseline="0" noProof="0">
                <a:ln>
                  <a:noFill/>
                </a:ln>
                <a:solidFill>
                  <a:srgbClr val="FFFFFF"/>
                </a:solidFill>
                <a:effectLst/>
                <a:uLnTx/>
                <a:uFillTx/>
                <a:latin typeface="Times New Roman"/>
                <a:ea typeface="+mn-ea"/>
                <a:cs typeface="+mn-cs"/>
              </a:rPr>
              <a:t>“I am rich </a:t>
            </a:r>
            <a:br>
              <a:rPr kumimoji="0" lang="en-US" sz="5000" b="1" i="0" u="none" strike="noStrike" kern="1200" cap="none" spc="0" normalizeH="0" baseline="0" noProof="0">
                <a:ln>
                  <a:noFill/>
                </a:ln>
                <a:solidFill>
                  <a:srgbClr val="FFFFFF"/>
                </a:solidFill>
                <a:effectLst/>
                <a:uLnTx/>
                <a:uFillTx/>
                <a:latin typeface="Times New Roman"/>
                <a:ea typeface="+mn-ea"/>
                <a:cs typeface="+mn-cs"/>
              </a:rPr>
            </a:br>
            <a:r>
              <a:rPr kumimoji="0" lang="en-US" sz="5000" b="1" i="0" u="none" strike="noStrike" kern="1200" cap="none" spc="0" normalizeH="0" baseline="0" noProof="0">
                <a:ln>
                  <a:noFill/>
                </a:ln>
                <a:solidFill>
                  <a:srgbClr val="FFFFFF"/>
                </a:solidFill>
                <a:effectLst/>
                <a:uLnTx/>
                <a:uFillTx/>
                <a:latin typeface="Times New Roman"/>
                <a:ea typeface="+mn-ea"/>
                <a:cs typeface="+mn-cs"/>
              </a:rPr>
              <a:t>because of what</a:t>
            </a:r>
            <a:br>
              <a:rPr kumimoji="0" lang="en-US" sz="5000" b="1" i="0" u="none" strike="noStrike" kern="1200" cap="none" spc="0" normalizeH="0" baseline="0" noProof="0">
                <a:ln>
                  <a:noFill/>
                </a:ln>
                <a:solidFill>
                  <a:srgbClr val="FFFFFF"/>
                </a:solidFill>
                <a:effectLst/>
                <a:uLnTx/>
                <a:uFillTx/>
                <a:latin typeface="Times New Roman"/>
                <a:ea typeface="+mn-ea"/>
                <a:cs typeface="+mn-cs"/>
              </a:rPr>
            </a:br>
            <a:r>
              <a:rPr kumimoji="0" lang="en-US" sz="5000" b="1" i="0" u="none" strike="noStrike" kern="1200" cap="none" spc="0" normalizeH="0" baseline="0" noProof="0">
                <a:ln>
                  <a:noFill/>
                </a:ln>
                <a:solidFill>
                  <a:srgbClr val="FFFFFF"/>
                </a:solidFill>
                <a:effectLst/>
                <a:uLnTx/>
                <a:uFillTx/>
                <a:latin typeface="Times New Roman"/>
                <a:ea typeface="+mn-ea"/>
                <a:cs typeface="+mn-cs"/>
              </a:rPr>
              <a:t>the Lord has done for us.”</a:t>
            </a:r>
            <a:endParaRPr kumimoji="0" lang="en-US" sz="2000" b="1" i="0" u="none" strike="noStrike" kern="1200" cap="none" spc="0" normalizeH="0" baseline="0" noProof="0">
              <a:ln>
                <a:noFill/>
              </a:ln>
              <a:solidFill>
                <a:srgbClr val="FFFFFF"/>
              </a:solidFill>
              <a:effectLst/>
              <a:uLnTx/>
              <a:uFillTx/>
              <a:latin typeface="Times New Roman"/>
              <a:ea typeface="+mn-ea"/>
              <a:cs typeface="+mn-cs"/>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Text Box 4">
            <a:extLst>
              <a:ext uri="{FF2B5EF4-FFF2-40B4-BE49-F238E27FC236}">
                <a16:creationId xmlns:a16="http://schemas.microsoft.com/office/drawing/2014/main" id="{5FC60D03-C62A-F38B-680D-314573948A6D}"/>
              </a:ext>
            </a:extLst>
          </p:cNvPr>
          <p:cNvSpPr txBox="1">
            <a:spLocks noChangeArrowheads="1"/>
          </p:cNvSpPr>
          <p:nvPr/>
        </p:nvSpPr>
        <p:spPr bwMode="auto">
          <a:xfrm>
            <a:off x="0" y="914400"/>
            <a:ext cx="9144000" cy="4664075"/>
          </a:xfrm>
          <a:prstGeom prst="rect">
            <a:avLst/>
          </a:prstGeom>
          <a:noFill/>
          <a:ln w="9525">
            <a:noFill/>
            <a:miter lim="800000"/>
            <a:headEnd/>
            <a:tailEnd/>
          </a:ln>
          <a:effectLst>
            <a:outerShdw dist="38100" dir="18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5000" b="1" i="0" u="none" strike="noStrike" kern="1200" cap="none" spc="0" normalizeH="0" baseline="0" noProof="0">
                <a:ln>
                  <a:noFill/>
                </a:ln>
                <a:solidFill>
                  <a:srgbClr val="FFFFFF"/>
                </a:solidFill>
                <a:effectLst/>
                <a:uLnTx/>
                <a:uFillTx/>
                <a:latin typeface="Times New Roman"/>
                <a:ea typeface="+mn-ea"/>
                <a:cs typeface="+mn-cs"/>
              </a:rPr>
              <a:t>2. Will you leave</a:t>
            </a:r>
            <a:br>
              <a:rPr kumimoji="0" lang="en-US" sz="5000" b="1" i="0" u="none" strike="noStrike" kern="1200" cap="none" spc="0" normalizeH="0" baseline="0" noProof="0">
                <a:ln>
                  <a:noFill/>
                </a:ln>
                <a:solidFill>
                  <a:srgbClr val="FFFFFF"/>
                </a:solidFill>
                <a:effectLst/>
                <a:uLnTx/>
                <a:uFillTx/>
                <a:latin typeface="Times New Roman"/>
                <a:ea typeface="+mn-ea"/>
                <a:cs typeface="+mn-cs"/>
              </a:rPr>
            </a:br>
            <a:r>
              <a:rPr kumimoji="0" lang="en-US" sz="5000" b="1" i="0" u="none" strike="noStrike" kern="1200" cap="none" spc="0" normalizeH="0" baseline="0" noProof="0">
                <a:ln>
                  <a:noFill/>
                </a:ln>
                <a:solidFill>
                  <a:srgbClr val="FFFFFF"/>
                </a:solidFill>
                <a:effectLst/>
                <a:uLnTx/>
                <a:uFillTx/>
                <a:latin typeface="Times New Roman"/>
                <a:ea typeface="+mn-ea"/>
                <a:cs typeface="+mn-cs"/>
              </a:rPr>
              <a:t>yourself behind</a:t>
            </a:r>
            <a:br>
              <a:rPr kumimoji="0" lang="en-US" sz="5000" b="1" i="0" u="none" strike="noStrike" kern="1200" cap="none" spc="0" normalizeH="0" baseline="0" noProof="0">
                <a:ln>
                  <a:noFill/>
                </a:ln>
                <a:solidFill>
                  <a:srgbClr val="FFFFFF"/>
                </a:solidFill>
                <a:effectLst/>
                <a:uLnTx/>
                <a:uFillTx/>
                <a:latin typeface="Times New Roman"/>
                <a:ea typeface="+mn-ea"/>
                <a:cs typeface="+mn-cs"/>
              </a:rPr>
            </a:br>
            <a:r>
              <a:rPr kumimoji="0" lang="en-US" sz="5000" b="1" i="0" u="none" strike="noStrike" kern="1200" cap="none" spc="0" normalizeH="0" baseline="0" noProof="0">
                <a:ln>
                  <a:noFill/>
                </a:ln>
                <a:solidFill>
                  <a:srgbClr val="FFFFFF"/>
                </a:solidFill>
                <a:effectLst/>
                <a:uLnTx/>
                <a:uFillTx/>
                <a:latin typeface="Times New Roman"/>
                <a:ea typeface="+mn-ea"/>
                <a:cs typeface="+mn-cs"/>
              </a:rPr>
              <a:t>if I but call your name?</a:t>
            </a:r>
            <a:br>
              <a:rPr kumimoji="0" lang="en-US" sz="5000" b="1" i="0" u="none" strike="noStrike" kern="1200" cap="none" spc="0" normalizeH="0" baseline="0" noProof="0">
                <a:ln>
                  <a:noFill/>
                </a:ln>
                <a:solidFill>
                  <a:srgbClr val="FFFFFF"/>
                </a:solidFill>
                <a:effectLst/>
                <a:uLnTx/>
                <a:uFillTx/>
                <a:latin typeface="Times New Roman"/>
                <a:ea typeface="+mn-ea"/>
                <a:cs typeface="+mn-cs"/>
              </a:rPr>
            </a:br>
            <a:r>
              <a:rPr kumimoji="0" lang="en-US" sz="5000" b="1" i="0" u="none" strike="noStrike" kern="1200" cap="none" spc="0" normalizeH="0" baseline="0" noProof="0">
                <a:ln>
                  <a:noFill/>
                </a:ln>
                <a:solidFill>
                  <a:srgbClr val="FFFFFF"/>
                </a:solidFill>
                <a:effectLst/>
                <a:uLnTx/>
                <a:uFillTx/>
                <a:latin typeface="Times New Roman"/>
                <a:ea typeface="+mn-ea"/>
                <a:cs typeface="+mn-cs"/>
              </a:rPr>
              <a:t>Will you care</a:t>
            </a:r>
            <a:br>
              <a:rPr kumimoji="0" lang="en-US" sz="5000" b="1" i="0" u="none" strike="noStrike" kern="1200" cap="none" spc="0" normalizeH="0" baseline="0" noProof="0">
                <a:ln>
                  <a:noFill/>
                </a:ln>
                <a:solidFill>
                  <a:srgbClr val="FFFFFF"/>
                </a:solidFill>
                <a:effectLst/>
                <a:uLnTx/>
                <a:uFillTx/>
                <a:latin typeface="Times New Roman"/>
                <a:ea typeface="+mn-ea"/>
                <a:cs typeface="+mn-cs"/>
              </a:rPr>
            </a:br>
            <a:r>
              <a:rPr kumimoji="0" lang="en-US" sz="5000" b="1" i="0" u="none" strike="noStrike" kern="1200" cap="none" spc="0" normalizeH="0" baseline="0" noProof="0">
                <a:ln>
                  <a:noFill/>
                </a:ln>
                <a:solidFill>
                  <a:srgbClr val="FFFFFF"/>
                </a:solidFill>
                <a:effectLst/>
                <a:uLnTx/>
                <a:uFillTx/>
                <a:latin typeface="Times New Roman"/>
                <a:ea typeface="+mn-ea"/>
                <a:cs typeface="+mn-cs"/>
              </a:rPr>
              <a:t>for cruel and kind</a:t>
            </a:r>
            <a:br>
              <a:rPr kumimoji="0" lang="en-US" sz="5000" b="1" i="0" u="none" strike="noStrike" kern="1200" cap="none" spc="0" normalizeH="0" baseline="0" noProof="0">
                <a:ln>
                  <a:noFill/>
                </a:ln>
                <a:solidFill>
                  <a:srgbClr val="FFFFFF"/>
                </a:solidFill>
                <a:effectLst/>
                <a:uLnTx/>
                <a:uFillTx/>
                <a:latin typeface="Times New Roman"/>
                <a:ea typeface="+mn-ea"/>
                <a:cs typeface="+mn-cs"/>
              </a:rPr>
            </a:br>
            <a:r>
              <a:rPr kumimoji="0" lang="en-US" sz="5000" b="1" i="0" u="none" strike="noStrike" kern="1200" cap="none" spc="0" normalizeH="0" baseline="0" noProof="0">
                <a:ln>
                  <a:noFill/>
                </a:ln>
                <a:solidFill>
                  <a:srgbClr val="FFFFFF"/>
                </a:solidFill>
                <a:effectLst/>
                <a:uLnTx/>
                <a:uFillTx/>
                <a:latin typeface="Times New Roman"/>
                <a:ea typeface="+mn-ea"/>
                <a:cs typeface="+mn-cs"/>
              </a:rPr>
              <a:t>and never be the same?</a:t>
            </a:r>
          </a:p>
        </p:txBody>
      </p:sp>
      <p:sp>
        <p:nvSpPr>
          <p:cNvPr id="5123" name="Rectangle 5">
            <a:extLst>
              <a:ext uri="{FF2B5EF4-FFF2-40B4-BE49-F238E27FC236}">
                <a16:creationId xmlns:a16="http://schemas.microsoft.com/office/drawing/2014/main" id="{563012B9-F1C7-D573-4A0C-BE908A566E97}"/>
              </a:ext>
            </a:extLst>
          </p:cNvPr>
          <p:cNvSpPr>
            <a:spLocks noGrp="1" noChangeArrowheads="1"/>
          </p:cNvSpPr>
          <p:nvPr>
            <p:ph type="title" idx="4294967295"/>
          </p:nvPr>
        </p:nvSpPr>
        <p:spPr>
          <a:xfrm>
            <a:off x="685800" y="-1676400"/>
            <a:ext cx="7772400" cy="1143000"/>
          </a:xfrm>
        </p:spPr>
        <p:txBody>
          <a:bodyPr/>
          <a:lstStyle/>
          <a:p>
            <a:pPr eaLnBrk="1" hangingPunct="1"/>
            <a:r>
              <a:rPr lang="en-US" altLang="en-US"/>
              <a:t>The Summons </a:t>
            </a:r>
            <a:br>
              <a:rPr lang="en-US" altLang="en-US"/>
            </a:br>
            <a:r>
              <a:rPr lang="en-US" altLang="en-US"/>
              <a:t>(Verse 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a:extLst>
              <a:ext uri="{FF2B5EF4-FFF2-40B4-BE49-F238E27FC236}">
                <a16:creationId xmlns:a16="http://schemas.microsoft.com/office/drawing/2014/main" id="{75553370-646C-ADD4-8D72-9319601C0871}"/>
              </a:ext>
            </a:extLst>
          </p:cNvPr>
          <p:cNvSpPr txBox="1">
            <a:spLocks noChangeArrowheads="1"/>
          </p:cNvSpPr>
          <p:nvPr/>
        </p:nvSpPr>
        <p:spPr bwMode="auto">
          <a:xfrm>
            <a:off x="0" y="1143000"/>
            <a:ext cx="9144000" cy="3940175"/>
          </a:xfrm>
          <a:prstGeom prst="rect">
            <a:avLst/>
          </a:prstGeom>
          <a:noFill/>
          <a:ln w="9525">
            <a:noFill/>
            <a:miter lim="800000"/>
            <a:headEnd/>
            <a:tailEnd/>
          </a:ln>
          <a:effectLst>
            <a:outerShdw dist="38100" dir="18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5000" b="1" i="0" u="none" strike="noStrike" kern="1200" cap="none" spc="0" normalizeH="0" baseline="0" noProof="0">
                <a:ln>
                  <a:noFill/>
                </a:ln>
                <a:solidFill>
                  <a:srgbClr val="FFFFFF"/>
                </a:solidFill>
                <a:effectLst/>
                <a:uLnTx/>
                <a:uFillTx/>
                <a:latin typeface="Times New Roman"/>
                <a:ea typeface="+mn-ea"/>
                <a:cs typeface="+mn-cs"/>
              </a:rPr>
              <a:t>Will you risk the hostile stare</a:t>
            </a:r>
            <a:br>
              <a:rPr kumimoji="0" lang="en-US" sz="5000" b="1" i="0" u="none" strike="noStrike" kern="1200" cap="none" spc="0" normalizeH="0" baseline="0" noProof="0">
                <a:ln>
                  <a:noFill/>
                </a:ln>
                <a:solidFill>
                  <a:srgbClr val="FFFFFF"/>
                </a:solidFill>
                <a:effectLst/>
                <a:uLnTx/>
                <a:uFillTx/>
                <a:latin typeface="Times New Roman"/>
                <a:ea typeface="+mn-ea"/>
                <a:cs typeface="+mn-cs"/>
              </a:rPr>
            </a:br>
            <a:r>
              <a:rPr kumimoji="0" lang="en-US" sz="5000" b="1" i="0" u="none" strike="noStrike" kern="1200" cap="none" spc="0" normalizeH="0" baseline="0" noProof="0">
                <a:ln>
                  <a:noFill/>
                </a:ln>
                <a:solidFill>
                  <a:srgbClr val="FFFFFF"/>
                </a:solidFill>
                <a:effectLst/>
                <a:uLnTx/>
                <a:uFillTx/>
                <a:latin typeface="Times New Roman"/>
                <a:ea typeface="+mn-ea"/>
                <a:cs typeface="+mn-cs"/>
              </a:rPr>
              <a:t>should your life attract or scare?</a:t>
            </a:r>
            <a:br>
              <a:rPr kumimoji="0" lang="en-US" sz="5000" b="1" i="0" u="none" strike="noStrike" kern="1200" cap="none" spc="0" normalizeH="0" baseline="0" noProof="0">
                <a:ln>
                  <a:noFill/>
                </a:ln>
                <a:solidFill>
                  <a:srgbClr val="FFFFFF"/>
                </a:solidFill>
                <a:effectLst/>
                <a:uLnTx/>
                <a:uFillTx/>
                <a:latin typeface="Times New Roman"/>
                <a:ea typeface="+mn-ea"/>
                <a:cs typeface="+mn-cs"/>
              </a:rPr>
            </a:br>
            <a:r>
              <a:rPr kumimoji="0" lang="en-US" sz="5000" b="1" i="0" u="none" strike="noStrike" kern="1200" cap="none" spc="0" normalizeH="0" baseline="0" noProof="0">
                <a:ln>
                  <a:noFill/>
                </a:ln>
                <a:solidFill>
                  <a:srgbClr val="FFFFFF"/>
                </a:solidFill>
                <a:effectLst/>
                <a:uLnTx/>
                <a:uFillTx/>
                <a:latin typeface="Times New Roman"/>
                <a:ea typeface="+mn-ea"/>
                <a:cs typeface="+mn-cs"/>
              </a:rPr>
              <a:t>Will you let</a:t>
            </a:r>
            <a:br>
              <a:rPr kumimoji="0" lang="en-US" sz="5000" b="1" i="0" u="none" strike="noStrike" kern="1200" cap="none" spc="0" normalizeH="0" baseline="0" noProof="0">
                <a:ln>
                  <a:noFill/>
                </a:ln>
                <a:solidFill>
                  <a:srgbClr val="FFFFFF"/>
                </a:solidFill>
                <a:effectLst/>
                <a:uLnTx/>
                <a:uFillTx/>
                <a:latin typeface="Times New Roman"/>
                <a:ea typeface="+mn-ea"/>
                <a:cs typeface="+mn-cs"/>
              </a:rPr>
            </a:br>
            <a:r>
              <a:rPr kumimoji="0" lang="en-US" sz="5000" b="1" i="0" u="none" strike="noStrike" kern="1200" cap="none" spc="0" normalizeH="0" baseline="0" noProof="0">
                <a:ln>
                  <a:noFill/>
                </a:ln>
                <a:solidFill>
                  <a:srgbClr val="FFFFFF"/>
                </a:solidFill>
                <a:effectLst/>
                <a:uLnTx/>
                <a:uFillTx/>
                <a:latin typeface="Times New Roman"/>
                <a:ea typeface="+mn-ea"/>
                <a:cs typeface="+mn-cs"/>
              </a:rPr>
              <a:t>me answer prayer in you</a:t>
            </a:r>
            <a:br>
              <a:rPr kumimoji="0" lang="en-US" sz="5000" b="1" i="0" u="none" strike="noStrike" kern="1200" cap="none" spc="0" normalizeH="0" baseline="0" noProof="0">
                <a:ln>
                  <a:noFill/>
                </a:ln>
                <a:solidFill>
                  <a:srgbClr val="FFFFFF"/>
                </a:solidFill>
                <a:effectLst/>
                <a:uLnTx/>
                <a:uFillTx/>
                <a:latin typeface="Times New Roman"/>
                <a:ea typeface="+mn-ea"/>
                <a:cs typeface="+mn-cs"/>
              </a:rPr>
            </a:br>
            <a:r>
              <a:rPr kumimoji="0" lang="en-US" sz="5000" b="1" i="0" u="none" strike="noStrike" kern="1200" cap="none" spc="0" normalizeH="0" baseline="0" noProof="0">
                <a:ln>
                  <a:noFill/>
                </a:ln>
                <a:solidFill>
                  <a:srgbClr val="FFFFFF"/>
                </a:solidFill>
                <a:effectLst/>
                <a:uLnTx/>
                <a:uFillTx/>
                <a:latin typeface="Times New Roman"/>
                <a:ea typeface="+mn-ea"/>
                <a:cs typeface="+mn-cs"/>
              </a:rPr>
              <a:t>and you in me?</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a:extLst>
              <a:ext uri="{FF2B5EF4-FFF2-40B4-BE49-F238E27FC236}">
                <a16:creationId xmlns:a16="http://schemas.microsoft.com/office/drawing/2014/main" id="{F161411A-813E-7F4E-0DCE-03075745771C}"/>
              </a:ext>
            </a:extLst>
          </p:cNvPr>
          <p:cNvSpPr txBox="1">
            <a:spLocks noChangeArrowheads="1"/>
          </p:cNvSpPr>
          <p:nvPr/>
        </p:nvSpPr>
        <p:spPr bwMode="auto">
          <a:xfrm>
            <a:off x="0" y="1600200"/>
            <a:ext cx="9144000" cy="3170238"/>
          </a:xfrm>
          <a:prstGeom prst="rect">
            <a:avLst/>
          </a:prstGeom>
          <a:noFill/>
          <a:ln w="9525">
            <a:noFill/>
            <a:miter lim="800000"/>
            <a:headEnd/>
            <a:tailEnd/>
          </a:ln>
          <a:effectLst>
            <a:outerShdw dist="38100" dir="18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5000" b="1" i="0" u="none" strike="noStrike" kern="1200" cap="none" spc="0" normalizeH="0" baseline="0" noProof="0">
                <a:ln>
                  <a:noFill/>
                </a:ln>
                <a:solidFill>
                  <a:srgbClr val="FFFFFF"/>
                </a:solidFill>
                <a:effectLst/>
                <a:uLnTx/>
                <a:uFillTx/>
                <a:latin typeface="Times New Roman"/>
                <a:ea typeface="+mn-ea"/>
                <a:cs typeface="+mn-cs"/>
              </a:rPr>
              <a:t>3. Will you let the blinded see</a:t>
            </a:r>
            <a:br>
              <a:rPr kumimoji="0" lang="en-US" sz="5000" b="1" i="0" u="none" strike="noStrike" kern="1200" cap="none" spc="0" normalizeH="0" baseline="0" noProof="0">
                <a:ln>
                  <a:noFill/>
                </a:ln>
                <a:solidFill>
                  <a:srgbClr val="FFFFFF"/>
                </a:solidFill>
                <a:effectLst/>
                <a:uLnTx/>
                <a:uFillTx/>
                <a:latin typeface="Times New Roman"/>
                <a:ea typeface="+mn-ea"/>
                <a:cs typeface="+mn-cs"/>
              </a:rPr>
            </a:br>
            <a:r>
              <a:rPr kumimoji="0" lang="en-US" sz="5000" b="1" i="0" u="none" strike="noStrike" kern="1200" cap="none" spc="0" normalizeH="0" baseline="0" noProof="0">
                <a:ln>
                  <a:noFill/>
                </a:ln>
                <a:solidFill>
                  <a:srgbClr val="FFFFFF"/>
                </a:solidFill>
                <a:effectLst/>
                <a:uLnTx/>
                <a:uFillTx/>
                <a:latin typeface="Times New Roman"/>
                <a:ea typeface="+mn-ea"/>
                <a:cs typeface="+mn-cs"/>
              </a:rPr>
              <a:t>if I but call your name?</a:t>
            </a:r>
            <a:br>
              <a:rPr kumimoji="0" lang="en-US" sz="5000" b="1" i="0" u="none" strike="noStrike" kern="1200" cap="none" spc="0" normalizeH="0" baseline="0" noProof="0">
                <a:ln>
                  <a:noFill/>
                </a:ln>
                <a:solidFill>
                  <a:srgbClr val="FFFFFF"/>
                </a:solidFill>
                <a:effectLst/>
                <a:uLnTx/>
                <a:uFillTx/>
                <a:latin typeface="Times New Roman"/>
                <a:ea typeface="+mn-ea"/>
                <a:cs typeface="+mn-cs"/>
              </a:rPr>
            </a:br>
            <a:r>
              <a:rPr kumimoji="0" lang="en-US" sz="5000" b="1" i="0" u="none" strike="noStrike" kern="1200" cap="none" spc="0" normalizeH="0" baseline="0" noProof="0">
                <a:ln>
                  <a:noFill/>
                </a:ln>
                <a:solidFill>
                  <a:srgbClr val="FFFFFF"/>
                </a:solidFill>
                <a:effectLst/>
                <a:uLnTx/>
                <a:uFillTx/>
                <a:latin typeface="Times New Roman"/>
                <a:ea typeface="+mn-ea"/>
                <a:cs typeface="+mn-cs"/>
              </a:rPr>
              <a:t>Will you set the prisoners free</a:t>
            </a:r>
            <a:br>
              <a:rPr kumimoji="0" lang="en-US" sz="5000" b="1" i="0" u="none" strike="noStrike" kern="1200" cap="none" spc="0" normalizeH="0" baseline="0" noProof="0">
                <a:ln>
                  <a:noFill/>
                </a:ln>
                <a:solidFill>
                  <a:srgbClr val="FFFFFF"/>
                </a:solidFill>
                <a:effectLst/>
                <a:uLnTx/>
                <a:uFillTx/>
                <a:latin typeface="Times New Roman"/>
                <a:ea typeface="+mn-ea"/>
                <a:cs typeface="+mn-cs"/>
              </a:rPr>
            </a:br>
            <a:r>
              <a:rPr kumimoji="0" lang="en-US" sz="5000" b="1" i="0" u="none" strike="noStrike" kern="1200" cap="none" spc="0" normalizeH="0" baseline="0" noProof="0">
                <a:ln>
                  <a:noFill/>
                </a:ln>
                <a:solidFill>
                  <a:srgbClr val="FFFFFF"/>
                </a:solidFill>
                <a:effectLst/>
                <a:uLnTx/>
                <a:uFillTx/>
                <a:latin typeface="Times New Roman"/>
                <a:ea typeface="+mn-ea"/>
                <a:cs typeface="+mn-cs"/>
              </a:rPr>
              <a:t>and never be the same?</a:t>
            </a:r>
          </a:p>
        </p:txBody>
      </p:sp>
      <p:sp>
        <p:nvSpPr>
          <p:cNvPr id="7171" name="Rectangle 3">
            <a:extLst>
              <a:ext uri="{FF2B5EF4-FFF2-40B4-BE49-F238E27FC236}">
                <a16:creationId xmlns:a16="http://schemas.microsoft.com/office/drawing/2014/main" id="{4A3D9130-0BE9-8491-FC07-A5A7A521FD18}"/>
              </a:ext>
            </a:extLst>
          </p:cNvPr>
          <p:cNvSpPr>
            <a:spLocks noGrp="1" noChangeArrowheads="1"/>
          </p:cNvSpPr>
          <p:nvPr>
            <p:ph type="title" idx="4294967295"/>
          </p:nvPr>
        </p:nvSpPr>
        <p:spPr>
          <a:xfrm>
            <a:off x="685800" y="-1676400"/>
            <a:ext cx="7772400" cy="1143000"/>
          </a:xfrm>
        </p:spPr>
        <p:txBody>
          <a:bodyPr/>
          <a:lstStyle/>
          <a:p>
            <a:pPr eaLnBrk="1" hangingPunct="1"/>
            <a:r>
              <a:rPr lang="en-US" altLang="en-US"/>
              <a:t>The Summons </a:t>
            </a:r>
            <a:br>
              <a:rPr lang="en-US" altLang="en-US"/>
            </a:br>
            <a:r>
              <a:rPr lang="en-US" altLang="en-US"/>
              <a:t>(Verse 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a:extLst>
              <a:ext uri="{FF2B5EF4-FFF2-40B4-BE49-F238E27FC236}">
                <a16:creationId xmlns:a16="http://schemas.microsoft.com/office/drawing/2014/main" id="{D293483C-52D2-C24F-513C-433DB7A339CF}"/>
              </a:ext>
            </a:extLst>
          </p:cNvPr>
          <p:cNvSpPr txBox="1">
            <a:spLocks noChangeArrowheads="1"/>
          </p:cNvSpPr>
          <p:nvPr/>
        </p:nvSpPr>
        <p:spPr bwMode="auto">
          <a:xfrm>
            <a:off x="0" y="1143000"/>
            <a:ext cx="9144000" cy="3940175"/>
          </a:xfrm>
          <a:prstGeom prst="rect">
            <a:avLst/>
          </a:prstGeom>
          <a:noFill/>
          <a:ln w="9525">
            <a:noFill/>
            <a:miter lim="800000"/>
            <a:headEnd/>
            <a:tailEnd/>
          </a:ln>
          <a:effectLst>
            <a:outerShdw dist="38100" dir="18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5000" b="1" i="0" u="none" strike="noStrike" kern="1200" cap="none" spc="0" normalizeH="0" baseline="0" noProof="0">
                <a:ln>
                  <a:noFill/>
                </a:ln>
                <a:solidFill>
                  <a:srgbClr val="FFFFFF"/>
                </a:solidFill>
                <a:effectLst/>
                <a:uLnTx/>
                <a:uFillTx/>
                <a:latin typeface="Times New Roman"/>
                <a:ea typeface="+mn-ea"/>
                <a:cs typeface="+mn-cs"/>
              </a:rPr>
              <a:t>Will you kiss the leper clean,</a:t>
            </a:r>
            <a:br>
              <a:rPr kumimoji="0" lang="en-US" sz="5000" b="1" i="0" u="none" strike="noStrike" kern="1200" cap="none" spc="0" normalizeH="0" baseline="0" noProof="0">
                <a:ln>
                  <a:noFill/>
                </a:ln>
                <a:solidFill>
                  <a:srgbClr val="FFFFFF"/>
                </a:solidFill>
                <a:effectLst/>
                <a:uLnTx/>
                <a:uFillTx/>
                <a:latin typeface="Times New Roman"/>
                <a:ea typeface="+mn-ea"/>
                <a:cs typeface="+mn-cs"/>
              </a:rPr>
            </a:br>
            <a:r>
              <a:rPr kumimoji="0" lang="en-US" sz="5000" b="1" i="0" u="none" strike="noStrike" kern="1200" cap="none" spc="0" normalizeH="0" baseline="0" noProof="0">
                <a:ln>
                  <a:noFill/>
                </a:ln>
                <a:solidFill>
                  <a:srgbClr val="FFFFFF"/>
                </a:solidFill>
                <a:effectLst/>
                <a:uLnTx/>
                <a:uFillTx/>
                <a:latin typeface="Times New Roman"/>
                <a:ea typeface="+mn-ea"/>
                <a:cs typeface="+mn-cs"/>
              </a:rPr>
              <a:t>and do such as this unseen,</a:t>
            </a:r>
            <a:br>
              <a:rPr kumimoji="0" lang="en-US" sz="5000" b="1" i="0" u="none" strike="noStrike" kern="1200" cap="none" spc="0" normalizeH="0" baseline="0" noProof="0">
                <a:ln>
                  <a:noFill/>
                </a:ln>
                <a:solidFill>
                  <a:srgbClr val="FFFFFF"/>
                </a:solidFill>
                <a:effectLst/>
                <a:uLnTx/>
                <a:uFillTx/>
                <a:latin typeface="Times New Roman"/>
                <a:ea typeface="+mn-ea"/>
                <a:cs typeface="+mn-cs"/>
              </a:rPr>
            </a:br>
            <a:r>
              <a:rPr kumimoji="0" lang="en-US" sz="5000" b="1" i="0" u="none" strike="noStrike" kern="1200" cap="none" spc="0" normalizeH="0" baseline="0" noProof="0">
                <a:ln>
                  <a:noFill/>
                </a:ln>
                <a:solidFill>
                  <a:srgbClr val="FFFFFF"/>
                </a:solidFill>
                <a:effectLst/>
                <a:uLnTx/>
                <a:uFillTx/>
                <a:latin typeface="Times New Roman"/>
                <a:ea typeface="+mn-ea"/>
                <a:cs typeface="+mn-cs"/>
              </a:rPr>
              <a:t>and admit to</a:t>
            </a:r>
            <a:br>
              <a:rPr kumimoji="0" lang="en-US" sz="5000" b="1" i="0" u="none" strike="noStrike" kern="1200" cap="none" spc="0" normalizeH="0" baseline="0" noProof="0">
                <a:ln>
                  <a:noFill/>
                </a:ln>
                <a:solidFill>
                  <a:srgbClr val="FFFFFF"/>
                </a:solidFill>
                <a:effectLst/>
                <a:uLnTx/>
                <a:uFillTx/>
                <a:latin typeface="Times New Roman"/>
                <a:ea typeface="+mn-ea"/>
                <a:cs typeface="+mn-cs"/>
              </a:rPr>
            </a:br>
            <a:r>
              <a:rPr kumimoji="0" lang="en-US" sz="5000" b="1" i="0" u="none" strike="noStrike" kern="1200" cap="none" spc="0" normalizeH="0" baseline="0" noProof="0">
                <a:ln>
                  <a:noFill/>
                </a:ln>
                <a:solidFill>
                  <a:srgbClr val="FFFFFF"/>
                </a:solidFill>
                <a:effectLst/>
                <a:uLnTx/>
                <a:uFillTx/>
                <a:latin typeface="Times New Roman"/>
                <a:ea typeface="+mn-ea"/>
                <a:cs typeface="+mn-cs"/>
              </a:rPr>
              <a:t>what I mean in you</a:t>
            </a:r>
            <a:br>
              <a:rPr kumimoji="0" lang="en-US" sz="5000" b="1" i="0" u="none" strike="noStrike" kern="1200" cap="none" spc="0" normalizeH="0" baseline="0" noProof="0">
                <a:ln>
                  <a:noFill/>
                </a:ln>
                <a:solidFill>
                  <a:srgbClr val="FFFFFF"/>
                </a:solidFill>
                <a:effectLst/>
                <a:uLnTx/>
                <a:uFillTx/>
                <a:latin typeface="Times New Roman"/>
                <a:ea typeface="+mn-ea"/>
                <a:cs typeface="+mn-cs"/>
              </a:rPr>
            </a:br>
            <a:r>
              <a:rPr kumimoji="0" lang="en-US" sz="5000" b="1" i="0" u="none" strike="noStrike" kern="1200" cap="none" spc="0" normalizeH="0" baseline="0" noProof="0">
                <a:ln>
                  <a:noFill/>
                </a:ln>
                <a:solidFill>
                  <a:srgbClr val="FFFFFF"/>
                </a:solidFill>
                <a:effectLst/>
                <a:uLnTx/>
                <a:uFillTx/>
                <a:latin typeface="Times New Roman"/>
                <a:ea typeface="+mn-ea"/>
                <a:cs typeface="+mn-cs"/>
              </a:rPr>
              <a:t>and you in me?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a:extLst>
              <a:ext uri="{FF2B5EF4-FFF2-40B4-BE49-F238E27FC236}">
                <a16:creationId xmlns:a16="http://schemas.microsoft.com/office/drawing/2014/main" id="{249169AA-3D55-A009-AD38-FB9F941D0207}"/>
              </a:ext>
            </a:extLst>
          </p:cNvPr>
          <p:cNvSpPr txBox="1">
            <a:spLocks noChangeArrowheads="1"/>
          </p:cNvSpPr>
          <p:nvPr/>
        </p:nvSpPr>
        <p:spPr bwMode="auto">
          <a:xfrm>
            <a:off x="0" y="1096963"/>
            <a:ext cx="9144000" cy="3940175"/>
          </a:xfrm>
          <a:prstGeom prst="rect">
            <a:avLst/>
          </a:prstGeom>
          <a:noFill/>
          <a:ln w="9525">
            <a:noFill/>
            <a:miter lim="800000"/>
            <a:headEnd/>
            <a:tailEnd/>
          </a:ln>
          <a:effectLst>
            <a:outerShdw dist="38100" dir="18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5000" b="1" i="0" u="none" strike="noStrike" kern="1200" cap="none" spc="0" normalizeH="0" baseline="0" noProof="0">
                <a:ln>
                  <a:noFill/>
                </a:ln>
                <a:solidFill>
                  <a:srgbClr val="FFFFFF"/>
                </a:solidFill>
                <a:effectLst/>
                <a:uLnTx/>
                <a:uFillTx/>
                <a:latin typeface="Times New Roman"/>
                <a:ea typeface="+mn-ea"/>
                <a:cs typeface="+mn-cs"/>
              </a:rPr>
              <a:t>4. Will you love</a:t>
            </a:r>
            <a:br>
              <a:rPr kumimoji="0" lang="en-US" sz="5000" b="1" i="0" u="none" strike="noStrike" kern="1200" cap="none" spc="0" normalizeH="0" baseline="0" noProof="0">
                <a:ln>
                  <a:noFill/>
                </a:ln>
                <a:solidFill>
                  <a:srgbClr val="FFFFFF"/>
                </a:solidFill>
                <a:effectLst/>
                <a:uLnTx/>
                <a:uFillTx/>
                <a:latin typeface="Times New Roman"/>
                <a:ea typeface="+mn-ea"/>
                <a:cs typeface="+mn-cs"/>
              </a:rPr>
            </a:br>
            <a:r>
              <a:rPr kumimoji="0" lang="en-US" sz="5000" b="1" i="0" u="none" strike="noStrike" kern="1200" cap="none" spc="0" normalizeH="0" baseline="0" noProof="0">
                <a:ln>
                  <a:noFill/>
                </a:ln>
                <a:solidFill>
                  <a:srgbClr val="FFFFFF"/>
                </a:solidFill>
                <a:effectLst/>
                <a:uLnTx/>
                <a:uFillTx/>
                <a:latin typeface="Times New Roman"/>
                <a:ea typeface="+mn-ea"/>
                <a:cs typeface="+mn-cs"/>
              </a:rPr>
              <a:t>the “you” you hide</a:t>
            </a:r>
            <a:br>
              <a:rPr kumimoji="0" lang="en-US" sz="5000" b="1" i="0" u="none" strike="noStrike" kern="1200" cap="none" spc="0" normalizeH="0" baseline="0" noProof="0">
                <a:ln>
                  <a:noFill/>
                </a:ln>
                <a:solidFill>
                  <a:srgbClr val="FFFFFF"/>
                </a:solidFill>
                <a:effectLst/>
                <a:uLnTx/>
                <a:uFillTx/>
                <a:latin typeface="Times New Roman"/>
                <a:ea typeface="+mn-ea"/>
                <a:cs typeface="+mn-cs"/>
              </a:rPr>
            </a:br>
            <a:r>
              <a:rPr kumimoji="0" lang="en-US" sz="5000" b="1" i="0" u="none" strike="noStrike" kern="1200" cap="none" spc="0" normalizeH="0" baseline="0" noProof="0">
                <a:ln>
                  <a:noFill/>
                </a:ln>
                <a:solidFill>
                  <a:srgbClr val="FFFFFF"/>
                </a:solidFill>
                <a:effectLst/>
                <a:uLnTx/>
                <a:uFillTx/>
                <a:latin typeface="Times New Roman"/>
                <a:ea typeface="+mn-ea"/>
                <a:cs typeface="+mn-cs"/>
              </a:rPr>
              <a:t>if I but call your name?</a:t>
            </a:r>
            <a:br>
              <a:rPr kumimoji="0" lang="en-US" sz="5000" b="1" i="0" u="none" strike="noStrike" kern="1200" cap="none" spc="0" normalizeH="0" baseline="0" noProof="0">
                <a:ln>
                  <a:noFill/>
                </a:ln>
                <a:solidFill>
                  <a:srgbClr val="FFFFFF"/>
                </a:solidFill>
                <a:effectLst/>
                <a:uLnTx/>
                <a:uFillTx/>
                <a:latin typeface="Times New Roman"/>
                <a:ea typeface="+mn-ea"/>
                <a:cs typeface="+mn-cs"/>
              </a:rPr>
            </a:br>
            <a:r>
              <a:rPr kumimoji="0" lang="en-US" sz="5000" b="1" i="0" u="none" strike="noStrike" kern="1200" cap="none" spc="0" normalizeH="0" baseline="0" noProof="0">
                <a:ln>
                  <a:noFill/>
                </a:ln>
                <a:solidFill>
                  <a:srgbClr val="FFFFFF"/>
                </a:solidFill>
                <a:effectLst/>
                <a:uLnTx/>
                <a:uFillTx/>
                <a:latin typeface="Times New Roman"/>
                <a:ea typeface="+mn-ea"/>
                <a:cs typeface="+mn-cs"/>
              </a:rPr>
              <a:t>Will you quell the fear inside</a:t>
            </a:r>
            <a:br>
              <a:rPr kumimoji="0" lang="en-US" sz="5000" b="1" i="0" u="none" strike="noStrike" kern="1200" cap="none" spc="0" normalizeH="0" baseline="0" noProof="0">
                <a:ln>
                  <a:noFill/>
                </a:ln>
                <a:solidFill>
                  <a:srgbClr val="FFFFFF"/>
                </a:solidFill>
                <a:effectLst/>
                <a:uLnTx/>
                <a:uFillTx/>
                <a:latin typeface="Times New Roman"/>
                <a:ea typeface="+mn-ea"/>
                <a:cs typeface="+mn-cs"/>
              </a:rPr>
            </a:br>
            <a:r>
              <a:rPr kumimoji="0" lang="en-US" sz="5000" b="1" i="0" u="none" strike="noStrike" kern="1200" cap="none" spc="0" normalizeH="0" baseline="0" noProof="0">
                <a:ln>
                  <a:noFill/>
                </a:ln>
                <a:solidFill>
                  <a:srgbClr val="FFFFFF"/>
                </a:solidFill>
                <a:effectLst/>
                <a:uLnTx/>
                <a:uFillTx/>
                <a:latin typeface="Times New Roman"/>
                <a:ea typeface="+mn-ea"/>
                <a:cs typeface="+mn-cs"/>
              </a:rPr>
              <a:t>and never be the same?</a:t>
            </a:r>
          </a:p>
        </p:txBody>
      </p:sp>
      <p:sp>
        <p:nvSpPr>
          <p:cNvPr id="9219" name="Rectangle 3">
            <a:extLst>
              <a:ext uri="{FF2B5EF4-FFF2-40B4-BE49-F238E27FC236}">
                <a16:creationId xmlns:a16="http://schemas.microsoft.com/office/drawing/2014/main" id="{EF0D342A-99F2-C859-1559-FA7CD827FFDA}"/>
              </a:ext>
            </a:extLst>
          </p:cNvPr>
          <p:cNvSpPr>
            <a:spLocks noGrp="1" noChangeArrowheads="1"/>
          </p:cNvSpPr>
          <p:nvPr>
            <p:ph type="title" idx="4294967295"/>
          </p:nvPr>
        </p:nvSpPr>
        <p:spPr>
          <a:xfrm>
            <a:off x="685800" y="-1676400"/>
            <a:ext cx="7772400" cy="1143000"/>
          </a:xfrm>
        </p:spPr>
        <p:txBody>
          <a:bodyPr/>
          <a:lstStyle/>
          <a:p>
            <a:pPr eaLnBrk="1" hangingPunct="1"/>
            <a:r>
              <a:rPr lang="en-US" altLang="en-US"/>
              <a:t>The Summons </a:t>
            </a:r>
            <a:br>
              <a:rPr lang="en-US" altLang="en-US"/>
            </a:br>
            <a:r>
              <a:rPr lang="en-US" altLang="en-US"/>
              <a:t>(Verse 4)</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a:extLst>
              <a:ext uri="{FF2B5EF4-FFF2-40B4-BE49-F238E27FC236}">
                <a16:creationId xmlns:a16="http://schemas.microsoft.com/office/drawing/2014/main" id="{489A8E68-3786-3349-6FF7-4288C61AF7CD}"/>
              </a:ext>
            </a:extLst>
          </p:cNvPr>
          <p:cNvSpPr txBox="1">
            <a:spLocks noChangeArrowheads="1"/>
          </p:cNvSpPr>
          <p:nvPr/>
        </p:nvSpPr>
        <p:spPr bwMode="auto">
          <a:xfrm>
            <a:off x="0" y="715963"/>
            <a:ext cx="9144000" cy="4708525"/>
          </a:xfrm>
          <a:prstGeom prst="rect">
            <a:avLst/>
          </a:prstGeom>
          <a:noFill/>
          <a:ln w="9525">
            <a:noFill/>
            <a:miter lim="800000"/>
            <a:headEnd/>
            <a:tailEnd/>
          </a:ln>
          <a:effectLst>
            <a:outerShdw dist="38100" dir="18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5000" b="1" i="0" u="none" strike="noStrike" kern="1200" cap="none" spc="0" normalizeH="0" baseline="0" noProof="0">
                <a:ln>
                  <a:noFill/>
                </a:ln>
                <a:solidFill>
                  <a:srgbClr val="FFFFFF"/>
                </a:solidFill>
                <a:effectLst/>
                <a:uLnTx/>
                <a:uFillTx/>
                <a:latin typeface="Times New Roman"/>
                <a:ea typeface="+mn-ea"/>
                <a:cs typeface="+mn-cs"/>
              </a:rPr>
              <a:t>Will you use the</a:t>
            </a:r>
            <a:br>
              <a:rPr kumimoji="0" lang="en-US" sz="5000" b="1" i="0" u="none" strike="noStrike" kern="1200" cap="none" spc="0" normalizeH="0" baseline="0" noProof="0">
                <a:ln>
                  <a:noFill/>
                </a:ln>
                <a:solidFill>
                  <a:srgbClr val="FFFFFF"/>
                </a:solidFill>
                <a:effectLst/>
                <a:uLnTx/>
                <a:uFillTx/>
                <a:latin typeface="Times New Roman"/>
                <a:ea typeface="+mn-ea"/>
                <a:cs typeface="+mn-cs"/>
              </a:rPr>
            </a:br>
            <a:r>
              <a:rPr kumimoji="0" lang="en-US" sz="5000" b="1" i="0" u="none" strike="noStrike" kern="1200" cap="none" spc="0" normalizeH="0" baseline="0" noProof="0">
                <a:ln>
                  <a:noFill/>
                </a:ln>
                <a:solidFill>
                  <a:srgbClr val="FFFFFF"/>
                </a:solidFill>
                <a:effectLst/>
                <a:uLnTx/>
                <a:uFillTx/>
                <a:latin typeface="Times New Roman"/>
                <a:ea typeface="+mn-ea"/>
                <a:cs typeface="+mn-cs"/>
              </a:rPr>
              <a:t>faith you’ve found</a:t>
            </a:r>
            <a:br>
              <a:rPr kumimoji="0" lang="en-US" sz="5000" b="1" i="0" u="none" strike="noStrike" kern="1200" cap="none" spc="0" normalizeH="0" baseline="0" noProof="0">
                <a:ln>
                  <a:noFill/>
                </a:ln>
                <a:solidFill>
                  <a:srgbClr val="FFFFFF"/>
                </a:solidFill>
                <a:effectLst/>
                <a:uLnTx/>
                <a:uFillTx/>
                <a:latin typeface="Times New Roman"/>
                <a:ea typeface="+mn-ea"/>
                <a:cs typeface="+mn-cs"/>
              </a:rPr>
            </a:br>
            <a:r>
              <a:rPr kumimoji="0" lang="en-US" sz="5000" b="1" i="0" u="none" strike="noStrike" kern="1200" cap="none" spc="0" normalizeH="0" baseline="0" noProof="0">
                <a:ln>
                  <a:noFill/>
                </a:ln>
                <a:solidFill>
                  <a:srgbClr val="FFFFFF"/>
                </a:solidFill>
                <a:effectLst/>
                <a:uLnTx/>
                <a:uFillTx/>
                <a:latin typeface="Times New Roman"/>
                <a:ea typeface="+mn-ea"/>
                <a:cs typeface="+mn-cs"/>
              </a:rPr>
              <a:t>to reshape the world around,</a:t>
            </a:r>
            <a:br>
              <a:rPr kumimoji="0" lang="en-US" sz="5000" b="1" i="0" u="none" strike="noStrike" kern="1200" cap="none" spc="0" normalizeH="0" baseline="0" noProof="0">
                <a:ln>
                  <a:noFill/>
                </a:ln>
                <a:solidFill>
                  <a:srgbClr val="FFFFFF"/>
                </a:solidFill>
                <a:effectLst/>
                <a:uLnTx/>
                <a:uFillTx/>
                <a:latin typeface="Times New Roman"/>
                <a:ea typeface="+mn-ea"/>
                <a:cs typeface="+mn-cs"/>
              </a:rPr>
            </a:br>
            <a:r>
              <a:rPr kumimoji="0" lang="en-US" sz="5000" b="1" i="0" u="none" strike="noStrike" kern="1200" cap="none" spc="0" normalizeH="0" baseline="0" noProof="0">
                <a:ln>
                  <a:noFill/>
                </a:ln>
                <a:solidFill>
                  <a:srgbClr val="FFFFFF"/>
                </a:solidFill>
                <a:effectLst/>
                <a:uLnTx/>
                <a:uFillTx/>
                <a:latin typeface="Times New Roman"/>
                <a:ea typeface="+mn-ea"/>
                <a:cs typeface="+mn-cs"/>
              </a:rPr>
              <a:t>through my sight and</a:t>
            </a:r>
            <a:br>
              <a:rPr kumimoji="0" lang="en-US" sz="5000" b="1" i="0" u="none" strike="noStrike" kern="1200" cap="none" spc="0" normalizeH="0" baseline="0" noProof="0">
                <a:ln>
                  <a:noFill/>
                </a:ln>
                <a:solidFill>
                  <a:srgbClr val="FFFFFF"/>
                </a:solidFill>
                <a:effectLst/>
                <a:uLnTx/>
                <a:uFillTx/>
                <a:latin typeface="Times New Roman"/>
                <a:ea typeface="+mn-ea"/>
                <a:cs typeface="+mn-cs"/>
              </a:rPr>
            </a:br>
            <a:r>
              <a:rPr kumimoji="0" lang="en-US" sz="5000" b="1" i="0" u="none" strike="noStrike" kern="1200" cap="none" spc="0" normalizeH="0" baseline="0" noProof="0">
                <a:ln>
                  <a:noFill/>
                </a:ln>
                <a:solidFill>
                  <a:srgbClr val="FFFFFF"/>
                </a:solidFill>
                <a:effectLst/>
                <a:uLnTx/>
                <a:uFillTx/>
                <a:latin typeface="Times New Roman"/>
                <a:ea typeface="+mn-ea"/>
                <a:cs typeface="+mn-cs"/>
              </a:rPr>
              <a:t>touch and sound in you</a:t>
            </a:r>
            <a:br>
              <a:rPr kumimoji="0" lang="en-US" sz="5000" b="1" i="0" u="none" strike="noStrike" kern="1200" cap="none" spc="0" normalizeH="0" baseline="0" noProof="0">
                <a:ln>
                  <a:noFill/>
                </a:ln>
                <a:solidFill>
                  <a:srgbClr val="FFFFFF"/>
                </a:solidFill>
                <a:effectLst/>
                <a:uLnTx/>
                <a:uFillTx/>
                <a:latin typeface="Times New Roman"/>
                <a:ea typeface="+mn-ea"/>
                <a:cs typeface="+mn-cs"/>
              </a:rPr>
            </a:br>
            <a:r>
              <a:rPr kumimoji="0" lang="en-US" sz="5000" b="1" i="0" u="none" strike="noStrike" kern="1200" cap="none" spc="0" normalizeH="0" baseline="0" noProof="0">
                <a:ln>
                  <a:noFill/>
                </a:ln>
                <a:solidFill>
                  <a:srgbClr val="FFFFFF"/>
                </a:solidFill>
                <a:effectLst/>
                <a:uLnTx/>
                <a:uFillTx/>
                <a:latin typeface="Times New Roman"/>
                <a:ea typeface="+mn-ea"/>
                <a:cs typeface="+mn-cs"/>
              </a:rPr>
              <a:t>and you in me?</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1026">
            <a:extLst>
              <a:ext uri="{FF2B5EF4-FFF2-40B4-BE49-F238E27FC236}">
                <a16:creationId xmlns:a16="http://schemas.microsoft.com/office/drawing/2014/main" id="{49F82E6D-210D-841B-F2B9-583BDCB172FE}"/>
              </a:ext>
            </a:extLst>
          </p:cNvPr>
          <p:cNvSpPr txBox="1">
            <a:spLocks noChangeArrowheads="1"/>
          </p:cNvSpPr>
          <p:nvPr/>
        </p:nvSpPr>
        <p:spPr bwMode="auto">
          <a:xfrm>
            <a:off x="0" y="1143000"/>
            <a:ext cx="9144000" cy="3940175"/>
          </a:xfrm>
          <a:prstGeom prst="rect">
            <a:avLst/>
          </a:prstGeom>
          <a:noFill/>
          <a:ln w="9525">
            <a:noFill/>
            <a:miter lim="800000"/>
            <a:headEnd/>
            <a:tailEnd/>
          </a:ln>
          <a:effectLst>
            <a:outerShdw dist="38100" dir="18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5000" b="1" i="0" u="none" strike="noStrike" kern="1200" cap="none" spc="0" normalizeH="0" baseline="0" noProof="0">
                <a:ln>
                  <a:noFill/>
                </a:ln>
                <a:solidFill>
                  <a:srgbClr val="FFFFFF"/>
                </a:solidFill>
                <a:effectLst/>
                <a:uLnTx/>
                <a:uFillTx/>
                <a:latin typeface="Times New Roman"/>
                <a:ea typeface="+mn-ea"/>
                <a:cs typeface="+mn-cs"/>
              </a:rPr>
              <a:t>5. Lord, your summons</a:t>
            </a:r>
            <a:br>
              <a:rPr kumimoji="0" lang="en-US" sz="5000" b="1" i="0" u="none" strike="noStrike" kern="1200" cap="none" spc="0" normalizeH="0" baseline="0" noProof="0">
                <a:ln>
                  <a:noFill/>
                </a:ln>
                <a:solidFill>
                  <a:srgbClr val="FFFFFF"/>
                </a:solidFill>
                <a:effectLst/>
                <a:uLnTx/>
                <a:uFillTx/>
                <a:latin typeface="Times New Roman"/>
                <a:ea typeface="+mn-ea"/>
                <a:cs typeface="+mn-cs"/>
              </a:rPr>
            </a:br>
            <a:r>
              <a:rPr kumimoji="0" lang="en-US" sz="5000" b="1" i="0" u="none" strike="noStrike" kern="1200" cap="none" spc="0" normalizeH="0" baseline="0" noProof="0">
                <a:ln>
                  <a:noFill/>
                </a:ln>
                <a:solidFill>
                  <a:srgbClr val="FFFFFF"/>
                </a:solidFill>
                <a:effectLst/>
                <a:uLnTx/>
                <a:uFillTx/>
                <a:latin typeface="Times New Roman"/>
                <a:ea typeface="+mn-ea"/>
                <a:cs typeface="+mn-cs"/>
              </a:rPr>
              <a:t>echoes true</a:t>
            </a:r>
            <a:br>
              <a:rPr kumimoji="0" lang="en-US" sz="5000" b="1" i="0" u="none" strike="noStrike" kern="1200" cap="none" spc="0" normalizeH="0" baseline="0" noProof="0">
                <a:ln>
                  <a:noFill/>
                </a:ln>
                <a:solidFill>
                  <a:srgbClr val="FFFFFF"/>
                </a:solidFill>
                <a:effectLst/>
                <a:uLnTx/>
                <a:uFillTx/>
                <a:latin typeface="Times New Roman"/>
                <a:ea typeface="+mn-ea"/>
                <a:cs typeface="+mn-cs"/>
              </a:rPr>
            </a:br>
            <a:r>
              <a:rPr kumimoji="0" lang="en-US" sz="5000" b="1" i="0" u="none" strike="noStrike" kern="1200" cap="none" spc="0" normalizeH="0" baseline="0" noProof="0">
                <a:ln>
                  <a:noFill/>
                </a:ln>
                <a:solidFill>
                  <a:srgbClr val="FFFFFF"/>
                </a:solidFill>
                <a:effectLst/>
                <a:uLnTx/>
                <a:uFillTx/>
                <a:latin typeface="Times New Roman"/>
                <a:ea typeface="+mn-ea"/>
                <a:cs typeface="+mn-cs"/>
              </a:rPr>
              <a:t>when you but call my name.</a:t>
            </a:r>
            <a:br>
              <a:rPr kumimoji="0" lang="en-US" sz="5000" b="1" i="0" u="none" strike="noStrike" kern="1200" cap="none" spc="0" normalizeH="0" baseline="0" noProof="0">
                <a:ln>
                  <a:noFill/>
                </a:ln>
                <a:solidFill>
                  <a:srgbClr val="FFFFFF"/>
                </a:solidFill>
                <a:effectLst/>
                <a:uLnTx/>
                <a:uFillTx/>
                <a:latin typeface="Times New Roman"/>
                <a:ea typeface="+mn-ea"/>
                <a:cs typeface="+mn-cs"/>
              </a:rPr>
            </a:br>
            <a:r>
              <a:rPr kumimoji="0" lang="en-US" sz="5000" b="1" i="0" u="none" strike="noStrike" kern="1200" cap="none" spc="0" normalizeH="0" baseline="0" noProof="0">
                <a:ln>
                  <a:noFill/>
                </a:ln>
                <a:solidFill>
                  <a:srgbClr val="FFFFFF"/>
                </a:solidFill>
                <a:effectLst/>
                <a:uLnTx/>
                <a:uFillTx/>
                <a:latin typeface="Times New Roman"/>
                <a:ea typeface="+mn-ea"/>
                <a:cs typeface="+mn-cs"/>
              </a:rPr>
              <a:t>Let me turn and follow you</a:t>
            </a:r>
            <a:br>
              <a:rPr kumimoji="0" lang="en-US" sz="5000" b="1" i="0" u="none" strike="noStrike" kern="1200" cap="none" spc="0" normalizeH="0" baseline="0" noProof="0">
                <a:ln>
                  <a:noFill/>
                </a:ln>
                <a:solidFill>
                  <a:srgbClr val="FFFFFF"/>
                </a:solidFill>
                <a:effectLst/>
                <a:uLnTx/>
                <a:uFillTx/>
                <a:latin typeface="Times New Roman"/>
                <a:ea typeface="+mn-ea"/>
                <a:cs typeface="+mn-cs"/>
              </a:rPr>
            </a:br>
            <a:r>
              <a:rPr kumimoji="0" lang="en-US" sz="5000" b="1" i="0" u="none" strike="noStrike" kern="1200" cap="none" spc="0" normalizeH="0" baseline="0" noProof="0">
                <a:ln>
                  <a:noFill/>
                </a:ln>
                <a:solidFill>
                  <a:srgbClr val="FFFFFF"/>
                </a:solidFill>
                <a:effectLst/>
                <a:uLnTx/>
                <a:uFillTx/>
                <a:latin typeface="Times New Roman"/>
                <a:ea typeface="+mn-ea"/>
                <a:cs typeface="+mn-cs"/>
              </a:rPr>
              <a:t>and never be the same.</a:t>
            </a:r>
          </a:p>
        </p:txBody>
      </p:sp>
      <p:sp>
        <p:nvSpPr>
          <p:cNvPr id="11267" name="Rectangle 1027">
            <a:extLst>
              <a:ext uri="{FF2B5EF4-FFF2-40B4-BE49-F238E27FC236}">
                <a16:creationId xmlns:a16="http://schemas.microsoft.com/office/drawing/2014/main" id="{A6E13417-19D2-3D0B-7044-D0EA89A0AFD4}"/>
              </a:ext>
            </a:extLst>
          </p:cNvPr>
          <p:cNvSpPr>
            <a:spLocks noGrp="1" noChangeArrowheads="1"/>
          </p:cNvSpPr>
          <p:nvPr>
            <p:ph type="title" idx="4294967295"/>
          </p:nvPr>
        </p:nvSpPr>
        <p:spPr>
          <a:xfrm>
            <a:off x="685800" y="-1676400"/>
            <a:ext cx="7772400" cy="1143000"/>
          </a:xfrm>
        </p:spPr>
        <p:txBody>
          <a:bodyPr/>
          <a:lstStyle/>
          <a:p>
            <a:pPr eaLnBrk="1" hangingPunct="1"/>
            <a:r>
              <a:rPr lang="en-US" altLang="en-US"/>
              <a:t>The Summons </a:t>
            </a:r>
            <a:br>
              <a:rPr lang="en-US" altLang="en-US"/>
            </a:br>
            <a:r>
              <a:rPr lang="en-US" altLang="en-US"/>
              <a:t>(Verse 5)</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a:extLst>
              <a:ext uri="{FF2B5EF4-FFF2-40B4-BE49-F238E27FC236}">
                <a16:creationId xmlns:a16="http://schemas.microsoft.com/office/drawing/2014/main" id="{B9F7745C-9CF7-910E-B4C8-B9E46D1D729C}"/>
              </a:ext>
            </a:extLst>
          </p:cNvPr>
          <p:cNvSpPr txBox="1">
            <a:spLocks noChangeArrowheads="1"/>
          </p:cNvSpPr>
          <p:nvPr/>
        </p:nvSpPr>
        <p:spPr bwMode="auto">
          <a:xfrm>
            <a:off x="0" y="838200"/>
            <a:ext cx="9144000" cy="4664075"/>
          </a:xfrm>
          <a:prstGeom prst="rect">
            <a:avLst/>
          </a:prstGeom>
          <a:noFill/>
          <a:ln w="9525">
            <a:noFill/>
            <a:miter lim="800000"/>
            <a:headEnd/>
            <a:tailEnd/>
          </a:ln>
          <a:effectLst>
            <a:outerShdw dist="38100" dir="18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5000" b="1" i="0" u="none" strike="noStrike" kern="1200" cap="none" spc="0" normalizeH="0" baseline="0" noProof="0">
                <a:ln>
                  <a:noFill/>
                </a:ln>
                <a:solidFill>
                  <a:srgbClr val="FFFFFF"/>
                </a:solidFill>
                <a:effectLst/>
                <a:uLnTx/>
                <a:uFillTx/>
                <a:latin typeface="Times New Roman"/>
                <a:ea typeface="+mn-ea"/>
                <a:cs typeface="+mn-cs"/>
              </a:rPr>
              <a:t>In your company I’ll go</a:t>
            </a:r>
            <a:br>
              <a:rPr kumimoji="0" lang="en-US" sz="5000" b="1" i="0" u="none" strike="noStrike" kern="1200" cap="none" spc="0" normalizeH="0" baseline="0" noProof="0">
                <a:ln>
                  <a:noFill/>
                </a:ln>
                <a:solidFill>
                  <a:srgbClr val="FFFFFF"/>
                </a:solidFill>
                <a:effectLst/>
                <a:uLnTx/>
                <a:uFillTx/>
                <a:latin typeface="Times New Roman"/>
                <a:ea typeface="+mn-ea"/>
                <a:cs typeface="+mn-cs"/>
              </a:rPr>
            </a:br>
            <a:r>
              <a:rPr kumimoji="0" lang="en-US" sz="5000" b="1" i="0" u="none" strike="noStrike" kern="1200" cap="none" spc="0" normalizeH="0" baseline="0" noProof="0">
                <a:ln>
                  <a:noFill/>
                </a:ln>
                <a:solidFill>
                  <a:srgbClr val="FFFFFF"/>
                </a:solidFill>
                <a:effectLst/>
                <a:uLnTx/>
                <a:uFillTx/>
                <a:latin typeface="Times New Roman"/>
                <a:ea typeface="+mn-ea"/>
                <a:cs typeface="+mn-cs"/>
              </a:rPr>
              <a:t>where your love</a:t>
            </a:r>
            <a:br>
              <a:rPr kumimoji="0" lang="en-US" sz="5000" b="1" i="0" u="none" strike="noStrike" kern="1200" cap="none" spc="0" normalizeH="0" baseline="0" noProof="0">
                <a:ln>
                  <a:noFill/>
                </a:ln>
                <a:solidFill>
                  <a:srgbClr val="FFFFFF"/>
                </a:solidFill>
                <a:effectLst/>
                <a:uLnTx/>
                <a:uFillTx/>
                <a:latin typeface="Times New Roman"/>
                <a:ea typeface="+mn-ea"/>
                <a:cs typeface="+mn-cs"/>
              </a:rPr>
            </a:br>
            <a:r>
              <a:rPr kumimoji="0" lang="en-US" sz="5000" b="1" i="0" u="none" strike="noStrike" kern="1200" cap="none" spc="0" normalizeH="0" baseline="0" noProof="0">
                <a:ln>
                  <a:noFill/>
                </a:ln>
                <a:solidFill>
                  <a:srgbClr val="FFFFFF"/>
                </a:solidFill>
                <a:effectLst/>
                <a:uLnTx/>
                <a:uFillTx/>
                <a:latin typeface="Times New Roman"/>
                <a:ea typeface="+mn-ea"/>
                <a:cs typeface="+mn-cs"/>
              </a:rPr>
              <a:t>and footsteps show.</a:t>
            </a:r>
            <a:br>
              <a:rPr kumimoji="0" lang="en-US" sz="5000" b="1" i="0" u="none" strike="noStrike" kern="1200" cap="none" spc="0" normalizeH="0" baseline="0" noProof="0">
                <a:ln>
                  <a:noFill/>
                </a:ln>
                <a:solidFill>
                  <a:srgbClr val="FFFFFF"/>
                </a:solidFill>
                <a:effectLst/>
                <a:uLnTx/>
                <a:uFillTx/>
                <a:latin typeface="Times New Roman"/>
                <a:ea typeface="+mn-ea"/>
                <a:cs typeface="+mn-cs"/>
              </a:rPr>
            </a:br>
            <a:r>
              <a:rPr kumimoji="0" lang="en-US" sz="5000" b="1" i="0" u="none" strike="noStrike" kern="1200" cap="none" spc="0" normalizeH="0" baseline="0" noProof="0">
                <a:ln>
                  <a:noFill/>
                </a:ln>
                <a:solidFill>
                  <a:srgbClr val="FFFFFF"/>
                </a:solidFill>
                <a:effectLst/>
                <a:uLnTx/>
                <a:uFillTx/>
                <a:latin typeface="Times New Roman"/>
                <a:ea typeface="+mn-ea"/>
                <a:cs typeface="+mn-cs"/>
              </a:rPr>
              <a:t>Thus I’ll move</a:t>
            </a:r>
            <a:br>
              <a:rPr kumimoji="0" lang="en-US" sz="5000" b="1" i="0" u="none" strike="noStrike" kern="1200" cap="none" spc="0" normalizeH="0" baseline="0" noProof="0">
                <a:ln>
                  <a:noFill/>
                </a:ln>
                <a:solidFill>
                  <a:srgbClr val="FFFFFF"/>
                </a:solidFill>
                <a:effectLst/>
                <a:uLnTx/>
                <a:uFillTx/>
                <a:latin typeface="Times New Roman"/>
                <a:ea typeface="+mn-ea"/>
                <a:cs typeface="+mn-cs"/>
              </a:rPr>
            </a:br>
            <a:r>
              <a:rPr kumimoji="0" lang="en-US" sz="5000" b="1" i="0" u="none" strike="noStrike" kern="1200" cap="none" spc="0" normalizeH="0" baseline="0" noProof="0">
                <a:ln>
                  <a:noFill/>
                </a:ln>
                <a:solidFill>
                  <a:srgbClr val="FFFFFF"/>
                </a:solidFill>
                <a:effectLst/>
                <a:uLnTx/>
                <a:uFillTx/>
                <a:latin typeface="Times New Roman"/>
                <a:ea typeface="+mn-ea"/>
                <a:cs typeface="+mn-cs"/>
              </a:rPr>
              <a:t>and live and grow in you</a:t>
            </a:r>
            <a:br>
              <a:rPr kumimoji="0" lang="en-US" sz="5000" b="1" i="0" u="none" strike="noStrike" kern="1200" cap="none" spc="0" normalizeH="0" baseline="0" noProof="0">
                <a:ln>
                  <a:noFill/>
                </a:ln>
                <a:solidFill>
                  <a:srgbClr val="FFFFFF"/>
                </a:solidFill>
                <a:effectLst/>
                <a:uLnTx/>
                <a:uFillTx/>
                <a:latin typeface="Times New Roman"/>
                <a:ea typeface="+mn-ea"/>
                <a:cs typeface="+mn-cs"/>
              </a:rPr>
            </a:br>
            <a:r>
              <a:rPr kumimoji="0" lang="en-US" sz="5000" b="1" i="0" u="none" strike="noStrike" kern="1200" cap="none" spc="0" normalizeH="0" baseline="0" noProof="0">
                <a:ln>
                  <a:noFill/>
                </a:ln>
                <a:solidFill>
                  <a:srgbClr val="FFFFFF"/>
                </a:solidFill>
                <a:effectLst/>
                <a:uLnTx/>
                <a:uFillTx/>
                <a:latin typeface="Times New Roman"/>
                <a:ea typeface="+mn-ea"/>
                <a:cs typeface="+mn-cs"/>
              </a:rPr>
              <a:t>and you in me.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4126825C-C353-4D81-8E07-98E05DBA13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Rectangle 28">
            <a:extLst>
              <a:ext uri="{FF2B5EF4-FFF2-40B4-BE49-F238E27FC236}">
                <a16:creationId xmlns:a16="http://schemas.microsoft.com/office/drawing/2014/main" id="{C0ADCA04-5B25-4F5E-9F91-4EE56EC95B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Rectangle 30">
            <a:extLst>
              <a:ext uri="{FF2B5EF4-FFF2-40B4-BE49-F238E27FC236}">
                <a16:creationId xmlns:a16="http://schemas.microsoft.com/office/drawing/2014/main" id="{5DB20E88-3AE1-4383-86CB-932E772071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3" name="Rectangle 32">
            <a:extLst>
              <a:ext uri="{FF2B5EF4-FFF2-40B4-BE49-F238E27FC236}">
                <a16:creationId xmlns:a16="http://schemas.microsoft.com/office/drawing/2014/main" id="{D44FA37E-2ADD-4392-ABF7-BEC52F5660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3085765"/>
            <a:ext cx="8447150"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35" name="Rectangle 34">
            <a:extLst>
              <a:ext uri="{FF2B5EF4-FFF2-40B4-BE49-F238E27FC236}">
                <a16:creationId xmlns:a16="http://schemas.microsoft.com/office/drawing/2014/main" id="{E432378E-C67B-4CF2-811E-D9AB9579E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go&#10;&#10;Description automatically generated">
            <a:extLst>
              <a:ext uri="{FF2B5EF4-FFF2-40B4-BE49-F238E27FC236}">
                <a16:creationId xmlns:a16="http://schemas.microsoft.com/office/drawing/2014/main" id="{D4267D72-86DC-4699-9C84-EF35492A0DA0}"/>
              </a:ext>
            </a:extLst>
          </p:cNvPr>
          <p:cNvPicPr>
            <a:picLocks noChangeAspect="1"/>
          </p:cNvPicPr>
          <p:nvPr/>
        </p:nvPicPr>
        <p:blipFill rotWithShape="1">
          <a:blip r:embed="rId2">
            <a:extLst>
              <a:ext uri="{28A0092B-C50C-407E-A947-70E740481C1C}">
                <a14:useLocalDpi xmlns:a14="http://schemas.microsoft.com/office/drawing/2010/main" val="0"/>
              </a:ext>
            </a:extLst>
          </a:blip>
          <a:srcRect t="424" r="-1" b="30008"/>
          <a:stretch/>
        </p:blipFill>
        <p:spPr>
          <a:xfrm>
            <a:off x="334899" y="641102"/>
            <a:ext cx="2777492" cy="3465902"/>
          </a:xfrm>
          <a:prstGeom prst="rect">
            <a:avLst/>
          </a:prstGeom>
        </p:spPr>
      </p:pic>
      <p:grpSp>
        <p:nvGrpSpPr>
          <p:cNvPr id="37" name="Group 36">
            <a:extLst>
              <a:ext uri="{FF2B5EF4-FFF2-40B4-BE49-F238E27FC236}">
                <a16:creationId xmlns:a16="http://schemas.microsoft.com/office/drawing/2014/main" id="{9828843F-E496-4F5F-A941-33BE9F2EFC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4899" y="453643"/>
            <a:ext cx="8474201" cy="5936922"/>
            <a:chOff x="446533" y="453643"/>
            <a:chExt cx="11298934" cy="5936922"/>
          </a:xfrm>
        </p:grpSpPr>
        <p:sp>
          <p:nvSpPr>
            <p:cNvPr id="38" name="Rectangle 37">
              <a:extLst>
                <a:ext uri="{FF2B5EF4-FFF2-40B4-BE49-F238E27FC236}">
                  <a16:creationId xmlns:a16="http://schemas.microsoft.com/office/drawing/2014/main" id="{BFD7D01C-EBFF-4843-AFB4-AAF9248C3B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3" y="4199467"/>
              <a:ext cx="11296733" cy="21910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Rectangle 38">
              <a:extLst>
                <a:ext uri="{FF2B5EF4-FFF2-40B4-BE49-F238E27FC236}">
                  <a16:creationId xmlns:a16="http://schemas.microsoft.com/office/drawing/2014/main" id="{A2438EB3-F9AB-47D8-A3C4-1DD3D4A932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0" name="Rectangle 39">
              <a:extLst>
                <a:ext uri="{FF2B5EF4-FFF2-40B4-BE49-F238E27FC236}">
                  <a16:creationId xmlns:a16="http://schemas.microsoft.com/office/drawing/2014/main" id="{91237BAB-80E3-450D-8711-FA5DB5542D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1" name="Rectangle 40">
              <a:extLst>
                <a:ext uri="{FF2B5EF4-FFF2-40B4-BE49-F238E27FC236}">
                  <a16:creationId xmlns:a16="http://schemas.microsoft.com/office/drawing/2014/main" id="{21D5EA71-EE9A-4419-B82F-C7E2D6FBCD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3" name="TextBox 2">
            <a:extLst>
              <a:ext uri="{FF2B5EF4-FFF2-40B4-BE49-F238E27FC236}">
                <a16:creationId xmlns:a16="http://schemas.microsoft.com/office/drawing/2014/main" id="{CAD80C6C-8F60-313A-7D24-C6E348BE5387}"/>
              </a:ext>
            </a:extLst>
          </p:cNvPr>
          <p:cNvSpPr txBox="1"/>
          <p:nvPr/>
        </p:nvSpPr>
        <p:spPr>
          <a:xfrm>
            <a:off x="435893" y="4334837"/>
            <a:ext cx="8245162" cy="1140874"/>
          </a:xfrm>
          <a:prstGeom prst="rect">
            <a:avLst/>
          </a:prstGeom>
        </p:spPr>
        <p:txBody>
          <a:bodyPr vert="horz" lIns="91440" tIns="45720" rIns="91440" bIns="45720" rtlCol="0" anchor="b">
            <a:normAutofit/>
          </a:bodyPr>
          <a:lstStyle/>
          <a:p>
            <a:pPr algn="ctr">
              <a:spcBef>
                <a:spcPct val="0"/>
              </a:spcBef>
              <a:spcAft>
                <a:spcPts val="600"/>
              </a:spcAft>
            </a:pPr>
            <a:r>
              <a:rPr lang="en-US" sz="4800" u="sng" cap="all" dirty="0">
                <a:solidFill>
                  <a:schemeClr val="bg1"/>
                </a:solidFill>
                <a:effectLst/>
                <a:latin typeface="Arial" panose="020B0604020202020204" pitchFamily="34" charset="0"/>
                <a:ea typeface="+mj-ea"/>
                <a:cs typeface="Arial" panose="020B0604020202020204" pitchFamily="34" charset="0"/>
              </a:rPr>
              <a:t>BENEDICTION</a:t>
            </a:r>
            <a:endParaRPr lang="en-US" sz="4800" u="sng" cap="all" dirty="0">
              <a:solidFill>
                <a:schemeClr val="bg1"/>
              </a:solidFill>
              <a:latin typeface="Arial" panose="020B0604020202020204" pitchFamily="34" charset="0"/>
              <a:ea typeface="+mj-ea"/>
              <a:cs typeface="Arial" panose="020B0604020202020204" pitchFamily="34" charset="0"/>
            </a:endParaRPr>
          </a:p>
        </p:txBody>
      </p:sp>
      <p:pic>
        <p:nvPicPr>
          <p:cNvPr id="4" name="Picture 3" descr="A group of people holding hands together&#10;&#10;Description automatically generated">
            <a:extLst>
              <a:ext uri="{FF2B5EF4-FFF2-40B4-BE49-F238E27FC236}">
                <a16:creationId xmlns:a16="http://schemas.microsoft.com/office/drawing/2014/main" id="{381E1199-112D-1475-BF0F-657E182D890E}"/>
              </a:ext>
            </a:extLst>
          </p:cNvPr>
          <p:cNvPicPr>
            <a:picLocks noChangeAspect="1"/>
          </p:cNvPicPr>
          <p:nvPr/>
        </p:nvPicPr>
        <p:blipFill rotWithShape="1">
          <a:blip r:embed="rId3"/>
          <a:srcRect t="9734" r="3" b="23628"/>
          <a:stretch/>
        </p:blipFill>
        <p:spPr>
          <a:xfrm>
            <a:off x="3181372" y="641102"/>
            <a:ext cx="5622634" cy="3465902"/>
          </a:xfrm>
          <a:prstGeom prst="rect">
            <a:avLst/>
          </a:prstGeom>
        </p:spPr>
      </p:pic>
    </p:spTree>
    <p:extLst>
      <p:ext uri="{BB962C8B-B14F-4D97-AF65-F5344CB8AC3E}">
        <p14:creationId xmlns:p14="http://schemas.microsoft.com/office/powerpoint/2010/main" val="275119282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654D6F1E-E898-4043-9FED-20E8EC08AD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65" y="0"/>
            <a:ext cx="523215" cy="1047710"/>
          </a:xfrm>
          <a:prstGeom prst="rect">
            <a:avLst/>
          </a:prstGeom>
        </p:spPr>
      </p:pic>
      <p:sp>
        <p:nvSpPr>
          <p:cNvPr id="2" name="TextBox 1">
            <a:extLst>
              <a:ext uri="{FF2B5EF4-FFF2-40B4-BE49-F238E27FC236}">
                <a16:creationId xmlns:a16="http://schemas.microsoft.com/office/drawing/2014/main" id="{647074C5-821C-7855-67E4-F17B7A7E2A7A}"/>
              </a:ext>
            </a:extLst>
          </p:cNvPr>
          <p:cNvSpPr txBox="1"/>
          <p:nvPr/>
        </p:nvSpPr>
        <p:spPr>
          <a:xfrm>
            <a:off x="294973" y="1877818"/>
            <a:ext cx="8702724" cy="4524315"/>
          </a:xfrm>
          <a:prstGeom prst="rect">
            <a:avLst/>
          </a:prstGeom>
          <a:noFill/>
        </p:spPr>
        <p:txBody>
          <a:bodyPr wrap="square">
            <a:spAutoFit/>
          </a:bodyPr>
          <a:lstStyle/>
          <a:p>
            <a:r>
              <a:rPr lang="en-US" sz="3600" b="1" dirty="0">
                <a:latin typeface="Arial" panose="020B0604020202020204" pitchFamily="34" charset="0"/>
                <a:cs typeface="Arial" panose="020B0604020202020204" pitchFamily="34" charset="0"/>
              </a:rPr>
              <a:t>May we secure the cords of kindness and the bands of love on the path forward. May we clothe ourselves in cloaks of renewal, building the realm of God here on earth. May we celebrate the steadfast love of God and embracing Christ's presence. Surely God journeys with us forever. Amen!</a:t>
            </a:r>
          </a:p>
        </p:txBody>
      </p:sp>
    </p:spTree>
    <p:extLst>
      <p:ext uri="{BB962C8B-B14F-4D97-AF65-F5344CB8AC3E}">
        <p14:creationId xmlns:p14="http://schemas.microsoft.com/office/powerpoint/2010/main" val="1795617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a:extLst>
              <a:ext uri="{FF2B5EF4-FFF2-40B4-BE49-F238E27FC236}">
                <a16:creationId xmlns:a16="http://schemas.microsoft.com/office/drawing/2014/main" id="{1831846F-8D22-4A2F-1D6B-668289572ABF}"/>
              </a:ext>
            </a:extLst>
          </p:cNvPr>
          <p:cNvSpPr txBox="1">
            <a:spLocks noChangeArrowheads="1"/>
          </p:cNvSpPr>
          <p:nvPr/>
        </p:nvSpPr>
        <p:spPr bwMode="auto">
          <a:xfrm>
            <a:off x="0" y="715963"/>
            <a:ext cx="9144000" cy="54260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rPr>
              <a:t>And now let the weak say, </a:t>
            </a:r>
            <a:b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rPr>
            </a:br>
            <a: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rPr>
              <a:t>“I am strong”;</a:t>
            </a:r>
            <a:b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rPr>
            </a:br>
            <a: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rPr>
              <a:t>let the poor say, </a:t>
            </a:r>
            <a:b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rPr>
            </a:br>
            <a: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rPr>
              <a:t>“I am rich </a:t>
            </a:r>
            <a:b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rPr>
            </a:br>
            <a: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rPr>
              <a:t>because of what</a:t>
            </a:r>
            <a:b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rPr>
            </a:br>
            <a: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rPr>
              <a:t>the Lord has done for us.”</a:t>
            </a:r>
            <a:b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rPr>
            </a:br>
            <a:r>
              <a:rPr kumimoji="0" lang="en-US" sz="5000" b="1" i="0"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rPr>
              <a:t>Give thanks!</a:t>
            </a:r>
            <a:endParaRPr kumimoji="0" lang="en-US" sz="2000" b="1" i="0"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FFEFEF67-713E-44A0-A7F0-E052C30C52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78" r="1" b="1"/>
          <a:stretch/>
        </p:blipFill>
        <p:spPr bwMode="auto">
          <a:xfrm>
            <a:off x="346587" y="1061884"/>
            <a:ext cx="8450826" cy="522780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Logo&#10;&#10;Description automatically generated">
            <a:extLst>
              <a:ext uri="{FF2B5EF4-FFF2-40B4-BE49-F238E27FC236}">
                <a16:creationId xmlns:a16="http://schemas.microsoft.com/office/drawing/2014/main" id="{654D6F1E-E898-4043-9FED-20E8EC08AD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253" y="1061884"/>
            <a:ext cx="1043708" cy="1513397"/>
          </a:xfrm>
          <a:prstGeom prst="rect">
            <a:avLst/>
          </a:prstGeom>
        </p:spPr>
      </p:pic>
    </p:spTree>
    <p:extLst>
      <p:ext uri="{BB962C8B-B14F-4D97-AF65-F5344CB8AC3E}">
        <p14:creationId xmlns:p14="http://schemas.microsoft.com/office/powerpoint/2010/main" val="400475221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126825C-C353-4D81-8E07-98E05DBA13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Rectangle 29">
            <a:extLst>
              <a:ext uri="{FF2B5EF4-FFF2-40B4-BE49-F238E27FC236}">
                <a16:creationId xmlns:a16="http://schemas.microsoft.com/office/drawing/2014/main" id="{C0ADCA04-5B25-4F5E-9F91-4EE56EC95B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Rectangle 31">
            <a:extLst>
              <a:ext uri="{FF2B5EF4-FFF2-40B4-BE49-F238E27FC236}">
                <a16:creationId xmlns:a16="http://schemas.microsoft.com/office/drawing/2014/main" id="{5DB20E88-3AE1-4383-86CB-932E772071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4" name="Rectangle 33">
            <a:extLst>
              <a:ext uri="{FF2B5EF4-FFF2-40B4-BE49-F238E27FC236}">
                <a16:creationId xmlns:a16="http://schemas.microsoft.com/office/drawing/2014/main" id="{D44FA37E-2ADD-4392-ABF7-BEC52F5660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3085765"/>
            <a:ext cx="8447150"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36" name="Rectangle 35">
            <a:extLst>
              <a:ext uri="{FF2B5EF4-FFF2-40B4-BE49-F238E27FC236}">
                <a16:creationId xmlns:a16="http://schemas.microsoft.com/office/drawing/2014/main" id="{E432378E-C67B-4CF2-811E-D9AB9579E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10;&#10;Description automatically generated">
            <a:extLst>
              <a:ext uri="{FF2B5EF4-FFF2-40B4-BE49-F238E27FC236}">
                <a16:creationId xmlns:a16="http://schemas.microsoft.com/office/drawing/2014/main" id="{F0FDFA31-07B8-47E3-964E-05592A48D2D5}"/>
              </a:ext>
            </a:extLst>
          </p:cNvPr>
          <p:cNvPicPr>
            <a:picLocks noChangeAspect="1"/>
          </p:cNvPicPr>
          <p:nvPr/>
        </p:nvPicPr>
        <p:blipFill rotWithShape="1">
          <a:blip r:embed="rId2">
            <a:extLst>
              <a:ext uri="{28A0092B-C50C-407E-A947-70E740481C1C}">
                <a14:useLocalDpi xmlns:a14="http://schemas.microsoft.com/office/drawing/2010/main" val="0"/>
              </a:ext>
            </a:extLst>
          </a:blip>
          <a:srcRect t="424" r="-1" b="30008"/>
          <a:stretch/>
        </p:blipFill>
        <p:spPr>
          <a:xfrm>
            <a:off x="334899" y="641102"/>
            <a:ext cx="2777492" cy="3465902"/>
          </a:xfrm>
          <a:prstGeom prst="rect">
            <a:avLst/>
          </a:prstGeom>
        </p:spPr>
      </p:pic>
      <p:grpSp>
        <p:nvGrpSpPr>
          <p:cNvPr id="38" name="Group 37">
            <a:extLst>
              <a:ext uri="{FF2B5EF4-FFF2-40B4-BE49-F238E27FC236}">
                <a16:creationId xmlns:a16="http://schemas.microsoft.com/office/drawing/2014/main" id="{9828843F-E496-4F5F-A941-33BE9F2EFC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4899" y="453643"/>
            <a:ext cx="8474201" cy="5936922"/>
            <a:chOff x="446533" y="453643"/>
            <a:chExt cx="11298934" cy="5936922"/>
          </a:xfrm>
        </p:grpSpPr>
        <p:sp>
          <p:nvSpPr>
            <p:cNvPr id="39" name="Rectangle 38">
              <a:extLst>
                <a:ext uri="{FF2B5EF4-FFF2-40B4-BE49-F238E27FC236}">
                  <a16:creationId xmlns:a16="http://schemas.microsoft.com/office/drawing/2014/main" id="{BFD7D01C-EBFF-4843-AFB4-AAF9248C3B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3" y="4199467"/>
              <a:ext cx="11296733" cy="21910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0" name="Rectangle 39">
              <a:extLst>
                <a:ext uri="{FF2B5EF4-FFF2-40B4-BE49-F238E27FC236}">
                  <a16:creationId xmlns:a16="http://schemas.microsoft.com/office/drawing/2014/main" id="{A2438EB3-F9AB-47D8-A3C4-1DD3D4A932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1" name="Rectangle 40">
              <a:extLst>
                <a:ext uri="{FF2B5EF4-FFF2-40B4-BE49-F238E27FC236}">
                  <a16:creationId xmlns:a16="http://schemas.microsoft.com/office/drawing/2014/main" id="{91237BAB-80E3-450D-8711-FA5DB5542D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Rectangle 41">
              <a:extLst>
                <a:ext uri="{FF2B5EF4-FFF2-40B4-BE49-F238E27FC236}">
                  <a16:creationId xmlns:a16="http://schemas.microsoft.com/office/drawing/2014/main" id="{21D5EA71-EE9A-4419-B82F-C7E2D6FBCD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3" name="Title 1">
            <a:extLst>
              <a:ext uri="{FF2B5EF4-FFF2-40B4-BE49-F238E27FC236}">
                <a16:creationId xmlns:a16="http://schemas.microsoft.com/office/drawing/2014/main" id="{F4E2AF16-BE8C-427F-B06E-EE9450449346}"/>
              </a:ext>
            </a:extLst>
          </p:cNvPr>
          <p:cNvSpPr txBox="1">
            <a:spLocks/>
          </p:cNvSpPr>
          <p:nvPr/>
        </p:nvSpPr>
        <p:spPr>
          <a:xfrm>
            <a:off x="435893" y="4334837"/>
            <a:ext cx="8245162" cy="1140874"/>
          </a:xfrm>
          <a:prstGeom prst="rect">
            <a:avLst/>
          </a:prstGeom>
        </p:spPr>
        <p:txBody>
          <a:bodyPr vert="horz" lIns="91440" tIns="45720" rIns="91440" bIns="45720" rtlCol="0" anchor="b" anchorCtr="1">
            <a:normAutofit/>
          </a:bodyPr>
          <a:lst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spcAft>
                <a:spcPts val="444"/>
              </a:spcAft>
            </a:pPr>
            <a:r>
              <a:rPr lang="en-US" sz="3600" cap="all" spc="148">
                <a:ln w="3175" cmpd="sng">
                  <a:noFill/>
                </a:ln>
                <a:solidFill>
                  <a:schemeClr val="bg1"/>
                </a:solidFill>
                <a:effectLst/>
              </a:rPr>
              <a:t>Carry out the light</a:t>
            </a:r>
            <a:endParaRPr lang="en-US" sz="3600" cap="all" spc="200">
              <a:solidFill>
                <a:schemeClr val="bg1"/>
              </a:solidFill>
            </a:endParaRPr>
          </a:p>
        </p:txBody>
      </p:sp>
      <p:pic>
        <p:nvPicPr>
          <p:cNvPr id="5" name="Picture 4" descr="A picture containing indoor, candle, lit&#10;&#10;Description automatically generated">
            <a:extLst>
              <a:ext uri="{FF2B5EF4-FFF2-40B4-BE49-F238E27FC236}">
                <a16:creationId xmlns:a16="http://schemas.microsoft.com/office/drawing/2014/main" id="{8416FE34-00CD-1809-4AE5-41D2AAE78180}"/>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b="8222"/>
          <a:stretch/>
        </p:blipFill>
        <p:spPr>
          <a:xfrm>
            <a:off x="3181372" y="641102"/>
            <a:ext cx="5622634" cy="3465902"/>
          </a:xfrm>
          <a:prstGeom prst="rect">
            <a:avLst/>
          </a:prstGeom>
        </p:spPr>
      </p:pic>
    </p:spTree>
    <p:extLst>
      <p:ext uri="{BB962C8B-B14F-4D97-AF65-F5344CB8AC3E}">
        <p14:creationId xmlns:p14="http://schemas.microsoft.com/office/powerpoint/2010/main" val="2566399737"/>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0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0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0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0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0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Dividend</Template>
  <TotalTime>89670</TotalTime>
  <Words>2769</Words>
  <Application>Microsoft Office PowerPoint</Application>
  <PresentationFormat>On-screen Show (4:3)</PresentationFormat>
  <Paragraphs>217</Paragraphs>
  <Slides>91</Slides>
  <Notes>27</Notes>
  <HiddenSlides>0</HiddenSlides>
  <MMClips>0</MMClips>
  <ScaleCrop>false</ScaleCrop>
  <HeadingPairs>
    <vt:vector size="6" baseType="variant">
      <vt:variant>
        <vt:lpstr>Fonts Used</vt:lpstr>
      </vt:variant>
      <vt:variant>
        <vt:i4>8</vt:i4>
      </vt:variant>
      <vt:variant>
        <vt:lpstr>Theme</vt:lpstr>
      </vt:variant>
      <vt:variant>
        <vt:i4>8</vt:i4>
      </vt:variant>
      <vt:variant>
        <vt:lpstr>Slide Titles</vt:lpstr>
      </vt:variant>
      <vt:variant>
        <vt:i4>91</vt:i4>
      </vt:variant>
    </vt:vector>
  </HeadingPairs>
  <TitlesOfParts>
    <vt:vector size="107" baseType="lpstr">
      <vt:lpstr>Arial</vt:lpstr>
      <vt:lpstr>Calibri</vt:lpstr>
      <vt:lpstr>Calibri Light</vt:lpstr>
      <vt:lpstr>Gill Sans MT</vt:lpstr>
      <vt:lpstr>Times New Roman</vt:lpstr>
      <vt:lpstr>Tw Cen MT</vt:lpstr>
      <vt:lpstr>Wingdings 2</vt:lpstr>
      <vt:lpstr>Wingdings 3</vt:lpstr>
      <vt:lpstr>Dividend</vt:lpstr>
      <vt:lpstr>1_Office Theme</vt:lpstr>
      <vt:lpstr>5_Default Design</vt:lpstr>
      <vt:lpstr>6_Default Design</vt:lpstr>
      <vt:lpstr>2_Default Design</vt:lpstr>
      <vt:lpstr>3_Default Design</vt:lpstr>
      <vt:lpstr>1_Default Design</vt:lpstr>
      <vt:lpstr>4_Default Design</vt:lpstr>
      <vt:lpstr>WELCOME! </vt:lpstr>
      <vt:lpstr>CENTERING SONG  “Surely the Presence”                                                UMH 328</vt:lpstr>
      <vt:lpstr>Surely the Presence of the Lord (Verse 1)</vt:lpstr>
      <vt:lpstr>PowerPoint Presentation</vt:lpstr>
      <vt:lpstr>                  GATHERING SONG  “Give Thanks”    </vt:lpstr>
      <vt:lpstr>Give Thanks</vt:lpstr>
      <vt:lpstr>PowerPoint Presentation</vt:lpstr>
      <vt:lpstr>PowerPoint Presentation</vt:lpstr>
      <vt:lpstr>PowerPoint Presentation</vt:lpstr>
      <vt:lpstr>PRELUDE    </vt:lpstr>
      <vt:lpstr>PowerPoint Presentation</vt:lpstr>
      <vt:lpstr>PowerPoint Presentation</vt:lpstr>
      <vt:lpstr>PowerPoint Presentation</vt:lpstr>
      <vt:lpstr>PowerPoint Presentation</vt:lpstr>
      <vt:lpstr>PowerPoint Presentation</vt:lpstr>
      <vt:lpstr>   OPENING SONG:  “Change My Heart, O God”</vt:lpstr>
      <vt:lpstr>Change My Heart, O God</vt:lpstr>
      <vt:lpstr>PowerPoint Presentation</vt:lpstr>
      <vt:lpstr>PowerPoint Presentation</vt:lpstr>
      <vt:lpstr>PowerPoint Presentation</vt:lpstr>
      <vt:lpstr>PowerPoint Presentation</vt:lpstr>
      <vt:lpstr>  “One Bread, One Body”</vt:lpstr>
      <vt:lpstr>One Bread, One Body  (Refrain) </vt:lpstr>
      <vt:lpstr>PowerPoint Presentation</vt:lpstr>
      <vt:lpstr>One Bread, One Body  (1) </vt:lpstr>
      <vt:lpstr>One Bread, One Body  (Refrain) </vt:lpstr>
      <vt:lpstr>PowerPoint Presentation</vt:lpstr>
      <vt:lpstr>One Bread, One Body  (2) </vt:lpstr>
      <vt:lpstr>One Bread, One Body  (Refrain) </vt:lpstr>
      <vt:lpstr>PowerPoint Presentation</vt:lpstr>
      <vt:lpstr>One Bread, One Body  (3) </vt:lpstr>
      <vt:lpstr>One Bread, One Body  (Refrain) </vt:lpstr>
      <vt:lpstr>PowerPoint Presentation</vt:lpstr>
      <vt:lpstr>OFFERING:</vt:lpstr>
      <vt:lpstr>“DOXOLOGY”</vt:lpstr>
      <vt:lpstr>“CHILDREN’S MESSAGE” </vt:lpstr>
      <vt:lpstr>“PRAYER FOR ILLUMINATION”</vt:lpstr>
      <vt:lpstr>Scripture   Luke 12:13-21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Service Of Word and Table II (Invitation)</vt:lpstr>
      <vt:lpstr>PowerPoint Presentation</vt:lpstr>
      <vt:lpstr>PowerPoint Presentation</vt:lpstr>
      <vt:lpstr>PowerPoint Presentation</vt:lpstr>
      <vt:lpstr>PowerPoint Presentation</vt:lpstr>
      <vt:lpstr>PowerPoint Presentation</vt:lpstr>
      <vt:lpstr>PowerPoint Presentation</vt:lpstr>
      <vt:lpstr>Service Of Word and Table II (Great Thanksgiving)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PRAYERS   OF THE  PEOPLE</vt:lpstr>
      <vt:lpstr>The Lord’s Prayer </vt:lpstr>
      <vt:lpstr>PowerPoint Presentation</vt:lpstr>
      <vt:lpstr>CLOSING SONG  “The Summons”</vt:lpstr>
      <vt:lpstr>The Summons (Verse 1)</vt:lpstr>
      <vt:lpstr>PowerPoint Presentation</vt:lpstr>
      <vt:lpstr>The Summons  (Verse 2)</vt:lpstr>
      <vt:lpstr>PowerPoint Presentation</vt:lpstr>
      <vt:lpstr>The Summons  (Verse 3)</vt:lpstr>
      <vt:lpstr>PowerPoint Presentation</vt:lpstr>
      <vt:lpstr>The Summons  (Verse 4)</vt:lpstr>
      <vt:lpstr>PowerPoint Presentation</vt:lpstr>
      <vt:lpstr>The Summons  (Verse 5)</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Lacey hughes</dc:creator>
  <cp:lastModifiedBy>Lacey hughes</cp:lastModifiedBy>
  <cp:revision>302</cp:revision>
  <cp:lastPrinted>2022-09-04T12:20:24Z</cp:lastPrinted>
  <dcterms:created xsi:type="dcterms:W3CDTF">2021-07-11T00:41:49Z</dcterms:created>
  <dcterms:modified xsi:type="dcterms:W3CDTF">2025-08-02T12:39:08Z</dcterms:modified>
</cp:coreProperties>
</file>