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iHZeEX1Gclg6rxcAsfcQLIzU7uQ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84"/>
  </p:normalViewPr>
  <p:slideViewPr>
    <p:cSldViewPr snapToGrid="0">
      <p:cViewPr varScale="1">
        <p:scale>
          <a:sx n="53" d="100"/>
          <a:sy n="53" d="100"/>
        </p:scale>
        <p:origin x="1608" y="4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6930d9e23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6930d9e23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6930d9e236_0_0"/>
          <p:cNvSpPr txBox="1"/>
          <p:nvPr/>
        </p:nvSpPr>
        <p:spPr>
          <a:xfrm>
            <a:off x="797700" y="621450"/>
            <a:ext cx="16692600" cy="87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</a:rPr>
              <a:t>Orientações para Apresentação:</a:t>
            </a:r>
            <a:endParaRPr sz="2800" b="1">
              <a:solidFill>
                <a:schemeClr val="dk1"/>
              </a:solidFill>
            </a:endParaRPr>
          </a:p>
          <a:p>
            <a:pPr marL="457200" lvl="0" indent="-4064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Char char="➔"/>
            </a:pPr>
            <a:r>
              <a:rPr lang="en-US" sz="2800">
                <a:solidFill>
                  <a:schemeClr val="dk1"/>
                </a:solidFill>
              </a:rPr>
              <a:t>A apresentação deverá conter, obrigatoriamente, três slides, com a seguinte estrutura:</a:t>
            </a:r>
            <a:br>
              <a:rPr lang="en-US" sz="2800">
                <a:solidFill>
                  <a:schemeClr val="dk1"/>
                </a:solidFill>
              </a:rPr>
            </a:br>
            <a:endParaRPr sz="2800">
              <a:solidFill>
                <a:schemeClr val="dk1"/>
              </a:solidFill>
            </a:endParaRPr>
          </a:p>
          <a:p>
            <a:pPr marL="914400" lvl="1" indent="-4064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◆"/>
            </a:pPr>
            <a:r>
              <a:rPr lang="en-US" sz="2800">
                <a:solidFill>
                  <a:schemeClr val="dk1"/>
                </a:solidFill>
              </a:rPr>
              <a:t>Objetivo Geral;</a:t>
            </a:r>
            <a:br>
              <a:rPr lang="en-US" sz="2800">
                <a:solidFill>
                  <a:schemeClr val="dk1"/>
                </a:solidFill>
              </a:rPr>
            </a:br>
            <a:endParaRPr sz="2800">
              <a:solidFill>
                <a:schemeClr val="dk1"/>
              </a:solidFill>
            </a:endParaRPr>
          </a:p>
          <a:p>
            <a:pPr marL="914400" lvl="1" indent="-4064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◆"/>
            </a:pPr>
            <a:r>
              <a:rPr lang="en-US" sz="2800">
                <a:solidFill>
                  <a:schemeClr val="dk1"/>
                </a:solidFill>
              </a:rPr>
              <a:t>Metodologia;</a:t>
            </a:r>
            <a:br>
              <a:rPr lang="en-US" sz="2800">
                <a:solidFill>
                  <a:schemeClr val="dk1"/>
                </a:solidFill>
              </a:rPr>
            </a:br>
            <a:endParaRPr sz="2800">
              <a:solidFill>
                <a:schemeClr val="dk1"/>
              </a:solidFill>
            </a:endParaRPr>
          </a:p>
          <a:p>
            <a:pPr marL="914400" lvl="1" indent="-4064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◆"/>
            </a:pPr>
            <a:r>
              <a:rPr lang="en-US" sz="2800">
                <a:solidFill>
                  <a:schemeClr val="dk1"/>
                </a:solidFill>
              </a:rPr>
              <a:t>Resultados.</a:t>
            </a:r>
            <a:br>
              <a:rPr lang="en-US" sz="2800">
                <a:solidFill>
                  <a:schemeClr val="dk1"/>
                </a:solidFill>
              </a:rPr>
            </a:br>
            <a:endParaRPr sz="2800">
              <a:solidFill>
                <a:schemeClr val="dk1"/>
              </a:solidFill>
            </a:endParaRPr>
          </a:p>
          <a:p>
            <a:pPr marL="457200" lvl="0" indent="-4064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➔"/>
            </a:pPr>
            <a:r>
              <a:rPr lang="en-US" sz="2800">
                <a:solidFill>
                  <a:schemeClr val="dk1"/>
                </a:solidFill>
              </a:rPr>
              <a:t>Apenas um dos autores será responsável pela apresentação do trabalho.</a:t>
            </a:r>
            <a:br>
              <a:rPr lang="en-US" sz="2800">
                <a:solidFill>
                  <a:schemeClr val="dk1"/>
                </a:solidFill>
              </a:rPr>
            </a:br>
            <a:endParaRPr sz="2800">
              <a:solidFill>
                <a:schemeClr val="dk1"/>
              </a:solidFill>
            </a:endParaRPr>
          </a:p>
          <a:p>
            <a:pPr marL="457200" lvl="0" indent="-4064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➔"/>
            </a:pPr>
            <a:r>
              <a:rPr lang="en-US" sz="2800">
                <a:solidFill>
                  <a:schemeClr val="dk1"/>
                </a:solidFill>
              </a:rPr>
              <a:t>Cada apresentação terá duração máxima de 10 minutos. Solicitamos, gentilmente, que esse tempo seja rigorosamente respeitado, a fim de não comprometer o andamento das apresentações subsequentes, bem como a programação do Congresso..</a:t>
            </a:r>
            <a:endParaRPr sz="2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500">
              <a:solidFill>
                <a:schemeClr val="dk1"/>
              </a:solidFill>
            </a:endParaRPr>
          </a:p>
          <a:p>
            <a:pPr marL="457200" lvl="0" indent="-4064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Char char="➔"/>
            </a:pPr>
            <a:r>
              <a:rPr lang="en-US" sz="2800">
                <a:solidFill>
                  <a:schemeClr val="dk1"/>
                </a:solidFill>
              </a:rPr>
              <a:t>É responsabilidade do autor chegar com antecedência e levar a apresentação salva em pen-drive ou em outro dispositivo de armazenamento eletrônico compatível, garantindo a disponibilidade do arquivo para a exibição durante o evento..</a:t>
            </a:r>
            <a:endParaRPr sz="280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 rot="5400000">
            <a:off x="12419331" y="85277"/>
            <a:ext cx="7582685" cy="6217802"/>
          </a:xfrm>
          <a:custGeom>
            <a:avLst/>
            <a:gdLst/>
            <a:ahLst/>
            <a:cxnLst/>
            <a:rect l="l" t="t" r="r" b="b"/>
            <a:pathLst>
              <a:path w="7582685" h="6217802" extrusionOk="0">
                <a:moveTo>
                  <a:pt x="0" y="0"/>
                </a:moveTo>
                <a:lnTo>
                  <a:pt x="7582685" y="0"/>
                </a:lnTo>
                <a:lnTo>
                  <a:pt x="7582685" y="6217802"/>
                </a:lnTo>
                <a:lnTo>
                  <a:pt x="0" y="621780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90" name="Google Shape;90;p1"/>
          <p:cNvSpPr/>
          <p:nvPr/>
        </p:nvSpPr>
        <p:spPr>
          <a:xfrm rot="-5400000">
            <a:off x="-1121841" y="3551464"/>
            <a:ext cx="7582685" cy="6217802"/>
          </a:xfrm>
          <a:custGeom>
            <a:avLst/>
            <a:gdLst/>
            <a:ahLst/>
            <a:cxnLst/>
            <a:rect l="l" t="t" r="r" b="b"/>
            <a:pathLst>
              <a:path w="7582685" h="6217802" extrusionOk="0">
                <a:moveTo>
                  <a:pt x="0" y="0"/>
                </a:moveTo>
                <a:lnTo>
                  <a:pt x="7582684" y="0"/>
                </a:lnTo>
                <a:lnTo>
                  <a:pt x="7582684" y="6217802"/>
                </a:lnTo>
                <a:lnTo>
                  <a:pt x="0" y="621780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grpSp>
        <p:nvGrpSpPr>
          <p:cNvPr id="91" name="Google Shape;91;p1"/>
          <p:cNvGrpSpPr/>
          <p:nvPr/>
        </p:nvGrpSpPr>
        <p:grpSpPr>
          <a:xfrm>
            <a:off x="6633761" y="3825047"/>
            <a:ext cx="11058028" cy="2729775"/>
            <a:chOff x="0" y="123825"/>
            <a:chExt cx="14744038" cy="3639700"/>
          </a:xfrm>
        </p:grpSpPr>
        <p:sp>
          <p:nvSpPr>
            <p:cNvPr id="92" name="Google Shape;92;p1"/>
            <p:cNvSpPr txBox="1"/>
            <p:nvPr/>
          </p:nvSpPr>
          <p:spPr>
            <a:xfrm>
              <a:off x="0" y="742475"/>
              <a:ext cx="14744038" cy="26899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8899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288" b="0" i="0" u="none" strike="noStrike" cap="none">
                  <a:solidFill>
                    <a:srgbClr val="0D3151"/>
                  </a:solidFill>
                  <a:latin typeface="Arial"/>
                  <a:ea typeface="Arial"/>
                  <a:cs typeface="Arial"/>
                  <a:sym typeface="Arial"/>
                </a:rPr>
                <a:t>consad</a:t>
              </a:r>
              <a:endParaRPr/>
            </a:p>
          </p:txBody>
        </p:sp>
        <p:sp>
          <p:nvSpPr>
            <p:cNvPr id="93" name="Google Shape;93;p1"/>
            <p:cNvSpPr txBox="1"/>
            <p:nvPr/>
          </p:nvSpPr>
          <p:spPr>
            <a:xfrm>
              <a:off x="482378" y="123825"/>
              <a:ext cx="9828448" cy="73881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89009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249" b="0" i="0" u="none" strike="noStrike" cap="none">
                  <a:solidFill>
                    <a:srgbClr val="0D3151"/>
                  </a:solidFill>
                  <a:latin typeface="Arial"/>
                  <a:ea typeface="Arial"/>
                  <a:cs typeface="Arial"/>
                  <a:sym typeface="Arial"/>
                </a:rPr>
                <a:t>XIV congresso</a:t>
              </a:r>
              <a:endParaRPr/>
            </a:p>
          </p:txBody>
        </p:sp>
        <p:sp>
          <p:nvSpPr>
            <p:cNvPr id="94" name="Google Shape;94;p1"/>
            <p:cNvSpPr txBox="1"/>
            <p:nvPr/>
          </p:nvSpPr>
          <p:spPr>
            <a:xfrm>
              <a:off x="518724" y="2896801"/>
              <a:ext cx="12479941" cy="8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89009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249" b="0" i="0" u="none" strike="noStrike" cap="none">
                  <a:solidFill>
                    <a:srgbClr val="0D3151"/>
                  </a:solidFill>
                  <a:latin typeface="Arial"/>
                  <a:ea typeface="Arial"/>
                  <a:cs typeface="Arial"/>
                  <a:sym typeface="Arial"/>
                </a:rPr>
                <a:t>de gestão pública.</a:t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oogle Shape;99;p2"/>
          <p:cNvGrpSpPr/>
          <p:nvPr/>
        </p:nvGrpSpPr>
        <p:grpSpPr>
          <a:xfrm>
            <a:off x="-256553" y="-1687711"/>
            <a:ext cx="18904495" cy="3230761"/>
            <a:chOff x="0" y="-38100"/>
            <a:chExt cx="4978962" cy="850900"/>
          </a:xfrm>
        </p:grpSpPr>
        <p:sp>
          <p:nvSpPr>
            <p:cNvPr id="100" name="Google Shape;100;p2"/>
            <p:cNvSpPr/>
            <p:nvPr/>
          </p:nvSpPr>
          <p:spPr>
            <a:xfrm>
              <a:off x="0" y="0"/>
              <a:ext cx="4978962" cy="812800"/>
            </a:xfrm>
            <a:custGeom>
              <a:avLst/>
              <a:gdLst/>
              <a:ahLst/>
              <a:cxnLst/>
              <a:rect l="l" t="t" r="r" b="b"/>
              <a:pathLst>
                <a:path w="4978962" h="812800" extrusionOk="0">
                  <a:moveTo>
                    <a:pt x="0" y="0"/>
                  </a:moveTo>
                  <a:lnTo>
                    <a:pt x="4978962" y="0"/>
                  </a:lnTo>
                  <a:lnTo>
                    <a:pt x="4978962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D3151"/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1" name="Google Shape;101;p2"/>
            <p:cNvSpPr txBox="1"/>
            <p:nvPr/>
          </p:nvSpPr>
          <p:spPr>
            <a:xfrm>
              <a:off x="0" y="-38100"/>
              <a:ext cx="4978962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2" name="Google Shape;102;p2"/>
          <p:cNvSpPr/>
          <p:nvPr/>
        </p:nvSpPr>
        <p:spPr>
          <a:xfrm rot="-5400000">
            <a:off x="-498646" y="7839173"/>
            <a:ext cx="2689920" cy="2205735"/>
          </a:xfrm>
          <a:custGeom>
            <a:avLst/>
            <a:gdLst/>
            <a:ahLst/>
            <a:cxnLst/>
            <a:rect l="l" t="t" r="r" b="b"/>
            <a:pathLst>
              <a:path w="2689920" h="2205735" extrusionOk="0">
                <a:moveTo>
                  <a:pt x="0" y="0"/>
                </a:moveTo>
                <a:lnTo>
                  <a:pt x="2689920" y="0"/>
                </a:lnTo>
                <a:lnTo>
                  <a:pt x="2689920" y="2205734"/>
                </a:lnTo>
                <a:lnTo>
                  <a:pt x="0" y="220573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grpSp>
        <p:nvGrpSpPr>
          <p:cNvPr id="103" name="Google Shape;103;p2"/>
          <p:cNvGrpSpPr/>
          <p:nvPr/>
        </p:nvGrpSpPr>
        <p:grpSpPr>
          <a:xfrm>
            <a:off x="14882256" y="436975"/>
            <a:ext cx="3164960" cy="779305"/>
            <a:chOff x="0" y="38100"/>
            <a:chExt cx="4219947" cy="1039073"/>
          </a:xfrm>
        </p:grpSpPr>
        <p:sp>
          <p:nvSpPr>
            <p:cNvPr id="104" name="Google Shape;104;p2"/>
            <p:cNvSpPr txBox="1"/>
            <p:nvPr/>
          </p:nvSpPr>
          <p:spPr>
            <a:xfrm>
              <a:off x="0" y="215033"/>
              <a:ext cx="4219947" cy="7673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8898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803" b="0" i="0" u="none" strike="noStrike" cap="none">
                  <a:solidFill>
                    <a:srgbClr val="F6F6F6"/>
                  </a:solidFill>
                  <a:latin typeface="Arial"/>
                  <a:ea typeface="Arial"/>
                  <a:cs typeface="Arial"/>
                  <a:sym typeface="Arial"/>
                </a:rPr>
                <a:t>consad</a:t>
              </a:r>
              <a:endParaRPr/>
            </a:p>
          </p:txBody>
        </p:sp>
        <p:sp>
          <p:nvSpPr>
            <p:cNvPr id="105" name="Google Shape;105;p2"/>
            <p:cNvSpPr txBox="1"/>
            <p:nvPr/>
          </p:nvSpPr>
          <p:spPr>
            <a:xfrm>
              <a:off x="138063" y="38100"/>
              <a:ext cx="2813038" cy="20879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8898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16" b="0" i="0" u="none" strike="noStrike" cap="none">
                  <a:solidFill>
                    <a:srgbClr val="F6F6F6"/>
                  </a:solidFill>
                  <a:latin typeface="Arial"/>
                  <a:ea typeface="Arial"/>
                  <a:cs typeface="Arial"/>
                  <a:sym typeface="Arial"/>
                </a:rPr>
                <a:t>XIV congresso</a:t>
              </a:r>
              <a:endParaRPr/>
            </a:p>
          </p:txBody>
        </p:sp>
        <p:sp>
          <p:nvSpPr>
            <p:cNvPr id="106" name="Google Shape;106;p2"/>
            <p:cNvSpPr txBox="1"/>
            <p:nvPr/>
          </p:nvSpPr>
          <p:spPr>
            <a:xfrm>
              <a:off x="148466" y="831764"/>
              <a:ext cx="3571931" cy="24540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8898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16" b="0" i="0" u="none" strike="noStrike" cap="none">
                  <a:solidFill>
                    <a:srgbClr val="F6F6F6"/>
                  </a:solidFill>
                  <a:latin typeface="Arial"/>
                  <a:ea typeface="Arial"/>
                  <a:cs typeface="Arial"/>
                  <a:sym typeface="Arial"/>
                </a:rPr>
                <a:t>de gestão pública.</a:t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Google Shape;111;p3"/>
          <p:cNvGrpSpPr/>
          <p:nvPr/>
        </p:nvGrpSpPr>
        <p:grpSpPr>
          <a:xfrm>
            <a:off x="-1703988" y="-659011"/>
            <a:ext cx="3086100" cy="12096299"/>
            <a:chOff x="0" y="-38100"/>
            <a:chExt cx="812800" cy="3185857"/>
          </a:xfrm>
        </p:grpSpPr>
        <p:sp>
          <p:nvSpPr>
            <p:cNvPr id="112" name="Google Shape;112;p3"/>
            <p:cNvSpPr/>
            <p:nvPr/>
          </p:nvSpPr>
          <p:spPr>
            <a:xfrm>
              <a:off x="0" y="0"/>
              <a:ext cx="812800" cy="3147757"/>
            </a:xfrm>
            <a:custGeom>
              <a:avLst/>
              <a:gdLst/>
              <a:ahLst/>
              <a:cxnLst/>
              <a:rect l="l" t="t" r="r" b="b"/>
              <a:pathLst>
                <a:path w="812800" h="3147757" extrusionOk="0">
                  <a:moveTo>
                    <a:pt x="0" y="0"/>
                  </a:moveTo>
                  <a:lnTo>
                    <a:pt x="812800" y="0"/>
                  </a:lnTo>
                  <a:lnTo>
                    <a:pt x="812800" y="3147757"/>
                  </a:lnTo>
                  <a:lnTo>
                    <a:pt x="0" y="3147757"/>
                  </a:lnTo>
                  <a:close/>
                </a:path>
              </a:pathLst>
            </a:custGeom>
            <a:solidFill>
              <a:srgbClr val="0D3151"/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13" name="Google Shape;113;p3"/>
            <p:cNvSpPr txBox="1"/>
            <p:nvPr/>
          </p:nvSpPr>
          <p:spPr>
            <a:xfrm>
              <a:off x="0" y="-38100"/>
              <a:ext cx="812800" cy="31858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4" name="Google Shape;114;p3"/>
          <p:cNvSpPr/>
          <p:nvPr/>
        </p:nvSpPr>
        <p:spPr>
          <a:xfrm rot="5400000" flipH="1">
            <a:off x="16047535" y="7896323"/>
            <a:ext cx="2689920" cy="2205735"/>
          </a:xfrm>
          <a:custGeom>
            <a:avLst/>
            <a:gdLst/>
            <a:ahLst/>
            <a:cxnLst/>
            <a:rect l="l" t="t" r="r" b="b"/>
            <a:pathLst>
              <a:path w="2689920" h="2205735" extrusionOk="0">
                <a:moveTo>
                  <a:pt x="0" y="2205734"/>
                </a:moveTo>
                <a:lnTo>
                  <a:pt x="2689921" y="2205734"/>
                </a:lnTo>
                <a:lnTo>
                  <a:pt x="2689921" y="0"/>
                </a:lnTo>
                <a:lnTo>
                  <a:pt x="0" y="0"/>
                </a:lnTo>
                <a:lnTo>
                  <a:pt x="0" y="2205734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grpSp>
        <p:nvGrpSpPr>
          <p:cNvPr id="115" name="Google Shape;115;p3"/>
          <p:cNvGrpSpPr/>
          <p:nvPr/>
        </p:nvGrpSpPr>
        <p:grpSpPr>
          <a:xfrm>
            <a:off x="15330402" y="653335"/>
            <a:ext cx="3164960" cy="779305"/>
            <a:chOff x="0" y="38100"/>
            <a:chExt cx="4219947" cy="1039073"/>
          </a:xfrm>
        </p:grpSpPr>
        <p:sp>
          <p:nvSpPr>
            <p:cNvPr id="116" name="Google Shape;116;p3"/>
            <p:cNvSpPr txBox="1"/>
            <p:nvPr/>
          </p:nvSpPr>
          <p:spPr>
            <a:xfrm>
              <a:off x="0" y="215033"/>
              <a:ext cx="4219947" cy="7673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8898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803" b="0" i="0" u="none" strike="noStrike" cap="none">
                  <a:solidFill>
                    <a:srgbClr val="0D3151"/>
                  </a:solidFill>
                  <a:latin typeface="Arial"/>
                  <a:ea typeface="Arial"/>
                  <a:cs typeface="Arial"/>
                  <a:sym typeface="Arial"/>
                </a:rPr>
                <a:t>consad</a:t>
              </a:r>
              <a:endParaRPr/>
            </a:p>
          </p:txBody>
        </p:sp>
        <p:sp>
          <p:nvSpPr>
            <p:cNvPr id="117" name="Google Shape;117;p3"/>
            <p:cNvSpPr txBox="1"/>
            <p:nvPr/>
          </p:nvSpPr>
          <p:spPr>
            <a:xfrm>
              <a:off x="138063" y="38100"/>
              <a:ext cx="2813038" cy="20879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8898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16" b="0" i="0" u="none" strike="noStrike" cap="none">
                  <a:solidFill>
                    <a:srgbClr val="0D3151"/>
                  </a:solidFill>
                  <a:latin typeface="Arial"/>
                  <a:ea typeface="Arial"/>
                  <a:cs typeface="Arial"/>
                  <a:sym typeface="Arial"/>
                </a:rPr>
                <a:t>XIV congresso</a:t>
              </a:r>
              <a:endParaRPr/>
            </a:p>
          </p:txBody>
        </p:sp>
        <p:sp>
          <p:nvSpPr>
            <p:cNvPr id="118" name="Google Shape;118;p3"/>
            <p:cNvSpPr txBox="1"/>
            <p:nvPr/>
          </p:nvSpPr>
          <p:spPr>
            <a:xfrm>
              <a:off x="148466" y="831764"/>
              <a:ext cx="3571931" cy="24540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8898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16" b="0" i="0" u="none" strike="noStrike" cap="none">
                  <a:solidFill>
                    <a:srgbClr val="0D3151"/>
                  </a:solidFill>
                  <a:latin typeface="Arial"/>
                  <a:ea typeface="Arial"/>
                  <a:cs typeface="Arial"/>
                  <a:sym typeface="Arial"/>
                </a:rPr>
                <a:t>de gestão pública.</a:t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oogle Shape;123;p4"/>
          <p:cNvGrpSpPr/>
          <p:nvPr/>
        </p:nvGrpSpPr>
        <p:grpSpPr>
          <a:xfrm>
            <a:off x="-256553" y="-1687711"/>
            <a:ext cx="18904495" cy="3230761"/>
            <a:chOff x="0" y="-38100"/>
            <a:chExt cx="4978962" cy="850900"/>
          </a:xfrm>
        </p:grpSpPr>
        <p:sp>
          <p:nvSpPr>
            <p:cNvPr id="124" name="Google Shape;124;p4"/>
            <p:cNvSpPr/>
            <p:nvPr/>
          </p:nvSpPr>
          <p:spPr>
            <a:xfrm>
              <a:off x="0" y="0"/>
              <a:ext cx="4978962" cy="812800"/>
            </a:xfrm>
            <a:custGeom>
              <a:avLst/>
              <a:gdLst/>
              <a:ahLst/>
              <a:cxnLst/>
              <a:rect l="l" t="t" r="r" b="b"/>
              <a:pathLst>
                <a:path w="4978962" h="812800" extrusionOk="0">
                  <a:moveTo>
                    <a:pt x="0" y="0"/>
                  </a:moveTo>
                  <a:lnTo>
                    <a:pt x="4978962" y="0"/>
                  </a:lnTo>
                  <a:lnTo>
                    <a:pt x="4978962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D3151"/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25" name="Google Shape;125;p4"/>
            <p:cNvSpPr txBox="1"/>
            <p:nvPr/>
          </p:nvSpPr>
          <p:spPr>
            <a:xfrm>
              <a:off x="0" y="-38100"/>
              <a:ext cx="4978962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6" name="Google Shape;126;p4"/>
          <p:cNvGrpSpPr/>
          <p:nvPr/>
        </p:nvGrpSpPr>
        <p:grpSpPr>
          <a:xfrm>
            <a:off x="14882256" y="436975"/>
            <a:ext cx="3164960" cy="779305"/>
            <a:chOff x="0" y="38100"/>
            <a:chExt cx="4219947" cy="1039073"/>
          </a:xfrm>
        </p:grpSpPr>
        <p:sp>
          <p:nvSpPr>
            <p:cNvPr id="127" name="Google Shape;127;p4"/>
            <p:cNvSpPr txBox="1"/>
            <p:nvPr/>
          </p:nvSpPr>
          <p:spPr>
            <a:xfrm>
              <a:off x="0" y="215033"/>
              <a:ext cx="4219947" cy="7673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8898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803" b="0" i="0" u="none" strike="noStrike" cap="none">
                  <a:solidFill>
                    <a:srgbClr val="F6F6F6"/>
                  </a:solidFill>
                  <a:latin typeface="Arial"/>
                  <a:ea typeface="Arial"/>
                  <a:cs typeface="Arial"/>
                  <a:sym typeface="Arial"/>
                </a:rPr>
                <a:t>consad</a:t>
              </a:r>
              <a:endParaRPr/>
            </a:p>
          </p:txBody>
        </p:sp>
        <p:sp>
          <p:nvSpPr>
            <p:cNvPr id="128" name="Google Shape;128;p4"/>
            <p:cNvSpPr txBox="1"/>
            <p:nvPr/>
          </p:nvSpPr>
          <p:spPr>
            <a:xfrm>
              <a:off x="138063" y="38100"/>
              <a:ext cx="2813038" cy="20879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8898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16" b="0" i="0" u="none" strike="noStrike" cap="none">
                  <a:solidFill>
                    <a:srgbClr val="F6F6F6"/>
                  </a:solidFill>
                  <a:latin typeface="Arial"/>
                  <a:ea typeface="Arial"/>
                  <a:cs typeface="Arial"/>
                  <a:sym typeface="Arial"/>
                </a:rPr>
                <a:t>XIV congresso</a:t>
              </a:r>
              <a:endParaRPr/>
            </a:p>
          </p:txBody>
        </p:sp>
        <p:sp>
          <p:nvSpPr>
            <p:cNvPr id="129" name="Google Shape;129;p4"/>
            <p:cNvSpPr txBox="1"/>
            <p:nvPr/>
          </p:nvSpPr>
          <p:spPr>
            <a:xfrm>
              <a:off x="148466" y="831764"/>
              <a:ext cx="3571931" cy="24540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8898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16" b="0" i="0" u="none" strike="noStrike" cap="none">
                  <a:solidFill>
                    <a:srgbClr val="F6F6F6"/>
                  </a:solidFill>
                  <a:latin typeface="Arial"/>
                  <a:ea typeface="Arial"/>
                  <a:cs typeface="Arial"/>
                  <a:sym typeface="Arial"/>
                </a:rPr>
                <a:t>de gestão pública.</a:t>
              </a: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"/>
          <p:cNvSpPr/>
          <p:nvPr/>
        </p:nvSpPr>
        <p:spPr>
          <a:xfrm rot="-5400000">
            <a:off x="-2433825" y="532197"/>
            <a:ext cx="11247081" cy="9222606"/>
          </a:xfrm>
          <a:custGeom>
            <a:avLst/>
            <a:gdLst/>
            <a:ahLst/>
            <a:cxnLst/>
            <a:rect l="l" t="t" r="r" b="b"/>
            <a:pathLst>
              <a:path w="11247081" h="9222606" extrusionOk="0">
                <a:moveTo>
                  <a:pt x="0" y="0"/>
                </a:moveTo>
                <a:lnTo>
                  <a:pt x="11247081" y="0"/>
                </a:lnTo>
                <a:lnTo>
                  <a:pt x="11247081" y="9222606"/>
                </a:lnTo>
                <a:lnTo>
                  <a:pt x="0" y="922260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grpSp>
        <p:nvGrpSpPr>
          <p:cNvPr id="135" name="Google Shape;135;p5"/>
          <p:cNvGrpSpPr/>
          <p:nvPr/>
        </p:nvGrpSpPr>
        <p:grpSpPr>
          <a:xfrm>
            <a:off x="9144000" y="3825047"/>
            <a:ext cx="11058028" cy="2729775"/>
            <a:chOff x="0" y="123825"/>
            <a:chExt cx="14744038" cy="3639700"/>
          </a:xfrm>
        </p:grpSpPr>
        <p:sp>
          <p:nvSpPr>
            <p:cNvPr id="136" name="Google Shape;136;p5"/>
            <p:cNvSpPr txBox="1"/>
            <p:nvPr/>
          </p:nvSpPr>
          <p:spPr>
            <a:xfrm>
              <a:off x="0" y="742475"/>
              <a:ext cx="14744038" cy="26899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8899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288" b="0" i="0" u="none" strike="noStrike" cap="none">
                  <a:solidFill>
                    <a:srgbClr val="0D3151"/>
                  </a:solidFill>
                  <a:latin typeface="Arial"/>
                  <a:ea typeface="Arial"/>
                  <a:cs typeface="Arial"/>
                  <a:sym typeface="Arial"/>
                </a:rPr>
                <a:t>consad</a:t>
              </a:r>
              <a:endParaRPr/>
            </a:p>
          </p:txBody>
        </p:sp>
        <p:sp>
          <p:nvSpPr>
            <p:cNvPr id="137" name="Google Shape;137;p5"/>
            <p:cNvSpPr txBox="1"/>
            <p:nvPr/>
          </p:nvSpPr>
          <p:spPr>
            <a:xfrm>
              <a:off x="482378" y="123825"/>
              <a:ext cx="9828448" cy="73881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89009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249" b="0" i="0" u="none" strike="noStrike" cap="none">
                  <a:solidFill>
                    <a:srgbClr val="0D3151"/>
                  </a:solidFill>
                  <a:latin typeface="Arial"/>
                  <a:ea typeface="Arial"/>
                  <a:cs typeface="Arial"/>
                  <a:sym typeface="Arial"/>
                </a:rPr>
                <a:t>XIV congresso</a:t>
              </a:r>
              <a:endParaRPr/>
            </a:p>
          </p:txBody>
        </p:sp>
        <p:sp>
          <p:nvSpPr>
            <p:cNvPr id="138" name="Google Shape;138;p5"/>
            <p:cNvSpPr txBox="1"/>
            <p:nvPr/>
          </p:nvSpPr>
          <p:spPr>
            <a:xfrm>
              <a:off x="518724" y="2896801"/>
              <a:ext cx="12479941" cy="866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89009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249" b="0" i="0" u="none" strike="noStrike" cap="none">
                  <a:solidFill>
                    <a:srgbClr val="0D3151"/>
                  </a:solidFill>
                  <a:latin typeface="Arial"/>
                  <a:ea typeface="Arial"/>
                  <a:cs typeface="Arial"/>
                  <a:sym typeface="Arial"/>
                </a:rPr>
                <a:t>de gestão pública.</a:t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150</Words>
  <Application>Microsoft Macintosh PowerPoint</Application>
  <PresentationFormat>Personalizar</PresentationFormat>
  <Paragraphs>26</Paragraphs>
  <Slides>6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Igor Gouveia</cp:lastModifiedBy>
  <cp:revision>1</cp:revision>
  <dcterms:created xsi:type="dcterms:W3CDTF">2006-08-16T00:00:00Z</dcterms:created>
  <dcterms:modified xsi:type="dcterms:W3CDTF">2025-08-08T12:13:25Z</dcterms:modified>
</cp:coreProperties>
</file>