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256" r:id="rId2"/>
    <p:sldId id="257" r:id="rId3"/>
  </p:sldIdLst>
  <p:sldSz cx="18288000" cy="10287000"/>
  <p:notesSz cx="6858000" cy="9144000"/>
  <p:embeddedFontLst>
    <p:embeddedFont>
      <p:font typeface="Titillium Web Bold" panose="020B0604020202020204" charset="-18"/>
      <p:regular r:id="rId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39"/>
    <a:srgbClr val="293E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378" y="3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font" Target="fonts/font1.fntdata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D9375B-999D-4543-8586-329601722BC5}" type="datetimeFigureOut">
              <a:rPr lang="sl-SI" smtClean="0"/>
              <a:t>17. 02. 2026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7CCBD6-69D8-4B13-AE21-CB1C161328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25532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CCBD6-69D8-4B13-AE21-CB1C161328BB}" type="slidenum">
              <a:rPr lang="sl-SI" smtClean="0"/>
              <a:t>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02531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2" y="-103398"/>
            <a:ext cx="18288000" cy="10390042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7627" b="-57627"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3" name="Freeform 3"/>
          <p:cNvSpPr/>
          <p:nvPr/>
        </p:nvSpPr>
        <p:spPr>
          <a:xfrm>
            <a:off x="-76200" y="-103042"/>
            <a:ext cx="7315200" cy="10504342"/>
          </a:xfrm>
          <a:custGeom>
            <a:avLst/>
            <a:gdLst/>
            <a:ahLst/>
            <a:cxnLst/>
            <a:rect l="l" t="t" r="r" b="b"/>
            <a:pathLst>
              <a:path w="7180633" h="10287000">
                <a:moveTo>
                  <a:pt x="0" y="0"/>
                </a:moveTo>
                <a:lnTo>
                  <a:pt x="7180633" y="0"/>
                </a:lnTo>
                <a:lnTo>
                  <a:pt x="718063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 dirty="0"/>
          </a:p>
        </p:txBody>
      </p:sp>
      <p:sp>
        <p:nvSpPr>
          <p:cNvPr id="5" name="TextBox 5"/>
          <p:cNvSpPr txBox="1"/>
          <p:nvPr/>
        </p:nvSpPr>
        <p:spPr>
          <a:xfrm>
            <a:off x="6629400" y="2857500"/>
            <a:ext cx="12420600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600" spc="112" dirty="0" err="1">
                <a:solidFill>
                  <a:schemeClr val="bg1"/>
                </a:solidFill>
                <a:latin typeface="Titillium Web Bold"/>
              </a:rPr>
              <a:t>Naslov</a:t>
            </a:r>
            <a:r>
              <a:rPr lang="en-US" sz="9600" spc="112" dirty="0">
                <a:solidFill>
                  <a:schemeClr val="bg1"/>
                </a:solidFill>
                <a:latin typeface="Titillium Web Bold"/>
              </a:rPr>
              <a:t> </a:t>
            </a:r>
            <a:r>
              <a:rPr lang="en-US" sz="9600" spc="112" dirty="0" err="1">
                <a:solidFill>
                  <a:schemeClr val="bg1"/>
                </a:solidFill>
                <a:latin typeface="Titillium Web Bold"/>
              </a:rPr>
              <a:t>prezentacije</a:t>
            </a:r>
            <a:endParaRPr lang="en-US" sz="9600" spc="112" dirty="0">
              <a:solidFill>
                <a:schemeClr val="bg1"/>
              </a:solidFill>
              <a:latin typeface="Titillium Web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439400" y="9069649"/>
            <a:ext cx="3291483" cy="637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27"/>
              </a:lnSpc>
              <a:spcBef>
                <a:spcPct val="0"/>
              </a:spcBef>
            </a:pPr>
            <a:r>
              <a:rPr lang="en-US" sz="3600" spc="90" dirty="0" err="1">
                <a:solidFill>
                  <a:schemeClr val="bg1"/>
                </a:solidFill>
                <a:latin typeface="Titillium Web Bold"/>
              </a:rPr>
              <a:t>Natečaj</a:t>
            </a:r>
            <a:r>
              <a:rPr lang="en-US" sz="3600" spc="90" dirty="0">
                <a:solidFill>
                  <a:schemeClr val="bg1"/>
                </a:solidFill>
                <a:latin typeface="Titillium Web Bold"/>
              </a:rPr>
              <a:t> </a:t>
            </a:r>
            <a:r>
              <a:rPr lang="en-US" sz="3600" spc="90" dirty="0" err="1">
                <a:solidFill>
                  <a:schemeClr val="bg1"/>
                </a:solidFill>
                <a:latin typeface="Titillium Web Bold"/>
              </a:rPr>
              <a:t>podpira</a:t>
            </a:r>
            <a:endParaRPr lang="en-US" sz="3600" spc="90" dirty="0">
              <a:solidFill>
                <a:schemeClr val="bg1"/>
              </a:solidFill>
              <a:latin typeface="Titillium Web Bold"/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041CF670-4FB4-928A-E505-418600DE51CF}"/>
              </a:ext>
            </a:extLst>
          </p:cNvPr>
          <p:cNvSpPr txBox="1"/>
          <p:nvPr/>
        </p:nvSpPr>
        <p:spPr>
          <a:xfrm>
            <a:off x="1219200" y="6438900"/>
            <a:ext cx="4800600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sl-SI" sz="4000" spc="112" dirty="0">
                <a:solidFill>
                  <a:schemeClr val="tx2"/>
                </a:solidFill>
                <a:latin typeface="Titillium Web Bold"/>
              </a:rPr>
              <a:t>IME EKIPE</a:t>
            </a:r>
          </a:p>
          <a:p>
            <a:pPr>
              <a:lnSpc>
                <a:spcPct val="150000"/>
              </a:lnSpc>
            </a:pPr>
            <a:r>
              <a:rPr lang="sl-SI" sz="4000" spc="112" dirty="0">
                <a:solidFill>
                  <a:schemeClr val="tx2"/>
                </a:solidFill>
                <a:latin typeface="Titillium Web Bold"/>
              </a:rPr>
              <a:t>Člani ekipe</a:t>
            </a:r>
            <a:endParaRPr lang="en-US" sz="4000" spc="112" dirty="0">
              <a:solidFill>
                <a:schemeClr val="tx2"/>
              </a:solidFill>
              <a:latin typeface="Titillium Web Bold"/>
            </a:endParaRPr>
          </a:p>
        </p:txBody>
      </p:sp>
      <p:pic>
        <p:nvPicPr>
          <p:cNvPr id="4" name="Slika 3" descr="Slika, ki vsebuje besede pisava, logotip, grafika, simbol&#10;&#10;Vsebina, ustvarjena z UI, morda ni pravilna.">
            <a:extLst>
              <a:ext uri="{FF2B5EF4-FFF2-40B4-BE49-F238E27FC236}">
                <a16:creationId xmlns:a16="http://schemas.microsoft.com/office/drawing/2014/main" id="{DFBDA886-EDF1-3564-E3B3-110E762346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0" y="8505988"/>
            <a:ext cx="3388060" cy="112732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8314296"/>
            <a:ext cx="18288000" cy="1972704"/>
            <a:chOff x="0" y="0"/>
            <a:chExt cx="5999328" cy="8323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99328" cy="832349"/>
            </a:xfrm>
            <a:custGeom>
              <a:avLst/>
              <a:gdLst/>
              <a:ahLst/>
              <a:cxnLst/>
              <a:rect l="l" t="t" r="r" b="b"/>
              <a:pathLst>
                <a:path w="5999328" h="832349">
                  <a:moveTo>
                    <a:pt x="0" y="0"/>
                  </a:moveTo>
                  <a:lnTo>
                    <a:pt x="5999328" y="0"/>
                  </a:lnTo>
                  <a:lnTo>
                    <a:pt x="5999328" y="832349"/>
                  </a:lnTo>
                  <a:lnTo>
                    <a:pt x="0" y="832349"/>
                  </a:lnTo>
                  <a:close/>
                </a:path>
              </a:pathLst>
            </a:custGeom>
            <a:solidFill>
              <a:srgbClr val="FFFFFF"/>
            </a:solidFill>
            <a:ln w="66675" cap="sq">
              <a:solidFill>
                <a:srgbClr val="0F75BC"/>
              </a:solidFill>
              <a:prstDash val="solid"/>
              <a:miter/>
            </a:ln>
          </p:spPr>
          <p:txBody>
            <a:bodyPr/>
            <a:lstStyle/>
            <a:p>
              <a:endParaRPr lang="sl-SI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999328" cy="8704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28700" y="8859241"/>
            <a:ext cx="3158972" cy="882815"/>
          </a:xfrm>
          <a:custGeom>
            <a:avLst/>
            <a:gdLst/>
            <a:ahLst/>
            <a:cxnLst/>
            <a:rect l="l" t="t" r="r" b="b"/>
            <a:pathLst>
              <a:path w="3158972" h="882815">
                <a:moveTo>
                  <a:pt x="0" y="0"/>
                </a:moveTo>
                <a:lnTo>
                  <a:pt x="3158972" y="0"/>
                </a:lnTo>
                <a:lnTo>
                  <a:pt x="3158972" y="882815"/>
                </a:lnTo>
                <a:lnTo>
                  <a:pt x="0" y="8828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pic>
        <p:nvPicPr>
          <p:cNvPr id="8" name="Slika 7" descr="Slika, ki vsebuje besede pisava, logotip, grafika, simbol&#10;&#10;Vsebina, ustvarjena z UI, morda ni pravilna.">
            <a:extLst>
              <a:ext uri="{FF2B5EF4-FFF2-40B4-BE49-F238E27FC236}">
                <a16:creationId xmlns:a16="http://schemas.microsoft.com/office/drawing/2014/main" id="{0E9A9AC9-D37B-8A11-1778-512CEC6968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1240" y="8736987"/>
            <a:ext cx="3388060" cy="112732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isarn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9</Words>
  <Application>Microsoft Office PowerPoint</Application>
  <PresentationFormat>Po meri</PresentationFormat>
  <Paragraphs>5</Paragraphs>
  <Slides>2</Slides>
  <Notes>1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</vt:i4>
      </vt:variant>
    </vt:vector>
  </HeadingPairs>
  <TitlesOfParts>
    <vt:vector size="7" baseType="lpstr">
      <vt:lpstr>Calibri</vt:lpstr>
      <vt:lpstr>Titillium Web Bold</vt:lpstr>
      <vt:lpstr>Aptos</vt:lpstr>
      <vt:lpstr>Arial</vt:lpstr>
      <vt:lpstr>Office Theme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Prijavi se v študentski natečaj in se SKOJ-a udeleži brezplačno!</dc:title>
  <dc:creator>Tina</dc:creator>
  <cp:lastModifiedBy>Tina Cipot</cp:lastModifiedBy>
  <cp:revision>4</cp:revision>
  <dcterms:created xsi:type="dcterms:W3CDTF">2006-08-16T00:00:00Z</dcterms:created>
  <dcterms:modified xsi:type="dcterms:W3CDTF">2026-02-17T19:48:54Z</dcterms:modified>
  <dc:identifier>DAF_kU5pXdA</dc:identifier>
</cp:coreProperties>
</file>