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8" r:id="rId4"/>
  </p:sldIdLst>
  <p:sldSz cx="20104100" cy="11309350"/>
  <p:notesSz cx="20104100" cy="113093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1" d="100"/>
          <a:sy n="61" d="100"/>
        </p:scale>
        <p:origin x="-34" y="3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AD2786CF-4C0F-4EED-A440-5132E2D5FF23}" type="datetimeFigureOut">
              <a:rPr lang="en-US" smtClean="0"/>
              <a:t>8/29/2025</a:t>
            </a:fld>
            <a:endParaRPr lang="en-US"/>
          </a:p>
        </p:txBody>
      </p:sp>
      <p:sp>
        <p:nvSpPr>
          <p:cNvPr id="4" name="Slide Image Placeholder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7099D3DC-09C2-4AAD-8C84-85D0EAA8C089}" type="slidenum">
              <a:rPr lang="en-US" smtClean="0"/>
              <a:t>‹#›</a:t>
            </a:fld>
            <a:endParaRPr lang="en-US"/>
          </a:p>
        </p:txBody>
      </p:sp>
    </p:spTree>
    <p:extLst>
      <p:ext uri="{BB962C8B-B14F-4D97-AF65-F5344CB8AC3E}">
        <p14:creationId xmlns:p14="http://schemas.microsoft.com/office/powerpoint/2010/main" val="1964494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99D3DC-09C2-4AAD-8C84-85D0EAA8C089}" type="slidenum">
              <a:rPr lang="en-US" smtClean="0"/>
              <a:t>1</a:t>
            </a:fld>
            <a:endParaRPr lang="en-US"/>
          </a:p>
        </p:txBody>
      </p:sp>
    </p:spTree>
    <p:extLst>
      <p:ext uri="{BB962C8B-B14F-4D97-AF65-F5344CB8AC3E}">
        <p14:creationId xmlns:p14="http://schemas.microsoft.com/office/powerpoint/2010/main" val="2043268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99D3DC-09C2-4AAD-8C84-85D0EAA8C089}" type="slidenum">
              <a:rPr lang="en-US" smtClean="0"/>
              <a:t>2</a:t>
            </a:fld>
            <a:endParaRPr lang="en-US"/>
          </a:p>
        </p:txBody>
      </p:sp>
    </p:spTree>
    <p:extLst>
      <p:ext uri="{BB962C8B-B14F-4D97-AF65-F5344CB8AC3E}">
        <p14:creationId xmlns:p14="http://schemas.microsoft.com/office/powerpoint/2010/main" val="647362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2" name="Holder 2"/>
          <p:cNvSpPr>
            <a:spLocks noGrp="1"/>
          </p:cNvSpPr>
          <p:nvPr>
            <p:ph type="title" hasCustomPrompt="1"/>
          </p:nvPr>
        </p:nvSpPr>
        <p:spPr>
          <a:xfrm>
            <a:off x="15548646" y="759732"/>
            <a:ext cx="1826894" cy="453970"/>
          </a:xfrm>
          <a:prstGeom prst="rect">
            <a:avLst/>
          </a:prstGeom>
        </p:spPr>
        <p:txBody>
          <a:bodyPr lIns="0" tIns="0" rIns="0" bIns="0"/>
          <a:lstStyle>
            <a:lvl1pPr>
              <a:defRPr sz="2950" b="0" i="0">
                <a:solidFill>
                  <a:schemeClr val="bg1"/>
                </a:solidFill>
                <a:latin typeface="Arial Black"/>
                <a:cs typeface="Arial Black"/>
              </a:defRPr>
            </a:lvl1pPr>
          </a:lstStyle>
          <a:p>
            <a:r>
              <a:rPr lang="en-US" dirty="0"/>
              <a:t>ZZ-00.00</a:t>
            </a:r>
          </a:p>
        </p:txBody>
      </p:sp>
      <p:grpSp>
        <p:nvGrpSpPr>
          <p:cNvPr id="7" name="object 2"/>
          <p:cNvGrpSpPr/>
          <p:nvPr userDrawn="1"/>
        </p:nvGrpSpPr>
        <p:grpSpPr>
          <a:xfrm>
            <a:off x="775646" y="9489522"/>
            <a:ext cx="937260" cy="939800"/>
            <a:chOff x="775646" y="9489522"/>
            <a:chExt cx="937260" cy="939800"/>
          </a:xfrm>
        </p:grpSpPr>
        <p:sp>
          <p:nvSpPr>
            <p:cNvPr id="8" name="object 3"/>
            <p:cNvSpPr/>
            <p:nvPr/>
          </p:nvSpPr>
          <p:spPr>
            <a:xfrm>
              <a:off x="775646" y="9489522"/>
              <a:ext cx="937260" cy="939800"/>
            </a:xfrm>
            <a:custGeom>
              <a:avLst/>
              <a:gdLst/>
              <a:ahLst/>
              <a:cxnLst/>
              <a:rect l="l" t="t" r="r" b="b"/>
              <a:pathLst>
                <a:path w="937260" h="939800">
                  <a:moveTo>
                    <a:pt x="468425" y="0"/>
                  </a:moveTo>
                  <a:lnTo>
                    <a:pt x="420533" y="2425"/>
                  </a:lnTo>
                  <a:lnTo>
                    <a:pt x="374024" y="9544"/>
                  </a:lnTo>
                  <a:lnTo>
                    <a:pt x="329134" y="21120"/>
                  </a:lnTo>
                  <a:lnTo>
                    <a:pt x="286097" y="36917"/>
                  </a:lnTo>
                  <a:lnTo>
                    <a:pt x="245150" y="56699"/>
                  </a:lnTo>
                  <a:lnTo>
                    <a:pt x="206529" y="80230"/>
                  </a:lnTo>
                  <a:lnTo>
                    <a:pt x="170467" y="107273"/>
                  </a:lnTo>
                  <a:lnTo>
                    <a:pt x="137202" y="137592"/>
                  </a:lnTo>
                  <a:lnTo>
                    <a:pt x="106969" y="170952"/>
                  </a:lnTo>
                  <a:lnTo>
                    <a:pt x="80002" y="207115"/>
                  </a:lnTo>
                  <a:lnTo>
                    <a:pt x="56538" y="245847"/>
                  </a:lnTo>
                  <a:lnTo>
                    <a:pt x="36812" y="286910"/>
                  </a:lnTo>
                  <a:lnTo>
                    <a:pt x="21060" y="330068"/>
                  </a:lnTo>
                  <a:lnTo>
                    <a:pt x="9517" y="375086"/>
                  </a:lnTo>
                  <a:lnTo>
                    <a:pt x="2418" y="421727"/>
                  </a:lnTo>
                  <a:lnTo>
                    <a:pt x="0" y="469755"/>
                  </a:lnTo>
                  <a:lnTo>
                    <a:pt x="2418" y="517782"/>
                  </a:lnTo>
                  <a:lnTo>
                    <a:pt x="9517" y="564422"/>
                  </a:lnTo>
                  <a:lnTo>
                    <a:pt x="21060" y="609438"/>
                  </a:lnTo>
                  <a:lnTo>
                    <a:pt x="36812" y="652595"/>
                  </a:lnTo>
                  <a:lnTo>
                    <a:pt x="56538" y="693655"/>
                  </a:lnTo>
                  <a:lnTo>
                    <a:pt x="80002" y="732384"/>
                  </a:lnTo>
                  <a:lnTo>
                    <a:pt x="106969" y="768545"/>
                  </a:lnTo>
                  <a:lnTo>
                    <a:pt x="137202" y="801902"/>
                  </a:lnTo>
                  <a:lnTo>
                    <a:pt x="170467" y="832218"/>
                  </a:lnTo>
                  <a:lnTo>
                    <a:pt x="206529" y="859259"/>
                  </a:lnTo>
                  <a:lnTo>
                    <a:pt x="245150" y="882787"/>
                  </a:lnTo>
                  <a:lnTo>
                    <a:pt x="286097" y="902566"/>
                  </a:lnTo>
                  <a:lnTo>
                    <a:pt x="329134" y="918361"/>
                  </a:lnTo>
                  <a:lnTo>
                    <a:pt x="374024" y="929936"/>
                  </a:lnTo>
                  <a:lnTo>
                    <a:pt x="420533" y="937054"/>
                  </a:lnTo>
                  <a:lnTo>
                    <a:pt x="468425" y="939479"/>
                  </a:lnTo>
                  <a:lnTo>
                    <a:pt x="516317" y="937054"/>
                  </a:lnTo>
                  <a:lnTo>
                    <a:pt x="562826" y="929936"/>
                  </a:lnTo>
                  <a:lnTo>
                    <a:pt x="607716" y="918361"/>
                  </a:lnTo>
                  <a:lnTo>
                    <a:pt x="650751" y="902566"/>
                  </a:lnTo>
                  <a:lnTo>
                    <a:pt x="691697" y="882787"/>
                  </a:lnTo>
                  <a:lnTo>
                    <a:pt x="730318" y="859259"/>
                  </a:lnTo>
                  <a:lnTo>
                    <a:pt x="766379" y="832218"/>
                  </a:lnTo>
                  <a:lnTo>
                    <a:pt x="799643" y="801902"/>
                  </a:lnTo>
                  <a:lnTo>
                    <a:pt x="829875" y="768545"/>
                  </a:lnTo>
                  <a:lnTo>
                    <a:pt x="856841" y="732384"/>
                  </a:lnTo>
                  <a:lnTo>
                    <a:pt x="880304" y="693655"/>
                  </a:lnTo>
                  <a:lnTo>
                    <a:pt x="900029" y="652595"/>
                  </a:lnTo>
                  <a:lnTo>
                    <a:pt x="915781" y="609438"/>
                  </a:lnTo>
                  <a:lnTo>
                    <a:pt x="927323" y="564422"/>
                  </a:lnTo>
                  <a:lnTo>
                    <a:pt x="934422" y="517782"/>
                  </a:lnTo>
                  <a:lnTo>
                    <a:pt x="936840" y="469755"/>
                  </a:lnTo>
                  <a:lnTo>
                    <a:pt x="934422" y="421727"/>
                  </a:lnTo>
                  <a:lnTo>
                    <a:pt x="927323" y="375086"/>
                  </a:lnTo>
                  <a:lnTo>
                    <a:pt x="915781" y="330068"/>
                  </a:lnTo>
                  <a:lnTo>
                    <a:pt x="900029" y="286910"/>
                  </a:lnTo>
                  <a:lnTo>
                    <a:pt x="880304" y="245847"/>
                  </a:lnTo>
                  <a:lnTo>
                    <a:pt x="856841" y="207115"/>
                  </a:lnTo>
                  <a:lnTo>
                    <a:pt x="829875" y="170952"/>
                  </a:lnTo>
                  <a:lnTo>
                    <a:pt x="799643" y="137592"/>
                  </a:lnTo>
                  <a:lnTo>
                    <a:pt x="766379" y="107273"/>
                  </a:lnTo>
                  <a:lnTo>
                    <a:pt x="730318" y="80230"/>
                  </a:lnTo>
                  <a:lnTo>
                    <a:pt x="691697" y="56699"/>
                  </a:lnTo>
                  <a:lnTo>
                    <a:pt x="650751" y="36917"/>
                  </a:lnTo>
                  <a:lnTo>
                    <a:pt x="607716" y="21120"/>
                  </a:lnTo>
                  <a:lnTo>
                    <a:pt x="562826" y="9544"/>
                  </a:lnTo>
                  <a:lnTo>
                    <a:pt x="516317" y="2425"/>
                  </a:lnTo>
                  <a:lnTo>
                    <a:pt x="468425" y="0"/>
                  </a:lnTo>
                  <a:close/>
                </a:path>
              </a:pathLst>
            </a:custGeom>
            <a:solidFill>
              <a:srgbClr val="636363"/>
            </a:solidFill>
          </p:spPr>
          <p:txBody>
            <a:bodyPr wrap="square" lIns="0" tIns="0" rIns="0" bIns="0" rtlCol="0"/>
            <a:lstStyle/>
            <a:p>
              <a:endParaRPr/>
            </a:p>
          </p:txBody>
        </p:sp>
        <p:sp>
          <p:nvSpPr>
            <p:cNvPr id="9" name="object 4"/>
            <p:cNvSpPr/>
            <p:nvPr/>
          </p:nvSpPr>
          <p:spPr>
            <a:xfrm>
              <a:off x="974407" y="9686905"/>
              <a:ext cx="539750" cy="544830"/>
            </a:xfrm>
            <a:custGeom>
              <a:avLst/>
              <a:gdLst/>
              <a:ahLst/>
              <a:cxnLst/>
              <a:rect l="l" t="t" r="r" b="b"/>
              <a:pathLst>
                <a:path w="539750" h="544829">
                  <a:moveTo>
                    <a:pt x="336105" y="475500"/>
                  </a:moveTo>
                  <a:lnTo>
                    <a:pt x="332041" y="452107"/>
                  </a:lnTo>
                  <a:lnTo>
                    <a:pt x="323824" y="437489"/>
                  </a:lnTo>
                  <a:lnTo>
                    <a:pt x="320814" y="432142"/>
                  </a:lnTo>
                  <a:lnTo>
                    <a:pt x="304952" y="417982"/>
                  </a:lnTo>
                  <a:lnTo>
                    <a:pt x="304952" y="475500"/>
                  </a:lnTo>
                  <a:lnTo>
                    <a:pt x="301967" y="490270"/>
                  </a:lnTo>
                  <a:lnTo>
                    <a:pt x="293827" y="502335"/>
                  </a:lnTo>
                  <a:lnTo>
                    <a:pt x="281774" y="510476"/>
                  </a:lnTo>
                  <a:lnTo>
                    <a:pt x="267042" y="513461"/>
                  </a:lnTo>
                  <a:lnTo>
                    <a:pt x="252323" y="510476"/>
                  </a:lnTo>
                  <a:lnTo>
                    <a:pt x="240284" y="502335"/>
                  </a:lnTo>
                  <a:lnTo>
                    <a:pt x="232156" y="490270"/>
                  </a:lnTo>
                  <a:lnTo>
                    <a:pt x="229171" y="475500"/>
                  </a:lnTo>
                  <a:lnTo>
                    <a:pt x="232156" y="460717"/>
                  </a:lnTo>
                  <a:lnTo>
                    <a:pt x="240284" y="448640"/>
                  </a:lnTo>
                  <a:lnTo>
                    <a:pt x="252323" y="440486"/>
                  </a:lnTo>
                  <a:lnTo>
                    <a:pt x="267042" y="437489"/>
                  </a:lnTo>
                  <a:lnTo>
                    <a:pt x="281774" y="440486"/>
                  </a:lnTo>
                  <a:lnTo>
                    <a:pt x="293827" y="448640"/>
                  </a:lnTo>
                  <a:lnTo>
                    <a:pt x="301967" y="460717"/>
                  </a:lnTo>
                  <a:lnTo>
                    <a:pt x="304952" y="475500"/>
                  </a:lnTo>
                  <a:lnTo>
                    <a:pt x="304952" y="417982"/>
                  </a:lnTo>
                  <a:lnTo>
                    <a:pt x="303847" y="416991"/>
                  </a:lnTo>
                  <a:lnTo>
                    <a:pt x="282625" y="408101"/>
                  </a:lnTo>
                  <a:lnTo>
                    <a:pt x="282575" y="294271"/>
                  </a:lnTo>
                  <a:lnTo>
                    <a:pt x="266369" y="271564"/>
                  </a:lnTo>
                  <a:lnTo>
                    <a:pt x="261797" y="278663"/>
                  </a:lnTo>
                  <a:lnTo>
                    <a:pt x="256832" y="285267"/>
                  </a:lnTo>
                  <a:lnTo>
                    <a:pt x="251383" y="291274"/>
                  </a:lnTo>
                  <a:lnTo>
                    <a:pt x="251383" y="408101"/>
                  </a:lnTo>
                  <a:lnTo>
                    <a:pt x="230162" y="417042"/>
                  </a:lnTo>
                  <a:lnTo>
                    <a:pt x="213233" y="432193"/>
                  </a:lnTo>
                  <a:lnTo>
                    <a:pt x="202044" y="452145"/>
                  </a:lnTo>
                  <a:lnTo>
                    <a:pt x="197993" y="475500"/>
                  </a:lnTo>
                  <a:lnTo>
                    <a:pt x="203428" y="502424"/>
                  </a:lnTo>
                  <a:lnTo>
                    <a:pt x="218249" y="524433"/>
                  </a:lnTo>
                  <a:lnTo>
                    <a:pt x="240195" y="539280"/>
                  </a:lnTo>
                  <a:lnTo>
                    <a:pt x="267042" y="544728"/>
                  </a:lnTo>
                  <a:lnTo>
                    <a:pt x="293903" y="539280"/>
                  </a:lnTo>
                  <a:lnTo>
                    <a:pt x="315861" y="524433"/>
                  </a:lnTo>
                  <a:lnTo>
                    <a:pt x="323240" y="513461"/>
                  </a:lnTo>
                  <a:lnTo>
                    <a:pt x="330669" y="502424"/>
                  </a:lnTo>
                  <a:lnTo>
                    <a:pt x="336105" y="475500"/>
                  </a:lnTo>
                  <a:close/>
                </a:path>
                <a:path w="539750" h="544829">
                  <a:moveTo>
                    <a:pt x="368757" y="119545"/>
                  </a:moveTo>
                  <a:lnTo>
                    <a:pt x="367893" y="113614"/>
                  </a:lnTo>
                  <a:lnTo>
                    <a:pt x="364718" y="108292"/>
                  </a:lnTo>
                  <a:lnTo>
                    <a:pt x="324573" y="64008"/>
                  </a:lnTo>
                  <a:lnTo>
                    <a:pt x="324015" y="63373"/>
                  </a:lnTo>
                  <a:lnTo>
                    <a:pt x="266573" y="0"/>
                  </a:lnTo>
                  <a:lnTo>
                    <a:pt x="168211" y="108572"/>
                  </a:lnTo>
                  <a:lnTo>
                    <a:pt x="165036" y="113893"/>
                  </a:lnTo>
                  <a:lnTo>
                    <a:pt x="164172" y="119824"/>
                  </a:lnTo>
                  <a:lnTo>
                    <a:pt x="165595" y="125641"/>
                  </a:lnTo>
                  <a:lnTo>
                    <a:pt x="169265" y="130644"/>
                  </a:lnTo>
                  <a:lnTo>
                    <a:pt x="172250" y="133362"/>
                  </a:lnTo>
                  <a:lnTo>
                    <a:pt x="175983" y="134696"/>
                  </a:lnTo>
                  <a:lnTo>
                    <a:pt x="183984" y="134696"/>
                  </a:lnTo>
                  <a:lnTo>
                    <a:pt x="188188" y="132969"/>
                  </a:lnTo>
                  <a:lnTo>
                    <a:pt x="251294" y="63373"/>
                  </a:lnTo>
                  <a:lnTo>
                    <a:pt x="251028" y="85610"/>
                  </a:lnTo>
                  <a:lnTo>
                    <a:pt x="249301" y="128244"/>
                  </a:lnTo>
                  <a:lnTo>
                    <a:pt x="244335" y="172516"/>
                  </a:lnTo>
                  <a:lnTo>
                    <a:pt x="234111" y="212674"/>
                  </a:lnTo>
                  <a:lnTo>
                    <a:pt x="196596" y="264883"/>
                  </a:lnTo>
                  <a:lnTo>
                    <a:pt x="131775" y="284200"/>
                  </a:lnTo>
                  <a:lnTo>
                    <a:pt x="130136" y="280606"/>
                  </a:lnTo>
                  <a:lnTo>
                    <a:pt x="128244" y="277164"/>
                  </a:lnTo>
                  <a:lnTo>
                    <a:pt x="126746" y="274980"/>
                  </a:lnTo>
                  <a:lnTo>
                    <a:pt x="126009" y="273926"/>
                  </a:lnTo>
                  <a:lnTo>
                    <a:pt x="115189" y="261518"/>
                  </a:lnTo>
                  <a:lnTo>
                    <a:pt x="106921" y="255689"/>
                  </a:lnTo>
                  <a:lnTo>
                    <a:pt x="106921" y="310438"/>
                  </a:lnTo>
                  <a:lnTo>
                    <a:pt x="106921" y="315874"/>
                  </a:lnTo>
                  <a:lnTo>
                    <a:pt x="81851" y="348703"/>
                  </a:lnTo>
                  <a:lnTo>
                    <a:pt x="69049" y="350951"/>
                  </a:lnTo>
                  <a:lnTo>
                    <a:pt x="54305" y="347954"/>
                  </a:lnTo>
                  <a:lnTo>
                    <a:pt x="42265" y="339813"/>
                  </a:lnTo>
                  <a:lnTo>
                    <a:pt x="34137" y="327736"/>
                  </a:lnTo>
                  <a:lnTo>
                    <a:pt x="31165" y="312953"/>
                  </a:lnTo>
                  <a:lnTo>
                    <a:pt x="34137" y="298196"/>
                  </a:lnTo>
                  <a:lnTo>
                    <a:pt x="42265" y="286118"/>
                  </a:lnTo>
                  <a:lnTo>
                    <a:pt x="54305" y="277977"/>
                  </a:lnTo>
                  <a:lnTo>
                    <a:pt x="69049" y="274980"/>
                  </a:lnTo>
                  <a:lnTo>
                    <a:pt x="77393" y="275932"/>
                  </a:lnTo>
                  <a:lnTo>
                    <a:pt x="105676" y="303847"/>
                  </a:lnTo>
                  <a:lnTo>
                    <a:pt x="106006" y="304660"/>
                  </a:lnTo>
                  <a:lnTo>
                    <a:pt x="106654" y="307962"/>
                  </a:lnTo>
                  <a:lnTo>
                    <a:pt x="106921" y="310438"/>
                  </a:lnTo>
                  <a:lnTo>
                    <a:pt x="106921" y="255689"/>
                  </a:lnTo>
                  <a:lnTo>
                    <a:pt x="101727" y="252006"/>
                  </a:lnTo>
                  <a:lnTo>
                    <a:pt x="86169" y="245897"/>
                  </a:lnTo>
                  <a:lnTo>
                    <a:pt x="69049" y="243751"/>
                  </a:lnTo>
                  <a:lnTo>
                    <a:pt x="42189" y="249199"/>
                  </a:lnTo>
                  <a:lnTo>
                    <a:pt x="20243" y="264045"/>
                  </a:lnTo>
                  <a:lnTo>
                    <a:pt x="5435" y="286042"/>
                  </a:lnTo>
                  <a:lnTo>
                    <a:pt x="0" y="312953"/>
                  </a:lnTo>
                  <a:lnTo>
                    <a:pt x="5435" y="339890"/>
                  </a:lnTo>
                  <a:lnTo>
                    <a:pt x="20243" y="361899"/>
                  </a:lnTo>
                  <a:lnTo>
                    <a:pt x="42189" y="376758"/>
                  </a:lnTo>
                  <a:lnTo>
                    <a:pt x="69049" y="382219"/>
                  </a:lnTo>
                  <a:lnTo>
                    <a:pt x="93065" y="377888"/>
                  </a:lnTo>
                  <a:lnTo>
                    <a:pt x="113411" y="365963"/>
                  </a:lnTo>
                  <a:lnTo>
                    <a:pt x="126060" y="350951"/>
                  </a:lnTo>
                  <a:lnTo>
                    <a:pt x="128536" y="348018"/>
                  </a:lnTo>
                  <a:lnTo>
                    <a:pt x="136880" y="325602"/>
                  </a:lnTo>
                  <a:lnTo>
                    <a:pt x="137541" y="322148"/>
                  </a:lnTo>
                  <a:lnTo>
                    <a:pt x="137883" y="318693"/>
                  </a:lnTo>
                  <a:lnTo>
                    <a:pt x="138010" y="315036"/>
                  </a:lnTo>
                  <a:lnTo>
                    <a:pt x="174815" y="308825"/>
                  </a:lnTo>
                  <a:lnTo>
                    <a:pt x="205905" y="295833"/>
                  </a:lnTo>
                  <a:lnTo>
                    <a:pt x="220840" y="284200"/>
                  </a:lnTo>
                  <a:lnTo>
                    <a:pt x="231406" y="275971"/>
                  </a:lnTo>
                  <a:lnTo>
                    <a:pt x="254508" y="243751"/>
                  </a:lnTo>
                  <a:lnTo>
                    <a:pt x="264591" y="219354"/>
                  </a:lnTo>
                  <a:lnTo>
                    <a:pt x="265264" y="217373"/>
                  </a:lnTo>
                  <a:lnTo>
                    <a:pt x="276466" y="168236"/>
                  </a:lnTo>
                  <a:lnTo>
                    <a:pt x="280758" y="124498"/>
                  </a:lnTo>
                  <a:lnTo>
                    <a:pt x="282308" y="79146"/>
                  </a:lnTo>
                  <a:lnTo>
                    <a:pt x="282448" y="64008"/>
                  </a:lnTo>
                  <a:lnTo>
                    <a:pt x="347459" y="135699"/>
                  </a:lnTo>
                  <a:lnTo>
                    <a:pt x="357327" y="136156"/>
                  </a:lnTo>
                  <a:lnTo>
                    <a:pt x="363664" y="130365"/>
                  </a:lnTo>
                  <a:lnTo>
                    <a:pt x="367334" y="125361"/>
                  </a:lnTo>
                  <a:lnTo>
                    <a:pt x="368757" y="119545"/>
                  </a:lnTo>
                  <a:close/>
                </a:path>
                <a:path w="539750" h="544829">
                  <a:moveTo>
                    <a:pt x="539318" y="312953"/>
                  </a:moveTo>
                  <a:lnTo>
                    <a:pt x="533882" y="286042"/>
                  </a:lnTo>
                  <a:lnTo>
                    <a:pt x="526440" y="274980"/>
                  </a:lnTo>
                  <a:lnTo>
                    <a:pt x="519074" y="264033"/>
                  </a:lnTo>
                  <a:lnTo>
                    <a:pt x="508139" y="256641"/>
                  </a:lnTo>
                  <a:lnTo>
                    <a:pt x="508139" y="312953"/>
                  </a:lnTo>
                  <a:lnTo>
                    <a:pt x="505155" y="327736"/>
                  </a:lnTo>
                  <a:lnTo>
                    <a:pt x="497039" y="339826"/>
                  </a:lnTo>
                  <a:lnTo>
                    <a:pt x="484987" y="347980"/>
                  </a:lnTo>
                  <a:lnTo>
                    <a:pt x="470268" y="350964"/>
                  </a:lnTo>
                  <a:lnTo>
                    <a:pt x="456780" y="348462"/>
                  </a:lnTo>
                  <a:lnTo>
                    <a:pt x="432943" y="318389"/>
                  </a:lnTo>
                  <a:lnTo>
                    <a:pt x="432396" y="305066"/>
                  </a:lnTo>
                  <a:lnTo>
                    <a:pt x="434809" y="297738"/>
                  </a:lnTo>
                  <a:lnTo>
                    <a:pt x="438950" y="291642"/>
                  </a:lnTo>
                  <a:lnTo>
                    <a:pt x="444893" y="284797"/>
                  </a:lnTo>
                  <a:lnTo>
                    <a:pt x="445681" y="284251"/>
                  </a:lnTo>
                  <a:lnTo>
                    <a:pt x="452297" y="279552"/>
                  </a:lnTo>
                  <a:lnTo>
                    <a:pt x="460857" y="276174"/>
                  </a:lnTo>
                  <a:lnTo>
                    <a:pt x="470268" y="274980"/>
                  </a:lnTo>
                  <a:lnTo>
                    <a:pt x="484987" y="277964"/>
                  </a:lnTo>
                  <a:lnTo>
                    <a:pt x="497039" y="286118"/>
                  </a:lnTo>
                  <a:lnTo>
                    <a:pt x="505155" y="298196"/>
                  </a:lnTo>
                  <a:lnTo>
                    <a:pt x="508139" y="312953"/>
                  </a:lnTo>
                  <a:lnTo>
                    <a:pt x="508139" y="256641"/>
                  </a:lnTo>
                  <a:lnTo>
                    <a:pt x="497116" y="249186"/>
                  </a:lnTo>
                  <a:lnTo>
                    <a:pt x="470268" y="243738"/>
                  </a:lnTo>
                  <a:lnTo>
                    <a:pt x="453110" y="245897"/>
                  </a:lnTo>
                  <a:lnTo>
                    <a:pt x="413219" y="273989"/>
                  </a:lnTo>
                  <a:lnTo>
                    <a:pt x="407517" y="284251"/>
                  </a:lnTo>
                  <a:lnTo>
                    <a:pt x="366382" y="278079"/>
                  </a:lnTo>
                  <a:lnTo>
                    <a:pt x="334645" y="261785"/>
                  </a:lnTo>
                  <a:lnTo>
                    <a:pt x="311454" y="234556"/>
                  </a:lnTo>
                  <a:lnTo>
                    <a:pt x="295973" y="195554"/>
                  </a:lnTo>
                  <a:lnTo>
                    <a:pt x="294170" y="203466"/>
                  </a:lnTo>
                  <a:lnTo>
                    <a:pt x="292214" y="211251"/>
                  </a:lnTo>
                  <a:lnTo>
                    <a:pt x="290080" y="218884"/>
                  </a:lnTo>
                  <a:lnTo>
                    <a:pt x="287743" y="226326"/>
                  </a:lnTo>
                  <a:lnTo>
                    <a:pt x="286969" y="228701"/>
                  </a:lnTo>
                  <a:lnTo>
                    <a:pt x="286334" y="231228"/>
                  </a:lnTo>
                  <a:lnTo>
                    <a:pt x="284162" y="237185"/>
                  </a:lnTo>
                  <a:lnTo>
                    <a:pt x="282702" y="240690"/>
                  </a:lnTo>
                  <a:lnTo>
                    <a:pt x="281139" y="244309"/>
                  </a:lnTo>
                  <a:lnTo>
                    <a:pt x="282981" y="247789"/>
                  </a:lnTo>
                  <a:lnTo>
                    <a:pt x="329628" y="295706"/>
                  </a:lnTo>
                  <a:lnTo>
                    <a:pt x="401320" y="315099"/>
                  </a:lnTo>
                  <a:lnTo>
                    <a:pt x="401434" y="318693"/>
                  </a:lnTo>
                  <a:lnTo>
                    <a:pt x="425919" y="365963"/>
                  </a:lnTo>
                  <a:lnTo>
                    <a:pt x="470268" y="382206"/>
                  </a:lnTo>
                  <a:lnTo>
                    <a:pt x="497116" y="376758"/>
                  </a:lnTo>
                  <a:lnTo>
                    <a:pt x="519074" y="361899"/>
                  </a:lnTo>
                  <a:lnTo>
                    <a:pt x="526427" y="350964"/>
                  </a:lnTo>
                  <a:lnTo>
                    <a:pt x="533882" y="339890"/>
                  </a:lnTo>
                  <a:lnTo>
                    <a:pt x="539318" y="312953"/>
                  </a:lnTo>
                  <a:close/>
                </a:path>
              </a:pathLst>
            </a:custGeom>
            <a:solidFill>
              <a:srgbClr val="000000"/>
            </a:solidFill>
          </p:spPr>
          <p:txBody>
            <a:bodyPr wrap="square" lIns="0" tIns="0" rIns="0" bIns="0" rtlCol="0"/>
            <a:lstStyle/>
            <a:p>
              <a:endParaRPr/>
            </a:p>
          </p:txBody>
        </p:sp>
      </p:grpSp>
      <p:grpSp>
        <p:nvGrpSpPr>
          <p:cNvPr id="10" name="object 5"/>
          <p:cNvGrpSpPr/>
          <p:nvPr userDrawn="1"/>
        </p:nvGrpSpPr>
        <p:grpSpPr>
          <a:xfrm>
            <a:off x="5088917" y="9489522"/>
            <a:ext cx="939800" cy="939800"/>
            <a:chOff x="5088917" y="9489522"/>
            <a:chExt cx="939800" cy="939800"/>
          </a:xfrm>
        </p:grpSpPr>
        <p:sp>
          <p:nvSpPr>
            <p:cNvPr id="11" name="object 6"/>
            <p:cNvSpPr/>
            <p:nvPr/>
          </p:nvSpPr>
          <p:spPr>
            <a:xfrm>
              <a:off x="5088917"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1"/>
                  </a:lnTo>
                  <a:lnTo>
                    <a:pt x="137592" y="137578"/>
                  </a:lnTo>
                  <a:lnTo>
                    <a:pt x="107273" y="170935"/>
                  </a:lnTo>
                  <a:lnTo>
                    <a:pt x="80230" y="207097"/>
                  </a:lnTo>
                  <a:lnTo>
                    <a:pt x="56699" y="245826"/>
                  </a:lnTo>
                  <a:lnTo>
                    <a:pt x="36917" y="286888"/>
                  </a:lnTo>
                  <a:lnTo>
                    <a:pt x="21120" y="330046"/>
                  </a:lnTo>
                  <a:lnTo>
                    <a:pt x="9544" y="375063"/>
                  </a:lnTo>
                  <a:lnTo>
                    <a:pt x="2425" y="421705"/>
                  </a:lnTo>
                  <a:lnTo>
                    <a:pt x="0" y="469734"/>
                  </a:lnTo>
                  <a:lnTo>
                    <a:pt x="2425" y="517760"/>
                  </a:lnTo>
                  <a:lnTo>
                    <a:pt x="9544" y="564399"/>
                  </a:lnTo>
                  <a:lnTo>
                    <a:pt x="21120" y="609415"/>
                  </a:lnTo>
                  <a:lnTo>
                    <a:pt x="36917" y="652573"/>
                  </a:lnTo>
                  <a:lnTo>
                    <a:pt x="56699" y="693635"/>
                  </a:lnTo>
                  <a:lnTo>
                    <a:pt x="80230" y="732365"/>
                  </a:lnTo>
                  <a:lnTo>
                    <a:pt x="107273" y="768528"/>
                  </a:lnTo>
                  <a:lnTo>
                    <a:pt x="137592" y="801887"/>
                  </a:lnTo>
                  <a:lnTo>
                    <a:pt x="170952" y="832206"/>
                  </a:lnTo>
                  <a:lnTo>
                    <a:pt x="207115" y="859249"/>
                  </a:lnTo>
                  <a:lnTo>
                    <a:pt x="245847" y="882780"/>
                  </a:lnTo>
                  <a:lnTo>
                    <a:pt x="286910" y="902562"/>
                  </a:lnTo>
                  <a:lnTo>
                    <a:pt x="330068" y="918359"/>
                  </a:lnTo>
                  <a:lnTo>
                    <a:pt x="375086" y="929935"/>
                  </a:lnTo>
                  <a:lnTo>
                    <a:pt x="421727" y="937053"/>
                  </a:lnTo>
                  <a:lnTo>
                    <a:pt x="469755" y="939479"/>
                  </a:lnTo>
                  <a:lnTo>
                    <a:pt x="517783" y="937053"/>
                  </a:lnTo>
                  <a:lnTo>
                    <a:pt x="564423" y="929935"/>
                  </a:lnTo>
                  <a:lnTo>
                    <a:pt x="609441" y="918359"/>
                  </a:lnTo>
                  <a:lnTo>
                    <a:pt x="652600" y="902562"/>
                  </a:lnTo>
                  <a:lnTo>
                    <a:pt x="693663" y="882780"/>
                  </a:lnTo>
                  <a:lnTo>
                    <a:pt x="732394" y="859249"/>
                  </a:lnTo>
                  <a:lnTo>
                    <a:pt x="768558" y="832206"/>
                  </a:lnTo>
                  <a:lnTo>
                    <a:pt x="801917" y="801887"/>
                  </a:lnTo>
                  <a:lnTo>
                    <a:pt x="832237" y="768528"/>
                  </a:lnTo>
                  <a:lnTo>
                    <a:pt x="859280" y="732365"/>
                  </a:lnTo>
                  <a:lnTo>
                    <a:pt x="882811" y="693635"/>
                  </a:lnTo>
                  <a:lnTo>
                    <a:pt x="902593" y="652573"/>
                  </a:lnTo>
                  <a:lnTo>
                    <a:pt x="918390" y="609415"/>
                  </a:lnTo>
                  <a:lnTo>
                    <a:pt x="929966" y="564399"/>
                  </a:lnTo>
                  <a:lnTo>
                    <a:pt x="937085" y="517760"/>
                  </a:lnTo>
                  <a:lnTo>
                    <a:pt x="939510" y="469734"/>
                  </a:lnTo>
                  <a:lnTo>
                    <a:pt x="937085" y="421705"/>
                  </a:lnTo>
                  <a:lnTo>
                    <a:pt x="929966" y="375063"/>
                  </a:lnTo>
                  <a:lnTo>
                    <a:pt x="918390" y="330046"/>
                  </a:lnTo>
                  <a:lnTo>
                    <a:pt x="902593" y="286888"/>
                  </a:lnTo>
                  <a:lnTo>
                    <a:pt x="882811" y="245826"/>
                  </a:lnTo>
                  <a:lnTo>
                    <a:pt x="859280" y="207097"/>
                  </a:lnTo>
                  <a:lnTo>
                    <a:pt x="832237" y="170935"/>
                  </a:lnTo>
                  <a:lnTo>
                    <a:pt x="801917" y="137578"/>
                  </a:lnTo>
                  <a:lnTo>
                    <a:pt x="768558" y="107261"/>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pic>
          <p:nvPicPr>
            <p:cNvPr id="12" name="object 7"/>
            <p:cNvPicPr/>
            <p:nvPr/>
          </p:nvPicPr>
          <p:blipFill>
            <a:blip r:embed="rId2" cstate="print"/>
            <a:stretch>
              <a:fillRect/>
            </a:stretch>
          </p:blipFill>
          <p:spPr>
            <a:xfrm>
              <a:off x="5487890" y="9857801"/>
              <a:ext cx="117923" cy="192088"/>
            </a:xfrm>
            <a:prstGeom prst="rect">
              <a:avLst/>
            </a:prstGeom>
          </p:spPr>
        </p:pic>
        <p:sp>
          <p:nvSpPr>
            <p:cNvPr id="13" name="object 8"/>
            <p:cNvSpPr/>
            <p:nvPr/>
          </p:nvSpPr>
          <p:spPr>
            <a:xfrm>
              <a:off x="5319420" y="9676859"/>
              <a:ext cx="459105" cy="563245"/>
            </a:xfrm>
            <a:custGeom>
              <a:avLst/>
              <a:gdLst/>
              <a:ahLst/>
              <a:cxnLst/>
              <a:rect l="l" t="t" r="r" b="b"/>
              <a:pathLst>
                <a:path w="459104" h="563245">
                  <a:moveTo>
                    <a:pt x="317576" y="489191"/>
                  </a:moveTo>
                  <a:lnTo>
                    <a:pt x="316407" y="482815"/>
                  </a:lnTo>
                  <a:lnTo>
                    <a:pt x="314591" y="480009"/>
                  </a:lnTo>
                  <a:lnTo>
                    <a:pt x="249224" y="434936"/>
                  </a:lnTo>
                  <a:lnTo>
                    <a:pt x="243687" y="431126"/>
                  </a:lnTo>
                  <a:lnTo>
                    <a:pt x="236054" y="432511"/>
                  </a:lnTo>
                  <a:lnTo>
                    <a:pt x="228396" y="443611"/>
                  </a:lnTo>
                  <a:lnTo>
                    <a:pt x="229781" y="451243"/>
                  </a:lnTo>
                  <a:lnTo>
                    <a:pt x="275488" y="482739"/>
                  </a:lnTo>
                  <a:lnTo>
                    <a:pt x="264160" y="485000"/>
                  </a:lnTo>
                  <a:lnTo>
                    <a:pt x="252717" y="486625"/>
                  </a:lnTo>
                  <a:lnTo>
                    <a:pt x="241185" y="487616"/>
                  </a:lnTo>
                  <a:lnTo>
                    <a:pt x="229565" y="487934"/>
                  </a:lnTo>
                  <a:lnTo>
                    <a:pt x="182600" y="482511"/>
                  </a:lnTo>
                  <a:lnTo>
                    <a:pt x="139446" y="467055"/>
                  </a:lnTo>
                  <a:lnTo>
                    <a:pt x="101358" y="442823"/>
                  </a:lnTo>
                  <a:lnTo>
                    <a:pt x="69570" y="411035"/>
                  </a:lnTo>
                  <a:lnTo>
                    <a:pt x="45326" y="372948"/>
                  </a:lnTo>
                  <a:lnTo>
                    <a:pt x="29883" y="329793"/>
                  </a:lnTo>
                  <a:lnTo>
                    <a:pt x="24447" y="282829"/>
                  </a:lnTo>
                  <a:lnTo>
                    <a:pt x="28562" y="238887"/>
                  </a:lnTo>
                  <a:lnTo>
                    <a:pt x="41135" y="198755"/>
                  </a:lnTo>
                  <a:lnTo>
                    <a:pt x="62509" y="162725"/>
                  </a:lnTo>
                  <a:lnTo>
                    <a:pt x="93002" y="131089"/>
                  </a:lnTo>
                  <a:lnTo>
                    <a:pt x="98171" y="126758"/>
                  </a:lnTo>
                  <a:lnTo>
                    <a:pt x="98882" y="119075"/>
                  </a:lnTo>
                  <a:lnTo>
                    <a:pt x="90246" y="108712"/>
                  </a:lnTo>
                  <a:lnTo>
                    <a:pt x="82537" y="107975"/>
                  </a:lnTo>
                  <a:lnTo>
                    <a:pt x="77343" y="112306"/>
                  </a:lnTo>
                  <a:lnTo>
                    <a:pt x="43116" y="147840"/>
                  </a:lnTo>
                  <a:lnTo>
                    <a:pt x="18986" y="188404"/>
                  </a:lnTo>
                  <a:lnTo>
                    <a:pt x="4699" y="233540"/>
                  </a:lnTo>
                  <a:lnTo>
                    <a:pt x="0" y="282829"/>
                  </a:lnTo>
                  <a:lnTo>
                    <a:pt x="4673" y="329031"/>
                  </a:lnTo>
                  <a:lnTo>
                    <a:pt x="18072" y="372097"/>
                  </a:lnTo>
                  <a:lnTo>
                    <a:pt x="39255" y="411099"/>
                  </a:lnTo>
                  <a:lnTo>
                    <a:pt x="67310" y="445084"/>
                  </a:lnTo>
                  <a:lnTo>
                    <a:pt x="101295" y="473138"/>
                  </a:lnTo>
                  <a:lnTo>
                    <a:pt x="140296" y="494334"/>
                  </a:lnTo>
                  <a:lnTo>
                    <a:pt x="183362" y="507733"/>
                  </a:lnTo>
                  <a:lnTo>
                    <a:pt x="229565" y="512394"/>
                  </a:lnTo>
                  <a:lnTo>
                    <a:pt x="241541" y="512064"/>
                  </a:lnTo>
                  <a:lnTo>
                    <a:pt x="253453" y="511086"/>
                  </a:lnTo>
                  <a:lnTo>
                    <a:pt x="265264" y="509498"/>
                  </a:lnTo>
                  <a:lnTo>
                    <a:pt x="276948" y="507326"/>
                  </a:lnTo>
                  <a:lnTo>
                    <a:pt x="247865" y="549529"/>
                  </a:lnTo>
                  <a:lnTo>
                    <a:pt x="249262" y="557136"/>
                  </a:lnTo>
                  <a:lnTo>
                    <a:pt x="256908" y="562444"/>
                  </a:lnTo>
                  <a:lnTo>
                    <a:pt x="259346" y="563130"/>
                  </a:lnTo>
                  <a:lnTo>
                    <a:pt x="265620" y="563130"/>
                  </a:lnTo>
                  <a:lnTo>
                    <a:pt x="269430" y="561314"/>
                  </a:lnTo>
                  <a:lnTo>
                    <a:pt x="316865" y="492493"/>
                  </a:lnTo>
                  <a:lnTo>
                    <a:pt x="317576" y="489191"/>
                  </a:lnTo>
                  <a:close/>
                </a:path>
                <a:path w="459104" h="563245">
                  <a:moveTo>
                    <a:pt x="459105" y="282829"/>
                  </a:moveTo>
                  <a:lnTo>
                    <a:pt x="454431" y="236639"/>
                  </a:lnTo>
                  <a:lnTo>
                    <a:pt x="441032" y="193573"/>
                  </a:lnTo>
                  <a:lnTo>
                    <a:pt x="419849" y="154584"/>
                  </a:lnTo>
                  <a:lnTo>
                    <a:pt x="391795" y="120599"/>
                  </a:lnTo>
                  <a:lnTo>
                    <a:pt x="357809" y="92544"/>
                  </a:lnTo>
                  <a:lnTo>
                    <a:pt x="318820" y="71361"/>
                  </a:lnTo>
                  <a:lnTo>
                    <a:pt x="275755" y="57962"/>
                  </a:lnTo>
                  <a:lnTo>
                    <a:pt x="229552" y="53289"/>
                  </a:lnTo>
                  <a:lnTo>
                    <a:pt x="218503" y="53581"/>
                  </a:lnTo>
                  <a:lnTo>
                    <a:pt x="207505" y="54419"/>
                  </a:lnTo>
                  <a:lnTo>
                    <a:pt x="196596" y="55778"/>
                  </a:lnTo>
                  <a:lnTo>
                    <a:pt x="185762" y="57619"/>
                  </a:lnTo>
                  <a:lnTo>
                    <a:pt x="214998" y="15278"/>
                  </a:lnTo>
                  <a:lnTo>
                    <a:pt x="213614" y="7645"/>
                  </a:lnTo>
                  <a:lnTo>
                    <a:pt x="202476" y="0"/>
                  </a:lnTo>
                  <a:lnTo>
                    <a:pt x="194881" y="1409"/>
                  </a:lnTo>
                  <a:lnTo>
                    <a:pt x="145961" y="72326"/>
                  </a:lnTo>
                  <a:lnTo>
                    <a:pt x="145262" y="75590"/>
                  </a:lnTo>
                  <a:lnTo>
                    <a:pt x="146431" y="81965"/>
                  </a:lnTo>
                  <a:lnTo>
                    <a:pt x="148247" y="84810"/>
                  </a:lnTo>
                  <a:lnTo>
                    <a:pt x="215734" y="131330"/>
                  </a:lnTo>
                  <a:lnTo>
                    <a:pt x="218160" y="132029"/>
                  </a:lnTo>
                  <a:lnTo>
                    <a:pt x="224421" y="132029"/>
                  </a:lnTo>
                  <a:lnTo>
                    <a:pt x="228244" y="130175"/>
                  </a:lnTo>
                  <a:lnTo>
                    <a:pt x="234467" y="121183"/>
                  </a:lnTo>
                  <a:lnTo>
                    <a:pt x="233045" y="113576"/>
                  </a:lnTo>
                  <a:lnTo>
                    <a:pt x="187490" y="82156"/>
                  </a:lnTo>
                  <a:lnTo>
                    <a:pt x="197866" y="80264"/>
                  </a:lnTo>
                  <a:lnTo>
                    <a:pt x="208343" y="78879"/>
                  </a:lnTo>
                  <a:lnTo>
                    <a:pt x="218922" y="78041"/>
                  </a:lnTo>
                  <a:lnTo>
                    <a:pt x="229552" y="77749"/>
                  </a:lnTo>
                  <a:lnTo>
                    <a:pt x="276529" y="83172"/>
                  </a:lnTo>
                  <a:lnTo>
                    <a:pt x="319671" y="98628"/>
                  </a:lnTo>
                  <a:lnTo>
                    <a:pt x="357759" y="122859"/>
                  </a:lnTo>
                  <a:lnTo>
                    <a:pt x="389534" y="154635"/>
                  </a:lnTo>
                  <a:lnTo>
                    <a:pt x="413778" y="192722"/>
                  </a:lnTo>
                  <a:lnTo>
                    <a:pt x="429221" y="235864"/>
                  </a:lnTo>
                  <a:lnTo>
                    <a:pt x="434657" y="282829"/>
                  </a:lnTo>
                  <a:lnTo>
                    <a:pt x="430644" y="323557"/>
                  </a:lnTo>
                  <a:lnTo>
                    <a:pt x="418858" y="362089"/>
                  </a:lnTo>
                  <a:lnTo>
                    <a:pt x="399681" y="397522"/>
                  </a:lnTo>
                  <a:lnTo>
                    <a:pt x="373494" y="428955"/>
                  </a:lnTo>
                  <a:lnTo>
                    <a:pt x="368668" y="433692"/>
                  </a:lnTo>
                  <a:lnTo>
                    <a:pt x="368617" y="441439"/>
                  </a:lnTo>
                  <a:lnTo>
                    <a:pt x="375754" y="448665"/>
                  </a:lnTo>
                  <a:lnTo>
                    <a:pt x="378891" y="449884"/>
                  </a:lnTo>
                  <a:lnTo>
                    <a:pt x="385152" y="449884"/>
                  </a:lnTo>
                  <a:lnTo>
                    <a:pt x="419963" y="411187"/>
                  </a:lnTo>
                  <a:lnTo>
                    <a:pt x="441426" y="371538"/>
                  </a:lnTo>
                  <a:lnTo>
                    <a:pt x="454609" y="328422"/>
                  </a:lnTo>
                  <a:lnTo>
                    <a:pt x="459105" y="282829"/>
                  </a:lnTo>
                  <a:close/>
                </a:path>
              </a:pathLst>
            </a:custGeom>
            <a:solidFill>
              <a:srgbClr val="191818"/>
            </a:solidFill>
          </p:spPr>
          <p:txBody>
            <a:bodyPr wrap="square" lIns="0" tIns="0" rIns="0" bIns="0" rtlCol="0"/>
            <a:lstStyle/>
            <a:p>
              <a:endParaRPr/>
            </a:p>
          </p:txBody>
        </p:sp>
      </p:grpSp>
      <p:grpSp>
        <p:nvGrpSpPr>
          <p:cNvPr id="14" name="object 9"/>
          <p:cNvGrpSpPr/>
          <p:nvPr userDrawn="1"/>
        </p:nvGrpSpPr>
        <p:grpSpPr>
          <a:xfrm>
            <a:off x="2212526" y="9489522"/>
            <a:ext cx="939800" cy="939800"/>
            <a:chOff x="2212526" y="9489522"/>
            <a:chExt cx="939800" cy="939800"/>
          </a:xfrm>
        </p:grpSpPr>
        <p:sp>
          <p:nvSpPr>
            <p:cNvPr id="15" name="object 10"/>
            <p:cNvSpPr/>
            <p:nvPr/>
          </p:nvSpPr>
          <p:spPr>
            <a:xfrm>
              <a:off x="2212526" y="9489522"/>
              <a:ext cx="939800" cy="939800"/>
            </a:xfrm>
            <a:custGeom>
              <a:avLst/>
              <a:gdLst/>
              <a:ahLst/>
              <a:cxnLst/>
              <a:rect l="l" t="t" r="r" b="b"/>
              <a:pathLst>
                <a:path w="939800" h="939800">
                  <a:moveTo>
                    <a:pt x="469744" y="0"/>
                  </a:moveTo>
                  <a:lnTo>
                    <a:pt x="421717" y="2425"/>
                  </a:lnTo>
                  <a:lnTo>
                    <a:pt x="375076" y="9543"/>
                  </a:lnTo>
                  <a:lnTo>
                    <a:pt x="330059" y="21119"/>
                  </a:lnTo>
                  <a:lnTo>
                    <a:pt x="286901" y="36915"/>
                  </a:lnTo>
                  <a:lnTo>
                    <a:pt x="245839" y="56696"/>
                  </a:lnTo>
                  <a:lnTo>
                    <a:pt x="207108" y="80226"/>
                  </a:lnTo>
                  <a:lnTo>
                    <a:pt x="170946" y="107268"/>
                  </a:lnTo>
                  <a:lnTo>
                    <a:pt x="137587" y="137587"/>
                  </a:lnTo>
                  <a:lnTo>
                    <a:pt x="107268" y="170946"/>
                  </a:lnTo>
                  <a:lnTo>
                    <a:pt x="80226" y="207108"/>
                  </a:lnTo>
                  <a:lnTo>
                    <a:pt x="56696" y="245839"/>
                  </a:lnTo>
                  <a:lnTo>
                    <a:pt x="36915" y="286901"/>
                  </a:lnTo>
                  <a:lnTo>
                    <a:pt x="21119" y="330059"/>
                  </a:lnTo>
                  <a:lnTo>
                    <a:pt x="9543" y="375076"/>
                  </a:lnTo>
                  <a:lnTo>
                    <a:pt x="2425" y="421717"/>
                  </a:lnTo>
                  <a:lnTo>
                    <a:pt x="0" y="469744"/>
                  </a:lnTo>
                  <a:lnTo>
                    <a:pt x="2425" y="517770"/>
                  </a:lnTo>
                  <a:lnTo>
                    <a:pt x="9543" y="564409"/>
                  </a:lnTo>
                  <a:lnTo>
                    <a:pt x="21119" y="609425"/>
                  </a:lnTo>
                  <a:lnTo>
                    <a:pt x="36915" y="652582"/>
                  </a:lnTo>
                  <a:lnTo>
                    <a:pt x="56696" y="693643"/>
                  </a:lnTo>
                  <a:lnTo>
                    <a:pt x="80226" y="732373"/>
                  </a:lnTo>
                  <a:lnTo>
                    <a:pt x="107268" y="768535"/>
                  </a:lnTo>
                  <a:lnTo>
                    <a:pt x="137587" y="801893"/>
                  </a:lnTo>
                  <a:lnTo>
                    <a:pt x="170946" y="832211"/>
                  </a:lnTo>
                  <a:lnTo>
                    <a:pt x="207108" y="859253"/>
                  </a:lnTo>
                  <a:lnTo>
                    <a:pt x="245839" y="882782"/>
                  </a:lnTo>
                  <a:lnTo>
                    <a:pt x="286901" y="902563"/>
                  </a:lnTo>
                  <a:lnTo>
                    <a:pt x="330059" y="918359"/>
                  </a:lnTo>
                  <a:lnTo>
                    <a:pt x="375076" y="929935"/>
                  </a:lnTo>
                  <a:lnTo>
                    <a:pt x="421717" y="937053"/>
                  </a:lnTo>
                  <a:lnTo>
                    <a:pt x="469744" y="939479"/>
                  </a:lnTo>
                  <a:lnTo>
                    <a:pt x="517770" y="937053"/>
                  </a:lnTo>
                  <a:lnTo>
                    <a:pt x="564410" y="929935"/>
                  </a:lnTo>
                  <a:lnTo>
                    <a:pt x="609426" y="918359"/>
                  </a:lnTo>
                  <a:lnTo>
                    <a:pt x="652583" y="902563"/>
                  </a:lnTo>
                  <a:lnTo>
                    <a:pt x="693645" y="882782"/>
                  </a:lnTo>
                  <a:lnTo>
                    <a:pt x="732376" y="859253"/>
                  </a:lnTo>
                  <a:lnTo>
                    <a:pt x="768539" y="832211"/>
                  </a:lnTo>
                  <a:lnTo>
                    <a:pt x="801898" y="801893"/>
                  </a:lnTo>
                  <a:lnTo>
                    <a:pt x="832217" y="768535"/>
                  </a:lnTo>
                  <a:lnTo>
                    <a:pt x="859260" y="732373"/>
                  </a:lnTo>
                  <a:lnTo>
                    <a:pt x="882790" y="693643"/>
                  </a:lnTo>
                  <a:lnTo>
                    <a:pt x="902572" y="652582"/>
                  </a:lnTo>
                  <a:lnTo>
                    <a:pt x="918369" y="609425"/>
                  </a:lnTo>
                  <a:lnTo>
                    <a:pt x="929945" y="564409"/>
                  </a:lnTo>
                  <a:lnTo>
                    <a:pt x="937064" y="517770"/>
                  </a:lnTo>
                  <a:lnTo>
                    <a:pt x="939489" y="469744"/>
                  </a:lnTo>
                  <a:lnTo>
                    <a:pt x="937064" y="421717"/>
                  </a:lnTo>
                  <a:lnTo>
                    <a:pt x="929945" y="375076"/>
                  </a:lnTo>
                  <a:lnTo>
                    <a:pt x="918369" y="330059"/>
                  </a:lnTo>
                  <a:lnTo>
                    <a:pt x="902572" y="286901"/>
                  </a:lnTo>
                  <a:lnTo>
                    <a:pt x="882790" y="245839"/>
                  </a:lnTo>
                  <a:lnTo>
                    <a:pt x="859260" y="207108"/>
                  </a:lnTo>
                  <a:lnTo>
                    <a:pt x="832217" y="170946"/>
                  </a:lnTo>
                  <a:lnTo>
                    <a:pt x="801898" y="137587"/>
                  </a:lnTo>
                  <a:lnTo>
                    <a:pt x="768539" y="107268"/>
                  </a:lnTo>
                  <a:lnTo>
                    <a:pt x="732376" y="80226"/>
                  </a:lnTo>
                  <a:lnTo>
                    <a:pt x="693645" y="56696"/>
                  </a:lnTo>
                  <a:lnTo>
                    <a:pt x="652583" y="36915"/>
                  </a:lnTo>
                  <a:lnTo>
                    <a:pt x="609426" y="21119"/>
                  </a:lnTo>
                  <a:lnTo>
                    <a:pt x="564410" y="9543"/>
                  </a:lnTo>
                  <a:lnTo>
                    <a:pt x="517770" y="2425"/>
                  </a:lnTo>
                  <a:lnTo>
                    <a:pt x="469744" y="0"/>
                  </a:lnTo>
                  <a:close/>
                </a:path>
              </a:pathLst>
            </a:custGeom>
            <a:solidFill>
              <a:srgbClr val="636363"/>
            </a:solidFill>
          </p:spPr>
          <p:txBody>
            <a:bodyPr wrap="square" lIns="0" tIns="0" rIns="0" bIns="0" rtlCol="0"/>
            <a:lstStyle/>
            <a:p>
              <a:endParaRPr/>
            </a:p>
          </p:txBody>
        </p:sp>
        <p:sp>
          <p:nvSpPr>
            <p:cNvPr id="16" name="object 11"/>
            <p:cNvSpPr/>
            <p:nvPr/>
          </p:nvSpPr>
          <p:spPr>
            <a:xfrm>
              <a:off x="2603115" y="9771491"/>
              <a:ext cx="274955" cy="422275"/>
            </a:xfrm>
            <a:custGeom>
              <a:avLst/>
              <a:gdLst/>
              <a:ahLst/>
              <a:cxnLst/>
              <a:rect l="l" t="t" r="r" b="b"/>
              <a:pathLst>
                <a:path w="274955" h="422275">
                  <a:moveTo>
                    <a:pt x="142341" y="0"/>
                  </a:moveTo>
                  <a:lnTo>
                    <a:pt x="137304" y="492"/>
                  </a:lnTo>
                  <a:lnTo>
                    <a:pt x="132173" y="523"/>
                  </a:lnTo>
                  <a:lnTo>
                    <a:pt x="127619" y="3769"/>
                  </a:lnTo>
                  <a:lnTo>
                    <a:pt x="112522" y="41375"/>
                  </a:lnTo>
                  <a:lnTo>
                    <a:pt x="79265" y="105378"/>
                  </a:lnTo>
                  <a:lnTo>
                    <a:pt x="61233" y="136603"/>
                  </a:lnTo>
                  <a:lnTo>
                    <a:pt x="37804" y="177508"/>
                  </a:lnTo>
                  <a:lnTo>
                    <a:pt x="18295" y="215666"/>
                  </a:lnTo>
                  <a:lnTo>
                    <a:pt x="4947" y="251220"/>
                  </a:lnTo>
                  <a:lnTo>
                    <a:pt x="0" y="284315"/>
                  </a:lnTo>
                  <a:lnTo>
                    <a:pt x="7016" y="327702"/>
                  </a:lnTo>
                  <a:lnTo>
                    <a:pt x="26547" y="365419"/>
                  </a:lnTo>
                  <a:lnTo>
                    <a:pt x="56309" y="395185"/>
                  </a:lnTo>
                  <a:lnTo>
                    <a:pt x="94024" y="414717"/>
                  </a:lnTo>
                  <a:lnTo>
                    <a:pt x="137409" y="421735"/>
                  </a:lnTo>
                  <a:lnTo>
                    <a:pt x="180794" y="414717"/>
                  </a:lnTo>
                  <a:lnTo>
                    <a:pt x="214472" y="397275"/>
                  </a:lnTo>
                  <a:lnTo>
                    <a:pt x="137409" y="397275"/>
                  </a:lnTo>
                  <a:lnTo>
                    <a:pt x="93472" y="388387"/>
                  </a:lnTo>
                  <a:lnTo>
                    <a:pt x="57555" y="364159"/>
                  </a:lnTo>
                  <a:lnTo>
                    <a:pt x="33320" y="328249"/>
                  </a:lnTo>
                  <a:lnTo>
                    <a:pt x="24428" y="284315"/>
                  </a:lnTo>
                  <a:lnTo>
                    <a:pt x="29290" y="255183"/>
                  </a:lnTo>
                  <a:lnTo>
                    <a:pt x="42221" y="222315"/>
                  </a:lnTo>
                  <a:lnTo>
                    <a:pt x="60739" y="186600"/>
                  </a:lnTo>
                  <a:lnTo>
                    <a:pt x="82363" y="148927"/>
                  </a:lnTo>
                  <a:lnTo>
                    <a:pt x="97024" y="123596"/>
                  </a:lnTo>
                  <a:lnTo>
                    <a:pt x="111428" y="97877"/>
                  </a:lnTo>
                  <a:lnTo>
                    <a:pt x="125175" y="71606"/>
                  </a:lnTo>
                  <a:lnTo>
                    <a:pt x="137650" y="45077"/>
                  </a:lnTo>
                  <a:lnTo>
                    <a:pt x="164735" y="45077"/>
                  </a:lnTo>
                  <a:lnTo>
                    <a:pt x="162326" y="40237"/>
                  </a:lnTo>
                  <a:lnTo>
                    <a:pt x="148833" y="8376"/>
                  </a:lnTo>
                  <a:lnTo>
                    <a:pt x="147032" y="3601"/>
                  </a:lnTo>
                  <a:lnTo>
                    <a:pt x="142341" y="0"/>
                  </a:lnTo>
                  <a:close/>
                </a:path>
                <a:path w="274955" h="422275">
                  <a:moveTo>
                    <a:pt x="164735" y="45077"/>
                  </a:moveTo>
                  <a:lnTo>
                    <a:pt x="137650" y="45077"/>
                  </a:lnTo>
                  <a:lnTo>
                    <a:pt x="149947" y="70701"/>
                  </a:lnTo>
                  <a:lnTo>
                    <a:pt x="163224" y="95880"/>
                  </a:lnTo>
                  <a:lnTo>
                    <a:pt x="177087" y="120657"/>
                  </a:lnTo>
                  <a:lnTo>
                    <a:pt x="191146" y="145074"/>
                  </a:lnTo>
                  <a:lnTo>
                    <a:pt x="213249" y="183853"/>
                  </a:lnTo>
                  <a:lnTo>
                    <a:pt x="232180" y="220604"/>
                  </a:lnTo>
                  <a:lnTo>
                    <a:pt x="245399" y="254400"/>
                  </a:lnTo>
                  <a:lnTo>
                    <a:pt x="250369" y="284315"/>
                  </a:lnTo>
                  <a:lnTo>
                    <a:pt x="241480" y="328249"/>
                  </a:lnTo>
                  <a:lnTo>
                    <a:pt x="217252" y="364159"/>
                  </a:lnTo>
                  <a:lnTo>
                    <a:pt x="181342" y="388387"/>
                  </a:lnTo>
                  <a:lnTo>
                    <a:pt x="137409" y="397275"/>
                  </a:lnTo>
                  <a:lnTo>
                    <a:pt x="214472" y="397275"/>
                  </a:lnTo>
                  <a:lnTo>
                    <a:pt x="218509" y="395185"/>
                  </a:lnTo>
                  <a:lnTo>
                    <a:pt x="248271" y="365419"/>
                  </a:lnTo>
                  <a:lnTo>
                    <a:pt x="267801" y="327702"/>
                  </a:lnTo>
                  <a:lnTo>
                    <a:pt x="274818" y="284315"/>
                  </a:lnTo>
                  <a:lnTo>
                    <a:pt x="269766" y="250475"/>
                  </a:lnTo>
                  <a:lnTo>
                    <a:pt x="256136" y="214024"/>
                  </a:lnTo>
                  <a:lnTo>
                    <a:pt x="236219" y="174849"/>
                  </a:lnTo>
                  <a:lnTo>
                    <a:pt x="212307" y="132833"/>
                  </a:lnTo>
                  <a:lnTo>
                    <a:pt x="194868" y="102474"/>
                  </a:lnTo>
                  <a:lnTo>
                    <a:pt x="177939" y="71606"/>
                  </a:lnTo>
                  <a:lnTo>
                    <a:pt x="164735" y="45077"/>
                  </a:lnTo>
                  <a:close/>
                </a:path>
              </a:pathLst>
            </a:custGeom>
            <a:solidFill>
              <a:srgbClr val="191818"/>
            </a:solidFill>
          </p:spPr>
          <p:txBody>
            <a:bodyPr wrap="square" lIns="0" tIns="0" rIns="0" bIns="0" rtlCol="0"/>
            <a:lstStyle/>
            <a:p>
              <a:endParaRPr/>
            </a:p>
          </p:txBody>
        </p:sp>
        <p:pic>
          <p:nvPicPr>
            <p:cNvPr id="17" name="object 12"/>
            <p:cNvPicPr/>
            <p:nvPr/>
          </p:nvPicPr>
          <p:blipFill>
            <a:blip r:embed="rId3" cstate="print"/>
            <a:stretch>
              <a:fillRect/>
            </a:stretch>
          </p:blipFill>
          <p:spPr>
            <a:xfrm>
              <a:off x="2490727" y="9725322"/>
              <a:ext cx="149628" cy="222830"/>
            </a:xfrm>
            <a:prstGeom prst="rect">
              <a:avLst/>
            </a:prstGeom>
          </p:spPr>
        </p:pic>
        <p:pic>
          <p:nvPicPr>
            <p:cNvPr id="18" name="object 13"/>
            <p:cNvPicPr/>
            <p:nvPr/>
          </p:nvPicPr>
          <p:blipFill>
            <a:blip r:embed="rId4" cstate="print"/>
            <a:stretch>
              <a:fillRect/>
            </a:stretch>
          </p:blipFill>
          <p:spPr>
            <a:xfrm>
              <a:off x="2658722" y="10075856"/>
              <a:ext cx="88248" cy="73076"/>
            </a:xfrm>
            <a:prstGeom prst="rect">
              <a:avLst/>
            </a:prstGeom>
          </p:spPr>
        </p:pic>
      </p:grpSp>
      <p:grpSp>
        <p:nvGrpSpPr>
          <p:cNvPr id="19" name="object 14"/>
          <p:cNvGrpSpPr/>
          <p:nvPr userDrawn="1"/>
        </p:nvGrpSpPr>
        <p:grpSpPr>
          <a:xfrm>
            <a:off x="7965318" y="9489522"/>
            <a:ext cx="939800" cy="939800"/>
            <a:chOff x="7965318" y="9489522"/>
            <a:chExt cx="939800" cy="939800"/>
          </a:xfrm>
        </p:grpSpPr>
        <p:sp>
          <p:nvSpPr>
            <p:cNvPr id="20" name="object 15"/>
            <p:cNvSpPr/>
            <p:nvPr/>
          </p:nvSpPr>
          <p:spPr>
            <a:xfrm>
              <a:off x="7965318"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1"/>
                  </a:lnTo>
                  <a:lnTo>
                    <a:pt x="9544" y="564392"/>
                  </a:lnTo>
                  <a:lnTo>
                    <a:pt x="21120" y="609410"/>
                  </a:lnTo>
                  <a:lnTo>
                    <a:pt x="36917" y="652568"/>
                  </a:lnTo>
                  <a:lnTo>
                    <a:pt x="56699" y="693631"/>
                  </a:lnTo>
                  <a:lnTo>
                    <a:pt x="80230" y="732363"/>
                  </a:lnTo>
                  <a:lnTo>
                    <a:pt x="107273" y="768526"/>
                  </a:lnTo>
                  <a:lnTo>
                    <a:pt x="137592" y="801886"/>
                  </a:lnTo>
                  <a:lnTo>
                    <a:pt x="170952" y="832206"/>
                  </a:lnTo>
                  <a:lnTo>
                    <a:pt x="207115" y="859249"/>
                  </a:lnTo>
                  <a:lnTo>
                    <a:pt x="245847" y="882779"/>
                  </a:lnTo>
                  <a:lnTo>
                    <a:pt x="286910" y="902561"/>
                  </a:lnTo>
                  <a:lnTo>
                    <a:pt x="330068" y="918358"/>
                  </a:lnTo>
                  <a:lnTo>
                    <a:pt x="375086" y="929934"/>
                  </a:lnTo>
                  <a:lnTo>
                    <a:pt x="421727" y="937053"/>
                  </a:lnTo>
                  <a:lnTo>
                    <a:pt x="469755" y="939479"/>
                  </a:lnTo>
                  <a:lnTo>
                    <a:pt x="517783" y="937053"/>
                  </a:lnTo>
                  <a:lnTo>
                    <a:pt x="564423" y="929934"/>
                  </a:lnTo>
                  <a:lnTo>
                    <a:pt x="609441" y="918358"/>
                  </a:lnTo>
                  <a:lnTo>
                    <a:pt x="652600" y="902561"/>
                  </a:lnTo>
                  <a:lnTo>
                    <a:pt x="693663" y="882779"/>
                  </a:lnTo>
                  <a:lnTo>
                    <a:pt x="732394" y="859249"/>
                  </a:lnTo>
                  <a:lnTo>
                    <a:pt x="768558" y="832206"/>
                  </a:lnTo>
                  <a:lnTo>
                    <a:pt x="801917" y="801886"/>
                  </a:lnTo>
                  <a:lnTo>
                    <a:pt x="832237" y="768526"/>
                  </a:lnTo>
                  <a:lnTo>
                    <a:pt x="859280" y="732363"/>
                  </a:lnTo>
                  <a:lnTo>
                    <a:pt x="882811" y="693631"/>
                  </a:lnTo>
                  <a:lnTo>
                    <a:pt x="902593" y="652568"/>
                  </a:lnTo>
                  <a:lnTo>
                    <a:pt x="918390" y="609410"/>
                  </a:lnTo>
                  <a:lnTo>
                    <a:pt x="929966" y="564392"/>
                  </a:lnTo>
                  <a:lnTo>
                    <a:pt x="937085" y="517751"/>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sp>
          <p:nvSpPr>
            <p:cNvPr id="21" name="object 16"/>
            <p:cNvSpPr/>
            <p:nvPr/>
          </p:nvSpPr>
          <p:spPr>
            <a:xfrm>
              <a:off x="8136927" y="9763829"/>
              <a:ext cx="597535" cy="389890"/>
            </a:xfrm>
            <a:custGeom>
              <a:avLst/>
              <a:gdLst/>
              <a:ahLst/>
              <a:cxnLst/>
              <a:rect l="l" t="t" r="r" b="b"/>
              <a:pathLst>
                <a:path w="597534" h="389890">
                  <a:moveTo>
                    <a:pt x="472990" y="325791"/>
                  </a:moveTo>
                  <a:lnTo>
                    <a:pt x="448562" y="325791"/>
                  </a:lnTo>
                  <a:lnTo>
                    <a:pt x="448562" y="382606"/>
                  </a:lnTo>
                  <a:lnTo>
                    <a:pt x="451535" y="387056"/>
                  </a:lnTo>
                  <a:lnTo>
                    <a:pt x="457619" y="389590"/>
                  </a:lnTo>
                  <a:lnTo>
                    <a:pt x="459200" y="389893"/>
                  </a:lnTo>
                  <a:lnTo>
                    <a:pt x="463964" y="389893"/>
                  </a:lnTo>
                  <a:lnTo>
                    <a:pt x="467074" y="388658"/>
                  </a:lnTo>
                  <a:lnTo>
                    <a:pt x="507589" y="348146"/>
                  </a:lnTo>
                  <a:lnTo>
                    <a:pt x="472990" y="348146"/>
                  </a:lnTo>
                  <a:lnTo>
                    <a:pt x="472990" y="325791"/>
                  </a:lnTo>
                  <a:close/>
                </a:path>
                <a:path w="597534" h="389890">
                  <a:moveTo>
                    <a:pt x="216757" y="267709"/>
                  </a:moveTo>
                  <a:lnTo>
                    <a:pt x="198475" y="271407"/>
                  </a:lnTo>
                  <a:lnTo>
                    <a:pt x="183533" y="281490"/>
                  </a:lnTo>
                  <a:lnTo>
                    <a:pt x="173452" y="296435"/>
                  </a:lnTo>
                  <a:lnTo>
                    <a:pt x="169753" y="314723"/>
                  </a:lnTo>
                  <a:lnTo>
                    <a:pt x="173452" y="332991"/>
                  </a:lnTo>
                  <a:lnTo>
                    <a:pt x="183533" y="347935"/>
                  </a:lnTo>
                  <a:lnTo>
                    <a:pt x="198475" y="358024"/>
                  </a:lnTo>
                  <a:lnTo>
                    <a:pt x="216757" y="361727"/>
                  </a:lnTo>
                  <a:lnTo>
                    <a:pt x="232482" y="359002"/>
                  </a:lnTo>
                  <a:lnTo>
                    <a:pt x="245923" y="351467"/>
                  </a:lnTo>
                  <a:lnTo>
                    <a:pt x="256165" y="340077"/>
                  </a:lnTo>
                  <a:lnTo>
                    <a:pt x="257371" y="337267"/>
                  </a:lnTo>
                  <a:lnTo>
                    <a:pt x="216757" y="337267"/>
                  </a:lnTo>
                  <a:lnTo>
                    <a:pt x="207973" y="335492"/>
                  </a:lnTo>
                  <a:lnTo>
                    <a:pt x="200797" y="330656"/>
                  </a:lnTo>
                  <a:lnTo>
                    <a:pt x="195957" y="323489"/>
                  </a:lnTo>
                  <a:lnTo>
                    <a:pt x="194182" y="314723"/>
                  </a:lnTo>
                  <a:lnTo>
                    <a:pt x="195957" y="305951"/>
                  </a:lnTo>
                  <a:lnTo>
                    <a:pt x="200797" y="298781"/>
                  </a:lnTo>
                  <a:lnTo>
                    <a:pt x="207973" y="293943"/>
                  </a:lnTo>
                  <a:lnTo>
                    <a:pt x="216757" y="292169"/>
                  </a:lnTo>
                  <a:lnTo>
                    <a:pt x="257167" y="292169"/>
                  </a:lnTo>
                  <a:lnTo>
                    <a:pt x="255114" y="287909"/>
                  </a:lnTo>
                  <a:lnTo>
                    <a:pt x="244954" y="277259"/>
                  </a:lnTo>
                  <a:lnTo>
                    <a:pt x="231903" y="270239"/>
                  </a:lnTo>
                  <a:lnTo>
                    <a:pt x="216757" y="267709"/>
                  </a:lnTo>
                  <a:close/>
                </a:path>
                <a:path w="597534" h="389890">
                  <a:moveTo>
                    <a:pt x="505112" y="158131"/>
                  </a:moveTo>
                  <a:lnTo>
                    <a:pt x="470572" y="158131"/>
                  </a:lnTo>
                  <a:lnTo>
                    <a:pt x="566789" y="254379"/>
                  </a:lnTo>
                  <a:lnTo>
                    <a:pt x="472990" y="348146"/>
                  </a:lnTo>
                  <a:lnTo>
                    <a:pt x="507589" y="348146"/>
                  </a:lnTo>
                  <a:lnTo>
                    <a:pt x="597489" y="258253"/>
                  </a:lnTo>
                  <a:lnTo>
                    <a:pt x="597489" y="250505"/>
                  </a:lnTo>
                  <a:lnTo>
                    <a:pt x="505112" y="158131"/>
                  </a:lnTo>
                  <a:close/>
                </a:path>
                <a:path w="597534" h="389890">
                  <a:moveTo>
                    <a:pt x="257167" y="292169"/>
                  </a:moveTo>
                  <a:lnTo>
                    <a:pt x="216757" y="292169"/>
                  </a:lnTo>
                  <a:lnTo>
                    <a:pt x="225523" y="293943"/>
                  </a:lnTo>
                  <a:lnTo>
                    <a:pt x="232690" y="298781"/>
                  </a:lnTo>
                  <a:lnTo>
                    <a:pt x="237526" y="305951"/>
                  </a:lnTo>
                  <a:lnTo>
                    <a:pt x="239301" y="314723"/>
                  </a:lnTo>
                  <a:lnTo>
                    <a:pt x="237526" y="323489"/>
                  </a:lnTo>
                  <a:lnTo>
                    <a:pt x="232690" y="330656"/>
                  </a:lnTo>
                  <a:lnTo>
                    <a:pt x="225523" y="335492"/>
                  </a:lnTo>
                  <a:lnTo>
                    <a:pt x="216757" y="337267"/>
                  </a:lnTo>
                  <a:lnTo>
                    <a:pt x="257371" y="337267"/>
                  </a:lnTo>
                  <a:lnTo>
                    <a:pt x="262295" y="325791"/>
                  </a:lnTo>
                  <a:lnTo>
                    <a:pt x="472990" y="325791"/>
                  </a:lnTo>
                  <a:lnTo>
                    <a:pt x="472990" y="306807"/>
                  </a:lnTo>
                  <a:lnTo>
                    <a:pt x="467545" y="301331"/>
                  </a:lnTo>
                  <a:lnTo>
                    <a:pt x="261583" y="301331"/>
                  </a:lnTo>
                  <a:lnTo>
                    <a:pt x="257167" y="292169"/>
                  </a:lnTo>
                  <a:close/>
                </a:path>
                <a:path w="597534" h="389890">
                  <a:moveTo>
                    <a:pt x="134634" y="0"/>
                  </a:moveTo>
                  <a:lnTo>
                    <a:pt x="129378" y="1036"/>
                  </a:lnTo>
                  <a:lnTo>
                    <a:pt x="1277" y="129147"/>
                  </a:lnTo>
                  <a:lnTo>
                    <a:pt x="0" y="132257"/>
                  </a:lnTo>
                  <a:lnTo>
                    <a:pt x="0" y="138749"/>
                  </a:lnTo>
                  <a:lnTo>
                    <a:pt x="1277" y="141828"/>
                  </a:lnTo>
                  <a:lnTo>
                    <a:pt x="129378" y="269949"/>
                  </a:lnTo>
                  <a:lnTo>
                    <a:pt x="134634" y="270986"/>
                  </a:lnTo>
                  <a:lnTo>
                    <a:pt x="143765" y="267196"/>
                  </a:lnTo>
                  <a:lnTo>
                    <a:pt x="146738" y="262756"/>
                  </a:lnTo>
                  <a:lnTo>
                    <a:pt x="146738" y="228286"/>
                  </a:lnTo>
                  <a:lnTo>
                    <a:pt x="122310" y="228286"/>
                  </a:lnTo>
                  <a:lnTo>
                    <a:pt x="29496" y="135472"/>
                  </a:lnTo>
                  <a:lnTo>
                    <a:pt x="122310" y="42689"/>
                  </a:lnTo>
                  <a:lnTo>
                    <a:pt x="146738" y="42689"/>
                  </a:lnTo>
                  <a:lnTo>
                    <a:pt x="146738" y="8230"/>
                  </a:lnTo>
                  <a:lnTo>
                    <a:pt x="143765" y="3790"/>
                  </a:lnTo>
                  <a:lnTo>
                    <a:pt x="139210" y="1874"/>
                  </a:lnTo>
                  <a:lnTo>
                    <a:pt x="134634" y="0"/>
                  </a:lnTo>
                  <a:close/>
                </a:path>
                <a:path w="597534" h="389890">
                  <a:moveTo>
                    <a:pt x="458247" y="115462"/>
                  </a:moveTo>
                  <a:lnTo>
                    <a:pt x="449085" y="119231"/>
                  </a:lnTo>
                  <a:lnTo>
                    <a:pt x="446202" y="123566"/>
                  </a:lnTo>
                  <a:lnTo>
                    <a:pt x="446112" y="183219"/>
                  </a:lnTo>
                  <a:lnTo>
                    <a:pt x="127786" y="183219"/>
                  </a:lnTo>
                  <a:lnTo>
                    <a:pt x="122310" y="188695"/>
                  </a:lnTo>
                  <a:lnTo>
                    <a:pt x="122310" y="228286"/>
                  </a:lnTo>
                  <a:lnTo>
                    <a:pt x="146738" y="228286"/>
                  </a:lnTo>
                  <a:lnTo>
                    <a:pt x="146738" y="207679"/>
                  </a:lnTo>
                  <a:lnTo>
                    <a:pt x="465095" y="207679"/>
                  </a:lnTo>
                  <a:lnTo>
                    <a:pt x="470572" y="202192"/>
                  </a:lnTo>
                  <a:lnTo>
                    <a:pt x="470572" y="158131"/>
                  </a:lnTo>
                  <a:lnTo>
                    <a:pt x="505112" y="158131"/>
                  </a:lnTo>
                  <a:lnTo>
                    <a:pt x="463483" y="116499"/>
                  </a:lnTo>
                  <a:lnTo>
                    <a:pt x="458247" y="115462"/>
                  </a:lnTo>
                  <a:close/>
                </a:path>
                <a:path w="597534" h="389890">
                  <a:moveTo>
                    <a:pt x="146738" y="42689"/>
                  </a:moveTo>
                  <a:lnTo>
                    <a:pt x="122310" y="42689"/>
                  </a:lnTo>
                  <a:lnTo>
                    <a:pt x="122310" y="81578"/>
                  </a:lnTo>
                  <a:lnTo>
                    <a:pt x="127786" y="87054"/>
                  </a:lnTo>
                  <a:lnTo>
                    <a:pt x="330618" y="87054"/>
                  </a:lnTo>
                  <a:lnTo>
                    <a:pt x="336636" y="101559"/>
                  </a:lnTo>
                  <a:lnTo>
                    <a:pt x="346903" y="113132"/>
                  </a:lnTo>
                  <a:lnTo>
                    <a:pt x="360456" y="120795"/>
                  </a:lnTo>
                  <a:lnTo>
                    <a:pt x="376334" y="123566"/>
                  </a:lnTo>
                  <a:lnTo>
                    <a:pt x="394621" y="119868"/>
                  </a:lnTo>
                  <a:lnTo>
                    <a:pt x="409567" y="109785"/>
                  </a:lnTo>
                  <a:lnTo>
                    <a:pt x="416771" y="99106"/>
                  </a:lnTo>
                  <a:lnTo>
                    <a:pt x="376334" y="99106"/>
                  </a:lnTo>
                  <a:lnTo>
                    <a:pt x="367568" y="97332"/>
                  </a:lnTo>
                  <a:lnTo>
                    <a:pt x="360401" y="92494"/>
                  </a:lnTo>
                  <a:lnTo>
                    <a:pt x="355564" y="85324"/>
                  </a:lnTo>
                  <a:lnTo>
                    <a:pt x="353790" y="76552"/>
                  </a:lnTo>
                  <a:lnTo>
                    <a:pt x="355564" y="67786"/>
                  </a:lnTo>
                  <a:lnTo>
                    <a:pt x="359068" y="62594"/>
                  </a:lnTo>
                  <a:lnTo>
                    <a:pt x="146738" y="62594"/>
                  </a:lnTo>
                  <a:lnTo>
                    <a:pt x="146738" y="42689"/>
                  </a:lnTo>
                  <a:close/>
                </a:path>
                <a:path w="597534" h="389890">
                  <a:moveTo>
                    <a:pt x="416773" y="54008"/>
                  </a:moveTo>
                  <a:lnTo>
                    <a:pt x="376334" y="54008"/>
                  </a:lnTo>
                  <a:lnTo>
                    <a:pt x="385106" y="55783"/>
                  </a:lnTo>
                  <a:lnTo>
                    <a:pt x="392276" y="60619"/>
                  </a:lnTo>
                  <a:lnTo>
                    <a:pt x="397113" y="67786"/>
                  </a:lnTo>
                  <a:lnTo>
                    <a:pt x="398888" y="76552"/>
                  </a:lnTo>
                  <a:lnTo>
                    <a:pt x="397113" y="85324"/>
                  </a:lnTo>
                  <a:lnTo>
                    <a:pt x="392276" y="92494"/>
                  </a:lnTo>
                  <a:lnTo>
                    <a:pt x="385106" y="97332"/>
                  </a:lnTo>
                  <a:lnTo>
                    <a:pt x="376334" y="99106"/>
                  </a:lnTo>
                  <a:lnTo>
                    <a:pt x="416771" y="99106"/>
                  </a:lnTo>
                  <a:lnTo>
                    <a:pt x="419649" y="94840"/>
                  </a:lnTo>
                  <a:lnTo>
                    <a:pt x="423348" y="76552"/>
                  </a:lnTo>
                  <a:lnTo>
                    <a:pt x="419649" y="58270"/>
                  </a:lnTo>
                  <a:lnTo>
                    <a:pt x="416773" y="54008"/>
                  </a:lnTo>
                  <a:close/>
                </a:path>
                <a:path w="597534" h="389890">
                  <a:moveTo>
                    <a:pt x="376334" y="29548"/>
                  </a:moveTo>
                  <a:lnTo>
                    <a:pt x="361334" y="32027"/>
                  </a:lnTo>
                  <a:lnTo>
                    <a:pt x="348378" y="38913"/>
                  </a:lnTo>
                  <a:lnTo>
                    <a:pt x="338242" y="49378"/>
                  </a:lnTo>
                  <a:lnTo>
                    <a:pt x="331707" y="62594"/>
                  </a:lnTo>
                  <a:lnTo>
                    <a:pt x="359068" y="62594"/>
                  </a:lnTo>
                  <a:lnTo>
                    <a:pt x="360401" y="60619"/>
                  </a:lnTo>
                  <a:lnTo>
                    <a:pt x="367568" y="55783"/>
                  </a:lnTo>
                  <a:lnTo>
                    <a:pt x="376334" y="54008"/>
                  </a:lnTo>
                  <a:lnTo>
                    <a:pt x="416773" y="54008"/>
                  </a:lnTo>
                  <a:lnTo>
                    <a:pt x="409567" y="43328"/>
                  </a:lnTo>
                  <a:lnTo>
                    <a:pt x="394621" y="33247"/>
                  </a:lnTo>
                  <a:lnTo>
                    <a:pt x="376334" y="29548"/>
                  </a:lnTo>
                  <a:close/>
                </a:path>
              </a:pathLst>
            </a:custGeom>
            <a:solidFill>
              <a:srgbClr val="0B050D"/>
            </a:solidFill>
          </p:spPr>
          <p:txBody>
            <a:bodyPr wrap="square" lIns="0" tIns="0" rIns="0" bIns="0" rtlCol="0"/>
            <a:lstStyle/>
            <a:p>
              <a:endParaRPr/>
            </a:p>
          </p:txBody>
        </p:sp>
      </p:grpSp>
      <p:grpSp>
        <p:nvGrpSpPr>
          <p:cNvPr id="22" name="object 17"/>
          <p:cNvGrpSpPr/>
          <p:nvPr userDrawn="1"/>
        </p:nvGrpSpPr>
        <p:grpSpPr>
          <a:xfrm>
            <a:off x="6564279" y="9498341"/>
            <a:ext cx="865505" cy="922019"/>
            <a:chOff x="6564279" y="9498341"/>
            <a:chExt cx="865505" cy="922019"/>
          </a:xfrm>
        </p:grpSpPr>
        <p:sp>
          <p:nvSpPr>
            <p:cNvPr id="23" name="object 18"/>
            <p:cNvSpPr/>
            <p:nvPr/>
          </p:nvSpPr>
          <p:spPr>
            <a:xfrm>
              <a:off x="6564274" y="9498348"/>
              <a:ext cx="865505" cy="922019"/>
            </a:xfrm>
            <a:custGeom>
              <a:avLst/>
              <a:gdLst/>
              <a:ahLst/>
              <a:cxnLst/>
              <a:rect l="l" t="t" r="r" b="b"/>
              <a:pathLst>
                <a:path w="865504" h="922020">
                  <a:moveTo>
                    <a:pt x="865187" y="460933"/>
                  </a:moveTo>
                  <a:lnTo>
                    <a:pt x="862647" y="410718"/>
                  </a:lnTo>
                  <a:lnTo>
                    <a:pt x="855205" y="362051"/>
                  </a:lnTo>
                  <a:lnTo>
                    <a:pt x="843127" y="315239"/>
                  </a:lnTo>
                  <a:lnTo>
                    <a:pt x="826681" y="270560"/>
                  </a:lnTo>
                  <a:lnTo>
                    <a:pt x="806119" y="228295"/>
                  </a:lnTo>
                  <a:lnTo>
                    <a:pt x="781723" y="188709"/>
                  </a:lnTo>
                  <a:lnTo>
                    <a:pt x="753732" y="152107"/>
                  </a:lnTo>
                  <a:lnTo>
                    <a:pt x="722426" y="118745"/>
                  </a:lnTo>
                  <a:lnTo>
                    <a:pt x="688073" y="88925"/>
                  </a:lnTo>
                  <a:lnTo>
                    <a:pt x="650925" y="62928"/>
                  </a:lnTo>
                  <a:lnTo>
                    <a:pt x="611251" y="41021"/>
                  </a:lnTo>
                  <a:lnTo>
                    <a:pt x="569328" y="23495"/>
                  </a:lnTo>
                  <a:lnTo>
                    <a:pt x="525386" y="10629"/>
                  </a:lnTo>
                  <a:lnTo>
                    <a:pt x="479729" y="2705"/>
                  </a:lnTo>
                  <a:lnTo>
                    <a:pt x="432587" y="0"/>
                  </a:lnTo>
                  <a:lnTo>
                    <a:pt x="385457" y="2705"/>
                  </a:lnTo>
                  <a:lnTo>
                    <a:pt x="339801" y="10629"/>
                  </a:lnTo>
                  <a:lnTo>
                    <a:pt x="295859" y="23495"/>
                  </a:lnTo>
                  <a:lnTo>
                    <a:pt x="253936" y="41021"/>
                  </a:lnTo>
                  <a:lnTo>
                    <a:pt x="214261" y="62928"/>
                  </a:lnTo>
                  <a:lnTo>
                    <a:pt x="177114" y="88925"/>
                  </a:lnTo>
                  <a:lnTo>
                    <a:pt x="142760" y="118745"/>
                  </a:lnTo>
                  <a:lnTo>
                    <a:pt x="111455" y="152107"/>
                  </a:lnTo>
                  <a:lnTo>
                    <a:pt x="83464" y="188709"/>
                  </a:lnTo>
                  <a:lnTo>
                    <a:pt x="59067" y="228295"/>
                  </a:lnTo>
                  <a:lnTo>
                    <a:pt x="38506" y="270560"/>
                  </a:lnTo>
                  <a:lnTo>
                    <a:pt x="22059" y="315239"/>
                  </a:lnTo>
                  <a:lnTo>
                    <a:pt x="9982" y="362051"/>
                  </a:lnTo>
                  <a:lnTo>
                    <a:pt x="2540" y="410718"/>
                  </a:lnTo>
                  <a:lnTo>
                    <a:pt x="0" y="460933"/>
                  </a:lnTo>
                  <a:lnTo>
                    <a:pt x="2540" y="511162"/>
                  </a:lnTo>
                  <a:lnTo>
                    <a:pt x="9982" y="559816"/>
                  </a:lnTo>
                  <a:lnTo>
                    <a:pt x="22059" y="606615"/>
                  </a:lnTo>
                  <a:lnTo>
                    <a:pt x="38506" y="651294"/>
                  </a:lnTo>
                  <a:lnTo>
                    <a:pt x="59067" y="693559"/>
                  </a:lnTo>
                  <a:lnTo>
                    <a:pt x="83464" y="733145"/>
                  </a:lnTo>
                  <a:lnTo>
                    <a:pt x="111455" y="769747"/>
                  </a:lnTo>
                  <a:lnTo>
                    <a:pt x="142760" y="803097"/>
                  </a:lnTo>
                  <a:lnTo>
                    <a:pt x="177114" y="832916"/>
                  </a:lnTo>
                  <a:lnTo>
                    <a:pt x="214261" y="858913"/>
                  </a:lnTo>
                  <a:lnTo>
                    <a:pt x="253936" y="880821"/>
                  </a:lnTo>
                  <a:lnTo>
                    <a:pt x="295859" y="898347"/>
                  </a:lnTo>
                  <a:lnTo>
                    <a:pt x="339801" y="911212"/>
                  </a:lnTo>
                  <a:lnTo>
                    <a:pt x="385457" y="919137"/>
                  </a:lnTo>
                  <a:lnTo>
                    <a:pt x="432587" y="921842"/>
                  </a:lnTo>
                  <a:lnTo>
                    <a:pt x="479729" y="919137"/>
                  </a:lnTo>
                  <a:lnTo>
                    <a:pt x="525386" y="911212"/>
                  </a:lnTo>
                  <a:lnTo>
                    <a:pt x="569328" y="898347"/>
                  </a:lnTo>
                  <a:lnTo>
                    <a:pt x="611251" y="880821"/>
                  </a:lnTo>
                  <a:lnTo>
                    <a:pt x="650925" y="858913"/>
                  </a:lnTo>
                  <a:lnTo>
                    <a:pt x="688073" y="832916"/>
                  </a:lnTo>
                  <a:lnTo>
                    <a:pt x="722426" y="803097"/>
                  </a:lnTo>
                  <a:lnTo>
                    <a:pt x="753732" y="769747"/>
                  </a:lnTo>
                  <a:lnTo>
                    <a:pt x="781723" y="733145"/>
                  </a:lnTo>
                  <a:lnTo>
                    <a:pt x="806119" y="693559"/>
                  </a:lnTo>
                  <a:lnTo>
                    <a:pt x="826681" y="651294"/>
                  </a:lnTo>
                  <a:lnTo>
                    <a:pt x="843127" y="606615"/>
                  </a:lnTo>
                  <a:lnTo>
                    <a:pt x="855205" y="559816"/>
                  </a:lnTo>
                  <a:lnTo>
                    <a:pt x="862647" y="511162"/>
                  </a:lnTo>
                  <a:lnTo>
                    <a:pt x="865187" y="460933"/>
                  </a:lnTo>
                  <a:close/>
                </a:path>
              </a:pathLst>
            </a:custGeom>
            <a:solidFill>
              <a:srgbClr val="636363"/>
            </a:solidFill>
          </p:spPr>
          <p:txBody>
            <a:bodyPr wrap="square" lIns="0" tIns="0" rIns="0" bIns="0" rtlCol="0"/>
            <a:lstStyle/>
            <a:p>
              <a:endParaRPr/>
            </a:p>
          </p:txBody>
        </p:sp>
        <p:sp>
          <p:nvSpPr>
            <p:cNvPr id="24" name="object 19"/>
            <p:cNvSpPr/>
            <p:nvPr/>
          </p:nvSpPr>
          <p:spPr>
            <a:xfrm>
              <a:off x="6726657" y="9827354"/>
              <a:ext cx="541020" cy="295910"/>
            </a:xfrm>
            <a:custGeom>
              <a:avLst/>
              <a:gdLst/>
              <a:ahLst/>
              <a:cxnLst/>
              <a:rect l="l" t="t" r="r" b="b"/>
              <a:pathLst>
                <a:path w="541020" h="295909">
                  <a:moveTo>
                    <a:pt x="160261" y="150241"/>
                  </a:moveTo>
                  <a:lnTo>
                    <a:pt x="43688" y="150241"/>
                  </a:lnTo>
                  <a:lnTo>
                    <a:pt x="26708" y="153670"/>
                  </a:lnTo>
                  <a:lnTo>
                    <a:pt x="12814" y="163042"/>
                  </a:lnTo>
                  <a:lnTo>
                    <a:pt x="3441" y="176936"/>
                  </a:lnTo>
                  <a:lnTo>
                    <a:pt x="0" y="193929"/>
                  </a:lnTo>
                  <a:lnTo>
                    <a:pt x="0" y="290563"/>
                  </a:lnTo>
                  <a:lnTo>
                    <a:pt x="5041" y="295617"/>
                  </a:lnTo>
                  <a:lnTo>
                    <a:pt x="17475" y="295617"/>
                  </a:lnTo>
                  <a:lnTo>
                    <a:pt x="22517" y="290563"/>
                  </a:lnTo>
                  <a:lnTo>
                    <a:pt x="22517" y="193929"/>
                  </a:lnTo>
                  <a:lnTo>
                    <a:pt x="24180" y="185686"/>
                  </a:lnTo>
                  <a:lnTo>
                    <a:pt x="28727" y="178955"/>
                  </a:lnTo>
                  <a:lnTo>
                    <a:pt x="35458" y="174409"/>
                  </a:lnTo>
                  <a:lnTo>
                    <a:pt x="43688" y="172732"/>
                  </a:lnTo>
                  <a:lnTo>
                    <a:pt x="145529" y="172732"/>
                  </a:lnTo>
                  <a:lnTo>
                    <a:pt x="147599" y="166065"/>
                  </a:lnTo>
                  <a:lnTo>
                    <a:pt x="150837" y="160020"/>
                  </a:lnTo>
                  <a:lnTo>
                    <a:pt x="155105" y="154698"/>
                  </a:lnTo>
                  <a:lnTo>
                    <a:pt x="160261" y="150241"/>
                  </a:lnTo>
                  <a:close/>
                </a:path>
                <a:path w="541020" h="295909">
                  <a:moveTo>
                    <a:pt x="176720" y="69811"/>
                  </a:moveTo>
                  <a:lnTo>
                    <a:pt x="171234" y="42659"/>
                  </a:lnTo>
                  <a:lnTo>
                    <a:pt x="157632" y="22504"/>
                  </a:lnTo>
                  <a:lnTo>
                    <a:pt x="156260" y="20472"/>
                  </a:lnTo>
                  <a:lnTo>
                    <a:pt x="154203" y="19088"/>
                  </a:lnTo>
                  <a:lnTo>
                    <a:pt x="154203" y="69811"/>
                  </a:lnTo>
                  <a:lnTo>
                    <a:pt x="150482" y="88188"/>
                  </a:lnTo>
                  <a:lnTo>
                    <a:pt x="140347" y="103225"/>
                  </a:lnTo>
                  <a:lnTo>
                    <a:pt x="125323" y="113372"/>
                  </a:lnTo>
                  <a:lnTo>
                    <a:pt x="106921" y="117094"/>
                  </a:lnTo>
                  <a:lnTo>
                    <a:pt x="88531" y="113372"/>
                  </a:lnTo>
                  <a:lnTo>
                    <a:pt x="73494" y="103225"/>
                  </a:lnTo>
                  <a:lnTo>
                    <a:pt x="63347" y="88188"/>
                  </a:lnTo>
                  <a:lnTo>
                    <a:pt x="59613" y="69811"/>
                  </a:lnTo>
                  <a:lnTo>
                    <a:pt x="63347" y="51409"/>
                  </a:lnTo>
                  <a:lnTo>
                    <a:pt x="73494" y="36372"/>
                  </a:lnTo>
                  <a:lnTo>
                    <a:pt x="88531" y="26225"/>
                  </a:lnTo>
                  <a:lnTo>
                    <a:pt x="106921" y="22504"/>
                  </a:lnTo>
                  <a:lnTo>
                    <a:pt x="125323" y="26225"/>
                  </a:lnTo>
                  <a:lnTo>
                    <a:pt x="140347" y="36372"/>
                  </a:lnTo>
                  <a:lnTo>
                    <a:pt x="150482" y="51409"/>
                  </a:lnTo>
                  <a:lnTo>
                    <a:pt x="154203" y="69811"/>
                  </a:lnTo>
                  <a:lnTo>
                    <a:pt x="154203" y="19088"/>
                  </a:lnTo>
                  <a:lnTo>
                    <a:pt x="134073" y="5499"/>
                  </a:lnTo>
                  <a:lnTo>
                    <a:pt x="106921" y="0"/>
                  </a:lnTo>
                  <a:lnTo>
                    <a:pt x="79781" y="5499"/>
                  </a:lnTo>
                  <a:lnTo>
                    <a:pt x="57594" y="20472"/>
                  </a:lnTo>
                  <a:lnTo>
                    <a:pt x="42621" y="42659"/>
                  </a:lnTo>
                  <a:lnTo>
                    <a:pt x="37122" y="69811"/>
                  </a:lnTo>
                  <a:lnTo>
                    <a:pt x="42621" y="96939"/>
                  </a:lnTo>
                  <a:lnTo>
                    <a:pt x="57594" y="119126"/>
                  </a:lnTo>
                  <a:lnTo>
                    <a:pt x="79781" y="134099"/>
                  </a:lnTo>
                  <a:lnTo>
                    <a:pt x="106921" y="139585"/>
                  </a:lnTo>
                  <a:lnTo>
                    <a:pt x="134073" y="134099"/>
                  </a:lnTo>
                  <a:lnTo>
                    <a:pt x="156260" y="119126"/>
                  </a:lnTo>
                  <a:lnTo>
                    <a:pt x="157632" y="117094"/>
                  </a:lnTo>
                  <a:lnTo>
                    <a:pt x="171234" y="96939"/>
                  </a:lnTo>
                  <a:lnTo>
                    <a:pt x="176720" y="69811"/>
                  </a:lnTo>
                  <a:close/>
                </a:path>
                <a:path w="541020" h="295909">
                  <a:moveTo>
                    <a:pt x="339763" y="69811"/>
                  </a:moveTo>
                  <a:lnTo>
                    <a:pt x="334276" y="42672"/>
                  </a:lnTo>
                  <a:lnTo>
                    <a:pt x="320675" y="22504"/>
                  </a:lnTo>
                  <a:lnTo>
                    <a:pt x="319303" y="20485"/>
                  </a:lnTo>
                  <a:lnTo>
                    <a:pt x="317271" y="19126"/>
                  </a:lnTo>
                  <a:lnTo>
                    <a:pt x="317271" y="69811"/>
                  </a:lnTo>
                  <a:lnTo>
                    <a:pt x="313550" y="88188"/>
                  </a:lnTo>
                  <a:lnTo>
                    <a:pt x="303403" y="103225"/>
                  </a:lnTo>
                  <a:lnTo>
                    <a:pt x="288366" y="113372"/>
                  </a:lnTo>
                  <a:lnTo>
                    <a:pt x="269963" y="117094"/>
                  </a:lnTo>
                  <a:lnTo>
                    <a:pt x="251587" y="113372"/>
                  </a:lnTo>
                  <a:lnTo>
                    <a:pt x="236562" y="103225"/>
                  </a:lnTo>
                  <a:lnTo>
                    <a:pt x="226415" y="88188"/>
                  </a:lnTo>
                  <a:lnTo>
                    <a:pt x="222694" y="69811"/>
                  </a:lnTo>
                  <a:lnTo>
                    <a:pt x="226415" y="51409"/>
                  </a:lnTo>
                  <a:lnTo>
                    <a:pt x="236562" y="36372"/>
                  </a:lnTo>
                  <a:lnTo>
                    <a:pt x="251587" y="26225"/>
                  </a:lnTo>
                  <a:lnTo>
                    <a:pt x="269963" y="22504"/>
                  </a:lnTo>
                  <a:lnTo>
                    <a:pt x="288366" y="26225"/>
                  </a:lnTo>
                  <a:lnTo>
                    <a:pt x="303403" y="36372"/>
                  </a:lnTo>
                  <a:lnTo>
                    <a:pt x="313550" y="51409"/>
                  </a:lnTo>
                  <a:lnTo>
                    <a:pt x="317271" y="69811"/>
                  </a:lnTo>
                  <a:lnTo>
                    <a:pt x="317271" y="19126"/>
                  </a:lnTo>
                  <a:lnTo>
                    <a:pt x="297116" y="5511"/>
                  </a:lnTo>
                  <a:lnTo>
                    <a:pt x="269963" y="12"/>
                  </a:lnTo>
                  <a:lnTo>
                    <a:pt x="242824" y="5511"/>
                  </a:lnTo>
                  <a:lnTo>
                    <a:pt x="220637" y="20485"/>
                  </a:lnTo>
                  <a:lnTo>
                    <a:pt x="205663" y="42672"/>
                  </a:lnTo>
                  <a:lnTo>
                    <a:pt x="200177" y="69811"/>
                  </a:lnTo>
                  <a:lnTo>
                    <a:pt x="205663" y="96939"/>
                  </a:lnTo>
                  <a:lnTo>
                    <a:pt x="220637" y="119126"/>
                  </a:lnTo>
                  <a:lnTo>
                    <a:pt x="242824" y="134099"/>
                  </a:lnTo>
                  <a:lnTo>
                    <a:pt x="269963" y="139585"/>
                  </a:lnTo>
                  <a:lnTo>
                    <a:pt x="297116" y="134099"/>
                  </a:lnTo>
                  <a:lnTo>
                    <a:pt x="319303" y="119126"/>
                  </a:lnTo>
                  <a:lnTo>
                    <a:pt x="320675" y="117094"/>
                  </a:lnTo>
                  <a:lnTo>
                    <a:pt x="334276" y="96939"/>
                  </a:lnTo>
                  <a:lnTo>
                    <a:pt x="339763" y="69811"/>
                  </a:lnTo>
                  <a:close/>
                </a:path>
                <a:path w="541020" h="295909">
                  <a:moveTo>
                    <a:pt x="376897" y="193903"/>
                  </a:moveTo>
                  <a:lnTo>
                    <a:pt x="349097" y="153327"/>
                  </a:lnTo>
                  <a:lnTo>
                    <a:pt x="338823" y="150241"/>
                  </a:lnTo>
                  <a:lnTo>
                    <a:pt x="203441" y="150241"/>
                  </a:lnTo>
                  <a:lnTo>
                    <a:pt x="165658" y="179095"/>
                  </a:lnTo>
                  <a:lnTo>
                    <a:pt x="163068" y="193903"/>
                  </a:lnTo>
                  <a:lnTo>
                    <a:pt x="163068" y="290563"/>
                  </a:lnTo>
                  <a:lnTo>
                    <a:pt x="168097" y="295617"/>
                  </a:lnTo>
                  <a:lnTo>
                    <a:pt x="180505" y="295617"/>
                  </a:lnTo>
                  <a:lnTo>
                    <a:pt x="185559" y="290563"/>
                  </a:lnTo>
                  <a:lnTo>
                    <a:pt x="185559" y="185686"/>
                  </a:lnTo>
                  <a:lnTo>
                    <a:pt x="190334" y="178612"/>
                  </a:lnTo>
                  <a:lnTo>
                    <a:pt x="200075" y="173659"/>
                  </a:lnTo>
                  <a:lnTo>
                    <a:pt x="203288" y="172745"/>
                  </a:lnTo>
                  <a:lnTo>
                    <a:pt x="339572" y="172745"/>
                  </a:lnTo>
                  <a:lnTo>
                    <a:pt x="345198" y="175615"/>
                  </a:lnTo>
                  <a:lnTo>
                    <a:pt x="352323" y="183781"/>
                  </a:lnTo>
                  <a:lnTo>
                    <a:pt x="354368" y="188607"/>
                  </a:lnTo>
                  <a:lnTo>
                    <a:pt x="354393" y="290563"/>
                  </a:lnTo>
                  <a:lnTo>
                    <a:pt x="359422" y="295617"/>
                  </a:lnTo>
                  <a:lnTo>
                    <a:pt x="371843" y="295617"/>
                  </a:lnTo>
                  <a:lnTo>
                    <a:pt x="376897" y="290563"/>
                  </a:lnTo>
                  <a:lnTo>
                    <a:pt x="376897" y="193903"/>
                  </a:lnTo>
                  <a:close/>
                </a:path>
                <a:path w="541020" h="295909">
                  <a:moveTo>
                    <a:pt x="503301" y="69811"/>
                  </a:moveTo>
                  <a:lnTo>
                    <a:pt x="497814" y="42659"/>
                  </a:lnTo>
                  <a:lnTo>
                    <a:pt x="484212" y="22504"/>
                  </a:lnTo>
                  <a:lnTo>
                    <a:pt x="482841" y="20472"/>
                  </a:lnTo>
                  <a:lnTo>
                    <a:pt x="480783" y="19088"/>
                  </a:lnTo>
                  <a:lnTo>
                    <a:pt x="480783" y="69811"/>
                  </a:lnTo>
                  <a:lnTo>
                    <a:pt x="477062" y="88188"/>
                  </a:lnTo>
                  <a:lnTo>
                    <a:pt x="466928" y="103225"/>
                  </a:lnTo>
                  <a:lnTo>
                    <a:pt x="451891" y="113372"/>
                  </a:lnTo>
                  <a:lnTo>
                    <a:pt x="433501" y="117094"/>
                  </a:lnTo>
                  <a:lnTo>
                    <a:pt x="415112" y="113372"/>
                  </a:lnTo>
                  <a:lnTo>
                    <a:pt x="400075" y="103225"/>
                  </a:lnTo>
                  <a:lnTo>
                    <a:pt x="389915" y="88188"/>
                  </a:lnTo>
                  <a:lnTo>
                    <a:pt x="386194" y="69811"/>
                  </a:lnTo>
                  <a:lnTo>
                    <a:pt x="389915" y="51409"/>
                  </a:lnTo>
                  <a:lnTo>
                    <a:pt x="400075" y="36372"/>
                  </a:lnTo>
                  <a:lnTo>
                    <a:pt x="415112" y="26225"/>
                  </a:lnTo>
                  <a:lnTo>
                    <a:pt x="433501" y="22504"/>
                  </a:lnTo>
                  <a:lnTo>
                    <a:pt x="451891" y="26225"/>
                  </a:lnTo>
                  <a:lnTo>
                    <a:pt x="466928" y="36372"/>
                  </a:lnTo>
                  <a:lnTo>
                    <a:pt x="477062" y="51409"/>
                  </a:lnTo>
                  <a:lnTo>
                    <a:pt x="480783" y="69811"/>
                  </a:lnTo>
                  <a:lnTo>
                    <a:pt x="480783" y="19088"/>
                  </a:lnTo>
                  <a:lnTo>
                    <a:pt x="460654" y="5499"/>
                  </a:lnTo>
                  <a:lnTo>
                    <a:pt x="433501" y="0"/>
                  </a:lnTo>
                  <a:lnTo>
                    <a:pt x="406361" y="5499"/>
                  </a:lnTo>
                  <a:lnTo>
                    <a:pt x="384175" y="20472"/>
                  </a:lnTo>
                  <a:lnTo>
                    <a:pt x="369201" y="42659"/>
                  </a:lnTo>
                  <a:lnTo>
                    <a:pt x="363702" y="69811"/>
                  </a:lnTo>
                  <a:lnTo>
                    <a:pt x="369201" y="96939"/>
                  </a:lnTo>
                  <a:lnTo>
                    <a:pt x="384175" y="119126"/>
                  </a:lnTo>
                  <a:lnTo>
                    <a:pt x="406361" y="134099"/>
                  </a:lnTo>
                  <a:lnTo>
                    <a:pt x="433501" y="139585"/>
                  </a:lnTo>
                  <a:lnTo>
                    <a:pt x="460654" y="134099"/>
                  </a:lnTo>
                  <a:lnTo>
                    <a:pt x="482841" y="119126"/>
                  </a:lnTo>
                  <a:lnTo>
                    <a:pt x="484212" y="117094"/>
                  </a:lnTo>
                  <a:lnTo>
                    <a:pt x="497814" y="96939"/>
                  </a:lnTo>
                  <a:lnTo>
                    <a:pt x="503301" y="69811"/>
                  </a:lnTo>
                  <a:close/>
                </a:path>
                <a:path w="541020" h="295909">
                  <a:moveTo>
                    <a:pt x="540410" y="193929"/>
                  </a:moveTo>
                  <a:lnTo>
                    <a:pt x="536981" y="176936"/>
                  </a:lnTo>
                  <a:lnTo>
                    <a:pt x="527608" y="163042"/>
                  </a:lnTo>
                  <a:lnTo>
                    <a:pt x="513727" y="153670"/>
                  </a:lnTo>
                  <a:lnTo>
                    <a:pt x="496747" y="150241"/>
                  </a:lnTo>
                  <a:lnTo>
                    <a:pt x="379920" y="150241"/>
                  </a:lnTo>
                  <a:lnTo>
                    <a:pt x="385076" y="154698"/>
                  </a:lnTo>
                  <a:lnTo>
                    <a:pt x="389356" y="160020"/>
                  </a:lnTo>
                  <a:lnTo>
                    <a:pt x="392595" y="166065"/>
                  </a:lnTo>
                  <a:lnTo>
                    <a:pt x="394652" y="172732"/>
                  </a:lnTo>
                  <a:lnTo>
                    <a:pt x="496747" y="172732"/>
                  </a:lnTo>
                  <a:lnTo>
                    <a:pt x="504977" y="174409"/>
                  </a:lnTo>
                  <a:lnTo>
                    <a:pt x="511708" y="178955"/>
                  </a:lnTo>
                  <a:lnTo>
                    <a:pt x="516242" y="185686"/>
                  </a:lnTo>
                  <a:lnTo>
                    <a:pt x="517906" y="193929"/>
                  </a:lnTo>
                  <a:lnTo>
                    <a:pt x="517906" y="290563"/>
                  </a:lnTo>
                  <a:lnTo>
                    <a:pt x="522935" y="295617"/>
                  </a:lnTo>
                  <a:lnTo>
                    <a:pt x="535381" y="295617"/>
                  </a:lnTo>
                  <a:lnTo>
                    <a:pt x="540410" y="290563"/>
                  </a:lnTo>
                  <a:lnTo>
                    <a:pt x="540410" y="193929"/>
                  </a:lnTo>
                  <a:close/>
                </a:path>
              </a:pathLst>
            </a:custGeom>
            <a:solidFill>
              <a:srgbClr val="191818"/>
            </a:solidFill>
          </p:spPr>
          <p:txBody>
            <a:bodyPr wrap="square" lIns="0" tIns="0" rIns="0" bIns="0" rtlCol="0"/>
            <a:lstStyle/>
            <a:p>
              <a:endParaRPr/>
            </a:p>
          </p:txBody>
        </p:sp>
      </p:grpSp>
      <p:grpSp>
        <p:nvGrpSpPr>
          <p:cNvPr id="25" name="object 20"/>
          <p:cNvGrpSpPr/>
          <p:nvPr userDrawn="1"/>
        </p:nvGrpSpPr>
        <p:grpSpPr>
          <a:xfrm>
            <a:off x="9403519" y="9489522"/>
            <a:ext cx="939800" cy="939800"/>
            <a:chOff x="9403519" y="9489522"/>
            <a:chExt cx="939800" cy="939800"/>
          </a:xfrm>
        </p:grpSpPr>
        <p:sp>
          <p:nvSpPr>
            <p:cNvPr id="26" name="object 21"/>
            <p:cNvSpPr/>
            <p:nvPr/>
          </p:nvSpPr>
          <p:spPr>
            <a:xfrm>
              <a:off x="9403519"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3"/>
                  </a:lnTo>
                  <a:lnTo>
                    <a:pt x="9544" y="564395"/>
                  </a:lnTo>
                  <a:lnTo>
                    <a:pt x="21120" y="609414"/>
                  </a:lnTo>
                  <a:lnTo>
                    <a:pt x="36917" y="652573"/>
                  </a:lnTo>
                  <a:lnTo>
                    <a:pt x="56699" y="693636"/>
                  </a:lnTo>
                  <a:lnTo>
                    <a:pt x="80230" y="732367"/>
                  </a:lnTo>
                  <a:lnTo>
                    <a:pt x="107273" y="768531"/>
                  </a:lnTo>
                  <a:lnTo>
                    <a:pt x="137592" y="801890"/>
                  </a:lnTo>
                  <a:lnTo>
                    <a:pt x="170952" y="832209"/>
                  </a:lnTo>
                  <a:lnTo>
                    <a:pt x="207115" y="859251"/>
                  </a:lnTo>
                  <a:lnTo>
                    <a:pt x="245847" y="882781"/>
                  </a:lnTo>
                  <a:lnTo>
                    <a:pt x="286910" y="902563"/>
                  </a:lnTo>
                  <a:lnTo>
                    <a:pt x="330068" y="918359"/>
                  </a:lnTo>
                  <a:lnTo>
                    <a:pt x="375086" y="929935"/>
                  </a:lnTo>
                  <a:lnTo>
                    <a:pt x="421727" y="937053"/>
                  </a:lnTo>
                  <a:lnTo>
                    <a:pt x="469755" y="939479"/>
                  </a:lnTo>
                  <a:lnTo>
                    <a:pt x="517783" y="937053"/>
                  </a:lnTo>
                  <a:lnTo>
                    <a:pt x="564423" y="929935"/>
                  </a:lnTo>
                  <a:lnTo>
                    <a:pt x="609441" y="918359"/>
                  </a:lnTo>
                  <a:lnTo>
                    <a:pt x="652600" y="902563"/>
                  </a:lnTo>
                  <a:lnTo>
                    <a:pt x="693663" y="882781"/>
                  </a:lnTo>
                  <a:lnTo>
                    <a:pt x="732394" y="859251"/>
                  </a:lnTo>
                  <a:lnTo>
                    <a:pt x="768558" y="832209"/>
                  </a:lnTo>
                  <a:lnTo>
                    <a:pt x="801917" y="801890"/>
                  </a:lnTo>
                  <a:lnTo>
                    <a:pt x="832237" y="768531"/>
                  </a:lnTo>
                  <a:lnTo>
                    <a:pt x="859280" y="732367"/>
                  </a:lnTo>
                  <a:lnTo>
                    <a:pt x="882811" y="693636"/>
                  </a:lnTo>
                  <a:lnTo>
                    <a:pt x="902593" y="652573"/>
                  </a:lnTo>
                  <a:lnTo>
                    <a:pt x="918390" y="609414"/>
                  </a:lnTo>
                  <a:lnTo>
                    <a:pt x="929966" y="564395"/>
                  </a:lnTo>
                  <a:lnTo>
                    <a:pt x="937085" y="517753"/>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sp>
          <p:nvSpPr>
            <p:cNvPr id="27" name="object 22"/>
            <p:cNvSpPr/>
            <p:nvPr/>
          </p:nvSpPr>
          <p:spPr>
            <a:xfrm>
              <a:off x="9644812" y="9694258"/>
              <a:ext cx="471170" cy="530225"/>
            </a:xfrm>
            <a:custGeom>
              <a:avLst/>
              <a:gdLst/>
              <a:ahLst/>
              <a:cxnLst/>
              <a:rect l="l" t="t" r="r" b="b"/>
              <a:pathLst>
                <a:path w="471170" h="530225">
                  <a:moveTo>
                    <a:pt x="58813" y="229844"/>
                  </a:moveTo>
                  <a:lnTo>
                    <a:pt x="54432" y="225475"/>
                  </a:lnTo>
                  <a:lnTo>
                    <a:pt x="4394" y="225475"/>
                  </a:lnTo>
                  <a:lnTo>
                    <a:pt x="0" y="229844"/>
                  </a:lnTo>
                  <a:lnTo>
                    <a:pt x="0" y="240690"/>
                  </a:lnTo>
                  <a:lnTo>
                    <a:pt x="4394" y="245059"/>
                  </a:lnTo>
                  <a:lnTo>
                    <a:pt x="54432" y="245059"/>
                  </a:lnTo>
                  <a:lnTo>
                    <a:pt x="58813" y="240690"/>
                  </a:lnTo>
                  <a:lnTo>
                    <a:pt x="58813" y="235267"/>
                  </a:lnTo>
                  <a:lnTo>
                    <a:pt x="58813" y="229844"/>
                  </a:lnTo>
                  <a:close/>
                </a:path>
                <a:path w="471170" h="530225">
                  <a:moveTo>
                    <a:pt x="85217" y="328206"/>
                  </a:moveTo>
                  <a:lnTo>
                    <a:pt x="79870" y="318808"/>
                  </a:lnTo>
                  <a:lnTo>
                    <a:pt x="73901" y="317169"/>
                  </a:lnTo>
                  <a:lnTo>
                    <a:pt x="69189" y="319836"/>
                  </a:lnTo>
                  <a:lnTo>
                    <a:pt x="30403" y="342201"/>
                  </a:lnTo>
                  <a:lnTo>
                    <a:pt x="28778" y="348157"/>
                  </a:lnTo>
                  <a:lnTo>
                    <a:pt x="34112" y="357581"/>
                  </a:lnTo>
                  <a:lnTo>
                    <a:pt x="40093" y="359244"/>
                  </a:lnTo>
                  <a:lnTo>
                    <a:pt x="83578" y="334200"/>
                  </a:lnTo>
                  <a:lnTo>
                    <a:pt x="85217" y="328206"/>
                  </a:lnTo>
                  <a:close/>
                </a:path>
                <a:path w="471170" h="530225">
                  <a:moveTo>
                    <a:pt x="85229" y="142468"/>
                  </a:moveTo>
                  <a:lnTo>
                    <a:pt x="83642" y="136461"/>
                  </a:lnTo>
                  <a:lnTo>
                    <a:pt x="40246" y="111302"/>
                  </a:lnTo>
                  <a:lnTo>
                    <a:pt x="34239" y="112890"/>
                  </a:lnTo>
                  <a:lnTo>
                    <a:pt x="28765" y="122212"/>
                  </a:lnTo>
                  <a:lnTo>
                    <a:pt x="30353" y="128231"/>
                  </a:lnTo>
                  <a:lnTo>
                    <a:pt x="35013" y="130962"/>
                  </a:lnTo>
                  <a:lnTo>
                    <a:pt x="73736" y="153377"/>
                  </a:lnTo>
                  <a:lnTo>
                    <a:pt x="79756" y="151790"/>
                  </a:lnTo>
                  <a:lnTo>
                    <a:pt x="85229" y="142468"/>
                  </a:lnTo>
                  <a:close/>
                </a:path>
                <a:path w="471170" h="530225">
                  <a:moveTo>
                    <a:pt x="153377" y="73875"/>
                  </a:moveTo>
                  <a:lnTo>
                    <a:pt x="128371" y="30416"/>
                  </a:lnTo>
                  <a:lnTo>
                    <a:pt x="122364" y="28752"/>
                  </a:lnTo>
                  <a:lnTo>
                    <a:pt x="112966" y="34124"/>
                  </a:lnTo>
                  <a:lnTo>
                    <a:pt x="111302" y="40093"/>
                  </a:lnTo>
                  <a:lnTo>
                    <a:pt x="114058" y="44919"/>
                  </a:lnTo>
                  <a:lnTo>
                    <a:pt x="136321" y="83591"/>
                  </a:lnTo>
                  <a:lnTo>
                    <a:pt x="142328" y="85217"/>
                  </a:lnTo>
                  <a:lnTo>
                    <a:pt x="151726" y="79870"/>
                  </a:lnTo>
                  <a:lnTo>
                    <a:pt x="153377" y="73875"/>
                  </a:lnTo>
                  <a:close/>
                </a:path>
                <a:path w="471170" h="530225">
                  <a:moveTo>
                    <a:pt x="245059" y="4394"/>
                  </a:moveTo>
                  <a:lnTo>
                    <a:pt x="240677" y="0"/>
                  </a:lnTo>
                  <a:lnTo>
                    <a:pt x="229844" y="0"/>
                  </a:lnTo>
                  <a:lnTo>
                    <a:pt x="225463" y="4394"/>
                  </a:lnTo>
                  <a:lnTo>
                    <a:pt x="225463" y="54432"/>
                  </a:lnTo>
                  <a:lnTo>
                    <a:pt x="229844" y="58826"/>
                  </a:lnTo>
                  <a:lnTo>
                    <a:pt x="235267" y="58826"/>
                  </a:lnTo>
                  <a:lnTo>
                    <a:pt x="240677" y="58826"/>
                  </a:lnTo>
                  <a:lnTo>
                    <a:pt x="245059" y="54432"/>
                  </a:lnTo>
                  <a:lnTo>
                    <a:pt x="245059" y="4394"/>
                  </a:lnTo>
                  <a:close/>
                </a:path>
                <a:path w="471170" h="530225">
                  <a:moveTo>
                    <a:pt x="331368" y="507225"/>
                  </a:moveTo>
                  <a:lnTo>
                    <a:pt x="324777" y="500595"/>
                  </a:lnTo>
                  <a:lnTo>
                    <a:pt x="316674" y="500595"/>
                  </a:lnTo>
                  <a:lnTo>
                    <a:pt x="145783" y="500595"/>
                  </a:lnTo>
                  <a:lnTo>
                    <a:pt x="139153" y="507225"/>
                  </a:lnTo>
                  <a:lnTo>
                    <a:pt x="139153" y="523392"/>
                  </a:lnTo>
                  <a:lnTo>
                    <a:pt x="145783" y="530009"/>
                  </a:lnTo>
                  <a:lnTo>
                    <a:pt x="324777" y="530009"/>
                  </a:lnTo>
                  <a:lnTo>
                    <a:pt x="331368" y="523392"/>
                  </a:lnTo>
                  <a:lnTo>
                    <a:pt x="331368" y="507225"/>
                  </a:lnTo>
                  <a:close/>
                </a:path>
                <a:path w="471170" h="530225">
                  <a:moveTo>
                    <a:pt x="331368" y="457885"/>
                  </a:moveTo>
                  <a:lnTo>
                    <a:pt x="324777" y="451256"/>
                  </a:lnTo>
                  <a:lnTo>
                    <a:pt x="316674" y="451256"/>
                  </a:lnTo>
                  <a:lnTo>
                    <a:pt x="145783" y="451256"/>
                  </a:lnTo>
                  <a:lnTo>
                    <a:pt x="139153" y="457885"/>
                  </a:lnTo>
                  <a:lnTo>
                    <a:pt x="139153" y="474052"/>
                  </a:lnTo>
                  <a:lnTo>
                    <a:pt x="145783" y="480644"/>
                  </a:lnTo>
                  <a:lnTo>
                    <a:pt x="324777" y="480644"/>
                  </a:lnTo>
                  <a:lnTo>
                    <a:pt x="331368" y="474052"/>
                  </a:lnTo>
                  <a:lnTo>
                    <a:pt x="331368" y="457885"/>
                  </a:lnTo>
                  <a:close/>
                </a:path>
                <a:path w="471170" h="530225">
                  <a:moveTo>
                    <a:pt x="359232" y="40259"/>
                  </a:moveTo>
                  <a:lnTo>
                    <a:pt x="357670" y="34251"/>
                  </a:lnTo>
                  <a:lnTo>
                    <a:pt x="348322" y="28778"/>
                  </a:lnTo>
                  <a:lnTo>
                    <a:pt x="342328" y="30327"/>
                  </a:lnTo>
                  <a:lnTo>
                    <a:pt x="317182" y="73761"/>
                  </a:lnTo>
                  <a:lnTo>
                    <a:pt x="318795" y="79743"/>
                  </a:lnTo>
                  <a:lnTo>
                    <a:pt x="323494" y="82461"/>
                  </a:lnTo>
                  <a:lnTo>
                    <a:pt x="328180" y="85166"/>
                  </a:lnTo>
                  <a:lnTo>
                    <a:pt x="334175" y="83553"/>
                  </a:lnTo>
                  <a:lnTo>
                    <a:pt x="359232" y="40259"/>
                  </a:lnTo>
                  <a:close/>
                </a:path>
                <a:path w="471170" h="530225">
                  <a:moveTo>
                    <a:pt x="392112" y="234289"/>
                  </a:moveTo>
                  <a:lnTo>
                    <a:pt x="383997" y="186740"/>
                  </a:lnTo>
                  <a:lnTo>
                    <a:pt x="372503" y="164147"/>
                  </a:lnTo>
                  <a:lnTo>
                    <a:pt x="372503" y="234429"/>
                  </a:lnTo>
                  <a:lnTo>
                    <a:pt x="369277" y="265150"/>
                  </a:lnTo>
                  <a:lnTo>
                    <a:pt x="359371" y="294005"/>
                  </a:lnTo>
                  <a:lnTo>
                    <a:pt x="343306" y="319951"/>
                  </a:lnTo>
                  <a:lnTo>
                    <a:pt x="321576" y="341909"/>
                  </a:lnTo>
                  <a:lnTo>
                    <a:pt x="313982" y="349758"/>
                  </a:lnTo>
                  <a:lnTo>
                    <a:pt x="308394" y="358978"/>
                  </a:lnTo>
                  <a:lnTo>
                    <a:pt x="304965" y="369201"/>
                  </a:lnTo>
                  <a:lnTo>
                    <a:pt x="303987" y="378942"/>
                  </a:lnTo>
                  <a:lnTo>
                    <a:pt x="303872" y="401916"/>
                  </a:lnTo>
                  <a:lnTo>
                    <a:pt x="166662" y="401916"/>
                  </a:lnTo>
                  <a:lnTo>
                    <a:pt x="166662" y="378942"/>
                  </a:lnTo>
                  <a:lnTo>
                    <a:pt x="165328" y="368160"/>
                  </a:lnTo>
                  <a:lnTo>
                    <a:pt x="161696" y="358063"/>
                  </a:lnTo>
                  <a:lnTo>
                    <a:pt x="155956" y="349008"/>
                  </a:lnTo>
                  <a:lnTo>
                    <a:pt x="148285" y="341337"/>
                  </a:lnTo>
                  <a:lnTo>
                    <a:pt x="119202" y="308394"/>
                  </a:lnTo>
                  <a:lnTo>
                    <a:pt x="102463" y="269405"/>
                  </a:lnTo>
                  <a:lnTo>
                    <a:pt x="98374" y="227609"/>
                  </a:lnTo>
                  <a:lnTo>
                    <a:pt x="107238" y="186131"/>
                  </a:lnTo>
                  <a:lnTo>
                    <a:pt x="129387" y="148170"/>
                  </a:lnTo>
                  <a:lnTo>
                    <a:pt x="179755" y="109867"/>
                  </a:lnTo>
                  <a:lnTo>
                    <a:pt x="241960" y="98209"/>
                  </a:lnTo>
                  <a:lnTo>
                    <a:pt x="292735" y="111112"/>
                  </a:lnTo>
                  <a:lnTo>
                    <a:pt x="333933" y="140728"/>
                  </a:lnTo>
                  <a:lnTo>
                    <a:pt x="361772" y="183146"/>
                  </a:lnTo>
                  <a:lnTo>
                    <a:pt x="372503" y="234429"/>
                  </a:lnTo>
                  <a:lnTo>
                    <a:pt x="372503" y="164147"/>
                  </a:lnTo>
                  <a:lnTo>
                    <a:pt x="362813" y="145084"/>
                  </a:lnTo>
                  <a:lnTo>
                    <a:pt x="330771" y="111658"/>
                  </a:lnTo>
                  <a:lnTo>
                    <a:pt x="306895" y="98209"/>
                  </a:lnTo>
                  <a:lnTo>
                    <a:pt x="290055" y="88722"/>
                  </a:lnTo>
                  <a:lnTo>
                    <a:pt x="242887" y="78613"/>
                  </a:lnTo>
                  <a:lnTo>
                    <a:pt x="192989" y="84213"/>
                  </a:lnTo>
                  <a:lnTo>
                    <a:pt x="148907" y="104394"/>
                  </a:lnTo>
                  <a:lnTo>
                    <a:pt x="113360" y="136677"/>
                  </a:lnTo>
                  <a:lnTo>
                    <a:pt x="89052" y="178612"/>
                  </a:lnTo>
                  <a:lnTo>
                    <a:pt x="78689" y="227749"/>
                  </a:lnTo>
                  <a:lnTo>
                    <a:pt x="81229" y="264337"/>
                  </a:lnTo>
                  <a:lnTo>
                    <a:pt x="91998" y="298907"/>
                  </a:lnTo>
                  <a:lnTo>
                    <a:pt x="110413" y="330073"/>
                  </a:lnTo>
                  <a:lnTo>
                    <a:pt x="135839" y="356501"/>
                  </a:lnTo>
                  <a:lnTo>
                    <a:pt x="142773" y="361924"/>
                  </a:lnTo>
                  <a:lnTo>
                    <a:pt x="146862" y="370166"/>
                  </a:lnTo>
                  <a:lnTo>
                    <a:pt x="147040" y="378942"/>
                  </a:lnTo>
                  <a:lnTo>
                    <a:pt x="147154" y="403034"/>
                  </a:lnTo>
                  <a:lnTo>
                    <a:pt x="147180" y="403618"/>
                  </a:lnTo>
                  <a:lnTo>
                    <a:pt x="142443" y="406069"/>
                  </a:lnTo>
                  <a:lnTo>
                    <a:pt x="139166" y="410946"/>
                  </a:lnTo>
                  <a:lnTo>
                    <a:pt x="139166" y="424713"/>
                  </a:lnTo>
                  <a:lnTo>
                    <a:pt x="145770" y="431317"/>
                  </a:lnTo>
                  <a:lnTo>
                    <a:pt x="324764" y="431317"/>
                  </a:lnTo>
                  <a:lnTo>
                    <a:pt x="331381" y="424713"/>
                  </a:lnTo>
                  <a:lnTo>
                    <a:pt x="331381" y="410946"/>
                  </a:lnTo>
                  <a:lnTo>
                    <a:pt x="328091" y="406069"/>
                  </a:lnTo>
                  <a:lnTo>
                    <a:pt x="323342" y="403618"/>
                  </a:lnTo>
                  <a:lnTo>
                    <a:pt x="323418" y="403034"/>
                  </a:lnTo>
                  <a:lnTo>
                    <a:pt x="323481" y="401916"/>
                  </a:lnTo>
                  <a:lnTo>
                    <a:pt x="323380" y="371246"/>
                  </a:lnTo>
                  <a:lnTo>
                    <a:pt x="327190" y="362851"/>
                  </a:lnTo>
                  <a:lnTo>
                    <a:pt x="333895" y="357162"/>
                  </a:lnTo>
                  <a:lnTo>
                    <a:pt x="358736" y="332054"/>
                  </a:lnTo>
                  <a:lnTo>
                    <a:pt x="377101" y="302399"/>
                  </a:lnTo>
                  <a:lnTo>
                    <a:pt x="388416" y="269405"/>
                  </a:lnTo>
                  <a:lnTo>
                    <a:pt x="392112" y="234289"/>
                  </a:lnTo>
                  <a:close/>
                </a:path>
                <a:path w="471170" h="530225">
                  <a:moveTo>
                    <a:pt x="441782" y="348335"/>
                  </a:moveTo>
                  <a:lnTo>
                    <a:pt x="440194" y="342303"/>
                  </a:lnTo>
                  <a:lnTo>
                    <a:pt x="435546" y="339585"/>
                  </a:lnTo>
                  <a:lnTo>
                    <a:pt x="396798" y="317169"/>
                  </a:lnTo>
                  <a:lnTo>
                    <a:pt x="390804" y="318719"/>
                  </a:lnTo>
                  <a:lnTo>
                    <a:pt x="385318" y="328079"/>
                  </a:lnTo>
                  <a:lnTo>
                    <a:pt x="386892" y="334073"/>
                  </a:lnTo>
                  <a:lnTo>
                    <a:pt x="430301" y="359232"/>
                  </a:lnTo>
                  <a:lnTo>
                    <a:pt x="436308" y="357657"/>
                  </a:lnTo>
                  <a:lnTo>
                    <a:pt x="441782" y="348335"/>
                  </a:lnTo>
                  <a:close/>
                </a:path>
                <a:path w="471170" h="530225">
                  <a:moveTo>
                    <a:pt x="441794" y="122364"/>
                  </a:moveTo>
                  <a:lnTo>
                    <a:pt x="436448" y="112953"/>
                  </a:lnTo>
                  <a:lnTo>
                    <a:pt x="430453" y="111315"/>
                  </a:lnTo>
                  <a:lnTo>
                    <a:pt x="386981" y="136347"/>
                  </a:lnTo>
                  <a:lnTo>
                    <a:pt x="385381" y="142341"/>
                  </a:lnTo>
                  <a:lnTo>
                    <a:pt x="389851" y="150063"/>
                  </a:lnTo>
                  <a:lnTo>
                    <a:pt x="393090" y="151942"/>
                  </a:lnTo>
                  <a:lnTo>
                    <a:pt x="396582" y="151942"/>
                  </a:lnTo>
                  <a:lnTo>
                    <a:pt x="398310" y="151942"/>
                  </a:lnTo>
                  <a:lnTo>
                    <a:pt x="399999" y="151485"/>
                  </a:lnTo>
                  <a:lnTo>
                    <a:pt x="440131" y="128371"/>
                  </a:lnTo>
                  <a:lnTo>
                    <a:pt x="441794" y="122364"/>
                  </a:lnTo>
                  <a:close/>
                </a:path>
                <a:path w="471170" h="530225">
                  <a:moveTo>
                    <a:pt x="470547" y="229857"/>
                  </a:moveTo>
                  <a:lnTo>
                    <a:pt x="466166" y="225463"/>
                  </a:lnTo>
                  <a:lnTo>
                    <a:pt x="460743" y="225463"/>
                  </a:lnTo>
                  <a:lnTo>
                    <a:pt x="416102" y="225463"/>
                  </a:lnTo>
                  <a:lnTo>
                    <a:pt x="411708" y="229857"/>
                  </a:lnTo>
                  <a:lnTo>
                    <a:pt x="411708" y="240677"/>
                  </a:lnTo>
                  <a:lnTo>
                    <a:pt x="416102" y="245071"/>
                  </a:lnTo>
                  <a:lnTo>
                    <a:pt x="466166" y="245071"/>
                  </a:lnTo>
                  <a:lnTo>
                    <a:pt x="470547" y="240677"/>
                  </a:lnTo>
                  <a:lnTo>
                    <a:pt x="470547" y="229857"/>
                  </a:lnTo>
                  <a:close/>
                </a:path>
              </a:pathLst>
            </a:custGeom>
            <a:solidFill>
              <a:srgbClr val="0B050D"/>
            </a:solidFill>
          </p:spPr>
          <p:txBody>
            <a:bodyPr wrap="square" lIns="0" tIns="0" rIns="0" bIns="0" rtlCol="0"/>
            <a:lstStyle/>
            <a:p>
              <a:endParaRPr/>
            </a:p>
          </p:txBody>
        </p:sp>
        <p:sp>
          <p:nvSpPr>
            <p:cNvPr id="28" name="object 23"/>
            <p:cNvSpPr/>
            <p:nvPr/>
          </p:nvSpPr>
          <p:spPr>
            <a:xfrm>
              <a:off x="9801573" y="9820526"/>
              <a:ext cx="100965" cy="50165"/>
            </a:xfrm>
            <a:custGeom>
              <a:avLst/>
              <a:gdLst/>
              <a:ahLst/>
              <a:cxnLst/>
              <a:rect l="l" t="t" r="r" b="b"/>
              <a:pathLst>
                <a:path w="100965" h="50165">
                  <a:moveTo>
                    <a:pt x="66863" y="0"/>
                  </a:moveTo>
                  <a:lnTo>
                    <a:pt x="44727" y="4391"/>
                  </a:lnTo>
                  <a:lnTo>
                    <a:pt x="23921" y="13551"/>
                  </a:lnTo>
                  <a:lnTo>
                    <a:pt x="4523" y="27844"/>
                  </a:lnTo>
                  <a:lnTo>
                    <a:pt x="0" y="33928"/>
                  </a:lnTo>
                  <a:lnTo>
                    <a:pt x="83" y="40420"/>
                  </a:lnTo>
                  <a:lnTo>
                    <a:pt x="8345" y="49791"/>
                  </a:lnTo>
                  <a:lnTo>
                    <a:pt x="16051" y="50064"/>
                  </a:lnTo>
                  <a:lnTo>
                    <a:pt x="21182" y="45404"/>
                  </a:lnTo>
                  <a:lnTo>
                    <a:pt x="35424" y="35002"/>
                  </a:lnTo>
                  <a:lnTo>
                    <a:pt x="51236" y="28041"/>
                  </a:lnTo>
                  <a:lnTo>
                    <a:pt x="68065" y="24704"/>
                  </a:lnTo>
                  <a:lnTo>
                    <a:pt x="85358" y="25174"/>
                  </a:lnTo>
                  <a:lnTo>
                    <a:pt x="92018" y="26096"/>
                  </a:lnTo>
                  <a:lnTo>
                    <a:pt x="98394" y="21352"/>
                  </a:lnTo>
                  <a:lnTo>
                    <a:pt x="100719" y="7782"/>
                  </a:lnTo>
                  <a:lnTo>
                    <a:pt x="96269" y="1531"/>
                  </a:lnTo>
                  <a:lnTo>
                    <a:pt x="89588" y="610"/>
                  </a:lnTo>
                  <a:lnTo>
                    <a:pt x="66863" y="0"/>
                  </a:lnTo>
                  <a:close/>
                </a:path>
              </a:pathLst>
            </a:custGeom>
            <a:solidFill>
              <a:srgbClr val="000000"/>
            </a:solidFill>
          </p:spPr>
          <p:txBody>
            <a:bodyPr wrap="square" lIns="0" tIns="0" rIns="0" bIns="0" rtlCol="0"/>
            <a:lstStyle/>
            <a:p>
              <a:endParaRPr/>
            </a:p>
          </p:txBody>
        </p:sp>
      </p:grpSp>
      <p:grpSp>
        <p:nvGrpSpPr>
          <p:cNvPr id="29" name="object 24"/>
          <p:cNvGrpSpPr/>
          <p:nvPr userDrawn="1"/>
        </p:nvGrpSpPr>
        <p:grpSpPr>
          <a:xfrm>
            <a:off x="10841733" y="9489522"/>
            <a:ext cx="939800" cy="939800"/>
            <a:chOff x="10841733" y="9489522"/>
            <a:chExt cx="939800" cy="939800"/>
          </a:xfrm>
        </p:grpSpPr>
        <p:sp>
          <p:nvSpPr>
            <p:cNvPr id="30" name="object 25"/>
            <p:cNvSpPr/>
            <p:nvPr/>
          </p:nvSpPr>
          <p:spPr>
            <a:xfrm>
              <a:off x="10841733" y="9489522"/>
              <a:ext cx="939800" cy="939800"/>
            </a:xfrm>
            <a:custGeom>
              <a:avLst/>
              <a:gdLst/>
              <a:ahLst/>
              <a:cxnLst/>
              <a:rect l="l" t="t" r="r" b="b"/>
              <a:pathLst>
                <a:path w="939800" h="939800">
                  <a:moveTo>
                    <a:pt x="469744" y="0"/>
                  </a:moveTo>
                  <a:lnTo>
                    <a:pt x="421717" y="2425"/>
                  </a:lnTo>
                  <a:lnTo>
                    <a:pt x="375076" y="9543"/>
                  </a:lnTo>
                  <a:lnTo>
                    <a:pt x="330059" y="21119"/>
                  </a:lnTo>
                  <a:lnTo>
                    <a:pt x="286901" y="36915"/>
                  </a:lnTo>
                  <a:lnTo>
                    <a:pt x="245839" y="56696"/>
                  </a:lnTo>
                  <a:lnTo>
                    <a:pt x="207108" y="80226"/>
                  </a:lnTo>
                  <a:lnTo>
                    <a:pt x="170946" y="107268"/>
                  </a:lnTo>
                  <a:lnTo>
                    <a:pt x="137587" y="137587"/>
                  </a:lnTo>
                  <a:lnTo>
                    <a:pt x="107268" y="170946"/>
                  </a:lnTo>
                  <a:lnTo>
                    <a:pt x="80226" y="207108"/>
                  </a:lnTo>
                  <a:lnTo>
                    <a:pt x="56696" y="245839"/>
                  </a:lnTo>
                  <a:lnTo>
                    <a:pt x="36915" y="286901"/>
                  </a:lnTo>
                  <a:lnTo>
                    <a:pt x="21119" y="330059"/>
                  </a:lnTo>
                  <a:lnTo>
                    <a:pt x="9543" y="375076"/>
                  </a:lnTo>
                  <a:lnTo>
                    <a:pt x="2425" y="421717"/>
                  </a:lnTo>
                  <a:lnTo>
                    <a:pt x="0" y="469744"/>
                  </a:lnTo>
                  <a:lnTo>
                    <a:pt x="2425" y="517770"/>
                  </a:lnTo>
                  <a:lnTo>
                    <a:pt x="9543" y="564409"/>
                  </a:lnTo>
                  <a:lnTo>
                    <a:pt x="21119" y="609425"/>
                  </a:lnTo>
                  <a:lnTo>
                    <a:pt x="36915" y="652582"/>
                  </a:lnTo>
                  <a:lnTo>
                    <a:pt x="56696" y="693643"/>
                  </a:lnTo>
                  <a:lnTo>
                    <a:pt x="80226" y="732373"/>
                  </a:lnTo>
                  <a:lnTo>
                    <a:pt x="107268" y="768535"/>
                  </a:lnTo>
                  <a:lnTo>
                    <a:pt x="137587" y="801893"/>
                  </a:lnTo>
                  <a:lnTo>
                    <a:pt x="170946" y="832211"/>
                  </a:lnTo>
                  <a:lnTo>
                    <a:pt x="207108" y="859253"/>
                  </a:lnTo>
                  <a:lnTo>
                    <a:pt x="245839" y="882782"/>
                  </a:lnTo>
                  <a:lnTo>
                    <a:pt x="286901" y="902563"/>
                  </a:lnTo>
                  <a:lnTo>
                    <a:pt x="330059" y="918359"/>
                  </a:lnTo>
                  <a:lnTo>
                    <a:pt x="375076" y="929935"/>
                  </a:lnTo>
                  <a:lnTo>
                    <a:pt x="421717" y="937053"/>
                  </a:lnTo>
                  <a:lnTo>
                    <a:pt x="469744" y="939479"/>
                  </a:lnTo>
                  <a:lnTo>
                    <a:pt x="517770" y="937053"/>
                  </a:lnTo>
                  <a:lnTo>
                    <a:pt x="564409" y="929935"/>
                  </a:lnTo>
                  <a:lnTo>
                    <a:pt x="609425" y="918359"/>
                  </a:lnTo>
                  <a:lnTo>
                    <a:pt x="652582" y="902563"/>
                  </a:lnTo>
                  <a:lnTo>
                    <a:pt x="693643" y="882782"/>
                  </a:lnTo>
                  <a:lnTo>
                    <a:pt x="732373" y="859253"/>
                  </a:lnTo>
                  <a:lnTo>
                    <a:pt x="768535" y="832211"/>
                  </a:lnTo>
                  <a:lnTo>
                    <a:pt x="801893" y="801893"/>
                  </a:lnTo>
                  <a:lnTo>
                    <a:pt x="832211" y="768535"/>
                  </a:lnTo>
                  <a:lnTo>
                    <a:pt x="859253" y="732373"/>
                  </a:lnTo>
                  <a:lnTo>
                    <a:pt x="882782" y="693643"/>
                  </a:lnTo>
                  <a:lnTo>
                    <a:pt x="902563" y="652582"/>
                  </a:lnTo>
                  <a:lnTo>
                    <a:pt x="918359" y="609425"/>
                  </a:lnTo>
                  <a:lnTo>
                    <a:pt x="929935" y="564409"/>
                  </a:lnTo>
                  <a:lnTo>
                    <a:pt x="937053" y="517770"/>
                  </a:lnTo>
                  <a:lnTo>
                    <a:pt x="939479" y="469744"/>
                  </a:lnTo>
                  <a:lnTo>
                    <a:pt x="937053" y="421717"/>
                  </a:lnTo>
                  <a:lnTo>
                    <a:pt x="929935" y="375076"/>
                  </a:lnTo>
                  <a:lnTo>
                    <a:pt x="918359" y="330059"/>
                  </a:lnTo>
                  <a:lnTo>
                    <a:pt x="902563" y="286901"/>
                  </a:lnTo>
                  <a:lnTo>
                    <a:pt x="882782" y="245839"/>
                  </a:lnTo>
                  <a:lnTo>
                    <a:pt x="859253" y="207108"/>
                  </a:lnTo>
                  <a:lnTo>
                    <a:pt x="832211" y="170946"/>
                  </a:lnTo>
                  <a:lnTo>
                    <a:pt x="801893" y="137587"/>
                  </a:lnTo>
                  <a:lnTo>
                    <a:pt x="768535" y="107268"/>
                  </a:lnTo>
                  <a:lnTo>
                    <a:pt x="732373" y="80226"/>
                  </a:lnTo>
                  <a:lnTo>
                    <a:pt x="693643" y="56696"/>
                  </a:lnTo>
                  <a:lnTo>
                    <a:pt x="652582" y="36915"/>
                  </a:lnTo>
                  <a:lnTo>
                    <a:pt x="609425" y="21119"/>
                  </a:lnTo>
                  <a:lnTo>
                    <a:pt x="564409" y="9543"/>
                  </a:lnTo>
                  <a:lnTo>
                    <a:pt x="517770" y="2425"/>
                  </a:lnTo>
                  <a:lnTo>
                    <a:pt x="469744" y="0"/>
                  </a:lnTo>
                  <a:close/>
                </a:path>
              </a:pathLst>
            </a:custGeom>
            <a:solidFill>
              <a:srgbClr val="636363"/>
            </a:solidFill>
          </p:spPr>
          <p:txBody>
            <a:bodyPr wrap="square" lIns="0" tIns="0" rIns="0" bIns="0" rtlCol="0"/>
            <a:lstStyle/>
            <a:p>
              <a:endParaRPr/>
            </a:p>
          </p:txBody>
        </p:sp>
        <p:sp>
          <p:nvSpPr>
            <p:cNvPr id="31" name="object 26"/>
            <p:cNvSpPr/>
            <p:nvPr/>
          </p:nvSpPr>
          <p:spPr>
            <a:xfrm>
              <a:off x="11077041" y="9691185"/>
              <a:ext cx="469265" cy="536575"/>
            </a:xfrm>
            <a:custGeom>
              <a:avLst/>
              <a:gdLst/>
              <a:ahLst/>
              <a:cxnLst/>
              <a:rect l="l" t="t" r="r" b="b"/>
              <a:pathLst>
                <a:path w="469265" h="536575">
                  <a:moveTo>
                    <a:pt x="276364" y="523811"/>
                  </a:moveTo>
                  <a:lnTo>
                    <a:pt x="274370" y="517398"/>
                  </a:lnTo>
                  <a:lnTo>
                    <a:pt x="271424" y="514324"/>
                  </a:lnTo>
                  <a:lnTo>
                    <a:pt x="266928" y="512025"/>
                  </a:lnTo>
                  <a:lnTo>
                    <a:pt x="236664" y="494995"/>
                  </a:lnTo>
                  <a:lnTo>
                    <a:pt x="181216" y="452894"/>
                  </a:lnTo>
                  <a:lnTo>
                    <a:pt x="147929" y="418566"/>
                  </a:lnTo>
                  <a:lnTo>
                    <a:pt x="114731" y="371792"/>
                  </a:lnTo>
                  <a:lnTo>
                    <a:pt x="91401" y="322008"/>
                  </a:lnTo>
                  <a:lnTo>
                    <a:pt x="81661" y="290334"/>
                  </a:lnTo>
                  <a:lnTo>
                    <a:pt x="76276" y="283641"/>
                  </a:lnTo>
                  <a:lnTo>
                    <a:pt x="70954" y="282460"/>
                  </a:lnTo>
                  <a:lnTo>
                    <a:pt x="59994" y="287693"/>
                  </a:lnTo>
                  <a:lnTo>
                    <a:pt x="57594" y="293179"/>
                  </a:lnTo>
                  <a:lnTo>
                    <a:pt x="59220" y="299669"/>
                  </a:lnTo>
                  <a:lnTo>
                    <a:pt x="74269" y="344830"/>
                  </a:lnTo>
                  <a:lnTo>
                    <a:pt x="93040" y="383336"/>
                  </a:lnTo>
                  <a:lnTo>
                    <a:pt x="123380" y="427101"/>
                  </a:lnTo>
                  <a:lnTo>
                    <a:pt x="167843" y="474408"/>
                  </a:lnTo>
                  <a:lnTo>
                    <a:pt x="150329" y="476224"/>
                  </a:lnTo>
                  <a:lnTo>
                    <a:pt x="101650" y="467118"/>
                  </a:lnTo>
                  <a:lnTo>
                    <a:pt x="52438" y="430212"/>
                  </a:lnTo>
                  <a:lnTo>
                    <a:pt x="28028" y="374091"/>
                  </a:lnTo>
                  <a:lnTo>
                    <a:pt x="24485" y="317982"/>
                  </a:lnTo>
                  <a:lnTo>
                    <a:pt x="27419" y="287832"/>
                  </a:lnTo>
                  <a:lnTo>
                    <a:pt x="33515" y="255574"/>
                  </a:lnTo>
                  <a:lnTo>
                    <a:pt x="44284" y="214680"/>
                  </a:lnTo>
                  <a:lnTo>
                    <a:pt x="67703" y="235762"/>
                  </a:lnTo>
                  <a:lnTo>
                    <a:pt x="89052" y="251371"/>
                  </a:lnTo>
                  <a:lnTo>
                    <a:pt x="112242" y="265137"/>
                  </a:lnTo>
                  <a:lnTo>
                    <a:pt x="139141" y="277850"/>
                  </a:lnTo>
                  <a:lnTo>
                    <a:pt x="150406" y="282676"/>
                  </a:lnTo>
                  <a:lnTo>
                    <a:pt x="161569" y="287921"/>
                  </a:lnTo>
                  <a:lnTo>
                    <a:pt x="202793" y="321652"/>
                  </a:lnTo>
                  <a:lnTo>
                    <a:pt x="223062" y="370408"/>
                  </a:lnTo>
                  <a:lnTo>
                    <a:pt x="223113" y="398957"/>
                  </a:lnTo>
                  <a:lnTo>
                    <a:pt x="221589" y="409854"/>
                  </a:lnTo>
                  <a:lnTo>
                    <a:pt x="219697" y="418566"/>
                  </a:lnTo>
                  <a:lnTo>
                    <a:pt x="217449" y="426059"/>
                  </a:lnTo>
                  <a:lnTo>
                    <a:pt x="212229" y="440296"/>
                  </a:lnTo>
                  <a:lnTo>
                    <a:pt x="214464" y="446976"/>
                  </a:lnTo>
                  <a:lnTo>
                    <a:pt x="227469" y="452615"/>
                  </a:lnTo>
                  <a:lnTo>
                    <a:pt x="233997" y="449973"/>
                  </a:lnTo>
                  <a:lnTo>
                    <a:pt x="236994" y="442620"/>
                  </a:lnTo>
                  <a:lnTo>
                    <a:pt x="247053" y="401688"/>
                  </a:lnTo>
                  <a:lnTo>
                    <a:pt x="247891" y="376948"/>
                  </a:lnTo>
                  <a:lnTo>
                    <a:pt x="244475" y="353491"/>
                  </a:lnTo>
                  <a:lnTo>
                    <a:pt x="224917" y="310705"/>
                  </a:lnTo>
                  <a:lnTo>
                    <a:pt x="195834" y="280835"/>
                  </a:lnTo>
                  <a:lnTo>
                    <a:pt x="155511" y="258445"/>
                  </a:lnTo>
                  <a:lnTo>
                    <a:pt x="138112" y="250977"/>
                  </a:lnTo>
                  <a:lnTo>
                    <a:pt x="120688" y="242430"/>
                  </a:lnTo>
                  <a:lnTo>
                    <a:pt x="103682" y="232384"/>
                  </a:lnTo>
                  <a:lnTo>
                    <a:pt x="87528" y="220383"/>
                  </a:lnTo>
                  <a:lnTo>
                    <a:pt x="79248" y="213245"/>
                  </a:lnTo>
                  <a:lnTo>
                    <a:pt x="37630" y="175094"/>
                  </a:lnTo>
                  <a:lnTo>
                    <a:pt x="32588" y="170713"/>
                  </a:lnTo>
                  <a:lnTo>
                    <a:pt x="14884" y="229704"/>
                  </a:lnTo>
                  <a:lnTo>
                    <a:pt x="3606" y="282892"/>
                  </a:lnTo>
                  <a:lnTo>
                    <a:pt x="0" y="330568"/>
                  </a:lnTo>
                  <a:lnTo>
                    <a:pt x="838" y="352615"/>
                  </a:lnTo>
                  <a:lnTo>
                    <a:pt x="7747" y="394131"/>
                  </a:lnTo>
                  <a:lnTo>
                    <a:pt x="26009" y="435394"/>
                  </a:lnTo>
                  <a:lnTo>
                    <a:pt x="55384" y="467918"/>
                  </a:lnTo>
                  <a:lnTo>
                    <a:pt x="93002" y="490004"/>
                  </a:lnTo>
                  <a:lnTo>
                    <a:pt x="135991" y="499973"/>
                  </a:lnTo>
                  <a:lnTo>
                    <a:pt x="181483" y="496100"/>
                  </a:lnTo>
                  <a:lnTo>
                    <a:pt x="189306" y="494195"/>
                  </a:lnTo>
                  <a:lnTo>
                    <a:pt x="194398" y="495236"/>
                  </a:lnTo>
                  <a:lnTo>
                    <a:pt x="213156" y="507758"/>
                  </a:lnTo>
                  <a:lnTo>
                    <a:pt x="224675" y="514934"/>
                  </a:lnTo>
                  <a:lnTo>
                    <a:pt x="259156" y="535419"/>
                  </a:lnTo>
                  <a:lnTo>
                    <a:pt x="261721" y="536181"/>
                  </a:lnTo>
                  <a:lnTo>
                    <a:pt x="265150" y="536181"/>
                  </a:lnTo>
                  <a:lnTo>
                    <a:pt x="270116" y="534962"/>
                  </a:lnTo>
                  <a:lnTo>
                    <a:pt x="272656" y="532828"/>
                  </a:lnTo>
                  <a:lnTo>
                    <a:pt x="276009" y="526796"/>
                  </a:lnTo>
                  <a:lnTo>
                    <a:pt x="276364" y="523811"/>
                  </a:lnTo>
                  <a:close/>
                </a:path>
                <a:path w="469265" h="536575">
                  <a:moveTo>
                    <a:pt x="468845" y="200710"/>
                  </a:moveTo>
                  <a:lnTo>
                    <a:pt x="467461" y="178041"/>
                  </a:lnTo>
                  <a:lnTo>
                    <a:pt x="462851" y="154063"/>
                  </a:lnTo>
                  <a:lnTo>
                    <a:pt x="458419" y="135229"/>
                  </a:lnTo>
                  <a:lnTo>
                    <a:pt x="454875" y="115735"/>
                  </a:lnTo>
                  <a:lnTo>
                    <a:pt x="452856" y="95669"/>
                  </a:lnTo>
                  <a:lnTo>
                    <a:pt x="452958" y="75107"/>
                  </a:lnTo>
                  <a:lnTo>
                    <a:pt x="453809" y="63919"/>
                  </a:lnTo>
                  <a:lnTo>
                    <a:pt x="459981" y="6565"/>
                  </a:lnTo>
                  <a:lnTo>
                    <a:pt x="460502" y="0"/>
                  </a:lnTo>
                  <a:lnTo>
                    <a:pt x="401408" y="21120"/>
                  </a:lnTo>
                  <a:lnTo>
                    <a:pt x="350862" y="44056"/>
                  </a:lnTo>
                  <a:lnTo>
                    <a:pt x="309499" y="69938"/>
                  </a:lnTo>
                  <a:lnTo>
                    <a:pt x="276085" y="98894"/>
                  </a:lnTo>
                  <a:lnTo>
                    <a:pt x="239115" y="154762"/>
                  </a:lnTo>
                  <a:lnTo>
                    <a:pt x="230187" y="198589"/>
                  </a:lnTo>
                  <a:lnTo>
                    <a:pt x="234810" y="242862"/>
                  </a:lnTo>
                  <a:lnTo>
                    <a:pt x="252641" y="284200"/>
                  </a:lnTo>
                  <a:lnTo>
                    <a:pt x="283311" y="319201"/>
                  </a:lnTo>
                  <a:lnTo>
                    <a:pt x="289636" y="324472"/>
                  </a:lnTo>
                  <a:lnTo>
                    <a:pt x="291896" y="329349"/>
                  </a:lnTo>
                  <a:lnTo>
                    <a:pt x="298196" y="408089"/>
                  </a:lnTo>
                  <a:lnTo>
                    <a:pt x="307111" y="416026"/>
                  </a:lnTo>
                  <a:lnTo>
                    <a:pt x="311988" y="415886"/>
                  </a:lnTo>
                  <a:lnTo>
                    <a:pt x="315239" y="415480"/>
                  </a:lnTo>
                  <a:lnTo>
                    <a:pt x="317906" y="413969"/>
                  </a:lnTo>
                  <a:lnTo>
                    <a:pt x="321970" y="408470"/>
                  </a:lnTo>
                  <a:lnTo>
                    <a:pt x="322707" y="404190"/>
                  </a:lnTo>
                  <a:lnTo>
                    <a:pt x="321856" y="399148"/>
                  </a:lnTo>
                  <a:lnTo>
                    <a:pt x="317538" y="363956"/>
                  </a:lnTo>
                  <a:lnTo>
                    <a:pt x="318566" y="292887"/>
                  </a:lnTo>
                  <a:lnTo>
                    <a:pt x="325132" y="254292"/>
                  </a:lnTo>
                  <a:lnTo>
                    <a:pt x="364261" y="225602"/>
                  </a:lnTo>
                  <a:lnTo>
                    <a:pt x="406908" y="210172"/>
                  </a:lnTo>
                  <a:lnTo>
                    <a:pt x="410298" y="204558"/>
                  </a:lnTo>
                  <a:lnTo>
                    <a:pt x="406730" y="190893"/>
                  </a:lnTo>
                  <a:lnTo>
                    <a:pt x="401053" y="187617"/>
                  </a:lnTo>
                  <a:lnTo>
                    <a:pt x="390258" y="189776"/>
                  </a:lnTo>
                  <a:lnTo>
                    <a:pt x="346544" y="207035"/>
                  </a:lnTo>
                  <a:lnTo>
                    <a:pt x="335622" y="213563"/>
                  </a:lnTo>
                  <a:lnTo>
                    <a:pt x="345630" y="187629"/>
                  </a:lnTo>
                  <a:lnTo>
                    <a:pt x="357797" y="162877"/>
                  </a:lnTo>
                  <a:lnTo>
                    <a:pt x="372084" y="139357"/>
                  </a:lnTo>
                  <a:lnTo>
                    <a:pt x="388442" y="117170"/>
                  </a:lnTo>
                  <a:lnTo>
                    <a:pt x="391871" y="112674"/>
                  </a:lnTo>
                  <a:lnTo>
                    <a:pt x="394131" y="104165"/>
                  </a:lnTo>
                  <a:lnTo>
                    <a:pt x="391871" y="99123"/>
                  </a:lnTo>
                  <a:lnTo>
                    <a:pt x="381025" y="93319"/>
                  </a:lnTo>
                  <a:lnTo>
                    <a:pt x="375081" y="94653"/>
                  </a:lnTo>
                  <a:lnTo>
                    <a:pt x="351345" y="126072"/>
                  </a:lnTo>
                  <a:lnTo>
                    <a:pt x="327774" y="166966"/>
                  </a:lnTo>
                  <a:lnTo>
                    <a:pt x="312813" y="204139"/>
                  </a:lnTo>
                  <a:lnTo>
                    <a:pt x="301205" y="248056"/>
                  </a:lnTo>
                  <a:lnTo>
                    <a:pt x="292900" y="295046"/>
                  </a:lnTo>
                  <a:lnTo>
                    <a:pt x="280758" y="281736"/>
                  </a:lnTo>
                  <a:lnTo>
                    <a:pt x="270992" y="267462"/>
                  </a:lnTo>
                  <a:lnTo>
                    <a:pt x="263639" y="252247"/>
                  </a:lnTo>
                  <a:lnTo>
                    <a:pt x="258711" y="236131"/>
                  </a:lnTo>
                  <a:lnTo>
                    <a:pt x="255130" y="203669"/>
                  </a:lnTo>
                  <a:lnTo>
                    <a:pt x="259270" y="173291"/>
                  </a:lnTo>
                  <a:lnTo>
                    <a:pt x="290639" y="119253"/>
                  </a:lnTo>
                  <a:lnTo>
                    <a:pt x="334606" y="82359"/>
                  </a:lnTo>
                  <a:lnTo>
                    <a:pt x="391388" y="52019"/>
                  </a:lnTo>
                  <a:lnTo>
                    <a:pt x="431596" y="36029"/>
                  </a:lnTo>
                  <a:lnTo>
                    <a:pt x="428434" y="68160"/>
                  </a:lnTo>
                  <a:lnTo>
                    <a:pt x="428523" y="95148"/>
                  </a:lnTo>
                  <a:lnTo>
                    <a:pt x="431253" y="122542"/>
                  </a:lnTo>
                  <a:lnTo>
                    <a:pt x="436587" y="150241"/>
                  </a:lnTo>
                  <a:lnTo>
                    <a:pt x="439966" y="164592"/>
                  </a:lnTo>
                  <a:lnTo>
                    <a:pt x="442391" y="176923"/>
                  </a:lnTo>
                  <a:lnTo>
                    <a:pt x="443941" y="189407"/>
                  </a:lnTo>
                  <a:lnTo>
                    <a:pt x="444169" y="202018"/>
                  </a:lnTo>
                  <a:lnTo>
                    <a:pt x="439623" y="231190"/>
                  </a:lnTo>
                  <a:lnTo>
                    <a:pt x="411810" y="277380"/>
                  </a:lnTo>
                  <a:lnTo>
                    <a:pt x="378955" y="299961"/>
                  </a:lnTo>
                  <a:lnTo>
                    <a:pt x="346913" y="310807"/>
                  </a:lnTo>
                  <a:lnTo>
                    <a:pt x="342849" y="316826"/>
                  </a:lnTo>
                  <a:lnTo>
                    <a:pt x="346075" y="330796"/>
                  </a:lnTo>
                  <a:lnTo>
                    <a:pt x="351993" y="334276"/>
                  </a:lnTo>
                  <a:lnTo>
                    <a:pt x="359981" y="332625"/>
                  </a:lnTo>
                  <a:lnTo>
                    <a:pt x="400545" y="315937"/>
                  </a:lnTo>
                  <a:lnTo>
                    <a:pt x="438569" y="284657"/>
                  </a:lnTo>
                  <a:lnTo>
                    <a:pt x="461899" y="242697"/>
                  </a:lnTo>
                  <a:lnTo>
                    <a:pt x="466991" y="222211"/>
                  </a:lnTo>
                  <a:lnTo>
                    <a:pt x="468845" y="200710"/>
                  </a:lnTo>
                  <a:close/>
                </a:path>
              </a:pathLst>
            </a:custGeom>
            <a:solidFill>
              <a:srgbClr val="191818"/>
            </a:solidFill>
          </p:spPr>
          <p:txBody>
            <a:bodyPr wrap="square" lIns="0" tIns="0" rIns="0" bIns="0" rtlCol="0"/>
            <a:lstStyle/>
            <a:p>
              <a:endParaRPr/>
            </a:p>
          </p:txBody>
        </p:sp>
      </p:grpSp>
      <p:grpSp>
        <p:nvGrpSpPr>
          <p:cNvPr id="32" name="object 27"/>
          <p:cNvGrpSpPr/>
          <p:nvPr userDrawn="1"/>
        </p:nvGrpSpPr>
        <p:grpSpPr>
          <a:xfrm>
            <a:off x="12288746" y="9498341"/>
            <a:ext cx="922019" cy="922019"/>
            <a:chOff x="12288746" y="9498341"/>
            <a:chExt cx="922019" cy="922019"/>
          </a:xfrm>
        </p:grpSpPr>
        <p:sp>
          <p:nvSpPr>
            <p:cNvPr id="33" name="object 28"/>
            <p:cNvSpPr/>
            <p:nvPr/>
          </p:nvSpPr>
          <p:spPr>
            <a:xfrm>
              <a:off x="12288746" y="9498341"/>
              <a:ext cx="922019" cy="922019"/>
            </a:xfrm>
            <a:custGeom>
              <a:avLst/>
              <a:gdLst/>
              <a:ahLst/>
              <a:cxnLst/>
              <a:rect l="l" t="t" r="r" b="b"/>
              <a:pathLst>
                <a:path w="922019" h="922020">
                  <a:moveTo>
                    <a:pt x="460928" y="0"/>
                  </a:moveTo>
                  <a:lnTo>
                    <a:pt x="413802" y="2379"/>
                  </a:lnTo>
                  <a:lnTo>
                    <a:pt x="368036" y="9364"/>
                  </a:lnTo>
                  <a:lnTo>
                    <a:pt x="323864" y="20722"/>
                  </a:lnTo>
                  <a:lnTo>
                    <a:pt x="281516" y="36222"/>
                  </a:lnTo>
                  <a:lnTo>
                    <a:pt x="241225" y="55632"/>
                  </a:lnTo>
                  <a:lnTo>
                    <a:pt x="203221" y="78720"/>
                  </a:lnTo>
                  <a:lnTo>
                    <a:pt x="167737" y="105254"/>
                  </a:lnTo>
                  <a:lnTo>
                    <a:pt x="135005" y="135003"/>
                  </a:lnTo>
                  <a:lnTo>
                    <a:pt x="105255" y="167735"/>
                  </a:lnTo>
                  <a:lnTo>
                    <a:pt x="78720" y="203219"/>
                  </a:lnTo>
                  <a:lnTo>
                    <a:pt x="55632" y="241221"/>
                  </a:lnTo>
                  <a:lnTo>
                    <a:pt x="36222" y="281512"/>
                  </a:lnTo>
                  <a:lnTo>
                    <a:pt x="20722" y="323858"/>
                  </a:lnTo>
                  <a:lnTo>
                    <a:pt x="9364" y="368029"/>
                  </a:lnTo>
                  <a:lnTo>
                    <a:pt x="2379" y="413793"/>
                  </a:lnTo>
                  <a:lnTo>
                    <a:pt x="0" y="460917"/>
                  </a:lnTo>
                  <a:lnTo>
                    <a:pt x="2379" y="508044"/>
                  </a:lnTo>
                  <a:lnTo>
                    <a:pt x="9364" y="553809"/>
                  </a:lnTo>
                  <a:lnTo>
                    <a:pt x="20722" y="597981"/>
                  </a:lnTo>
                  <a:lnTo>
                    <a:pt x="36222" y="640329"/>
                  </a:lnTo>
                  <a:lnTo>
                    <a:pt x="55632" y="680621"/>
                  </a:lnTo>
                  <a:lnTo>
                    <a:pt x="78720" y="718624"/>
                  </a:lnTo>
                  <a:lnTo>
                    <a:pt x="105255" y="754108"/>
                  </a:lnTo>
                  <a:lnTo>
                    <a:pt x="135005" y="786841"/>
                  </a:lnTo>
                  <a:lnTo>
                    <a:pt x="167737" y="816590"/>
                  </a:lnTo>
                  <a:lnTo>
                    <a:pt x="203221" y="843125"/>
                  </a:lnTo>
                  <a:lnTo>
                    <a:pt x="241225" y="866213"/>
                  </a:lnTo>
                  <a:lnTo>
                    <a:pt x="281516" y="885623"/>
                  </a:lnTo>
                  <a:lnTo>
                    <a:pt x="323864" y="901123"/>
                  </a:lnTo>
                  <a:lnTo>
                    <a:pt x="368036" y="912481"/>
                  </a:lnTo>
                  <a:lnTo>
                    <a:pt x="413802" y="919466"/>
                  </a:lnTo>
                  <a:lnTo>
                    <a:pt x="460928" y="921846"/>
                  </a:lnTo>
                  <a:lnTo>
                    <a:pt x="508054" y="919466"/>
                  </a:lnTo>
                  <a:lnTo>
                    <a:pt x="553819" y="912481"/>
                  </a:lnTo>
                  <a:lnTo>
                    <a:pt x="597992" y="901123"/>
                  </a:lnTo>
                  <a:lnTo>
                    <a:pt x="640339" y="885623"/>
                  </a:lnTo>
                  <a:lnTo>
                    <a:pt x="680631" y="866213"/>
                  </a:lnTo>
                  <a:lnTo>
                    <a:pt x="718635" y="843125"/>
                  </a:lnTo>
                  <a:lnTo>
                    <a:pt x="754119" y="816590"/>
                  </a:lnTo>
                  <a:lnTo>
                    <a:pt x="786851" y="786841"/>
                  </a:lnTo>
                  <a:lnTo>
                    <a:pt x="816601" y="754108"/>
                  </a:lnTo>
                  <a:lnTo>
                    <a:pt x="843135" y="718624"/>
                  </a:lnTo>
                  <a:lnTo>
                    <a:pt x="866223" y="680621"/>
                  </a:lnTo>
                  <a:lnTo>
                    <a:pt x="885633" y="640329"/>
                  </a:lnTo>
                  <a:lnTo>
                    <a:pt x="901133" y="597981"/>
                  </a:lnTo>
                  <a:lnTo>
                    <a:pt x="912492" y="553809"/>
                  </a:lnTo>
                  <a:lnTo>
                    <a:pt x="919476" y="508044"/>
                  </a:lnTo>
                  <a:lnTo>
                    <a:pt x="921856" y="460917"/>
                  </a:lnTo>
                  <a:lnTo>
                    <a:pt x="919476" y="413793"/>
                  </a:lnTo>
                  <a:lnTo>
                    <a:pt x="912492" y="368029"/>
                  </a:lnTo>
                  <a:lnTo>
                    <a:pt x="901133" y="323858"/>
                  </a:lnTo>
                  <a:lnTo>
                    <a:pt x="885633" y="281512"/>
                  </a:lnTo>
                  <a:lnTo>
                    <a:pt x="866223" y="241221"/>
                  </a:lnTo>
                  <a:lnTo>
                    <a:pt x="843135" y="203219"/>
                  </a:lnTo>
                  <a:lnTo>
                    <a:pt x="816601" y="167735"/>
                  </a:lnTo>
                  <a:lnTo>
                    <a:pt x="786851" y="135003"/>
                  </a:lnTo>
                  <a:lnTo>
                    <a:pt x="754119" y="105254"/>
                  </a:lnTo>
                  <a:lnTo>
                    <a:pt x="718635" y="78720"/>
                  </a:lnTo>
                  <a:lnTo>
                    <a:pt x="680631" y="55632"/>
                  </a:lnTo>
                  <a:lnTo>
                    <a:pt x="640339" y="36222"/>
                  </a:lnTo>
                  <a:lnTo>
                    <a:pt x="597992" y="20722"/>
                  </a:lnTo>
                  <a:lnTo>
                    <a:pt x="553819" y="9364"/>
                  </a:lnTo>
                  <a:lnTo>
                    <a:pt x="508054" y="2379"/>
                  </a:lnTo>
                  <a:lnTo>
                    <a:pt x="460928" y="0"/>
                  </a:lnTo>
                  <a:close/>
                </a:path>
              </a:pathLst>
            </a:custGeom>
            <a:solidFill>
              <a:srgbClr val="636363"/>
            </a:solidFill>
          </p:spPr>
          <p:txBody>
            <a:bodyPr wrap="square" lIns="0" tIns="0" rIns="0" bIns="0" rtlCol="0"/>
            <a:lstStyle/>
            <a:p>
              <a:endParaRPr/>
            </a:p>
          </p:txBody>
        </p:sp>
        <p:sp>
          <p:nvSpPr>
            <p:cNvPr id="34" name="object 29"/>
            <p:cNvSpPr/>
            <p:nvPr/>
          </p:nvSpPr>
          <p:spPr>
            <a:xfrm>
              <a:off x="12515240" y="9762054"/>
              <a:ext cx="464820" cy="439420"/>
            </a:xfrm>
            <a:custGeom>
              <a:avLst/>
              <a:gdLst/>
              <a:ahLst/>
              <a:cxnLst/>
              <a:rect l="l" t="t" r="r" b="b"/>
              <a:pathLst>
                <a:path w="464820" h="439420">
                  <a:moveTo>
                    <a:pt x="138595" y="1461"/>
                  </a:moveTo>
                  <a:lnTo>
                    <a:pt x="90846" y="4358"/>
                  </a:lnTo>
                  <a:lnTo>
                    <a:pt x="46414" y="27182"/>
                  </a:lnTo>
                  <a:lnTo>
                    <a:pt x="10761" y="75321"/>
                  </a:lnTo>
                  <a:lnTo>
                    <a:pt x="0" y="127983"/>
                  </a:lnTo>
                  <a:lnTo>
                    <a:pt x="2467" y="171169"/>
                  </a:lnTo>
                  <a:lnTo>
                    <a:pt x="19825" y="227094"/>
                  </a:lnTo>
                  <a:lnTo>
                    <a:pt x="37727" y="261769"/>
                  </a:lnTo>
                  <a:lnTo>
                    <a:pt x="65543" y="303319"/>
                  </a:lnTo>
                  <a:lnTo>
                    <a:pt x="105091" y="348605"/>
                  </a:lnTo>
                  <a:lnTo>
                    <a:pt x="158188" y="394491"/>
                  </a:lnTo>
                  <a:lnTo>
                    <a:pt x="226650" y="437840"/>
                  </a:lnTo>
                  <a:lnTo>
                    <a:pt x="230367" y="439253"/>
                  </a:lnTo>
                  <a:lnTo>
                    <a:pt x="234272" y="439253"/>
                  </a:lnTo>
                  <a:lnTo>
                    <a:pt x="236251" y="438771"/>
                  </a:lnTo>
                  <a:lnTo>
                    <a:pt x="238021" y="437808"/>
                  </a:lnTo>
                  <a:lnTo>
                    <a:pt x="250500" y="430597"/>
                  </a:lnTo>
                  <a:lnTo>
                    <a:pt x="276923" y="413547"/>
                  </a:lnTo>
                  <a:lnTo>
                    <a:pt x="232157" y="413547"/>
                  </a:lnTo>
                  <a:lnTo>
                    <a:pt x="168706" y="372187"/>
                  </a:lnTo>
                  <a:lnTo>
                    <a:pt x="119514" y="328533"/>
                  </a:lnTo>
                  <a:lnTo>
                    <a:pt x="82932" y="285696"/>
                  </a:lnTo>
                  <a:lnTo>
                    <a:pt x="57309" y="246789"/>
                  </a:lnTo>
                  <a:lnTo>
                    <a:pt x="32339" y="193208"/>
                  </a:lnTo>
                  <a:lnTo>
                    <a:pt x="24066" y="131738"/>
                  </a:lnTo>
                  <a:lnTo>
                    <a:pt x="32549" y="86319"/>
                  </a:lnTo>
                  <a:lnTo>
                    <a:pt x="61932" y="45454"/>
                  </a:lnTo>
                  <a:lnTo>
                    <a:pt x="72354" y="37863"/>
                  </a:lnTo>
                  <a:lnTo>
                    <a:pt x="98058" y="26719"/>
                  </a:lnTo>
                  <a:lnTo>
                    <a:pt x="135622" y="25010"/>
                  </a:lnTo>
                  <a:lnTo>
                    <a:pt x="192105" y="25010"/>
                  </a:lnTo>
                  <a:lnTo>
                    <a:pt x="138595" y="1461"/>
                  </a:lnTo>
                  <a:close/>
                </a:path>
                <a:path w="464820" h="439420">
                  <a:moveTo>
                    <a:pt x="411400" y="23894"/>
                  </a:moveTo>
                  <a:lnTo>
                    <a:pt x="354154" y="23894"/>
                  </a:lnTo>
                  <a:lnTo>
                    <a:pt x="371224" y="27716"/>
                  </a:lnTo>
                  <a:lnTo>
                    <a:pt x="387515" y="35666"/>
                  </a:lnTo>
                  <a:lnTo>
                    <a:pt x="417743" y="64071"/>
                  </a:lnTo>
                  <a:lnTo>
                    <a:pt x="440646" y="131545"/>
                  </a:lnTo>
                  <a:lnTo>
                    <a:pt x="434779" y="180957"/>
                  </a:lnTo>
                  <a:lnTo>
                    <a:pt x="414932" y="232814"/>
                  </a:lnTo>
                  <a:lnTo>
                    <a:pt x="385684" y="279352"/>
                  </a:lnTo>
                  <a:lnTo>
                    <a:pt x="350844" y="320098"/>
                  </a:lnTo>
                  <a:lnTo>
                    <a:pt x="314241" y="354471"/>
                  </a:lnTo>
                  <a:lnTo>
                    <a:pt x="279707" y="381890"/>
                  </a:lnTo>
                  <a:lnTo>
                    <a:pt x="232157" y="413547"/>
                  </a:lnTo>
                  <a:lnTo>
                    <a:pt x="276923" y="413547"/>
                  </a:lnTo>
                  <a:lnTo>
                    <a:pt x="315512" y="385037"/>
                  </a:lnTo>
                  <a:lnTo>
                    <a:pt x="357490" y="347956"/>
                  </a:lnTo>
                  <a:lnTo>
                    <a:pt x="398747" y="302186"/>
                  </a:lnTo>
                  <a:lnTo>
                    <a:pt x="434004" y="248361"/>
                  </a:lnTo>
                  <a:lnTo>
                    <a:pt x="458004" y="187030"/>
                  </a:lnTo>
                  <a:lnTo>
                    <a:pt x="464528" y="128647"/>
                  </a:lnTo>
                  <a:lnTo>
                    <a:pt x="456223" y="85534"/>
                  </a:lnTo>
                  <a:lnTo>
                    <a:pt x="443337" y="58570"/>
                  </a:lnTo>
                  <a:lnTo>
                    <a:pt x="436120" y="48689"/>
                  </a:lnTo>
                  <a:lnTo>
                    <a:pt x="418274" y="29118"/>
                  </a:lnTo>
                  <a:lnTo>
                    <a:pt x="411400" y="23894"/>
                  </a:lnTo>
                  <a:close/>
                </a:path>
                <a:path w="464820" h="439420">
                  <a:moveTo>
                    <a:pt x="192105" y="25010"/>
                  </a:moveTo>
                  <a:lnTo>
                    <a:pt x="135622" y="25010"/>
                  </a:lnTo>
                  <a:lnTo>
                    <a:pt x="181625" y="45726"/>
                  </a:lnTo>
                  <a:lnTo>
                    <a:pt x="189949" y="53408"/>
                  </a:lnTo>
                  <a:lnTo>
                    <a:pt x="201014" y="65054"/>
                  </a:lnTo>
                  <a:lnTo>
                    <a:pt x="212076" y="78967"/>
                  </a:lnTo>
                  <a:lnTo>
                    <a:pt x="220388" y="93452"/>
                  </a:lnTo>
                  <a:lnTo>
                    <a:pt x="222095" y="97515"/>
                  </a:lnTo>
                  <a:lnTo>
                    <a:pt x="225927" y="100300"/>
                  </a:lnTo>
                  <a:lnTo>
                    <a:pt x="230314" y="100698"/>
                  </a:lnTo>
                  <a:lnTo>
                    <a:pt x="234806" y="101180"/>
                  </a:lnTo>
                  <a:lnTo>
                    <a:pt x="238953" y="99096"/>
                  </a:lnTo>
                  <a:lnTo>
                    <a:pt x="241414" y="95431"/>
                  </a:lnTo>
                  <a:lnTo>
                    <a:pt x="248501" y="85270"/>
                  </a:lnTo>
                  <a:lnTo>
                    <a:pt x="258545" y="71933"/>
                  </a:lnTo>
                  <a:lnTo>
                    <a:pt x="263212" y="66406"/>
                  </a:lnTo>
                  <a:lnTo>
                    <a:pt x="232555" y="66406"/>
                  </a:lnTo>
                  <a:lnTo>
                    <a:pt x="221096" y="51598"/>
                  </a:lnTo>
                  <a:lnTo>
                    <a:pt x="209742" y="39319"/>
                  </a:lnTo>
                  <a:lnTo>
                    <a:pt x="200779" y="30718"/>
                  </a:lnTo>
                  <a:lnTo>
                    <a:pt x="196494" y="26941"/>
                  </a:lnTo>
                  <a:lnTo>
                    <a:pt x="192105" y="25010"/>
                  </a:lnTo>
                  <a:close/>
                </a:path>
                <a:path w="464820" h="439420">
                  <a:moveTo>
                    <a:pt x="356321" y="0"/>
                  </a:moveTo>
                  <a:lnTo>
                    <a:pt x="294763" y="11859"/>
                  </a:lnTo>
                  <a:lnTo>
                    <a:pt x="256939" y="37490"/>
                  </a:lnTo>
                  <a:lnTo>
                    <a:pt x="232555" y="66406"/>
                  </a:lnTo>
                  <a:lnTo>
                    <a:pt x="263212" y="66406"/>
                  </a:lnTo>
                  <a:lnTo>
                    <a:pt x="269589" y="58854"/>
                  </a:lnTo>
                  <a:lnTo>
                    <a:pt x="279674" y="49464"/>
                  </a:lnTo>
                  <a:lnTo>
                    <a:pt x="280282" y="49014"/>
                  </a:lnTo>
                  <a:lnTo>
                    <a:pt x="280665" y="48689"/>
                  </a:lnTo>
                  <a:lnTo>
                    <a:pt x="286634" y="44195"/>
                  </a:lnTo>
                  <a:lnTo>
                    <a:pt x="302657" y="34696"/>
                  </a:lnTo>
                  <a:lnTo>
                    <a:pt x="326028" y="26016"/>
                  </a:lnTo>
                  <a:lnTo>
                    <a:pt x="354154" y="23894"/>
                  </a:lnTo>
                  <a:lnTo>
                    <a:pt x="411400" y="23894"/>
                  </a:lnTo>
                  <a:lnTo>
                    <a:pt x="398977" y="14453"/>
                  </a:lnTo>
                  <a:lnTo>
                    <a:pt x="378302" y="4734"/>
                  </a:lnTo>
                  <a:lnTo>
                    <a:pt x="356321" y="0"/>
                  </a:lnTo>
                  <a:close/>
                </a:path>
              </a:pathLst>
            </a:custGeom>
            <a:solidFill>
              <a:srgbClr val="0B050D"/>
            </a:solidFill>
          </p:spPr>
          <p:txBody>
            <a:bodyPr wrap="square" lIns="0" tIns="0" rIns="0" bIns="0" rtlCol="0"/>
            <a:lstStyle/>
            <a:p>
              <a:endParaRPr/>
            </a:p>
          </p:txBody>
        </p:sp>
      </p:grpSp>
      <p:sp>
        <p:nvSpPr>
          <p:cNvPr id="35" name="object 31"/>
          <p:cNvSpPr/>
          <p:nvPr userDrawn="1"/>
        </p:nvSpPr>
        <p:spPr>
          <a:xfrm>
            <a:off x="12606170" y="9898824"/>
            <a:ext cx="291465" cy="154305"/>
          </a:xfrm>
          <a:custGeom>
            <a:avLst/>
            <a:gdLst/>
            <a:ahLst/>
            <a:cxnLst/>
            <a:rect l="l" t="t" r="r" b="b"/>
            <a:pathLst>
              <a:path w="291465" h="154304">
                <a:moveTo>
                  <a:pt x="71139" y="0"/>
                </a:moveTo>
                <a:lnTo>
                  <a:pt x="67547" y="2774"/>
                </a:lnTo>
                <a:lnTo>
                  <a:pt x="43799" y="76081"/>
                </a:lnTo>
                <a:lnTo>
                  <a:pt x="4303" y="76081"/>
                </a:lnTo>
                <a:lnTo>
                  <a:pt x="0" y="80364"/>
                </a:lnTo>
                <a:lnTo>
                  <a:pt x="0" y="90981"/>
                </a:lnTo>
                <a:lnTo>
                  <a:pt x="4303" y="95264"/>
                </a:lnTo>
                <a:lnTo>
                  <a:pt x="54919" y="95264"/>
                </a:lnTo>
                <a:lnTo>
                  <a:pt x="58584" y="92583"/>
                </a:lnTo>
                <a:lnTo>
                  <a:pt x="72982" y="48228"/>
                </a:lnTo>
                <a:lnTo>
                  <a:pt x="92751" y="150215"/>
                </a:lnTo>
                <a:lnTo>
                  <a:pt x="96394" y="153398"/>
                </a:lnTo>
                <a:lnTo>
                  <a:pt x="105295" y="153901"/>
                </a:lnTo>
                <a:lnTo>
                  <a:pt x="109127" y="151199"/>
                </a:lnTo>
                <a:lnTo>
                  <a:pt x="127074" y="95264"/>
                </a:lnTo>
                <a:lnTo>
                  <a:pt x="172560" y="95264"/>
                </a:lnTo>
                <a:lnTo>
                  <a:pt x="176277" y="92562"/>
                </a:lnTo>
                <a:lnTo>
                  <a:pt x="188235" y="54521"/>
                </a:lnTo>
                <a:lnTo>
                  <a:pt x="201417" y="149681"/>
                </a:lnTo>
                <a:lnTo>
                  <a:pt x="204684" y="153000"/>
                </a:lnTo>
                <a:lnTo>
                  <a:pt x="210360" y="153775"/>
                </a:lnTo>
                <a:lnTo>
                  <a:pt x="213993" y="153775"/>
                </a:lnTo>
                <a:lnTo>
                  <a:pt x="217396" y="151681"/>
                </a:lnTo>
                <a:lnTo>
                  <a:pt x="244495" y="95264"/>
                </a:lnTo>
                <a:lnTo>
                  <a:pt x="286818" y="95264"/>
                </a:lnTo>
                <a:lnTo>
                  <a:pt x="291122" y="90981"/>
                </a:lnTo>
                <a:lnTo>
                  <a:pt x="291122" y="80364"/>
                </a:lnTo>
                <a:lnTo>
                  <a:pt x="286818" y="76081"/>
                </a:lnTo>
                <a:lnTo>
                  <a:pt x="281520" y="76081"/>
                </a:lnTo>
                <a:lnTo>
                  <a:pt x="234757" y="76081"/>
                </a:lnTo>
                <a:lnTo>
                  <a:pt x="231385" y="78196"/>
                </a:lnTo>
                <a:lnTo>
                  <a:pt x="215490" y="111315"/>
                </a:lnTo>
                <a:lnTo>
                  <a:pt x="200779" y="5183"/>
                </a:lnTo>
                <a:lnTo>
                  <a:pt x="197166" y="1759"/>
                </a:lnTo>
                <a:lnTo>
                  <a:pt x="188318" y="963"/>
                </a:lnTo>
                <a:lnTo>
                  <a:pt x="184088" y="3790"/>
                </a:lnTo>
                <a:lnTo>
                  <a:pt x="161345" y="76081"/>
                </a:lnTo>
                <a:lnTo>
                  <a:pt x="115923" y="76081"/>
                </a:lnTo>
                <a:lnTo>
                  <a:pt x="112226" y="78751"/>
                </a:lnTo>
                <a:lnTo>
                  <a:pt x="103640" y="105504"/>
                </a:lnTo>
                <a:lnTo>
                  <a:pt x="83924" y="3769"/>
                </a:lnTo>
                <a:lnTo>
                  <a:pt x="80280" y="586"/>
                </a:lnTo>
                <a:lnTo>
                  <a:pt x="71139" y="0"/>
                </a:lnTo>
                <a:close/>
              </a:path>
            </a:pathLst>
          </a:custGeom>
          <a:solidFill>
            <a:srgbClr val="0B050D"/>
          </a:solidFill>
        </p:spPr>
        <p:txBody>
          <a:bodyPr wrap="square" lIns="0" tIns="0" rIns="0" bIns="0" rtlCol="0"/>
          <a:lstStyle/>
          <a:p>
            <a:endParaRPr/>
          </a:p>
        </p:txBody>
      </p:sp>
      <p:grpSp>
        <p:nvGrpSpPr>
          <p:cNvPr id="36" name="object 32"/>
          <p:cNvGrpSpPr/>
          <p:nvPr userDrawn="1"/>
        </p:nvGrpSpPr>
        <p:grpSpPr>
          <a:xfrm>
            <a:off x="13718120" y="9489522"/>
            <a:ext cx="939800" cy="939800"/>
            <a:chOff x="13718120" y="9489522"/>
            <a:chExt cx="939800" cy="939800"/>
          </a:xfrm>
        </p:grpSpPr>
        <p:sp>
          <p:nvSpPr>
            <p:cNvPr id="37" name="object 33"/>
            <p:cNvSpPr/>
            <p:nvPr/>
          </p:nvSpPr>
          <p:spPr>
            <a:xfrm>
              <a:off x="13718120"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1"/>
                  </a:lnTo>
                  <a:lnTo>
                    <a:pt x="9544" y="564392"/>
                  </a:lnTo>
                  <a:lnTo>
                    <a:pt x="21120" y="609410"/>
                  </a:lnTo>
                  <a:lnTo>
                    <a:pt x="36917" y="652568"/>
                  </a:lnTo>
                  <a:lnTo>
                    <a:pt x="56699" y="693631"/>
                  </a:lnTo>
                  <a:lnTo>
                    <a:pt x="80230" y="732363"/>
                  </a:lnTo>
                  <a:lnTo>
                    <a:pt x="107273" y="768526"/>
                  </a:lnTo>
                  <a:lnTo>
                    <a:pt x="137592" y="801886"/>
                  </a:lnTo>
                  <a:lnTo>
                    <a:pt x="170952" y="832206"/>
                  </a:lnTo>
                  <a:lnTo>
                    <a:pt x="207115" y="859249"/>
                  </a:lnTo>
                  <a:lnTo>
                    <a:pt x="245847" y="882779"/>
                  </a:lnTo>
                  <a:lnTo>
                    <a:pt x="286910" y="902561"/>
                  </a:lnTo>
                  <a:lnTo>
                    <a:pt x="330068" y="918358"/>
                  </a:lnTo>
                  <a:lnTo>
                    <a:pt x="375086" y="929934"/>
                  </a:lnTo>
                  <a:lnTo>
                    <a:pt x="421727" y="937053"/>
                  </a:lnTo>
                  <a:lnTo>
                    <a:pt x="469755" y="939479"/>
                  </a:lnTo>
                  <a:lnTo>
                    <a:pt x="517783" y="937053"/>
                  </a:lnTo>
                  <a:lnTo>
                    <a:pt x="564423" y="929934"/>
                  </a:lnTo>
                  <a:lnTo>
                    <a:pt x="609441" y="918358"/>
                  </a:lnTo>
                  <a:lnTo>
                    <a:pt x="652600" y="902561"/>
                  </a:lnTo>
                  <a:lnTo>
                    <a:pt x="693663" y="882779"/>
                  </a:lnTo>
                  <a:lnTo>
                    <a:pt x="732394" y="859249"/>
                  </a:lnTo>
                  <a:lnTo>
                    <a:pt x="768558" y="832206"/>
                  </a:lnTo>
                  <a:lnTo>
                    <a:pt x="801917" y="801886"/>
                  </a:lnTo>
                  <a:lnTo>
                    <a:pt x="832237" y="768526"/>
                  </a:lnTo>
                  <a:lnTo>
                    <a:pt x="859280" y="732363"/>
                  </a:lnTo>
                  <a:lnTo>
                    <a:pt x="882811" y="693631"/>
                  </a:lnTo>
                  <a:lnTo>
                    <a:pt x="902593" y="652568"/>
                  </a:lnTo>
                  <a:lnTo>
                    <a:pt x="918390" y="609410"/>
                  </a:lnTo>
                  <a:lnTo>
                    <a:pt x="929966" y="564392"/>
                  </a:lnTo>
                  <a:lnTo>
                    <a:pt x="937085" y="517751"/>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pic>
          <p:nvPicPr>
            <p:cNvPr id="38" name="object 34"/>
            <p:cNvPicPr/>
            <p:nvPr/>
          </p:nvPicPr>
          <p:blipFill>
            <a:blip r:embed="rId5" cstate="print"/>
            <a:stretch>
              <a:fillRect/>
            </a:stretch>
          </p:blipFill>
          <p:spPr>
            <a:xfrm>
              <a:off x="14015586" y="9787202"/>
              <a:ext cx="154236" cy="154236"/>
            </a:xfrm>
            <a:prstGeom prst="rect">
              <a:avLst/>
            </a:prstGeom>
          </p:spPr>
        </p:pic>
        <p:sp>
          <p:nvSpPr>
            <p:cNvPr id="39" name="object 35"/>
            <p:cNvSpPr/>
            <p:nvPr/>
          </p:nvSpPr>
          <p:spPr>
            <a:xfrm>
              <a:off x="13953765" y="9725403"/>
              <a:ext cx="468630" cy="467995"/>
            </a:xfrm>
            <a:custGeom>
              <a:avLst/>
              <a:gdLst/>
              <a:ahLst/>
              <a:cxnLst/>
              <a:rect l="l" t="t" r="r" b="b"/>
              <a:pathLst>
                <a:path w="468630" h="467995">
                  <a:moveTo>
                    <a:pt x="460058" y="458352"/>
                  </a:moveTo>
                  <a:lnTo>
                    <a:pt x="416919" y="458352"/>
                  </a:lnTo>
                  <a:lnTo>
                    <a:pt x="422311" y="464080"/>
                  </a:lnTo>
                  <a:lnTo>
                    <a:pt x="429976" y="467703"/>
                  </a:lnTo>
                  <a:lnTo>
                    <a:pt x="438541" y="467703"/>
                  </a:lnTo>
                  <a:lnTo>
                    <a:pt x="450089" y="465405"/>
                  </a:lnTo>
                  <a:lnTo>
                    <a:pt x="459518" y="459141"/>
                  </a:lnTo>
                  <a:lnTo>
                    <a:pt x="460058" y="458352"/>
                  </a:lnTo>
                  <a:close/>
                </a:path>
                <a:path w="468630" h="467995">
                  <a:moveTo>
                    <a:pt x="404437" y="362816"/>
                  </a:moveTo>
                  <a:lnTo>
                    <a:pt x="321215" y="362816"/>
                  </a:lnTo>
                  <a:lnTo>
                    <a:pt x="416835" y="458436"/>
                  </a:lnTo>
                  <a:lnTo>
                    <a:pt x="460058" y="458352"/>
                  </a:lnTo>
                  <a:lnTo>
                    <a:pt x="465875" y="449852"/>
                  </a:lnTo>
                  <a:lnTo>
                    <a:pt x="468205" y="438478"/>
                  </a:lnTo>
                  <a:lnTo>
                    <a:pt x="468205" y="429882"/>
                  </a:lnTo>
                  <a:lnTo>
                    <a:pt x="464362" y="422227"/>
                  </a:lnTo>
                  <a:lnTo>
                    <a:pt x="458383" y="416877"/>
                  </a:lnTo>
                  <a:lnTo>
                    <a:pt x="404437" y="362816"/>
                  </a:lnTo>
                  <a:close/>
                </a:path>
                <a:path w="468630" h="467995">
                  <a:moveTo>
                    <a:pt x="201386" y="0"/>
                  </a:moveTo>
                  <a:lnTo>
                    <a:pt x="155273" y="5327"/>
                  </a:lnTo>
                  <a:lnTo>
                    <a:pt x="112909" y="20496"/>
                  </a:lnTo>
                  <a:lnTo>
                    <a:pt x="75513" y="44291"/>
                  </a:lnTo>
                  <a:lnTo>
                    <a:pt x="44305" y="75493"/>
                  </a:lnTo>
                  <a:lnTo>
                    <a:pt x="20504" y="112887"/>
                  </a:lnTo>
                  <a:lnTo>
                    <a:pt x="5329" y="155253"/>
                  </a:lnTo>
                  <a:lnTo>
                    <a:pt x="0" y="201376"/>
                  </a:lnTo>
                  <a:lnTo>
                    <a:pt x="5329" y="247487"/>
                  </a:lnTo>
                  <a:lnTo>
                    <a:pt x="20504" y="289847"/>
                  </a:lnTo>
                  <a:lnTo>
                    <a:pt x="44305" y="327236"/>
                  </a:lnTo>
                  <a:lnTo>
                    <a:pt x="75513" y="358438"/>
                  </a:lnTo>
                  <a:lnTo>
                    <a:pt x="112909" y="382233"/>
                  </a:lnTo>
                  <a:lnTo>
                    <a:pt x="155273" y="397403"/>
                  </a:lnTo>
                  <a:lnTo>
                    <a:pt x="201386" y="402731"/>
                  </a:lnTo>
                  <a:lnTo>
                    <a:pt x="234352" y="400001"/>
                  </a:lnTo>
                  <a:lnTo>
                    <a:pt x="265584" y="392126"/>
                  </a:lnTo>
                  <a:lnTo>
                    <a:pt x="294674" y="379575"/>
                  </a:lnTo>
                  <a:lnTo>
                    <a:pt x="304467" y="373391"/>
                  </a:lnTo>
                  <a:lnTo>
                    <a:pt x="201386" y="373391"/>
                  </a:lnTo>
                  <a:lnTo>
                    <a:pt x="155708" y="367237"/>
                  </a:lnTo>
                  <a:lnTo>
                    <a:pt x="114631" y="349874"/>
                  </a:lnTo>
                  <a:lnTo>
                    <a:pt x="79807" y="322954"/>
                  </a:lnTo>
                  <a:lnTo>
                    <a:pt x="52888" y="288130"/>
                  </a:lnTo>
                  <a:lnTo>
                    <a:pt x="35525" y="247053"/>
                  </a:lnTo>
                  <a:lnTo>
                    <a:pt x="29370" y="201376"/>
                  </a:lnTo>
                  <a:lnTo>
                    <a:pt x="35525" y="155695"/>
                  </a:lnTo>
                  <a:lnTo>
                    <a:pt x="52888" y="114613"/>
                  </a:lnTo>
                  <a:lnTo>
                    <a:pt x="79807" y="79781"/>
                  </a:lnTo>
                  <a:lnTo>
                    <a:pt x="114631" y="52854"/>
                  </a:lnTo>
                  <a:lnTo>
                    <a:pt x="155708" y="35485"/>
                  </a:lnTo>
                  <a:lnTo>
                    <a:pt x="201386" y="29328"/>
                  </a:lnTo>
                  <a:lnTo>
                    <a:pt x="303736" y="29328"/>
                  </a:lnTo>
                  <a:lnTo>
                    <a:pt x="289857" y="20496"/>
                  </a:lnTo>
                  <a:lnTo>
                    <a:pt x="247497" y="5327"/>
                  </a:lnTo>
                  <a:lnTo>
                    <a:pt x="201386" y="0"/>
                  </a:lnTo>
                  <a:close/>
                </a:path>
                <a:path w="468630" h="467995">
                  <a:moveTo>
                    <a:pt x="303736" y="29328"/>
                  </a:moveTo>
                  <a:lnTo>
                    <a:pt x="201386" y="29328"/>
                  </a:lnTo>
                  <a:lnTo>
                    <a:pt x="247064" y="35485"/>
                  </a:lnTo>
                  <a:lnTo>
                    <a:pt x="288141" y="52854"/>
                  </a:lnTo>
                  <a:lnTo>
                    <a:pt x="322965" y="79781"/>
                  </a:lnTo>
                  <a:lnTo>
                    <a:pt x="349884" y="114613"/>
                  </a:lnTo>
                  <a:lnTo>
                    <a:pt x="367247" y="155695"/>
                  </a:lnTo>
                  <a:lnTo>
                    <a:pt x="373402" y="201376"/>
                  </a:lnTo>
                  <a:lnTo>
                    <a:pt x="367247" y="247053"/>
                  </a:lnTo>
                  <a:lnTo>
                    <a:pt x="349884" y="288130"/>
                  </a:lnTo>
                  <a:lnTo>
                    <a:pt x="322965" y="322954"/>
                  </a:lnTo>
                  <a:lnTo>
                    <a:pt x="288141" y="349874"/>
                  </a:lnTo>
                  <a:lnTo>
                    <a:pt x="247064" y="367237"/>
                  </a:lnTo>
                  <a:lnTo>
                    <a:pt x="201386" y="373391"/>
                  </a:lnTo>
                  <a:lnTo>
                    <a:pt x="304467" y="373391"/>
                  </a:lnTo>
                  <a:lnTo>
                    <a:pt x="321215" y="362816"/>
                  </a:lnTo>
                  <a:lnTo>
                    <a:pt x="404437" y="362816"/>
                  </a:lnTo>
                  <a:lnTo>
                    <a:pt x="362826" y="321204"/>
                  </a:lnTo>
                  <a:lnTo>
                    <a:pt x="379585" y="294661"/>
                  </a:lnTo>
                  <a:lnTo>
                    <a:pt x="392137" y="265566"/>
                  </a:lnTo>
                  <a:lnTo>
                    <a:pt x="400012" y="234333"/>
                  </a:lnTo>
                  <a:lnTo>
                    <a:pt x="402741" y="201376"/>
                  </a:lnTo>
                  <a:lnTo>
                    <a:pt x="397414" y="155253"/>
                  </a:lnTo>
                  <a:lnTo>
                    <a:pt x="382243" y="112887"/>
                  </a:lnTo>
                  <a:lnTo>
                    <a:pt x="358448" y="75493"/>
                  </a:lnTo>
                  <a:lnTo>
                    <a:pt x="327247" y="44291"/>
                  </a:lnTo>
                  <a:lnTo>
                    <a:pt x="303736" y="29328"/>
                  </a:lnTo>
                  <a:close/>
                </a:path>
              </a:pathLst>
            </a:custGeom>
            <a:solidFill>
              <a:srgbClr val="000000"/>
            </a:solidFill>
          </p:spPr>
          <p:txBody>
            <a:bodyPr wrap="square" lIns="0" tIns="0" rIns="0" bIns="0" rtlCol="0"/>
            <a:lstStyle/>
            <a:p>
              <a:endParaRPr/>
            </a:p>
          </p:txBody>
        </p:sp>
        <p:pic>
          <p:nvPicPr>
            <p:cNvPr id="40" name="object 37"/>
            <p:cNvPicPr/>
            <p:nvPr/>
          </p:nvPicPr>
          <p:blipFill>
            <a:blip r:embed="rId5" cstate="print"/>
            <a:stretch>
              <a:fillRect/>
            </a:stretch>
          </p:blipFill>
          <p:spPr>
            <a:xfrm>
              <a:off x="14015586" y="9787202"/>
              <a:ext cx="154236" cy="154236"/>
            </a:xfrm>
            <a:prstGeom prst="rect">
              <a:avLst/>
            </a:prstGeom>
          </p:spPr>
        </p:pic>
        <p:sp>
          <p:nvSpPr>
            <p:cNvPr id="41" name="object 38"/>
            <p:cNvSpPr/>
            <p:nvPr/>
          </p:nvSpPr>
          <p:spPr>
            <a:xfrm>
              <a:off x="13953765" y="9725403"/>
              <a:ext cx="468630" cy="467995"/>
            </a:xfrm>
            <a:custGeom>
              <a:avLst/>
              <a:gdLst/>
              <a:ahLst/>
              <a:cxnLst/>
              <a:rect l="l" t="t" r="r" b="b"/>
              <a:pathLst>
                <a:path w="468630" h="467995">
                  <a:moveTo>
                    <a:pt x="460058" y="458352"/>
                  </a:moveTo>
                  <a:lnTo>
                    <a:pt x="416919" y="458352"/>
                  </a:lnTo>
                  <a:lnTo>
                    <a:pt x="422311" y="464080"/>
                  </a:lnTo>
                  <a:lnTo>
                    <a:pt x="429976" y="467703"/>
                  </a:lnTo>
                  <a:lnTo>
                    <a:pt x="438541" y="467703"/>
                  </a:lnTo>
                  <a:lnTo>
                    <a:pt x="450089" y="465405"/>
                  </a:lnTo>
                  <a:lnTo>
                    <a:pt x="459518" y="459141"/>
                  </a:lnTo>
                  <a:lnTo>
                    <a:pt x="460058" y="458352"/>
                  </a:lnTo>
                  <a:close/>
                </a:path>
                <a:path w="468630" h="467995">
                  <a:moveTo>
                    <a:pt x="404437" y="362816"/>
                  </a:moveTo>
                  <a:lnTo>
                    <a:pt x="321215" y="362816"/>
                  </a:lnTo>
                  <a:lnTo>
                    <a:pt x="416835" y="458436"/>
                  </a:lnTo>
                  <a:lnTo>
                    <a:pt x="460058" y="458352"/>
                  </a:lnTo>
                  <a:lnTo>
                    <a:pt x="465875" y="449852"/>
                  </a:lnTo>
                  <a:lnTo>
                    <a:pt x="468205" y="438478"/>
                  </a:lnTo>
                  <a:lnTo>
                    <a:pt x="468205" y="429882"/>
                  </a:lnTo>
                  <a:lnTo>
                    <a:pt x="464362" y="422227"/>
                  </a:lnTo>
                  <a:lnTo>
                    <a:pt x="458383" y="416877"/>
                  </a:lnTo>
                  <a:lnTo>
                    <a:pt x="404437" y="362816"/>
                  </a:lnTo>
                  <a:close/>
                </a:path>
                <a:path w="468630" h="467995">
                  <a:moveTo>
                    <a:pt x="201386" y="0"/>
                  </a:moveTo>
                  <a:lnTo>
                    <a:pt x="155273" y="5327"/>
                  </a:lnTo>
                  <a:lnTo>
                    <a:pt x="112909" y="20496"/>
                  </a:lnTo>
                  <a:lnTo>
                    <a:pt x="75513" y="44291"/>
                  </a:lnTo>
                  <a:lnTo>
                    <a:pt x="44305" y="75493"/>
                  </a:lnTo>
                  <a:lnTo>
                    <a:pt x="20504" y="112887"/>
                  </a:lnTo>
                  <a:lnTo>
                    <a:pt x="5329" y="155253"/>
                  </a:lnTo>
                  <a:lnTo>
                    <a:pt x="0" y="201376"/>
                  </a:lnTo>
                  <a:lnTo>
                    <a:pt x="5329" y="247487"/>
                  </a:lnTo>
                  <a:lnTo>
                    <a:pt x="20504" y="289847"/>
                  </a:lnTo>
                  <a:lnTo>
                    <a:pt x="44305" y="327236"/>
                  </a:lnTo>
                  <a:lnTo>
                    <a:pt x="75513" y="358438"/>
                  </a:lnTo>
                  <a:lnTo>
                    <a:pt x="112909" y="382233"/>
                  </a:lnTo>
                  <a:lnTo>
                    <a:pt x="155273" y="397403"/>
                  </a:lnTo>
                  <a:lnTo>
                    <a:pt x="201386" y="402731"/>
                  </a:lnTo>
                  <a:lnTo>
                    <a:pt x="234352" y="400001"/>
                  </a:lnTo>
                  <a:lnTo>
                    <a:pt x="265584" y="392126"/>
                  </a:lnTo>
                  <a:lnTo>
                    <a:pt x="294674" y="379575"/>
                  </a:lnTo>
                  <a:lnTo>
                    <a:pt x="304467" y="373391"/>
                  </a:lnTo>
                  <a:lnTo>
                    <a:pt x="201386" y="373391"/>
                  </a:lnTo>
                  <a:lnTo>
                    <a:pt x="155708" y="367237"/>
                  </a:lnTo>
                  <a:lnTo>
                    <a:pt x="114631" y="349874"/>
                  </a:lnTo>
                  <a:lnTo>
                    <a:pt x="79807" y="322954"/>
                  </a:lnTo>
                  <a:lnTo>
                    <a:pt x="52888" y="288130"/>
                  </a:lnTo>
                  <a:lnTo>
                    <a:pt x="35525" y="247053"/>
                  </a:lnTo>
                  <a:lnTo>
                    <a:pt x="29370" y="201376"/>
                  </a:lnTo>
                  <a:lnTo>
                    <a:pt x="35525" y="155695"/>
                  </a:lnTo>
                  <a:lnTo>
                    <a:pt x="52888" y="114613"/>
                  </a:lnTo>
                  <a:lnTo>
                    <a:pt x="79807" y="79781"/>
                  </a:lnTo>
                  <a:lnTo>
                    <a:pt x="114631" y="52854"/>
                  </a:lnTo>
                  <a:lnTo>
                    <a:pt x="155708" y="35485"/>
                  </a:lnTo>
                  <a:lnTo>
                    <a:pt x="201386" y="29328"/>
                  </a:lnTo>
                  <a:lnTo>
                    <a:pt x="303736" y="29328"/>
                  </a:lnTo>
                  <a:lnTo>
                    <a:pt x="289857" y="20496"/>
                  </a:lnTo>
                  <a:lnTo>
                    <a:pt x="247497" y="5327"/>
                  </a:lnTo>
                  <a:lnTo>
                    <a:pt x="201386" y="0"/>
                  </a:lnTo>
                  <a:close/>
                </a:path>
                <a:path w="468630" h="467995">
                  <a:moveTo>
                    <a:pt x="303736" y="29328"/>
                  </a:moveTo>
                  <a:lnTo>
                    <a:pt x="201386" y="29328"/>
                  </a:lnTo>
                  <a:lnTo>
                    <a:pt x="247064" y="35485"/>
                  </a:lnTo>
                  <a:lnTo>
                    <a:pt x="288141" y="52854"/>
                  </a:lnTo>
                  <a:lnTo>
                    <a:pt x="322965" y="79781"/>
                  </a:lnTo>
                  <a:lnTo>
                    <a:pt x="349884" y="114613"/>
                  </a:lnTo>
                  <a:lnTo>
                    <a:pt x="367247" y="155695"/>
                  </a:lnTo>
                  <a:lnTo>
                    <a:pt x="373402" y="201376"/>
                  </a:lnTo>
                  <a:lnTo>
                    <a:pt x="367247" y="247053"/>
                  </a:lnTo>
                  <a:lnTo>
                    <a:pt x="349884" y="288130"/>
                  </a:lnTo>
                  <a:lnTo>
                    <a:pt x="322965" y="322954"/>
                  </a:lnTo>
                  <a:lnTo>
                    <a:pt x="288141" y="349874"/>
                  </a:lnTo>
                  <a:lnTo>
                    <a:pt x="247064" y="367237"/>
                  </a:lnTo>
                  <a:lnTo>
                    <a:pt x="201386" y="373391"/>
                  </a:lnTo>
                  <a:lnTo>
                    <a:pt x="304467" y="373391"/>
                  </a:lnTo>
                  <a:lnTo>
                    <a:pt x="321215" y="362816"/>
                  </a:lnTo>
                  <a:lnTo>
                    <a:pt x="404437" y="362816"/>
                  </a:lnTo>
                  <a:lnTo>
                    <a:pt x="362826" y="321204"/>
                  </a:lnTo>
                  <a:lnTo>
                    <a:pt x="379585" y="294661"/>
                  </a:lnTo>
                  <a:lnTo>
                    <a:pt x="392137" y="265566"/>
                  </a:lnTo>
                  <a:lnTo>
                    <a:pt x="400012" y="234333"/>
                  </a:lnTo>
                  <a:lnTo>
                    <a:pt x="402741" y="201376"/>
                  </a:lnTo>
                  <a:lnTo>
                    <a:pt x="397414" y="155253"/>
                  </a:lnTo>
                  <a:lnTo>
                    <a:pt x="382243" y="112887"/>
                  </a:lnTo>
                  <a:lnTo>
                    <a:pt x="358448" y="75493"/>
                  </a:lnTo>
                  <a:lnTo>
                    <a:pt x="327247" y="44291"/>
                  </a:lnTo>
                  <a:lnTo>
                    <a:pt x="303736" y="29328"/>
                  </a:lnTo>
                  <a:close/>
                </a:path>
              </a:pathLst>
            </a:custGeom>
            <a:solidFill>
              <a:srgbClr val="000000"/>
            </a:solidFill>
          </p:spPr>
          <p:txBody>
            <a:bodyPr wrap="square" lIns="0" tIns="0" rIns="0" bIns="0" rtlCol="0"/>
            <a:lstStyle/>
            <a:p>
              <a:endParaRPr/>
            </a:p>
          </p:txBody>
        </p:sp>
      </p:grpSp>
      <p:sp>
        <p:nvSpPr>
          <p:cNvPr id="68" name="object 68"/>
          <p:cNvSpPr/>
          <p:nvPr userDrawn="1"/>
        </p:nvSpPr>
        <p:spPr>
          <a:xfrm>
            <a:off x="775650" y="8678493"/>
            <a:ext cx="13882369" cy="0"/>
          </a:xfrm>
          <a:custGeom>
            <a:avLst/>
            <a:gdLst/>
            <a:ahLst/>
            <a:cxnLst/>
            <a:rect l="l" t="t" r="r" b="b"/>
            <a:pathLst>
              <a:path w="13882369">
                <a:moveTo>
                  <a:pt x="0" y="0"/>
                </a:moveTo>
                <a:lnTo>
                  <a:pt x="13881975" y="0"/>
                </a:lnTo>
              </a:path>
            </a:pathLst>
          </a:custGeom>
          <a:ln w="9926">
            <a:solidFill>
              <a:srgbClr val="FFFFFF"/>
            </a:solidFill>
          </a:ln>
        </p:spPr>
        <p:txBody>
          <a:bodyPr wrap="square" lIns="0" tIns="0" rIns="0" bIns="0" rtlCol="0"/>
          <a:lstStyle/>
          <a:p>
            <a:endParaRPr/>
          </a:p>
        </p:txBody>
      </p:sp>
      <p:sp>
        <p:nvSpPr>
          <p:cNvPr id="69" name="object 69"/>
          <p:cNvSpPr txBox="1"/>
          <p:nvPr userDrawn="1"/>
        </p:nvSpPr>
        <p:spPr>
          <a:xfrm>
            <a:off x="735942" y="10502083"/>
            <a:ext cx="101663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INTEGRATION</a:t>
            </a:r>
            <a:endParaRPr sz="1150" dirty="0">
              <a:latin typeface="Arial"/>
              <a:cs typeface="Arial"/>
            </a:endParaRPr>
          </a:p>
        </p:txBody>
      </p:sp>
      <p:sp>
        <p:nvSpPr>
          <p:cNvPr id="70" name="object 70"/>
          <p:cNvSpPr txBox="1"/>
          <p:nvPr userDrawn="1"/>
        </p:nvSpPr>
        <p:spPr>
          <a:xfrm>
            <a:off x="2413071" y="10502083"/>
            <a:ext cx="53848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WATER</a:t>
            </a:r>
            <a:endParaRPr sz="1150" dirty="0">
              <a:latin typeface="Arial"/>
              <a:cs typeface="Arial"/>
            </a:endParaRPr>
          </a:p>
        </p:txBody>
      </p:sp>
      <p:sp>
        <p:nvSpPr>
          <p:cNvPr id="71" name="object 71"/>
          <p:cNvSpPr txBox="1"/>
          <p:nvPr userDrawn="1"/>
        </p:nvSpPr>
        <p:spPr>
          <a:xfrm>
            <a:off x="762145" y="8675041"/>
            <a:ext cx="2534920" cy="528320"/>
          </a:xfrm>
          <a:prstGeom prst="rect">
            <a:avLst/>
          </a:prstGeom>
        </p:spPr>
        <p:txBody>
          <a:bodyPr vert="horz" wrap="square" lIns="0" tIns="73660" rIns="0" bIns="0" rtlCol="0">
            <a:spAutoFit/>
          </a:bodyPr>
          <a:lstStyle/>
          <a:p>
            <a:pPr marL="12700">
              <a:lnSpc>
                <a:spcPct val="100000"/>
              </a:lnSpc>
              <a:spcBef>
                <a:spcPts val="580"/>
              </a:spcBef>
            </a:pPr>
            <a:r>
              <a:rPr sz="1450" b="1" dirty="0">
                <a:solidFill>
                  <a:srgbClr val="FFFFFF"/>
                </a:solidFill>
                <a:latin typeface="Arial"/>
                <a:cs typeface="Arial"/>
              </a:rPr>
              <a:t>Designed</a:t>
            </a:r>
            <a:r>
              <a:rPr sz="1450" b="1" spc="75" dirty="0">
                <a:solidFill>
                  <a:srgbClr val="FFFFFF"/>
                </a:solidFill>
                <a:latin typeface="Arial"/>
                <a:cs typeface="Arial"/>
              </a:rPr>
              <a:t> </a:t>
            </a:r>
            <a:r>
              <a:rPr sz="1450" b="1" spc="-20" dirty="0">
                <a:solidFill>
                  <a:srgbClr val="FFFFFF"/>
                </a:solidFill>
                <a:latin typeface="Arial"/>
                <a:cs typeface="Arial"/>
              </a:rPr>
              <a:t>for:</a:t>
            </a:r>
            <a:endParaRPr sz="1450" dirty="0">
              <a:latin typeface="Arial"/>
              <a:cs typeface="Arial"/>
            </a:endParaRPr>
          </a:p>
          <a:p>
            <a:pPr marL="12700">
              <a:lnSpc>
                <a:spcPct val="100000"/>
              </a:lnSpc>
              <a:spcBef>
                <a:spcPts val="355"/>
              </a:spcBef>
            </a:pPr>
            <a:r>
              <a:rPr sz="1150" dirty="0">
                <a:solidFill>
                  <a:srgbClr val="CACACA"/>
                </a:solidFill>
                <a:latin typeface="Arial"/>
                <a:cs typeface="Arial"/>
              </a:rPr>
              <a:t>AIA</a:t>
            </a:r>
            <a:r>
              <a:rPr sz="1150" spc="-75" dirty="0">
                <a:solidFill>
                  <a:srgbClr val="CACACA"/>
                </a:solidFill>
                <a:latin typeface="Arial"/>
                <a:cs typeface="Arial"/>
              </a:rPr>
              <a:t> </a:t>
            </a:r>
            <a:r>
              <a:rPr sz="1150" dirty="0">
                <a:solidFill>
                  <a:srgbClr val="CACACA"/>
                </a:solidFill>
                <a:latin typeface="Arial"/>
                <a:cs typeface="Arial"/>
              </a:rPr>
              <a:t>Framework</a:t>
            </a:r>
            <a:r>
              <a:rPr sz="1150" spc="-5" dirty="0">
                <a:solidFill>
                  <a:srgbClr val="CACACA"/>
                </a:solidFill>
                <a:latin typeface="Arial"/>
                <a:cs typeface="Arial"/>
              </a:rPr>
              <a:t> </a:t>
            </a:r>
            <a:r>
              <a:rPr sz="1150" dirty="0">
                <a:solidFill>
                  <a:srgbClr val="CACACA"/>
                </a:solidFill>
                <a:latin typeface="Arial"/>
                <a:cs typeface="Arial"/>
              </a:rPr>
              <a:t>For</a:t>
            </a:r>
            <a:r>
              <a:rPr sz="1150" spc="-5" dirty="0">
                <a:solidFill>
                  <a:srgbClr val="CACACA"/>
                </a:solidFill>
                <a:latin typeface="Arial"/>
                <a:cs typeface="Arial"/>
              </a:rPr>
              <a:t> </a:t>
            </a:r>
            <a:r>
              <a:rPr sz="1150" dirty="0">
                <a:solidFill>
                  <a:srgbClr val="CACACA"/>
                </a:solidFill>
                <a:latin typeface="Arial"/>
                <a:cs typeface="Arial"/>
              </a:rPr>
              <a:t>Design</a:t>
            </a:r>
            <a:r>
              <a:rPr sz="1150" spc="-5" dirty="0">
                <a:solidFill>
                  <a:srgbClr val="CACACA"/>
                </a:solidFill>
                <a:latin typeface="Arial"/>
                <a:cs typeface="Arial"/>
              </a:rPr>
              <a:t> </a:t>
            </a:r>
            <a:r>
              <a:rPr sz="1150" spc="-10" dirty="0">
                <a:solidFill>
                  <a:srgbClr val="CACACA"/>
                </a:solidFill>
                <a:latin typeface="Arial"/>
                <a:cs typeface="Arial"/>
              </a:rPr>
              <a:t>Excellence</a:t>
            </a:r>
            <a:endParaRPr sz="1150" dirty="0">
              <a:latin typeface="Arial"/>
              <a:cs typeface="Arial"/>
            </a:endParaRPr>
          </a:p>
        </p:txBody>
      </p:sp>
      <p:sp>
        <p:nvSpPr>
          <p:cNvPr id="72" name="object 72"/>
          <p:cNvSpPr txBox="1"/>
          <p:nvPr userDrawn="1"/>
        </p:nvSpPr>
        <p:spPr>
          <a:xfrm>
            <a:off x="3643478" y="10502083"/>
            <a:ext cx="95440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RESOURCES</a:t>
            </a:r>
            <a:endParaRPr sz="1150" dirty="0">
              <a:latin typeface="Arial"/>
              <a:cs typeface="Arial"/>
            </a:endParaRPr>
          </a:p>
        </p:txBody>
      </p:sp>
      <p:sp>
        <p:nvSpPr>
          <p:cNvPr id="73" name="object 73"/>
          <p:cNvSpPr txBox="1"/>
          <p:nvPr userDrawn="1"/>
        </p:nvSpPr>
        <p:spPr>
          <a:xfrm>
            <a:off x="5168563" y="10502083"/>
            <a:ext cx="78295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ECONOMY</a:t>
            </a:r>
            <a:endParaRPr sz="1150" dirty="0">
              <a:latin typeface="Arial"/>
              <a:cs typeface="Arial"/>
            </a:endParaRPr>
          </a:p>
        </p:txBody>
      </p:sp>
      <p:sp>
        <p:nvSpPr>
          <p:cNvPr id="74" name="object 74"/>
          <p:cNvSpPr txBox="1"/>
          <p:nvPr userDrawn="1"/>
        </p:nvSpPr>
        <p:spPr>
          <a:xfrm>
            <a:off x="6462976" y="10502083"/>
            <a:ext cx="1068070" cy="377825"/>
          </a:xfrm>
          <a:prstGeom prst="rect">
            <a:avLst/>
          </a:prstGeom>
        </p:spPr>
        <p:txBody>
          <a:bodyPr vert="horz" wrap="square" lIns="0" tIns="13335" rIns="0" bIns="0" rtlCol="0">
            <a:spAutoFit/>
          </a:bodyPr>
          <a:lstStyle/>
          <a:p>
            <a:pPr marL="12700" marR="5080" indent="114935">
              <a:lnSpc>
                <a:spcPct val="100000"/>
              </a:lnSpc>
              <a:spcBef>
                <a:spcPts val="105"/>
              </a:spcBef>
            </a:pPr>
            <a:r>
              <a:rPr sz="1150" spc="-10" dirty="0">
                <a:solidFill>
                  <a:srgbClr val="CACACA"/>
                </a:solidFill>
                <a:latin typeface="Arial"/>
                <a:cs typeface="Arial"/>
              </a:rPr>
              <a:t>EQUITABLE COMMUNITIES</a:t>
            </a:r>
            <a:endParaRPr sz="1150" dirty="0">
              <a:latin typeface="Arial"/>
              <a:cs typeface="Arial"/>
            </a:endParaRPr>
          </a:p>
        </p:txBody>
      </p:sp>
      <p:sp>
        <p:nvSpPr>
          <p:cNvPr id="75" name="object 75"/>
          <p:cNvSpPr txBox="1"/>
          <p:nvPr userDrawn="1"/>
        </p:nvSpPr>
        <p:spPr>
          <a:xfrm>
            <a:off x="8108802" y="10502083"/>
            <a:ext cx="65278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CHANGE</a:t>
            </a:r>
            <a:endParaRPr sz="1150" dirty="0">
              <a:latin typeface="Arial"/>
              <a:cs typeface="Arial"/>
            </a:endParaRPr>
          </a:p>
        </p:txBody>
      </p:sp>
      <p:sp>
        <p:nvSpPr>
          <p:cNvPr id="76" name="object 76"/>
          <p:cNvSpPr txBox="1"/>
          <p:nvPr userDrawn="1"/>
        </p:nvSpPr>
        <p:spPr>
          <a:xfrm>
            <a:off x="9552371" y="10502083"/>
            <a:ext cx="64452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ENERGY</a:t>
            </a:r>
            <a:endParaRPr sz="1150" dirty="0">
              <a:latin typeface="Arial"/>
              <a:cs typeface="Arial"/>
            </a:endParaRPr>
          </a:p>
        </p:txBody>
      </p:sp>
      <p:sp>
        <p:nvSpPr>
          <p:cNvPr id="77" name="object 77"/>
          <p:cNvSpPr txBox="1"/>
          <p:nvPr userDrawn="1"/>
        </p:nvSpPr>
        <p:spPr>
          <a:xfrm>
            <a:off x="10789673" y="10502083"/>
            <a:ext cx="104394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ECOSYSTEMS</a:t>
            </a:r>
            <a:endParaRPr sz="1150" dirty="0">
              <a:latin typeface="Arial"/>
              <a:cs typeface="Arial"/>
            </a:endParaRPr>
          </a:p>
        </p:txBody>
      </p:sp>
      <p:sp>
        <p:nvSpPr>
          <p:cNvPr id="78" name="object 78"/>
          <p:cNvSpPr txBox="1"/>
          <p:nvPr userDrawn="1"/>
        </p:nvSpPr>
        <p:spPr>
          <a:xfrm>
            <a:off x="12284885" y="10502083"/>
            <a:ext cx="930275" cy="201930"/>
          </a:xfrm>
          <a:prstGeom prst="rect">
            <a:avLst/>
          </a:prstGeom>
        </p:spPr>
        <p:txBody>
          <a:bodyPr vert="horz" wrap="square" lIns="0" tIns="13335" rIns="0" bIns="0" rtlCol="0">
            <a:spAutoFit/>
          </a:bodyPr>
          <a:lstStyle/>
          <a:p>
            <a:pPr marL="12700">
              <a:lnSpc>
                <a:spcPct val="100000"/>
              </a:lnSpc>
              <a:spcBef>
                <a:spcPts val="105"/>
              </a:spcBef>
            </a:pPr>
            <a:r>
              <a:rPr sz="1150" dirty="0">
                <a:solidFill>
                  <a:srgbClr val="CACACA"/>
                </a:solidFill>
                <a:latin typeface="Arial"/>
                <a:cs typeface="Arial"/>
              </a:rPr>
              <a:t>WELL-</a:t>
            </a:r>
            <a:r>
              <a:rPr sz="1150" spc="-10" dirty="0">
                <a:solidFill>
                  <a:srgbClr val="CACACA"/>
                </a:solidFill>
                <a:latin typeface="Arial"/>
                <a:cs typeface="Arial"/>
              </a:rPr>
              <a:t>BEING</a:t>
            </a:r>
            <a:endParaRPr sz="1150" dirty="0">
              <a:latin typeface="Arial"/>
              <a:cs typeface="Arial"/>
            </a:endParaRPr>
          </a:p>
        </p:txBody>
      </p:sp>
      <p:sp>
        <p:nvSpPr>
          <p:cNvPr id="79" name="object 79"/>
          <p:cNvSpPr txBox="1"/>
          <p:nvPr userDrawn="1"/>
        </p:nvSpPr>
        <p:spPr>
          <a:xfrm>
            <a:off x="13746112" y="10502083"/>
            <a:ext cx="88646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DISCOVERY</a:t>
            </a:r>
            <a:endParaRPr sz="1150" dirty="0">
              <a:latin typeface="Arial"/>
              <a:cs typeface="Arial"/>
            </a:endParaRPr>
          </a:p>
        </p:txBody>
      </p:sp>
      <p:pic>
        <p:nvPicPr>
          <p:cNvPr id="93" name="bg object 19">
            <a:extLst>
              <a:ext uri="{FF2B5EF4-FFF2-40B4-BE49-F238E27FC236}">
                <a16:creationId xmlns:a16="http://schemas.microsoft.com/office/drawing/2014/main" id="{61535D8E-C22C-1730-D421-BB95D0256BFA}"/>
              </a:ext>
            </a:extLst>
          </p:cNvPr>
          <p:cNvPicPr/>
          <p:nvPr userDrawn="1"/>
        </p:nvPicPr>
        <p:blipFill>
          <a:blip r:embed="rId6" cstate="print"/>
          <a:stretch>
            <a:fillRect/>
          </a:stretch>
        </p:blipFill>
        <p:spPr>
          <a:xfrm>
            <a:off x="3650728" y="9489522"/>
            <a:ext cx="939479" cy="93947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pical Slide">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E967B44-722D-4E1D-AE04-E7AEE0881048}"/>
              </a:ext>
            </a:extLst>
          </p:cNvPr>
          <p:cNvSpPr>
            <a:spLocks noGrp="1"/>
          </p:cNvSpPr>
          <p:nvPr>
            <p:ph type="title" hasCustomPrompt="1"/>
          </p:nvPr>
        </p:nvSpPr>
        <p:spPr/>
        <p:txBody>
          <a:bodyPr/>
          <a:lstStyle>
            <a:lvl1pPr>
              <a:defRPr/>
            </a:lvl1pPr>
          </a:lstStyle>
          <a:p>
            <a:r>
              <a:rPr lang="en-US" dirty="0"/>
              <a:t>ZZ-00.00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mplate Guidelines">
    <p:spTree>
      <p:nvGrpSpPr>
        <p:cNvPr id="1" name=""/>
        <p:cNvGrpSpPr/>
        <p:nvPr/>
      </p:nvGrpSpPr>
      <p:grpSpPr>
        <a:xfrm>
          <a:off x="0" y="0"/>
          <a:ext cx="0" cy="0"/>
          <a:chOff x="0" y="0"/>
          <a:chExt cx="0" cy="0"/>
        </a:xfrm>
      </p:grpSpPr>
      <p:sp>
        <p:nvSpPr>
          <p:cNvPr id="31" name="object 31"/>
          <p:cNvSpPr/>
          <p:nvPr userDrawn="1"/>
        </p:nvSpPr>
        <p:spPr>
          <a:xfrm>
            <a:off x="12606170" y="9898824"/>
            <a:ext cx="291465" cy="154305"/>
          </a:xfrm>
          <a:custGeom>
            <a:avLst/>
            <a:gdLst/>
            <a:ahLst/>
            <a:cxnLst/>
            <a:rect l="l" t="t" r="r" b="b"/>
            <a:pathLst>
              <a:path w="291465" h="154304">
                <a:moveTo>
                  <a:pt x="71139" y="0"/>
                </a:moveTo>
                <a:lnTo>
                  <a:pt x="67547" y="2774"/>
                </a:lnTo>
                <a:lnTo>
                  <a:pt x="43799" y="76081"/>
                </a:lnTo>
                <a:lnTo>
                  <a:pt x="4303" y="76081"/>
                </a:lnTo>
                <a:lnTo>
                  <a:pt x="0" y="80364"/>
                </a:lnTo>
                <a:lnTo>
                  <a:pt x="0" y="90981"/>
                </a:lnTo>
                <a:lnTo>
                  <a:pt x="4303" y="95264"/>
                </a:lnTo>
                <a:lnTo>
                  <a:pt x="54919" y="95264"/>
                </a:lnTo>
                <a:lnTo>
                  <a:pt x="58584" y="92583"/>
                </a:lnTo>
                <a:lnTo>
                  <a:pt x="72982" y="48228"/>
                </a:lnTo>
                <a:lnTo>
                  <a:pt x="92751" y="150215"/>
                </a:lnTo>
                <a:lnTo>
                  <a:pt x="96394" y="153398"/>
                </a:lnTo>
                <a:lnTo>
                  <a:pt x="105295" y="153901"/>
                </a:lnTo>
                <a:lnTo>
                  <a:pt x="109127" y="151199"/>
                </a:lnTo>
                <a:lnTo>
                  <a:pt x="127074" y="95264"/>
                </a:lnTo>
                <a:lnTo>
                  <a:pt x="172560" y="95264"/>
                </a:lnTo>
                <a:lnTo>
                  <a:pt x="176277" y="92562"/>
                </a:lnTo>
                <a:lnTo>
                  <a:pt x="188235" y="54521"/>
                </a:lnTo>
                <a:lnTo>
                  <a:pt x="201417" y="149681"/>
                </a:lnTo>
                <a:lnTo>
                  <a:pt x="204684" y="153000"/>
                </a:lnTo>
                <a:lnTo>
                  <a:pt x="210360" y="153775"/>
                </a:lnTo>
                <a:lnTo>
                  <a:pt x="213993" y="153775"/>
                </a:lnTo>
                <a:lnTo>
                  <a:pt x="217396" y="151681"/>
                </a:lnTo>
                <a:lnTo>
                  <a:pt x="244495" y="95264"/>
                </a:lnTo>
                <a:lnTo>
                  <a:pt x="286818" y="95264"/>
                </a:lnTo>
                <a:lnTo>
                  <a:pt x="291122" y="90981"/>
                </a:lnTo>
                <a:lnTo>
                  <a:pt x="291122" y="80364"/>
                </a:lnTo>
                <a:lnTo>
                  <a:pt x="286818" y="76081"/>
                </a:lnTo>
                <a:lnTo>
                  <a:pt x="281520" y="76081"/>
                </a:lnTo>
                <a:lnTo>
                  <a:pt x="234757" y="76081"/>
                </a:lnTo>
                <a:lnTo>
                  <a:pt x="231385" y="78196"/>
                </a:lnTo>
                <a:lnTo>
                  <a:pt x="215490" y="111315"/>
                </a:lnTo>
                <a:lnTo>
                  <a:pt x="200779" y="5183"/>
                </a:lnTo>
                <a:lnTo>
                  <a:pt x="197166" y="1759"/>
                </a:lnTo>
                <a:lnTo>
                  <a:pt x="188318" y="963"/>
                </a:lnTo>
                <a:lnTo>
                  <a:pt x="184088" y="3790"/>
                </a:lnTo>
                <a:lnTo>
                  <a:pt x="161345" y="76081"/>
                </a:lnTo>
                <a:lnTo>
                  <a:pt x="115923" y="76081"/>
                </a:lnTo>
                <a:lnTo>
                  <a:pt x="112226" y="78751"/>
                </a:lnTo>
                <a:lnTo>
                  <a:pt x="103640" y="105504"/>
                </a:lnTo>
                <a:lnTo>
                  <a:pt x="83924" y="3769"/>
                </a:lnTo>
                <a:lnTo>
                  <a:pt x="80280" y="586"/>
                </a:lnTo>
                <a:lnTo>
                  <a:pt x="71139" y="0"/>
                </a:lnTo>
                <a:close/>
              </a:path>
            </a:pathLst>
          </a:custGeom>
          <a:solidFill>
            <a:srgbClr val="0B050D"/>
          </a:solidFill>
        </p:spPr>
        <p:txBody>
          <a:bodyPr wrap="square" lIns="0" tIns="0" rIns="0" bIns="0" rtlCol="0"/>
          <a:lstStyle/>
          <a:p>
            <a:endParaRPr/>
          </a:p>
        </p:txBody>
      </p:sp>
      <p:sp>
        <p:nvSpPr>
          <p:cNvPr id="68" name="object 68"/>
          <p:cNvSpPr/>
          <p:nvPr userDrawn="1"/>
        </p:nvSpPr>
        <p:spPr>
          <a:xfrm>
            <a:off x="775650" y="8678493"/>
            <a:ext cx="13882369" cy="0"/>
          </a:xfrm>
          <a:custGeom>
            <a:avLst/>
            <a:gdLst/>
            <a:ahLst/>
            <a:cxnLst/>
            <a:rect l="l" t="t" r="r" b="b"/>
            <a:pathLst>
              <a:path w="13882369">
                <a:moveTo>
                  <a:pt x="0" y="0"/>
                </a:moveTo>
                <a:lnTo>
                  <a:pt x="13881975" y="0"/>
                </a:lnTo>
              </a:path>
            </a:pathLst>
          </a:custGeom>
          <a:ln w="9926">
            <a:solidFill>
              <a:srgbClr val="FFFFFF"/>
            </a:solidFill>
          </a:ln>
        </p:spPr>
        <p:txBody>
          <a:bodyPr wrap="square" lIns="0" tIns="0" rIns="0" bIns="0" rtlCol="0"/>
          <a:lstStyle/>
          <a:p>
            <a:endParaRPr/>
          </a:p>
        </p:txBody>
      </p:sp>
      <p:sp>
        <p:nvSpPr>
          <p:cNvPr id="69" name="object 69"/>
          <p:cNvSpPr txBox="1"/>
          <p:nvPr userDrawn="1"/>
        </p:nvSpPr>
        <p:spPr>
          <a:xfrm>
            <a:off x="735942" y="10502083"/>
            <a:ext cx="101663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INTEGRATION</a:t>
            </a:r>
            <a:endParaRPr sz="1150">
              <a:latin typeface="Arial"/>
              <a:cs typeface="Arial"/>
            </a:endParaRPr>
          </a:p>
        </p:txBody>
      </p:sp>
      <p:sp>
        <p:nvSpPr>
          <p:cNvPr id="70" name="object 70"/>
          <p:cNvSpPr txBox="1"/>
          <p:nvPr userDrawn="1"/>
        </p:nvSpPr>
        <p:spPr>
          <a:xfrm>
            <a:off x="2413071" y="10502083"/>
            <a:ext cx="53848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WATER</a:t>
            </a:r>
            <a:endParaRPr sz="1150">
              <a:latin typeface="Arial"/>
              <a:cs typeface="Arial"/>
            </a:endParaRPr>
          </a:p>
        </p:txBody>
      </p:sp>
      <p:sp>
        <p:nvSpPr>
          <p:cNvPr id="71" name="object 71"/>
          <p:cNvSpPr txBox="1"/>
          <p:nvPr userDrawn="1"/>
        </p:nvSpPr>
        <p:spPr>
          <a:xfrm>
            <a:off x="762145" y="8675041"/>
            <a:ext cx="2534920" cy="528320"/>
          </a:xfrm>
          <a:prstGeom prst="rect">
            <a:avLst/>
          </a:prstGeom>
        </p:spPr>
        <p:txBody>
          <a:bodyPr vert="horz" wrap="square" lIns="0" tIns="73660" rIns="0" bIns="0" rtlCol="0">
            <a:spAutoFit/>
          </a:bodyPr>
          <a:lstStyle/>
          <a:p>
            <a:pPr marL="12700">
              <a:lnSpc>
                <a:spcPct val="100000"/>
              </a:lnSpc>
              <a:spcBef>
                <a:spcPts val="580"/>
              </a:spcBef>
            </a:pPr>
            <a:r>
              <a:rPr sz="1450" b="1" dirty="0">
                <a:solidFill>
                  <a:srgbClr val="FFFFFF"/>
                </a:solidFill>
                <a:latin typeface="Arial"/>
                <a:cs typeface="Arial"/>
              </a:rPr>
              <a:t>Designed</a:t>
            </a:r>
            <a:r>
              <a:rPr sz="1450" b="1" spc="75" dirty="0">
                <a:solidFill>
                  <a:srgbClr val="FFFFFF"/>
                </a:solidFill>
                <a:latin typeface="Arial"/>
                <a:cs typeface="Arial"/>
              </a:rPr>
              <a:t> </a:t>
            </a:r>
            <a:r>
              <a:rPr sz="1450" b="1" spc="-20" dirty="0">
                <a:solidFill>
                  <a:srgbClr val="FFFFFF"/>
                </a:solidFill>
                <a:latin typeface="Arial"/>
                <a:cs typeface="Arial"/>
              </a:rPr>
              <a:t>for:</a:t>
            </a:r>
            <a:endParaRPr sz="1450">
              <a:latin typeface="Arial"/>
              <a:cs typeface="Arial"/>
            </a:endParaRPr>
          </a:p>
          <a:p>
            <a:pPr marL="12700">
              <a:lnSpc>
                <a:spcPct val="100000"/>
              </a:lnSpc>
              <a:spcBef>
                <a:spcPts val="355"/>
              </a:spcBef>
            </a:pPr>
            <a:r>
              <a:rPr sz="1150" dirty="0">
                <a:solidFill>
                  <a:srgbClr val="CACACA"/>
                </a:solidFill>
                <a:latin typeface="Arial"/>
                <a:cs typeface="Arial"/>
              </a:rPr>
              <a:t>AIA</a:t>
            </a:r>
            <a:r>
              <a:rPr sz="1150" spc="-75" dirty="0">
                <a:solidFill>
                  <a:srgbClr val="CACACA"/>
                </a:solidFill>
                <a:latin typeface="Arial"/>
                <a:cs typeface="Arial"/>
              </a:rPr>
              <a:t> </a:t>
            </a:r>
            <a:r>
              <a:rPr sz="1150" dirty="0">
                <a:solidFill>
                  <a:srgbClr val="CACACA"/>
                </a:solidFill>
                <a:latin typeface="Arial"/>
                <a:cs typeface="Arial"/>
              </a:rPr>
              <a:t>Framework</a:t>
            </a:r>
            <a:r>
              <a:rPr sz="1150" spc="-5" dirty="0">
                <a:solidFill>
                  <a:srgbClr val="CACACA"/>
                </a:solidFill>
                <a:latin typeface="Arial"/>
                <a:cs typeface="Arial"/>
              </a:rPr>
              <a:t> </a:t>
            </a:r>
            <a:r>
              <a:rPr sz="1150" dirty="0">
                <a:solidFill>
                  <a:srgbClr val="CACACA"/>
                </a:solidFill>
                <a:latin typeface="Arial"/>
                <a:cs typeface="Arial"/>
              </a:rPr>
              <a:t>For</a:t>
            </a:r>
            <a:r>
              <a:rPr sz="1150" spc="-5" dirty="0">
                <a:solidFill>
                  <a:srgbClr val="CACACA"/>
                </a:solidFill>
                <a:latin typeface="Arial"/>
                <a:cs typeface="Arial"/>
              </a:rPr>
              <a:t> </a:t>
            </a:r>
            <a:r>
              <a:rPr sz="1150" dirty="0">
                <a:solidFill>
                  <a:srgbClr val="CACACA"/>
                </a:solidFill>
                <a:latin typeface="Arial"/>
                <a:cs typeface="Arial"/>
              </a:rPr>
              <a:t>Design</a:t>
            </a:r>
            <a:r>
              <a:rPr sz="1150" spc="-5" dirty="0">
                <a:solidFill>
                  <a:srgbClr val="CACACA"/>
                </a:solidFill>
                <a:latin typeface="Arial"/>
                <a:cs typeface="Arial"/>
              </a:rPr>
              <a:t> </a:t>
            </a:r>
            <a:r>
              <a:rPr sz="1150" spc="-10" dirty="0">
                <a:solidFill>
                  <a:srgbClr val="CACACA"/>
                </a:solidFill>
                <a:latin typeface="Arial"/>
                <a:cs typeface="Arial"/>
              </a:rPr>
              <a:t>Excellence</a:t>
            </a:r>
            <a:endParaRPr sz="1150">
              <a:latin typeface="Arial"/>
              <a:cs typeface="Arial"/>
            </a:endParaRPr>
          </a:p>
        </p:txBody>
      </p:sp>
      <p:sp>
        <p:nvSpPr>
          <p:cNvPr id="72" name="object 72"/>
          <p:cNvSpPr txBox="1"/>
          <p:nvPr userDrawn="1"/>
        </p:nvSpPr>
        <p:spPr>
          <a:xfrm>
            <a:off x="3643478" y="10502083"/>
            <a:ext cx="95440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RESOURCES</a:t>
            </a:r>
            <a:endParaRPr sz="1150">
              <a:latin typeface="Arial"/>
              <a:cs typeface="Arial"/>
            </a:endParaRPr>
          </a:p>
        </p:txBody>
      </p:sp>
      <p:sp>
        <p:nvSpPr>
          <p:cNvPr id="73" name="object 73"/>
          <p:cNvSpPr txBox="1"/>
          <p:nvPr userDrawn="1"/>
        </p:nvSpPr>
        <p:spPr>
          <a:xfrm>
            <a:off x="5168563" y="10502083"/>
            <a:ext cx="78295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ECONOMY</a:t>
            </a:r>
            <a:endParaRPr sz="1150">
              <a:latin typeface="Arial"/>
              <a:cs typeface="Arial"/>
            </a:endParaRPr>
          </a:p>
        </p:txBody>
      </p:sp>
      <p:sp>
        <p:nvSpPr>
          <p:cNvPr id="74" name="object 74"/>
          <p:cNvSpPr txBox="1"/>
          <p:nvPr userDrawn="1"/>
        </p:nvSpPr>
        <p:spPr>
          <a:xfrm>
            <a:off x="6462976" y="10502083"/>
            <a:ext cx="1068070" cy="377825"/>
          </a:xfrm>
          <a:prstGeom prst="rect">
            <a:avLst/>
          </a:prstGeom>
        </p:spPr>
        <p:txBody>
          <a:bodyPr vert="horz" wrap="square" lIns="0" tIns="13335" rIns="0" bIns="0" rtlCol="0">
            <a:spAutoFit/>
          </a:bodyPr>
          <a:lstStyle/>
          <a:p>
            <a:pPr marL="12700" marR="5080" indent="114935">
              <a:lnSpc>
                <a:spcPct val="100000"/>
              </a:lnSpc>
              <a:spcBef>
                <a:spcPts val="105"/>
              </a:spcBef>
            </a:pPr>
            <a:r>
              <a:rPr sz="1150" spc="-10" dirty="0">
                <a:solidFill>
                  <a:srgbClr val="CACACA"/>
                </a:solidFill>
                <a:latin typeface="Arial"/>
                <a:cs typeface="Arial"/>
              </a:rPr>
              <a:t>EQUITABLE COMMUNITIES</a:t>
            </a:r>
            <a:endParaRPr sz="1150">
              <a:latin typeface="Arial"/>
              <a:cs typeface="Arial"/>
            </a:endParaRPr>
          </a:p>
        </p:txBody>
      </p:sp>
      <p:sp>
        <p:nvSpPr>
          <p:cNvPr id="75" name="object 75"/>
          <p:cNvSpPr txBox="1"/>
          <p:nvPr userDrawn="1"/>
        </p:nvSpPr>
        <p:spPr>
          <a:xfrm>
            <a:off x="8108802" y="10502083"/>
            <a:ext cx="65278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CHANGE</a:t>
            </a:r>
            <a:endParaRPr sz="1150">
              <a:latin typeface="Arial"/>
              <a:cs typeface="Arial"/>
            </a:endParaRPr>
          </a:p>
        </p:txBody>
      </p:sp>
      <p:sp>
        <p:nvSpPr>
          <p:cNvPr id="76" name="object 76"/>
          <p:cNvSpPr txBox="1"/>
          <p:nvPr userDrawn="1"/>
        </p:nvSpPr>
        <p:spPr>
          <a:xfrm>
            <a:off x="9552371" y="10502083"/>
            <a:ext cx="644525"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ENERGY</a:t>
            </a:r>
            <a:endParaRPr sz="1150">
              <a:latin typeface="Arial"/>
              <a:cs typeface="Arial"/>
            </a:endParaRPr>
          </a:p>
        </p:txBody>
      </p:sp>
      <p:sp>
        <p:nvSpPr>
          <p:cNvPr id="77" name="object 77"/>
          <p:cNvSpPr txBox="1"/>
          <p:nvPr userDrawn="1"/>
        </p:nvSpPr>
        <p:spPr>
          <a:xfrm>
            <a:off x="10789673" y="10502083"/>
            <a:ext cx="104394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ECOSYSTEMS</a:t>
            </a:r>
            <a:endParaRPr sz="1150">
              <a:latin typeface="Arial"/>
              <a:cs typeface="Arial"/>
            </a:endParaRPr>
          </a:p>
        </p:txBody>
      </p:sp>
      <p:sp>
        <p:nvSpPr>
          <p:cNvPr id="78" name="object 78"/>
          <p:cNvSpPr txBox="1"/>
          <p:nvPr userDrawn="1"/>
        </p:nvSpPr>
        <p:spPr>
          <a:xfrm>
            <a:off x="12284885" y="10502083"/>
            <a:ext cx="930275" cy="201930"/>
          </a:xfrm>
          <a:prstGeom prst="rect">
            <a:avLst/>
          </a:prstGeom>
        </p:spPr>
        <p:txBody>
          <a:bodyPr vert="horz" wrap="square" lIns="0" tIns="13335" rIns="0" bIns="0" rtlCol="0">
            <a:spAutoFit/>
          </a:bodyPr>
          <a:lstStyle/>
          <a:p>
            <a:pPr marL="12700">
              <a:lnSpc>
                <a:spcPct val="100000"/>
              </a:lnSpc>
              <a:spcBef>
                <a:spcPts val="105"/>
              </a:spcBef>
            </a:pPr>
            <a:r>
              <a:rPr sz="1150" dirty="0">
                <a:solidFill>
                  <a:srgbClr val="CACACA"/>
                </a:solidFill>
                <a:latin typeface="Arial"/>
                <a:cs typeface="Arial"/>
              </a:rPr>
              <a:t>WELL-</a:t>
            </a:r>
            <a:r>
              <a:rPr sz="1150" spc="-10" dirty="0">
                <a:solidFill>
                  <a:srgbClr val="CACACA"/>
                </a:solidFill>
                <a:latin typeface="Arial"/>
                <a:cs typeface="Arial"/>
              </a:rPr>
              <a:t>BEING</a:t>
            </a:r>
            <a:endParaRPr sz="1150">
              <a:latin typeface="Arial"/>
              <a:cs typeface="Arial"/>
            </a:endParaRPr>
          </a:p>
        </p:txBody>
      </p:sp>
      <p:sp>
        <p:nvSpPr>
          <p:cNvPr id="79" name="object 79"/>
          <p:cNvSpPr txBox="1"/>
          <p:nvPr userDrawn="1"/>
        </p:nvSpPr>
        <p:spPr>
          <a:xfrm>
            <a:off x="13746112" y="10502083"/>
            <a:ext cx="886460" cy="201930"/>
          </a:xfrm>
          <a:prstGeom prst="rect">
            <a:avLst/>
          </a:prstGeom>
        </p:spPr>
        <p:txBody>
          <a:bodyPr vert="horz" wrap="square" lIns="0" tIns="13335" rIns="0" bIns="0" rtlCol="0">
            <a:spAutoFit/>
          </a:bodyPr>
          <a:lstStyle/>
          <a:p>
            <a:pPr marL="12700">
              <a:lnSpc>
                <a:spcPct val="100000"/>
              </a:lnSpc>
              <a:spcBef>
                <a:spcPts val="105"/>
              </a:spcBef>
            </a:pPr>
            <a:r>
              <a:rPr sz="1150" spc="-10" dirty="0">
                <a:solidFill>
                  <a:srgbClr val="CACACA"/>
                </a:solidFill>
                <a:latin typeface="Arial"/>
                <a:cs typeface="Arial"/>
              </a:rPr>
              <a:t>DISCOVERY</a:t>
            </a:r>
            <a:endParaRPr sz="1150">
              <a:latin typeface="Arial"/>
              <a:cs typeface="Arial"/>
            </a:endParaRPr>
          </a:p>
        </p:txBody>
      </p:sp>
      <p:sp>
        <p:nvSpPr>
          <p:cNvPr id="80" name="object 80"/>
          <p:cNvSpPr txBox="1"/>
          <p:nvPr userDrawn="1"/>
        </p:nvSpPr>
        <p:spPr>
          <a:xfrm>
            <a:off x="765366" y="1639286"/>
            <a:ext cx="6199505" cy="666750"/>
          </a:xfrm>
          <a:prstGeom prst="rect">
            <a:avLst/>
          </a:prstGeom>
        </p:spPr>
        <p:txBody>
          <a:bodyPr vert="horz" wrap="square" lIns="0" tIns="14604" rIns="0" bIns="0" rtlCol="0">
            <a:spAutoFit/>
          </a:bodyPr>
          <a:lstStyle/>
          <a:p>
            <a:pPr marL="12700">
              <a:lnSpc>
                <a:spcPts val="3410"/>
              </a:lnSpc>
              <a:spcBef>
                <a:spcPts val="114"/>
              </a:spcBef>
            </a:pPr>
            <a:r>
              <a:rPr sz="2950" dirty="0">
                <a:solidFill>
                  <a:srgbClr val="FFFFFF"/>
                </a:solidFill>
                <a:latin typeface="Arial Black"/>
                <a:cs typeface="Arial Black"/>
              </a:rPr>
              <a:t>HOW</a:t>
            </a:r>
            <a:r>
              <a:rPr sz="2950" spc="-55" dirty="0">
                <a:solidFill>
                  <a:srgbClr val="FFFFFF"/>
                </a:solidFill>
                <a:latin typeface="Arial Black"/>
                <a:cs typeface="Arial Black"/>
              </a:rPr>
              <a:t> </a:t>
            </a:r>
            <a:r>
              <a:rPr sz="2950" dirty="0">
                <a:solidFill>
                  <a:srgbClr val="FFFFFF"/>
                </a:solidFill>
                <a:latin typeface="Arial Black"/>
                <a:cs typeface="Arial Black"/>
              </a:rPr>
              <a:t>TO</a:t>
            </a:r>
            <a:r>
              <a:rPr sz="2950" spc="-45" dirty="0">
                <a:solidFill>
                  <a:srgbClr val="FFFFFF"/>
                </a:solidFill>
                <a:latin typeface="Arial Black"/>
                <a:cs typeface="Arial Black"/>
              </a:rPr>
              <a:t> </a:t>
            </a:r>
            <a:r>
              <a:rPr sz="2950" dirty="0">
                <a:solidFill>
                  <a:srgbClr val="FFFFFF"/>
                </a:solidFill>
                <a:latin typeface="Arial Black"/>
                <a:cs typeface="Arial Black"/>
              </a:rPr>
              <a:t>USE</a:t>
            </a:r>
            <a:r>
              <a:rPr sz="2950" spc="-45" dirty="0">
                <a:solidFill>
                  <a:srgbClr val="FFFFFF"/>
                </a:solidFill>
                <a:latin typeface="Arial Black"/>
                <a:cs typeface="Arial Black"/>
              </a:rPr>
              <a:t> </a:t>
            </a:r>
            <a:r>
              <a:rPr sz="2950" dirty="0">
                <a:solidFill>
                  <a:srgbClr val="FFFFFF"/>
                </a:solidFill>
                <a:latin typeface="Arial Black"/>
                <a:cs typeface="Arial Black"/>
              </a:rPr>
              <a:t>THIS</a:t>
            </a:r>
            <a:r>
              <a:rPr sz="2950" spc="-45" dirty="0">
                <a:solidFill>
                  <a:srgbClr val="FFFFFF"/>
                </a:solidFill>
                <a:latin typeface="Arial Black"/>
                <a:cs typeface="Arial Black"/>
              </a:rPr>
              <a:t> </a:t>
            </a:r>
            <a:r>
              <a:rPr sz="2950" spc="-10" dirty="0">
                <a:solidFill>
                  <a:srgbClr val="FFFFFF"/>
                </a:solidFill>
                <a:latin typeface="Arial Black"/>
                <a:cs typeface="Arial Black"/>
              </a:rPr>
              <a:t>TEMPLATE</a:t>
            </a:r>
            <a:endParaRPr sz="2950" dirty="0">
              <a:latin typeface="Arial Black"/>
              <a:cs typeface="Arial Black"/>
            </a:endParaRPr>
          </a:p>
          <a:p>
            <a:pPr marL="12700">
              <a:lnSpc>
                <a:spcPts val="1610"/>
              </a:lnSpc>
            </a:pPr>
            <a:r>
              <a:rPr sz="1450" b="1" dirty="0">
                <a:solidFill>
                  <a:srgbClr val="FFFFFF"/>
                </a:solidFill>
                <a:latin typeface="Arial"/>
                <a:cs typeface="Arial"/>
              </a:rPr>
              <a:t>(</a:t>
            </a:r>
            <a:r>
              <a:rPr lang="en-US" sz="1450" b="1" dirty="0" err="1">
                <a:solidFill>
                  <a:srgbClr val="FFFFFF"/>
                </a:solidFill>
                <a:latin typeface="Arial"/>
                <a:cs typeface="Arial"/>
              </a:rPr>
              <a:t>Powerpoint</a:t>
            </a:r>
            <a:r>
              <a:rPr sz="1450" b="1" spc="140" dirty="0">
                <a:solidFill>
                  <a:srgbClr val="FFFFFF"/>
                </a:solidFill>
                <a:latin typeface="Arial"/>
                <a:cs typeface="Arial"/>
              </a:rPr>
              <a:t> </a:t>
            </a:r>
            <a:r>
              <a:rPr sz="1450" b="1" spc="-10" dirty="0">
                <a:solidFill>
                  <a:srgbClr val="FFFFFF"/>
                </a:solidFill>
                <a:latin typeface="Arial"/>
                <a:cs typeface="Arial"/>
              </a:rPr>
              <a:t>Version)</a:t>
            </a:r>
            <a:endParaRPr sz="1450" dirty="0">
              <a:latin typeface="Arial"/>
              <a:cs typeface="Arial"/>
            </a:endParaRPr>
          </a:p>
        </p:txBody>
      </p:sp>
      <p:sp>
        <p:nvSpPr>
          <p:cNvPr id="81" name="object 81"/>
          <p:cNvSpPr txBox="1"/>
          <p:nvPr userDrawn="1"/>
        </p:nvSpPr>
        <p:spPr>
          <a:xfrm>
            <a:off x="765365" y="2576878"/>
            <a:ext cx="13892551" cy="5079276"/>
          </a:xfrm>
          <a:prstGeom prst="rect">
            <a:avLst/>
          </a:prstGeom>
        </p:spPr>
        <p:txBody>
          <a:bodyPr vert="horz" wrap="square" lIns="0" tIns="69850" rIns="0" bIns="0" rtlCol="0">
            <a:spAutoFit/>
          </a:bodyPr>
          <a:lstStyle/>
          <a:p>
            <a:pPr marL="12700">
              <a:lnSpc>
                <a:spcPct val="100000"/>
              </a:lnSpc>
              <a:spcBef>
                <a:spcPts val="550"/>
              </a:spcBef>
            </a:pPr>
            <a:r>
              <a:rPr sz="1300" b="1" u="sng" dirty="0">
                <a:solidFill>
                  <a:srgbClr val="FFFFFF"/>
                </a:solidFill>
                <a:uFill>
                  <a:solidFill>
                    <a:srgbClr val="FFFFFF"/>
                  </a:solidFill>
                </a:uFill>
                <a:latin typeface="Arial"/>
                <a:cs typeface="Arial"/>
              </a:rPr>
              <a:t>Project</a:t>
            </a:r>
            <a:r>
              <a:rPr sz="1300" b="1" u="sng" spc="25" dirty="0">
                <a:solidFill>
                  <a:srgbClr val="FFFFFF"/>
                </a:solidFill>
                <a:uFill>
                  <a:solidFill>
                    <a:srgbClr val="FFFFFF"/>
                  </a:solidFill>
                </a:uFill>
                <a:latin typeface="Arial"/>
                <a:cs typeface="Arial"/>
              </a:rPr>
              <a:t> </a:t>
            </a:r>
            <a:r>
              <a:rPr sz="1300" b="1" u="sng" dirty="0">
                <a:solidFill>
                  <a:srgbClr val="FFFFFF"/>
                </a:solidFill>
                <a:uFill>
                  <a:solidFill>
                    <a:srgbClr val="FFFFFF"/>
                  </a:solidFill>
                </a:uFill>
                <a:latin typeface="Arial"/>
                <a:cs typeface="Arial"/>
              </a:rPr>
              <a:t>ID</a:t>
            </a:r>
            <a:r>
              <a:rPr sz="1300" b="1" u="sng" spc="30" dirty="0">
                <a:solidFill>
                  <a:srgbClr val="FFFFFF"/>
                </a:solidFill>
                <a:uFill>
                  <a:solidFill>
                    <a:srgbClr val="FFFFFF"/>
                  </a:solidFill>
                </a:uFill>
                <a:latin typeface="Arial"/>
                <a:cs typeface="Arial"/>
              </a:rPr>
              <a:t> </a:t>
            </a:r>
            <a:r>
              <a:rPr sz="1300" b="1" u="sng" dirty="0">
                <a:solidFill>
                  <a:srgbClr val="FFFFFF"/>
                </a:solidFill>
                <a:uFill>
                  <a:solidFill>
                    <a:srgbClr val="FFFFFF"/>
                  </a:solidFill>
                </a:uFill>
                <a:latin typeface="Arial"/>
                <a:cs typeface="Arial"/>
              </a:rPr>
              <a:t>(ZZ-</a:t>
            </a:r>
            <a:r>
              <a:rPr sz="1300" b="1" u="sng" spc="-25" dirty="0">
                <a:solidFill>
                  <a:srgbClr val="FFFFFF"/>
                </a:solidFill>
                <a:uFill>
                  <a:solidFill>
                    <a:srgbClr val="FFFFFF"/>
                  </a:solidFill>
                </a:uFill>
                <a:latin typeface="Arial"/>
                <a:cs typeface="Arial"/>
              </a:rPr>
              <a:t>00)</a:t>
            </a:r>
            <a:endParaRPr sz="1300" dirty="0">
              <a:latin typeface="Arial"/>
              <a:cs typeface="Arial"/>
            </a:endParaRPr>
          </a:p>
          <a:p>
            <a:pPr marL="12700">
              <a:lnSpc>
                <a:spcPct val="100000"/>
              </a:lnSpc>
              <a:spcBef>
                <a:spcPts val="390"/>
              </a:spcBef>
            </a:pPr>
            <a:r>
              <a:rPr sz="1150" dirty="0">
                <a:solidFill>
                  <a:srgbClr val="CACACA"/>
                </a:solidFill>
                <a:latin typeface="Arial"/>
                <a:cs typeface="Arial"/>
              </a:rPr>
              <a:t>Update</a:t>
            </a:r>
            <a:r>
              <a:rPr sz="1150" spc="-20" dirty="0">
                <a:solidFill>
                  <a:srgbClr val="CACACA"/>
                </a:solidFill>
                <a:latin typeface="Arial"/>
                <a:cs typeface="Arial"/>
              </a:rPr>
              <a:t> </a:t>
            </a:r>
            <a:r>
              <a:rPr sz="1150" dirty="0">
                <a:solidFill>
                  <a:srgbClr val="CACACA"/>
                </a:solidFill>
                <a:latin typeface="Arial"/>
                <a:cs typeface="Arial"/>
              </a:rPr>
              <a:t>the</a:t>
            </a:r>
            <a:r>
              <a:rPr sz="1150" spc="-15" dirty="0">
                <a:solidFill>
                  <a:srgbClr val="CACACA"/>
                </a:solidFill>
                <a:latin typeface="Arial"/>
                <a:cs typeface="Arial"/>
              </a:rPr>
              <a:t> </a:t>
            </a:r>
            <a:r>
              <a:rPr sz="1150" dirty="0">
                <a:solidFill>
                  <a:srgbClr val="CACACA"/>
                </a:solidFill>
                <a:latin typeface="Arial"/>
                <a:cs typeface="Arial"/>
              </a:rPr>
              <a:t>Project</a:t>
            </a:r>
            <a:r>
              <a:rPr sz="1150" spc="-20" dirty="0">
                <a:solidFill>
                  <a:srgbClr val="CACACA"/>
                </a:solidFill>
                <a:latin typeface="Arial"/>
                <a:cs typeface="Arial"/>
              </a:rPr>
              <a:t> </a:t>
            </a:r>
            <a:r>
              <a:rPr sz="1150" dirty="0">
                <a:solidFill>
                  <a:srgbClr val="CACACA"/>
                </a:solidFill>
                <a:latin typeface="Arial"/>
                <a:cs typeface="Arial"/>
              </a:rPr>
              <a:t>ID</a:t>
            </a:r>
            <a:r>
              <a:rPr sz="1150" spc="-15" dirty="0">
                <a:solidFill>
                  <a:srgbClr val="CACACA"/>
                </a:solidFill>
                <a:latin typeface="Arial"/>
                <a:cs typeface="Arial"/>
              </a:rPr>
              <a:t> </a:t>
            </a:r>
            <a:r>
              <a:rPr sz="1150" dirty="0">
                <a:solidFill>
                  <a:srgbClr val="CACACA"/>
                </a:solidFill>
                <a:latin typeface="Arial"/>
                <a:cs typeface="Arial"/>
              </a:rPr>
              <a:t>to</a:t>
            </a:r>
            <a:r>
              <a:rPr sz="1150" spc="-15" dirty="0">
                <a:solidFill>
                  <a:srgbClr val="CACACA"/>
                </a:solidFill>
                <a:latin typeface="Arial"/>
                <a:cs typeface="Arial"/>
              </a:rPr>
              <a:t> </a:t>
            </a:r>
            <a:r>
              <a:rPr sz="1150" dirty="0">
                <a:solidFill>
                  <a:srgbClr val="CACACA"/>
                </a:solidFill>
                <a:latin typeface="Arial"/>
                <a:cs typeface="Arial"/>
              </a:rPr>
              <a:t>match</a:t>
            </a:r>
            <a:r>
              <a:rPr sz="1150" spc="-20" dirty="0">
                <a:solidFill>
                  <a:srgbClr val="CACACA"/>
                </a:solidFill>
                <a:latin typeface="Arial"/>
                <a:cs typeface="Arial"/>
              </a:rPr>
              <a:t> </a:t>
            </a:r>
            <a:r>
              <a:rPr sz="1150" dirty="0">
                <a:solidFill>
                  <a:srgbClr val="CACACA"/>
                </a:solidFill>
                <a:latin typeface="Arial"/>
                <a:cs typeface="Arial"/>
              </a:rPr>
              <a:t>the</a:t>
            </a:r>
            <a:r>
              <a:rPr sz="1150" spc="-15" dirty="0">
                <a:solidFill>
                  <a:srgbClr val="CACACA"/>
                </a:solidFill>
                <a:latin typeface="Arial"/>
                <a:cs typeface="Arial"/>
              </a:rPr>
              <a:t> </a:t>
            </a:r>
            <a:r>
              <a:rPr sz="1150" dirty="0">
                <a:solidFill>
                  <a:srgbClr val="CACACA"/>
                </a:solidFill>
                <a:latin typeface="Arial"/>
                <a:cs typeface="Arial"/>
              </a:rPr>
              <a:t>one</a:t>
            </a:r>
            <a:r>
              <a:rPr sz="1150" spc="-20" dirty="0">
                <a:solidFill>
                  <a:srgbClr val="CACACA"/>
                </a:solidFill>
                <a:latin typeface="Arial"/>
                <a:cs typeface="Arial"/>
              </a:rPr>
              <a:t> </a:t>
            </a:r>
            <a:r>
              <a:rPr sz="1150" dirty="0">
                <a:solidFill>
                  <a:srgbClr val="CACACA"/>
                </a:solidFill>
                <a:latin typeface="Arial"/>
                <a:cs typeface="Arial"/>
              </a:rPr>
              <a:t>issued</a:t>
            </a:r>
            <a:r>
              <a:rPr sz="1150" spc="-15" dirty="0">
                <a:solidFill>
                  <a:srgbClr val="CACACA"/>
                </a:solidFill>
                <a:latin typeface="Arial"/>
                <a:cs typeface="Arial"/>
              </a:rPr>
              <a:t> </a:t>
            </a:r>
            <a:r>
              <a:rPr sz="1150" dirty="0">
                <a:solidFill>
                  <a:srgbClr val="CACACA"/>
                </a:solidFill>
                <a:latin typeface="Arial"/>
                <a:cs typeface="Arial"/>
              </a:rPr>
              <a:t>to</a:t>
            </a:r>
            <a:r>
              <a:rPr sz="1150" spc="-15" dirty="0">
                <a:solidFill>
                  <a:srgbClr val="CACACA"/>
                </a:solidFill>
                <a:latin typeface="Arial"/>
                <a:cs typeface="Arial"/>
              </a:rPr>
              <a:t> </a:t>
            </a:r>
            <a:r>
              <a:rPr lang="en-US" sz="1150" dirty="0">
                <a:solidFill>
                  <a:srgbClr val="CACACA"/>
                </a:solidFill>
                <a:latin typeface="Arial"/>
                <a:cs typeface="Arial"/>
              </a:rPr>
              <a:t>you for this project</a:t>
            </a:r>
            <a:r>
              <a:rPr sz="1150" spc="-10" dirty="0">
                <a:solidFill>
                  <a:srgbClr val="CACACA"/>
                </a:solidFill>
                <a:latin typeface="Arial"/>
                <a:cs typeface="Arial"/>
              </a:rPr>
              <a:t>.</a:t>
            </a:r>
            <a:r>
              <a:rPr sz="1150" spc="-35" dirty="0">
                <a:solidFill>
                  <a:srgbClr val="CACACA"/>
                </a:solidFill>
                <a:latin typeface="Arial"/>
                <a:cs typeface="Arial"/>
              </a:rPr>
              <a:t> </a:t>
            </a:r>
            <a:endParaRPr lang="en-US" sz="1150" spc="-20" dirty="0">
              <a:solidFill>
                <a:srgbClr val="CACACA"/>
              </a:solidFill>
              <a:latin typeface="Arial"/>
              <a:cs typeface="Arial"/>
            </a:endParaRPr>
          </a:p>
          <a:p>
            <a:pPr marL="12700">
              <a:lnSpc>
                <a:spcPct val="100000"/>
              </a:lnSpc>
              <a:spcBef>
                <a:spcPts val="390"/>
              </a:spcBef>
            </a:pPr>
            <a:endParaRPr lang="en-US" sz="1150" spc="-20" dirty="0">
              <a:solidFill>
                <a:srgbClr val="CACACA"/>
              </a:solidFill>
              <a:latin typeface="Arial"/>
              <a:cs typeface="Arial"/>
            </a:endParaRPr>
          </a:p>
          <a:p>
            <a:pPr marL="12700">
              <a:spcBef>
                <a:spcPts val="105"/>
              </a:spcBef>
            </a:pPr>
            <a:r>
              <a:rPr lang="en-US" sz="1150" dirty="0">
                <a:solidFill>
                  <a:srgbClr val="CACACA"/>
                </a:solidFill>
                <a:latin typeface="Arial"/>
                <a:cs typeface="Arial"/>
              </a:rPr>
              <a:t>If you are issued “NC-08” for this project, you replace ZZ-00 with NC-08. Alternatively, if you are issued P-04, you would replace ZZ-00 with P-04.</a:t>
            </a:r>
          </a:p>
          <a:p>
            <a:pPr marL="12700">
              <a:spcBef>
                <a:spcPts val="105"/>
              </a:spcBef>
            </a:pPr>
            <a:r>
              <a:rPr lang="en-US" sz="1150" u="sng" dirty="0">
                <a:solidFill>
                  <a:srgbClr val="CACACA"/>
                </a:solidFill>
                <a:latin typeface="Arial"/>
                <a:cs typeface="Arial"/>
              </a:rPr>
              <a:t>This project letter/number scheme is the ONLY identifier in the submission. Do not include an information slide that has identifiable information in it.</a:t>
            </a:r>
          </a:p>
          <a:p>
            <a:pPr marL="12700">
              <a:spcBef>
                <a:spcPts val="105"/>
              </a:spcBef>
            </a:pPr>
            <a:endParaRPr lang="en-US" sz="1150" dirty="0">
              <a:solidFill>
                <a:srgbClr val="CACACA"/>
              </a:solidFill>
              <a:latin typeface="Arial"/>
              <a:cs typeface="Arial"/>
            </a:endParaRPr>
          </a:p>
          <a:p>
            <a:pPr marL="12700">
              <a:spcBef>
                <a:spcPts val="550"/>
              </a:spcBef>
            </a:pPr>
            <a:r>
              <a:rPr lang="en-US" sz="1300" b="1" u="sng" dirty="0">
                <a:solidFill>
                  <a:srgbClr val="FFFFFF"/>
                </a:solidFill>
                <a:uFill>
                  <a:solidFill>
                    <a:srgbClr val="FFFFFF"/>
                  </a:solidFill>
                </a:uFill>
                <a:latin typeface="Arial"/>
                <a:cs typeface="Arial"/>
              </a:rPr>
              <a:t>Slide Numbering</a:t>
            </a:r>
          </a:p>
          <a:p>
            <a:pPr marL="12700">
              <a:lnSpc>
                <a:spcPct val="100000"/>
              </a:lnSpc>
              <a:spcBef>
                <a:spcPts val="390"/>
              </a:spcBef>
            </a:pPr>
            <a:r>
              <a:rPr lang="en-US" altLang="en-US" sz="1150" dirty="0">
                <a:solidFill>
                  <a:srgbClr val="CACACA"/>
                </a:solidFill>
                <a:latin typeface="Arial"/>
                <a:cs typeface="Arial"/>
                <a:sym typeface="Helvetica" panose="020B0604020202020204" pitchFamily="34" charset="0"/>
              </a:rPr>
              <a:t>Number additional slides as necessary: </a:t>
            </a:r>
            <a:r>
              <a:rPr lang="en-US" sz="1150" dirty="0">
                <a:solidFill>
                  <a:srgbClr val="CACACA"/>
                </a:solidFill>
                <a:latin typeface="Arial"/>
                <a:cs typeface="Arial"/>
              </a:rPr>
              <a:t>ZZ-00</a:t>
            </a:r>
            <a:r>
              <a:rPr lang="en-US" altLang="en-US" sz="1150" dirty="0">
                <a:solidFill>
                  <a:srgbClr val="CACACA"/>
                </a:solidFill>
                <a:latin typeface="Arial"/>
                <a:cs typeface="Arial"/>
                <a:sym typeface="Helvetica" panose="020B0604020202020204" pitchFamily="34" charset="0"/>
              </a:rPr>
              <a:t>.03, </a:t>
            </a:r>
            <a:r>
              <a:rPr lang="en-US" sz="1150" dirty="0">
                <a:solidFill>
                  <a:srgbClr val="CACACA"/>
                </a:solidFill>
                <a:latin typeface="Arial"/>
                <a:cs typeface="Arial"/>
              </a:rPr>
              <a:t>ZZ-00</a:t>
            </a:r>
            <a:r>
              <a:rPr lang="en-US" altLang="en-US" sz="1150" dirty="0">
                <a:solidFill>
                  <a:srgbClr val="CACACA"/>
                </a:solidFill>
                <a:latin typeface="Arial"/>
                <a:cs typeface="Arial"/>
                <a:sym typeface="Helvetica" panose="020B0604020202020204" pitchFamily="34" charset="0"/>
              </a:rPr>
              <a:t>.04…</a:t>
            </a:r>
            <a:br>
              <a:rPr lang="en-US" altLang="en-US" sz="1150" dirty="0">
                <a:solidFill>
                  <a:srgbClr val="CACACA"/>
                </a:solidFill>
                <a:latin typeface="Arial"/>
                <a:cs typeface="Arial"/>
                <a:sym typeface="Helvetica" panose="020B0604020202020204" pitchFamily="34" charset="0"/>
              </a:rPr>
            </a:br>
            <a:r>
              <a:rPr lang="en-US" altLang="en-US" sz="1150" dirty="0">
                <a:solidFill>
                  <a:srgbClr val="CACACA"/>
                </a:solidFill>
                <a:latin typeface="Arial"/>
                <a:cs typeface="Arial"/>
                <a:sym typeface="Helvetica" panose="020B0604020202020204" pitchFamily="34" charset="0"/>
              </a:rPr>
              <a:t>Maximum of 15 slides. </a:t>
            </a:r>
          </a:p>
          <a:p>
            <a:pPr marL="12700">
              <a:spcBef>
                <a:spcPts val="105"/>
              </a:spcBef>
            </a:pPr>
            <a:endParaRPr lang="en-US" sz="1150" dirty="0">
              <a:solidFill>
                <a:srgbClr val="CACACA"/>
              </a:solidFill>
              <a:latin typeface="Arial"/>
              <a:cs typeface="Arial"/>
            </a:endParaRPr>
          </a:p>
          <a:p>
            <a:pPr marL="12700">
              <a:spcBef>
                <a:spcPts val="550"/>
              </a:spcBef>
            </a:pPr>
            <a:r>
              <a:rPr lang="en-US" sz="1300" b="1" u="sng" dirty="0">
                <a:solidFill>
                  <a:srgbClr val="FFFFFF"/>
                </a:solidFill>
                <a:uFill>
                  <a:solidFill>
                    <a:srgbClr val="FFFFFF"/>
                  </a:solidFill>
                </a:uFill>
                <a:latin typeface="Arial"/>
                <a:cs typeface="Arial"/>
              </a:rPr>
              <a:t>Slide Formatting</a:t>
            </a:r>
          </a:p>
          <a:p>
            <a:pPr marL="12700">
              <a:spcBef>
                <a:spcPts val="105"/>
              </a:spcBef>
            </a:pPr>
            <a:r>
              <a:rPr lang="en-US" sz="1150" dirty="0">
                <a:solidFill>
                  <a:srgbClr val="CACACA"/>
                </a:solidFill>
                <a:latin typeface="Arial"/>
                <a:cs typeface="Arial"/>
              </a:rPr>
              <a:t>General organization, formatting and colors are left to the submitter.</a:t>
            </a:r>
          </a:p>
          <a:p>
            <a:pPr marL="12700">
              <a:spcBef>
                <a:spcPts val="105"/>
              </a:spcBef>
            </a:pPr>
            <a:endParaRPr lang="en-US" sz="1150" dirty="0">
              <a:solidFill>
                <a:srgbClr val="CACACA"/>
              </a:solidFill>
              <a:latin typeface="Arial"/>
              <a:cs typeface="Arial"/>
            </a:endParaRPr>
          </a:p>
          <a:p>
            <a:pPr marL="12700">
              <a:spcBef>
                <a:spcPts val="105"/>
              </a:spcBef>
            </a:pPr>
            <a:r>
              <a:rPr lang="en-US" sz="1150" i="1" dirty="0">
                <a:solidFill>
                  <a:srgbClr val="CACACA"/>
                </a:solidFill>
                <a:latin typeface="Arial"/>
                <a:cs typeface="Arial"/>
              </a:rPr>
              <a:t>Ensure that the slide identifier and number are always visible and located as shown above.</a:t>
            </a:r>
          </a:p>
          <a:p>
            <a:pPr marL="12700">
              <a:spcBef>
                <a:spcPts val="105"/>
              </a:spcBef>
            </a:pPr>
            <a:endParaRPr lang="en-US" sz="1150" dirty="0">
              <a:solidFill>
                <a:srgbClr val="CACACA"/>
              </a:solidFill>
              <a:latin typeface="Arial"/>
              <a:cs typeface="Arial"/>
            </a:endParaRPr>
          </a:p>
          <a:p>
            <a:pPr marL="12700">
              <a:spcBef>
                <a:spcPts val="550"/>
              </a:spcBef>
            </a:pPr>
            <a:r>
              <a:rPr lang="en-US" sz="1300" b="1" u="sng" dirty="0">
                <a:solidFill>
                  <a:srgbClr val="FFFFFF"/>
                </a:solidFill>
                <a:uFill>
                  <a:solidFill>
                    <a:srgbClr val="FFFFFF"/>
                  </a:solidFill>
                </a:uFill>
                <a:latin typeface="Arial"/>
                <a:cs typeface="Arial"/>
              </a:rPr>
              <a:t>AIA Framework for Design Excellence (F4DE)</a:t>
            </a:r>
          </a:p>
          <a:p>
            <a:pPr marL="12700">
              <a:spcBef>
                <a:spcPts val="105"/>
              </a:spcBef>
            </a:pPr>
            <a:r>
              <a:rPr lang="en-US" sz="1150" dirty="0">
                <a:solidFill>
                  <a:srgbClr val="CACACA"/>
                </a:solidFill>
                <a:latin typeface="Arial"/>
                <a:cs typeface="Arial"/>
              </a:rPr>
              <a:t>In alignment with the evolving landscape of architectural design, the AIA Tennessee Design Awards Program now encourages submissions that reflect the principles outlined in the AIA’s Framework for Design Excellence (F4DE). While not mandatory, applicants are invited to highlight how their projects align with the F4DE, fostering a deeper dialogue around design innovation and sustainability.</a:t>
            </a:r>
          </a:p>
          <a:p>
            <a:pPr marL="12700">
              <a:spcBef>
                <a:spcPts val="105"/>
              </a:spcBef>
            </a:pPr>
            <a:endParaRPr lang="en-US" sz="1150" dirty="0">
              <a:solidFill>
                <a:srgbClr val="CACACA"/>
              </a:solidFill>
              <a:latin typeface="Arial"/>
              <a:cs typeface="Arial"/>
            </a:endParaRPr>
          </a:p>
          <a:p>
            <a:pPr marL="12700">
              <a:spcBef>
                <a:spcPts val="105"/>
              </a:spcBef>
            </a:pPr>
            <a:r>
              <a:rPr lang="en-US" sz="1150" dirty="0">
                <a:solidFill>
                  <a:srgbClr val="CACACA"/>
                </a:solidFill>
                <a:latin typeface="Arial"/>
                <a:cs typeface="Arial"/>
              </a:rPr>
              <a:t>Firms are encouraged to select up to three Frameworks that closely align with their projects’ design strategies. Jurors will expect these strategies to be incorporated into the design narratives and graphics, as</a:t>
            </a:r>
          </a:p>
          <a:p>
            <a:pPr marL="12700">
              <a:spcBef>
                <a:spcPts val="105"/>
              </a:spcBef>
            </a:pPr>
            <a:r>
              <a:rPr lang="en-US" sz="1150" dirty="0">
                <a:solidFill>
                  <a:srgbClr val="CACACA"/>
                </a:solidFill>
                <a:latin typeface="Arial"/>
                <a:cs typeface="Arial"/>
              </a:rPr>
              <a:t>appropriate. No separate spreadsheets or essays are required.</a:t>
            </a:r>
          </a:p>
          <a:p>
            <a:pPr marL="12700">
              <a:spcBef>
                <a:spcPts val="105"/>
              </a:spcBef>
            </a:pPr>
            <a:endParaRPr lang="en-US" sz="1150" dirty="0">
              <a:solidFill>
                <a:srgbClr val="CACACA"/>
              </a:solidFill>
              <a:latin typeface="Arial"/>
              <a:cs typeface="Arial"/>
            </a:endParaRPr>
          </a:p>
          <a:p>
            <a:pPr marL="12700" marR="5080">
              <a:lnSpc>
                <a:spcPct val="104099"/>
              </a:lnSpc>
              <a:spcBef>
                <a:spcPts val="375"/>
              </a:spcBef>
            </a:pPr>
            <a:r>
              <a:rPr lang="en-US" sz="1200" dirty="0">
                <a:solidFill>
                  <a:srgbClr val="CACACA"/>
                </a:solidFill>
                <a:latin typeface="Arial"/>
                <a:cs typeface="Arial"/>
              </a:rPr>
              <a:t>To</a:t>
            </a:r>
            <a:r>
              <a:rPr lang="en-US" sz="1200" spc="110" dirty="0">
                <a:solidFill>
                  <a:srgbClr val="CACACA"/>
                </a:solidFill>
                <a:latin typeface="Arial"/>
                <a:cs typeface="Arial"/>
              </a:rPr>
              <a:t> </a:t>
            </a:r>
            <a:r>
              <a:rPr lang="en-US" sz="1200" b="1" dirty="0">
                <a:solidFill>
                  <a:srgbClr val="FFFFFF"/>
                </a:solidFill>
                <a:latin typeface="Arial"/>
                <a:cs typeface="Arial"/>
              </a:rPr>
              <a:t>HIGHLIGHT</a:t>
            </a:r>
            <a:r>
              <a:rPr lang="en-US" sz="1200" b="1" spc="100" dirty="0">
                <a:solidFill>
                  <a:srgbClr val="FFFFFF"/>
                </a:solidFill>
                <a:latin typeface="Arial"/>
                <a:cs typeface="Arial"/>
              </a:rPr>
              <a:t> </a:t>
            </a:r>
            <a:r>
              <a:rPr lang="en-US" sz="1200" dirty="0">
                <a:solidFill>
                  <a:srgbClr val="CACACA"/>
                </a:solidFill>
                <a:latin typeface="Arial"/>
                <a:cs typeface="Arial"/>
              </a:rPr>
              <a:t>the</a:t>
            </a:r>
            <a:r>
              <a:rPr lang="en-US" sz="1200" spc="110" dirty="0">
                <a:solidFill>
                  <a:srgbClr val="CACACA"/>
                </a:solidFill>
                <a:latin typeface="Arial"/>
                <a:cs typeface="Arial"/>
              </a:rPr>
              <a:t> </a:t>
            </a:r>
            <a:r>
              <a:rPr lang="en-US" sz="1200" dirty="0">
                <a:solidFill>
                  <a:srgbClr val="CACACA"/>
                </a:solidFill>
                <a:latin typeface="Arial"/>
                <a:cs typeface="Arial"/>
              </a:rPr>
              <a:t>selected</a:t>
            </a:r>
            <a:r>
              <a:rPr lang="en-US" sz="1200" spc="110" dirty="0">
                <a:solidFill>
                  <a:srgbClr val="CACACA"/>
                </a:solidFill>
                <a:latin typeface="Arial"/>
                <a:cs typeface="Arial"/>
              </a:rPr>
              <a:t> </a:t>
            </a:r>
            <a:r>
              <a:rPr lang="en-US" sz="1200" dirty="0">
                <a:solidFill>
                  <a:srgbClr val="CACACA"/>
                </a:solidFill>
                <a:latin typeface="Arial"/>
                <a:cs typeface="Arial"/>
              </a:rPr>
              <a:t>Frameworks</a:t>
            </a:r>
            <a:r>
              <a:rPr lang="en-US" sz="1200" spc="110" dirty="0">
                <a:solidFill>
                  <a:srgbClr val="CACACA"/>
                </a:solidFill>
                <a:latin typeface="Arial"/>
                <a:cs typeface="Arial"/>
              </a:rPr>
              <a:t> </a:t>
            </a:r>
            <a:r>
              <a:rPr lang="en-US" sz="1200" spc="-10" dirty="0">
                <a:solidFill>
                  <a:srgbClr val="CACACA"/>
                </a:solidFill>
                <a:latin typeface="Arial"/>
                <a:cs typeface="Arial"/>
              </a:rPr>
              <a:t>delete the unwanted </a:t>
            </a:r>
            <a:r>
              <a:rPr lang="en-US" sz="1200" spc="-10" dirty="0">
                <a:solidFill>
                  <a:schemeClr val="bg1"/>
                </a:solidFill>
                <a:latin typeface="Arial"/>
                <a:cs typeface="Arial"/>
              </a:rPr>
              <a:t>White</a:t>
            </a:r>
            <a:r>
              <a:rPr lang="en-US" sz="1200" spc="-10" dirty="0">
                <a:solidFill>
                  <a:srgbClr val="CACACA"/>
                </a:solidFill>
                <a:latin typeface="Arial"/>
                <a:cs typeface="Arial"/>
              </a:rPr>
              <a:t> icons</a:t>
            </a:r>
            <a:r>
              <a:rPr lang="en-US" sz="1200" dirty="0">
                <a:solidFill>
                  <a:srgbClr val="CACACA"/>
                </a:solidFill>
                <a:latin typeface="Arial"/>
                <a:cs typeface="Arial"/>
              </a:rPr>
              <a:t>.</a:t>
            </a:r>
            <a:r>
              <a:rPr lang="en-US" sz="1200" spc="80" dirty="0">
                <a:solidFill>
                  <a:srgbClr val="CACACA"/>
                </a:solidFill>
                <a:latin typeface="Arial"/>
                <a:cs typeface="Arial"/>
              </a:rPr>
              <a:t> </a:t>
            </a:r>
            <a:r>
              <a:rPr lang="en-US" sz="1200" dirty="0">
                <a:solidFill>
                  <a:srgbClr val="CACACA"/>
                </a:solidFill>
                <a:latin typeface="Arial"/>
                <a:cs typeface="Arial"/>
              </a:rPr>
              <a:t>The</a:t>
            </a:r>
            <a:r>
              <a:rPr lang="en-US" sz="1200" spc="100" dirty="0">
                <a:solidFill>
                  <a:srgbClr val="CACACA"/>
                </a:solidFill>
                <a:latin typeface="Arial"/>
                <a:cs typeface="Arial"/>
              </a:rPr>
              <a:t> G</a:t>
            </a:r>
            <a:r>
              <a:rPr lang="en-US" sz="1200" dirty="0">
                <a:solidFill>
                  <a:srgbClr val="CACACA"/>
                </a:solidFill>
                <a:latin typeface="Arial"/>
                <a:cs typeface="Arial"/>
              </a:rPr>
              <a:t>rey icons are locked and should</a:t>
            </a:r>
            <a:r>
              <a:rPr lang="en-US" sz="1200" spc="100" dirty="0">
                <a:solidFill>
                  <a:srgbClr val="CACACA"/>
                </a:solidFill>
                <a:latin typeface="Arial"/>
                <a:cs typeface="Arial"/>
              </a:rPr>
              <a:t> </a:t>
            </a:r>
            <a:r>
              <a:rPr lang="en-US" sz="1200" dirty="0">
                <a:solidFill>
                  <a:srgbClr val="CACACA"/>
                </a:solidFill>
                <a:latin typeface="Arial"/>
                <a:cs typeface="Arial"/>
              </a:rPr>
              <a:t>remain</a:t>
            </a:r>
            <a:r>
              <a:rPr lang="en-US" sz="1200" spc="100" dirty="0">
                <a:solidFill>
                  <a:srgbClr val="CACACA"/>
                </a:solidFill>
                <a:latin typeface="Arial"/>
                <a:cs typeface="Arial"/>
              </a:rPr>
              <a:t>.</a:t>
            </a:r>
            <a:endParaRPr lang="en-US" sz="1200" dirty="0">
              <a:latin typeface="Arial"/>
              <a:cs typeface="Arial"/>
            </a:endParaRPr>
          </a:p>
          <a:p>
            <a:pPr marL="12700">
              <a:lnSpc>
                <a:spcPct val="100000"/>
              </a:lnSpc>
              <a:spcBef>
                <a:spcPts val="390"/>
              </a:spcBef>
            </a:pPr>
            <a:endParaRPr sz="1150" dirty="0">
              <a:latin typeface="Arial"/>
              <a:cs typeface="Arial"/>
            </a:endParaRPr>
          </a:p>
        </p:txBody>
      </p:sp>
      <p:sp>
        <p:nvSpPr>
          <p:cNvPr id="83" name="object 83"/>
          <p:cNvSpPr txBox="1"/>
          <p:nvPr userDrawn="1"/>
        </p:nvSpPr>
        <p:spPr>
          <a:xfrm>
            <a:off x="16206297" y="2362366"/>
            <a:ext cx="2957830" cy="246862"/>
          </a:xfrm>
          <a:prstGeom prst="rect">
            <a:avLst/>
          </a:prstGeom>
        </p:spPr>
        <p:txBody>
          <a:bodyPr vert="horz" wrap="square" lIns="0" tIns="69215" rIns="0" bIns="0" rtlCol="0">
            <a:spAutoFit/>
          </a:bodyPr>
          <a:lstStyle/>
          <a:p>
            <a:pPr marL="12700">
              <a:lnSpc>
                <a:spcPct val="100000"/>
              </a:lnSpc>
              <a:spcBef>
                <a:spcPts val="545"/>
              </a:spcBef>
            </a:pPr>
            <a:r>
              <a:rPr sz="1150" b="1" dirty="0">
                <a:solidFill>
                  <a:srgbClr val="FFFFFF"/>
                </a:solidFill>
                <a:latin typeface="Arial"/>
                <a:cs typeface="Arial"/>
              </a:rPr>
              <a:t>Project </a:t>
            </a:r>
            <a:r>
              <a:rPr sz="1150" b="1" spc="-25" dirty="0">
                <a:solidFill>
                  <a:srgbClr val="FFFFFF"/>
                </a:solidFill>
                <a:latin typeface="Arial"/>
                <a:cs typeface="Arial"/>
              </a:rPr>
              <a:t>ID</a:t>
            </a:r>
            <a:endParaRPr sz="1150" dirty="0">
              <a:latin typeface="Arial"/>
              <a:cs typeface="Arial"/>
            </a:endParaRPr>
          </a:p>
        </p:txBody>
      </p:sp>
      <p:sp>
        <p:nvSpPr>
          <p:cNvPr id="84" name="object 84"/>
          <p:cNvSpPr/>
          <p:nvPr userDrawn="1"/>
        </p:nvSpPr>
        <p:spPr>
          <a:xfrm>
            <a:off x="16146104" y="1225094"/>
            <a:ext cx="154345" cy="1351784"/>
          </a:xfrm>
          <a:custGeom>
            <a:avLst/>
            <a:gdLst/>
            <a:ahLst/>
            <a:cxnLst/>
            <a:rect l="l" t="t" r="r" b="b"/>
            <a:pathLst>
              <a:path h="1727835">
                <a:moveTo>
                  <a:pt x="0" y="0"/>
                </a:moveTo>
                <a:lnTo>
                  <a:pt x="0" y="1727696"/>
                </a:lnTo>
              </a:path>
            </a:pathLst>
          </a:custGeom>
          <a:ln w="10470">
            <a:solidFill>
              <a:srgbClr val="FFFFFF"/>
            </a:solidFill>
          </a:ln>
        </p:spPr>
        <p:txBody>
          <a:bodyPr wrap="square" lIns="0" tIns="0" rIns="0" bIns="0" rtlCol="0"/>
          <a:lstStyle/>
          <a:p>
            <a:endParaRPr/>
          </a:p>
        </p:txBody>
      </p:sp>
      <p:sp>
        <p:nvSpPr>
          <p:cNvPr id="85" name="object 85"/>
          <p:cNvSpPr txBox="1"/>
          <p:nvPr userDrawn="1"/>
        </p:nvSpPr>
        <p:spPr>
          <a:xfrm>
            <a:off x="17170023" y="1369213"/>
            <a:ext cx="970280" cy="246862"/>
          </a:xfrm>
          <a:prstGeom prst="rect">
            <a:avLst/>
          </a:prstGeom>
        </p:spPr>
        <p:txBody>
          <a:bodyPr vert="horz" wrap="square" lIns="0" tIns="69215" rIns="0" bIns="0" rtlCol="0">
            <a:spAutoFit/>
          </a:bodyPr>
          <a:lstStyle/>
          <a:p>
            <a:pPr marL="12700">
              <a:lnSpc>
                <a:spcPct val="100000"/>
              </a:lnSpc>
              <a:spcBef>
                <a:spcPts val="545"/>
              </a:spcBef>
            </a:pPr>
            <a:r>
              <a:rPr sz="1150" b="1" dirty="0">
                <a:solidFill>
                  <a:srgbClr val="FFFFFF"/>
                </a:solidFill>
                <a:latin typeface="Arial"/>
                <a:cs typeface="Arial"/>
              </a:rPr>
              <a:t>Slide</a:t>
            </a:r>
            <a:r>
              <a:rPr sz="1150" b="1" spc="-20" dirty="0">
                <a:solidFill>
                  <a:srgbClr val="FFFFFF"/>
                </a:solidFill>
                <a:latin typeface="Arial"/>
                <a:cs typeface="Arial"/>
              </a:rPr>
              <a:t> </a:t>
            </a:r>
            <a:r>
              <a:rPr sz="1150" b="1" spc="-10" dirty="0">
                <a:solidFill>
                  <a:srgbClr val="FFFFFF"/>
                </a:solidFill>
                <a:latin typeface="Arial"/>
                <a:cs typeface="Arial"/>
              </a:rPr>
              <a:t>Number</a:t>
            </a:r>
            <a:endParaRPr sz="1150" dirty="0">
              <a:latin typeface="Arial"/>
              <a:cs typeface="Arial"/>
            </a:endParaRPr>
          </a:p>
        </p:txBody>
      </p:sp>
      <p:sp>
        <p:nvSpPr>
          <p:cNvPr id="86" name="object 86"/>
          <p:cNvSpPr/>
          <p:nvPr userDrawn="1"/>
        </p:nvSpPr>
        <p:spPr>
          <a:xfrm>
            <a:off x="17109426" y="1225093"/>
            <a:ext cx="181624" cy="357987"/>
          </a:xfrm>
          <a:custGeom>
            <a:avLst/>
            <a:gdLst/>
            <a:ahLst/>
            <a:cxnLst/>
            <a:rect l="l" t="t" r="r" b="b"/>
            <a:pathLst>
              <a:path h="534035">
                <a:moveTo>
                  <a:pt x="0" y="0"/>
                </a:moveTo>
                <a:lnTo>
                  <a:pt x="0" y="534015"/>
                </a:lnTo>
              </a:path>
            </a:pathLst>
          </a:custGeom>
          <a:ln w="10470">
            <a:solidFill>
              <a:srgbClr val="FFFFFF"/>
            </a:solidFill>
          </a:ln>
        </p:spPr>
        <p:txBody>
          <a:bodyPr wrap="square" lIns="0" tIns="0" rIns="0" bIns="0" rtlCol="0"/>
          <a:lstStyle/>
          <a:p>
            <a:endParaRPr/>
          </a:p>
        </p:txBody>
      </p:sp>
      <p:sp>
        <p:nvSpPr>
          <p:cNvPr id="88" name="object 88"/>
          <p:cNvSpPr txBox="1"/>
          <p:nvPr userDrawn="1"/>
        </p:nvSpPr>
        <p:spPr>
          <a:xfrm>
            <a:off x="16206297" y="9775752"/>
            <a:ext cx="2810510" cy="744050"/>
          </a:xfrm>
          <a:prstGeom prst="rect">
            <a:avLst/>
          </a:prstGeom>
        </p:spPr>
        <p:txBody>
          <a:bodyPr vert="horz" wrap="square" lIns="0" tIns="69215" rIns="0" bIns="0" rtlCol="0">
            <a:spAutoFit/>
          </a:bodyPr>
          <a:lstStyle/>
          <a:p>
            <a:pPr marL="12700">
              <a:lnSpc>
                <a:spcPct val="100000"/>
              </a:lnSpc>
              <a:spcBef>
                <a:spcPts val="545"/>
              </a:spcBef>
            </a:pPr>
            <a:r>
              <a:rPr sz="1150" b="1" dirty="0">
                <a:solidFill>
                  <a:srgbClr val="FFFFFF"/>
                </a:solidFill>
                <a:latin typeface="Arial"/>
                <a:cs typeface="Arial"/>
              </a:rPr>
              <a:t>Framework</a:t>
            </a:r>
            <a:r>
              <a:rPr sz="1150" b="1" spc="-20" dirty="0">
                <a:solidFill>
                  <a:srgbClr val="FFFFFF"/>
                </a:solidFill>
                <a:latin typeface="Arial"/>
                <a:cs typeface="Arial"/>
              </a:rPr>
              <a:t> </a:t>
            </a:r>
            <a:r>
              <a:rPr sz="1150" b="1" dirty="0">
                <a:solidFill>
                  <a:srgbClr val="FFFFFF"/>
                </a:solidFill>
                <a:latin typeface="Arial"/>
                <a:cs typeface="Arial"/>
              </a:rPr>
              <a:t>For</a:t>
            </a:r>
            <a:r>
              <a:rPr sz="1150" b="1" spc="-15" dirty="0">
                <a:solidFill>
                  <a:srgbClr val="FFFFFF"/>
                </a:solidFill>
                <a:latin typeface="Arial"/>
                <a:cs typeface="Arial"/>
              </a:rPr>
              <a:t> </a:t>
            </a:r>
            <a:r>
              <a:rPr sz="1150" b="1" dirty="0">
                <a:solidFill>
                  <a:srgbClr val="FFFFFF"/>
                </a:solidFill>
                <a:latin typeface="Arial"/>
                <a:cs typeface="Arial"/>
              </a:rPr>
              <a:t>Design</a:t>
            </a:r>
            <a:r>
              <a:rPr sz="1150" b="1" spc="-15" dirty="0">
                <a:solidFill>
                  <a:srgbClr val="FFFFFF"/>
                </a:solidFill>
                <a:latin typeface="Arial"/>
                <a:cs typeface="Arial"/>
              </a:rPr>
              <a:t> </a:t>
            </a:r>
            <a:r>
              <a:rPr sz="1150" b="1" spc="-10" dirty="0">
                <a:solidFill>
                  <a:srgbClr val="FFFFFF"/>
                </a:solidFill>
                <a:latin typeface="Arial"/>
                <a:cs typeface="Arial"/>
              </a:rPr>
              <a:t>Excellence</a:t>
            </a:r>
            <a:endParaRPr sz="1150" dirty="0">
              <a:latin typeface="Arial"/>
              <a:cs typeface="Arial"/>
            </a:endParaRPr>
          </a:p>
          <a:p>
            <a:pPr marL="12700" marR="5080">
              <a:lnSpc>
                <a:spcPct val="104099"/>
              </a:lnSpc>
              <a:spcBef>
                <a:spcPts val="375"/>
              </a:spcBef>
            </a:pPr>
            <a:r>
              <a:rPr sz="950" dirty="0">
                <a:solidFill>
                  <a:srgbClr val="CACACA"/>
                </a:solidFill>
                <a:latin typeface="Arial"/>
                <a:cs typeface="Arial"/>
              </a:rPr>
              <a:t>To</a:t>
            </a:r>
            <a:r>
              <a:rPr sz="950" spc="110" dirty="0">
                <a:solidFill>
                  <a:srgbClr val="CACACA"/>
                </a:solidFill>
                <a:latin typeface="Arial"/>
                <a:cs typeface="Arial"/>
              </a:rPr>
              <a:t> </a:t>
            </a:r>
            <a:r>
              <a:rPr sz="950" b="1" dirty="0">
                <a:solidFill>
                  <a:srgbClr val="FFFFFF"/>
                </a:solidFill>
                <a:latin typeface="Arial"/>
                <a:cs typeface="Arial"/>
              </a:rPr>
              <a:t>HIGHLIGHT</a:t>
            </a:r>
            <a:r>
              <a:rPr sz="950" b="1" spc="100" dirty="0">
                <a:solidFill>
                  <a:srgbClr val="FFFFFF"/>
                </a:solidFill>
                <a:latin typeface="Arial"/>
                <a:cs typeface="Arial"/>
              </a:rPr>
              <a:t> </a:t>
            </a:r>
            <a:r>
              <a:rPr sz="950" dirty="0">
                <a:solidFill>
                  <a:srgbClr val="CACACA"/>
                </a:solidFill>
                <a:latin typeface="Arial"/>
                <a:cs typeface="Arial"/>
              </a:rPr>
              <a:t>the</a:t>
            </a:r>
            <a:r>
              <a:rPr sz="950" spc="110" dirty="0">
                <a:solidFill>
                  <a:srgbClr val="CACACA"/>
                </a:solidFill>
                <a:latin typeface="Arial"/>
                <a:cs typeface="Arial"/>
              </a:rPr>
              <a:t> </a:t>
            </a:r>
            <a:r>
              <a:rPr sz="950" dirty="0">
                <a:solidFill>
                  <a:srgbClr val="CACACA"/>
                </a:solidFill>
                <a:latin typeface="Arial"/>
                <a:cs typeface="Arial"/>
              </a:rPr>
              <a:t>selected</a:t>
            </a:r>
            <a:r>
              <a:rPr sz="950" spc="110" dirty="0">
                <a:solidFill>
                  <a:srgbClr val="CACACA"/>
                </a:solidFill>
                <a:latin typeface="Arial"/>
                <a:cs typeface="Arial"/>
              </a:rPr>
              <a:t> </a:t>
            </a:r>
            <a:r>
              <a:rPr sz="950" dirty="0">
                <a:solidFill>
                  <a:srgbClr val="CACACA"/>
                </a:solidFill>
                <a:latin typeface="Arial"/>
                <a:cs typeface="Arial"/>
              </a:rPr>
              <a:t>Frameworks</a:t>
            </a:r>
            <a:r>
              <a:rPr sz="950" spc="110" dirty="0">
                <a:solidFill>
                  <a:srgbClr val="CACACA"/>
                </a:solidFill>
                <a:latin typeface="Arial"/>
                <a:cs typeface="Arial"/>
              </a:rPr>
              <a:t> </a:t>
            </a:r>
            <a:r>
              <a:rPr lang="en-US" sz="950" spc="-10" dirty="0">
                <a:solidFill>
                  <a:srgbClr val="CACACA"/>
                </a:solidFill>
                <a:latin typeface="Arial"/>
                <a:cs typeface="Arial"/>
              </a:rPr>
              <a:t>delete the unwanted </a:t>
            </a:r>
            <a:r>
              <a:rPr lang="en-US" sz="950" spc="-10" dirty="0">
                <a:solidFill>
                  <a:schemeClr val="bg1"/>
                </a:solidFill>
                <a:latin typeface="Arial"/>
                <a:cs typeface="Arial"/>
              </a:rPr>
              <a:t>White</a:t>
            </a:r>
            <a:r>
              <a:rPr lang="en-US" sz="950" spc="-10" dirty="0">
                <a:solidFill>
                  <a:srgbClr val="CACACA"/>
                </a:solidFill>
                <a:latin typeface="Arial"/>
                <a:cs typeface="Arial"/>
              </a:rPr>
              <a:t> icons</a:t>
            </a:r>
            <a:r>
              <a:rPr sz="950" dirty="0">
                <a:solidFill>
                  <a:srgbClr val="CACACA"/>
                </a:solidFill>
                <a:latin typeface="Arial"/>
                <a:cs typeface="Arial"/>
              </a:rPr>
              <a:t>.</a:t>
            </a:r>
            <a:r>
              <a:rPr sz="950" spc="80" dirty="0">
                <a:solidFill>
                  <a:srgbClr val="CACACA"/>
                </a:solidFill>
                <a:latin typeface="Arial"/>
                <a:cs typeface="Arial"/>
              </a:rPr>
              <a:t> </a:t>
            </a:r>
            <a:r>
              <a:rPr sz="950" dirty="0">
                <a:solidFill>
                  <a:srgbClr val="CACACA"/>
                </a:solidFill>
                <a:latin typeface="Arial"/>
                <a:cs typeface="Arial"/>
              </a:rPr>
              <a:t>The</a:t>
            </a:r>
            <a:r>
              <a:rPr sz="950" spc="100" dirty="0">
                <a:solidFill>
                  <a:srgbClr val="CACACA"/>
                </a:solidFill>
                <a:latin typeface="Arial"/>
                <a:cs typeface="Arial"/>
              </a:rPr>
              <a:t> </a:t>
            </a:r>
            <a:r>
              <a:rPr lang="en-US" sz="950" spc="100" dirty="0">
                <a:solidFill>
                  <a:srgbClr val="CACACA"/>
                </a:solidFill>
                <a:latin typeface="Arial"/>
                <a:cs typeface="Arial"/>
              </a:rPr>
              <a:t>G</a:t>
            </a:r>
            <a:r>
              <a:rPr sz="950" dirty="0">
                <a:solidFill>
                  <a:srgbClr val="CACACA"/>
                </a:solidFill>
                <a:latin typeface="Arial"/>
                <a:cs typeface="Arial"/>
              </a:rPr>
              <a:t>rey</a:t>
            </a:r>
            <a:r>
              <a:rPr lang="en-US" sz="950" dirty="0">
                <a:solidFill>
                  <a:srgbClr val="CACACA"/>
                </a:solidFill>
                <a:latin typeface="Arial"/>
                <a:cs typeface="Arial"/>
              </a:rPr>
              <a:t> icons are locked and should</a:t>
            </a:r>
            <a:r>
              <a:rPr sz="950" spc="100" dirty="0">
                <a:solidFill>
                  <a:srgbClr val="CACACA"/>
                </a:solidFill>
                <a:latin typeface="Arial"/>
                <a:cs typeface="Arial"/>
              </a:rPr>
              <a:t> </a:t>
            </a:r>
            <a:r>
              <a:rPr sz="950" dirty="0">
                <a:solidFill>
                  <a:srgbClr val="CACACA"/>
                </a:solidFill>
                <a:latin typeface="Arial"/>
                <a:cs typeface="Arial"/>
              </a:rPr>
              <a:t>remain</a:t>
            </a:r>
            <a:r>
              <a:rPr lang="en-US" sz="950" spc="100" dirty="0">
                <a:solidFill>
                  <a:srgbClr val="CACACA"/>
                </a:solidFill>
                <a:latin typeface="Arial"/>
                <a:cs typeface="Arial"/>
              </a:rPr>
              <a:t>.</a:t>
            </a:r>
            <a:endParaRPr sz="950" dirty="0">
              <a:latin typeface="Arial"/>
              <a:cs typeface="Arial"/>
            </a:endParaRPr>
          </a:p>
        </p:txBody>
      </p:sp>
      <p:sp>
        <p:nvSpPr>
          <p:cNvPr id="89" name="object 89"/>
          <p:cNvSpPr/>
          <p:nvPr userDrawn="1"/>
        </p:nvSpPr>
        <p:spPr>
          <a:xfrm>
            <a:off x="14901682" y="9954026"/>
            <a:ext cx="1239520" cy="0"/>
          </a:xfrm>
          <a:custGeom>
            <a:avLst/>
            <a:gdLst/>
            <a:ahLst/>
            <a:cxnLst/>
            <a:rect l="l" t="t" r="r" b="b"/>
            <a:pathLst>
              <a:path w="1239519">
                <a:moveTo>
                  <a:pt x="1239187" y="0"/>
                </a:moveTo>
                <a:lnTo>
                  <a:pt x="0" y="0"/>
                </a:lnTo>
              </a:path>
            </a:pathLst>
          </a:custGeom>
          <a:ln w="10470">
            <a:solidFill>
              <a:srgbClr val="FFFFFF"/>
            </a:solidFill>
          </a:ln>
        </p:spPr>
        <p:txBody>
          <a:bodyPr wrap="square" lIns="0" tIns="0" rIns="0" bIns="0" rtlCol="0"/>
          <a:lstStyle/>
          <a:p>
            <a:endParaRPr/>
          </a:p>
        </p:txBody>
      </p:sp>
      <p:sp>
        <p:nvSpPr>
          <p:cNvPr id="90" name="object 90"/>
          <p:cNvSpPr txBox="1"/>
          <p:nvPr userDrawn="1"/>
        </p:nvSpPr>
        <p:spPr>
          <a:xfrm>
            <a:off x="765367" y="766242"/>
            <a:ext cx="13892549" cy="498855"/>
          </a:xfrm>
          <a:prstGeom prst="rect">
            <a:avLst/>
          </a:prstGeom>
        </p:spPr>
        <p:txBody>
          <a:bodyPr vert="horz" wrap="square" lIns="0" tIns="69850" rIns="0" bIns="0" rtlCol="0">
            <a:spAutoFit/>
          </a:bodyPr>
          <a:lstStyle/>
          <a:p>
            <a:pPr marL="12700">
              <a:lnSpc>
                <a:spcPct val="100000"/>
              </a:lnSpc>
              <a:spcBef>
                <a:spcPts val="550"/>
              </a:spcBef>
            </a:pPr>
            <a:r>
              <a:rPr sz="1300" b="1" i="1" u="sng" dirty="0">
                <a:solidFill>
                  <a:srgbClr val="FFFFFF"/>
                </a:solidFill>
                <a:uFill>
                  <a:solidFill>
                    <a:srgbClr val="FFFFFF"/>
                  </a:solidFill>
                </a:uFill>
                <a:latin typeface="Arial"/>
                <a:cs typeface="Arial"/>
              </a:rPr>
              <a:t>DELETE</a:t>
            </a:r>
            <a:r>
              <a:rPr sz="1300" b="1" i="1" u="sng" spc="20" dirty="0">
                <a:solidFill>
                  <a:srgbClr val="FFFFFF"/>
                </a:solidFill>
                <a:uFill>
                  <a:solidFill>
                    <a:srgbClr val="FFFFFF"/>
                  </a:solidFill>
                </a:uFill>
                <a:latin typeface="Arial"/>
                <a:cs typeface="Arial"/>
              </a:rPr>
              <a:t> </a:t>
            </a:r>
            <a:r>
              <a:rPr sz="1300" b="1" i="1" u="sng" dirty="0">
                <a:solidFill>
                  <a:srgbClr val="FFFFFF"/>
                </a:solidFill>
                <a:uFill>
                  <a:solidFill>
                    <a:srgbClr val="FFFFFF"/>
                  </a:solidFill>
                </a:uFill>
                <a:latin typeface="Arial"/>
                <a:cs typeface="Arial"/>
              </a:rPr>
              <a:t>THIS</a:t>
            </a:r>
            <a:r>
              <a:rPr sz="1300" b="1" i="1" u="sng" spc="25" dirty="0">
                <a:solidFill>
                  <a:srgbClr val="FFFFFF"/>
                </a:solidFill>
                <a:uFill>
                  <a:solidFill>
                    <a:srgbClr val="FFFFFF"/>
                  </a:solidFill>
                </a:uFill>
                <a:latin typeface="Arial"/>
                <a:cs typeface="Arial"/>
              </a:rPr>
              <a:t> </a:t>
            </a:r>
            <a:r>
              <a:rPr sz="1300" b="1" i="1" u="sng" dirty="0">
                <a:solidFill>
                  <a:srgbClr val="FFFFFF"/>
                </a:solidFill>
                <a:uFill>
                  <a:solidFill>
                    <a:srgbClr val="FFFFFF"/>
                  </a:solidFill>
                </a:uFill>
                <a:latin typeface="Arial"/>
                <a:cs typeface="Arial"/>
              </a:rPr>
              <a:t>PAGE</a:t>
            </a:r>
            <a:r>
              <a:rPr sz="1300" b="1" i="1" u="sng" spc="25" dirty="0">
                <a:solidFill>
                  <a:srgbClr val="FFFFFF"/>
                </a:solidFill>
                <a:uFill>
                  <a:solidFill>
                    <a:srgbClr val="FFFFFF"/>
                  </a:solidFill>
                </a:uFill>
                <a:latin typeface="Arial"/>
                <a:cs typeface="Arial"/>
              </a:rPr>
              <a:t> </a:t>
            </a:r>
            <a:r>
              <a:rPr sz="1300" b="1" i="1" u="sng" dirty="0">
                <a:solidFill>
                  <a:srgbClr val="FFFFFF"/>
                </a:solidFill>
                <a:uFill>
                  <a:solidFill>
                    <a:srgbClr val="FFFFFF"/>
                  </a:solidFill>
                </a:uFill>
                <a:latin typeface="Arial"/>
                <a:cs typeface="Arial"/>
              </a:rPr>
              <a:t>WHEN</a:t>
            </a:r>
            <a:r>
              <a:rPr sz="1300" b="1" i="1" u="sng" spc="25" dirty="0">
                <a:solidFill>
                  <a:srgbClr val="FFFFFF"/>
                </a:solidFill>
                <a:uFill>
                  <a:solidFill>
                    <a:srgbClr val="FFFFFF"/>
                  </a:solidFill>
                </a:uFill>
                <a:latin typeface="Arial"/>
                <a:cs typeface="Arial"/>
              </a:rPr>
              <a:t> </a:t>
            </a:r>
            <a:r>
              <a:rPr sz="1300" b="1" i="1" u="sng" dirty="0">
                <a:solidFill>
                  <a:srgbClr val="FFFFFF"/>
                </a:solidFill>
                <a:uFill>
                  <a:solidFill>
                    <a:srgbClr val="FFFFFF"/>
                  </a:solidFill>
                </a:uFill>
                <a:latin typeface="Arial"/>
                <a:cs typeface="Arial"/>
              </a:rPr>
              <a:t>NOT</a:t>
            </a:r>
            <a:r>
              <a:rPr sz="1300" b="1" i="1" u="sng" spc="25" dirty="0">
                <a:solidFill>
                  <a:srgbClr val="FFFFFF"/>
                </a:solidFill>
                <a:uFill>
                  <a:solidFill>
                    <a:srgbClr val="FFFFFF"/>
                  </a:solidFill>
                </a:uFill>
                <a:latin typeface="Arial"/>
                <a:cs typeface="Arial"/>
              </a:rPr>
              <a:t> </a:t>
            </a:r>
            <a:r>
              <a:rPr sz="1300" b="1" i="1" u="sng" spc="-10" dirty="0">
                <a:solidFill>
                  <a:srgbClr val="FFFFFF"/>
                </a:solidFill>
                <a:uFill>
                  <a:solidFill>
                    <a:srgbClr val="FFFFFF"/>
                  </a:solidFill>
                </a:uFill>
                <a:latin typeface="Arial"/>
                <a:cs typeface="Arial"/>
              </a:rPr>
              <a:t>NEEDED.</a:t>
            </a:r>
            <a:endParaRPr sz="1300" dirty="0">
              <a:latin typeface="Arial"/>
              <a:cs typeface="Arial"/>
            </a:endParaRPr>
          </a:p>
          <a:p>
            <a:pPr marL="12700">
              <a:lnSpc>
                <a:spcPct val="100000"/>
              </a:lnSpc>
              <a:spcBef>
                <a:spcPts val="390"/>
              </a:spcBef>
            </a:pPr>
            <a:r>
              <a:rPr sz="1150" i="1" dirty="0">
                <a:solidFill>
                  <a:srgbClr val="FFFFFF"/>
                </a:solidFill>
                <a:latin typeface="Arial"/>
                <a:cs typeface="Arial"/>
              </a:rPr>
              <a:t>The</a:t>
            </a:r>
            <a:r>
              <a:rPr sz="1150" i="1" spc="-15" dirty="0">
                <a:solidFill>
                  <a:srgbClr val="FFFFFF"/>
                </a:solidFill>
                <a:latin typeface="Arial"/>
                <a:cs typeface="Arial"/>
              </a:rPr>
              <a:t> </a:t>
            </a:r>
            <a:r>
              <a:rPr sz="1150" i="1" dirty="0">
                <a:solidFill>
                  <a:srgbClr val="FFFFFF"/>
                </a:solidFill>
                <a:latin typeface="Arial"/>
                <a:cs typeface="Arial"/>
              </a:rPr>
              <a:t>content</a:t>
            </a:r>
            <a:r>
              <a:rPr sz="1150" i="1" spc="-10" dirty="0">
                <a:solidFill>
                  <a:srgbClr val="FFFFFF"/>
                </a:solidFill>
                <a:latin typeface="Arial"/>
                <a:cs typeface="Arial"/>
              </a:rPr>
              <a:t> </a:t>
            </a:r>
            <a:r>
              <a:rPr sz="1150" i="1" dirty="0">
                <a:solidFill>
                  <a:srgbClr val="FFFFFF"/>
                </a:solidFill>
                <a:latin typeface="Arial"/>
                <a:cs typeface="Arial"/>
              </a:rPr>
              <a:t>can</a:t>
            </a:r>
            <a:r>
              <a:rPr sz="1150" i="1" spc="-10" dirty="0">
                <a:solidFill>
                  <a:srgbClr val="FFFFFF"/>
                </a:solidFill>
                <a:latin typeface="Arial"/>
                <a:cs typeface="Arial"/>
              </a:rPr>
              <a:t> </a:t>
            </a:r>
            <a:r>
              <a:rPr sz="1150" i="1" dirty="0">
                <a:solidFill>
                  <a:srgbClr val="FFFFFF"/>
                </a:solidFill>
                <a:latin typeface="Arial"/>
                <a:cs typeface="Arial"/>
              </a:rPr>
              <a:t>be</a:t>
            </a:r>
            <a:r>
              <a:rPr sz="1150" i="1" spc="-10" dirty="0">
                <a:solidFill>
                  <a:srgbClr val="FFFFFF"/>
                </a:solidFill>
                <a:latin typeface="Arial"/>
                <a:cs typeface="Arial"/>
              </a:rPr>
              <a:t> </a:t>
            </a:r>
            <a:r>
              <a:rPr sz="1150" i="1" dirty="0">
                <a:solidFill>
                  <a:srgbClr val="FFFFFF"/>
                </a:solidFill>
                <a:latin typeface="Arial"/>
                <a:cs typeface="Arial"/>
              </a:rPr>
              <a:t>found</a:t>
            </a:r>
            <a:r>
              <a:rPr sz="1150" i="1" spc="-10" dirty="0">
                <a:solidFill>
                  <a:srgbClr val="FFFFFF"/>
                </a:solidFill>
                <a:latin typeface="Arial"/>
                <a:cs typeface="Arial"/>
              </a:rPr>
              <a:t> </a:t>
            </a:r>
            <a:r>
              <a:rPr sz="1150" i="1" dirty="0">
                <a:solidFill>
                  <a:srgbClr val="FFFFFF"/>
                </a:solidFill>
                <a:latin typeface="Arial"/>
                <a:cs typeface="Arial"/>
              </a:rPr>
              <a:t>in</a:t>
            </a:r>
            <a:r>
              <a:rPr sz="1150" i="1" spc="-10" dirty="0">
                <a:solidFill>
                  <a:srgbClr val="FFFFFF"/>
                </a:solidFill>
                <a:latin typeface="Arial"/>
                <a:cs typeface="Arial"/>
              </a:rPr>
              <a:t> </a:t>
            </a:r>
            <a:r>
              <a:rPr sz="1150" i="1" dirty="0">
                <a:solidFill>
                  <a:srgbClr val="FFFFFF"/>
                </a:solidFill>
                <a:latin typeface="Arial"/>
                <a:cs typeface="Arial"/>
              </a:rPr>
              <a:t>the</a:t>
            </a:r>
            <a:r>
              <a:rPr sz="1150" i="1" spc="-10" dirty="0">
                <a:solidFill>
                  <a:srgbClr val="FFFFFF"/>
                </a:solidFill>
                <a:latin typeface="Arial"/>
                <a:cs typeface="Arial"/>
              </a:rPr>
              <a:t> </a:t>
            </a:r>
            <a:r>
              <a:rPr lang="en-US" sz="1150" i="1" spc="-10" dirty="0">
                <a:solidFill>
                  <a:srgbClr val="FFFFFF"/>
                </a:solidFill>
                <a:latin typeface="Arial"/>
                <a:cs typeface="Arial"/>
              </a:rPr>
              <a:t>SLIDE MASTER </a:t>
            </a:r>
            <a:r>
              <a:rPr sz="1150" i="1" dirty="0">
                <a:solidFill>
                  <a:srgbClr val="FFFFFF"/>
                </a:solidFill>
                <a:latin typeface="Arial"/>
                <a:cs typeface="Arial"/>
              </a:rPr>
              <a:t>for</a:t>
            </a:r>
            <a:r>
              <a:rPr sz="1150" i="1" spc="-10" dirty="0">
                <a:solidFill>
                  <a:srgbClr val="FFFFFF"/>
                </a:solidFill>
                <a:latin typeface="Arial"/>
                <a:cs typeface="Arial"/>
              </a:rPr>
              <a:t> </a:t>
            </a:r>
            <a:r>
              <a:rPr sz="1150" i="1" dirty="0">
                <a:solidFill>
                  <a:srgbClr val="FFFFFF"/>
                </a:solidFill>
                <a:latin typeface="Arial"/>
                <a:cs typeface="Arial"/>
              </a:rPr>
              <a:t>future</a:t>
            </a:r>
            <a:r>
              <a:rPr sz="1150" i="1" spc="-10" dirty="0">
                <a:solidFill>
                  <a:srgbClr val="FFFFFF"/>
                </a:solidFill>
                <a:latin typeface="Arial"/>
                <a:cs typeface="Arial"/>
              </a:rPr>
              <a:t> </a:t>
            </a:r>
            <a:r>
              <a:rPr sz="1150" i="1" dirty="0">
                <a:solidFill>
                  <a:srgbClr val="FFFFFF"/>
                </a:solidFill>
                <a:latin typeface="Arial"/>
                <a:cs typeface="Arial"/>
              </a:rPr>
              <a:t>reference.</a:t>
            </a:r>
            <a:r>
              <a:rPr sz="1150" i="1" spc="-10" dirty="0">
                <a:solidFill>
                  <a:srgbClr val="FFFFFF"/>
                </a:solidFill>
                <a:latin typeface="Arial"/>
                <a:cs typeface="Arial"/>
              </a:rPr>
              <a:t> Template Guidelines.</a:t>
            </a:r>
            <a:endParaRPr sz="1150" dirty="0">
              <a:latin typeface="Arial"/>
              <a:cs typeface="Arial"/>
            </a:endParaRPr>
          </a:p>
        </p:txBody>
      </p:sp>
      <p:grpSp>
        <p:nvGrpSpPr>
          <p:cNvPr id="99" name="object 39"/>
          <p:cNvGrpSpPr/>
          <p:nvPr userDrawn="1"/>
        </p:nvGrpSpPr>
        <p:grpSpPr>
          <a:xfrm>
            <a:off x="12288746" y="9498341"/>
            <a:ext cx="922019" cy="922019"/>
            <a:chOff x="12288746" y="9498341"/>
            <a:chExt cx="922019" cy="922019"/>
          </a:xfrm>
        </p:grpSpPr>
        <p:sp>
          <p:nvSpPr>
            <p:cNvPr id="100" name="object 40"/>
            <p:cNvSpPr/>
            <p:nvPr/>
          </p:nvSpPr>
          <p:spPr>
            <a:xfrm>
              <a:off x="12288746" y="9498341"/>
              <a:ext cx="922019" cy="922019"/>
            </a:xfrm>
            <a:custGeom>
              <a:avLst/>
              <a:gdLst/>
              <a:ahLst/>
              <a:cxnLst/>
              <a:rect l="l" t="t" r="r" b="b"/>
              <a:pathLst>
                <a:path w="922019" h="922020">
                  <a:moveTo>
                    <a:pt x="460928" y="0"/>
                  </a:moveTo>
                  <a:lnTo>
                    <a:pt x="413802" y="2379"/>
                  </a:lnTo>
                  <a:lnTo>
                    <a:pt x="368036" y="9364"/>
                  </a:lnTo>
                  <a:lnTo>
                    <a:pt x="323864" y="20722"/>
                  </a:lnTo>
                  <a:lnTo>
                    <a:pt x="281516" y="36222"/>
                  </a:lnTo>
                  <a:lnTo>
                    <a:pt x="241225" y="55632"/>
                  </a:lnTo>
                  <a:lnTo>
                    <a:pt x="203221" y="78720"/>
                  </a:lnTo>
                  <a:lnTo>
                    <a:pt x="167737" y="105254"/>
                  </a:lnTo>
                  <a:lnTo>
                    <a:pt x="135005" y="135003"/>
                  </a:lnTo>
                  <a:lnTo>
                    <a:pt x="105255" y="167735"/>
                  </a:lnTo>
                  <a:lnTo>
                    <a:pt x="78720" y="203219"/>
                  </a:lnTo>
                  <a:lnTo>
                    <a:pt x="55632" y="241221"/>
                  </a:lnTo>
                  <a:lnTo>
                    <a:pt x="36222" y="281512"/>
                  </a:lnTo>
                  <a:lnTo>
                    <a:pt x="20722" y="323858"/>
                  </a:lnTo>
                  <a:lnTo>
                    <a:pt x="9364" y="368029"/>
                  </a:lnTo>
                  <a:lnTo>
                    <a:pt x="2379" y="413793"/>
                  </a:lnTo>
                  <a:lnTo>
                    <a:pt x="0" y="460917"/>
                  </a:lnTo>
                  <a:lnTo>
                    <a:pt x="2379" y="508044"/>
                  </a:lnTo>
                  <a:lnTo>
                    <a:pt x="9364" y="553809"/>
                  </a:lnTo>
                  <a:lnTo>
                    <a:pt x="20722" y="597981"/>
                  </a:lnTo>
                  <a:lnTo>
                    <a:pt x="36222" y="640329"/>
                  </a:lnTo>
                  <a:lnTo>
                    <a:pt x="55632" y="680621"/>
                  </a:lnTo>
                  <a:lnTo>
                    <a:pt x="78720" y="718624"/>
                  </a:lnTo>
                  <a:lnTo>
                    <a:pt x="105255" y="754108"/>
                  </a:lnTo>
                  <a:lnTo>
                    <a:pt x="135005" y="786841"/>
                  </a:lnTo>
                  <a:lnTo>
                    <a:pt x="167737" y="816590"/>
                  </a:lnTo>
                  <a:lnTo>
                    <a:pt x="203221" y="843125"/>
                  </a:lnTo>
                  <a:lnTo>
                    <a:pt x="241225" y="866213"/>
                  </a:lnTo>
                  <a:lnTo>
                    <a:pt x="281516" y="885623"/>
                  </a:lnTo>
                  <a:lnTo>
                    <a:pt x="323864" y="901123"/>
                  </a:lnTo>
                  <a:lnTo>
                    <a:pt x="368036" y="912481"/>
                  </a:lnTo>
                  <a:lnTo>
                    <a:pt x="413802" y="919466"/>
                  </a:lnTo>
                  <a:lnTo>
                    <a:pt x="460928" y="921846"/>
                  </a:lnTo>
                  <a:lnTo>
                    <a:pt x="508054" y="919466"/>
                  </a:lnTo>
                  <a:lnTo>
                    <a:pt x="553819" y="912481"/>
                  </a:lnTo>
                  <a:lnTo>
                    <a:pt x="597992" y="901123"/>
                  </a:lnTo>
                  <a:lnTo>
                    <a:pt x="640339" y="885623"/>
                  </a:lnTo>
                  <a:lnTo>
                    <a:pt x="680631" y="866213"/>
                  </a:lnTo>
                  <a:lnTo>
                    <a:pt x="718635" y="843125"/>
                  </a:lnTo>
                  <a:lnTo>
                    <a:pt x="754119" y="816590"/>
                  </a:lnTo>
                  <a:lnTo>
                    <a:pt x="786851" y="786841"/>
                  </a:lnTo>
                  <a:lnTo>
                    <a:pt x="816601" y="754108"/>
                  </a:lnTo>
                  <a:lnTo>
                    <a:pt x="843135" y="718624"/>
                  </a:lnTo>
                  <a:lnTo>
                    <a:pt x="866223" y="680621"/>
                  </a:lnTo>
                  <a:lnTo>
                    <a:pt x="885633" y="640329"/>
                  </a:lnTo>
                  <a:lnTo>
                    <a:pt x="901133" y="597981"/>
                  </a:lnTo>
                  <a:lnTo>
                    <a:pt x="912492" y="553809"/>
                  </a:lnTo>
                  <a:lnTo>
                    <a:pt x="919476" y="508044"/>
                  </a:lnTo>
                  <a:lnTo>
                    <a:pt x="921856" y="460917"/>
                  </a:lnTo>
                  <a:lnTo>
                    <a:pt x="919476" y="413793"/>
                  </a:lnTo>
                  <a:lnTo>
                    <a:pt x="912492" y="368029"/>
                  </a:lnTo>
                  <a:lnTo>
                    <a:pt x="901133" y="323858"/>
                  </a:lnTo>
                  <a:lnTo>
                    <a:pt x="885633" y="281512"/>
                  </a:lnTo>
                  <a:lnTo>
                    <a:pt x="866223" y="241221"/>
                  </a:lnTo>
                  <a:lnTo>
                    <a:pt x="843135" y="203219"/>
                  </a:lnTo>
                  <a:lnTo>
                    <a:pt x="816601" y="167735"/>
                  </a:lnTo>
                  <a:lnTo>
                    <a:pt x="786851" y="135003"/>
                  </a:lnTo>
                  <a:lnTo>
                    <a:pt x="754119" y="105254"/>
                  </a:lnTo>
                  <a:lnTo>
                    <a:pt x="718635" y="78720"/>
                  </a:lnTo>
                  <a:lnTo>
                    <a:pt x="680631" y="55632"/>
                  </a:lnTo>
                  <a:lnTo>
                    <a:pt x="640339" y="36222"/>
                  </a:lnTo>
                  <a:lnTo>
                    <a:pt x="597992" y="20722"/>
                  </a:lnTo>
                  <a:lnTo>
                    <a:pt x="553819" y="9364"/>
                  </a:lnTo>
                  <a:lnTo>
                    <a:pt x="508054" y="2379"/>
                  </a:lnTo>
                  <a:lnTo>
                    <a:pt x="460928" y="0"/>
                  </a:lnTo>
                  <a:close/>
                </a:path>
              </a:pathLst>
            </a:custGeom>
            <a:solidFill>
              <a:srgbClr val="FFFFFF"/>
            </a:solidFill>
          </p:spPr>
          <p:txBody>
            <a:bodyPr wrap="square" lIns="0" tIns="0" rIns="0" bIns="0" rtlCol="0"/>
            <a:lstStyle/>
            <a:p>
              <a:endParaRPr/>
            </a:p>
          </p:txBody>
        </p:sp>
        <p:sp>
          <p:nvSpPr>
            <p:cNvPr id="101" name="object 41"/>
            <p:cNvSpPr/>
            <p:nvPr/>
          </p:nvSpPr>
          <p:spPr>
            <a:xfrm>
              <a:off x="12515240" y="9762064"/>
              <a:ext cx="464820" cy="439420"/>
            </a:xfrm>
            <a:custGeom>
              <a:avLst/>
              <a:gdLst/>
              <a:ahLst/>
              <a:cxnLst/>
              <a:rect l="l" t="t" r="r" b="b"/>
              <a:pathLst>
                <a:path w="464820" h="439420">
                  <a:moveTo>
                    <a:pt x="382041" y="217131"/>
                  </a:moveTo>
                  <a:lnTo>
                    <a:pt x="377736" y="212852"/>
                  </a:lnTo>
                  <a:lnTo>
                    <a:pt x="372440" y="212852"/>
                  </a:lnTo>
                  <a:lnTo>
                    <a:pt x="325678" y="212852"/>
                  </a:lnTo>
                  <a:lnTo>
                    <a:pt x="322313" y="214960"/>
                  </a:lnTo>
                  <a:lnTo>
                    <a:pt x="306412" y="248081"/>
                  </a:lnTo>
                  <a:lnTo>
                    <a:pt x="291706" y="141947"/>
                  </a:lnTo>
                  <a:lnTo>
                    <a:pt x="288086" y="138518"/>
                  </a:lnTo>
                  <a:lnTo>
                    <a:pt x="279247" y="137731"/>
                  </a:lnTo>
                  <a:lnTo>
                    <a:pt x="275005" y="140550"/>
                  </a:lnTo>
                  <a:lnTo>
                    <a:pt x="252272" y="212852"/>
                  </a:lnTo>
                  <a:lnTo>
                    <a:pt x="206844" y="212852"/>
                  </a:lnTo>
                  <a:lnTo>
                    <a:pt x="203149" y="215519"/>
                  </a:lnTo>
                  <a:lnTo>
                    <a:pt x="194564" y="242265"/>
                  </a:lnTo>
                  <a:lnTo>
                    <a:pt x="174853" y="140538"/>
                  </a:lnTo>
                  <a:lnTo>
                    <a:pt x="171208" y="137350"/>
                  </a:lnTo>
                  <a:lnTo>
                    <a:pt x="162064" y="136766"/>
                  </a:lnTo>
                  <a:lnTo>
                    <a:pt x="158470" y="139534"/>
                  </a:lnTo>
                  <a:lnTo>
                    <a:pt x="134721" y="212852"/>
                  </a:lnTo>
                  <a:lnTo>
                    <a:pt x="95224" y="212852"/>
                  </a:lnTo>
                  <a:lnTo>
                    <a:pt x="90919" y="217131"/>
                  </a:lnTo>
                  <a:lnTo>
                    <a:pt x="90919" y="227749"/>
                  </a:lnTo>
                  <a:lnTo>
                    <a:pt x="95224" y="232029"/>
                  </a:lnTo>
                  <a:lnTo>
                    <a:pt x="145846" y="232029"/>
                  </a:lnTo>
                  <a:lnTo>
                    <a:pt x="149504" y="229349"/>
                  </a:lnTo>
                  <a:lnTo>
                    <a:pt x="163906" y="185000"/>
                  </a:lnTo>
                  <a:lnTo>
                    <a:pt x="183680" y="286981"/>
                  </a:lnTo>
                  <a:lnTo>
                    <a:pt x="187312" y="290169"/>
                  </a:lnTo>
                  <a:lnTo>
                    <a:pt x="196215" y="290664"/>
                  </a:lnTo>
                  <a:lnTo>
                    <a:pt x="200050" y="287959"/>
                  </a:lnTo>
                  <a:lnTo>
                    <a:pt x="217995" y="232029"/>
                  </a:lnTo>
                  <a:lnTo>
                    <a:pt x="263486" y="232029"/>
                  </a:lnTo>
                  <a:lnTo>
                    <a:pt x="267195" y="229323"/>
                  </a:lnTo>
                  <a:lnTo>
                    <a:pt x="279158" y="191287"/>
                  </a:lnTo>
                  <a:lnTo>
                    <a:pt x="292341" y="286448"/>
                  </a:lnTo>
                  <a:lnTo>
                    <a:pt x="295605" y="289763"/>
                  </a:lnTo>
                  <a:lnTo>
                    <a:pt x="301282" y="290537"/>
                  </a:lnTo>
                  <a:lnTo>
                    <a:pt x="304914" y="290537"/>
                  </a:lnTo>
                  <a:lnTo>
                    <a:pt x="308317" y="288442"/>
                  </a:lnTo>
                  <a:lnTo>
                    <a:pt x="335419" y="232029"/>
                  </a:lnTo>
                  <a:lnTo>
                    <a:pt x="377736" y="232029"/>
                  </a:lnTo>
                  <a:lnTo>
                    <a:pt x="382041" y="227749"/>
                  </a:lnTo>
                  <a:lnTo>
                    <a:pt x="382041" y="217131"/>
                  </a:lnTo>
                  <a:close/>
                </a:path>
                <a:path w="464820" h="439420">
                  <a:moveTo>
                    <a:pt x="464527" y="128638"/>
                  </a:moveTo>
                  <a:lnTo>
                    <a:pt x="456222" y="85534"/>
                  </a:lnTo>
                  <a:lnTo>
                    <a:pt x="443331" y="58572"/>
                  </a:lnTo>
                  <a:lnTo>
                    <a:pt x="440639" y="54889"/>
                  </a:lnTo>
                  <a:lnTo>
                    <a:pt x="440639" y="131546"/>
                  </a:lnTo>
                  <a:lnTo>
                    <a:pt x="434771" y="180949"/>
                  </a:lnTo>
                  <a:lnTo>
                    <a:pt x="414921" y="232816"/>
                  </a:lnTo>
                  <a:lnTo>
                    <a:pt x="385673" y="279349"/>
                  </a:lnTo>
                  <a:lnTo>
                    <a:pt x="350837" y="320090"/>
                  </a:lnTo>
                  <a:lnTo>
                    <a:pt x="314236" y="354469"/>
                  </a:lnTo>
                  <a:lnTo>
                    <a:pt x="279704" y="381889"/>
                  </a:lnTo>
                  <a:lnTo>
                    <a:pt x="232156" y="413550"/>
                  </a:lnTo>
                  <a:lnTo>
                    <a:pt x="168694" y="372186"/>
                  </a:lnTo>
                  <a:lnTo>
                    <a:pt x="119507" y="328523"/>
                  </a:lnTo>
                  <a:lnTo>
                    <a:pt x="82931" y="285699"/>
                  </a:lnTo>
                  <a:lnTo>
                    <a:pt x="57302" y="246786"/>
                  </a:lnTo>
                  <a:lnTo>
                    <a:pt x="32334" y="193205"/>
                  </a:lnTo>
                  <a:lnTo>
                    <a:pt x="24053" y="131737"/>
                  </a:lnTo>
                  <a:lnTo>
                    <a:pt x="32537" y="86321"/>
                  </a:lnTo>
                  <a:lnTo>
                    <a:pt x="61925" y="45453"/>
                  </a:lnTo>
                  <a:lnTo>
                    <a:pt x="72351" y="37858"/>
                  </a:lnTo>
                  <a:lnTo>
                    <a:pt x="98056" y="26720"/>
                  </a:lnTo>
                  <a:lnTo>
                    <a:pt x="135610" y="25006"/>
                  </a:lnTo>
                  <a:lnTo>
                    <a:pt x="181622" y="45720"/>
                  </a:lnTo>
                  <a:lnTo>
                    <a:pt x="212064" y="78968"/>
                  </a:lnTo>
                  <a:lnTo>
                    <a:pt x="222084" y="97510"/>
                  </a:lnTo>
                  <a:lnTo>
                    <a:pt x="225920" y="100291"/>
                  </a:lnTo>
                  <a:lnTo>
                    <a:pt x="230314" y="100698"/>
                  </a:lnTo>
                  <a:lnTo>
                    <a:pt x="234797" y="101180"/>
                  </a:lnTo>
                  <a:lnTo>
                    <a:pt x="238950" y="99098"/>
                  </a:lnTo>
                  <a:lnTo>
                    <a:pt x="241401" y="95427"/>
                  </a:lnTo>
                  <a:lnTo>
                    <a:pt x="248500" y="85267"/>
                  </a:lnTo>
                  <a:lnTo>
                    <a:pt x="258533" y="71932"/>
                  </a:lnTo>
                  <a:lnTo>
                    <a:pt x="263207" y="66408"/>
                  </a:lnTo>
                  <a:lnTo>
                    <a:pt x="269582" y="58851"/>
                  </a:lnTo>
                  <a:lnTo>
                    <a:pt x="279666" y="49466"/>
                  </a:lnTo>
                  <a:lnTo>
                    <a:pt x="280276" y="49009"/>
                  </a:lnTo>
                  <a:lnTo>
                    <a:pt x="280657" y="48691"/>
                  </a:lnTo>
                  <a:lnTo>
                    <a:pt x="286626" y="44196"/>
                  </a:lnTo>
                  <a:lnTo>
                    <a:pt x="302653" y="34696"/>
                  </a:lnTo>
                  <a:lnTo>
                    <a:pt x="326021" y="26009"/>
                  </a:lnTo>
                  <a:lnTo>
                    <a:pt x="354152" y="23888"/>
                  </a:lnTo>
                  <a:lnTo>
                    <a:pt x="371221" y="27711"/>
                  </a:lnTo>
                  <a:lnTo>
                    <a:pt x="417741" y="64071"/>
                  </a:lnTo>
                  <a:lnTo>
                    <a:pt x="440639" y="131546"/>
                  </a:lnTo>
                  <a:lnTo>
                    <a:pt x="440639" y="54889"/>
                  </a:lnTo>
                  <a:lnTo>
                    <a:pt x="436118" y="48691"/>
                  </a:lnTo>
                  <a:lnTo>
                    <a:pt x="418261" y="29108"/>
                  </a:lnTo>
                  <a:lnTo>
                    <a:pt x="411391" y="23888"/>
                  </a:lnTo>
                  <a:lnTo>
                    <a:pt x="398970" y="14452"/>
                  </a:lnTo>
                  <a:lnTo>
                    <a:pt x="378294" y="4737"/>
                  </a:lnTo>
                  <a:lnTo>
                    <a:pt x="356311" y="0"/>
                  </a:lnTo>
                  <a:lnTo>
                    <a:pt x="322681" y="2184"/>
                  </a:lnTo>
                  <a:lnTo>
                    <a:pt x="274853" y="23164"/>
                  </a:lnTo>
                  <a:lnTo>
                    <a:pt x="239991" y="56692"/>
                  </a:lnTo>
                  <a:lnTo>
                    <a:pt x="232549" y="66408"/>
                  </a:lnTo>
                  <a:lnTo>
                    <a:pt x="221094" y="51600"/>
                  </a:lnTo>
                  <a:lnTo>
                    <a:pt x="192100" y="25006"/>
                  </a:lnTo>
                  <a:lnTo>
                    <a:pt x="138595" y="1460"/>
                  </a:lnTo>
                  <a:lnTo>
                    <a:pt x="90843" y="4356"/>
                  </a:lnTo>
                  <a:lnTo>
                    <a:pt x="58394" y="18605"/>
                  </a:lnTo>
                  <a:lnTo>
                    <a:pt x="46405" y="27178"/>
                  </a:lnTo>
                  <a:lnTo>
                    <a:pt x="10756" y="75323"/>
                  </a:lnTo>
                  <a:lnTo>
                    <a:pt x="0" y="127977"/>
                  </a:lnTo>
                  <a:lnTo>
                    <a:pt x="2463" y="171170"/>
                  </a:lnTo>
                  <a:lnTo>
                    <a:pt x="19824" y="227088"/>
                  </a:lnTo>
                  <a:lnTo>
                    <a:pt x="37719" y="261772"/>
                  </a:lnTo>
                  <a:lnTo>
                    <a:pt x="65532" y="303314"/>
                  </a:lnTo>
                  <a:lnTo>
                    <a:pt x="105079" y="348602"/>
                  </a:lnTo>
                  <a:lnTo>
                    <a:pt x="158178" y="394487"/>
                  </a:lnTo>
                  <a:lnTo>
                    <a:pt x="226644" y="437832"/>
                  </a:lnTo>
                  <a:lnTo>
                    <a:pt x="230365" y="439254"/>
                  </a:lnTo>
                  <a:lnTo>
                    <a:pt x="234264" y="439254"/>
                  </a:lnTo>
                  <a:lnTo>
                    <a:pt x="276923" y="413550"/>
                  </a:lnTo>
                  <a:lnTo>
                    <a:pt x="315506" y="385038"/>
                  </a:lnTo>
                  <a:lnTo>
                    <a:pt x="357479" y="347954"/>
                  </a:lnTo>
                  <a:lnTo>
                    <a:pt x="398741" y="302183"/>
                  </a:lnTo>
                  <a:lnTo>
                    <a:pt x="433997" y="248361"/>
                  </a:lnTo>
                  <a:lnTo>
                    <a:pt x="458000" y="187032"/>
                  </a:lnTo>
                  <a:lnTo>
                    <a:pt x="464527" y="128638"/>
                  </a:lnTo>
                  <a:close/>
                </a:path>
              </a:pathLst>
            </a:custGeom>
            <a:solidFill>
              <a:srgbClr val="0B050D"/>
            </a:solidFill>
          </p:spPr>
          <p:txBody>
            <a:bodyPr wrap="square" lIns="0" tIns="0" rIns="0" bIns="0" rtlCol="0"/>
            <a:lstStyle/>
            <a:p>
              <a:endParaRPr/>
            </a:p>
          </p:txBody>
        </p:sp>
      </p:grpSp>
      <p:grpSp>
        <p:nvGrpSpPr>
          <p:cNvPr id="115" name="object 55"/>
          <p:cNvGrpSpPr/>
          <p:nvPr userDrawn="1"/>
        </p:nvGrpSpPr>
        <p:grpSpPr>
          <a:xfrm>
            <a:off x="5088917" y="9489522"/>
            <a:ext cx="939800" cy="939800"/>
            <a:chOff x="5088917" y="9489522"/>
            <a:chExt cx="939800" cy="939800"/>
          </a:xfrm>
        </p:grpSpPr>
        <p:sp>
          <p:nvSpPr>
            <p:cNvPr id="116" name="object 56"/>
            <p:cNvSpPr/>
            <p:nvPr/>
          </p:nvSpPr>
          <p:spPr>
            <a:xfrm>
              <a:off x="5088917"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1"/>
                  </a:lnTo>
                  <a:lnTo>
                    <a:pt x="137592" y="137578"/>
                  </a:lnTo>
                  <a:lnTo>
                    <a:pt x="107273" y="170935"/>
                  </a:lnTo>
                  <a:lnTo>
                    <a:pt x="80230" y="207097"/>
                  </a:lnTo>
                  <a:lnTo>
                    <a:pt x="56699" y="245826"/>
                  </a:lnTo>
                  <a:lnTo>
                    <a:pt x="36917" y="286888"/>
                  </a:lnTo>
                  <a:lnTo>
                    <a:pt x="21120" y="330046"/>
                  </a:lnTo>
                  <a:lnTo>
                    <a:pt x="9544" y="375063"/>
                  </a:lnTo>
                  <a:lnTo>
                    <a:pt x="2425" y="421705"/>
                  </a:lnTo>
                  <a:lnTo>
                    <a:pt x="0" y="469734"/>
                  </a:lnTo>
                  <a:lnTo>
                    <a:pt x="2425" y="517760"/>
                  </a:lnTo>
                  <a:lnTo>
                    <a:pt x="9544" y="564399"/>
                  </a:lnTo>
                  <a:lnTo>
                    <a:pt x="21120" y="609415"/>
                  </a:lnTo>
                  <a:lnTo>
                    <a:pt x="36917" y="652573"/>
                  </a:lnTo>
                  <a:lnTo>
                    <a:pt x="56699" y="693635"/>
                  </a:lnTo>
                  <a:lnTo>
                    <a:pt x="80230" y="732365"/>
                  </a:lnTo>
                  <a:lnTo>
                    <a:pt x="107273" y="768528"/>
                  </a:lnTo>
                  <a:lnTo>
                    <a:pt x="137592" y="801887"/>
                  </a:lnTo>
                  <a:lnTo>
                    <a:pt x="170952" y="832206"/>
                  </a:lnTo>
                  <a:lnTo>
                    <a:pt x="207115" y="859249"/>
                  </a:lnTo>
                  <a:lnTo>
                    <a:pt x="245847" y="882780"/>
                  </a:lnTo>
                  <a:lnTo>
                    <a:pt x="286910" y="902562"/>
                  </a:lnTo>
                  <a:lnTo>
                    <a:pt x="330068" y="918359"/>
                  </a:lnTo>
                  <a:lnTo>
                    <a:pt x="375086" y="929935"/>
                  </a:lnTo>
                  <a:lnTo>
                    <a:pt x="421727" y="937053"/>
                  </a:lnTo>
                  <a:lnTo>
                    <a:pt x="469755" y="939479"/>
                  </a:lnTo>
                  <a:lnTo>
                    <a:pt x="517783" y="937053"/>
                  </a:lnTo>
                  <a:lnTo>
                    <a:pt x="564423" y="929935"/>
                  </a:lnTo>
                  <a:lnTo>
                    <a:pt x="609441" y="918359"/>
                  </a:lnTo>
                  <a:lnTo>
                    <a:pt x="652600" y="902562"/>
                  </a:lnTo>
                  <a:lnTo>
                    <a:pt x="693663" y="882780"/>
                  </a:lnTo>
                  <a:lnTo>
                    <a:pt x="732394" y="859249"/>
                  </a:lnTo>
                  <a:lnTo>
                    <a:pt x="768558" y="832206"/>
                  </a:lnTo>
                  <a:lnTo>
                    <a:pt x="801917" y="801887"/>
                  </a:lnTo>
                  <a:lnTo>
                    <a:pt x="832237" y="768528"/>
                  </a:lnTo>
                  <a:lnTo>
                    <a:pt x="859280" y="732365"/>
                  </a:lnTo>
                  <a:lnTo>
                    <a:pt x="882811" y="693635"/>
                  </a:lnTo>
                  <a:lnTo>
                    <a:pt x="902593" y="652573"/>
                  </a:lnTo>
                  <a:lnTo>
                    <a:pt x="918390" y="609415"/>
                  </a:lnTo>
                  <a:lnTo>
                    <a:pt x="929966" y="564399"/>
                  </a:lnTo>
                  <a:lnTo>
                    <a:pt x="937085" y="517760"/>
                  </a:lnTo>
                  <a:lnTo>
                    <a:pt x="939510" y="469734"/>
                  </a:lnTo>
                  <a:lnTo>
                    <a:pt x="937085" y="421705"/>
                  </a:lnTo>
                  <a:lnTo>
                    <a:pt x="929966" y="375063"/>
                  </a:lnTo>
                  <a:lnTo>
                    <a:pt x="918390" y="330046"/>
                  </a:lnTo>
                  <a:lnTo>
                    <a:pt x="902593" y="286888"/>
                  </a:lnTo>
                  <a:lnTo>
                    <a:pt x="882811" y="245826"/>
                  </a:lnTo>
                  <a:lnTo>
                    <a:pt x="859280" y="207097"/>
                  </a:lnTo>
                  <a:lnTo>
                    <a:pt x="832237" y="170935"/>
                  </a:lnTo>
                  <a:lnTo>
                    <a:pt x="801917" y="137578"/>
                  </a:lnTo>
                  <a:lnTo>
                    <a:pt x="768558" y="107261"/>
                  </a:lnTo>
                  <a:lnTo>
                    <a:pt x="732394" y="80220"/>
                  </a:lnTo>
                  <a:lnTo>
                    <a:pt x="693663" y="56692"/>
                  </a:lnTo>
                  <a:lnTo>
                    <a:pt x="652600" y="36912"/>
                  </a:lnTo>
                  <a:lnTo>
                    <a:pt x="609441" y="21117"/>
                  </a:lnTo>
                  <a:lnTo>
                    <a:pt x="564423" y="9542"/>
                  </a:lnTo>
                  <a:lnTo>
                    <a:pt x="517783" y="2425"/>
                  </a:lnTo>
                  <a:lnTo>
                    <a:pt x="469755" y="0"/>
                  </a:lnTo>
                  <a:close/>
                </a:path>
              </a:pathLst>
            </a:custGeom>
            <a:solidFill>
              <a:srgbClr val="FFFFFF"/>
            </a:solidFill>
          </p:spPr>
          <p:txBody>
            <a:bodyPr wrap="square" lIns="0" tIns="0" rIns="0" bIns="0" rtlCol="0"/>
            <a:lstStyle/>
            <a:p>
              <a:endParaRPr/>
            </a:p>
          </p:txBody>
        </p:sp>
        <p:pic>
          <p:nvPicPr>
            <p:cNvPr id="117" name="object 57"/>
            <p:cNvPicPr/>
            <p:nvPr/>
          </p:nvPicPr>
          <p:blipFill>
            <a:blip r:embed="rId2" cstate="print"/>
            <a:stretch>
              <a:fillRect/>
            </a:stretch>
          </p:blipFill>
          <p:spPr>
            <a:xfrm>
              <a:off x="5487890" y="9857801"/>
              <a:ext cx="117923" cy="192088"/>
            </a:xfrm>
            <a:prstGeom prst="rect">
              <a:avLst/>
            </a:prstGeom>
          </p:spPr>
        </p:pic>
        <p:sp>
          <p:nvSpPr>
            <p:cNvPr id="118" name="object 58"/>
            <p:cNvSpPr/>
            <p:nvPr/>
          </p:nvSpPr>
          <p:spPr>
            <a:xfrm>
              <a:off x="5319420" y="9676859"/>
              <a:ext cx="459105" cy="563245"/>
            </a:xfrm>
            <a:custGeom>
              <a:avLst/>
              <a:gdLst/>
              <a:ahLst/>
              <a:cxnLst/>
              <a:rect l="l" t="t" r="r" b="b"/>
              <a:pathLst>
                <a:path w="459104" h="563245">
                  <a:moveTo>
                    <a:pt x="317576" y="489191"/>
                  </a:moveTo>
                  <a:lnTo>
                    <a:pt x="316407" y="482815"/>
                  </a:lnTo>
                  <a:lnTo>
                    <a:pt x="314591" y="480009"/>
                  </a:lnTo>
                  <a:lnTo>
                    <a:pt x="249224" y="434936"/>
                  </a:lnTo>
                  <a:lnTo>
                    <a:pt x="243687" y="431126"/>
                  </a:lnTo>
                  <a:lnTo>
                    <a:pt x="236054" y="432511"/>
                  </a:lnTo>
                  <a:lnTo>
                    <a:pt x="228396" y="443611"/>
                  </a:lnTo>
                  <a:lnTo>
                    <a:pt x="229781" y="451243"/>
                  </a:lnTo>
                  <a:lnTo>
                    <a:pt x="275488" y="482739"/>
                  </a:lnTo>
                  <a:lnTo>
                    <a:pt x="264160" y="485000"/>
                  </a:lnTo>
                  <a:lnTo>
                    <a:pt x="252717" y="486625"/>
                  </a:lnTo>
                  <a:lnTo>
                    <a:pt x="241185" y="487616"/>
                  </a:lnTo>
                  <a:lnTo>
                    <a:pt x="229565" y="487934"/>
                  </a:lnTo>
                  <a:lnTo>
                    <a:pt x="182600" y="482511"/>
                  </a:lnTo>
                  <a:lnTo>
                    <a:pt x="139446" y="467055"/>
                  </a:lnTo>
                  <a:lnTo>
                    <a:pt x="101358" y="442823"/>
                  </a:lnTo>
                  <a:lnTo>
                    <a:pt x="69570" y="411035"/>
                  </a:lnTo>
                  <a:lnTo>
                    <a:pt x="45326" y="372948"/>
                  </a:lnTo>
                  <a:lnTo>
                    <a:pt x="29883" y="329793"/>
                  </a:lnTo>
                  <a:lnTo>
                    <a:pt x="24447" y="282829"/>
                  </a:lnTo>
                  <a:lnTo>
                    <a:pt x="28562" y="238887"/>
                  </a:lnTo>
                  <a:lnTo>
                    <a:pt x="41135" y="198755"/>
                  </a:lnTo>
                  <a:lnTo>
                    <a:pt x="62509" y="162725"/>
                  </a:lnTo>
                  <a:lnTo>
                    <a:pt x="93002" y="131089"/>
                  </a:lnTo>
                  <a:lnTo>
                    <a:pt x="98171" y="126758"/>
                  </a:lnTo>
                  <a:lnTo>
                    <a:pt x="98882" y="119075"/>
                  </a:lnTo>
                  <a:lnTo>
                    <a:pt x="90246" y="108712"/>
                  </a:lnTo>
                  <a:lnTo>
                    <a:pt x="82537" y="107975"/>
                  </a:lnTo>
                  <a:lnTo>
                    <a:pt x="77343" y="112306"/>
                  </a:lnTo>
                  <a:lnTo>
                    <a:pt x="43116" y="147840"/>
                  </a:lnTo>
                  <a:lnTo>
                    <a:pt x="18986" y="188404"/>
                  </a:lnTo>
                  <a:lnTo>
                    <a:pt x="4699" y="233540"/>
                  </a:lnTo>
                  <a:lnTo>
                    <a:pt x="0" y="282829"/>
                  </a:lnTo>
                  <a:lnTo>
                    <a:pt x="4673" y="329031"/>
                  </a:lnTo>
                  <a:lnTo>
                    <a:pt x="18072" y="372097"/>
                  </a:lnTo>
                  <a:lnTo>
                    <a:pt x="39255" y="411099"/>
                  </a:lnTo>
                  <a:lnTo>
                    <a:pt x="67310" y="445084"/>
                  </a:lnTo>
                  <a:lnTo>
                    <a:pt x="101295" y="473138"/>
                  </a:lnTo>
                  <a:lnTo>
                    <a:pt x="140296" y="494334"/>
                  </a:lnTo>
                  <a:lnTo>
                    <a:pt x="183362" y="507733"/>
                  </a:lnTo>
                  <a:lnTo>
                    <a:pt x="229565" y="512394"/>
                  </a:lnTo>
                  <a:lnTo>
                    <a:pt x="241541" y="512064"/>
                  </a:lnTo>
                  <a:lnTo>
                    <a:pt x="253453" y="511086"/>
                  </a:lnTo>
                  <a:lnTo>
                    <a:pt x="265264" y="509498"/>
                  </a:lnTo>
                  <a:lnTo>
                    <a:pt x="276948" y="507326"/>
                  </a:lnTo>
                  <a:lnTo>
                    <a:pt x="247865" y="549529"/>
                  </a:lnTo>
                  <a:lnTo>
                    <a:pt x="249262" y="557136"/>
                  </a:lnTo>
                  <a:lnTo>
                    <a:pt x="256908" y="562444"/>
                  </a:lnTo>
                  <a:lnTo>
                    <a:pt x="259346" y="563130"/>
                  </a:lnTo>
                  <a:lnTo>
                    <a:pt x="265620" y="563130"/>
                  </a:lnTo>
                  <a:lnTo>
                    <a:pt x="269430" y="561314"/>
                  </a:lnTo>
                  <a:lnTo>
                    <a:pt x="316865" y="492493"/>
                  </a:lnTo>
                  <a:lnTo>
                    <a:pt x="317576" y="489191"/>
                  </a:lnTo>
                  <a:close/>
                </a:path>
                <a:path w="459104" h="563245">
                  <a:moveTo>
                    <a:pt x="459105" y="282829"/>
                  </a:moveTo>
                  <a:lnTo>
                    <a:pt x="454431" y="236639"/>
                  </a:lnTo>
                  <a:lnTo>
                    <a:pt x="441032" y="193573"/>
                  </a:lnTo>
                  <a:lnTo>
                    <a:pt x="419849" y="154584"/>
                  </a:lnTo>
                  <a:lnTo>
                    <a:pt x="391795" y="120599"/>
                  </a:lnTo>
                  <a:lnTo>
                    <a:pt x="357809" y="92544"/>
                  </a:lnTo>
                  <a:lnTo>
                    <a:pt x="318820" y="71361"/>
                  </a:lnTo>
                  <a:lnTo>
                    <a:pt x="275755" y="57962"/>
                  </a:lnTo>
                  <a:lnTo>
                    <a:pt x="229552" y="53289"/>
                  </a:lnTo>
                  <a:lnTo>
                    <a:pt x="218503" y="53581"/>
                  </a:lnTo>
                  <a:lnTo>
                    <a:pt x="207505" y="54419"/>
                  </a:lnTo>
                  <a:lnTo>
                    <a:pt x="196596" y="55778"/>
                  </a:lnTo>
                  <a:lnTo>
                    <a:pt x="185762" y="57619"/>
                  </a:lnTo>
                  <a:lnTo>
                    <a:pt x="214998" y="15278"/>
                  </a:lnTo>
                  <a:lnTo>
                    <a:pt x="213614" y="7645"/>
                  </a:lnTo>
                  <a:lnTo>
                    <a:pt x="202476" y="0"/>
                  </a:lnTo>
                  <a:lnTo>
                    <a:pt x="194881" y="1409"/>
                  </a:lnTo>
                  <a:lnTo>
                    <a:pt x="145961" y="72326"/>
                  </a:lnTo>
                  <a:lnTo>
                    <a:pt x="145262" y="75590"/>
                  </a:lnTo>
                  <a:lnTo>
                    <a:pt x="146431" y="81965"/>
                  </a:lnTo>
                  <a:lnTo>
                    <a:pt x="148247" y="84810"/>
                  </a:lnTo>
                  <a:lnTo>
                    <a:pt x="215734" y="131330"/>
                  </a:lnTo>
                  <a:lnTo>
                    <a:pt x="218160" y="132029"/>
                  </a:lnTo>
                  <a:lnTo>
                    <a:pt x="224421" y="132029"/>
                  </a:lnTo>
                  <a:lnTo>
                    <a:pt x="228244" y="130175"/>
                  </a:lnTo>
                  <a:lnTo>
                    <a:pt x="234467" y="121183"/>
                  </a:lnTo>
                  <a:lnTo>
                    <a:pt x="233045" y="113576"/>
                  </a:lnTo>
                  <a:lnTo>
                    <a:pt x="187490" y="82156"/>
                  </a:lnTo>
                  <a:lnTo>
                    <a:pt x="197866" y="80264"/>
                  </a:lnTo>
                  <a:lnTo>
                    <a:pt x="208343" y="78879"/>
                  </a:lnTo>
                  <a:lnTo>
                    <a:pt x="218922" y="78041"/>
                  </a:lnTo>
                  <a:lnTo>
                    <a:pt x="229552" y="77749"/>
                  </a:lnTo>
                  <a:lnTo>
                    <a:pt x="276529" y="83172"/>
                  </a:lnTo>
                  <a:lnTo>
                    <a:pt x="319671" y="98628"/>
                  </a:lnTo>
                  <a:lnTo>
                    <a:pt x="357759" y="122859"/>
                  </a:lnTo>
                  <a:lnTo>
                    <a:pt x="389534" y="154635"/>
                  </a:lnTo>
                  <a:lnTo>
                    <a:pt x="413778" y="192722"/>
                  </a:lnTo>
                  <a:lnTo>
                    <a:pt x="429221" y="235864"/>
                  </a:lnTo>
                  <a:lnTo>
                    <a:pt x="434657" y="282829"/>
                  </a:lnTo>
                  <a:lnTo>
                    <a:pt x="430644" y="323557"/>
                  </a:lnTo>
                  <a:lnTo>
                    <a:pt x="418858" y="362089"/>
                  </a:lnTo>
                  <a:lnTo>
                    <a:pt x="399681" y="397522"/>
                  </a:lnTo>
                  <a:lnTo>
                    <a:pt x="373494" y="428955"/>
                  </a:lnTo>
                  <a:lnTo>
                    <a:pt x="368668" y="433692"/>
                  </a:lnTo>
                  <a:lnTo>
                    <a:pt x="368617" y="441439"/>
                  </a:lnTo>
                  <a:lnTo>
                    <a:pt x="375754" y="448665"/>
                  </a:lnTo>
                  <a:lnTo>
                    <a:pt x="378891" y="449884"/>
                  </a:lnTo>
                  <a:lnTo>
                    <a:pt x="385152" y="449884"/>
                  </a:lnTo>
                  <a:lnTo>
                    <a:pt x="419963" y="411187"/>
                  </a:lnTo>
                  <a:lnTo>
                    <a:pt x="441426" y="371538"/>
                  </a:lnTo>
                  <a:lnTo>
                    <a:pt x="454609" y="328422"/>
                  </a:lnTo>
                  <a:lnTo>
                    <a:pt x="459105" y="282829"/>
                  </a:lnTo>
                  <a:close/>
                </a:path>
              </a:pathLst>
            </a:custGeom>
            <a:solidFill>
              <a:srgbClr val="191818"/>
            </a:solidFill>
          </p:spPr>
          <p:txBody>
            <a:bodyPr wrap="square" lIns="0" tIns="0" rIns="0" bIns="0" rtlCol="0"/>
            <a:lstStyle/>
            <a:p>
              <a:endParaRPr/>
            </a:p>
          </p:txBody>
        </p:sp>
      </p:grpSp>
      <p:grpSp>
        <p:nvGrpSpPr>
          <p:cNvPr id="119" name="object 59"/>
          <p:cNvGrpSpPr/>
          <p:nvPr userDrawn="1"/>
        </p:nvGrpSpPr>
        <p:grpSpPr>
          <a:xfrm>
            <a:off x="2212526" y="9489522"/>
            <a:ext cx="939800" cy="939800"/>
            <a:chOff x="2212526" y="9489522"/>
            <a:chExt cx="939800" cy="939800"/>
          </a:xfrm>
        </p:grpSpPr>
        <p:sp>
          <p:nvSpPr>
            <p:cNvPr id="120" name="object 60"/>
            <p:cNvSpPr/>
            <p:nvPr/>
          </p:nvSpPr>
          <p:spPr>
            <a:xfrm>
              <a:off x="2212526" y="9489522"/>
              <a:ext cx="939800" cy="939800"/>
            </a:xfrm>
            <a:custGeom>
              <a:avLst/>
              <a:gdLst/>
              <a:ahLst/>
              <a:cxnLst/>
              <a:rect l="l" t="t" r="r" b="b"/>
              <a:pathLst>
                <a:path w="939800" h="939800">
                  <a:moveTo>
                    <a:pt x="469744" y="0"/>
                  </a:moveTo>
                  <a:lnTo>
                    <a:pt x="421717" y="2425"/>
                  </a:lnTo>
                  <a:lnTo>
                    <a:pt x="375076" y="9543"/>
                  </a:lnTo>
                  <a:lnTo>
                    <a:pt x="330059" y="21119"/>
                  </a:lnTo>
                  <a:lnTo>
                    <a:pt x="286901" y="36915"/>
                  </a:lnTo>
                  <a:lnTo>
                    <a:pt x="245839" y="56696"/>
                  </a:lnTo>
                  <a:lnTo>
                    <a:pt x="207108" y="80226"/>
                  </a:lnTo>
                  <a:lnTo>
                    <a:pt x="170946" y="107268"/>
                  </a:lnTo>
                  <a:lnTo>
                    <a:pt x="137587" y="137587"/>
                  </a:lnTo>
                  <a:lnTo>
                    <a:pt x="107268" y="170946"/>
                  </a:lnTo>
                  <a:lnTo>
                    <a:pt x="80226" y="207108"/>
                  </a:lnTo>
                  <a:lnTo>
                    <a:pt x="56696" y="245839"/>
                  </a:lnTo>
                  <a:lnTo>
                    <a:pt x="36915" y="286901"/>
                  </a:lnTo>
                  <a:lnTo>
                    <a:pt x="21119" y="330059"/>
                  </a:lnTo>
                  <a:lnTo>
                    <a:pt x="9543" y="375076"/>
                  </a:lnTo>
                  <a:lnTo>
                    <a:pt x="2425" y="421717"/>
                  </a:lnTo>
                  <a:lnTo>
                    <a:pt x="0" y="469744"/>
                  </a:lnTo>
                  <a:lnTo>
                    <a:pt x="2425" y="517770"/>
                  </a:lnTo>
                  <a:lnTo>
                    <a:pt x="9543" y="564409"/>
                  </a:lnTo>
                  <a:lnTo>
                    <a:pt x="21119" y="609425"/>
                  </a:lnTo>
                  <a:lnTo>
                    <a:pt x="36915" y="652582"/>
                  </a:lnTo>
                  <a:lnTo>
                    <a:pt x="56696" y="693643"/>
                  </a:lnTo>
                  <a:lnTo>
                    <a:pt x="80226" y="732373"/>
                  </a:lnTo>
                  <a:lnTo>
                    <a:pt x="107268" y="768535"/>
                  </a:lnTo>
                  <a:lnTo>
                    <a:pt x="137587" y="801893"/>
                  </a:lnTo>
                  <a:lnTo>
                    <a:pt x="170946" y="832211"/>
                  </a:lnTo>
                  <a:lnTo>
                    <a:pt x="207108" y="859253"/>
                  </a:lnTo>
                  <a:lnTo>
                    <a:pt x="245839" y="882782"/>
                  </a:lnTo>
                  <a:lnTo>
                    <a:pt x="286901" y="902563"/>
                  </a:lnTo>
                  <a:lnTo>
                    <a:pt x="330059" y="918359"/>
                  </a:lnTo>
                  <a:lnTo>
                    <a:pt x="375076" y="929935"/>
                  </a:lnTo>
                  <a:lnTo>
                    <a:pt x="421717" y="937053"/>
                  </a:lnTo>
                  <a:lnTo>
                    <a:pt x="469744" y="939479"/>
                  </a:lnTo>
                  <a:lnTo>
                    <a:pt x="517770" y="937053"/>
                  </a:lnTo>
                  <a:lnTo>
                    <a:pt x="564410" y="929935"/>
                  </a:lnTo>
                  <a:lnTo>
                    <a:pt x="609426" y="918359"/>
                  </a:lnTo>
                  <a:lnTo>
                    <a:pt x="652583" y="902563"/>
                  </a:lnTo>
                  <a:lnTo>
                    <a:pt x="693645" y="882782"/>
                  </a:lnTo>
                  <a:lnTo>
                    <a:pt x="732376" y="859253"/>
                  </a:lnTo>
                  <a:lnTo>
                    <a:pt x="768539" y="832211"/>
                  </a:lnTo>
                  <a:lnTo>
                    <a:pt x="801898" y="801893"/>
                  </a:lnTo>
                  <a:lnTo>
                    <a:pt x="832217" y="768535"/>
                  </a:lnTo>
                  <a:lnTo>
                    <a:pt x="859260" y="732373"/>
                  </a:lnTo>
                  <a:lnTo>
                    <a:pt x="882790" y="693643"/>
                  </a:lnTo>
                  <a:lnTo>
                    <a:pt x="902572" y="652582"/>
                  </a:lnTo>
                  <a:lnTo>
                    <a:pt x="918369" y="609425"/>
                  </a:lnTo>
                  <a:lnTo>
                    <a:pt x="929945" y="564409"/>
                  </a:lnTo>
                  <a:lnTo>
                    <a:pt x="937064" y="517770"/>
                  </a:lnTo>
                  <a:lnTo>
                    <a:pt x="939489" y="469744"/>
                  </a:lnTo>
                  <a:lnTo>
                    <a:pt x="937064" y="421717"/>
                  </a:lnTo>
                  <a:lnTo>
                    <a:pt x="929945" y="375076"/>
                  </a:lnTo>
                  <a:lnTo>
                    <a:pt x="918369" y="330059"/>
                  </a:lnTo>
                  <a:lnTo>
                    <a:pt x="902572" y="286901"/>
                  </a:lnTo>
                  <a:lnTo>
                    <a:pt x="882790" y="245839"/>
                  </a:lnTo>
                  <a:lnTo>
                    <a:pt x="859260" y="207108"/>
                  </a:lnTo>
                  <a:lnTo>
                    <a:pt x="832217" y="170946"/>
                  </a:lnTo>
                  <a:lnTo>
                    <a:pt x="801898" y="137587"/>
                  </a:lnTo>
                  <a:lnTo>
                    <a:pt x="768539" y="107268"/>
                  </a:lnTo>
                  <a:lnTo>
                    <a:pt x="732376" y="80226"/>
                  </a:lnTo>
                  <a:lnTo>
                    <a:pt x="693645" y="56696"/>
                  </a:lnTo>
                  <a:lnTo>
                    <a:pt x="652583" y="36915"/>
                  </a:lnTo>
                  <a:lnTo>
                    <a:pt x="609426" y="21119"/>
                  </a:lnTo>
                  <a:lnTo>
                    <a:pt x="564410" y="9543"/>
                  </a:lnTo>
                  <a:lnTo>
                    <a:pt x="517770" y="2425"/>
                  </a:lnTo>
                  <a:lnTo>
                    <a:pt x="469744" y="0"/>
                  </a:lnTo>
                  <a:close/>
                </a:path>
              </a:pathLst>
            </a:custGeom>
            <a:solidFill>
              <a:srgbClr val="FFFFFF"/>
            </a:solidFill>
          </p:spPr>
          <p:txBody>
            <a:bodyPr wrap="square" lIns="0" tIns="0" rIns="0" bIns="0" rtlCol="0"/>
            <a:lstStyle/>
            <a:p>
              <a:endParaRPr/>
            </a:p>
          </p:txBody>
        </p:sp>
        <p:sp>
          <p:nvSpPr>
            <p:cNvPr id="121" name="object 61"/>
            <p:cNvSpPr/>
            <p:nvPr/>
          </p:nvSpPr>
          <p:spPr>
            <a:xfrm>
              <a:off x="2603115" y="9771491"/>
              <a:ext cx="274955" cy="422275"/>
            </a:xfrm>
            <a:custGeom>
              <a:avLst/>
              <a:gdLst/>
              <a:ahLst/>
              <a:cxnLst/>
              <a:rect l="l" t="t" r="r" b="b"/>
              <a:pathLst>
                <a:path w="274955" h="422275">
                  <a:moveTo>
                    <a:pt x="142341" y="0"/>
                  </a:moveTo>
                  <a:lnTo>
                    <a:pt x="137304" y="492"/>
                  </a:lnTo>
                  <a:lnTo>
                    <a:pt x="132173" y="523"/>
                  </a:lnTo>
                  <a:lnTo>
                    <a:pt x="127619" y="3769"/>
                  </a:lnTo>
                  <a:lnTo>
                    <a:pt x="112522" y="41375"/>
                  </a:lnTo>
                  <a:lnTo>
                    <a:pt x="79265" y="105378"/>
                  </a:lnTo>
                  <a:lnTo>
                    <a:pt x="61233" y="136603"/>
                  </a:lnTo>
                  <a:lnTo>
                    <a:pt x="37804" y="177508"/>
                  </a:lnTo>
                  <a:lnTo>
                    <a:pt x="18295" y="215666"/>
                  </a:lnTo>
                  <a:lnTo>
                    <a:pt x="4947" y="251220"/>
                  </a:lnTo>
                  <a:lnTo>
                    <a:pt x="0" y="284315"/>
                  </a:lnTo>
                  <a:lnTo>
                    <a:pt x="7016" y="327702"/>
                  </a:lnTo>
                  <a:lnTo>
                    <a:pt x="26547" y="365419"/>
                  </a:lnTo>
                  <a:lnTo>
                    <a:pt x="56309" y="395185"/>
                  </a:lnTo>
                  <a:lnTo>
                    <a:pt x="94024" y="414717"/>
                  </a:lnTo>
                  <a:lnTo>
                    <a:pt x="137409" y="421735"/>
                  </a:lnTo>
                  <a:lnTo>
                    <a:pt x="180794" y="414717"/>
                  </a:lnTo>
                  <a:lnTo>
                    <a:pt x="214472" y="397275"/>
                  </a:lnTo>
                  <a:lnTo>
                    <a:pt x="137409" y="397275"/>
                  </a:lnTo>
                  <a:lnTo>
                    <a:pt x="93472" y="388387"/>
                  </a:lnTo>
                  <a:lnTo>
                    <a:pt x="57555" y="364159"/>
                  </a:lnTo>
                  <a:lnTo>
                    <a:pt x="33320" y="328249"/>
                  </a:lnTo>
                  <a:lnTo>
                    <a:pt x="24428" y="284315"/>
                  </a:lnTo>
                  <a:lnTo>
                    <a:pt x="29290" y="255183"/>
                  </a:lnTo>
                  <a:lnTo>
                    <a:pt x="42221" y="222315"/>
                  </a:lnTo>
                  <a:lnTo>
                    <a:pt x="60739" y="186600"/>
                  </a:lnTo>
                  <a:lnTo>
                    <a:pt x="82363" y="148927"/>
                  </a:lnTo>
                  <a:lnTo>
                    <a:pt x="97024" y="123596"/>
                  </a:lnTo>
                  <a:lnTo>
                    <a:pt x="111428" y="97877"/>
                  </a:lnTo>
                  <a:lnTo>
                    <a:pt x="125175" y="71606"/>
                  </a:lnTo>
                  <a:lnTo>
                    <a:pt x="137650" y="45077"/>
                  </a:lnTo>
                  <a:lnTo>
                    <a:pt x="164735" y="45077"/>
                  </a:lnTo>
                  <a:lnTo>
                    <a:pt x="162326" y="40237"/>
                  </a:lnTo>
                  <a:lnTo>
                    <a:pt x="148833" y="8376"/>
                  </a:lnTo>
                  <a:lnTo>
                    <a:pt x="147032" y="3601"/>
                  </a:lnTo>
                  <a:lnTo>
                    <a:pt x="142341" y="0"/>
                  </a:lnTo>
                  <a:close/>
                </a:path>
                <a:path w="274955" h="422275">
                  <a:moveTo>
                    <a:pt x="164735" y="45077"/>
                  </a:moveTo>
                  <a:lnTo>
                    <a:pt x="137650" y="45077"/>
                  </a:lnTo>
                  <a:lnTo>
                    <a:pt x="149947" y="70701"/>
                  </a:lnTo>
                  <a:lnTo>
                    <a:pt x="163224" y="95880"/>
                  </a:lnTo>
                  <a:lnTo>
                    <a:pt x="177087" y="120657"/>
                  </a:lnTo>
                  <a:lnTo>
                    <a:pt x="191146" y="145074"/>
                  </a:lnTo>
                  <a:lnTo>
                    <a:pt x="213249" y="183853"/>
                  </a:lnTo>
                  <a:lnTo>
                    <a:pt x="232180" y="220604"/>
                  </a:lnTo>
                  <a:lnTo>
                    <a:pt x="245399" y="254400"/>
                  </a:lnTo>
                  <a:lnTo>
                    <a:pt x="250369" y="284315"/>
                  </a:lnTo>
                  <a:lnTo>
                    <a:pt x="241480" y="328249"/>
                  </a:lnTo>
                  <a:lnTo>
                    <a:pt x="217252" y="364159"/>
                  </a:lnTo>
                  <a:lnTo>
                    <a:pt x="181342" y="388387"/>
                  </a:lnTo>
                  <a:lnTo>
                    <a:pt x="137409" y="397275"/>
                  </a:lnTo>
                  <a:lnTo>
                    <a:pt x="214472" y="397275"/>
                  </a:lnTo>
                  <a:lnTo>
                    <a:pt x="218509" y="395185"/>
                  </a:lnTo>
                  <a:lnTo>
                    <a:pt x="248271" y="365419"/>
                  </a:lnTo>
                  <a:lnTo>
                    <a:pt x="267801" y="327702"/>
                  </a:lnTo>
                  <a:lnTo>
                    <a:pt x="274818" y="284315"/>
                  </a:lnTo>
                  <a:lnTo>
                    <a:pt x="269766" y="250475"/>
                  </a:lnTo>
                  <a:lnTo>
                    <a:pt x="256136" y="214024"/>
                  </a:lnTo>
                  <a:lnTo>
                    <a:pt x="236219" y="174849"/>
                  </a:lnTo>
                  <a:lnTo>
                    <a:pt x="212307" y="132833"/>
                  </a:lnTo>
                  <a:lnTo>
                    <a:pt x="194868" y="102474"/>
                  </a:lnTo>
                  <a:lnTo>
                    <a:pt x="177939" y="71606"/>
                  </a:lnTo>
                  <a:lnTo>
                    <a:pt x="164735" y="45077"/>
                  </a:lnTo>
                  <a:close/>
                </a:path>
              </a:pathLst>
            </a:custGeom>
            <a:solidFill>
              <a:srgbClr val="191818"/>
            </a:solidFill>
          </p:spPr>
          <p:txBody>
            <a:bodyPr wrap="square" lIns="0" tIns="0" rIns="0" bIns="0" rtlCol="0"/>
            <a:lstStyle/>
            <a:p>
              <a:endParaRPr/>
            </a:p>
          </p:txBody>
        </p:sp>
        <p:pic>
          <p:nvPicPr>
            <p:cNvPr id="122" name="object 62"/>
            <p:cNvPicPr/>
            <p:nvPr/>
          </p:nvPicPr>
          <p:blipFill>
            <a:blip r:embed="rId3" cstate="print"/>
            <a:stretch>
              <a:fillRect/>
            </a:stretch>
          </p:blipFill>
          <p:spPr>
            <a:xfrm>
              <a:off x="2490727" y="9725322"/>
              <a:ext cx="149628" cy="222830"/>
            </a:xfrm>
            <a:prstGeom prst="rect">
              <a:avLst/>
            </a:prstGeom>
          </p:spPr>
        </p:pic>
        <p:pic>
          <p:nvPicPr>
            <p:cNvPr id="123" name="object 63"/>
            <p:cNvPicPr/>
            <p:nvPr/>
          </p:nvPicPr>
          <p:blipFill>
            <a:blip r:embed="rId4" cstate="print"/>
            <a:stretch>
              <a:fillRect/>
            </a:stretch>
          </p:blipFill>
          <p:spPr>
            <a:xfrm>
              <a:off x="2658722" y="10075856"/>
              <a:ext cx="88248" cy="73076"/>
            </a:xfrm>
            <a:prstGeom prst="rect">
              <a:avLst/>
            </a:prstGeom>
          </p:spPr>
        </p:pic>
      </p:grpSp>
      <p:sp>
        <p:nvSpPr>
          <p:cNvPr id="129" name="object 67">
            <a:extLst>
              <a:ext uri="{FF2B5EF4-FFF2-40B4-BE49-F238E27FC236}">
                <a16:creationId xmlns:a16="http://schemas.microsoft.com/office/drawing/2014/main" id="{9DA44423-6425-9638-DA59-39B02E9E2F15}"/>
              </a:ext>
            </a:extLst>
          </p:cNvPr>
          <p:cNvSpPr txBox="1">
            <a:spLocks/>
          </p:cNvSpPr>
          <p:nvPr userDrawn="1"/>
        </p:nvSpPr>
        <p:spPr>
          <a:xfrm>
            <a:off x="15551821" y="756316"/>
            <a:ext cx="1826894" cy="453970"/>
          </a:xfrm>
          <a:prstGeom prst="rect">
            <a:avLst/>
          </a:prstGeom>
        </p:spPr>
        <p:txBody>
          <a:bodyPr vert="horz" wrap="square" lIns="0" tIns="14604" rIns="0" bIns="0" rtlCol="0">
            <a:spAutoFit/>
          </a:bodyPr>
          <a:lstStyle>
            <a:lvl1pPr>
              <a:defRPr sz="2950" b="0" i="0">
                <a:solidFill>
                  <a:schemeClr val="bg1"/>
                </a:solidFill>
                <a:latin typeface="Arial Black"/>
                <a:ea typeface="+mj-ea"/>
                <a:cs typeface="Arial Black"/>
              </a:defRPr>
            </a:lvl1pPr>
          </a:lstStyle>
          <a:p>
            <a:pPr marL="12700">
              <a:spcBef>
                <a:spcPts val="114"/>
              </a:spcBef>
            </a:pPr>
            <a:r>
              <a:rPr lang="en-US" u="sng" dirty="0">
                <a:uFill>
                  <a:solidFill>
                    <a:srgbClr val="FFFFFF"/>
                  </a:solidFill>
                </a:uFill>
              </a:rPr>
              <a:t>ZZ-</a:t>
            </a:r>
            <a:r>
              <a:rPr lang="en-US" u="sng" spc="-10" dirty="0">
                <a:uFill>
                  <a:solidFill>
                    <a:srgbClr val="FFFFFF"/>
                  </a:solidFill>
                </a:uFill>
              </a:rPr>
              <a:t>00</a:t>
            </a:r>
            <a:r>
              <a:rPr lang="en-US" spc="-10" dirty="0"/>
              <a:t>.</a:t>
            </a:r>
            <a:r>
              <a:rPr lang="en-US" u="sng" spc="-10" dirty="0">
                <a:uFill>
                  <a:solidFill>
                    <a:srgbClr val="FFFFFF"/>
                  </a:solidFill>
                </a:uFill>
              </a:rPr>
              <a:t>00</a:t>
            </a:r>
          </a:p>
        </p:txBody>
      </p:sp>
      <p:grpSp>
        <p:nvGrpSpPr>
          <p:cNvPr id="5" name="object 2">
            <a:extLst>
              <a:ext uri="{FF2B5EF4-FFF2-40B4-BE49-F238E27FC236}">
                <a16:creationId xmlns:a16="http://schemas.microsoft.com/office/drawing/2014/main" id="{73D209C2-9F0F-A725-C580-FAC89FA083AC}"/>
              </a:ext>
            </a:extLst>
          </p:cNvPr>
          <p:cNvGrpSpPr/>
          <p:nvPr userDrawn="1"/>
        </p:nvGrpSpPr>
        <p:grpSpPr>
          <a:xfrm>
            <a:off x="775646" y="9489522"/>
            <a:ext cx="937260" cy="939800"/>
            <a:chOff x="775646" y="9489522"/>
            <a:chExt cx="937260" cy="939800"/>
          </a:xfrm>
        </p:grpSpPr>
        <p:sp>
          <p:nvSpPr>
            <p:cNvPr id="6" name="object 3">
              <a:extLst>
                <a:ext uri="{FF2B5EF4-FFF2-40B4-BE49-F238E27FC236}">
                  <a16:creationId xmlns:a16="http://schemas.microsoft.com/office/drawing/2014/main" id="{7A3EC16D-F061-00D6-CB9D-86D26CBA1810}"/>
                </a:ext>
              </a:extLst>
            </p:cNvPr>
            <p:cNvSpPr/>
            <p:nvPr/>
          </p:nvSpPr>
          <p:spPr>
            <a:xfrm>
              <a:off x="775646" y="9489522"/>
              <a:ext cx="937260" cy="939800"/>
            </a:xfrm>
            <a:custGeom>
              <a:avLst/>
              <a:gdLst/>
              <a:ahLst/>
              <a:cxnLst/>
              <a:rect l="l" t="t" r="r" b="b"/>
              <a:pathLst>
                <a:path w="937260" h="939800">
                  <a:moveTo>
                    <a:pt x="468425" y="0"/>
                  </a:moveTo>
                  <a:lnTo>
                    <a:pt x="420533" y="2425"/>
                  </a:lnTo>
                  <a:lnTo>
                    <a:pt x="374024" y="9544"/>
                  </a:lnTo>
                  <a:lnTo>
                    <a:pt x="329134" y="21120"/>
                  </a:lnTo>
                  <a:lnTo>
                    <a:pt x="286097" y="36917"/>
                  </a:lnTo>
                  <a:lnTo>
                    <a:pt x="245150" y="56699"/>
                  </a:lnTo>
                  <a:lnTo>
                    <a:pt x="206529" y="80230"/>
                  </a:lnTo>
                  <a:lnTo>
                    <a:pt x="170467" y="107273"/>
                  </a:lnTo>
                  <a:lnTo>
                    <a:pt x="137202" y="137592"/>
                  </a:lnTo>
                  <a:lnTo>
                    <a:pt x="106969" y="170952"/>
                  </a:lnTo>
                  <a:lnTo>
                    <a:pt x="80002" y="207115"/>
                  </a:lnTo>
                  <a:lnTo>
                    <a:pt x="56538" y="245847"/>
                  </a:lnTo>
                  <a:lnTo>
                    <a:pt x="36812" y="286910"/>
                  </a:lnTo>
                  <a:lnTo>
                    <a:pt x="21060" y="330068"/>
                  </a:lnTo>
                  <a:lnTo>
                    <a:pt x="9517" y="375086"/>
                  </a:lnTo>
                  <a:lnTo>
                    <a:pt x="2418" y="421727"/>
                  </a:lnTo>
                  <a:lnTo>
                    <a:pt x="0" y="469755"/>
                  </a:lnTo>
                  <a:lnTo>
                    <a:pt x="2418" y="517782"/>
                  </a:lnTo>
                  <a:lnTo>
                    <a:pt x="9517" y="564422"/>
                  </a:lnTo>
                  <a:lnTo>
                    <a:pt x="21060" y="609438"/>
                  </a:lnTo>
                  <a:lnTo>
                    <a:pt x="36812" y="652595"/>
                  </a:lnTo>
                  <a:lnTo>
                    <a:pt x="56538" y="693655"/>
                  </a:lnTo>
                  <a:lnTo>
                    <a:pt x="80002" y="732384"/>
                  </a:lnTo>
                  <a:lnTo>
                    <a:pt x="106969" y="768545"/>
                  </a:lnTo>
                  <a:lnTo>
                    <a:pt x="137202" y="801902"/>
                  </a:lnTo>
                  <a:lnTo>
                    <a:pt x="170467" y="832218"/>
                  </a:lnTo>
                  <a:lnTo>
                    <a:pt x="206529" y="859259"/>
                  </a:lnTo>
                  <a:lnTo>
                    <a:pt x="245150" y="882787"/>
                  </a:lnTo>
                  <a:lnTo>
                    <a:pt x="286097" y="902566"/>
                  </a:lnTo>
                  <a:lnTo>
                    <a:pt x="329134" y="918361"/>
                  </a:lnTo>
                  <a:lnTo>
                    <a:pt x="374024" y="929936"/>
                  </a:lnTo>
                  <a:lnTo>
                    <a:pt x="420533" y="937054"/>
                  </a:lnTo>
                  <a:lnTo>
                    <a:pt x="468425" y="939479"/>
                  </a:lnTo>
                  <a:lnTo>
                    <a:pt x="516317" y="937054"/>
                  </a:lnTo>
                  <a:lnTo>
                    <a:pt x="562826" y="929936"/>
                  </a:lnTo>
                  <a:lnTo>
                    <a:pt x="607716" y="918361"/>
                  </a:lnTo>
                  <a:lnTo>
                    <a:pt x="650751" y="902566"/>
                  </a:lnTo>
                  <a:lnTo>
                    <a:pt x="691697" y="882787"/>
                  </a:lnTo>
                  <a:lnTo>
                    <a:pt x="730318" y="859259"/>
                  </a:lnTo>
                  <a:lnTo>
                    <a:pt x="766379" y="832218"/>
                  </a:lnTo>
                  <a:lnTo>
                    <a:pt x="799643" y="801902"/>
                  </a:lnTo>
                  <a:lnTo>
                    <a:pt x="829875" y="768545"/>
                  </a:lnTo>
                  <a:lnTo>
                    <a:pt x="856841" y="732384"/>
                  </a:lnTo>
                  <a:lnTo>
                    <a:pt x="880304" y="693655"/>
                  </a:lnTo>
                  <a:lnTo>
                    <a:pt x="900029" y="652595"/>
                  </a:lnTo>
                  <a:lnTo>
                    <a:pt x="915781" y="609438"/>
                  </a:lnTo>
                  <a:lnTo>
                    <a:pt x="927323" y="564422"/>
                  </a:lnTo>
                  <a:lnTo>
                    <a:pt x="934422" y="517782"/>
                  </a:lnTo>
                  <a:lnTo>
                    <a:pt x="936840" y="469755"/>
                  </a:lnTo>
                  <a:lnTo>
                    <a:pt x="934422" y="421727"/>
                  </a:lnTo>
                  <a:lnTo>
                    <a:pt x="927323" y="375086"/>
                  </a:lnTo>
                  <a:lnTo>
                    <a:pt x="915781" y="330068"/>
                  </a:lnTo>
                  <a:lnTo>
                    <a:pt x="900029" y="286910"/>
                  </a:lnTo>
                  <a:lnTo>
                    <a:pt x="880304" y="245847"/>
                  </a:lnTo>
                  <a:lnTo>
                    <a:pt x="856841" y="207115"/>
                  </a:lnTo>
                  <a:lnTo>
                    <a:pt x="829875" y="170952"/>
                  </a:lnTo>
                  <a:lnTo>
                    <a:pt x="799643" y="137592"/>
                  </a:lnTo>
                  <a:lnTo>
                    <a:pt x="766379" y="107273"/>
                  </a:lnTo>
                  <a:lnTo>
                    <a:pt x="730318" y="80230"/>
                  </a:lnTo>
                  <a:lnTo>
                    <a:pt x="691697" y="56699"/>
                  </a:lnTo>
                  <a:lnTo>
                    <a:pt x="650751" y="36917"/>
                  </a:lnTo>
                  <a:lnTo>
                    <a:pt x="607716" y="21120"/>
                  </a:lnTo>
                  <a:lnTo>
                    <a:pt x="562826" y="9544"/>
                  </a:lnTo>
                  <a:lnTo>
                    <a:pt x="516317" y="2425"/>
                  </a:lnTo>
                  <a:lnTo>
                    <a:pt x="468425" y="0"/>
                  </a:lnTo>
                  <a:close/>
                </a:path>
              </a:pathLst>
            </a:custGeom>
            <a:solidFill>
              <a:srgbClr val="636363"/>
            </a:solidFill>
          </p:spPr>
          <p:txBody>
            <a:bodyPr wrap="square" lIns="0" tIns="0" rIns="0" bIns="0" rtlCol="0"/>
            <a:lstStyle/>
            <a:p>
              <a:endParaRPr/>
            </a:p>
          </p:txBody>
        </p:sp>
        <p:sp>
          <p:nvSpPr>
            <p:cNvPr id="7" name="object 4">
              <a:extLst>
                <a:ext uri="{FF2B5EF4-FFF2-40B4-BE49-F238E27FC236}">
                  <a16:creationId xmlns:a16="http://schemas.microsoft.com/office/drawing/2014/main" id="{DF7E43D6-4078-4832-DC7E-0AC60EE7CEBC}"/>
                </a:ext>
              </a:extLst>
            </p:cNvPr>
            <p:cNvSpPr/>
            <p:nvPr/>
          </p:nvSpPr>
          <p:spPr>
            <a:xfrm>
              <a:off x="974407" y="9686905"/>
              <a:ext cx="539750" cy="544830"/>
            </a:xfrm>
            <a:custGeom>
              <a:avLst/>
              <a:gdLst/>
              <a:ahLst/>
              <a:cxnLst/>
              <a:rect l="l" t="t" r="r" b="b"/>
              <a:pathLst>
                <a:path w="539750" h="544829">
                  <a:moveTo>
                    <a:pt x="336105" y="475500"/>
                  </a:moveTo>
                  <a:lnTo>
                    <a:pt x="332041" y="452107"/>
                  </a:lnTo>
                  <a:lnTo>
                    <a:pt x="323824" y="437489"/>
                  </a:lnTo>
                  <a:lnTo>
                    <a:pt x="320814" y="432142"/>
                  </a:lnTo>
                  <a:lnTo>
                    <a:pt x="304952" y="417982"/>
                  </a:lnTo>
                  <a:lnTo>
                    <a:pt x="304952" y="475500"/>
                  </a:lnTo>
                  <a:lnTo>
                    <a:pt x="301967" y="490270"/>
                  </a:lnTo>
                  <a:lnTo>
                    <a:pt x="293827" y="502335"/>
                  </a:lnTo>
                  <a:lnTo>
                    <a:pt x="281774" y="510476"/>
                  </a:lnTo>
                  <a:lnTo>
                    <a:pt x="267042" y="513461"/>
                  </a:lnTo>
                  <a:lnTo>
                    <a:pt x="252323" y="510476"/>
                  </a:lnTo>
                  <a:lnTo>
                    <a:pt x="240284" y="502335"/>
                  </a:lnTo>
                  <a:lnTo>
                    <a:pt x="232156" y="490270"/>
                  </a:lnTo>
                  <a:lnTo>
                    <a:pt x="229171" y="475500"/>
                  </a:lnTo>
                  <a:lnTo>
                    <a:pt x="232156" y="460717"/>
                  </a:lnTo>
                  <a:lnTo>
                    <a:pt x="240284" y="448640"/>
                  </a:lnTo>
                  <a:lnTo>
                    <a:pt x="252323" y="440486"/>
                  </a:lnTo>
                  <a:lnTo>
                    <a:pt x="267042" y="437489"/>
                  </a:lnTo>
                  <a:lnTo>
                    <a:pt x="281774" y="440486"/>
                  </a:lnTo>
                  <a:lnTo>
                    <a:pt x="293827" y="448640"/>
                  </a:lnTo>
                  <a:lnTo>
                    <a:pt x="301967" y="460717"/>
                  </a:lnTo>
                  <a:lnTo>
                    <a:pt x="304952" y="475500"/>
                  </a:lnTo>
                  <a:lnTo>
                    <a:pt x="304952" y="417982"/>
                  </a:lnTo>
                  <a:lnTo>
                    <a:pt x="303847" y="416991"/>
                  </a:lnTo>
                  <a:lnTo>
                    <a:pt x="282625" y="408101"/>
                  </a:lnTo>
                  <a:lnTo>
                    <a:pt x="282575" y="294271"/>
                  </a:lnTo>
                  <a:lnTo>
                    <a:pt x="266369" y="271564"/>
                  </a:lnTo>
                  <a:lnTo>
                    <a:pt x="261797" y="278663"/>
                  </a:lnTo>
                  <a:lnTo>
                    <a:pt x="256832" y="285267"/>
                  </a:lnTo>
                  <a:lnTo>
                    <a:pt x="251383" y="291274"/>
                  </a:lnTo>
                  <a:lnTo>
                    <a:pt x="251383" y="408101"/>
                  </a:lnTo>
                  <a:lnTo>
                    <a:pt x="230162" y="417042"/>
                  </a:lnTo>
                  <a:lnTo>
                    <a:pt x="213233" y="432193"/>
                  </a:lnTo>
                  <a:lnTo>
                    <a:pt x="202044" y="452145"/>
                  </a:lnTo>
                  <a:lnTo>
                    <a:pt x="197993" y="475500"/>
                  </a:lnTo>
                  <a:lnTo>
                    <a:pt x="203428" y="502424"/>
                  </a:lnTo>
                  <a:lnTo>
                    <a:pt x="218249" y="524433"/>
                  </a:lnTo>
                  <a:lnTo>
                    <a:pt x="240195" y="539280"/>
                  </a:lnTo>
                  <a:lnTo>
                    <a:pt x="267042" y="544728"/>
                  </a:lnTo>
                  <a:lnTo>
                    <a:pt x="293903" y="539280"/>
                  </a:lnTo>
                  <a:lnTo>
                    <a:pt x="315861" y="524433"/>
                  </a:lnTo>
                  <a:lnTo>
                    <a:pt x="323240" y="513461"/>
                  </a:lnTo>
                  <a:lnTo>
                    <a:pt x="330669" y="502424"/>
                  </a:lnTo>
                  <a:lnTo>
                    <a:pt x="336105" y="475500"/>
                  </a:lnTo>
                  <a:close/>
                </a:path>
                <a:path w="539750" h="544829">
                  <a:moveTo>
                    <a:pt x="368757" y="119545"/>
                  </a:moveTo>
                  <a:lnTo>
                    <a:pt x="367893" y="113614"/>
                  </a:lnTo>
                  <a:lnTo>
                    <a:pt x="364718" y="108292"/>
                  </a:lnTo>
                  <a:lnTo>
                    <a:pt x="324573" y="64008"/>
                  </a:lnTo>
                  <a:lnTo>
                    <a:pt x="324015" y="63373"/>
                  </a:lnTo>
                  <a:lnTo>
                    <a:pt x="266573" y="0"/>
                  </a:lnTo>
                  <a:lnTo>
                    <a:pt x="168211" y="108572"/>
                  </a:lnTo>
                  <a:lnTo>
                    <a:pt x="165036" y="113893"/>
                  </a:lnTo>
                  <a:lnTo>
                    <a:pt x="164172" y="119824"/>
                  </a:lnTo>
                  <a:lnTo>
                    <a:pt x="165595" y="125641"/>
                  </a:lnTo>
                  <a:lnTo>
                    <a:pt x="169265" y="130644"/>
                  </a:lnTo>
                  <a:lnTo>
                    <a:pt x="172250" y="133362"/>
                  </a:lnTo>
                  <a:lnTo>
                    <a:pt x="175983" y="134696"/>
                  </a:lnTo>
                  <a:lnTo>
                    <a:pt x="183984" y="134696"/>
                  </a:lnTo>
                  <a:lnTo>
                    <a:pt x="188188" y="132969"/>
                  </a:lnTo>
                  <a:lnTo>
                    <a:pt x="251294" y="63373"/>
                  </a:lnTo>
                  <a:lnTo>
                    <a:pt x="251028" y="85610"/>
                  </a:lnTo>
                  <a:lnTo>
                    <a:pt x="249301" y="128244"/>
                  </a:lnTo>
                  <a:lnTo>
                    <a:pt x="244335" y="172516"/>
                  </a:lnTo>
                  <a:lnTo>
                    <a:pt x="234111" y="212674"/>
                  </a:lnTo>
                  <a:lnTo>
                    <a:pt x="196596" y="264883"/>
                  </a:lnTo>
                  <a:lnTo>
                    <a:pt x="131775" y="284200"/>
                  </a:lnTo>
                  <a:lnTo>
                    <a:pt x="130136" y="280606"/>
                  </a:lnTo>
                  <a:lnTo>
                    <a:pt x="128244" y="277164"/>
                  </a:lnTo>
                  <a:lnTo>
                    <a:pt x="126746" y="274980"/>
                  </a:lnTo>
                  <a:lnTo>
                    <a:pt x="126009" y="273926"/>
                  </a:lnTo>
                  <a:lnTo>
                    <a:pt x="115189" y="261518"/>
                  </a:lnTo>
                  <a:lnTo>
                    <a:pt x="106921" y="255689"/>
                  </a:lnTo>
                  <a:lnTo>
                    <a:pt x="106921" y="310438"/>
                  </a:lnTo>
                  <a:lnTo>
                    <a:pt x="106921" y="315874"/>
                  </a:lnTo>
                  <a:lnTo>
                    <a:pt x="81851" y="348703"/>
                  </a:lnTo>
                  <a:lnTo>
                    <a:pt x="69049" y="350951"/>
                  </a:lnTo>
                  <a:lnTo>
                    <a:pt x="54305" y="347954"/>
                  </a:lnTo>
                  <a:lnTo>
                    <a:pt x="42265" y="339813"/>
                  </a:lnTo>
                  <a:lnTo>
                    <a:pt x="34137" y="327736"/>
                  </a:lnTo>
                  <a:lnTo>
                    <a:pt x="31165" y="312953"/>
                  </a:lnTo>
                  <a:lnTo>
                    <a:pt x="34137" y="298196"/>
                  </a:lnTo>
                  <a:lnTo>
                    <a:pt x="42265" y="286118"/>
                  </a:lnTo>
                  <a:lnTo>
                    <a:pt x="54305" y="277977"/>
                  </a:lnTo>
                  <a:lnTo>
                    <a:pt x="69049" y="274980"/>
                  </a:lnTo>
                  <a:lnTo>
                    <a:pt x="77393" y="275932"/>
                  </a:lnTo>
                  <a:lnTo>
                    <a:pt x="105676" y="303847"/>
                  </a:lnTo>
                  <a:lnTo>
                    <a:pt x="106006" y="304660"/>
                  </a:lnTo>
                  <a:lnTo>
                    <a:pt x="106654" y="307962"/>
                  </a:lnTo>
                  <a:lnTo>
                    <a:pt x="106921" y="310438"/>
                  </a:lnTo>
                  <a:lnTo>
                    <a:pt x="106921" y="255689"/>
                  </a:lnTo>
                  <a:lnTo>
                    <a:pt x="101727" y="252006"/>
                  </a:lnTo>
                  <a:lnTo>
                    <a:pt x="86169" y="245897"/>
                  </a:lnTo>
                  <a:lnTo>
                    <a:pt x="69049" y="243751"/>
                  </a:lnTo>
                  <a:lnTo>
                    <a:pt x="42189" y="249199"/>
                  </a:lnTo>
                  <a:lnTo>
                    <a:pt x="20243" y="264045"/>
                  </a:lnTo>
                  <a:lnTo>
                    <a:pt x="5435" y="286042"/>
                  </a:lnTo>
                  <a:lnTo>
                    <a:pt x="0" y="312953"/>
                  </a:lnTo>
                  <a:lnTo>
                    <a:pt x="5435" y="339890"/>
                  </a:lnTo>
                  <a:lnTo>
                    <a:pt x="20243" y="361899"/>
                  </a:lnTo>
                  <a:lnTo>
                    <a:pt x="42189" y="376758"/>
                  </a:lnTo>
                  <a:lnTo>
                    <a:pt x="69049" y="382219"/>
                  </a:lnTo>
                  <a:lnTo>
                    <a:pt x="93065" y="377888"/>
                  </a:lnTo>
                  <a:lnTo>
                    <a:pt x="113411" y="365963"/>
                  </a:lnTo>
                  <a:lnTo>
                    <a:pt x="126060" y="350951"/>
                  </a:lnTo>
                  <a:lnTo>
                    <a:pt x="128536" y="348018"/>
                  </a:lnTo>
                  <a:lnTo>
                    <a:pt x="136880" y="325602"/>
                  </a:lnTo>
                  <a:lnTo>
                    <a:pt x="137541" y="322148"/>
                  </a:lnTo>
                  <a:lnTo>
                    <a:pt x="137883" y="318693"/>
                  </a:lnTo>
                  <a:lnTo>
                    <a:pt x="138010" y="315036"/>
                  </a:lnTo>
                  <a:lnTo>
                    <a:pt x="174815" y="308825"/>
                  </a:lnTo>
                  <a:lnTo>
                    <a:pt x="205905" y="295833"/>
                  </a:lnTo>
                  <a:lnTo>
                    <a:pt x="220840" y="284200"/>
                  </a:lnTo>
                  <a:lnTo>
                    <a:pt x="231406" y="275971"/>
                  </a:lnTo>
                  <a:lnTo>
                    <a:pt x="254508" y="243751"/>
                  </a:lnTo>
                  <a:lnTo>
                    <a:pt x="264591" y="219354"/>
                  </a:lnTo>
                  <a:lnTo>
                    <a:pt x="265264" y="217373"/>
                  </a:lnTo>
                  <a:lnTo>
                    <a:pt x="276466" y="168236"/>
                  </a:lnTo>
                  <a:lnTo>
                    <a:pt x="280758" y="124498"/>
                  </a:lnTo>
                  <a:lnTo>
                    <a:pt x="282308" y="79146"/>
                  </a:lnTo>
                  <a:lnTo>
                    <a:pt x="282448" y="64008"/>
                  </a:lnTo>
                  <a:lnTo>
                    <a:pt x="347459" y="135699"/>
                  </a:lnTo>
                  <a:lnTo>
                    <a:pt x="357327" y="136156"/>
                  </a:lnTo>
                  <a:lnTo>
                    <a:pt x="363664" y="130365"/>
                  </a:lnTo>
                  <a:lnTo>
                    <a:pt x="367334" y="125361"/>
                  </a:lnTo>
                  <a:lnTo>
                    <a:pt x="368757" y="119545"/>
                  </a:lnTo>
                  <a:close/>
                </a:path>
                <a:path w="539750" h="544829">
                  <a:moveTo>
                    <a:pt x="539318" y="312953"/>
                  </a:moveTo>
                  <a:lnTo>
                    <a:pt x="533882" y="286042"/>
                  </a:lnTo>
                  <a:lnTo>
                    <a:pt x="526440" y="274980"/>
                  </a:lnTo>
                  <a:lnTo>
                    <a:pt x="519074" y="264033"/>
                  </a:lnTo>
                  <a:lnTo>
                    <a:pt x="508139" y="256641"/>
                  </a:lnTo>
                  <a:lnTo>
                    <a:pt x="508139" y="312953"/>
                  </a:lnTo>
                  <a:lnTo>
                    <a:pt x="505155" y="327736"/>
                  </a:lnTo>
                  <a:lnTo>
                    <a:pt x="497039" y="339826"/>
                  </a:lnTo>
                  <a:lnTo>
                    <a:pt x="484987" y="347980"/>
                  </a:lnTo>
                  <a:lnTo>
                    <a:pt x="470268" y="350964"/>
                  </a:lnTo>
                  <a:lnTo>
                    <a:pt x="456780" y="348462"/>
                  </a:lnTo>
                  <a:lnTo>
                    <a:pt x="432943" y="318389"/>
                  </a:lnTo>
                  <a:lnTo>
                    <a:pt x="432396" y="305066"/>
                  </a:lnTo>
                  <a:lnTo>
                    <a:pt x="434809" y="297738"/>
                  </a:lnTo>
                  <a:lnTo>
                    <a:pt x="438950" y="291642"/>
                  </a:lnTo>
                  <a:lnTo>
                    <a:pt x="444893" y="284797"/>
                  </a:lnTo>
                  <a:lnTo>
                    <a:pt x="445681" y="284251"/>
                  </a:lnTo>
                  <a:lnTo>
                    <a:pt x="452297" y="279552"/>
                  </a:lnTo>
                  <a:lnTo>
                    <a:pt x="460857" y="276174"/>
                  </a:lnTo>
                  <a:lnTo>
                    <a:pt x="470268" y="274980"/>
                  </a:lnTo>
                  <a:lnTo>
                    <a:pt x="484987" y="277964"/>
                  </a:lnTo>
                  <a:lnTo>
                    <a:pt x="497039" y="286118"/>
                  </a:lnTo>
                  <a:lnTo>
                    <a:pt x="505155" y="298196"/>
                  </a:lnTo>
                  <a:lnTo>
                    <a:pt x="508139" y="312953"/>
                  </a:lnTo>
                  <a:lnTo>
                    <a:pt x="508139" y="256641"/>
                  </a:lnTo>
                  <a:lnTo>
                    <a:pt x="497116" y="249186"/>
                  </a:lnTo>
                  <a:lnTo>
                    <a:pt x="470268" y="243738"/>
                  </a:lnTo>
                  <a:lnTo>
                    <a:pt x="453110" y="245897"/>
                  </a:lnTo>
                  <a:lnTo>
                    <a:pt x="413219" y="273989"/>
                  </a:lnTo>
                  <a:lnTo>
                    <a:pt x="407517" y="284251"/>
                  </a:lnTo>
                  <a:lnTo>
                    <a:pt x="366382" y="278079"/>
                  </a:lnTo>
                  <a:lnTo>
                    <a:pt x="334645" y="261785"/>
                  </a:lnTo>
                  <a:lnTo>
                    <a:pt x="311454" y="234556"/>
                  </a:lnTo>
                  <a:lnTo>
                    <a:pt x="295973" y="195554"/>
                  </a:lnTo>
                  <a:lnTo>
                    <a:pt x="294170" y="203466"/>
                  </a:lnTo>
                  <a:lnTo>
                    <a:pt x="292214" y="211251"/>
                  </a:lnTo>
                  <a:lnTo>
                    <a:pt x="290080" y="218884"/>
                  </a:lnTo>
                  <a:lnTo>
                    <a:pt x="287743" y="226326"/>
                  </a:lnTo>
                  <a:lnTo>
                    <a:pt x="286969" y="228701"/>
                  </a:lnTo>
                  <a:lnTo>
                    <a:pt x="286334" y="231228"/>
                  </a:lnTo>
                  <a:lnTo>
                    <a:pt x="284162" y="237185"/>
                  </a:lnTo>
                  <a:lnTo>
                    <a:pt x="282702" y="240690"/>
                  </a:lnTo>
                  <a:lnTo>
                    <a:pt x="281139" y="244309"/>
                  </a:lnTo>
                  <a:lnTo>
                    <a:pt x="282981" y="247789"/>
                  </a:lnTo>
                  <a:lnTo>
                    <a:pt x="329628" y="295706"/>
                  </a:lnTo>
                  <a:lnTo>
                    <a:pt x="401320" y="315099"/>
                  </a:lnTo>
                  <a:lnTo>
                    <a:pt x="401434" y="318693"/>
                  </a:lnTo>
                  <a:lnTo>
                    <a:pt x="425919" y="365963"/>
                  </a:lnTo>
                  <a:lnTo>
                    <a:pt x="470268" y="382206"/>
                  </a:lnTo>
                  <a:lnTo>
                    <a:pt x="497116" y="376758"/>
                  </a:lnTo>
                  <a:lnTo>
                    <a:pt x="519074" y="361899"/>
                  </a:lnTo>
                  <a:lnTo>
                    <a:pt x="526427" y="350964"/>
                  </a:lnTo>
                  <a:lnTo>
                    <a:pt x="533882" y="339890"/>
                  </a:lnTo>
                  <a:lnTo>
                    <a:pt x="539318" y="312953"/>
                  </a:lnTo>
                  <a:close/>
                </a:path>
              </a:pathLst>
            </a:custGeom>
            <a:solidFill>
              <a:srgbClr val="000000"/>
            </a:solidFill>
          </p:spPr>
          <p:txBody>
            <a:bodyPr wrap="square" lIns="0" tIns="0" rIns="0" bIns="0" rtlCol="0"/>
            <a:lstStyle/>
            <a:p>
              <a:endParaRPr/>
            </a:p>
          </p:txBody>
        </p:sp>
      </p:grpSp>
      <p:grpSp>
        <p:nvGrpSpPr>
          <p:cNvPr id="8" name="object 14">
            <a:extLst>
              <a:ext uri="{FF2B5EF4-FFF2-40B4-BE49-F238E27FC236}">
                <a16:creationId xmlns:a16="http://schemas.microsoft.com/office/drawing/2014/main" id="{7938204B-655F-6EFE-C0C0-87FFBC0FA1E2}"/>
              </a:ext>
            </a:extLst>
          </p:cNvPr>
          <p:cNvGrpSpPr/>
          <p:nvPr userDrawn="1"/>
        </p:nvGrpSpPr>
        <p:grpSpPr>
          <a:xfrm>
            <a:off x="7965318" y="9489522"/>
            <a:ext cx="939800" cy="939800"/>
            <a:chOff x="7965318" y="9489522"/>
            <a:chExt cx="939800" cy="939800"/>
          </a:xfrm>
        </p:grpSpPr>
        <p:sp>
          <p:nvSpPr>
            <p:cNvPr id="9" name="object 15">
              <a:extLst>
                <a:ext uri="{FF2B5EF4-FFF2-40B4-BE49-F238E27FC236}">
                  <a16:creationId xmlns:a16="http://schemas.microsoft.com/office/drawing/2014/main" id="{361432CA-F1EE-2489-AEB0-42F3D9A46340}"/>
                </a:ext>
              </a:extLst>
            </p:cNvPr>
            <p:cNvSpPr/>
            <p:nvPr/>
          </p:nvSpPr>
          <p:spPr>
            <a:xfrm>
              <a:off x="7965318"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1"/>
                  </a:lnTo>
                  <a:lnTo>
                    <a:pt x="9544" y="564392"/>
                  </a:lnTo>
                  <a:lnTo>
                    <a:pt x="21120" y="609410"/>
                  </a:lnTo>
                  <a:lnTo>
                    <a:pt x="36917" y="652568"/>
                  </a:lnTo>
                  <a:lnTo>
                    <a:pt x="56699" y="693631"/>
                  </a:lnTo>
                  <a:lnTo>
                    <a:pt x="80230" y="732363"/>
                  </a:lnTo>
                  <a:lnTo>
                    <a:pt x="107273" y="768526"/>
                  </a:lnTo>
                  <a:lnTo>
                    <a:pt x="137592" y="801886"/>
                  </a:lnTo>
                  <a:lnTo>
                    <a:pt x="170952" y="832206"/>
                  </a:lnTo>
                  <a:lnTo>
                    <a:pt x="207115" y="859249"/>
                  </a:lnTo>
                  <a:lnTo>
                    <a:pt x="245847" y="882779"/>
                  </a:lnTo>
                  <a:lnTo>
                    <a:pt x="286910" y="902561"/>
                  </a:lnTo>
                  <a:lnTo>
                    <a:pt x="330068" y="918358"/>
                  </a:lnTo>
                  <a:lnTo>
                    <a:pt x="375086" y="929934"/>
                  </a:lnTo>
                  <a:lnTo>
                    <a:pt x="421727" y="937053"/>
                  </a:lnTo>
                  <a:lnTo>
                    <a:pt x="469755" y="939479"/>
                  </a:lnTo>
                  <a:lnTo>
                    <a:pt x="517783" y="937053"/>
                  </a:lnTo>
                  <a:lnTo>
                    <a:pt x="564423" y="929934"/>
                  </a:lnTo>
                  <a:lnTo>
                    <a:pt x="609441" y="918358"/>
                  </a:lnTo>
                  <a:lnTo>
                    <a:pt x="652600" y="902561"/>
                  </a:lnTo>
                  <a:lnTo>
                    <a:pt x="693663" y="882779"/>
                  </a:lnTo>
                  <a:lnTo>
                    <a:pt x="732394" y="859249"/>
                  </a:lnTo>
                  <a:lnTo>
                    <a:pt x="768558" y="832206"/>
                  </a:lnTo>
                  <a:lnTo>
                    <a:pt x="801917" y="801886"/>
                  </a:lnTo>
                  <a:lnTo>
                    <a:pt x="832237" y="768526"/>
                  </a:lnTo>
                  <a:lnTo>
                    <a:pt x="859280" y="732363"/>
                  </a:lnTo>
                  <a:lnTo>
                    <a:pt x="882811" y="693631"/>
                  </a:lnTo>
                  <a:lnTo>
                    <a:pt x="902593" y="652568"/>
                  </a:lnTo>
                  <a:lnTo>
                    <a:pt x="918390" y="609410"/>
                  </a:lnTo>
                  <a:lnTo>
                    <a:pt x="929966" y="564392"/>
                  </a:lnTo>
                  <a:lnTo>
                    <a:pt x="937085" y="517751"/>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sp>
          <p:nvSpPr>
            <p:cNvPr id="10" name="object 16">
              <a:extLst>
                <a:ext uri="{FF2B5EF4-FFF2-40B4-BE49-F238E27FC236}">
                  <a16:creationId xmlns:a16="http://schemas.microsoft.com/office/drawing/2014/main" id="{1B63A0B3-893E-BE2A-1D1F-B23746AB9610}"/>
                </a:ext>
              </a:extLst>
            </p:cNvPr>
            <p:cNvSpPr/>
            <p:nvPr/>
          </p:nvSpPr>
          <p:spPr>
            <a:xfrm>
              <a:off x="8136927" y="9763829"/>
              <a:ext cx="597535" cy="389890"/>
            </a:xfrm>
            <a:custGeom>
              <a:avLst/>
              <a:gdLst/>
              <a:ahLst/>
              <a:cxnLst/>
              <a:rect l="l" t="t" r="r" b="b"/>
              <a:pathLst>
                <a:path w="597534" h="389890">
                  <a:moveTo>
                    <a:pt x="472990" y="325791"/>
                  </a:moveTo>
                  <a:lnTo>
                    <a:pt x="448562" y="325791"/>
                  </a:lnTo>
                  <a:lnTo>
                    <a:pt x="448562" y="382606"/>
                  </a:lnTo>
                  <a:lnTo>
                    <a:pt x="451535" y="387056"/>
                  </a:lnTo>
                  <a:lnTo>
                    <a:pt x="457619" y="389590"/>
                  </a:lnTo>
                  <a:lnTo>
                    <a:pt x="459200" y="389893"/>
                  </a:lnTo>
                  <a:lnTo>
                    <a:pt x="463964" y="389893"/>
                  </a:lnTo>
                  <a:lnTo>
                    <a:pt x="467074" y="388658"/>
                  </a:lnTo>
                  <a:lnTo>
                    <a:pt x="507589" y="348146"/>
                  </a:lnTo>
                  <a:lnTo>
                    <a:pt x="472990" y="348146"/>
                  </a:lnTo>
                  <a:lnTo>
                    <a:pt x="472990" y="325791"/>
                  </a:lnTo>
                  <a:close/>
                </a:path>
                <a:path w="597534" h="389890">
                  <a:moveTo>
                    <a:pt x="216757" y="267709"/>
                  </a:moveTo>
                  <a:lnTo>
                    <a:pt x="198475" y="271407"/>
                  </a:lnTo>
                  <a:lnTo>
                    <a:pt x="183533" y="281490"/>
                  </a:lnTo>
                  <a:lnTo>
                    <a:pt x="173452" y="296435"/>
                  </a:lnTo>
                  <a:lnTo>
                    <a:pt x="169753" y="314723"/>
                  </a:lnTo>
                  <a:lnTo>
                    <a:pt x="173452" y="332991"/>
                  </a:lnTo>
                  <a:lnTo>
                    <a:pt x="183533" y="347935"/>
                  </a:lnTo>
                  <a:lnTo>
                    <a:pt x="198475" y="358024"/>
                  </a:lnTo>
                  <a:lnTo>
                    <a:pt x="216757" y="361727"/>
                  </a:lnTo>
                  <a:lnTo>
                    <a:pt x="232482" y="359002"/>
                  </a:lnTo>
                  <a:lnTo>
                    <a:pt x="245923" y="351467"/>
                  </a:lnTo>
                  <a:lnTo>
                    <a:pt x="256165" y="340077"/>
                  </a:lnTo>
                  <a:lnTo>
                    <a:pt x="257371" y="337267"/>
                  </a:lnTo>
                  <a:lnTo>
                    <a:pt x="216757" y="337267"/>
                  </a:lnTo>
                  <a:lnTo>
                    <a:pt x="207973" y="335492"/>
                  </a:lnTo>
                  <a:lnTo>
                    <a:pt x="200797" y="330656"/>
                  </a:lnTo>
                  <a:lnTo>
                    <a:pt x="195957" y="323489"/>
                  </a:lnTo>
                  <a:lnTo>
                    <a:pt x="194182" y="314723"/>
                  </a:lnTo>
                  <a:lnTo>
                    <a:pt x="195957" y="305951"/>
                  </a:lnTo>
                  <a:lnTo>
                    <a:pt x="200797" y="298781"/>
                  </a:lnTo>
                  <a:lnTo>
                    <a:pt x="207973" y="293943"/>
                  </a:lnTo>
                  <a:lnTo>
                    <a:pt x="216757" y="292169"/>
                  </a:lnTo>
                  <a:lnTo>
                    <a:pt x="257167" y="292169"/>
                  </a:lnTo>
                  <a:lnTo>
                    <a:pt x="255114" y="287909"/>
                  </a:lnTo>
                  <a:lnTo>
                    <a:pt x="244954" y="277259"/>
                  </a:lnTo>
                  <a:lnTo>
                    <a:pt x="231903" y="270239"/>
                  </a:lnTo>
                  <a:lnTo>
                    <a:pt x="216757" y="267709"/>
                  </a:lnTo>
                  <a:close/>
                </a:path>
                <a:path w="597534" h="389890">
                  <a:moveTo>
                    <a:pt x="505112" y="158131"/>
                  </a:moveTo>
                  <a:lnTo>
                    <a:pt x="470572" y="158131"/>
                  </a:lnTo>
                  <a:lnTo>
                    <a:pt x="566789" y="254379"/>
                  </a:lnTo>
                  <a:lnTo>
                    <a:pt x="472990" y="348146"/>
                  </a:lnTo>
                  <a:lnTo>
                    <a:pt x="507589" y="348146"/>
                  </a:lnTo>
                  <a:lnTo>
                    <a:pt x="597489" y="258253"/>
                  </a:lnTo>
                  <a:lnTo>
                    <a:pt x="597489" y="250505"/>
                  </a:lnTo>
                  <a:lnTo>
                    <a:pt x="505112" y="158131"/>
                  </a:lnTo>
                  <a:close/>
                </a:path>
                <a:path w="597534" h="389890">
                  <a:moveTo>
                    <a:pt x="257167" y="292169"/>
                  </a:moveTo>
                  <a:lnTo>
                    <a:pt x="216757" y="292169"/>
                  </a:lnTo>
                  <a:lnTo>
                    <a:pt x="225523" y="293943"/>
                  </a:lnTo>
                  <a:lnTo>
                    <a:pt x="232690" y="298781"/>
                  </a:lnTo>
                  <a:lnTo>
                    <a:pt x="237526" y="305951"/>
                  </a:lnTo>
                  <a:lnTo>
                    <a:pt x="239301" y="314723"/>
                  </a:lnTo>
                  <a:lnTo>
                    <a:pt x="237526" y="323489"/>
                  </a:lnTo>
                  <a:lnTo>
                    <a:pt x="232690" y="330656"/>
                  </a:lnTo>
                  <a:lnTo>
                    <a:pt x="225523" y="335492"/>
                  </a:lnTo>
                  <a:lnTo>
                    <a:pt x="216757" y="337267"/>
                  </a:lnTo>
                  <a:lnTo>
                    <a:pt x="257371" y="337267"/>
                  </a:lnTo>
                  <a:lnTo>
                    <a:pt x="262295" y="325791"/>
                  </a:lnTo>
                  <a:lnTo>
                    <a:pt x="472990" y="325791"/>
                  </a:lnTo>
                  <a:lnTo>
                    <a:pt x="472990" y="306807"/>
                  </a:lnTo>
                  <a:lnTo>
                    <a:pt x="467545" y="301331"/>
                  </a:lnTo>
                  <a:lnTo>
                    <a:pt x="261583" y="301331"/>
                  </a:lnTo>
                  <a:lnTo>
                    <a:pt x="257167" y="292169"/>
                  </a:lnTo>
                  <a:close/>
                </a:path>
                <a:path w="597534" h="389890">
                  <a:moveTo>
                    <a:pt x="134634" y="0"/>
                  </a:moveTo>
                  <a:lnTo>
                    <a:pt x="129378" y="1036"/>
                  </a:lnTo>
                  <a:lnTo>
                    <a:pt x="1277" y="129147"/>
                  </a:lnTo>
                  <a:lnTo>
                    <a:pt x="0" y="132257"/>
                  </a:lnTo>
                  <a:lnTo>
                    <a:pt x="0" y="138749"/>
                  </a:lnTo>
                  <a:lnTo>
                    <a:pt x="1277" y="141828"/>
                  </a:lnTo>
                  <a:lnTo>
                    <a:pt x="129378" y="269949"/>
                  </a:lnTo>
                  <a:lnTo>
                    <a:pt x="134634" y="270986"/>
                  </a:lnTo>
                  <a:lnTo>
                    <a:pt x="143765" y="267196"/>
                  </a:lnTo>
                  <a:lnTo>
                    <a:pt x="146738" y="262756"/>
                  </a:lnTo>
                  <a:lnTo>
                    <a:pt x="146738" y="228286"/>
                  </a:lnTo>
                  <a:lnTo>
                    <a:pt x="122310" y="228286"/>
                  </a:lnTo>
                  <a:lnTo>
                    <a:pt x="29496" y="135472"/>
                  </a:lnTo>
                  <a:lnTo>
                    <a:pt x="122310" y="42689"/>
                  </a:lnTo>
                  <a:lnTo>
                    <a:pt x="146738" y="42689"/>
                  </a:lnTo>
                  <a:lnTo>
                    <a:pt x="146738" y="8230"/>
                  </a:lnTo>
                  <a:lnTo>
                    <a:pt x="143765" y="3790"/>
                  </a:lnTo>
                  <a:lnTo>
                    <a:pt x="139210" y="1874"/>
                  </a:lnTo>
                  <a:lnTo>
                    <a:pt x="134634" y="0"/>
                  </a:lnTo>
                  <a:close/>
                </a:path>
                <a:path w="597534" h="389890">
                  <a:moveTo>
                    <a:pt x="458247" y="115462"/>
                  </a:moveTo>
                  <a:lnTo>
                    <a:pt x="449085" y="119231"/>
                  </a:lnTo>
                  <a:lnTo>
                    <a:pt x="446202" y="123566"/>
                  </a:lnTo>
                  <a:lnTo>
                    <a:pt x="446112" y="183219"/>
                  </a:lnTo>
                  <a:lnTo>
                    <a:pt x="127786" y="183219"/>
                  </a:lnTo>
                  <a:lnTo>
                    <a:pt x="122310" y="188695"/>
                  </a:lnTo>
                  <a:lnTo>
                    <a:pt x="122310" y="228286"/>
                  </a:lnTo>
                  <a:lnTo>
                    <a:pt x="146738" y="228286"/>
                  </a:lnTo>
                  <a:lnTo>
                    <a:pt x="146738" y="207679"/>
                  </a:lnTo>
                  <a:lnTo>
                    <a:pt x="465095" y="207679"/>
                  </a:lnTo>
                  <a:lnTo>
                    <a:pt x="470572" y="202192"/>
                  </a:lnTo>
                  <a:lnTo>
                    <a:pt x="470572" y="158131"/>
                  </a:lnTo>
                  <a:lnTo>
                    <a:pt x="505112" y="158131"/>
                  </a:lnTo>
                  <a:lnTo>
                    <a:pt x="463483" y="116499"/>
                  </a:lnTo>
                  <a:lnTo>
                    <a:pt x="458247" y="115462"/>
                  </a:lnTo>
                  <a:close/>
                </a:path>
                <a:path w="597534" h="389890">
                  <a:moveTo>
                    <a:pt x="146738" y="42689"/>
                  </a:moveTo>
                  <a:lnTo>
                    <a:pt x="122310" y="42689"/>
                  </a:lnTo>
                  <a:lnTo>
                    <a:pt x="122310" y="81578"/>
                  </a:lnTo>
                  <a:lnTo>
                    <a:pt x="127786" y="87054"/>
                  </a:lnTo>
                  <a:lnTo>
                    <a:pt x="330618" y="87054"/>
                  </a:lnTo>
                  <a:lnTo>
                    <a:pt x="336636" y="101559"/>
                  </a:lnTo>
                  <a:lnTo>
                    <a:pt x="346903" y="113132"/>
                  </a:lnTo>
                  <a:lnTo>
                    <a:pt x="360456" y="120795"/>
                  </a:lnTo>
                  <a:lnTo>
                    <a:pt x="376334" y="123566"/>
                  </a:lnTo>
                  <a:lnTo>
                    <a:pt x="394621" y="119868"/>
                  </a:lnTo>
                  <a:lnTo>
                    <a:pt x="409567" y="109785"/>
                  </a:lnTo>
                  <a:lnTo>
                    <a:pt x="416771" y="99106"/>
                  </a:lnTo>
                  <a:lnTo>
                    <a:pt x="376334" y="99106"/>
                  </a:lnTo>
                  <a:lnTo>
                    <a:pt x="367568" y="97332"/>
                  </a:lnTo>
                  <a:lnTo>
                    <a:pt x="360401" y="92494"/>
                  </a:lnTo>
                  <a:lnTo>
                    <a:pt x="355564" y="85324"/>
                  </a:lnTo>
                  <a:lnTo>
                    <a:pt x="353790" y="76552"/>
                  </a:lnTo>
                  <a:lnTo>
                    <a:pt x="355564" y="67786"/>
                  </a:lnTo>
                  <a:lnTo>
                    <a:pt x="359068" y="62594"/>
                  </a:lnTo>
                  <a:lnTo>
                    <a:pt x="146738" y="62594"/>
                  </a:lnTo>
                  <a:lnTo>
                    <a:pt x="146738" y="42689"/>
                  </a:lnTo>
                  <a:close/>
                </a:path>
                <a:path w="597534" h="389890">
                  <a:moveTo>
                    <a:pt x="416773" y="54008"/>
                  </a:moveTo>
                  <a:lnTo>
                    <a:pt x="376334" y="54008"/>
                  </a:lnTo>
                  <a:lnTo>
                    <a:pt x="385106" y="55783"/>
                  </a:lnTo>
                  <a:lnTo>
                    <a:pt x="392276" y="60619"/>
                  </a:lnTo>
                  <a:lnTo>
                    <a:pt x="397113" y="67786"/>
                  </a:lnTo>
                  <a:lnTo>
                    <a:pt x="398888" y="76552"/>
                  </a:lnTo>
                  <a:lnTo>
                    <a:pt x="397113" y="85324"/>
                  </a:lnTo>
                  <a:lnTo>
                    <a:pt x="392276" y="92494"/>
                  </a:lnTo>
                  <a:lnTo>
                    <a:pt x="385106" y="97332"/>
                  </a:lnTo>
                  <a:lnTo>
                    <a:pt x="376334" y="99106"/>
                  </a:lnTo>
                  <a:lnTo>
                    <a:pt x="416771" y="99106"/>
                  </a:lnTo>
                  <a:lnTo>
                    <a:pt x="419649" y="94840"/>
                  </a:lnTo>
                  <a:lnTo>
                    <a:pt x="423348" y="76552"/>
                  </a:lnTo>
                  <a:lnTo>
                    <a:pt x="419649" y="58270"/>
                  </a:lnTo>
                  <a:lnTo>
                    <a:pt x="416773" y="54008"/>
                  </a:lnTo>
                  <a:close/>
                </a:path>
                <a:path w="597534" h="389890">
                  <a:moveTo>
                    <a:pt x="376334" y="29548"/>
                  </a:moveTo>
                  <a:lnTo>
                    <a:pt x="361334" y="32027"/>
                  </a:lnTo>
                  <a:lnTo>
                    <a:pt x="348378" y="38913"/>
                  </a:lnTo>
                  <a:lnTo>
                    <a:pt x="338242" y="49378"/>
                  </a:lnTo>
                  <a:lnTo>
                    <a:pt x="331707" y="62594"/>
                  </a:lnTo>
                  <a:lnTo>
                    <a:pt x="359068" y="62594"/>
                  </a:lnTo>
                  <a:lnTo>
                    <a:pt x="360401" y="60619"/>
                  </a:lnTo>
                  <a:lnTo>
                    <a:pt x="367568" y="55783"/>
                  </a:lnTo>
                  <a:lnTo>
                    <a:pt x="376334" y="54008"/>
                  </a:lnTo>
                  <a:lnTo>
                    <a:pt x="416773" y="54008"/>
                  </a:lnTo>
                  <a:lnTo>
                    <a:pt x="409567" y="43328"/>
                  </a:lnTo>
                  <a:lnTo>
                    <a:pt x="394621" y="33247"/>
                  </a:lnTo>
                  <a:lnTo>
                    <a:pt x="376334" y="29548"/>
                  </a:lnTo>
                  <a:close/>
                </a:path>
              </a:pathLst>
            </a:custGeom>
            <a:solidFill>
              <a:srgbClr val="0B050D"/>
            </a:solidFill>
          </p:spPr>
          <p:txBody>
            <a:bodyPr wrap="square" lIns="0" tIns="0" rIns="0" bIns="0" rtlCol="0"/>
            <a:lstStyle/>
            <a:p>
              <a:endParaRPr/>
            </a:p>
          </p:txBody>
        </p:sp>
      </p:grpSp>
      <p:grpSp>
        <p:nvGrpSpPr>
          <p:cNvPr id="11" name="object 17">
            <a:extLst>
              <a:ext uri="{FF2B5EF4-FFF2-40B4-BE49-F238E27FC236}">
                <a16:creationId xmlns:a16="http://schemas.microsoft.com/office/drawing/2014/main" id="{F9CBF9A8-2432-BAAF-DEED-9129E36DB8EB}"/>
              </a:ext>
            </a:extLst>
          </p:cNvPr>
          <p:cNvGrpSpPr/>
          <p:nvPr userDrawn="1"/>
        </p:nvGrpSpPr>
        <p:grpSpPr>
          <a:xfrm>
            <a:off x="6564279" y="9498341"/>
            <a:ext cx="865505" cy="922019"/>
            <a:chOff x="6564279" y="9498341"/>
            <a:chExt cx="865505" cy="922019"/>
          </a:xfrm>
        </p:grpSpPr>
        <p:sp>
          <p:nvSpPr>
            <p:cNvPr id="12" name="object 18">
              <a:extLst>
                <a:ext uri="{FF2B5EF4-FFF2-40B4-BE49-F238E27FC236}">
                  <a16:creationId xmlns:a16="http://schemas.microsoft.com/office/drawing/2014/main" id="{152921CE-3AD7-CAC1-4993-AB8C7076C417}"/>
                </a:ext>
              </a:extLst>
            </p:cNvPr>
            <p:cNvSpPr/>
            <p:nvPr/>
          </p:nvSpPr>
          <p:spPr>
            <a:xfrm>
              <a:off x="6564274" y="9498348"/>
              <a:ext cx="865505" cy="922019"/>
            </a:xfrm>
            <a:custGeom>
              <a:avLst/>
              <a:gdLst/>
              <a:ahLst/>
              <a:cxnLst/>
              <a:rect l="l" t="t" r="r" b="b"/>
              <a:pathLst>
                <a:path w="865504" h="922020">
                  <a:moveTo>
                    <a:pt x="865187" y="460933"/>
                  </a:moveTo>
                  <a:lnTo>
                    <a:pt x="862647" y="410718"/>
                  </a:lnTo>
                  <a:lnTo>
                    <a:pt x="855205" y="362051"/>
                  </a:lnTo>
                  <a:lnTo>
                    <a:pt x="843127" y="315239"/>
                  </a:lnTo>
                  <a:lnTo>
                    <a:pt x="826681" y="270560"/>
                  </a:lnTo>
                  <a:lnTo>
                    <a:pt x="806119" y="228295"/>
                  </a:lnTo>
                  <a:lnTo>
                    <a:pt x="781723" y="188709"/>
                  </a:lnTo>
                  <a:lnTo>
                    <a:pt x="753732" y="152107"/>
                  </a:lnTo>
                  <a:lnTo>
                    <a:pt x="722426" y="118745"/>
                  </a:lnTo>
                  <a:lnTo>
                    <a:pt x="688073" y="88925"/>
                  </a:lnTo>
                  <a:lnTo>
                    <a:pt x="650925" y="62928"/>
                  </a:lnTo>
                  <a:lnTo>
                    <a:pt x="611251" y="41021"/>
                  </a:lnTo>
                  <a:lnTo>
                    <a:pt x="569328" y="23495"/>
                  </a:lnTo>
                  <a:lnTo>
                    <a:pt x="525386" y="10629"/>
                  </a:lnTo>
                  <a:lnTo>
                    <a:pt x="479729" y="2705"/>
                  </a:lnTo>
                  <a:lnTo>
                    <a:pt x="432587" y="0"/>
                  </a:lnTo>
                  <a:lnTo>
                    <a:pt x="385457" y="2705"/>
                  </a:lnTo>
                  <a:lnTo>
                    <a:pt x="339801" y="10629"/>
                  </a:lnTo>
                  <a:lnTo>
                    <a:pt x="295859" y="23495"/>
                  </a:lnTo>
                  <a:lnTo>
                    <a:pt x="253936" y="41021"/>
                  </a:lnTo>
                  <a:lnTo>
                    <a:pt x="214261" y="62928"/>
                  </a:lnTo>
                  <a:lnTo>
                    <a:pt x="177114" y="88925"/>
                  </a:lnTo>
                  <a:lnTo>
                    <a:pt x="142760" y="118745"/>
                  </a:lnTo>
                  <a:lnTo>
                    <a:pt x="111455" y="152107"/>
                  </a:lnTo>
                  <a:lnTo>
                    <a:pt x="83464" y="188709"/>
                  </a:lnTo>
                  <a:lnTo>
                    <a:pt x="59067" y="228295"/>
                  </a:lnTo>
                  <a:lnTo>
                    <a:pt x="38506" y="270560"/>
                  </a:lnTo>
                  <a:lnTo>
                    <a:pt x="22059" y="315239"/>
                  </a:lnTo>
                  <a:lnTo>
                    <a:pt x="9982" y="362051"/>
                  </a:lnTo>
                  <a:lnTo>
                    <a:pt x="2540" y="410718"/>
                  </a:lnTo>
                  <a:lnTo>
                    <a:pt x="0" y="460933"/>
                  </a:lnTo>
                  <a:lnTo>
                    <a:pt x="2540" y="511162"/>
                  </a:lnTo>
                  <a:lnTo>
                    <a:pt x="9982" y="559816"/>
                  </a:lnTo>
                  <a:lnTo>
                    <a:pt x="22059" y="606615"/>
                  </a:lnTo>
                  <a:lnTo>
                    <a:pt x="38506" y="651294"/>
                  </a:lnTo>
                  <a:lnTo>
                    <a:pt x="59067" y="693559"/>
                  </a:lnTo>
                  <a:lnTo>
                    <a:pt x="83464" y="733145"/>
                  </a:lnTo>
                  <a:lnTo>
                    <a:pt x="111455" y="769747"/>
                  </a:lnTo>
                  <a:lnTo>
                    <a:pt x="142760" y="803097"/>
                  </a:lnTo>
                  <a:lnTo>
                    <a:pt x="177114" y="832916"/>
                  </a:lnTo>
                  <a:lnTo>
                    <a:pt x="214261" y="858913"/>
                  </a:lnTo>
                  <a:lnTo>
                    <a:pt x="253936" y="880821"/>
                  </a:lnTo>
                  <a:lnTo>
                    <a:pt x="295859" y="898347"/>
                  </a:lnTo>
                  <a:lnTo>
                    <a:pt x="339801" y="911212"/>
                  </a:lnTo>
                  <a:lnTo>
                    <a:pt x="385457" y="919137"/>
                  </a:lnTo>
                  <a:lnTo>
                    <a:pt x="432587" y="921842"/>
                  </a:lnTo>
                  <a:lnTo>
                    <a:pt x="479729" y="919137"/>
                  </a:lnTo>
                  <a:lnTo>
                    <a:pt x="525386" y="911212"/>
                  </a:lnTo>
                  <a:lnTo>
                    <a:pt x="569328" y="898347"/>
                  </a:lnTo>
                  <a:lnTo>
                    <a:pt x="611251" y="880821"/>
                  </a:lnTo>
                  <a:lnTo>
                    <a:pt x="650925" y="858913"/>
                  </a:lnTo>
                  <a:lnTo>
                    <a:pt x="688073" y="832916"/>
                  </a:lnTo>
                  <a:lnTo>
                    <a:pt x="722426" y="803097"/>
                  </a:lnTo>
                  <a:lnTo>
                    <a:pt x="753732" y="769747"/>
                  </a:lnTo>
                  <a:lnTo>
                    <a:pt x="781723" y="733145"/>
                  </a:lnTo>
                  <a:lnTo>
                    <a:pt x="806119" y="693559"/>
                  </a:lnTo>
                  <a:lnTo>
                    <a:pt x="826681" y="651294"/>
                  </a:lnTo>
                  <a:lnTo>
                    <a:pt x="843127" y="606615"/>
                  </a:lnTo>
                  <a:lnTo>
                    <a:pt x="855205" y="559816"/>
                  </a:lnTo>
                  <a:lnTo>
                    <a:pt x="862647" y="511162"/>
                  </a:lnTo>
                  <a:lnTo>
                    <a:pt x="865187" y="460933"/>
                  </a:lnTo>
                  <a:close/>
                </a:path>
              </a:pathLst>
            </a:custGeom>
            <a:solidFill>
              <a:srgbClr val="636363"/>
            </a:solidFill>
          </p:spPr>
          <p:txBody>
            <a:bodyPr wrap="square" lIns="0" tIns="0" rIns="0" bIns="0" rtlCol="0"/>
            <a:lstStyle/>
            <a:p>
              <a:endParaRPr/>
            </a:p>
          </p:txBody>
        </p:sp>
        <p:sp>
          <p:nvSpPr>
            <p:cNvPr id="13" name="object 19">
              <a:extLst>
                <a:ext uri="{FF2B5EF4-FFF2-40B4-BE49-F238E27FC236}">
                  <a16:creationId xmlns:a16="http://schemas.microsoft.com/office/drawing/2014/main" id="{35AEAB97-2D4C-D804-A0AA-BCA18FD6405B}"/>
                </a:ext>
              </a:extLst>
            </p:cNvPr>
            <p:cNvSpPr/>
            <p:nvPr/>
          </p:nvSpPr>
          <p:spPr>
            <a:xfrm>
              <a:off x="6726657" y="9827354"/>
              <a:ext cx="541020" cy="295910"/>
            </a:xfrm>
            <a:custGeom>
              <a:avLst/>
              <a:gdLst/>
              <a:ahLst/>
              <a:cxnLst/>
              <a:rect l="l" t="t" r="r" b="b"/>
              <a:pathLst>
                <a:path w="541020" h="295909">
                  <a:moveTo>
                    <a:pt x="160261" y="150241"/>
                  </a:moveTo>
                  <a:lnTo>
                    <a:pt x="43688" y="150241"/>
                  </a:lnTo>
                  <a:lnTo>
                    <a:pt x="26708" y="153670"/>
                  </a:lnTo>
                  <a:lnTo>
                    <a:pt x="12814" y="163042"/>
                  </a:lnTo>
                  <a:lnTo>
                    <a:pt x="3441" y="176936"/>
                  </a:lnTo>
                  <a:lnTo>
                    <a:pt x="0" y="193929"/>
                  </a:lnTo>
                  <a:lnTo>
                    <a:pt x="0" y="290563"/>
                  </a:lnTo>
                  <a:lnTo>
                    <a:pt x="5041" y="295617"/>
                  </a:lnTo>
                  <a:lnTo>
                    <a:pt x="17475" y="295617"/>
                  </a:lnTo>
                  <a:lnTo>
                    <a:pt x="22517" y="290563"/>
                  </a:lnTo>
                  <a:lnTo>
                    <a:pt x="22517" y="193929"/>
                  </a:lnTo>
                  <a:lnTo>
                    <a:pt x="24180" y="185686"/>
                  </a:lnTo>
                  <a:lnTo>
                    <a:pt x="28727" y="178955"/>
                  </a:lnTo>
                  <a:lnTo>
                    <a:pt x="35458" y="174409"/>
                  </a:lnTo>
                  <a:lnTo>
                    <a:pt x="43688" y="172732"/>
                  </a:lnTo>
                  <a:lnTo>
                    <a:pt x="145529" y="172732"/>
                  </a:lnTo>
                  <a:lnTo>
                    <a:pt x="147599" y="166065"/>
                  </a:lnTo>
                  <a:lnTo>
                    <a:pt x="150837" y="160020"/>
                  </a:lnTo>
                  <a:lnTo>
                    <a:pt x="155105" y="154698"/>
                  </a:lnTo>
                  <a:lnTo>
                    <a:pt x="160261" y="150241"/>
                  </a:lnTo>
                  <a:close/>
                </a:path>
                <a:path w="541020" h="295909">
                  <a:moveTo>
                    <a:pt x="176720" y="69811"/>
                  </a:moveTo>
                  <a:lnTo>
                    <a:pt x="171234" y="42659"/>
                  </a:lnTo>
                  <a:lnTo>
                    <a:pt x="157632" y="22504"/>
                  </a:lnTo>
                  <a:lnTo>
                    <a:pt x="156260" y="20472"/>
                  </a:lnTo>
                  <a:lnTo>
                    <a:pt x="154203" y="19088"/>
                  </a:lnTo>
                  <a:lnTo>
                    <a:pt x="154203" y="69811"/>
                  </a:lnTo>
                  <a:lnTo>
                    <a:pt x="150482" y="88188"/>
                  </a:lnTo>
                  <a:lnTo>
                    <a:pt x="140347" y="103225"/>
                  </a:lnTo>
                  <a:lnTo>
                    <a:pt x="125323" y="113372"/>
                  </a:lnTo>
                  <a:lnTo>
                    <a:pt x="106921" y="117094"/>
                  </a:lnTo>
                  <a:lnTo>
                    <a:pt x="88531" y="113372"/>
                  </a:lnTo>
                  <a:lnTo>
                    <a:pt x="73494" y="103225"/>
                  </a:lnTo>
                  <a:lnTo>
                    <a:pt x="63347" y="88188"/>
                  </a:lnTo>
                  <a:lnTo>
                    <a:pt x="59613" y="69811"/>
                  </a:lnTo>
                  <a:lnTo>
                    <a:pt x="63347" y="51409"/>
                  </a:lnTo>
                  <a:lnTo>
                    <a:pt x="73494" y="36372"/>
                  </a:lnTo>
                  <a:lnTo>
                    <a:pt x="88531" y="26225"/>
                  </a:lnTo>
                  <a:lnTo>
                    <a:pt x="106921" y="22504"/>
                  </a:lnTo>
                  <a:lnTo>
                    <a:pt x="125323" y="26225"/>
                  </a:lnTo>
                  <a:lnTo>
                    <a:pt x="140347" y="36372"/>
                  </a:lnTo>
                  <a:lnTo>
                    <a:pt x="150482" y="51409"/>
                  </a:lnTo>
                  <a:lnTo>
                    <a:pt x="154203" y="69811"/>
                  </a:lnTo>
                  <a:lnTo>
                    <a:pt x="154203" y="19088"/>
                  </a:lnTo>
                  <a:lnTo>
                    <a:pt x="134073" y="5499"/>
                  </a:lnTo>
                  <a:lnTo>
                    <a:pt x="106921" y="0"/>
                  </a:lnTo>
                  <a:lnTo>
                    <a:pt x="79781" y="5499"/>
                  </a:lnTo>
                  <a:lnTo>
                    <a:pt x="57594" y="20472"/>
                  </a:lnTo>
                  <a:lnTo>
                    <a:pt x="42621" y="42659"/>
                  </a:lnTo>
                  <a:lnTo>
                    <a:pt x="37122" y="69811"/>
                  </a:lnTo>
                  <a:lnTo>
                    <a:pt x="42621" y="96939"/>
                  </a:lnTo>
                  <a:lnTo>
                    <a:pt x="57594" y="119126"/>
                  </a:lnTo>
                  <a:lnTo>
                    <a:pt x="79781" y="134099"/>
                  </a:lnTo>
                  <a:lnTo>
                    <a:pt x="106921" y="139585"/>
                  </a:lnTo>
                  <a:lnTo>
                    <a:pt x="134073" y="134099"/>
                  </a:lnTo>
                  <a:lnTo>
                    <a:pt x="156260" y="119126"/>
                  </a:lnTo>
                  <a:lnTo>
                    <a:pt x="157632" y="117094"/>
                  </a:lnTo>
                  <a:lnTo>
                    <a:pt x="171234" y="96939"/>
                  </a:lnTo>
                  <a:lnTo>
                    <a:pt x="176720" y="69811"/>
                  </a:lnTo>
                  <a:close/>
                </a:path>
                <a:path w="541020" h="295909">
                  <a:moveTo>
                    <a:pt x="339763" y="69811"/>
                  </a:moveTo>
                  <a:lnTo>
                    <a:pt x="334276" y="42672"/>
                  </a:lnTo>
                  <a:lnTo>
                    <a:pt x="320675" y="22504"/>
                  </a:lnTo>
                  <a:lnTo>
                    <a:pt x="319303" y="20485"/>
                  </a:lnTo>
                  <a:lnTo>
                    <a:pt x="317271" y="19126"/>
                  </a:lnTo>
                  <a:lnTo>
                    <a:pt x="317271" y="69811"/>
                  </a:lnTo>
                  <a:lnTo>
                    <a:pt x="313550" y="88188"/>
                  </a:lnTo>
                  <a:lnTo>
                    <a:pt x="303403" y="103225"/>
                  </a:lnTo>
                  <a:lnTo>
                    <a:pt x="288366" y="113372"/>
                  </a:lnTo>
                  <a:lnTo>
                    <a:pt x="269963" y="117094"/>
                  </a:lnTo>
                  <a:lnTo>
                    <a:pt x="251587" y="113372"/>
                  </a:lnTo>
                  <a:lnTo>
                    <a:pt x="236562" y="103225"/>
                  </a:lnTo>
                  <a:lnTo>
                    <a:pt x="226415" y="88188"/>
                  </a:lnTo>
                  <a:lnTo>
                    <a:pt x="222694" y="69811"/>
                  </a:lnTo>
                  <a:lnTo>
                    <a:pt x="226415" y="51409"/>
                  </a:lnTo>
                  <a:lnTo>
                    <a:pt x="236562" y="36372"/>
                  </a:lnTo>
                  <a:lnTo>
                    <a:pt x="251587" y="26225"/>
                  </a:lnTo>
                  <a:lnTo>
                    <a:pt x="269963" y="22504"/>
                  </a:lnTo>
                  <a:lnTo>
                    <a:pt x="288366" y="26225"/>
                  </a:lnTo>
                  <a:lnTo>
                    <a:pt x="303403" y="36372"/>
                  </a:lnTo>
                  <a:lnTo>
                    <a:pt x="313550" y="51409"/>
                  </a:lnTo>
                  <a:lnTo>
                    <a:pt x="317271" y="69811"/>
                  </a:lnTo>
                  <a:lnTo>
                    <a:pt x="317271" y="19126"/>
                  </a:lnTo>
                  <a:lnTo>
                    <a:pt x="297116" y="5511"/>
                  </a:lnTo>
                  <a:lnTo>
                    <a:pt x="269963" y="12"/>
                  </a:lnTo>
                  <a:lnTo>
                    <a:pt x="242824" y="5511"/>
                  </a:lnTo>
                  <a:lnTo>
                    <a:pt x="220637" y="20485"/>
                  </a:lnTo>
                  <a:lnTo>
                    <a:pt x="205663" y="42672"/>
                  </a:lnTo>
                  <a:lnTo>
                    <a:pt x="200177" y="69811"/>
                  </a:lnTo>
                  <a:lnTo>
                    <a:pt x="205663" y="96939"/>
                  </a:lnTo>
                  <a:lnTo>
                    <a:pt x="220637" y="119126"/>
                  </a:lnTo>
                  <a:lnTo>
                    <a:pt x="242824" y="134099"/>
                  </a:lnTo>
                  <a:lnTo>
                    <a:pt x="269963" y="139585"/>
                  </a:lnTo>
                  <a:lnTo>
                    <a:pt x="297116" y="134099"/>
                  </a:lnTo>
                  <a:lnTo>
                    <a:pt x="319303" y="119126"/>
                  </a:lnTo>
                  <a:lnTo>
                    <a:pt x="320675" y="117094"/>
                  </a:lnTo>
                  <a:lnTo>
                    <a:pt x="334276" y="96939"/>
                  </a:lnTo>
                  <a:lnTo>
                    <a:pt x="339763" y="69811"/>
                  </a:lnTo>
                  <a:close/>
                </a:path>
                <a:path w="541020" h="295909">
                  <a:moveTo>
                    <a:pt x="376897" y="193903"/>
                  </a:moveTo>
                  <a:lnTo>
                    <a:pt x="349097" y="153327"/>
                  </a:lnTo>
                  <a:lnTo>
                    <a:pt x="338823" y="150241"/>
                  </a:lnTo>
                  <a:lnTo>
                    <a:pt x="203441" y="150241"/>
                  </a:lnTo>
                  <a:lnTo>
                    <a:pt x="165658" y="179095"/>
                  </a:lnTo>
                  <a:lnTo>
                    <a:pt x="163068" y="193903"/>
                  </a:lnTo>
                  <a:lnTo>
                    <a:pt x="163068" y="290563"/>
                  </a:lnTo>
                  <a:lnTo>
                    <a:pt x="168097" y="295617"/>
                  </a:lnTo>
                  <a:lnTo>
                    <a:pt x="180505" y="295617"/>
                  </a:lnTo>
                  <a:lnTo>
                    <a:pt x="185559" y="290563"/>
                  </a:lnTo>
                  <a:lnTo>
                    <a:pt x="185559" y="185686"/>
                  </a:lnTo>
                  <a:lnTo>
                    <a:pt x="190334" y="178612"/>
                  </a:lnTo>
                  <a:lnTo>
                    <a:pt x="200075" y="173659"/>
                  </a:lnTo>
                  <a:lnTo>
                    <a:pt x="203288" y="172745"/>
                  </a:lnTo>
                  <a:lnTo>
                    <a:pt x="339572" y="172745"/>
                  </a:lnTo>
                  <a:lnTo>
                    <a:pt x="345198" y="175615"/>
                  </a:lnTo>
                  <a:lnTo>
                    <a:pt x="352323" y="183781"/>
                  </a:lnTo>
                  <a:lnTo>
                    <a:pt x="354368" y="188607"/>
                  </a:lnTo>
                  <a:lnTo>
                    <a:pt x="354393" y="290563"/>
                  </a:lnTo>
                  <a:lnTo>
                    <a:pt x="359422" y="295617"/>
                  </a:lnTo>
                  <a:lnTo>
                    <a:pt x="371843" y="295617"/>
                  </a:lnTo>
                  <a:lnTo>
                    <a:pt x="376897" y="290563"/>
                  </a:lnTo>
                  <a:lnTo>
                    <a:pt x="376897" y="193903"/>
                  </a:lnTo>
                  <a:close/>
                </a:path>
                <a:path w="541020" h="295909">
                  <a:moveTo>
                    <a:pt x="503301" y="69811"/>
                  </a:moveTo>
                  <a:lnTo>
                    <a:pt x="497814" y="42659"/>
                  </a:lnTo>
                  <a:lnTo>
                    <a:pt x="484212" y="22504"/>
                  </a:lnTo>
                  <a:lnTo>
                    <a:pt x="482841" y="20472"/>
                  </a:lnTo>
                  <a:lnTo>
                    <a:pt x="480783" y="19088"/>
                  </a:lnTo>
                  <a:lnTo>
                    <a:pt x="480783" y="69811"/>
                  </a:lnTo>
                  <a:lnTo>
                    <a:pt x="477062" y="88188"/>
                  </a:lnTo>
                  <a:lnTo>
                    <a:pt x="466928" y="103225"/>
                  </a:lnTo>
                  <a:lnTo>
                    <a:pt x="451891" y="113372"/>
                  </a:lnTo>
                  <a:lnTo>
                    <a:pt x="433501" y="117094"/>
                  </a:lnTo>
                  <a:lnTo>
                    <a:pt x="415112" y="113372"/>
                  </a:lnTo>
                  <a:lnTo>
                    <a:pt x="400075" y="103225"/>
                  </a:lnTo>
                  <a:lnTo>
                    <a:pt x="389915" y="88188"/>
                  </a:lnTo>
                  <a:lnTo>
                    <a:pt x="386194" y="69811"/>
                  </a:lnTo>
                  <a:lnTo>
                    <a:pt x="389915" y="51409"/>
                  </a:lnTo>
                  <a:lnTo>
                    <a:pt x="400075" y="36372"/>
                  </a:lnTo>
                  <a:lnTo>
                    <a:pt x="415112" y="26225"/>
                  </a:lnTo>
                  <a:lnTo>
                    <a:pt x="433501" y="22504"/>
                  </a:lnTo>
                  <a:lnTo>
                    <a:pt x="451891" y="26225"/>
                  </a:lnTo>
                  <a:lnTo>
                    <a:pt x="466928" y="36372"/>
                  </a:lnTo>
                  <a:lnTo>
                    <a:pt x="477062" y="51409"/>
                  </a:lnTo>
                  <a:lnTo>
                    <a:pt x="480783" y="69811"/>
                  </a:lnTo>
                  <a:lnTo>
                    <a:pt x="480783" y="19088"/>
                  </a:lnTo>
                  <a:lnTo>
                    <a:pt x="460654" y="5499"/>
                  </a:lnTo>
                  <a:lnTo>
                    <a:pt x="433501" y="0"/>
                  </a:lnTo>
                  <a:lnTo>
                    <a:pt x="406361" y="5499"/>
                  </a:lnTo>
                  <a:lnTo>
                    <a:pt x="384175" y="20472"/>
                  </a:lnTo>
                  <a:lnTo>
                    <a:pt x="369201" y="42659"/>
                  </a:lnTo>
                  <a:lnTo>
                    <a:pt x="363702" y="69811"/>
                  </a:lnTo>
                  <a:lnTo>
                    <a:pt x="369201" y="96939"/>
                  </a:lnTo>
                  <a:lnTo>
                    <a:pt x="384175" y="119126"/>
                  </a:lnTo>
                  <a:lnTo>
                    <a:pt x="406361" y="134099"/>
                  </a:lnTo>
                  <a:lnTo>
                    <a:pt x="433501" y="139585"/>
                  </a:lnTo>
                  <a:lnTo>
                    <a:pt x="460654" y="134099"/>
                  </a:lnTo>
                  <a:lnTo>
                    <a:pt x="482841" y="119126"/>
                  </a:lnTo>
                  <a:lnTo>
                    <a:pt x="484212" y="117094"/>
                  </a:lnTo>
                  <a:lnTo>
                    <a:pt x="497814" y="96939"/>
                  </a:lnTo>
                  <a:lnTo>
                    <a:pt x="503301" y="69811"/>
                  </a:lnTo>
                  <a:close/>
                </a:path>
                <a:path w="541020" h="295909">
                  <a:moveTo>
                    <a:pt x="540410" y="193929"/>
                  </a:moveTo>
                  <a:lnTo>
                    <a:pt x="536981" y="176936"/>
                  </a:lnTo>
                  <a:lnTo>
                    <a:pt x="527608" y="163042"/>
                  </a:lnTo>
                  <a:lnTo>
                    <a:pt x="513727" y="153670"/>
                  </a:lnTo>
                  <a:lnTo>
                    <a:pt x="496747" y="150241"/>
                  </a:lnTo>
                  <a:lnTo>
                    <a:pt x="379920" y="150241"/>
                  </a:lnTo>
                  <a:lnTo>
                    <a:pt x="385076" y="154698"/>
                  </a:lnTo>
                  <a:lnTo>
                    <a:pt x="389356" y="160020"/>
                  </a:lnTo>
                  <a:lnTo>
                    <a:pt x="392595" y="166065"/>
                  </a:lnTo>
                  <a:lnTo>
                    <a:pt x="394652" y="172732"/>
                  </a:lnTo>
                  <a:lnTo>
                    <a:pt x="496747" y="172732"/>
                  </a:lnTo>
                  <a:lnTo>
                    <a:pt x="504977" y="174409"/>
                  </a:lnTo>
                  <a:lnTo>
                    <a:pt x="511708" y="178955"/>
                  </a:lnTo>
                  <a:lnTo>
                    <a:pt x="516242" y="185686"/>
                  </a:lnTo>
                  <a:lnTo>
                    <a:pt x="517906" y="193929"/>
                  </a:lnTo>
                  <a:lnTo>
                    <a:pt x="517906" y="290563"/>
                  </a:lnTo>
                  <a:lnTo>
                    <a:pt x="522935" y="295617"/>
                  </a:lnTo>
                  <a:lnTo>
                    <a:pt x="535381" y="295617"/>
                  </a:lnTo>
                  <a:lnTo>
                    <a:pt x="540410" y="290563"/>
                  </a:lnTo>
                  <a:lnTo>
                    <a:pt x="540410" y="193929"/>
                  </a:lnTo>
                  <a:close/>
                </a:path>
              </a:pathLst>
            </a:custGeom>
            <a:solidFill>
              <a:srgbClr val="191818"/>
            </a:solidFill>
          </p:spPr>
          <p:txBody>
            <a:bodyPr wrap="square" lIns="0" tIns="0" rIns="0" bIns="0" rtlCol="0"/>
            <a:lstStyle/>
            <a:p>
              <a:endParaRPr/>
            </a:p>
          </p:txBody>
        </p:sp>
      </p:grpSp>
      <p:grpSp>
        <p:nvGrpSpPr>
          <p:cNvPr id="14" name="object 24">
            <a:extLst>
              <a:ext uri="{FF2B5EF4-FFF2-40B4-BE49-F238E27FC236}">
                <a16:creationId xmlns:a16="http://schemas.microsoft.com/office/drawing/2014/main" id="{821E48C8-47F4-FD69-867B-1F23AE38065A}"/>
              </a:ext>
            </a:extLst>
          </p:cNvPr>
          <p:cNvGrpSpPr/>
          <p:nvPr userDrawn="1"/>
        </p:nvGrpSpPr>
        <p:grpSpPr>
          <a:xfrm>
            <a:off x="10841733" y="9489522"/>
            <a:ext cx="939800" cy="939800"/>
            <a:chOff x="10841733" y="9489522"/>
            <a:chExt cx="939800" cy="939800"/>
          </a:xfrm>
        </p:grpSpPr>
        <p:sp>
          <p:nvSpPr>
            <p:cNvPr id="15" name="object 25">
              <a:extLst>
                <a:ext uri="{FF2B5EF4-FFF2-40B4-BE49-F238E27FC236}">
                  <a16:creationId xmlns:a16="http://schemas.microsoft.com/office/drawing/2014/main" id="{CB1FE3E7-182A-8970-6BA6-797C7C7EDED1}"/>
                </a:ext>
              </a:extLst>
            </p:cNvPr>
            <p:cNvSpPr/>
            <p:nvPr/>
          </p:nvSpPr>
          <p:spPr>
            <a:xfrm>
              <a:off x="10841733" y="9489522"/>
              <a:ext cx="939800" cy="939800"/>
            </a:xfrm>
            <a:custGeom>
              <a:avLst/>
              <a:gdLst/>
              <a:ahLst/>
              <a:cxnLst/>
              <a:rect l="l" t="t" r="r" b="b"/>
              <a:pathLst>
                <a:path w="939800" h="939800">
                  <a:moveTo>
                    <a:pt x="469744" y="0"/>
                  </a:moveTo>
                  <a:lnTo>
                    <a:pt x="421717" y="2425"/>
                  </a:lnTo>
                  <a:lnTo>
                    <a:pt x="375076" y="9543"/>
                  </a:lnTo>
                  <a:lnTo>
                    <a:pt x="330059" y="21119"/>
                  </a:lnTo>
                  <a:lnTo>
                    <a:pt x="286901" y="36915"/>
                  </a:lnTo>
                  <a:lnTo>
                    <a:pt x="245839" y="56696"/>
                  </a:lnTo>
                  <a:lnTo>
                    <a:pt x="207108" y="80226"/>
                  </a:lnTo>
                  <a:lnTo>
                    <a:pt x="170946" y="107268"/>
                  </a:lnTo>
                  <a:lnTo>
                    <a:pt x="137587" y="137587"/>
                  </a:lnTo>
                  <a:lnTo>
                    <a:pt x="107268" y="170946"/>
                  </a:lnTo>
                  <a:lnTo>
                    <a:pt x="80226" y="207108"/>
                  </a:lnTo>
                  <a:lnTo>
                    <a:pt x="56696" y="245839"/>
                  </a:lnTo>
                  <a:lnTo>
                    <a:pt x="36915" y="286901"/>
                  </a:lnTo>
                  <a:lnTo>
                    <a:pt x="21119" y="330059"/>
                  </a:lnTo>
                  <a:lnTo>
                    <a:pt x="9543" y="375076"/>
                  </a:lnTo>
                  <a:lnTo>
                    <a:pt x="2425" y="421717"/>
                  </a:lnTo>
                  <a:lnTo>
                    <a:pt x="0" y="469744"/>
                  </a:lnTo>
                  <a:lnTo>
                    <a:pt x="2425" y="517770"/>
                  </a:lnTo>
                  <a:lnTo>
                    <a:pt x="9543" y="564409"/>
                  </a:lnTo>
                  <a:lnTo>
                    <a:pt x="21119" y="609425"/>
                  </a:lnTo>
                  <a:lnTo>
                    <a:pt x="36915" y="652582"/>
                  </a:lnTo>
                  <a:lnTo>
                    <a:pt x="56696" y="693643"/>
                  </a:lnTo>
                  <a:lnTo>
                    <a:pt x="80226" y="732373"/>
                  </a:lnTo>
                  <a:lnTo>
                    <a:pt x="107268" y="768535"/>
                  </a:lnTo>
                  <a:lnTo>
                    <a:pt x="137587" y="801893"/>
                  </a:lnTo>
                  <a:lnTo>
                    <a:pt x="170946" y="832211"/>
                  </a:lnTo>
                  <a:lnTo>
                    <a:pt x="207108" y="859253"/>
                  </a:lnTo>
                  <a:lnTo>
                    <a:pt x="245839" y="882782"/>
                  </a:lnTo>
                  <a:lnTo>
                    <a:pt x="286901" y="902563"/>
                  </a:lnTo>
                  <a:lnTo>
                    <a:pt x="330059" y="918359"/>
                  </a:lnTo>
                  <a:lnTo>
                    <a:pt x="375076" y="929935"/>
                  </a:lnTo>
                  <a:lnTo>
                    <a:pt x="421717" y="937053"/>
                  </a:lnTo>
                  <a:lnTo>
                    <a:pt x="469744" y="939479"/>
                  </a:lnTo>
                  <a:lnTo>
                    <a:pt x="517770" y="937053"/>
                  </a:lnTo>
                  <a:lnTo>
                    <a:pt x="564409" y="929935"/>
                  </a:lnTo>
                  <a:lnTo>
                    <a:pt x="609425" y="918359"/>
                  </a:lnTo>
                  <a:lnTo>
                    <a:pt x="652582" y="902563"/>
                  </a:lnTo>
                  <a:lnTo>
                    <a:pt x="693643" y="882782"/>
                  </a:lnTo>
                  <a:lnTo>
                    <a:pt x="732373" y="859253"/>
                  </a:lnTo>
                  <a:lnTo>
                    <a:pt x="768535" y="832211"/>
                  </a:lnTo>
                  <a:lnTo>
                    <a:pt x="801893" y="801893"/>
                  </a:lnTo>
                  <a:lnTo>
                    <a:pt x="832211" y="768535"/>
                  </a:lnTo>
                  <a:lnTo>
                    <a:pt x="859253" y="732373"/>
                  </a:lnTo>
                  <a:lnTo>
                    <a:pt x="882782" y="693643"/>
                  </a:lnTo>
                  <a:lnTo>
                    <a:pt x="902563" y="652582"/>
                  </a:lnTo>
                  <a:lnTo>
                    <a:pt x="918359" y="609425"/>
                  </a:lnTo>
                  <a:lnTo>
                    <a:pt x="929935" y="564409"/>
                  </a:lnTo>
                  <a:lnTo>
                    <a:pt x="937053" y="517770"/>
                  </a:lnTo>
                  <a:lnTo>
                    <a:pt x="939479" y="469744"/>
                  </a:lnTo>
                  <a:lnTo>
                    <a:pt x="937053" y="421717"/>
                  </a:lnTo>
                  <a:lnTo>
                    <a:pt x="929935" y="375076"/>
                  </a:lnTo>
                  <a:lnTo>
                    <a:pt x="918359" y="330059"/>
                  </a:lnTo>
                  <a:lnTo>
                    <a:pt x="902563" y="286901"/>
                  </a:lnTo>
                  <a:lnTo>
                    <a:pt x="882782" y="245839"/>
                  </a:lnTo>
                  <a:lnTo>
                    <a:pt x="859253" y="207108"/>
                  </a:lnTo>
                  <a:lnTo>
                    <a:pt x="832211" y="170946"/>
                  </a:lnTo>
                  <a:lnTo>
                    <a:pt x="801893" y="137587"/>
                  </a:lnTo>
                  <a:lnTo>
                    <a:pt x="768535" y="107268"/>
                  </a:lnTo>
                  <a:lnTo>
                    <a:pt x="732373" y="80226"/>
                  </a:lnTo>
                  <a:lnTo>
                    <a:pt x="693643" y="56696"/>
                  </a:lnTo>
                  <a:lnTo>
                    <a:pt x="652582" y="36915"/>
                  </a:lnTo>
                  <a:lnTo>
                    <a:pt x="609425" y="21119"/>
                  </a:lnTo>
                  <a:lnTo>
                    <a:pt x="564409" y="9543"/>
                  </a:lnTo>
                  <a:lnTo>
                    <a:pt x="517770" y="2425"/>
                  </a:lnTo>
                  <a:lnTo>
                    <a:pt x="469744" y="0"/>
                  </a:lnTo>
                  <a:close/>
                </a:path>
              </a:pathLst>
            </a:custGeom>
            <a:solidFill>
              <a:srgbClr val="636363"/>
            </a:solidFill>
          </p:spPr>
          <p:txBody>
            <a:bodyPr wrap="square" lIns="0" tIns="0" rIns="0" bIns="0" rtlCol="0"/>
            <a:lstStyle/>
            <a:p>
              <a:endParaRPr/>
            </a:p>
          </p:txBody>
        </p:sp>
        <p:sp>
          <p:nvSpPr>
            <p:cNvPr id="16" name="object 26">
              <a:extLst>
                <a:ext uri="{FF2B5EF4-FFF2-40B4-BE49-F238E27FC236}">
                  <a16:creationId xmlns:a16="http://schemas.microsoft.com/office/drawing/2014/main" id="{05D1478B-21C3-D39C-396E-3CD3E03950D3}"/>
                </a:ext>
              </a:extLst>
            </p:cNvPr>
            <p:cNvSpPr/>
            <p:nvPr/>
          </p:nvSpPr>
          <p:spPr>
            <a:xfrm>
              <a:off x="11077041" y="9691185"/>
              <a:ext cx="469265" cy="536575"/>
            </a:xfrm>
            <a:custGeom>
              <a:avLst/>
              <a:gdLst/>
              <a:ahLst/>
              <a:cxnLst/>
              <a:rect l="l" t="t" r="r" b="b"/>
              <a:pathLst>
                <a:path w="469265" h="536575">
                  <a:moveTo>
                    <a:pt x="276364" y="523811"/>
                  </a:moveTo>
                  <a:lnTo>
                    <a:pt x="274370" y="517398"/>
                  </a:lnTo>
                  <a:lnTo>
                    <a:pt x="271424" y="514324"/>
                  </a:lnTo>
                  <a:lnTo>
                    <a:pt x="266928" y="512025"/>
                  </a:lnTo>
                  <a:lnTo>
                    <a:pt x="236664" y="494995"/>
                  </a:lnTo>
                  <a:lnTo>
                    <a:pt x="181216" y="452894"/>
                  </a:lnTo>
                  <a:lnTo>
                    <a:pt x="147929" y="418566"/>
                  </a:lnTo>
                  <a:lnTo>
                    <a:pt x="114731" y="371792"/>
                  </a:lnTo>
                  <a:lnTo>
                    <a:pt x="91401" y="322008"/>
                  </a:lnTo>
                  <a:lnTo>
                    <a:pt x="81661" y="290334"/>
                  </a:lnTo>
                  <a:lnTo>
                    <a:pt x="76276" y="283641"/>
                  </a:lnTo>
                  <a:lnTo>
                    <a:pt x="70954" y="282460"/>
                  </a:lnTo>
                  <a:lnTo>
                    <a:pt x="59994" y="287693"/>
                  </a:lnTo>
                  <a:lnTo>
                    <a:pt x="57594" y="293179"/>
                  </a:lnTo>
                  <a:lnTo>
                    <a:pt x="59220" y="299669"/>
                  </a:lnTo>
                  <a:lnTo>
                    <a:pt x="74269" y="344830"/>
                  </a:lnTo>
                  <a:lnTo>
                    <a:pt x="93040" y="383336"/>
                  </a:lnTo>
                  <a:lnTo>
                    <a:pt x="123380" y="427101"/>
                  </a:lnTo>
                  <a:lnTo>
                    <a:pt x="167843" y="474408"/>
                  </a:lnTo>
                  <a:lnTo>
                    <a:pt x="150329" y="476224"/>
                  </a:lnTo>
                  <a:lnTo>
                    <a:pt x="101650" y="467118"/>
                  </a:lnTo>
                  <a:lnTo>
                    <a:pt x="52438" y="430212"/>
                  </a:lnTo>
                  <a:lnTo>
                    <a:pt x="28028" y="374091"/>
                  </a:lnTo>
                  <a:lnTo>
                    <a:pt x="24485" y="317982"/>
                  </a:lnTo>
                  <a:lnTo>
                    <a:pt x="27419" y="287832"/>
                  </a:lnTo>
                  <a:lnTo>
                    <a:pt x="33515" y="255574"/>
                  </a:lnTo>
                  <a:lnTo>
                    <a:pt x="44284" y="214680"/>
                  </a:lnTo>
                  <a:lnTo>
                    <a:pt x="67703" y="235762"/>
                  </a:lnTo>
                  <a:lnTo>
                    <a:pt x="89052" y="251371"/>
                  </a:lnTo>
                  <a:lnTo>
                    <a:pt x="112242" y="265137"/>
                  </a:lnTo>
                  <a:lnTo>
                    <a:pt x="139141" y="277850"/>
                  </a:lnTo>
                  <a:lnTo>
                    <a:pt x="150406" y="282676"/>
                  </a:lnTo>
                  <a:lnTo>
                    <a:pt x="161569" y="287921"/>
                  </a:lnTo>
                  <a:lnTo>
                    <a:pt x="202793" y="321652"/>
                  </a:lnTo>
                  <a:lnTo>
                    <a:pt x="223062" y="370408"/>
                  </a:lnTo>
                  <a:lnTo>
                    <a:pt x="223113" y="398957"/>
                  </a:lnTo>
                  <a:lnTo>
                    <a:pt x="221589" y="409854"/>
                  </a:lnTo>
                  <a:lnTo>
                    <a:pt x="219697" y="418566"/>
                  </a:lnTo>
                  <a:lnTo>
                    <a:pt x="217449" y="426059"/>
                  </a:lnTo>
                  <a:lnTo>
                    <a:pt x="212229" y="440296"/>
                  </a:lnTo>
                  <a:lnTo>
                    <a:pt x="214464" y="446976"/>
                  </a:lnTo>
                  <a:lnTo>
                    <a:pt x="227469" y="452615"/>
                  </a:lnTo>
                  <a:lnTo>
                    <a:pt x="233997" y="449973"/>
                  </a:lnTo>
                  <a:lnTo>
                    <a:pt x="236994" y="442620"/>
                  </a:lnTo>
                  <a:lnTo>
                    <a:pt x="247053" y="401688"/>
                  </a:lnTo>
                  <a:lnTo>
                    <a:pt x="247891" y="376948"/>
                  </a:lnTo>
                  <a:lnTo>
                    <a:pt x="244475" y="353491"/>
                  </a:lnTo>
                  <a:lnTo>
                    <a:pt x="224917" y="310705"/>
                  </a:lnTo>
                  <a:lnTo>
                    <a:pt x="195834" y="280835"/>
                  </a:lnTo>
                  <a:lnTo>
                    <a:pt x="155511" y="258445"/>
                  </a:lnTo>
                  <a:lnTo>
                    <a:pt x="138112" y="250977"/>
                  </a:lnTo>
                  <a:lnTo>
                    <a:pt x="120688" y="242430"/>
                  </a:lnTo>
                  <a:lnTo>
                    <a:pt x="103682" y="232384"/>
                  </a:lnTo>
                  <a:lnTo>
                    <a:pt x="87528" y="220383"/>
                  </a:lnTo>
                  <a:lnTo>
                    <a:pt x="79248" y="213245"/>
                  </a:lnTo>
                  <a:lnTo>
                    <a:pt x="37630" y="175094"/>
                  </a:lnTo>
                  <a:lnTo>
                    <a:pt x="32588" y="170713"/>
                  </a:lnTo>
                  <a:lnTo>
                    <a:pt x="14884" y="229704"/>
                  </a:lnTo>
                  <a:lnTo>
                    <a:pt x="3606" y="282892"/>
                  </a:lnTo>
                  <a:lnTo>
                    <a:pt x="0" y="330568"/>
                  </a:lnTo>
                  <a:lnTo>
                    <a:pt x="838" y="352615"/>
                  </a:lnTo>
                  <a:lnTo>
                    <a:pt x="7747" y="394131"/>
                  </a:lnTo>
                  <a:lnTo>
                    <a:pt x="26009" y="435394"/>
                  </a:lnTo>
                  <a:lnTo>
                    <a:pt x="55384" y="467918"/>
                  </a:lnTo>
                  <a:lnTo>
                    <a:pt x="93002" y="490004"/>
                  </a:lnTo>
                  <a:lnTo>
                    <a:pt x="135991" y="499973"/>
                  </a:lnTo>
                  <a:lnTo>
                    <a:pt x="181483" y="496100"/>
                  </a:lnTo>
                  <a:lnTo>
                    <a:pt x="189306" y="494195"/>
                  </a:lnTo>
                  <a:lnTo>
                    <a:pt x="194398" y="495236"/>
                  </a:lnTo>
                  <a:lnTo>
                    <a:pt x="213156" y="507758"/>
                  </a:lnTo>
                  <a:lnTo>
                    <a:pt x="224675" y="514934"/>
                  </a:lnTo>
                  <a:lnTo>
                    <a:pt x="259156" y="535419"/>
                  </a:lnTo>
                  <a:lnTo>
                    <a:pt x="261721" y="536181"/>
                  </a:lnTo>
                  <a:lnTo>
                    <a:pt x="265150" y="536181"/>
                  </a:lnTo>
                  <a:lnTo>
                    <a:pt x="270116" y="534962"/>
                  </a:lnTo>
                  <a:lnTo>
                    <a:pt x="272656" y="532828"/>
                  </a:lnTo>
                  <a:lnTo>
                    <a:pt x="276009" y="526796"/>
                  </a:lnTo>
                  <a:lnTo>
                    <a:pt x="276364" y="523811"/>
                  </a:lnTo>
                  <a:close/>
                </a:path>
                <a:path w="469265" h="536575">
                  <a:moveTo>
                    <a:pt x="468845" y="200710"/>
                  </a:moveTo>
                  <a:lnTo>
                    <a:pt x="467461" y="178041"/>
                  </a:lnTo>
                  <a:lnTo>
                    <a:pt x="462851" y="154063"/>
                  </a:lnTo>
                  <a:lnTo>
                    <a:pt x="458419" y="135229"/>
                  </a:lnTo>
                  <a:lnTo>
                    <a:pt x="454875" y="115735"/>
                  </a:lnTo>
                  <a:lnTo>
                    <a:pt x="452856" y="95669"/>
                  </a:lnTo>
                  <a:lnTo>
                    <a:pt x="452958" y="75107"/>
                  </a:lnTo>
                  <a:lnTo>
                    <a:pt x="453809" y="63919"/>
                  </a:lnTo>
                  <a:lnTo>
                    <a:pt x="459981" y="6565"/>
                  </a:lnTo>
                  <a:lnTo>
                    <a:pt x="460502" y="0"/>
                  </a:lnTo>
                  <a:lnTo>
                    <a:pt x="401408" y="21120"/>
                  </a:lnTo>
                  <a:lnTo>
                    <a:pt x="350862" y="44056"/>
                  </a:lnTo>
                  <a:lnTo>
                    <a:pt x="309499" y="69938"/>
                  </a:lnTo>
                  <a:lnTo>
                    <a:pt x="276085" y="98894"/>
                  </a:lnTo>
                  <a:lnTo>
                    <a:pt x="239115" y="154762"/>
                  </a:lnTo>
                  <a:lnTo>
                    <a:pt x="230187" y="198589"/>
                  </a:lnTo>
                  <a:lnTo>
                    <a:pt x="234810" y="242862"/>
                  </a:lnTo>
                  <a:lnTo>
                    <a:pt x="252641" y="284200"/>
                  </a:lnTo>
                  <a:lnTo>
                    <a:pt x="283311" y="319201"/>
                  </a:lnTo>
                  <a:lnTo>
                    <a:pt x="289636" y="324472"/>
                  </a:lnTo>
                  <a:lnTo>
                    <a:pt x="291896" y="329349"/>
                  </a:lnTo>
                  <a:lnTo>
                    <a:pt x="298196" y="408089"/>
                  </a:lnTo>
                  <a:lnTo>
                    <a:pt x="307111" y="416026"/>
                  </a:lnTo>
                  <a:lnTo>
                    <a:pt x="311988" y="415886"/>
                  </a:lnTo>
                  <a:lnTo>
                    <a:pt x="315239" y="415480"/>
                  </a:lnTo>
                  <a:lnTo>
                    <a:pt x="317906" y="413969"/>
                  </a:lnTo>
                  <a:lnTo>
                    <a:pt x="321970" y="408470"/>
                  </a:lnTo>
                  <a:lnTo>
                    <a:pt x="322707" y="404190"/>
                  </a:lnTo>
                  <a:lnTo>
                    <a:pt x="321856" y="399148"/>
                  </a:lnTo>
                  <a:lnTo>
                    <a:pt x="317538" y="363956"/>
                  </a:lnTo>
                  <a:lnTo>
                    <a:pt x="318566" y="292887"/>
                  </a:lnTo>
                  <a:lnTo>
                    <a:pt x="325132" y="254292"/>
                  </a:lnTo>
                  <a:lnTo>
                    <a:pt x="364261" y="225602"/>
                  </a:lnTo>
                  <a:lnTo>
                    <a:pt x="406908" y="210172"/>
                  </a:lnTo>
                  <a:lnTo>
                    <a:pt x="410298" y="204558"/>
                  </a:lnTo>
                  <a:lnTo>
                    <a:pt x="406730" y="190893"/>
                  </a:lnTo>
                  <a:lnTo>
                    <a:pt x="401053" y="187617"/>
                  </a:lnTo>
                  <a:lnTo>
                    <a:pt x="390258" y="189776"/>
                  </a:lnTo>
                  <a:lnTo>
                    <a:pt x="346544" y="207035"/>
                  </a:lnTo>
                  <a:lnTo>
                    <a:pt x="335622" y="213563"/>
                  </a:lnTo>
                  <a:lnTo>
                    <a:pt x="345630" y="187629"/>
                  </a:lnTo>
                  <a:lnTo>
                    <a:pt x="357797" y="162877"/>
                  </a:lnTo>
                  <a:lnTo>
                    <a:pt x="372084" y="139357"/>
                  </a:lnTo>
                  <a:lnTo>
                    <a:pt x="388442" y="117170"/>
                  </a:lnTo>
                  <a:lnTo>
                    <a:pt x="391871" y="112674"/>
                  </a:lnTo>
                  <a:lnTo>
                    <a:pt x="394131" y="104165"/>
                  </a:lnTo>
                  <a:lnTo>
                    <a:pt x="391871" y="99123"/>
                  </a:lnTo>
                  <a:lnTo>
                    <a:pt x="381025" y="93319"/>
                  </a:lnTo>
                  <a:lnTo>
                    <a:pt x="375081" y="94653"/>
                  </a:lnTo>
                  <a:lnTo>
                    <a:pt x="351345" y="126072"/>
                  </a:lnTo>
                  <a:lnTo>
                    <a:pt x="327774" y="166966"/>
                  </a:lnTo>
                  <a:lnTo>
                    <a:pt x="312813" y="204139"/>
                  </a:lnTo>
                  <a:lnTo>
                    <a:pt x="301205" y="248056"/>
                  </a:lnTo>
                  <a:lnTo>
                    <a:pt x="292900" y="295046"/>
                  </a:lnTo>
                  <a:lnTo>
                    <a:pt x="280758" y="281736"/>
                  </a:lnTo>
                  <a:lnTo>
                    <a:pt x="270992" y="267462"/>
                  </a:lnTo>
                  <a:lnTo>
                    <a:pt x="263639" y="252247"/>
                  </a:lnTo>
                  <a:lnTo>
                    <a:pt x="258711" y="236131"/>
                  </a:lnTo>
                  <a:lnTo>
                    <a:pt x="255130" y="203669"/>
                  </a:lnTo>
                  <a:lnTo>
                    <a:pt x="259270" y="173291"/>
                  </a:lnTo>
                  <a:lnTo>
                    <a:pt x="290639" y="119253"/>
                  </a:lnTo>
                  <a:lnTo>
                    <a:pt x="334606" y="82359"/>
                  </a:lnTo>
                  <a:lnTo>
                    <a:pt x="391388" y="52019"/>
                  </a:lnTo>
                  <a:lnTo>
                    <a:pt x="431596" y="36029"/>
                  </a:lnTo>
                  <a:lnTo>
                    <a:pt x="428434" y="68160"/>
                  </a:lnTo>
                  <a:lnTo>
                    <a:pt x="428523" y="95148"/>
                  </a:lnTo>
                  <a:lnTo>
                    <a:pt x="431253" y="122542"/>
                  </a:lnTo>
                  <a:lnTo>
                    <a:pt x="436587" y="150241"/>
                  </a:lnTo>
                  <a:lnTo>
                    <a:pt x="439966" y="164592"/>
                  </a:lnTo>
                  <a:lnTo>
                    <a:pt x="442391" y="176923"/>
                  </a:lnTo>
                  <a:lnTo>
                    <a:pt x="443941" y="189407"/>
                  </a:lnTo>
                  <a:lnTo>
                    <a:pt x="444169" y="202018"/>
                  </a:lnTo>
                  <a:lnTo>
                    <a:pt x="439623" y="231190"/>
                  </a:lnTo>
                  <a:lnTo>
                    <a:pt x="411810" y="277380"/>
                  </a:lnTo>
                  <a:lnTo>
                    <a:pt x="378955" y="299961"/>
                  </a:lnTo>
                  <a:lnTo>
                    <a:pt x="346913" y="310807"/>
                  </a:lnTo>
                  <a:lnTo>
                    <a:pt x="342849" y="316826"/>
                  </a:lnTo>
                  <a:lnTo>
                    <a:pt x="346075" y="330796"/>
                  </a:lnTo>
                  <a:lnTo>
                    <a:pt x="351993" y="334276"/>
                  </a:lnTo>
                  <a:lnTo>
                    <a:pt x="359981" y="332625"/>
                  </a:lnTo>
                  <a:lnTo>
                    <a:pt x="400545" y="315937"/>
                  </a:lnTo>
                  <a:lnTo>
                    <a:pt x="438569" y="284657"/>
                  </a:lnTo>
                  <a:lnTo>
                    <a:pt x="461899" y="242697"/>
                  </a:lnTo>
                  <a:lnTo>
                    <a:pt x="466991" y="222211"/>
                  </a:lnTo>
                  <a:lnTo>
                    <a:pt x="468845" y="200710"/>
                  </a:lnTo>
                  <a:close/>
                </a:path>
              </a:pathLst>
            </a:custGeom>
            <a:solidFill>
              <a:srgbClr val="191818"/>
            </a:solidFill>
          </p:spPr>
          <p:txBody>
            <a:bodyPr wrap="square" lIns="0" tIns="0" rIns="0" bIns="0" rtlCol="0"/>
            <a:lstStyle/>
            <a:p>
              <a:endParaRPr/>
            </a:p>
          </p:txBody>
        </p:sp>
      </p:grpSp>
      <p:grpSp>
        <p:nvGrpSpPr>
          <p:cNvPr id="17" name="object 32">
            <a:extLst>
              <a:ext uri="{FF2B5EF4-FFF2-40B4-BE49-F238E27FC236}">
                <a16:creationId xmlns:a16="http://schemas.microsoft.com/office/drawing/2014/main" id="{B6B390E4-BF77-22B2-A002-CE129A86E3FE}"/>
              </a:ext>
            </a:extLst>
          </p:cNvPr>
          <p:cNvGrpSpPr/>
          <p:nvPr userDrawn="1"/>
        </p:nvGrpSpPr>
        <p:grpSpPr>
          <a:xfrm>
            <a:off x="13718120" y="9489522"/>
            <a:ext cx="939800" cy="939800"/>
            <a:chOff x="13718120" y="9489522"/>
            <a:chExt cx="939800" cy="939800"/>
          </a:xfrm>
        </p:grpSpPr>
        <p:sp>
          <p:nvSpPr>
            <p:cNvPr id="18" name="object 33">
              <a:extLst>
                <a:ext uri="{FF2B5EF4-FFF2-40B4-BE49-F238E27FC236}">
                  <a16:creationId xmlns:a16="http://schemas.microsoft.com/office/drawing/2014/main" id="{AA77CE14-3EA1-EAAC-62BF-ABA4A7AEC04A}"/>
                </a:ext>
              </a:extLst>
            </p:cNvPr>
            <p:cNvSpPr/>
            <p:nvPr/>
          </p:nvSpPr>
          <p:spPr>
            <a:xfrm>
              <a:off x="13718120"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1"/>
                  </a:lnTo>
                  <a:lnTo>
                    <a:pt x="9544" y="564392"/>
                  </a:lnTo>
                  <a:lnTo>
                    <a:pt x="21120" y="609410"/>
                  </a:lnTo>
                  <a:lnTo>
                    <a:pt x="36917" y="652568"/>
                  </a:lnTo>
                  <a:lnTo>
                    <a:pt x="56699" y="693631"/>
                  </a:lnTo>
                  <a:lnTo>
                    <a:pt x="80230" y="732363"/>
                  </a:lnTo>
                  <a:lnTo>
                    <a:pt x="107273" y="768526"/>
                  </a:lnTo>
                  <a:lnTo>
                    <a:pt x="137592" y="801886"/>
                  </a:lnTo>
                  <a:lnTo>
                    <a:pt x="170952" y="832206"/>
                  </a:lnTo>
                  <a:lnTo>
                    <a:pt x="207115" y="859249"/>
                  </a:lnTo>
                  <a:lnTo>
                    <a:pt x="245847" y="882779"/>
                  </a:lnTo>
                  <a:lnTo>
                    <a:pt x="286910" y="902561"/>
                  </a:lnTo>
                  <a:lnTo>
                    <a:pt x="330068" y="918358"/>
                  </a:lnTo>
                  <a:lnTo>
                    <a:pt x="375086" y="929934"/>
                  </a:lnTo>
                  <a:lnTo>
                    <a:pt x="421727" y="937053"/>
                  </a:lnTo>
                  <a:lnTo>
                    <a:pt x="469755" y="939479"/>
                  </a:lnTo>
                  <a:lnTo>
                    <a:pt x="517783" y="937053"/>
                  </a:lnTo>
                  <a:lnTo>
                    <a:pt x="564423" y="929934"/>
                  </a:lnTo>
                  <a:lnTo>
                    <a:pt x="609441" y="918358"/>
                  </a:lnTo>
                  <a:lnTo>
                    <a:pt x="652600" y="902561"/>
                  </a:lnTo>
                  <a:lnTo>
                    <a:pt x="693663" y="882779"/>
                  </a:lnTo>
                  <a:lnTo>
                    <a:pt x="732394" y="859249"/>
                  </a:lnTo>
                  <a:lnTo>
                    <a:pt x="768558" y="832206"/>
                  </a:lnTo>
                  <a:lnTo>
                    <a:pt x="801917" y="801886"/>
                  </a:lnTo>
                  <a:lnTo>
                    <a:pt x="832237" y="768526"/>
                  </a:lnTo>
                  <a:lnTo>
                    <a:pt x="859280" y="732363"/>
                  </a:lnTo>
                  <a:lnTo>
                    <a:pt x="882811" y="693631"/>
                  </a:lnTo>
                  <a:lnTo>
                    <a:pt x="902593" y="652568"/>
                  </a:lnTo>
                  <a:lnTo>
                    <a:pt x="918390" y="609410"/>
                  </a:lnTo>
                  <a:lnTo>
                    <a:pt x="929966" y="564392"/>
                  </a:lnTo>
                  <a:lnTo>
                    <a:pt x="937085" y="517751"/>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pic>
          <p:nvPicPr>
            <p:cNvPr id="19" name="object 34">
              <a:extLst>
                <a:ext uri="{FF2B5EF4-FFF2-40B4-BE49-F238E27FC236}">
                  <a16:creationId xmlns:a16="http://schemas.microsoft.com/office/drawing/2014/main" id="{81D24A4F-6E49-4689-FAB4-B8E8B82C9986}"/>
                </a:ext>
              </a:extLst>
            </p:cNvPr>
            <p:cNvPicPr/>
            <p:nvPr/>
          </p:nvPicPr>
          <p:blipFill>
            <a:blip r:embed="rId5" cstate="print"/>
            <a:stretch>
              <a:fillRect/>
            </a:stretch>
          </p:blipFill>
          <p:spPr>
            <a:xfrm>
              <a:off x="14015586" y="9787202"/>
              <a:ext cx="154236" cy="154236"/>
            </a:xfrm>
            <a:prstGeom prst="rect">
              <a:avLst/>
            </a:prstGeom>
          </p:spPr>
        </p:pic>
        <p:sp>
          <p:nvSpPr>
            <p:cNvPr id="20" name="object 35">
              <a:extLst>
                <a:ext uri="{FF2B5EF4-FFF2-40B4-BE49-F238E27FC236}">
                  <a16:creationId xmlns:a16="http://schemas.microsoft.com/office/drawing/2014/main" id="{DCCA1A88-C5D5-EA93-B989-CD05FDEFE263}"/>
                </a:ext>
              </a:extLst>
            </p:cNvPr>
            <p:cNvSpPr/>
            <p:nvPr/>
          </p:nvSpPr>
          <p:spPr>
            <a:xfrm>
              <a:off x="13953765" y="9725403"/>
              <a:ext cx="468630" cy="467995"/>
            </a:xfrm>
            <a:custGeom>
              <a:avLst/>
              <a:gdLst/>
              <a:ahLst/>
              <a:cxnLst/>
              <a:rect l="l" t="t" r="r" b="b"/>
              <a:pathLst>
                <a:path w="468630" h="467995">
                  <a:moveTo>
                    <a:pt x="460058" y="458352"/>
                  </a:moveTo>
                  <a:lnTo>
                    <a:pt x="416919" y="458352"/>
                  </a:lnTo>
                  <a:lnTo>
                    <a:pt x="422311" y="464080"/>
                  </a:lnTo>
                  <a:lnTo>
                    <a:pt x="429976" y="467703"/>
                  </a:lnTo>
                  <a:lnTo>
                    <a:pt x="438541" y="467703"/>
                  </a:lnTo>
                  <a:lnTo>
                    <a:pt x="450089" y="465405"/>
                  </a:lnTo>
                  <a:lnTo>
                    <a:pt x="459518" y="459141"/>
                  </a:lnTo>
                  <a:lnTo>
                    <a:pt x="460058" y="458352"/>
                  </a:lnTo>
                  <a:close/>
                </a:path>
                <a:path w="468630" h="467995">
                  <a:moveTo>
                    <a:pt x="404437" y="362816"/>
                  </a:moveTo>
                  <a:lnTo>
                    <a:pt x="321215" y="362816"/>
                  </a:lnTo>
                  <a:lnTo>
                    <a:pt x="416835" y="458436"/>
                  </a:lnTo>
                  <a:lnTo>
                    <a:pt x="460058" y="458352"/>
                  </a:lnTo>
                  <a:lnTo>
                    <a:pt x="465875" y="449852"/>
                  </a:lnTo>
                  <a:lnTo>
                    <a:pt x="468205" y="438478"/>
                  </a:lnTo>
                  <a:lnTo>
                    <a:pt x="468205" y="429882"/>
                  </a:lnTo>
                  <a:lnTo>
                    <a:pt x="464362" y="422227"/>
                  </a:lnTo>
                  <a:lnTo>
                    <a:pt x="458383" y="416877"/>
                  </a:lnTo>
                  <a:lnTo>
                    <a:pt x="404437" y="362816"/>
                  </a:lnTo>
                  <a:close/>
                </a:path>
                <a:path w="468630" h="467995">
                  <a:moveTo>
                    <a:pt x="201386" y="0"/>
                  </a:moveTo>
                  <a:lnTo>
                    <a:pt x="155273" y="5327"/>
                  </a:lnTo>
                  <a:lnTo>
                    <a:pt x="112909" y="20496"/>
                  </a:lnTo>
                  <a:lnTo>
                    <a:pt x="75513" y="44291"/>
                  </a:lnTo>
                  <a:lnTo>
                    <a:pt x="44305" y="75493"/>
                  </a:lnTo>
                  <a:lnTo>
                    <a:pt x="20504" y="112887"/>
                  </a:lnTo>
                  <a:lnTo>
                    <a:pt x="5329" y="155253"/>
                  </a:lnTo>
                  <a:lnTo>
                    <a:pt x="0" y="201376"/>
                  </a:lnTo>
                  <a:lnTo>
                    <a:pt x="5329" y="247487"/>
                  </a:lnTo>
                  <a:lnTo>
                    <a:pt x="20504" y="289847"/>
                  </a:lnTo>
                  <a:lnTo>
                    <a:pt x="44305" y="327236"/>
                  </a:lnTo>
                  <a:lnTo>
                    <a:pt x="75513" y="358438"/>
                  </a:lnTo>
                  <a:lnTo>
                    <a:pt x="112909" y="382233"/>
                  </a:lnTo>
                  <a:lnTo>
                    <a:pt x="155273" y="397403"/>
                  </a:lnTo>
                  <a:lnTo>
                    <a:pt x="201386" y="402731"/>
                  </a:lnTo>
                  <a:lnTo>
                    <a:pt x="234352" y="400001"/>
                  </a:lnTo>
                  <a:lnTo>
                    <a:pt x="265584" y="392126"/>
                  </a:lnTo>
                  <a:lnTo>
                    <a:pt x="294674" y="379575"/>
                  </a:lnTo>
                  <a:lnTo>
                    <a:pt x="304467" y="373391"/>
                  </a:lnTo>
                  <a:lnTo>
                    <a:pt x="201386" y="373391"/>
                  </a:lnTo>
                  <a:lnTo>
                    <a:pt x="155708" y="367237"/>
                  </a:lnTo>
                  <a:lnTo>
                    <a:pt x="114631" y="349874"/>
                  </a:lnTo>
                  <a:lnTo>
                    <a:pt x="79807" y="322954"/>
                  </a:lnTo>
                  <a:lnTo>
                    <a:pt x="52888" y="288130"/>
                  </a:lnTo>
                  <a:lnTo>
                    <a:pt x="35525" y="247053"/>
                  </a:lnTo>
                  <a:lnTo>
                    <a:pt x="29370" y="201376"/>
                  </a:lnTo>
                  <a:lnTo>
                    <a:pt x="35525" y="155695"/>
                  </a:lnTo>
                  <a:lnTo>
                    <a:pt x="52888" y="114613"/>
                  </a:lnTo>
                  <a:lnTo>
                    <a:pt x="79807" y="79781"/>
                  </a:lnTo>
                  <a:lnTo>
                    <a:pt x="114631" y="52854"/>
                  </a:lnTo>
                  <a:lnTo>
                    <a:pt x="155708" y="35485"/>
                  </a:lnTo>
                  <a:lnTo>
                    <a:pt x="201386" y="29328"/>
                  </a:lnTo>
                  <a:lnTo>
                    <a:pt x="303736" y="29328"/>
                  </a:lnTo>
                  <a:lnTo>
                    <a:pt x="289857" y="20496"/>
                  </a:lnTo>
                  <a:lnTo>
                    <a:pt x="247497" y="5327"/>
                  </a:lnTo>
                  <a:lnTo>
                    <a:pt x="201386" y="0"/>
                  </a:lnTo>
                  <a:close/>
                </a:path>
                <a:path w="468630" h="467995">
                  <a:moveTo>
                    <a:pt x="303736" y="29328"/>
                  </a:moveTo>
                  <a:lnTo>
                    <a:pt x="201386" y="29328"/>
                  </a:lnTo>
                  <a:lnTo>
                    <a:pt x="247064" y="35485"/>
                  </a:lnTo>
                  <a:lnTo>
                    <a:pt x="288141" y="52854"/>
                  </a:lnTo>
                  <a:lnTo>
                    <a:pt x="322965" y="79781"/>
                  </a:lnTo>
                  <a:lnTo>
                    <a:pt x="349884" y="114613"/>
                  </a:lnTo>
                  <a:lnTo>
                    <a:pt x="367247" y="155695"/>
                  </a:lnTo>
                  <a:lnTo>
                    <a:pt x="373402" y="201376"/>
                  </a:lnTo>
                  <a:lnTo>
                    <a:pt x="367247" y="247053"/>
                  </a:lnTo>
                  <a:lnTo>
                    <a:pt x="349884" y="288130"/>
                  </a:lnTo>
                  <a:lnTo>
                    <a:pt x="322965" y="322954"/>
                  </a:lnTo>
                  <a:lnTo>
                    <a:pt x="288141" y="349874"/>
                  </a:lnTo>
                  <a:lnTo>
                    <a:pt x="247064" y="367237"/>
                  </a:lnTo>
                  <a:lnTo>
                    <a:pt x="201386" y="373391"/>
                  </a:lnTo>
                  <a:lnTo>
                    <a:pt x="304467" y="373391"/>
                  </a:lnTo>
                  <a:lnTo>
                    <a:pt x="321215" y="362816"/>
                  </a:lnTo>
                  <a:lnTo>
                    <a:pt x="404437" y="362816"/>
                  </a:lnTo>
                  <a:lnTo>
                    <a:pt x="362826" y="321204"/>
                  </a:lnTo>
                  <a:lnTo>
                    <a:pt x="379585" y="294661"/>
                  </a:lnTo>
                  <a:lnTo>
                    <a:pt x="392137" y="265566"/>
                  </a:lnTo>
                  <a:lnTo>
                    <a:pt x="400012" y="234333"/>
                  </a:lnTo>
                  <a:lnTo>
                    <a:pt x="402741" y="201376"/>
                  </a:lnTo>
                  <a:lnTo>
                    <a:pt x="397414" y="155253"/>
                  </a:lnTo>
                  <a:lnTo>
                    <a:pt x="382243" y="112887"/>
                  </a:lnTo>
                  <a:lnTo>
                    <a:pt x="358448" y="75493"/>
                  </a:lnTo>
                  <a:lnTo>
                    <a:pt x="327247" y="44291"/>
                  </a:lnTo>
                  <a:lnTo>
                    <a:pt x="303736" y="29328"/>
                  </a:lnTo>
                  <a:close/>
                </a:path>
              </a:pathLst>
            </a:custGeom>
            <a:solidFill>
              <a:srgbClr val="000000"/>
            </a:solidFill>
          </p:spPr>
          <p:txBody>
            <a:bodyPr wrap="square" lIns="0" tIns="0" rIns="0" bIns="0" rtlCol="0"/>
            <a:lstStyle/>
            <a:p>
              <a:endParaRPr/>
            </a:p>
          </p:txBody>
        </p:sp>
        <p:pic>
          <p:nvPicPr>
            <p:cNvPr id="21" name="object 37">
              <a:extLst>
                <a:ext uri="{FF2B5EF4-FFF2-40B4-BE49-F238E27FC236}">
                  <a16:creationId xmlns:a16="http://schemas.microsoft.com/office/drawing/2014/main" id="{0F625FCD-4C6D-76B2-5E82-26849B7B7EFB}"/>
                </a:ext>
              </a:extLst>
            </p:cNvPr>
            <p:cNvPicPr/>
            <p:nvPr/>
          </p:nvPicPr>
          <p:blipFill>
            <a:blip r:embed="rId5" cstate="print"/>
            <a:stretch>
              <a:fillRect/>
            </a:stretch>
          </p:blipFill>
          <p:spPr>
            <a:xfrm>
              <a:off x="14015586" y="9787202"/>
              <a:ext cx="154236" cy="154236"/>
            </a:xfrm>
            <a:prstGeom prst="rect">
              <a:avLst/>
            </a:prstGeom>
          </p:spPr>
        </p:pic>
        <p:sp>
          <p:nvSpPr>
            <p:cNvPr id="22" name="object 38">
              <a:extLst>
                <a:ext uri="{FF2B5EF4-FFF2-40B4-BE49-F238E27FC236}">
                  <a16:creationId xmlns:a16="http://schemas.microsoft.com/office/drawing/2014/main" id="{65A96479-FA3C-30E8-1C8F-BD015DB95FF3}"/>
                </a:ext>
              </a:extLst>
            </p:cNvPr>
            <p:cNvSpPr/>
            <p:nvPr/>
          </p:nvSpPr>
          <p:spPr>
            <a:xfrm>
              <a:off x="13953765" y="9725403"/>
              <a:ext cx="468630" cy="467995"/>
            </a:xfrm>
            <a:custGeom>
              <a:avLst/>
              <a:gdLst/>
              <a:ahLst/>
              <a:cxnLst/>
              <a:rect l="l" t="t" r="r" b="b"/>
              <a:pathLst>
                <a:path w="468630" h="467995">
                  <a:moveTo>
                    <a:pt x="460058" y="458352"/>
                  </a:moveTo>
                  <a:lnTo>
                    <a:pt x="416919" y="458352"/>
                  </a:lnTo>
                  <a:lnTo>
                    <a:pt x="422311" y="464080"/>
                  </a:lnTo>
                  <a:lnTo>
                    <a:pt x="429976" y="467703"/>
                  </a:lnTo>
                  <a:lnTo>
                    <a:pt x="438541" y="467703"/>
                  </a:lnTo>
                  <a:lnTo>
                    <a:pt x="450089" y="465405"/>
                  </a:lnTo>
                  <a:lnTo>
                    <a:pt x="459518" y="459141"/>
                  </a:lnTo>
                  <a:lnTo>
                    <a:pt x="460058" y="458352"/>
                  </a:lnTo>
                  <a:close/>
                </a:path>
                <a:path w="468630" h="467995">
                  <a:moveTo>
                    <a:pt x="404437" y="362816"/>
                  </a:moveTo>
                  <a:lnTo>
                    <a:pt x="321215" y="362816"/>
                  </a:lnTo>
                  <a:lnTo>
                    <a:pt x="416835" y="458436"/>
                  </a:lnTo>
                  <a:lnTo>
                    <a:pt x="460058" y="458352"/>
                  </a:lnTo>
                  <a:lnTo>
                    <a:pt x="465875" y="449852"/>
                  </a:lnTo>
                  <a:lnTo>
                    <a:pt x="468205" y="438478"/>
                  </a:lnTo>
                  <a:lnTo>
                    <a:pt x="468205" y="429882"/>
                  </a:lnTo>
                  <a:lnTo>
                    <a:pt x="464362" y="422227"/>
                  </a:lnTo>
                  <a:lnTo>
                    <a:pt x="458383" y="416877"/>
                  </a:lnTo>
                  <a:lnTo>
                    <a:pt x="404437" y="362816"/>
                  </a:lnTo>
                  <a:close/>
                </a:path>
                <a:path w="468630" h="467995">
                  <a:moveTo>
                    <a:pt x="201386" y="0"/>
                  </a:moveTo>
                  <a:lnTo>
                    <a:pt x="155273" y="5327"/>
                  </a:lnTo>
                  <a:lnTo>
                    <a:pt x="112909" y="20496"/>
                  </a:lnTo>
                  <a:lnTo>
                    <a:pt x="75513" y="44291"/>
                  </a:lnTo>
                  <a:lnTo>
                    <a:pt x="44305" y="75493"/>
                  </a:lnTo>
                  <a:lnTo>
                    <a:pt x="20504" y="112887"/>
                  </a:lnTo>
                  <a:lnTo>
                    <a:pt x="5329" y="155253"/>
                  </a:lnTo>
                  <a:lnTo>
                    <a:pt x="0" y="201376"/>
                  </a:lnTo>
                  <a:lnTo>
                    <a:pt x="5329" y="247487"/>
                  </a:lnTo>
                  <a:lnTo>
                    <a:pt x="20504" y="289847"/>
                  </a:lnTo>
                  <a:lnTo>
                    <a:pt x="44305" y="327236"/>
                  </a:lnTo>
                  <a:lnTo>
                    <a:pt x="75513" y="358438"/>
                  </a:lnTo>
                  <a:lnTo>
                    <a:pt x="112909" y="382233"/>
                  </a:lnTo>
                  <a:lnTo>
                    <a:pt x="155273" y="397403"/>
                  </a:lnTo>
                  <a:lnTo>
                    <a:pt x="201386" y="402731"/>
                  </a:lnTo>
                  <a:lnTo>
                    <a:pt x="234352" y="400001"/>
                  </a:lnTo>
                  <a:lnTo>
                    <a:pt x="265584" y="392126"/>
                  </a:lnTo>
                  <a:lnTo>
                    <a:pt x="294674" y="379575"/>
                  </a:lnTo>
                  <a:lnTo>
                    <a:pt x="304467" y="373391"/>
                  </a:lnTo>
                  <a:lnTo>
                    <a:pt x="201386" y="373391"/>
                  </a:lnTo>
                  <a:lnTo>
                    <a:pt x="155708" y="367237"/>
                  </a:lnTo>
                  <a:lnTo>
                    <a:pt x="114631" y="349874"/>
                  </a:lnTo>
                  <a:lnTo>
                    <a:pt x="79807" y="322954"/>
                  </a:lnTo>
                  <a:lnTo>
                    <a:pt x="52888" y="288130"/>
                  </a:lnTo>
                  <a:lnTo>
                    <a:pt x="35525" y="247053"/>
                  </a:lnTo>
                  <a:lnTo>
                    <a:pt x="29370" y="201376"/>
                  </a:lnTo>
                  <a:lnTo>
                    <a:pt x="35525" y="155695"/>
                  </a:lnTo>
                  <a:lnTo>
                    <a:pt x="52888" y="114613"/>
                  </a:lnTo>
                  <a:lnTo>
                    <a:pt x="79807" y="79781"/>
                  </a:lnTo>
                  <a:lnTo>
                    <a:pt x="114631" y="52854"/>
                  </a:lnTo>
                  <a:lnTo>
                    <a:pt x="155708" y="35485"/>
                  </a:lnTo>
                  <a:lnTo>
                    <a:pt x="201386" y="29328"/>
                  </a:lnTo>
                  <a:lnTo>
                    <a:pt x="303736" y="29328"/>
                  </a:lnTo>
                  <a:lnTo>
                    <a:pt x="289857" y="20496"/>
                  </a:lnTo>
                  <a:lnTo>
                    <a:pt x="247497" y="5327"/>
                  </a:lnTo>
                  <a:lnTo>
                    <a:pt x="201386" y="0"/>
                  </a:lnTo>
                  <a:close/>
                </a:path>
                <a:path w="468630" h="467995">
                  <a:moveTo>
                    <a:pt x="303736" y="29328"/>
                  </a:moveTo>
                  <a:lnTo>
                    <a:pt x="201386" y="29328"/>
                  </a:lnTo>
                  <a:lnTo>
                    <a:pt x="247064" y="35485"/>
                  </a:lnTo>
                  <a:lnTo>
                    <a:pt x="288141" y="52854"/>
                  </a:lnTo>
                  <a:lnTo>
                    <a:pt x="322965" y="79781"/>
                  </a:lnTo>
                  <a:lnTo>
                    <a:pt x="349884" y="114613"/>
                  </a:lnTo>
                  <a:lnTo>
                    <a:pt x="367247" y="155695"/>
                  </a:lnTo>
                  <a:lnTo>
                    <a:pt x="373402" y="201376"/>
                  </a:lnTo>
                  <a:lnTo>
                    <a:pt x="367247" y="247053"/>
                  </a:lnTo>
                  <a:lnTo>
                    <a:pt x="349884" y="288130"/>
                  </a:lnTo>
                  <a:lnTo>
                    <a:pt x="322965" y="322954"/>
                  </a:lnTo>
                  <a:lnTo>
                    <a:pt x="288141" y="349874"/>
                  </a:lnTo>
                  <a:lnTo>
                    <a:pt x="247064" y="367237"/>
                  </a:lnTo>
                  <a:lnTo>
                    <a:pt x="201386" y="373391"/>
                  </a:lnTo>
                  <a:lnTo>
                    <a:pt x="304467" y="373391"/>
                  </a:lnTo>
                  <a:lnTo>
                    <a:pt x="321215" y="362816"/>
                  </a:lnTo>
                  <a:lnTo>
                    <a:pt x="404437" y="362816"/>
                  </a:lnTo>
                  <a:lnTo>
                    <a:pt x="362826" y="321204"/>
                  </a:lnTo>
                  <a:lnTo>
                    <a:pt x="379585" y="294661"/>
                  </a:lnTo>
                  <a:lnTo>
                    <a:pt x="392137" y="265566"/>
                  </a:lnTo>
                  <a:lnTo>
                    <a:pt x="400012" y="234333"/>
                  </a:lnTo>
                  <a:lnTo>
                    <a:pt x="402741" y="201376"/>
                  </a:lnTo>
                  <a:lnTo>
                    <a:pt x="397414" y="155253"/>
                  </a:lnTo>
                  <a:lnTo>
                    <a:pt x="382243" y="112887"/>
                  </a:lnTo>
                  <a:lnTo>
                    <a:pt x="358448" y="75493"/>
                  </a:lnTo>
                  <a:lnTo>
                    <a:pt x="327247" y="44291"/>
                  </a:lnTo>
                  <a:lnTo>
                    <a:pt x="303736" y="29328"/>
                  </a:lnTo>
                  <a:close/>
                </a:path>
              </a:pathLst>
            </a:custGeom>
            <a:solidFill>
              <a:srgbClr val="000000"/>
            </a:solidFill>
          </p:spPr>
          <p:txBody>
            <a:bodyPr wrap="square" lIns="0" tIns="0" rIns="0" bIns="0" rtlCol="0"/>
            <a:lstStyle/>
            <a:p>
              <a:endParaRPr/>
            </a:p>
          </p:txBody>
        </p:sp>
      </p:grpSp>
      <p:pic>
        <p:nvPicPr>
          <p:cNvPr id="23" name="bg object 19">
            <a:extLst>
              <a:ext uri="{FF2B5EF4-FFF2-40B4-BE49-F238E27FC236}">
                <a16:creationId xmlns:a16="http://schemas.microsoft.com/office/drawing/2014/main" id="{4BB165B8-C03C-8621-B4DB-942214334A0C}"/>
              </a:ext>
            </a:extLst>
          </p:cNvPr>
          <p:cNvPicPr/>
          <p:nvPr userDrawn="1"/>
        </p:nvPicPr>
        <p:blipFill>
          <a:blip r:embed="rId6" cstate="print"/>
          <a:stretch>
            <a:fillRect/>
          </a:stretch>
        </p:blipFill>
        <p:spPr>
          <a:xfrm>
            <a:off x="3650728" y="9489522"/>
            <a:ext cx="939479" cy="939479"/>
          </a:xfrm>
          <a:prstGeom prst="rect">
            <a:avLst/>
          </a:prstGeom>
        </p:spPr>
      </p:pic>
      <p:grpSp>
        <p:nvGrpSpPr>
          <p:cNvPr id="24" name="object 20">
            <a:extLst>
              <a:ext uri="{FF2B5EF4-FFF2-40B4-BE49-F238E27FC236}">
                <a16:creationId xmlns:a16="http://schemas.microsoft.com/office/drawing/2014/main" id="{28973074-8FA3-BA8B-CA9B-75AEC412F4E3}"/>
              </a:ext>
            </a:extLst>
          </p:cNvPr>
          <p:cNvGrpSpPr/>
          <p:nvPr userDrawn="1"/>
        </p:nvGrpSpPr>
        <p:grpSpPr>
          <a:xfrm>
            <a:off x="9403519" y="9489522"/>
            <a:ext cx="939800" cy="939800"/>
            <a:chOff x="9403519" y="9489522"/>
            <a:chExt cx="939800" cy="939800"/>
          </a:xfrm>
        </p:grpSpPr>
        <p:sp>
          <p:nvSpPr>
            <p:cNvPr id="25" name="object 21">
              <a:extLst>
                <a:ext uri="{FF2B5EF4-FFF2-40B4-BE49-F238E27FC236}">
                  <a16:creationId xmlns:a16="http://schemas.microsoft.com/office/drawing/2014/main" id="{DA4BF200-93E8-E9D9-5F5F-1B9772F5C483}"/>
                </a:ext>
              </a:extLst>
            </p:cNvPr>
            <p:cNvSpPr/>
            <p:nvPr/>
          </p:nvSpPr>
          <p:spPr>
            <a:xfrm>
              <a:off x="9403519"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3"/>
                  </a:lnTo>
                  <a:lnTo>
                    <a:pt x="9544" y="564395"/>
                  </a:lnTo>
                  <a:lnTo>
                    <a:pt x="21120" y="609414"/>
                  </a:lnTo>
                  <a:lnTo>
                    <a:pt x="36917" y="652573"/>
                  </a:lnTo>
                  <a:lnTo>
                    <a:pt x="56699" y="693636"/>
                  </a:lnTo>
                  <a:lnTo>
                    <a:pt x="80230" y="732367"/>
                  </a:lnTo>
                  <a:lnTo>
                    <a:pt x="107273" y="768531"/>
                  </a:lnTo>
                  <a:lnTo>
                    <a:pt x="137592" y="801890"/>
                  </a:lnTo>
                  <a:lnTo>
                    <a:pt x="170952" y="832209"/>
                  </a:lnTo>
                  <a:lnTo>
                    <a:pt x="207115" y="859251"/>
                  </a:lnTo>
                  <a:lnTo>
                    <a:pt x="245847" y="882781"/>
                  </a:lnTo>
                  <a:lnTo>
                    <a:pt x="286910" y="902563"/>
                  </a:lnTo>
                  <a:lnTo>
                    <a:pt x="330068" y="918359"/>
                  </a:lnTo>
                  <a:lnTo>
                    <a:pt x="375086" y="929935"/>
                  </a:lnTo>
                  <a:lnTo>
                    <a:pt x="421727" y="937053"/>
                  </a:lnTo>
                  <a:lnTo>
                    <a:pt x="469755" y="939479"/>
                  </a:lnTo>
                  <a:lnTo>
                    <a:pt x="517783" y="937053"/>
                  </a:lnTo>
                  <a:lnTo>
                    <a:pt x="564423" y="929935"/>
                  </a:lnTo>
                  <a:lnTo>
                    <a:pt x="609441" y="918359"/>
                  </a:lnTo>
                  <a:lnTo>
                    <a:pt x="652600" y="902563"/>
                  </a:lnTo>
                  <a:lnTo>
                    <a:pt x="693663" y="882781"/>
                  </a:lnTo>
                  <a:lnTo>
                    <a:pt x="732394" y="859251"/>
                  </a:lnTo>
                  <a:lnTo>
                    <a:pt x="768558" y="832209"/>
                  </a:lnTo>
                  <a:lnTo>
                    <a:pt x="801917" y="801890"/>
                  </a:lnTo>
                  <a:lnTo>
                    <a:pt x="832237" y="768531"/>
                  </a:lnTo>
                  <a:lnTo>
                    <a:pt x="859280" y="732367"/>
                  </a:lnTo>
                  <a:lnTo>
                    <a:pt x="882811" y="693636"/>
                  </a:lnTo>
                  <a:lnTo>
                    <a:pt x="902593" y="652573"/>
                  </a:lnTo>
                  <a:lnTo>
                    <a:pt x="918390" y="609414"/>
                  </a:lnTo>
                  <a:lnTo>
                    <a:pt x="929966" y="564395"/>
                  </a:lnTo>
                  <a:lnTo>
                    <a:pt x="937085" y="517753"/>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sp>
          <p:nvSpPr>
            <p:cNvPr id="26" name="object 22">
              <a:extLst>
                <a:ext uri="{FF2B5EF4-FFF2-40B4-BE49-F238E27FC236}">
                  <a16:creationId xmlns:a16="http://schemas.microsoft.com/office/drawing/2014/main" id="{D707AD8B-0054-7D98-6494-3B755807F6B7}"/>
                </a:ext>
              </a:extLst>
            </p:cNvPr>
            <p:cNvSpPr/>
            <p:nvPr/>
          </p:nvSpPr>
          <p:spPr>
            <a:xfrm>
              <a:off x="9644812" y="9694258"/>
              <a:ext cx="471170" cy="530225"/>
            </a:xfrm>
            <a:custGeom>
              <a:avLst/>
              <a:gdLst/>
              <a:ahLst/>
              <a:cxnLst/>
              <a:rect l="l" t="t" r="r" b="b"/>
              <a:pathLst>
                <a:path w="471170" h="530225">
                  <a:moveTo>
                    <a:pt x="58813" y="229844"/>
                  </a:moveTo>
                  <a:lnTo>
                    <a:pt x="54432" y="225475"/>
                  </a:lnTo>
                  <a:lnTo>
                    <a:pt x="4394" y="225475"/>
                  </a:lnTo>
                  <a:lnTo>
                    <a:pt x="0" y="229844"/>
                  </a:lnTo>
                  <a:lnTo>
                    <a:pt x="0" y="240690"/>
                  </a:lnTo>
                  <a:lnTo>
                    <a:pt x="4394" y="245059"/>
                  </a:lnTo>
                  <a:lnTo>
                    <a:pt x="54432" y="245059"/>
                  </a:lnTo>
                  <a:lnTo>
                    <a:pt x="58813" y="240690"/>
                  </a:lnTo>
                  <a:lnTo>
                    <a:pt x="58813" y="235267"/>
                  </a:lnTo>
                  <a:lnTo>
                    <a:pt x="58813" y="229844"/>
                  </a:lnTo>
                  <a:close/>
                </a:path>
                <a:path w="471170" h="530225">
                  <a:moveTo>
                    <a:pt x="85217" y="328206"/>
                  </a:moveTo>
                  <a:lnTo>
                    <a:pt x="79870" y="318808"/>
                  </a:lnTo>
                  <a:lnTo>
                    <a:pt x="73901" y="317169"/>
                  </a:lnTo>
                  <a:lnTo>
                    <a:pt x="69189" y="319836"/>
                  </a:lnTo>
                  <a:lnTo>
                    <a:pt x="30403" y="342201"/>
                  </a:lnTo>
                  <a:lnTo>
                    <a:pt x="28778" y="348157"/>
                  </a:lnTo>
                  <a:lnTo>
                    <a:pt x="34112" y="357581"/>
                  </a:lnTo>
                  <a:lnTo>
                    <a:pt x="40093" y="359244"/>
                  </a:lnTo>
                  <a:lnTo>
                    <a:pt x="83578" y="334200"/>
                  </a:lnTo>
                  <a:lnTo>
                    <a:pt x="85217" y="328206"/>
                  </a:lnTo>
                  <a:close/>
                </a:path>
                <a:path w="471170" h="530225">
                  <a:moveTo>
                    <a:pt x="85229" y="142468"/>
                  </a:moveTo>
                  <a:lnTo>
                    <a:pt x="83642" y="136461"/>
                  </a:lnTo>
                  <a:lnTo>
                    <a:pt x="40246" y="111302"/>
                  </a:lnTo>
                  <a:lnTo>
                    <a:pt x="34239" y="112890"/>
                  </a:lnTo>
                  <a:lnTo>
                    <a:pt x="28765" y="122212"/>
                  </a:lnTo>
                  <a:lnTo>
                    <a:pt x="30353" y="128231"/>
                  </a:lnTo>
                  <a:lnTo>
                    <a:pt x="35013" y="130962"/>
                  </a:lnTo>
                  <a:lnTo>
                    <a:pt x="73736" y="153377"/>
                  </a:lnTo>
                  <a:lnTo>
                    <a:pt x="79756" y="151790"/>
                  </a:lnTo>
                  <a:lnTo>
                    <a:pt x="85229" y="142468"/>
                  </a:lnTo>
                  <a:close/>
                </a:path>
                <a:path w="471170" h="530225">
                  <a:moveTo>
                    <a:pt x="153377" y="73875"/>
                  </a:moveTo>
                  <a:lnTo>
                    <a:pt x="128371" y="30416"/>
                  </a:lnTo>
                  <a:lnTo>
                    <a:pt x="122364" y="28752"/>
                  </a:lnTo>
                  <a:lnTo>
                    <a:pt x="112966" y="34124"/>
                  </a:lnTo>
                  <a:lnTo>
                    <a:pt x="111302" y="40093"/>
                  </a:lnTo>
                  <a:lnTo>
                    <a:pt x="114058" y="44919"/>
                  </a:lnTo>
                  <a:lnTo>
                    <a:pt x="136321" y="83591"/>
                  </a:lnTo>
                  <a:lnTo>
                    <a:pt x="142328" y="85217"/>
                  </a:lnTo>
                  <a:lnTo>
                    <a:pt x="151726" y="79870"/>
                  </a:lnTo>
                  <a:lnTo>
                    <a:pt x="153377" y="73875"/>
                  </a:lnTo>
                  <a:close/>
                </a:path>
                <a:path w="471170" h="530225">
                  <a:moveTo>
                    <a:pt x="245059" y="4394"/>
                  </a:moveTo>
                  <a:lnTo>
                    <a:pt x="240677" y="0"/>
                  </a:lnTo>
                  <a:lnTo>
                    <a:pt x="229844" y="0"/>
                  </a:lnTo>
                  <a:lnTo>
                    <a:pt x="225463" y="4394"/>
                  </a:lnTo>
                  <a:lnTo>
                    <a:pt x="225463" y="54432"/>
                  </a:lnTo>
                  <a:lnTo>
                    <a:pt x="229844" y="58826"/>
                  </a:lnTo>
                  <a:lnTo>
                    <a:pt x="235267" y="58826"/>
                  </a:lnTo>
                  <a:lnTo>
                    <a:pt x="240677" y="58826"/>
                  </a:lnTo>
                  <a:lnTo>
                    <a:pt x="245059" y="54432"/>
                  </a:lnTo>
                  <a:lnTo>
                    <a:pt x="245059" y="4394"/>
                  </a:lnTo>
                  <a:close/>
                </a:path>
                <a:path w="471170" h="530225">
                  <a:moveTo>
                    <a:pt x="331368" y="507225"/>
                  </a:moveTo>
                  <a:lnTo>
                    <a:pt x="324777" y="500595"/>
                  </a:lnTo>
                  <a:lnTo>
                    <a:pt x="316674" y="500595"/>
                  </a:lnTo>
                  <a:lnTo>
                    <a:pt x="145783" y="500595"/>
                  </a:lnTo>
                  <a:lnTo>
                    <a:pt x="139153" y="507225"/>
                  </a:lnTo>
                  <a:lnTo>
                    <a:pt x="139153" y="523392"/>
                  </a:lnTo>
                  <a:lnTo>
                    <a:pt x="145783" y="530009"/>
                  </a:lnTo>
                  <a:lnTo>
                    <a:pt x="324777" y="530009"/>
                  </a:lnTo>
                  <a:lnTo>
                    <a:pt x="331368" y="523392"/>
                  </a:lnTo>
                  <a:lnTo>
                    <a:pt x="331368" y="507225"/>
                  </a:lnTo>
                  <a:close/>
                </a:path>
                <a:path w="471170" h="530225">
                  <a:moveTo>
                    <a:pt x="331368" y="457885"/>
                  </a:moveTo>
                  <a:lnTo>
                    <a:pt x="324777" y="451256"/>
                  </a:lnTo>
                  <a:lnTo>
                    <a:pt x="316674" y="451256"/>
                  </a:lnTo>
                  <a:lnTo>
                    <a:pt x="145783" y="451256"/>
                  </a:lnTo>
                  <a:lnTo>
                    <a:pt x="139153" y="457885"/>
                  </a:lnTo>
                  <a:lnTo>
                    <a:pt x="139153" y="474052"/>
                  </a:lnTo>
                  <a:lnTo>
                    <a:pt x="145783" y="480644"/>
                  </a:lnTo>
                  <a:lnTo>
                    <a:pt x="324777" y="480644"/>
                  </a:lnTo>
                  <a:lnTo>
                    <a:pt x="331368" y="474052"/>
                  </a:lnTo>
                  <a:lnTo>
                    <a:pt x="331368" y="457885"/>
                  </a:lnTo>
                  <a:close/>
                </a:path>
                <a:path w="471170" h="530225">
                  <a:moveTo>
                    <a:pt x="359232" y="40259"/>
                  </a:moveTo>
                  <a:lnTo>
                    <a:pt x="357670" y="34251"/>
                  </a:lnTo>
                  <a:lnTo>
                    <a:pt x="348322" y="28778"/>
                  </a:lnTo>
                  <a:lnTo>
                    <a:pt x="342328" y="30327"/>
                  </a:lnTo>
                  <a:lnTo>
                    <a:pt x="317182" y="73761"/>
                  </a:lnTo>
                  <a:lnTo>
                    <a:pt x="318795" y="79743"/>
                  </a:lnTo>
                  <a:lnTo>
                    <a:pt x="323494" y="82461"/>
                  </a:lnTo>
                  <a:lnTo>
                    <a:pt x="328180" y="85166"/>
                  </a:lnTo>
                  <a:lnTo>
                    <a:pt x="334175" y="83553"/>
                  </a:lnTo>
                  <a:lnTo>
                    <a:pt x="359232" y="40259"/>
                  </a:lnTo>
                  <a:close/>
                </a:path>
                <a:path w="471170" h="530225">
                  <a:moveTo>
                    <a:pt x="392112" y="234289"/>
                  </a:moveTo>
                  <a:lnTo>
                    <a:pt x="383997" y="186740"/>
                  </a:lnTo>
                  <a:lnTo>
                    <a:pt x="372503" y="164147"/>
                  </a:lnTo>
                  <a:lnTo>
                    <a:pt x="372503" y="234429"/>
                  </a:lnTo>
                  <a:lnTo>
                    <a:pt x="369277" y="265150"/>
                  </a:lnTo>
                  <a:lnTo>
                    <a:pt x="359371" y="294005"/>
                  </a:lnTo>
                  <a:lnTo>
                    <a:pt x="343306" y="319951"/>
                  </a:lnTo>
                  <a:lnTo>
                    <a:pt x="321576" y="341909"/>
                  </a:lnTo>
                  <a:lnTo>
                    <a:pt x="313982" y="349758"/>
                  </a:lnTo>
                  <a:lnTo>
                    <a:pt x="308394" y="358978"/>
                  </a:lnTo>
                  <a:lnTo>
                    <a:pt x="304965" y="369201"/>
                  </a:lnTo>
                  <a:lnTo>
                    <a:pt x="303987" y="378942"/>
                  </a:lnTo>
                  <a:lnTo>
                    <a:pt x="303872" y="401916"/>
                  </a:lnTo>
                  <a:lnTo>
                    <a:pt x="166662" y="401916"/>
                  </a:lnTo>
                  <a:lnTo>
                    <a:pt x="166662" y="378942"/>
                  </a:lnTo>
                  <a:lnTo>
                    <a:pt x="165328" y="368160"/>
                  </a:lnTo>
                  <a:lnTo>
                    <a:pt x="161696" y="358063"/>
                  </a:lnTo>
                  <a:lnTo>
                    <a:pt x="155956" y="349008"/>
                  </a:lnTo>
                  <a:lnTo>
                    <a:pt x="148285" y="341337"/>
                  </a:lnTo>
                  <a:lnTo>
                    <a:pt x="119202" y="308394"/>
                  </a:lnTo>
                  <a:lnTo>
                    <a:pt x="102463" y="269405"/>
                  </a:lnTo>
                  <a:lnTo>
                    <a:pt x="98374" y="227609"/>
                  </a:lnTo>
                  <a:lnTo>
                    <a:pt x="107238" y="186131"/>
                  </a:lnTo>
                  <a:lnTo>
                    <a:pt x="129387" y="148170"/>
                  </a:lnTo>
                  <a:lnTo>
                    <a:pt x="179755" y="109867"/>
                  </a:lnTo>
                  <a:lnTo>
                    <a:pt x="241960" y="98209"/>
                  </a:lnTo>
                  <a:lnTo>
                    <a:pt x="292735" y="111112"/>
                  </a:lnTo>
                  <a:lnTo>
                    <a:pt x="333933" y="140728"/>
                  </a:lnTo>
                  <a:lnTo>
                    <a:pt x="361772" y="183146"/>
                  </a:lnTo>
                  <a:lnTo>
                    <a:pt x="372503" y="234429"/>
                  </a:lnTo>
                  <a:lnTo>
                    <a:pt x="372503" y="164147"/>
                  </a:lnTo>
                  <a:lnTo>
                    <a:pt x="362813" y="145084"/>
                  </a:lnTo>
                  <a:lnTo>
                    <a:pt x="330771" y="111658"/>
                  </a:lnTo>
                  <a:lnTo>
                    <a:pt x="306895" y="98209"/>
                  </a:lnTo>
                  <a:lnTo>
                    <a:pt x="290055" y="88722"/>
                  </a:lnTo>
                  <a:lnTo>
                    <a:pt x="242887" y="78613"/>
                  </a:lnTo>
                  <a:lnTo>
                    <a:pt x="192989" y="84213"/>
                  </a:lnTo>
                  <a:lnTo>
                    <a:pt x="148907" y="104394"/>
                  </a:lnTo>
                  <a:lnTo>
                    <a:pt x="113360" y="136677"/>
                  </a:lnTo>
                  <a:lnTo>
                    <a:pt x="89052" y="178612"/>
                  </a:lnTo>
                  <a:lnTo>
                    <a:pt x="78689" y="227749"/>
                  </a:lnTo>
                  <a:lnTo>
                    <a:pt x="81229" y="264337"/>
                  </a:lnTo>
                  <a:lnTo>
                    <a:pt x="91998" y="298907"/>
                  </a:lnTo>
                  <a:lnTo>
                    <a:pt x="110413" y="330073"/>
                  </a:lnTo>
                  <a:lnTo>
                    <a:pt x="135839" y="356501"/>
                  </a:lnTo>
                  <a:lnTo>
                    <a:pt x="142773" y="361924"/>
                  </a:lnTo>
                  <a:lnTo>
                    <a:pt x="146862" y="370166"/>
                  </a:lnTo>
                  <a:lnTo>
                    <a:pt x="147040" y="378942"/>
                  </a:lnTo>
                  <a:lnTo>
                    <a:pt x="147154" y="403034"/>
                  </a:lnTo>
                  <a:lnTo>
                    <a:pt x="147180" y="403618"/>
                  </a:lnTo>
                  <a:lnTo>
                    <a:pt x="142443" y="406069"/>
                  </a:lnTo>
                  <a:lnTo>
                    <a:pt x="139166" y="410946"/>
                  </a:lnTo>
                  <a:lnTo>
                    <a:pt x="139166" y="424713"/>
                  </a:lnTo>
                  <a:lnTo>
                    <a:pt x="145770" y="431317"/>
                  </a:lnTo>
                  <a:lnTo>
                    <a:pt x="324764" y="431317"/>
                  </a:lnTo>
                  <a:lnTo>
                    <a:pt x="331381" y="424713"/>
                  </a:lnTo>
                  <a:lnTo>
                    <a:pt x="331381" y="410946"/>
                  </a:lnTo>
                  <a:lnTo>
                    <a:pt x="328091" y="406069"/>
                  </a:lnTo>
                  <a:lnTo>
                    <a:pt x="323342" y="403618"/>
                  </a:lnTo>
                  <a:lnTo>
                    <a:pt x="323418" y="403034"/>
                  </a:lnTo>
                  <a:lnTo>
                    <a:pt x="323481" y="401916"/>
                  </a:lnTo>
                  <a:lnTo>
                    <a:pt x="323380" y="371246"/>
                  </a:lnTo>
                  <a:lnTo>
                    <a:pt x="327190" y="362851"/>
                  </a:lnTo>
                  <a:lnTo>
                    <a:pt x="333895" y="357162"/>
                  </a:lnTo>
                  <a:lnTo>
                    <a:pt x="358736" y="332054"/>
                  </a:lnTo>
                  <a:lnTo>
                    <a:pt x="377101" y="302399"/>
                  </a:lnTo>
                  <a:lnTo>
                    <a:pt x="388416" y="269405"/>
                  </a:lnTo>
                  <a:lnTo>
                    <a:pt x="392112" y="234289"/>
                  </a:lnTo>
                  <a:close/>
                </a:path>
                <a:path w="471170" h="530225">
                  <a:moveTo>
                    <a:pt x="441782" y="348335"/>
                  </a:moveTo>
                  <a:lnTo>
                    <a:pt x="440194" y="342303"/>
                  </a:lnTo>
                  <a:lnTo>
                    <a:pt x="435546" y="339585"/>
                  </a:lnTo>
                  <a:lnTo>
                    <a:pt x="396798" y="317169"/>
                  </a:lnTo>
                  <a:lnTo>
                    <a:pt x="390804" y="318719"/>
                  </a:lnTo>
                  <a:lnTo>
                    <a:pt x="385318" y="328079"/>
                  </a:lnTo>
                  <a:lnTo>
                    <a:pt x="386892" y="334073"/>
                  </a:lnTo>
                  <a:lnTo>
                    <a:pt x="430301" y="359232"/>
                  </a:lnTo>
                  <a:lnTo>
                    <a:pt x="436308" y="357657"/>
                  </a:lnTo>
                  <a:lnTo>
                    <a:pt x="441782" y="348335"/>
                  </a:lnTo>
                  <a:close/>
                </a:path>
                <a:path w="471170" h="530225">
                  <a:moveTo>
                    <a:pt x="441794" y="122364"/>
                  </a:moveTo>
                  <a:lnTo>
                    <a:pt x="436448" y="112953"/>
                  </a:lnTo>
                  <a:lnTo>
                    <a:pt x="430453" y="111315"/>
                  </a:lnTo>
                  <a:lnTo>
                    <a:pt x="386981" y="136347"/>
                  </a:lnTo>
                  <a:lnTo>
                    <a:pt x="385381" y="142341"/>
                  </a:lnTo>
                  <a:lnTo>
                    <a:pt x="389851" y="150063"/>
                  </a:lnTo>
                  <a:lnTo>
                    <a:pt x="393090" y="151942"/>
                  </a:lnTo>
                  <a:lnTo>
                    <a:pt x="396582" y="151942"/>
                  </a:lnTo>
                  <a:lnTo>
                    <a:pt x="398310" y="151942"/>
                  </a:lnTo>
                  <a:lnTo>
                    <a:pt x="399999" y="151485"/>
                  </a:lnTo>
                  <a:lnTo>
                    <a:pt x="440131" y="128371"/>
                  </a:lnTo>
                  <a:lnTo>
                    <a:pt x="441794" y="122364"/>
                  </a:lnTo>
                  <a:close/>
                </a:path>
                <a:path w="471170" h="530225">
                  <a:moveTo>
                    <a:pt x="470547" y="229857"/>
                  </a:moveTo>
                  <a:lnTo>
                    <a:pt x="466166" y="225463"/>
                  </a:lnTo>
                  <a:lnTo>
                    <a:pt x="460743" y="225463"/>
                  </a:lnTo>
                  <a:lnTo>
                    <a:pt x="416102" y="225463"/>
                  </a:lnTo>
                  <a:lnTo>
                    <a:pt x="411708" y="229857"/>
                  </a:lnTo>
                  <a:lnTo>
                    <a:pt x="411708" y="240677"/>
                  </a:lnTo>
                  <a:lnTo>
                    <a:pt x="416102" y="245071"/>
                  </a:lnTo>
                  <a:lnTo>
                    <a:pt x="466166" y="245071"/>
                  </a:lnTo>
                  <a:lnTo>
                    <a:pt x="470547" y="240677"/>
                  </a:lnTo>
                  <a:lnTo>
                    <a:pt x="470547" y="229857"/>
                  </a:lnTo>
                  <a:close/>
                </a:path>
              </a:pathLst>
            </a:custGeom>
            <a:solidFill>
              <a:srgbClr val="0B050D"/>
            </a:solidFill>
          </p:spPr>
          <p:txBody>
            <a:bodyPr wrap="square" lIns="0" tIns="0" rIns="0" bIns="0" rtlCol="0"/>
            <a:lstStyle/>
            <a:p>
              <a:endParaRPr/>
            </a:p>
          </p:txBody>
        </p:sp>
        <p:sp>
          <p:nvSpPr>
            <p:cNvPr id="27" name="object 23">
              <a:extLst>
                <a:ext uri="{FF2B5EF4-FFF2-40B4-BE49-F238E27FC236}">
                  <a16:creationId xmlns:a16="http://schemas.microsoft.com/office/drawing/2014/main" id="{5C7EB57F-16E6-E933-70FC-837FA838C4CD}"/>
                </a:ext>
              </a:extLst>
            </p:cNvPr>
            <p:cNvSpPr/>
            <p:nvPr/>
          </p:nvSpPr>
          <p:spPr>
            <a:xfrm>
              <a:off x="9801573" y="9820526"/>
              <a:ext cx="100965" cy="50165"/>
            </a:xfrm>
            <a:custGeom>
              <a:avLst/>
              <a:gdLst/>
              <a:ahLst/>
              <a:cxnLst/>
              <a:rect l="l" t="t" r="r" b="b"/>
              <a:pathLst>
                <a:path w="100965" h="50165">
                  <a:moveTo>
                    <a:pt x="66863" y="0"/>
                  </a:moveTo>
                  <a:lnTo>
                    <a:pt x="44727" y="4391"/>
                  </a:lnTo>
                  <a:lnTo>
                    <a:pt x="23921" y="13551"/>
                  </a:lnTo>
                  <a:lnTo>
                    <a:pt x="4523" y="27844"/>
                  </a:lnTo>
                  <a:lnTo>
                    <a:pt x="0" y="33928"/>
                  </a:lnTo>
                  <a:lnTo>
                    <a:pt x="83" y="40420"/>
                  </a:lnTo>
                  <a:lnTo>
                    <a:pt x="8345" y="49791"/>
                  </a:lnTo>
                  <a:lnTo>
                    <a:pt x="16051" y="50064"/>
                  </a:lnTo>
                  <a:lnTo>
                    <a:pt x="21182" y="45404"/>
                  </a:lnTo>
                  <a:lnTo>
                    <a:pt x="35424" y="35002"/>
                  </a:lnTo>
                  <a:lnTo>
                    <a:pt x="51236" y="28041"/>
                  </a:lnTo>
                  <a:lnTo>
                    <a:pt x="68065" y="24704"/>
                  </a:lnTo>
                  <a:lnTo>
                    <a:pt x="85358" y="25174"/>
                  </a:lnTo>
                  <a:lnTo>
                    <a:pt x="92018" y="26096"/>
                  </a:lnTo>
                  <a:lnTo>
                    <a:pt x="98394" y="21352"/>
                  </a:lnTo>
                  <a:lnTo>
                    <a:pt x="100719" y="7782"/>
                  </a:lnTo>
                  <a:lnTo>
                    <a:pt x="96269" y="1531"/>
                  </a:lnTo>
                  <a:lnTo>
                    <a:pt x="89588" y="610"/>
                  </a:lnTo>
                  <a:lnTo>
                    <a:pt x="66863" y="0"/>
                  </a:lnTo>
                  <a:close/>
                </a:path>
              </a:pathLst>
            </a:custGeom>
            <a:solidFill>
              <a:srgbClr val="000000"/>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userDrawn="1"/>
        </p:nvSpPr>
        <p:spPr>
          <a:xfrm>
            <a:off x="0" y="-1465"/>
            <a:ext cx="20104100" cy="11311890"/>
          </a:xfrm>
          <a:custGeom>
            <a:avLst/>
            <a:gdLst/>
            <a:ahLst/>
            <a:cxnLst/>
            <a:rect l="l" t="t" r="r" b="b"/>
            <a:pathLst>
              <a:path w="20104100" h="11311890">
                <a:moveTo>
                  <a:pt x="20104099" y="0"/>
                </a:moveTo>
                <a:lnTo>
                  <a:pt x="0" y="0"/>
                </a:lnTo>
                <a:lnTo>
                  <a:pt x="0" y="11311498"/>
                </a:lnTo>
                <a:lnTo>
                  <a:pt x="20104099" y="11311498"/>
                </a:lnTo>
                <a:lnTo>
                  <a:pt x="20104099" y="0"/>
                </a:lnTo>
                <a:close/>
              </a:path>
            </a:pathLst>
          </a:custGeom>
          <a:solidFill>
            <a:srgbClr val="010718"/>
          </a:solidFill>
        </p:spPr>
        <p:txBody>
          <a:bodyPr wrap="square" lIns="0" tIns="0" rIns="0" bIns="0" rtlCol="0"/>
          <a:lstStyle/>
          <a:p>
            <a:endParaRPr/>
          </a:p>
        </p:txBody>
      </p:sp>
      <p:sp>
        <p:nvSpPr>
          <p:cNvPr id="2" name="Holder 2"/>
          <p:cNvSpPr>
            <a:spLocks noGrp="1"/>
          </p:cNvSpPr>
          <p:nvPr>
            <p:ph type="title"/>
          </p:nvPr>
        </p:nvSpPr>
        <p:spPr>
          <a:xfrm>
            <a:off x="15548646" y="759732"/>
            <a:ext cx="1826894" cy="453970"/>
          </a:xfrm>
          <a:prstGeom prst="rect">
            <a:avLst/>
          </a:prstGeom>
        </p:spPr>
        <p:txBody>
          <a:bodyPr wrap="square" lIns="0" tIns="0" rIns="0" bIns="0">
            <a:spAutoFit/>
          </a:bodyPr>
          <a:lstStyle>
            <a:lvl1pPr>
              <a:defRPr sz="2950" b="0" i="0">
                <a:solidFill>
                  <a:schemeClr val="bg1"/>
                </a:solidFill>
                <a:latin typeface="Arial Black"/>
                <a:cs typeface="Arial Black"/>
              </a:defRPr>
            </a:lvl1pPr>
          </a:lstStyle>
          <a:p>
            <a:r>
              <a:rPr lang="en-US" dirty="0"/>
              <a:t>ZZ-00.00</a:t>
            </a:r>
            <a:endParaRPr dirty="0"/>
          </a:p>
        </p:txBody>
      </p:sp>
    </p:spTree>
  </p:cSld>
  <p:clrMap bg1="lt1" tx1="dk1" bg2="lt2" tx2="dk2" accent1="accent1" accent2="accent2" accent3="accent3" accent4="accent4" accent5="accent5" accent6="accent6" hlink="hlink" folHlink="folHlink"/>
  <p:sldLayoutIdLst>
    <p:sldLayoutId id="2147483662" r:id="rId1"/>
    <p:sldLayoutId id="2147483664" r:id="rId2"/>
    <p:sldLayoutId id="2147483665" r:id="rId3"/>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object 80"/>
          <p:cNvSpPr txBox="1"/>
          <p:nvPr/>
        </p:nvSpPr>
        <p:spPr>
          <a:xfrm>
            <a:off x="762145" y="1638605"/>
            <a:ext cx="6854190" cy="5683607"/>
          </a:xfrm>
          <a:prstGeom prst="rect">
            <a:avLst/>
          </a:prstGeom>
        </p:spPr>
        <p:txBody>
          <a:bodyPr vert="horz" wrap="square" lIns="0" tIns="73660" rIns="0" bIns="0" rtlCol="0">
            <a:spAutoFit/>
          </a:bodyPr>
          <a:lstStyle/>
          <a:p>
            <a:pPr marL="12700">
              <a:lnSpc>
                <a:spcPct val="100000"/>
              </a:lnSpc>
              <a:spcBef>
                <a:spcPts val="580"/>
              </a:spcBef>
            </a:pPr>
            <a:r>
              <a:rPr sz="1450" b="1" dirty="0">
                <a:solidFill>
                  <a:srgbClr val="FFFFFF"/>
                </a:solidFill>
                <a:latin typeface="Arial"/>
                <a:cs typeface="Arial"/>
              </a:rPr>
              <a:t>PROGRAM</a:t>
            </a:r>
            <a:r>
              <a:rPr sz="1450" b="1" spc="155" dirty="0">
                <a:solidFill>
                  <a:srgbClr val="FFFFFF"/>
                </a:solidFill>
                <a:latin typeface="Arial"/>
                <a:cs typeface="Arial"/>
              </a:rPr>
              <a:t> </a:t>
            </a:r>
            <a:r>
              <a:rPr sz="1450" b="1" spc="-10" dirty="0">
                <a:solidFill>
                  <a:srgbClr val="FFFFFF"/>
                </a:solidFill>
                <a:latin typeface="Arial"/>
                <a:cs typeface="Arial"/>
              </a:rPr>
              <a:t>SUMMARY</a:t>
            </a:r>
            <a:endParaRPr sz="1450" dirty="0">
              <a:latin typeface="Arial"/>
              <a:cs typeface="Arial"/>
            </a:endParaRPr>
          </a:p>
          <a:p>
            <a:pPr marL="12700" marR="5080">
              <a:lnSpc>
                <a:spcPct val="100000"/>
              </a:lnSpc>
              <a:spcBef>
                <a:spcPts val="355"/>
              </a:spcBef>
            </a:pPr>
            <a:r>
              <a:rPr sz="1150" dirty="0">
                <a:solidFill>
                  <a:srgbClr val="CACACA"/>
                </a:solidFill>
                <a:latin typeface="Arial"/>
                <a:cs typeface="Arial"/>
              </a:rPr>
              <a:t>Please</a:t>
            </a:r>
            <a:r>
              <a:rPr sz="1150" spc="-10" dirty="0">
                <a:solidFill>
                  <a:srgbClr val="CACACA"/>
                </a:solidFill>
                <a:latin typeface="Arial"/>
                <a:cs typeface="Arial"/>
              </a:rPr>
              <a:t> </a:t>
            </a:r>
            <a:r>
              <a:rPr sz="1150" dirty="0">
                <a:solidFill>
                  <a:srgbClr val="CACACA"/>
                </a:solidFill>
                <a:latin typeface="Arial"/>
                <a:cs typeface="Arial"/>
              </a:rPr>
              <a:t>type</a:t>
            </a:r>
            <a:r>
              <a:rPr sz="1150" spc="-5" dirty="0">
                <a:solidFill>
                  <a:srgbClr val="CACACA"/>
                </a:solidFill>
                <a:latin typeface="Arial"/>
                <a:cs typeface="Arial"/>
              </a:rPr>
              <a:t> </a:t>
            </a:r>
            <a:r>
              <a:rPr sz="1150" dirty="0">
                <a:solidFill>
                  <a:srgbClr val="CACACA"/>
                </a:solidFill>
                <a:latin typeface="Arial"/>
                <a:cs typeface="Arial"/>
              </a:rPr>
              <a:t>your</a:t>
            </a:r>
            <a:r>
              <a:rPr sz="1150" spc="-5" dirty="0">
                <a:solidFill>
                  <a:srgbClr val="CACACA"/>
                </a:solidFill>
                <a:latin typeface="Arial"/>
                <a:cs typeface="Arial"/>
              </a:rPr>
              <a:t> </a:t>
            </a:r>
            <a:r>
              <a:rPr sz="1150" dirty="0">
                <a:solidFill>
                  <a:srgbClr val="CACACA"/>
                </a:solidFill>
                <a:latin typeface="Arial"/>
                <a:cs typeface="Arial"/>
              </a:rPr>
              <a:t>program</a:t>
            </a:r>
            <a:r>
              <a:rPr sz="1150" spc="-10" dirty="0">
                <a:solidFill>
                  <a:srgbClr val="CACACA"/>
                </a:solidFill>
                <a:latin typeface="Arial"/>
                <a:cs typeface="Arial"/>
              </a:rPr>
              <a:t> </a:t>
            </a:r>
            <a:r>
              <a:rPr sz="1150" dirty="0">
                <a:solidFill>
                  <a:srgbClr val="CACACA"/>
                </a:solidFill>
                <a:latin typeface="Arial"/>
                <a:cs typeface="Arial"/>
              </a:rPr>
              <a:t>Summary</a:t>
            </a:r>
            <a:r>
              <a:rPr sz="1150" spc="-5" dirty="0">
                <a:solidFill>
                  <a:srgbClr val="CACACA"/>
                </a:solidFill>
                <a:latin typeface="Arial"/>
                <a:cs typeface="Arial"/>
              </a:rPr>
              <a:t> </a:t>
            </a:r>
            <a:r>
              <a:rPr sz="1150" dirty="0">
                <a:solidFill>
                  <a:srgbClr val="CACACA"/>
                </a:solidFill>
                <a:latin typeface="Arial"/>
                <a:cs typeface="Arial"/>
              </a:rPr>
              <a:t>here..</a:t>
            </a:r>
            <a:r>
              <a:rPr sz="1150" spc="-5" dirty="0">
                <a:solidFill>
                  <a:srgbClr val="CACACA"/>
                </a:solidFill>
                <a:latin typeface="Arial"/>
                <a:cs typeface="Arial"/>
              </a:rPr>
              <a:t>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que</a:t>
            </a:r>
            <a:r>
              <a:rPr sz="1150" spc="-5" dirty="0">
                <a:solidFill>
                  <a:srgbClr val="CACACA"/>
                </a:solidFill>
                <a:latin typeface="Arial"/>
                <a:cs typeface="Arial"/>
              </a:rPr>
              <a:t> </a:t>
            </a:r>
            <a:r>
              <a:rPr sz="1150" dirty="0">
                <a:solidFill>
                  <a:srgbClr val="CACACA"/>
                </a:solidFill>
                <a:latin typeface="Arial"/>
                <a:cs typeface="Arial"/>
              </a:rPr>
              <a:t>nos</a:t>
            </a:r>
            <a:r>
              <a:rPr sz="1150" spc="-5" dirty="0">
                <a:solidFill>
                  <a:srgbClr val="CACACA"/>
                </a:solidFill>
                <a:latin typeface="Arial"/>
                <a:cs typeface="Arial"/>
              </a:rPr>
              <a:t> </a:t>
            </a:r>
            <a:r>
              <a:rPr sz="1150" dirty="0">
                <a:solidFill>
                  <a:srgbClr val="CACACA"/>
                </a:solidFill>
                <a:latin typeface="Arial"/>
                <a:cs typeface="Arial"/>
              </a:rPr>
              <a:t>explant</a:t>
            </a:r>
            <a:r>
              <a:rPr sz="1150" spc="-10" dirty="0">
                <a:solidFill>
                  <a:srgbClr val="CACACA"/>
                </a:solidFill>
                <a:latin typeface="Arial"/>
                <a:cs typeface="Arial"/>
              </a:rPr>
              <a:t> </a:t>
            </a:r>
            <a:r>
              <a:rPr sz="1150" dirty="0">
                <a:solidFill>
                  <a:srgbClr val="CACACA"/>
                </a:solidFill>
                <a:latin typeface="Arial"/>
                <a:cs typeface="Arial"/>
              </a:rPr>
              <a:t>hariorae</a:t>
            </a:r>
            <a:r>
              <a:rPr sz="1150" spc="-5" dirty="0">
                <a:solidFill>
                  <a:srgbClr val="CACACA"/>
                </a:solidFill>
                <a:latin typeface="Arial"/>
                <a:cs typeface="Arial"/>
              </a:rPr>
              <a:t> </a:t>
            </a:r>
            <a:r>
              <a:rPr sz="1150" dirty="0">
                <a:solidFill>
                  <a:srgbClr val="CACACA"/>
                </a:solidFill>
                <a:latin typeface="Arial"/>
                <a:cs typeface="Arial"/>
              </a:rPr>
              <a:t>perum</a:t>
            </a:r>
            <a:r>
              <a:rPr sz="1150" spc="-5" dirty="0">
                <a:solidFill>
                  <a:srgbClr val="CACACA"/>
                </a:solidFill>
                <a:latin typeface="Arial"/>
                <a:cs typeface="Arial"/>
              </a:rPr>
              <a:t> </a:t>
            </a:r>
            <a:r>
              <a:rPr sz="1150" dirty="0">
                <a:solidFill>
                  <a:srgbClr val="CACACA"/>
                </a:solidFill>
                <a:latin typeface="Arial"/>
                <a:cs typeface="Arial"/>
              </a:rPr>
              <a:t>venderrovit</a:t>
            </a:r>
            <a:r>
              <a:rPr sz="1150" spc="-5" dirty="0">
                <a:solidFill>
                  <a:srgbClr val="CACACA"/>
                </a:solidFill>
                <a:latin typeface="Arial"/>
                <a:cs typeface="Arial"/>
              </a:rPr>
              <a:t> </a:t>
            </a:r>
            <a:r>
              <a:rPr sz="1150" spc="-20" dirty="0">
                <a:solidFill>
                  <a:srgbClr val="CACACA"/>
                </a:solidFill>
                <a:latin typeface="Arial"/>
                <a:cs typeface="Arial"/>
              </a:rPr>
              <a:t>pero </a:t>
            </a:r>
            <a:r>
              <a:rPr sz="1150" dirty="0">
                <a:solidFill>
                  <a:srgbClr val="CACACA"/>
                </a:solidFill>
                <a:latin typeface="Arial"/>
                <a:cs typeface="Arial"/>
              </a:rPr>
              <a:t>maximodio</a:t>
            </a:r>
            <a:r>
              <a:rPr sz="1150" spc="-10" dirty="0">
                <a:solidFill>
                  <a:srgbClr val="CACACA"/>
                </a:solidFill>
                <a:latin typeface="Arial"/>
                <a:cs typeface="Arial"/>
              </a:rPr>
              <a:t> </a:t>
            </a:r>
            <a:r>
              <a:rPr sz="1150" dirty="0">
                <a:solidFill>
                  <a:srgbClr val="CACACA"/>
                </a:solidFill>
                <a:latin typeface="Arial"/>
                <a:cs typeface="Arial"/>
              </a:rPr>
              <a:t>etus</a:t>
            </a:r>
            <a:r>
              <a:rPr sz="1150" spc="-10" dirty="0">
                <a:solidFill>
                  <a:srgbClr val="CACACA"/>
                </a:solidFill>
                <a:latin typeface="Arial"/>
                <a:cs typeface="Arial"/>
              </a:rPr>
              <a:t> </a:t>
            </a:r>
            <a:r>
              <a:rPr sz="1150" dirty="0">
                <a:solidFill>
                  <a:srgbClr val="CACACA"/>
                </a:solidFill>
                <a:latin typeface="Arial"/>
                <a:cs typeface="Arial"/>
              </a:rPr>
              <a:t>eiunt</a:t>
            </a:r>
            <a:r>
              <a:rPr sz="1150" spc="-5" dirty="0">
                <a:solidFill>
                  <a:srgbClr val="CACACA"/>
                </a:solidFill>
                <a:latin typeface="Arial"/>
                <a:cs typeface="Arial"/>
              </a:rPr>
              <a:t> </a:t>
            </a:r>
            <a:r>
              <a:rPr sz="1150" dirty="0">
                <a:solidFill>
                  <a:srgbClr val="CACACA"/>
                </a:solidFill>
                <a:latin typeface="Arial"/>
                <a:cs typeface="Arial"/>
              </a:rPr>
              <a:t>quas</a:t>
            </a:r>
            <a:r>
              <a:rPr sz="1150" spc="-10" dirty="0">
                <a:solidFill>
                  <a:srgbClr val="CACACA"/>
                </a:solidFill>
                <a:latin typeface="Arial"/>
                <a:cs typeface="Arial"/>
              </a:rPr>
              <a:t> </a:t>
            </a:r>
            <a:r>
              <a:rPr sz="1150" dirty="0">
                <a:solidFill>
                  <a:srgbClr val="CACACA"/>
                </a:solidFill>
                <a:latin typeface="Arial"/>
                <a:cs typeface="Arial"/>
              </a:rPr>
              <a:t>aspiduc</a:t>
            </a:r>
            <a:r>
              <a:rPr sz="1150" spc="-5" dirty="0">
                <a:solidFill>
                  <a:srgbClr val="CACACA"/>
                </a:solidFill>
                <a:latin typeface="Arial"/>
                <a:cs typeface="Arial"/>
              </a:rPr>
              <a:t> </a:t>
            </a:r>
            <a:r>
              <a:rPr sz="1150" dirty="0">
                <a:solidFill>
                  <a:srgbClr val="CACACA"/>
                </a:solidFill>
                <a:latin typeface="Arial"/>
                <a:cs typeface="Arial"/>
              </a:rPr>
              <a:t>iderati</a:t>
            </a:r>
            <a:r>
              <a:rPr sz="1150" spc="-10" dirty="0">
                <a:solidFill>
                  <a:srgbClr val="CACACA"/>
                </a:solidFill>
                <a:latin typeface="Arial"/>
                <a:cs typeface="Arial"/>
              </a:rPr>
              <a:t> </a:t>
            </a:r>
            <a:r>
              <a:rPr sz="1150" dirty="0">
                <a:solidFill>
                  <a:srgbClr val="CACACA"/>
                </a:solidFill>
                <a:latin typeface="Arial"/>
                <a:cs typeface="Arial"/>
              </a:rPr>
              <a:t>atempor</a:t>
            </a:r>
            <a:r>
              <a:rPr sz="1150" spc="-5" dirty="0">
                <a:solidFill>
                  <a:srgbClr val="CACACA"/>
                </a:solidFill>
                <a:latin typeface="Arial"/>
                <a:cs typeface="Arial"/>
              </a:rPr>
              <a:t> </a:t>
            </a:r>
            <a:r>
              <a:rPr sz="1150" dirty="0">
                <a:solidFill>
                  <a:srgbClr val="CACACA"/>
                </a:solidFill>
                <a:latin typeface="Arial"/>
                <a:cs typeface="Arial"/>
              </a:rPr>
              <a:t>poreptas</a:t>
            </a:r>
            <a:r>
              <a:rPr sz="1150" spc="-10" dirty="0">
                <a:solidFill>
                  <a:srgbClr val="CACACA"/>
                </a:solidFill>
                <a:latin typeface="Arial"/>
                <a:cs typeface="Arial"/>
              </a:rPr>
              <a:t> </a:t>
            </a:r>
            <a:r>
              <a:rPr sz="1150" dirty="0">
                <a:solidFill>
                  <a:srgbClr val="CACACA"/>
                </a:solidFill>
                <a:latin typeface="Arial"/>
                <a:cs typeface="Arial"/>
              </a:rPr>
              <a:t>necusda</a:t>
            </a:r>
            <a:r>
              <a:rPr sz="1150" spc="-5" dirty="0">
                <a:solidFill>
                  <a:srgbClr val="CACACA"/>
                </a:solidFill>
                <a:latin typeface="Arial"/>
                <a:cs typeface="Arial"/>
              </a:rPr>
              <a:t> </a:t>
            </a:r>
            <a:r>
              <a:rPr sz="1150" dirty="0">
                <a:solidFill>
                  <a:srgbClr val="CACACA"/>
                </a:solidFill>
                <a:latin typeface="Arial"/>
                <a:cs typeface="Arial"/>
              </a:rPr>
              <a:t>vit</a:t>
            </a:r>
            <a:r>
              <a:rPr sz="1150" spc="-10" dirty="0">
                <a:solidFill>
                  <a:srgbClr val="CACACA"/>
                </a:solidFill>
                <a:latin typeface="Arial"/>
                <a:cs typeface="Arial"/>
              </a:rPr>
              <a:t> </a:t>
            </a:r>
            <a:r>
              <a:rPr sz="1150" dirty="0">
                <a:solidFill>
                  <a:srgbClr val="CACACA"/>
                </a:solidFill>
                <a:latin typeface="Arial"/>
                <a:cs typeface="Arial"/>
              </a:rPr>
              <a:t>aperum</a:t>
            </a:r>
            <a:r>
              <a:rPr sz="1150" spc="-5" dirty="0">
                <a:solidFill>
                  <a:srgbClr val="CACACA"/>
                </a:solidFill>
                <a:latin typeface="Arial"/>
                <a:cs typeface="Arial"/>
              </a:rPr>
              <a:t> </a:t>
            </a:r>
            <a:r>
              <a:rPr sz="1150" dirty="0">
                <a:solidFill>
                  <a:srgbClr val="CACACA"/>
                </a:solidFill>
                <a:latin typeface="Arial"/>
                <a:cs typeface="Arial"/>
              </a:rPr>
              <a:t>fuga.</a:t>
            </a:r>
            <a:r>
              <a:rPr sz="1150" spc="-10" dirty="0">
                <a:solidFill>
                  <a:srgbClr val="CACACA"/>
                </a:solidFill>
                <a:latin typeface="Arial"/>
                <a:cs typeface="Arial"/>
              </a:rPr>
              <a:t> </a:t>
            </a:r>
            <a:r>
              <a:rPr sz="1150" dirty="0">
                <a:solidFill>
                  <a:srgbClr val="CACACA"/>
                </a:solidFill>
                <a:latin typeface="Arial"/>
                <a:cs typeface="Arial"/>
              </a:rPr>
              <a:t>Ovid</a:t>
            </a:r>
            <a:r>
              <a:rPr sz="1150" spc="-5" dirty="0">
                <a:solidFill>
                  <a:srgbClr val="CACACA"/>
                </a:solidFill>
                <a:latin typeface="Arial"/>
                <a:cs typeface="Arial"/>
              </a:rPr>
              <a:t> </a:t>
            </a:r>
            <a:r>
              <a:rPr sz="1150" dirty="0">
                <a:solidFill>
                  <a:srgbClr val="CACACA"/>
                </a:solidFill>
                <a:latin typeface="Arial"/>
                <a:cs typeface="Arial"/>
              </a:rPr>
              <a:t>ut</a:t>
            </a:r>
            <a:r>
              <a:rPr sz="1150" spc="-10" dirty="0">
                <a:solidFill>
                  <a:srgbClr val="CACACA"/>
                </a:solidFill>
                <a:latin typeface="Arial"/>
                <a:cs typeface="Arial"/>
              </a:rPr>
              <a:t> </a:t>
            </a:r>
            <a:r>
              <a:rPr sz="1150" dirty="0">
                <a:solidFill>
                  <a:srgbClr val="CACACA"/>
                </a:solidFill>
                <a:latin typeface="Arial"/>
                <a:cs typeface="Arial"/>
              </a:rPr>
              <a:t>int</a:t>
            </a:r>
            <a:r>
              <a:rPr sz="1150" spc="-5" dirty="0">
                <a:solidFill>
                  <a:srgbClr val="CACACA"/>
                </a:solidFill>
                <a:latin typeface="Arial"/>
                <a:cs typeface="Arial"/>
              </a:rPr>
              <a:t> </a:t>
            </a:r>
            <a:r>
              <a:rPr sz="1150" spc="-20" dirty="0">
                <a:solidFill>
                  <a:srgbClr val="CACACA"/>
                </a:solidFill>
                <a:latin typeface="Arial"/>
                <a:cs typeface="Arial"/>
              </a:rPr>
              <a:t>arum </a:t>
            </a:r>
            <a:r>
              <a:rPr sz="1150" dirty="0">
                <a:solidFill>
                  <a:srgbClr val="CACACA"/>
                </a:solidFill>
                <a:latin typeface="Arial"/>
                <a:cs typeface="Arial"/>
              </a:rPr>
              <a:t>aspis</a:t>
            </a:r>
            <a:r>
              <a:rPr sz="1150" spc="-15" dirty="0">
                <a:solidFill>
                  <a:srgbClr val="CACACA"/>
                </a:solidFill>
                <a:latin typeface="Arial"/>
                <a:cs typeface="Arial"/>
              </a:rPr>
              <a:t> </a:t>
            </a:r>
            <a:r>
              <a:rPr sz="1150" dirty="0">
                <a:solidFill>
                  <a:srgbClr val="CACACA"/>
                </a:solidFill>
                <a:latin typeface="Arial"/>
                <a:cs typeface="Arial"/>
              </a:rPr>
              <a:t>re,</a:t>
            </a:r>
            <a:r>
              <a:rPr sz="1150" spc="-15" dirty="0">
                <a:solidFill>
                  <a:srgbClr val="CACACA"/>
                </a:solidFill>
                <a:latin typeface="Arial"/>
                <a:cs typeface="Arial"/>
              </a:rPr>
              <a:t> </a:t>
            </a:r>
            <a:r>
              <a:rPr sz="1150" dirty="0">
                <a:solidFill>
                  <a:srgbClr val="CACACA"/>
                </a:solidFill>
                <a:latin typeface="Arial"/>
                <a:cs typeface="Arial"/>
              </a:rPr>
              <a:t>od</a:t>
            </a:r>
            <a:r>
              <a:rPr sz="1150" spc="-15" dirty="0">
                <a:solidFill>
                  <a:srgbClr val="CACACA"/>
                </a:solidFill>
                <a:latin typeface="Arial"/>
                <a:cs typeface="Arial"/>
              </a:rPr>
              <a:t> </a:t>
            </a:r>
            <a:r>
              <a:rPr sz="1150" dirty="0">
                <a:solidFill>
                  <a:srgbClr val="CACACA"/>
                </a:solidFill>
                <a:latin typeface="Arial"/>
                <a:cs typeface="Arial"/>
              </a:rPr>
              <a:t>enimusdae.</a:t>
            </a:r>
            <a:r>
              <a:rPr sz="1150" spc="-15" dirty="0">
                <a:solidFill>
                  <a:srgbClr val="CACACA"/>
                </a:solidFill>
                <a:latin typeface="Arial"/>
                <a:cs typeface="Arial"/>
              </a:rPr>
              <a:t> </a:t>
            </a:r>
            <a:r>
              <a:rPr sz="1150" dirty="0">
                <a:solidFill>
                  <a:srgbClr val="CACACA"/>
                </a:solidFill>
                <a:latin typeface="Arial"/>
                <a:cs typeface="Arial"/>
              </a:rPr>
              <a:t>Sa</a:t>
            </a:r>
            <a:r>
              <a:rPr sz="1150" spc="-15" dirty="0">
                <a:solidFill>
                  <a:srgbClr val="CACACA"/>
                </a:solidFill>
                <a:latin typeface="Arial"/>
                <a:cs typeface="Arial"/>
              </a:rPr>
              <a:t> </a:t>
            </a:r>
            <a:r>
              <a:rPr sz="1150" dirty="0">
                <a:solidFill>
                  <a:srgbClr val="CACACA"/>
                </a:solidFill>
                <a:latin typeface="Arial"/>
                <a:cs typeface="Arial"/>
              </a:rPr>
              <a:t>dolore,</a:t>
            </a:r>
            <a:r>
              <a:rPr sz="1150" spc="-10" dirty="0">
                <a:solidFill>
                  <a:srgbClr val="CACACA"/>
                </a:solidFill>
                <a:latin typeface="Arial"/>
                <a:cs typeface="Arial"/>
              </a:rPr>
              <a:t> </a:t>
            </a:r>
            <a:r>
              <a:rPr sz="1150" dirty="0">
                <a:solidFill>
                  <a:srgbClr val="CACACA"/>
                </a:solidFill>
                <a:latin typeface="Arial"/>
                <a:cs typeface="Arial"/>
              </a:rPr>
              <a:t>sequibus</a:t>
            </a:r>
            <a:r>
              <a:rPr sz="1150" spc="-15" dirty="0">
                <a:solidFill>
                  <a:srgbClr val="CACACA"/>
                </a:solidFill>
                <a:latin typeface="Arial"/>
                <a:cs typeface="Arial"/>
              </a:rPr>
              <a:t> </a:t>
            </a:r>
            <a:r>
              <a:rPr sz="1150" dirty="0">
                <a:solidFill>
                  <a:srgbClr val="CACACA"/>
                </a:solidFill>
                <a:latin typeface="Arial"/>
                <a:cs typeface="Arial"/>
              </a:rPr>
              <a:t>moluptatur?</a:t>
            </a:r>
            <a:r>
              <a:rPr sz="1150" spc="-15" dirty="0">
                <a:solidFill>
                  <a:srgbClr val="CACACA"/>
                </a:solidFill>
                <a:latin typeface="Arial"/>
                <a:cs typeface="Arial"/>
              </a:rPr>
              <a:t> </a:t>
            </a:r>
            <a:r>
              <a:rPr sz="1150" dirty="0">
                <a:solidFill>
                  <a:srgbClr val="CACACA"/>
                </a:solidFill>
                <a:latin typeface="Arial"/>
                <a:cs typeface="Arial"/>
              </a:rPr>
              <a:t>Quiae</a:t>
            </a:r>
            <a:r>
              <a:rPr sz="1150" spc="-15" dirty="0">
                <a:solidFill>
                  <a:srgbClr val="CACACA"/>
                </a:solidFill>
                <a:latin typeface="Arial"/>
                <a:cs typeface="Arial"/>
              </a:rPr>
              <a:t> </a:t>
            </a:r>
            <a:r>
              <a:rPr sz="1150" dirty="0">
                <a:solidFill>
                  <a:srgbClr val="CACACA"/>
                </a:solidFill>
                <a:latin typeface="Arial"/>
                <a:cs typeface="Arial"/>
              </a:rPr>
              <a:t>pa</a:t>
            </a:r>
            <a:r>
              <a:rPr sz="1150" spc="-15" dirty="0">
                <a:solidFill>
                  <a:srgbClr val="CACACA"/>
                </a:solidFill>
                <a:latin typeface="Arial"/>
                <a:cs typeface="Arial"/>
              </a:rPr>
              <a:t> </a:t>
            </a:r>
            <a:r>
              <a:rPr sz="1150" dirty="0">
                <a:solidFill>
                  <a:srgbClr val="CACACA"/>
                </a:solidFill>
                <a:latin typeface="Arial"/>
                <a:cs typeface="Arial"/>
              </a:rPr>
              <a:t>sumqui</a:t>
            </a:r>
            <a:r>
              <a:rPr sz="1150" spc="-15" dirty="0">
                <a:solidFill>
                  <a:srgbClr val="CACACA"/>
                </a:solidFill>
                <a:latin typeface="Arial"/>
                <a:cs typeface="Arial"/>
              </a:rPr>
              <a:t> </a:t>
            </a:r>
            <a:r>
              <a:rPr sz="1150" dirty="0">
                <a:solidFill>
                  <a:srgbClr val="CACACA"/>
                </a:solidFill>
                <a:latin typeface="Arial"/>
                <a:cs typeface="Arial"/>
              </a:rPr>
              <a:t>ulloria</a:t>
            </a:r>
            <a:r>
              <a:rPr sz="1150" spc="-10" dirty="0">
                <a:solidFill>
                  <a:srgbClr val="CACACA"/>
                </a:solidFill>
                <a:latin typeface="Arial"/>
                <a:cs typeface="Arial"/>
              </a:rPr>
              <a:t> </a:t>
            </a:r>
            <a:r>
              <a:rPr sz="1150" dirty="0">
                <a:solidFill>
                  <a:srgbClr val="CACACA"/>
                </a:solidFill>
                <a:latin typeface="Arial"/>
                <a:cs typeface="Arial"/>
              </a:rPr>
              <a:t>quature</a:t>
            </a:r>
            <a:r>
              <a:rPr sz="1150" spc="-15" dirty="0">
                <a:solidFill>
                  <a:srgbClr val="CACACA"/>
                </a:solidFill>
                <a:latin typeface="Arial"/>
                <a:cs typeface="Arial"/>
              </a:rPr>
              <a:t> </a:t>
            </a:r>
            <a:r>
              <a:rPr sz="1150" spc="-10" dirty="0">
                <a:solidFill>
                  <a:srgbClr val="CACACA"/>
                </a:solidFill>
                <a:latin typeface="Arial"/>
                <a:cs typeface="Arial"/>
              </a:rPr>
              <a:t>hendele </a:t>
            </a:r>
            <a:r>
              <a:rPr sz="1150" dirty="0">
                <a:solidFill>
                  <a:srgbClr val="CACACA"/>
                </a:solidFill>
                <a:latin typeface="Arial"/>
                <a:cs typeface="Arial"/>
              </a:rPr>
              <a:t>ntempor</a:t>
            </a:r>
            <a:r>
              <a:rPr sz="1150" spc="-10" dirty="0">
                <a:solidFill>
                  <a:srgbClr val="CACACA"/>
                </a:solidFill>
                <a:latin typeface="Arial"/>
                <a:cs typeface="Arial"/>
              </a:rPr>
              <a:t> </a:t>
            </a:r>
            <a:r>
              <a:rPr sz="1150" dirty="0">
                <a:solidFill>
                  <a:srgbClr val="CACACA"/>
                </a:solidFill>
                <a:latin typeface="Arial"/>
                <a:cs typeface="Arial"/>
              </a:rPr>
              <a:t>eperum</a:t>
            </a:r>
            <a:r>
              <a:rPr sz="1150" spc="-10" dirty="0">
                <a:solidFill>
                  <a:srgbClr val="CACACA"/>
                </a:solidFill>
                <a:latin typeface="Arial"/>
                <a:cs typeface="Arial"/>
              </a:rPr>
              <a:t> </a:t>
            </a:r>
            <a:r>
              <a:rPr sz="1150" dirty="0">
                <a:solidFill>
                  <a:srgbClr val="CACACA"/>
                </a:solidFill>
                <a:latin typeface="Arial"/>
                <a:cs typeface="Arial"/>
              </a:rPr>
              <a:t>ex</a:t>
            </a:r>
            <a:r>
              <a:rPr sz="1150" spc="-5" dirty="0">
                <a:solidFill>
                  <a:srgbClr val="CACACA"/>
                </a:solidFill>
                <a:latin typeface="Arial"/>
                <a:cs typeface="Arial"/>
              </a:rPr>
              <a:t>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aliqui</a:t>
            </a:r>
            <a:r>
              <a:rPr sz="1150" spc="-5" dirty="0">
                <a:solidFill>
                  <a:srgbClr val="CACACA"/>
                </a:solidFill>
                <a:latin typeface="Arial"/>
                <a:cs typeface="Arial"/>
              </a:rPr>
              <a:t> </a:t>
            </a:r>
            <a:r>
              <a:rPr sz="1150" dirty="0">
                <a:solidFill>
                  <a:srgbClr val="CACACA"/>
                </a:solidFill>
                <a:latin typeface="Arial"/>
                <a:cs typeface="Arial"/>
              </a:rPr>
              <a:t>re</a:t>
            </a:r>
            <a:r>
              <a:rPr sz="1150" spc="-10" dirty="0">
                <a:solidFill>
                  <a:srgbClr val="CACACA"/>
                </a:solidFill>
                <a:latin typeface="Arial"/>
                <a:cs typeface="Arial"/>
              </a:rPr>
              <a:t> </a:t>
            </a:r>
            <a:r>
              <a:rPr sz="1150" dirty="0">
                <a:solidFill>
                  <a:srgbClr val="CACACA"/>
                </a:solidFill>
                <a:latin typeface="Arial"/>
                <a:cs typeface="Arial"/>
              </a:rPr>
              <a:t>sed</a:t>
            </a:r>
            <a:r>
              <a:rPr sz="1150" spc="-5" dirty="0">
                <a:solidFill>
                  <a:srgbClr val="CACACA"/>
                </a:solidFill>
                <a:latin typeface="Arial"/>
                <a:cs typeface="Arial"/>
              </a:rPr>
              <a:t>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verum</a:t>
            </a:r>
            <a:r>
              <a:rPr sz="1150" spc="-5" dirty="0">
                <a:solidFill>
                  <a:srgbClr val="CACACA"/>
                </a:solidFill>
                <a:latin typeface="Arial"/>
                <a:cs typeface="Arial"/>
              </a:rPr>
              <a:t> </a:t>
            </a:r>
            <a:r>
              <a:rPr sz="1150" dirty="0">
                <a:solidFill>
                  <a:srgbClr val="CACACA"/>
                </a:solidFill>
                <a:latin typeface="Arial"/>
                <a:cs typeface="Arial"/>
              </a:rPr>
              <a:t>natemquid</a:t>
            </a:r>
            <a:r>
              <a:rPr sz="1150" spc="-10" dirty="0">
                <a:solidFill>
                  <a:srgbClr val="CACACA"/>
                </a:solidFill>
                <a:latin typeface="Arial"/>
                <a:cs typeface="Arial"/>
              </a:rPr>
              <a:t> </a:t>
            </a:r>
            <a:r>
              <a:rPr sz="1150" dirty="0">
                <a:solidFill>
                  <a:srgbClr val="CACACA"/>
                </a:solidFill>
                <a:latin typeface="Arial"/>
                <a:cs typeface="Arial"/>
              </a:rPr>
              <a:t>mintiore</a:t>
            </a:r>
            <a:r>
              <a:rPr sz="1150" spc="-5" dirty="0">
                <a:solidFill>
                  <a:srgbClr val="CACACA"/>
                </a:solidFill>
                <a:latin typeface="Arial"/>
                <a:cs typeface="Arial"/>
              </a:rPr>
              <a:t> </a:t>
            </a:r>
            <a:r>
              <a:rPr sz="1150" dirty="0">
                <a:solidFill>
                  <a:srgbClr val="CACACA"/>
                </a:solidFill>
                <a:latin typeface="Arial"/>
                <a:cs typeface="Arial"/>
              </a:rPr>
              <a:t>nonecat</a:t>
            </a:r>
            <a:r>
              <a:rPr sz="1150" spc="-10" dirty="0">
                <a:solidFill>
                  <a:srgbClr val="CACACA"/>
                </a:solidFill>
                <a:latin typeface="Arial"/>
                <a:cs typeface="Arial"/>
              </a:rPr>
              <a:t> </a:t>
            </a:r>
            <a:r>
              <a:rPr sz="1150" dirty="0">
                <a:solidFill>
                  <a:srgbClr val="CACACA"/>
                </a:solidFill>
                <a:latin typeface="Arial"/>
                <a:cs typeface="Arial"/>
              </a:rPr>
              <a:t>quunt</a:t>
            </a:r>
            <a:r>
              <a:rPr sz="1150" spc="-10" dirty="0">
                <a:solidFill>
                  <a:srgbClr val="CACACA"/>
                </a:solidFill>
                <a:latin typeface="Arial"/>
                <a:cs typeface="Arial"/>
              </a:rPr>
              <a:t> </a:t>
            </a:r>
            <a:r>
              <a:rPr sz="1150" dirty="0">
                <a:solidFill>
                  <a:srgbClr val="CACACA"/>
                </a:solidFill>
                <a:latin typeface="Arial"/>
                <a:cs typeface="Arial"/>
              </a:rPr>
              <a:t>et,</a:t>
            </a:r>
            <a:r>
              <a:rPr sz="1150" spc="-5" dirty="0">
                <a:solidFill>
                  <a:srgbClr val="CACACA"/>
                </a:solidFill>
                <a:latin typeface="Arial"/>
                <a:cs typeface="Arial"/>
              </a:rPr>
              <a:t> </a:t>
            </a:r>
            <a:r>
              <a:rPr sz="1150" dirty="0">
                <a:solidFill>
                  <a:srgbClr val="CACACA"/>
                </a:solidFill>
                <a:latin typeface="Arial"/>
                <a:cs typeface="Arial"/>
              </a:rPr>
              <a:t>iure</a:t>
            </a:r>
            <a:r>
              <a:rPr sz="1150" spc="-10" dirty="0">
                <a:solidFill>
                  <a:srgbClr val="CACACA"/>
                </a:solidFill>
                <a:latin typeface="Arial"/>
                <a:cs typeface="Arial"/>
              </a:rPr>
              <a:t> </a:t>
            </a:r>
            <a:r>
              <a:rPr sz="1150" dirty="0">
                <a:solidFill>
                  <a:srgbClr val="CACACA"/>
                </a:solidFill>
                <a:latin typeface="Arial"/>
                <a:cs typeface="Arial"/>
              </a:rPr>
              <a:t>corernat</a:t>
            </a:r>
            <a:r>
              <a:rPr sz="1150" spc="-5" dirty="0">
                <a:solidFill>
                  <a:srgbClr val="CACACA"/>
                </a:solidFill>
                <a:latin typeface="Arial"/>
                <a:cs typeface="Arial"/>
              </a:rPr>
              <a:t> </a:t>
            </a:r>
            <a:r>
              <a:rPr sz="1150" dirty="0">
                <a:solidFill>
                  <a:srgbClr val="CACACA"/>
                </a:solidFill>
                <a:latin typeface="Arial"/>
                <a:cs typeface="Arial"/>
              </a:rPr>
              <a:t>ipsa</a:t>
            </a:r>
            <a:r>
              <a:rPr sz="1150" spc="-10" dirty="0">
                <a:solidFill>
                  <a:srgbClr val="CACACA"/>
                </a:solidFill>
                <a:latin typeface="Arial"/>
                <a:cs typeface="Arial"/>
              </a:rPr>
              <a:t> </a:t>
            </a:r>
            <a:r>
              <a:rPr sz="1150" spc="-20" dirty="0">
                <a:solidFill>
                  <a:srgbClr val="CACACA"/>
                </a:solidFill>
                <a:latin typeface="Arial"/>
                <a:cs typeface="Arial"/>
              </a:rPr>
              <a:t>vent </a:t>
            </a:r>
            <a:r>
              <a:rPr sz="1150" dirty="0">
                <a:solidFill>
                  <a:srgbClr val="CACACA"/>
                </a:solidFill>
                <a:latin typeface="Arial"/>
                <a:cs typeface="Arial"/>
              </a:rPr>
              <a:t>eture</a:t>
            </a:r>
            <a:r>
              <a:rPr sz="1150" spc="-5" dirty="0">
                <a:solidFill>
                  <a:srgbClr val="CACACA"/>
                </a:solidFill>
                <a:latin typeface="Arial"/>
                <a:cs typeface="Arial"/>
              </a:rPr>
              <a:t> </a:t>
            </a:r>
            <a:r>
              <a:rPr sz="1150" dirty="0">
                <a:solidFill>
                  <a:srgbClr val="CACACA"/>
                </a:solidFill>
                <a:latin typeface="Arial"/>
                <a:cs typeface="Arial"/>
              </a:rPr>
              <a:t>coribus</a:t>
            </a:r>
            <a:r>
              <a:rPr sz="1150" spc="-5" dirty="0">
                <a:solidFill>
                  <a:srgbClr val="CACACA"/>
                </a:solidFill>
                <a:latin typeface="Arial"/>
                <a:cs typeface="Arial"/>
              </a:rPr>
              <a:t> </a:t>
            </a:r>
            <a:r>
              <a:rPr sz="1150" dirty="0">
                <a:solidFill>
                  <a:srgbClr val="CACACA"/>
                </a:solidFill>
                <a:latin typeface="Arial"/>
                <a:cs typeface="Arial"/>
              </a:rPr>
              <a:t>abo.</a:t>
            </a:r>
            <a:r>
              <a:rPr sz="1150" spc="-5" dirty="0">
                <a:solidFill>
                  <a:srgbClr val="CACACA"/>
                </a:solidFill>
                <a:latin typeface="Arial"/>
                <a:cs typeface="Arial"/>
              </a:rPr>
              <a:t> </a:t>
            </a:r>
            <a:r>
              <a:rPr sz="1150" dirty="0">
                <a:solidFill>
                  <a:srgbClr val="CACACA"/>
                </a:solidFill>
                <a:latin typeface="Arial"/>
                <a:cs typeface="Arial"/>
              </a:rPr>
              <a:t>Solupta doluptatem</a:t>
            </a:r>
            <a:r>
              <a:rPr sz="1150" spc="-5" dirty="0">
                <a:solidFill>
                  <a:srgbClr val="CACACA"/>
                </a:solidFill>
                <a:latin typeface="Arial"/>
                <a:cs typeface="Arial"/>
              </a:rPr>
              <a:t> </a:t>
            </a:r>
            <a:r>
              <a:rPr sz="1150" dirty="0">
                <a:solidFill>
                  <a:srgbClr val="CACACA"/>
                </a:solidFill>
                <a:latin typeface="Arial"/>
                <a:cs typeface="Arial"/>
              </a:rPr>
              <a:t>earis</a:t>
            </a:r>
            <a:r>
              <a:rPr sz="1150" spc="-5" dirty="0">
                <a:solidFill>
                  <a:srgbClr val="CACACA"/>
                </a:solidFill>
                <a:latin typeface="Arial"/>
                <a:cs typeface="Arial"/>
              </a:rPr>
              <a:t> </a:t>
            </a:r>
            <a:r>
              <a:rPr sz="1150" dirty="0">
                <a:solidFill>
                  <a:srgbClr val="CACACA"/>
                </a:solidFill>
                <a:latin typeface="Arial"/>
                <a:cs typeface="Arial"/>
              </a:rPr>
              <a:t>aliquid</a:t>
            </a:r>
            <a:r>
              <a:rPr sz="1150" spc="-5" dirty="0">
                <a:solidFill>
                  <a:srgbClr val="CACACA"/>
                </a:solidFill>
                <a:latin typeface="Arial"/>
                <a:cs typeface="Arial"/>
              </a:rPr>
              <a:t> </a:t>
            </a:r>
            <a:r>
              <a:rPr sz="1150" dirty="0">
                <a:solidFill>
                  <a:srgbClr val="CACACA"/>
                </a:solidFill>
                <a:latin typeface="Arial"/>
                <a:cs typeface="Arial"/>
              </a:rPr>
              <a:t>eliquam fuga.</a:t>
            </a:r>
            <a:r>
              <a:rPr sz="1150" spc="-5" dirty="0">
                <a:solidFill>
                  <a:srgbClr val="CACACA"/>
                </a:solidFill>
                <a:latin typeface="Arial"/>
                <a:cs typeface="Arial"/>
              </a:rPr>
              <a:t> </a:t>
            </a:r>
            <a:r>
              <a:rPr sz="1150" dirty="0">
                <a:solidFill>
                  <a:srgbClr val="CACACA"/>
                </a:solidFill>
                <a:latin typeface="Arial"/>
                <a:cs typeface="Arial"/>
              </a:rPr>
              <a:t>Ut</a:t>
            </a:r>
            <a:r>
              <a:rPr sz="1150" spc="-5" dirty="0">
                <a:solidFill>
                  <a:srgbClr val="CACACA"/>
                </a:solidFill>
                <a:latin typeface="Arial"/>
                <a:cs typeface="Arial"/>
              </a:rPr>
              <a:t> </a:t>
            </a:r>
            <a:r>
              <a:rPr sz="1150" dirty="0">
                <a:solidFill>
                  <a:srgbClr val="CACACA"/>
                </a:solidFill>
                <a:latin typeface="Arial"/>
                <a:cs typeface="Arial"/>
              </a:rPr>
              <a:t>la comnit,</a:t>
            </a:r>
            <a:r>
              <a:rPr sz="1150" spc="-5" dirty="0">
                <a:solidFill>
                  <a:srgbClr val="CACACA"/>
                </a:solidFill>
                <a:latin typeface="Arial"/>
                <a:cs typeface="Arial"/>
              </a:rPr>
              <a:t> </a:t>
            </a:r>
            <a:r>
              <a:rPr sz="1150" spc="-20" dirty="0" err="1">
                <a:solidFill>
                  <a:srgbClr val="CACACA"/>
                </a:solidFill>
                <a:latin typeface="Arial"/>
                <a:cs typeface="Arial"/>
              </a:rPr>
              <a:t>occa</a:t>
            </a:r>
            <a:endParaRPr lang="en-US" sz="1150" spc="-20" dirty="0">
              <a:solidFill>
                <a:srgbClr val="CACACA"/>
              </a:solidFill>
              <a:latin typeface="Arial"/>
              <a:cs typeface="Arial"/>
            </a:endParaRPr>
          </a:p>
          <a:p>
            <a:pPr marL="12700" marR="5080">
              <a:lnSpc>
                <a:spcPct val="100000"/>
              </a:lnSpc>
              <a:spcBef>
                <a:spcPts val="355"/>
              </a:spcBef>
            </a:pPr>
            <a:endParaRPr lang="en-US" sz="1150" spc="-20" dirty="0">
              <a:solidFill>
                <a:srgbClr val="CACACA"/>
              </a:solidFill>
              <a:latin typeface="Arial"/>
              <a:cs typeface="Arial"/>
            </a:endParaRPr>
          </a:p>
          <a:p>
            <a:pPr marL="12700">
              <a:lnSpc>
                <a:spcPct val="100000"/>
              </a:lnSpc>
              <a:spcBef>
                <a:spcPts val="580"/>
              </a:spcBef>
            </a:pPr>
            <a:r>
              <a:rPr lang="en-US" sz="1450" b="1" dirty="0">
                <a:solidFill>
                  <a:srgbClr val="FFFFFF"/>
                </a:solidFill>
                <a:latin typeface="Arial"/>
                <a:cs typeface="Arial"/>
              </a:rPr>
              <a:t>PROJECT</a:t>
            </a:r>
            <a:r>
              <a:rPr lang="en-US" sz="1450" b="1" spc="145" dirty="0">
                <a:solidFill>
                  <a:srgbClr val="FFFFFF"/>
                </a:solidFill>
                <a:latin typeface="Arial"/>
                <a:cs typeface="Arial"/>
              </a:rPr>
              <a:t> </a:t>
            </a:r>
            <a:r>
              <a:rPr lang="en-US" sz="1450" b="1" spc="-10" dirty="0">
                <a:solidFill>
                  <a:srgbClr val="FFFFFF"/>
                </a:solidFill>
                <a:latin typeface="Arial"/>
                <a:cs typeface="Arial"/>
              </a:rPr>
              <a:t>STATEMENT</a:t>
            </a:r>
            <a:endParaRPr lang="en-US" sz="1450" dirty="0">
              <a:latin typeface="Arial"/>
              <a:cs typeface="Arial"/>
            </a:endParaRPr>
          </a:p>
          <a:p>
            <a:pPr marL="12700" marR="5080">
              <a:lnSpc>
                <a:spcPct val="100000"/>
              </a:lnSpc>
              <a:spcBef>
                <a:spcPts val="355"/>
              </a:spcBef>
            </a:pPr>
            <a:r>
              <a:rPr lang="en-US" sz="1150" dirty="0">
                <a:solidFill>
                  <a:srgbClr val="CACACA"/>
                </a:solidFill>
                <a:latin typeface="Arial"/>
                <a:cs typeface="Arial"/>
              </a:rPr>
              <a:t>(Provide</a:t>
            </a:r>
            <a:r>
              <a:rPr lang="en-US" sz="1150" spc="-10" dirty="0">
                <a:solidFill>
                  <a:srgbClr val="CACACA"/>
                </a:solidFill>
                <a:latin typeface="Arial"/>
                <a:cs typeface="Arial"/>
              </a:rPr>
              <a:t> </a:t>
            </a:r>
            <a:r>
              <a:rPr lang="en-US" sz="1150" dirty="0">
                <a:solidFill>
                  <a:srgbClr val="CACACA"/>
                </a:solidFill>
                <a:latin typeface="Arial"/>
                <a:cs typeface="Arial"/>
              </a:rPr>
              <a:t>a</a:t>
            </a:r>
            <a:r>
              <a:rPr lang="en-US" sz="1150" spc="-5" dirty="0">
                <a:solidFill>
                  <a:srgbClr val="CACACA"/>
                </a:solidFill>
                <a:latin typeface="Arial"/>
                <a:cs typeface="Arial"/>
              </a:rPr>
              <a:t> </a:t>
            </a:r>
            <a:r>
              <a:rPr lang="en-US" sz="1150" dirty="0">
                <a:solidFill>
                  <a:srgbClr val="CACACA"/>
                </a:solidFill>
                <a:latin typeface="Arial"/>
                <a:cs typeface="Arial"/>
              </a:rPr>
              <a:t>brief</a:t>
            </a:r>
            <a:r>
              <a:rPr lang="en-US" sz="1150" spc="-10" dirty="0">
                <a:solidFill>
                  <a:srgbClr val="CACACA"/>
                </a:solidFill>
                <a:latin typeface="Arial"/>
                <a:cs typeface="Arial"/>
              </a:rPr>
              <a:t> </a:t>
            </a:r>
            <a:r>
              <a:rPr lang="en-US" sz="1150" dirty="0">
                <a:solidFill>
                  <a:srgbClr val="CACACA"/>
                </a:solidFill>
                <a:latin typeface="Arial"/>
                <a:cs typeface="Arial"/>
              </a:rPr>
              <a:t>statement</a:t>
            </a:r>
            <a:r>
              <a:rPr lang="en-US" sz="1150" spc="315" dirty="0">
                <a:solidFill>
                  <a:srgbClr val="CACACA"/>
                </a:solidFill>
                <a:latin typeface="Arial"/>
                <a:cs typeface="Arial"/>
              </a:rPr>
              <a:t> </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a:solidFill>
                  <a:srgbClr val="CACACA"/>
                </a:solidFill>
                <a:latin typeface="Arial"/>
                <a:cs typeface="Arial"/>
              </a:rPr>
              <a:t>250</a:t>
            </a:r>
            <a:r>
              <a:rPr lang="en-US" sz="1150" spc="-5" dirty="0">
                <a:solidFill>
                  <a:srgbClr val="CACACA"/>
                </a:solidFill>
                <a:latin typeface="Arial"/>
                <a:cs typeface="Arial"/>
              </a:rPr>
              <a:t> </a:t>
            </a:r>
            <a:r>
              <a:rPr lang="en-US" sz="1150" dirty="0">
                <a:solidFill>
                  <a:srgbClr val="CACACA"/>
                </a:solidFill>
                <a:latin typeface="Arial"/>
                <a:cs typeface="Arial"/>
              </a:rPr>
              <a:t>words</a:t>
            </a:r>
            <a:r>
              <a:rPr lang="en-US" sz="1150" spc="-10" dirty="0">
                <a:solidFill>
                  <a:srgbClr val="CACACA"/>
                </a:solidFill>
                <a:latin typeface="Arial"/>
                <a:cs typeface="Arial"/>
              </a:rPr>
              <a:t> </a:t>
            </a:r>
            <a:r>
              <a:rPr lang="en-US" sz="1150" dirty="0">
                <a:solidFill>
                  <a:srgbClr val="CACACA"/>
                </a:solidFill>
                <a:latin typeface="Arial"/>
                <a:cs typeface="Arial"/>
              </a:rPr>
              <a:t>max</a:t>
            </a:r>
            <a:r>
              <a:rPr lang="en-US" sz="1150" spc="-5" dirty="0">
                <a:solidFill>
                  <a:srgbClr val="CACACA"/>
                </a:solidFill>
                <a:latin typeface="Arial"/>
                <a:cs typeface="Arial"/>
              </a:rPr>
              <a:t> </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a:solidFill>
                  <a:srgbClr val="CACACA"/>
                </a:solidFill>
                <a:latin typeface="Arial"/>
                <a:cs typeface="Arial"/>
              </a:rPr>
              <a:t>of</a:t>
            </a:r>
            <a:r>
              <a:rPr lang="en-US" sz="1150" spc="-10" dirty="0">
                <a:solidFill>
                  <a:srgbClr val="CACACA"/>
                </a:solidFill>
                <a:latin typeface="Arial"/>
                <a:cs typeface="Arial"/>
              </a:rPr>
              <a:t> </a:t>
            </a:r>
            <a:r>
              <a:rPr lang="en-US" sz="1150" dirty="0">
                <a:solidFill>
                  <a:srgbClr val="CACACA"/>
                </a:solidFill>
                <a:latin typeface="Arial"/>
                <a:cs typeface="Arial"/>
              </a:rPr>
              <a:t>the</a:t>
            </a:r>
            <a:r>
              <a:rPr lang="en-US" sz="1150" spc="-5" dirty="0">
                <a:solidFill>
                  <a:srgbClr val="CACACA"/>
                </a:solidFill>
                <a:latin typeface="Arial"/>
                <a:cs typeface="Arial"/>
              </a:rPr>
              <a:t> </a:t>
            </a:r>
            <a:r>
              <a:rPr lang="en-US" sz="1150" dirty="0">
                <a:solidFill>
                  <a:srgbClr val="CACACA"/>
                </a:solidFill>
                <a:latin typeface="Arial"/>
                <a:cs typeface="Arial"/>
              </a:rPr>
              <a:t>project,</a:t>
            </a:r>
            <a:r>
              <a:rPr lang="en-US" sz="1150" spc="-5" dirty="0">
                <a:solidFill>
                  <a:srgbClr val="CACACA"/>
                </a:solidFill>
                <a:latin typeface="Arial"/>
                <a:cs typeface="Arial"/>
              </a:rPr>
              <a:t> </a:t>
            </a:r>
            <a:r>
              <a:rPr lang="en-US" sz="1150" dirty="0">
                <a:solidFill>
                  <a:srgbClr val="CACACA"/>
                </a:solidFill>
                <a:latin typeface="Arial"/>
                <a:cs typeface="Arial"/>
              </a:rPr>
              <a:t>program,</a:t>
            </a:r>
            <a:r>
              <a:rPr lang="en-US" sz="1150" spc="-10" dirty="0">
                <a:solidFill>
                  <a:srgbClr val="CACACA"/>
                </a:solidFill>
                <a:latin typeface="Arial"/>
                <a:cs typeface="Arial"/>
              </a:rPr>
              <a:t> </a:t>
            </a:r>
            <a:r>
              <a:rPr lang="en-US" sz="1150" dirty="0">
                <a:solidFill>
                  <a:srgbClr val="CACACA"/>
                </a:solidFill>
                <a:latin typeface="Arial"/>
                <a:cs typeface="Arial"/>
              </a:rPr>
              <a:t>and</a:t>
            </a:r>
            <a:r>
              <a:rPr lang="en-US" sz="1150" spc="-5" dirty="0">
                <a:solidFill>
                  <a:srgbClr val="CACACA"/>
                </a:solidFill>
                <a:latin typeface="Arial"/>
                <a:cs typeface="Arial"/>
              </a:rPr>
              <a:t> </a:t>
            </a:r>
            <a:r>
              <a:rPr lang="en-US" sz="1150" dirty="0">
                <a:solidFill>
                  <a:srgbClr val="CACACA"/>
                </a:solidFill>
                <a:latin typeface="Arial"/>
                <a:cs typeface="Arial"/>
              </a:rPr>
              <a:t>any</a:t>
            </a:r>
            <a:r>
              <a:rPr lang="en-US" sz="1150" spc="-10" dirty="0">
                <a:solidFill>
                  <a:srgbClr val="CACACA"/>
                </a:solidFill>
                <a:latin typeface="Arial"/>
                <a:cs typeface="Arial"/>
              </a:rPr>
              <a:t> </a:t>
            </a:r>
            <a:r>
              <a:rPr lang="en-US" sz="1150" dirty="0">
                <a:solidFill>
                  <a:srgbClr val="CACACA"/>
                </a:solidFill>
                <a:latin typeface="Arial"/>
                <a:cs typeface="Arial"/>
              </a:rPr>
              <a:t>additional</a:t>
            </a:r>
            <a:r>
              <a:rPr lang="en-US" sz="1150" spc="-5" dirty="0">
                <a:solidFill>
                  <a:srgbClr val="CACACA"/>
                </a:solidFill>
                <a:latin typeface="Arial"/>
                <a:cs typeface="Arial"/>
              </a:rPr>
              <a:t> </a:t>
            </a:r>
            <a:r>
              <a:rPr lang="en-US" sz="1150" spc="-10" dirty="0">
                <a:solidFill>
                  <a:srgbClr val="CACACA"/>
                </a:solidFill>
                <a:latin typeface="Arial"/>
                <a:cs typeface="Arial"/>
              </a:rPr>
              <a:t>information </a:t>
            </a:r>
            <a:r>
              <a:rPr lang="en-US" sz="1150" dirty="0">
                <a:solidFill>
                  <a:srgbClr val="CACACA"/>
                </a:solidFill>
                <a:latin typeface="Arial"/>
                <a:cs typeface="Arial"/>
              </a:rPr>
              <a:t>on</a:t>
            </a:r>
            <a:r>
              <a:rPr lang="en-US" sz="1150" spc="-15" dirty="0">
                <a:solidFill>
                  <a:srgbClr val="CACACA"/>
                </a:solidFill>
                <a:latin typeface="Arial"/>
                <a:cs typeface="Arial"/>
              </a:rPr>
              <a:t> </a:t>
            </a:r>
            <a:r>
              <a:rPr lang="en-US" sz="1150" dirty="0">
                <a:solidFill>
                  <a:srgbClr val="CACACA"/>
                </a:solidFill>
                <a:latin typeface="Arial"/>
                <a:cs typeface="Arial"/>
              </a:rPr>
              <a:t>special</a:t>
            </a:r>
            <a:r>
              <a:rPr lang="en-US" sz="1150" spc="-10" dirty="0">
                <a:solidFill>
                  <a:srgbClr val="CACACA"/>
                </a:solidFill>
                <a:latin typeface="Arial"/>
                <a:cs typeface="Arial"/>
              </a:rPr>
              <a:t> </a:t>
            </a:r>
            <a:r>
              <a:rPr lang="en-US" sz="1150" dirty="0">
                <a:solidFill>
                  <a:srgbClr val="CACACA"/>
                </a:solidFill>
                <a:latin typeface="Arial"/>
                <a:cs typeface="Arial"/>
              </a:rPr>
              <a:t>site</a:t>
            </a:r>
            <a:r>
              <a:rPr lang="en-US" sz="1150" spc="-10" dirty="0">
                <a:solidFill>
                  <a:srgbClr val="CACACA"/>
                </a:solidFill>
                <a:latin typeface="Arial"/>
                <a:cs typeface="Arial"/>
              </a:rPr>
              <a:t> </a:t>
            </a:r>
            <a:r>
              <a:rPr lang="en-US" sz="1150" dirty="0">
                <a:solidFill>
                  <a:srgbClr val="CACACA"/>
                </a:solidFill>
                <a:latin typeface="Arial"/>
                <a:cs typeface="Arial"/>
              </a:rPr>
              <a:t>problems,</a:t>
            </a:r>
            <a:r>
              <a:rPr lang="en-US" sz="1150" spc="-15" dirty="0">
                <a:solidFill>
                  <a:srgbClr val="CACACA"/>
                </a:solidFill>
                <a:latin typeface="Arial"/>
                <a:cs typeface="Arial"/>
              </a:rPr>
              <a:t> </a:t>
            </a:r>
            <a:r>
              <a:rPr lang="en-US" sz="1150" dirty="0">
                <a:solidFill>
                  <a:srgbClr val="CACACA"/>
                </a:solidFill>
                <a:latin typeface="Arial"/>
                <a:cs typeface="Arial"/>
              </a:rPr>
              <a:t>design</a:t>
            </a:r>
            <a:r>
              <a:rPr lang="en-US" sz="1150" spc="-10" dirty="0">
                <a:solidFill>
                  <a:srgbClr val="CACACA"/>
                </a:solidFill>
                <a:latin typeface="Arial"/>
                <a:cs typeface="Arial"/>
              </a:rPr>
              <a:t> </a:t>
            </a:r>
            <a:r>
              <a:rPr lang="en-US" sz="1150" dirty="0">
                <a:solidFill>
                  <a:srgbClr val="CACACA"/>
                </a:solidFill>
                <a:latin typeface="Arial"/>
                <a:cs typeface="Arial"/>
              </a:rPr>
              <a:t>or</a:t>
            </a:r>
            <a:r>
              <a:rPr lang="en-US" sz="1150" spc="-10" dirty="0">
                <a:solidFill>
                  <a:srgbClr val="CACACA"/>
                </a:solidFill>
                <a:latin typeface="Arial"/>
                <a:cs typeface="Arial"/>
              </a:rPr>
              <a:t> </a:t>
            </a:r>
            <a:r>
              <a:rPr lang="en-US" sz="1150" dirty="0">
                <a:solidFill>
                  <a:srgbClr val="CACACA"/>
                </a:solidFill>
                <a:latin typeface="Arial"/>
                <a:cs typeface="Arial"/>
              </a:rPr>
              <a:t>owner’s</a:t>
            </a:r>
            <a:r>
              <a:rPr lang="en-US" sz="1150" spc="-15" dirty="0">
                <a:solidFill>
                  <a:srgbClr val="CACACA"/>
                </a:solidFill>
                <a:latin typeface="Arial"/>
                <a:cs typeface="Arial"/>
              </a:rPr>
              <a:t> </a:t>
            </a:r>
            <a:r>
              <a:rPr lang="en-US" sz="1150" dirty="0">
                <a:solidFill>
                  <a:srgbClr val="CACACA"/>
                </a:solidFill>
                <a:latin typeface="Arial"/>
                <a:cs typeface="Arial"/>
              </a:rPr>
              <a:t>requirements,</a:t>
            </a:r>
            <a:r>
              <a:rPr lang="en-US" sz="1150" spc="-10" dirty="0">
                <a:solidFill>
                  <a:srgbClr val="CACACA"/>
                </a:solidFill>
                <a:latin typeface="Arial"/>
                <a:cs typeface="Arial"/>
              </a:rPr>
              <a:t> </a:t>
            </a:r>
            <a:r>
              <a:rPr lang="en-US" sz="1150" dirty="0">
                <a:solidFill>
                  <a:srgbClr val="CACACA"/>
                </a:solidFill>
                <a:latin typeface="Arial"/>
                <a:cs typeface="Arial"/>
              </a:rPr>
              <a:t>pertinent</a:t>
            </a:r>
            <a:r>
              <a:rPr lang="en-US" sz="1150" spc="-10" dirty="0">
                <a:solidFill>
                  <a:srgbClr val="CACACA"/>
                </a:solidFill>
                <a:latin typeface="Arial"/>
                <a:cs typeface="Arial"/>
              </a:rPr>
              <a:t> </a:t>
            </a:r>
            <a:r>
              <a:rPr lang="en-US" sz="1150" dirty="0">
                <a:solidFill>
                  <a:srgbClr val="CACACA"/>
                </a:solidFill>
                <a:latin typeface="Arial"/>
                <a:cs typeface="Arial"/>
              </a:rPr>
              <a:t>technical</a:t>
            </a:r>
            <a:r>
              <a:rPr lang="en-US" sz="1150" spc="-15" dirty="0">
                <a:solidFill>
                  <a:srgbClr val="CACACA"/>
                </a:solidFill>
                <a:latin typeface="Arial"/>
                <a:cs typeface="Arial"/>
              </a:rPr>
              <a:t> </a:t>
            </a:r>
            <a:r>
              <a:rPr lang="en-US" sz="1150" dirty="0">
                <a:solidFill>
                  <a:srgbClr val="CACACA"/>
                </a:solidFill>
                <a:latin typeface="Arial"/>
                <a:cs typeface="Arial"/>
              </a:rPr>
              <a:t>information</a:t>
            </a:r>
            <a:r>
              <a:rPr lang="en-US" sz="1150" spc="-10" dirty="0">
                <a:solidFill>
                  <a:srgbClr val="CACACA"/>
                </a:solidFill>
                <a:latin typeface="Arial"/>
                <a:cs typeface="Arial"/>
              </a:rPr>
              <a:t> </a:t>
            </a:r>
            <a:r>
              <a:rPr lang="en-US" sz="1150" dirty="0">
                <a:solidFill>
                  <a:srgbClr val="CACACA"/>
                </a:solidFill>
                <a:latin typeface="Arial"/>
                <a:cs typeface="Arial"/>
              </a:rPr>
              <a:t>or</a:t>
            </a:r>
            <a:r>
              <a:rPr lang="en-US" sz="1150" spc="-10" dirty="0">
                <a:solidFill>
                  <a:srgbClr val="CACACA"/>
                </a:solidFill>
                <a:latin typeface="Arial"/>
                <a:cs typeface="Arial"/>
              </a:rPr>
              <a:t> design constraints.)</a:t>
            </a:r>
          </a:p>
          <a:p>
            <a:pPr marL="12700" marR="5080">
              <a:lnSpc>
                <a:spcPct val="100000"/>
              </a:lnSpc>
              <a:spcBef>
                <a:spcPts val="355"/>
              </a:spcBef>
            </a:pPr>
            <a:endParaRPr lang="en-US" sz="1150" spc="-10" dirty="0">
              <a:solidFill>
                <a:srgbClr val="CACACA"/>
              </a:solidFill>
              <a:latin typeface="Arial"/>
              <a:cs typeface="Arial"/>
            </a:endParaRPr>
          </a:p>
          <a:p>
            <a:pPr marL="12700" marR="5080">
              <a:lnSpc>
                <a:spcPct val="100000"/>
              </a:lnSpc>
              <a:spcBef>
                <a:spcPts val="105"/>
              </a:spcBef>
            </a:pPr>
            <a:r>
              <a:rPr lang="en-US" sz="1150" dirty="0">
                <a:solidFill>
                  <a:srgbClr val="CACACA"/>
                </a:solidFill>
                <a:latin typeface="Arial"/>
                <a:cs typeface="Arial"/>
              </a:rPr>
              <a:t>Et</a:t>
            </a:r>
            <a:r>
              <a:rPr lang="en-US" sz="1150" spc="-10" dirty="0">
                <a:solidFill>
                  <a:srgbClr val="CACACA"/>
                </a:solidFill>
                <a:latin typeface="Arial"/>
                <a:cs typeface="Arial"/>
              </a:rPr>
              <a:t> </a:t>
            </a:r>
            <a:r>
              <a:rPr lang="en-US" sz="1150" dirty="0">
                <a:solidFill>
                  <a:srgbClr val="CACACA"/>
                </a:solidFill>
                <a:latin typeface="Arial"/>
                <a:cs typeface="Arial"/>
              </a:rPr>
              <a:t>que</a:t>
            </a:r>
            <a:r>
              <a:rPr lang="en-US" sz="1150" spc="-10" dirty="0">
                <a:solidFill>
                  <a:srgbClr val="CACACA"/>
                </a:solidFill>
                <a:latin typeface="Arial"/>
                <a:cs typeface="Arial"/>
              </a:rPr>
              <a:t> </a:t>
            </a:r>
            <a:r>
              <a:rPr lang="en-US" sz="1150" dirty="0" err="1">
                <a:solidFill>
                  <a:srgbClr val="CACACA"/>
                </a:solidFill>
                <a:latin typeface="Arial"/>
                <a:cs typeface="Arial"/>
              </a:rPr>
              <a:t>nos</a:t>
            </a:r>
            <a:r>
              <a:rPr lang="en-US" sz="1150" spc="-10" dirty="0">
                <a:solidFill>
                  <a:srgbClr val="CACACA"/>
                </a:solidFill>
                <a:latin typeface="Arial"/>
                <a:cs typeface="Arial"/>
              </a:rPr>
              <a:t> </a:t>
            </a:r>
            <a:r>
              <a:rPr lang="en-US" sz="1150" dirty="0">
                <a:solidFill>
                  <a:srgbClr val="CACACA"/>
                </a:solidFill>
                <a:latin typeface="Arial"/>
                <a:cs typeface="Arial"/>
              </a:rPr>
              <a:t>explant</a:t>
            </a:r>
            <a:r>
              <a:rPr lang="en-US" sz="1150" spc="-10" dirty="0">
                <a:solidFill>
                  <a:srgbClr val="CACACA"/>
                </a:solidFill>
                <a:latin typeface="Arial"/>
                <a:cs typeface="Arial"/>
              </a:rPr>
              <a:t> </a:t>
            </a:r>
            <a:r>
              <a:rPr lang="en-US" sz="1150" dirty="0" err="1">
                <a:solidFill>
                  <a:srgbClr val="CACACA"/>
                </a:solidFill>
                <a:latin typeface="Arial"/>
                <a:cs typeface="Arial"/>
              </a:rPr>
              <a:t>hariorae</a:t>
            </a:r>
            <a:r>
              <a:rPr lang="en-US" sz="1150" spc="-10" dirty="0">
                <a:solidFill>
                  <a:srgbClr val="CACACA"/>
                </a:solidFill>
                <a:latin typeface="Arial"/>
                <a:cs typeface="Arial"/>
              </a:rPr>
              <a:t> </a:t>
            </a:r>
            <a:r>
              <a:rPr lang="en-US" sz="1150" dirty="0" err="1">
                <a:solidFill>
                  <a:srgbClr val="CACACA"/>
                </a:solidFill>
                <a:latin typeface="Arial"/>
                <a:cs typeface="Arial"/>
              </a:rPr>
              <a:t>perum</a:t>
            </a:r>
            <a:r>
              <a:rPr lang="en-US" sz="1150" spc="-10" dirty="0">
                <a:solidFill>
                  <a:srgbClr val="CACACA"/>
                </a:solidFill>
                <a:latin typeface="Arial"/>
                <a:cs typeface="Arial"/>
              </a:rPr>
              <a:t> </a:t>
            </a:r>
            <a:r>
              <a:rPr lang="en-US" sz="1150" dirty="0" err="1">
                <a:solidFill>
                  <a:srgbClr val="CACACA"/>
                </a:solidFill>
                <a:latin typeface="Arial"/>
                <a:cs typeface="Arial"/>
              </a:rPr>
              <a:t>venderrovit</a:t>
            </a:r>
            <a:r>
              <a:rPr lang="en-US" sz="1150" spc="-5" dirty="0">
                <a:solidFill>
                  <a:srgbClr val="CACACA"/>
                </a:solidFill>
                <a:latin typeface="Arial"/>
                <a:cs typeface="Arial"/>
              </a:rPr>
              <a:t> </a:t>
            </a:r>
            <a:r>
              <a:rPr lang="en-US" sz="1150" dirty="0" err="1">
                <a:solidFill>
                  <a:srgbClr val="CACACA"/>
                </a:solidFill>
                <a:latin typeface="Arial"/>
                <a:cs typeface="Arial"/>
              </a:rPr>
              <a:t>pero</a:t>
            </a:r>
            <a:r>
              <a:rPr lang="en-US" sz="1150" spc="-10" dirty="0">
                <a:solidFill>
                  <a:srgbClr val="CACACA"/>
                </a:solidFill>
                <a:latin typeface="Arial"/>
                <a:cs typeface="Arial"/>
              </a:rPr>
              <a:t> </a:t>
            </a:r>
            <a:r>
              <a:rPr lang="en-US" sz="1150" dirty="0" err="1">
                <a:solidFill>
                  <a:srgbClr val="CACACA"/>
                </a:solidFill>
                <a:latin typeface="Arial"/>
                <a:cs typeface="Arial"/>
              </a:rPr>
              <a:t>maximodio</a:t>
            </a:r>
            <a:r>
              <a:rPr lang="en-US" sz="1150" spc="-10" dirty="0">
                <a:solidFill>
                  <a:srgbClr val="CACACA"/>
                </a:solidFill>
                <a:latin typeface="Arial"/>
                <a:cs typeface="Arial"/>
              </a:rPr>
              <a:t> </a:t>
            </a:r>
            <a:r>
              <a:rPr lang="en-US" sz="1150" dirty="0" err="1">
                <a:solidFill>
                  <a:srgbClr val="CACACA"/>
                </a:solidFill>
                <a:latin typeface="Arial"/>
                <a:cs typeface="Arial"/>
              </a:rPr>
              <a:t>etus</a:t>
            </a:r>
            <a:r>
              <a:rPr lang="en-US" sz="1150" spc="-10" dirty="0">
                <a:solidFill>
                  <a:srgbClr val="CACACA"/>
                </a:solidFill>
                <a:latin typeface="Arial"/>
                <a:cs typeface="Arial"/>
              </a:rPr>
              <a:t> </a:t>
            </a:r>
            <a:r>
              <a:rPr lang="en-US" sz="1150" dirty="0" err="1">
                <a:solidFill>
                  <a:srgbClr val="CACACA"/>
                </a:solidFill>
                <a:latin typeface="Arial"/>
                <a:cs typeface="Arial"/>
              </a:rPr>
              <a:t>eiunt</a:t>
            </a:r>
            <a:r>
              <a:rPr lang="en-US" sz="1150" spc="-10" dirty="0">
                <a:solidFill>
                  <a:srgbClr val="CACACA"/>
                </a:solidFill>
                <a:latin typeface="Arial"/>
                <a:cs typeface="Arial"/>
              </a:rPr>
              <a:t> </a:t>
            </a:r>
            <a:r>
              <a:rPr lang="en-US" sz="1150" dirty="0" err="1">
                <a:solidFill>
                  <a:srgbClr val="CACACA"/>
                </a:solidFill>
                <a:latin typeface="Arial"/>
                <a:cs typeface="Arial"/>
              </a:rPr>
              <a:t>quas</a:t>
            </a:r>
            <a:r>
              <a:rPr lang="en-US" sz="1150" spc="-10" dirty="0">
                <a:solidFill>
                  <a:srgbClr val="CACACA"/>
                </a:solidFill>
                <a:latin typeface="Arial"/>
                <a:cs typeface="Arial"/>
              </a:rPr>
              <a:t> </a:t>
            </a:r>
            <a:r>
              <a:rPr lang="en-US" sz="1150" dirty="0" err="1">
                <a:solidFill>
                  <a:srgbClr val="CACACA"/>
                </a:solidFill>
                <a:latin typeface="Arial"/>
                <a:cs typeface="Arial"/>
              </a:rPr>
              <a:t>aspiduc</a:t>
            </a:r>
            <a:r>
              <a:rPr lang="en-US" sz="1150" spc="-10" dirty="0">
                <a:solidFill>
                  <a:srgbClr val="CACACA"/>
                </a:solidFill>
                <a:latin typeface="Arial"/>
                <a:cs typeface="Arial"/>
              </a:rPr>
              <a:t> </a:t>
            </a:r>
            <a:r>
              <a:rPr lang="en-US" sz="1150" dirty="0" err="1">
                <a:solidFill>
                  <a:srgbClr val="CACACA"/>
                </a:solidFill>
                <a:latin typeface="Arial"/>
                <a:cs typeface="Arial"/>
              </a:rPr>
              <a:t>iderati</a:t>
            </a:r>
            <a:r>
              <a:rPr lang="en-US" sz="1150" spc="-5" dirty="0">
                <a:solidFill>
                  <a:srgbClr val="CACACA"/>
                </a:solidFill>
                <a:latin typeface="Arial"/>
                <a:cs typeface="Arial"/>
              </a:rPr>
              <a:t> </a:t>
            </a:r>
            <a:r>
              <a:rPr lang="en-US" sz="1150" spc="-10" dirty="0" err="1">
                <a:solidFill>
                  <a:srgbClr val="CACACA"/>
                </a:solidFill>
                <a:latin typeface="Arial"/>
                <a:cs typeface="Arial"/>
              </a:rPr>
              <a:t>atempor</a:t>
            </a:r>
            <a:r>
              <a:rPr lang="en-US" sz="1150" spc="-10" dirty="0">
                <a:solidFill>
                  <a:srgbClr val="CACACA"/>
                </a:solidFill>
                <a:latin typeface="Arial"/>
                <a:cs typeface="Arial"/>
              </a:rPr>
              <a:t> </a:t>
            </a:r>
            <a:r>
              <a:rPr lang="en-US" sz="1150" dirty="0" err="1">
                <a:solidFill>
                  <a:srgbClr val="CACACA"/>
                </a:solidFill>
                <a:latin typeface="Arial"/>
                <a:cs typeface="Arial"/>
              </a:rPr>
              <a:t>poreptas</a:t>
            </a:r>
            <a:r>
              <a:rPr lang="en-US" sz="1150" spc="-5" dirty="0">
                <a:solidFill>
                  <a:srgbClr val="CACACA"/>
                </a:solidFill>
                <a:latin typeface="Arial"/>
                <a:cs typeface="Arial"/>
              </a:rPr>
              <a:t> </a:t>
            </a:r>
            <a:r>
              <a:rPr lang="en-US" sz="1150" dirty="0" err="1">
                <a:solidFill>
                  <a:srgbClr val="CACACA"/>
                </a:solidFill>
                <a:latin typeface="Arial"/>
                <a:cs typeface="Arial"/>
              </a:rPr>
              <a:t>necusda</a:t>
            </a:r>
            <a:r>
              <a:rPr lang="en-US" sz="1150" spc="-5" dirty="0">
                <a:solidFill>
                  <a:srgbClr val="CACACA"/>
                </a:solidFill>
                <a:latin typeface="Arial"/>
                <a:cs typeface="Arial"/>
              </a:rPr>
              <a:t> </a:t>
            </a:r>
            <a:r>
              <a:rPr lang="en-US" sz="1150" dirty="0">
                <a:solidFill>
                  <a:srgbClr val="CACACA"/>
                </a:solidFill>
                <a:latin typeface="Arial"/>
                <a:cs typeface="Arial"/>
              </a:rPr>
              <a:t>vit</a:t>
            </a:r>
            <a:r>
              <a:rPr lang="en-US" sz="1150" spc="-5" dirty="0">
                <a:solidFill>
                  <a:srgbClr val="CACACA"/>
                </a:solidFill>
                <a:latin typeface="Arial"/>
                <a:cs typeface="Arial"/>
              </a:rPr>
              <a:t> </a:t>
            </a:r>
            <a:r>
              <a:rPr lang="en-US" sz="1150" dirty="0" err="1">
                <a:solidFill>
                  <a:srgbClr val="CACACA"/>
                </a:solidFill>
                <a:latin typeface="Arial"/>
                <a:cs typeface="Arial"/>
              </a:rPr>
              <a:t>aperum</a:t>
            </a:r>
            <a:r>
              <a:rPr lang="en-US" sz="1150" spc="-5" dirty="0">
                <a:solidFill>
                  <a:srgbClr val="CACACA"/>
                </a:solidFill>
                <a:latin typeface="Arial"/>
                <a:cs typeface="Arial"/>
              </a:rPr>
              <a:t> </a:t>
            </a:r>
            <a:r>
              <a:rPr lang="en-US" sz="1150" dirty="0" err="1">
                <a:solidFill>
                  <a:srgbClr val="CACACA"/>
                </a:solidFill>
                <a:latin typeface="Arial"/>
                <a:cs typeface="Arial"/>
              </a:rPr>
              <a:t>fuga</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a:solidFill>
                  <a:srgbClr val="CACACA"/>
                </a:solidFill>
                <a:latin typeface="Arial"/>
                <a:cs typeface="Arial"/>
              </a:rPr>
              <a:t>Ovid</a:t>
            </a:r>
            <a:r>
              <a:rPr lang="en-US" sz="1150" spc="-5" dirty="0">
                <a:solidFill>
                  <a:srgbClr val="CACACA"/>
                </a:solidFill>
                <a:latin typeface="Arial"/>
                <a:cs typeface="Arial"/>
              </a:rPr>
              <a:t> </a:t>
            </a:r>
            <a:r>
              <a:rPr lang="en-US" sz="1150" dirty="0" err="1">
                <a:solidFill>
                  <a:srgbClr val="CACACA"/>
                </a:solidFill>
                <a:latin typeface="Arial"/>
                <a:cs typeface="Arial"/>
              </a:rPr>
              <a:t>ut</a:t>
            </a:r>
            <a:r>
              <a:rPr lang="en-US" sz="1150" spc="-5" dirty="0">
                <a:solidFill>
                  <a:srgbClr val="CACACA"/>
                </a:solidFill>
                <a:latin typeface="Arial"/>
                <a:cs typeface="Arial"/>
              </a:rPr>
              <a:t> </a:t>
            </a:r>
            <a:r>
              <a:rPr lang="en-US" sz="1150" dirty="0">
                <a:solidFill>
                  <a:srgbClr val="CACACA"/>
                </a:solidFill>
                <a:latin typeface="Arial"/>
                <a:cs typeface="Arial"/>
              </a:rPr>
              <a:t>int</a:t>
            </a:r>
            <a:r>
              <a:rPr lang="en-US" sz="1150" spc="-5" dirty="0">
                <a:solidFill>
                  <a:srgbClr val="CACACA"/>
                </a:solidFill>
                <a:latin typeface="Arial"/>
                <a:cs typeface="Arial"/>
              </a:rPr>
              <a:t> </a:t>
            </a:r>
            <a:r>
              <a:rPr lang="en-US" sz="1150" dirty="0">
                <a:solidFill>
                  <a:srgbClr val="CACACA"/>
                </a:solidFill>
                <a:latin typeface="Arial"/>
                <a:cs typeface="Arial"/>
              </a:rPr>
              <a:t>arum</a:t>
            </a:r>
            <a:r>
              <a:rPr lang="en-US" sz="1150" spc="-5" dirty="0">
                <a:solidFill>
                  <a:srgbClr val="CACACA"/>
                </a:solidFill>
                <a:latin typeface="Arial"/>
                <a:cs typeface="Arial"/>
              </a:rPr>
              <a:t> </a:t>
            </a:r>
            <a:r>
              <a:rPr lang="en-US" sz="1150" dirty="0">
                <a:solidFill>
                  <a:srgbClr val="CACACA"/>
                </a:solidFill>
                <a:latin typeface="Arial"/>
                <a:cs typeface="Arial"/>
              </a:rPr>
              <a:t>aspis</a:t>
            </a:r>
            <a:r>
              <a:rPr lang="en-US" sz="1150" spc="-5" dirty="0">
                <a:solidFill>
                  <a:srgbClr val="CACACA"/>
                </a:solidFill>
                <a:latin typeface="Arial"/>
                <a:cs typeface="Arial"/>
              </a:rPr>
              <a:t> </a:t>
            </a:r>
            <a:r>
              <a:rPr lang="en-US" sz="1150" dirty="0">
                <a:solidFill>
                  <a:srgbClr val="CACACA"/>
                </a:solidFill>
                <a:latin typeface="Arial"/>
                <a:cs typeface="Arial"/>
              </a:rPr>
              <a:t>re,</a:t>
            </a:r>
            <a:r>
              <a:rPr lang="en-US" sz="1150" spc="-5" dirty="0">
                <a:solidFill>
                  <a:srgbClr val="CACACA"/>
                </a:solidFill>
                <a:latin typeface="Arial"/>
                <a:cs typeface="Arial"/>
              </a:rPr>
              <a:t> </a:t>
            </a:r>
            <a:r>
              <a:rPr lang="en-US" sz="1150" dirty="0">
                <a:solidFill>
                  <a:srgbClr val="CACACA"/>
                </a:solidFill>
                <a:latin typeface="Arial"/>
                <a:cs typeface="Arial"/>
              </a:rPr>
              <a:t>od </a:t>
            </a:r>
            <a:r>
              <a:rPr lang="en-US" sz="1150" dirty="0" err="1">
                <a:solidFill>
                  <a:srgbClr val="CACACA"/>
                </a:solidFill>
                <a:latin typeface="Arial"/>
                <a:cs typeface="Arial"/>
              </a:rPr>
              <a:t>enimusdae</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a:solidFill>
                  <a:srgbClr val="CACACA"/>
                </a:solidFill>
                <a:latin typeface="Arial"/>
                <a:cs typeface="Arial"/>
              </a:rPr>
              <a:t>Sa</a:t>
            </a:r>
            <a:r>
              <a:rPr lang="en-US" sz="1150" spc="-5" dirty="0">
                <a:solidFill>
                  <a:srgbClr val="CACACA"/>
                </a:solidFill>
                <a:latin typeface="Arial"/>
                <a:cs typeface="Arial"/>
              </a:rPr>
              <a:t> </a:t>
            </a:r>
            <a:r>
              <a:rPr lang="en-US" sz="1150" dirty="0">
                <a:solidFill>
                  <a:srgbClr val="CACACA"/>
                </a:solidFill>
                <a:latin typeface="Arial"/>
                <a:cs typeface="Arial"/>
              </a:rPr>
              <a:t>dolore,</a:t>
            </a:r>
            <a:r>
              <a:rPr lang="en-US" sz="1150" spc="-5" dirty="0">
                <a:solidFill>
                  <a:srgbClr val="CACACA"/>
                </a:solidFill>
                <a:latin typeface="Arial"/>
                <a:cs typeface="Arial"/>
              </a:rPr>
              <a:t> </a:t>
            </a:r>
            <a:r>
              <a:rPr lang="en-US" sz="1150" spc="-10" dirty="0" err="1">
                <a:solidFill>
                  <a:srgbClr val="CACACA"/>
                </a:solidFill>
                <a:latin typeface="Arial"/>
                <a:cs typeface="Arial"/>
              </a:rPr>
              <a:t>sequibus</a:t>
            </a:r>
            <a:r>
              <a:rPr lang="en-US" sz="1150" spc="-10" dirty="0">
                <a:solidFill>
                  <a:srgbClr val="CACACA"/>
                </a:solidFill>
                <a:latin typeface="Arial"/>
                <a:cs typeface="Arial"/>
              </a:rPr>
              <a:t> </a:t>
            </a:r>
            <a:r>
              <a:rPr lang="en-US" sz="1150" dirty="0" err="1">
                <a:solidFill>
                  <a:srgbClr val="CACACA"/>
                </a:solidFill>
                <a:latin typeface="Arial"/>
                <a:cs typeface="Arial"/>
              </a:rPr>
              <a:t>moluptatur</a:t>
            </a:r>
            <a:r>
              <a:rPr lang="en-US" sz="1150" dirty="0">
                <a:solidFill>
                  <a:srgbClr val="CACACA"/>
                </a:solidFill>
                <a:latin typeface="Arial"/>
                <a:cs typeface="Arial"/>
              </a:rPr>
              <a:t>?</a:t>
            </a:r>
            <a:r>
              <a:rPr lang="en-US" sz="1150" spc="-15" dirty="0">
                <a:solidFill>
                  <a:srgbClr val="CACACA"/>
                </a:solidFill>
                <a:latin typeface="Arial"/>
                <a:cs typeface="Arial"/>
              </a:rPr>
              <a:t> </a:t>
            </a:r>
            <a:r>
              <a:rPr lang="en-US" sz="1150" dirty="0" err="1">
                <a:solidFill>
                  <a:srgbClr val="CACACA"/>
                </a:solidFill>
                <a:latin typeface="Arial"/>
                <a:cs typeface="Arial"/>
              </a:rPr>
              <a:t>Quiae</a:t>
            </a:r>
            <a:r>
              <a:rPr lang="en-US" sz="1150" spc="-15" dirty="0">
                <a:solidFill>
                  <a:srgbClr val="CACACA"/>
                </a:solidFill>
                <a:latin typeface="Arial"/>
                <a:cs typeface="Arial"/>
              </a:rPr>
              <a:t> </a:t>
            </a:r>
            <a:r>
              <a:rPr lang="en-US" sz="1150" dirty="0">
                <a:solidFill>
                  <a:srgbClr val="CACACA"/>
                </a:solidFill>
                <a:latin typeface="Arial"/>
                <a:cs typeface="Arial"/>
              </a:rPr>
              <a:t>pa</a:t>
            </a:r>
            <a:r>
              <a:rPr lang="en-US" sz="1150" spc="-15" dirty="0">
                <a:solidFill>
                  <a:srgbClr val="CACACA"/>
                </a:solidFill>
                <a:latin typeface="Arial"/>
                <a:cs typeface="Arial"/>
              </a:rPr>
              <a:t> </a:t>
            </a:r>
            <a:r>
              <a:rPr lang="en-US" sz="1150" dirty="0" err="1">
                <a:solidFill>
                  <a:srgbClr val="CACACA"/>
                </a:solidFill>
                <a:latin typeface="Arial"/>
                <a:cs typeface="Arial"/>
              </a:rPr>
              <a:t>sumqui</a:t>
            </a:r>
            <a:r>
              <a:rPr lang="en-US" sz="1150" spc="-10" dirty="0">
                <a:solidFill>
                  <a:srgbClr val="CACACA"/>
                </a:solidFill>
                <a:latin typeface="Arial"/>
                <a:cs typeface="Arial"/>
              </a:rPr>
              <a:t> </a:t>
            </a:r>
            <a:r>
              <a:rPr lang="en-US" sz="1150" dirty="0" err="1">
                <a:solidFill>
                  <a:srgbClr val="CACACA"/>
                </a:solidFill>
                <a:latin typeface="Arial"/>
                <a:cs typeface="Arial"/>
              </a:rPr>
              <a:t>ulloria</a:t>
            </a:r>
            <a:r>
              <a:rPr lang="en-US" sz="1150" spc="-15" dirty="0">
                <a:solidFill>
                  <a:srgbClr val="CACACA"/>
                </a:solidFill>
                <a:latin typeface="Arial"/>
                <a:cs typeface="Arial"/>
              </a:rPr>
              <a:t> </a:t>
            </a:r>
            <a:r>
              <a:rPr lang="en-US" sz="1150" dirty="0" err="1">
                <a:solidFill>
                  <a:srgbClr val="CACACA"/>
                </a:solidFill>
                <a:latin typeface="Arial"/>
                <a:cs typeface="Arial"/>
              </a:rPr>
              <a:t>quature</a:t>
            </a:r>
            <a:r>
              <a:rPr lang="en-US" sz="1150" spc="-15" dirty="0">
                <a:solidFill>
                  <a:srgbClr val="CACACA"/>
                </a:solidFill>
                <a:latin typeface="Arial"/>
                <a:cs typeface="Arial"/>
              </a:rPr>
              <a:t> </a:t>
            </a:r>
            <a:r>
              <a:rPr lang="en-US" sz="1150" dirty="0" err="1">
                <a:solidFill>
                  <a:srgbClr val="CACACA"/>
                </a:solidFill>
                <a:latin typeface="Arial"/>
                <a:cs typeface="Arial"/>
              </a:rPr>
              <a:t>hendele</a:t>
            </a:r>
            <a:r>
              <a:rPr lang="en-US" sz="1150" spc="-10" dirty="0">
                <a:solidFill>
                  <a:srgbClr val="CACACA"/>
                </a:solidFill>
                <a:latin typeface="Arial"/>
                <a:cs typeface="Arial"/>
              </a:rPr>
              <a:t> </a:t>
            </a:r>
            <a:r>
              <a:rPr lang="en-US" sz="1150" dirty="0" err="1">
                <a:solidFill>
                  <a:srgbClr val="CACACA"/>
                </a:solidFill>
                <a:latin typeface="Arial"/>
                <a:cs typeface="Arial"/>
              </a:rPr>
              <a:t>ntempor</a:t>
            </a:r>
            <a:r>
              <a:rPr lang="en-US" sz="1150" spc="-15" dirty="0">
                <a:solidFill>
                  <a:srgbClr val="CACACA"/>
                </a:solidFill>
                <a:latin typeface="Arial"/>
                <a:cs typeface="Arial"/>
              </a:rPr>
              <a:t> </a:t>
            </a:r>
            <a:r>
              <a:rPr lang="en-US" sz="1150" dirty="0" err="1">
                <a:solidFill>
                  <a:srgbClr val="CACACA"/>
                </a:solidFill>
                <a:latin typeface="Arial"/>
                <a:cs typeface="Arial"/>
              </a:rPr>
              <a:t>eperum</a:t>
            </a:r>
            <a:r>
              <a:rPr lang="en-US" sz="1150" spc="-15" dirty="0">
                <a:solidFill>
                  <a:srgbClr val="CACACA"/>
                </a:solidFill>
                <a:latin typeface="Arial"/>
                <a:cs typeface="Arial"/>
              </a:rPr>
              <a:t> </a:t>
            </a:r>
            <a:r>
              <a:rPr lang="en-US" sz="1150" dirty="0">
                <a:solidFill>
                  <a:srgbClr val="CACACA"/>
                </a:solidFill>
                <a:latin typeface="Arial"/>
                <a:cs typeface="Arial"/>
              </a:rPr>
              <a:t>ex</a:t>
            </a:r>
            <a:r>
              <a:rPr lang="en-US" sz="1150" spc="-15" dirty="0">
                <a:solidFill>
                  <a:srgbClr val="CACACA"/>
                </a:solidFill>
                <a:latin typeface="Arial"/>
                <a:cs typeface="Arial"/>
              </a:rPr>
              <a:t> </a:t>
            </a:r>
            <a:r>
              <a:rPr lang="en-US" sz="1150" dirty="0">
                <a:solidFill>
                  <a:srgbClr val="CACACA"/>
                </a:solidFill>
                <a:latin typeface="Arial"/>
                <a:cs typeface="Arial"/>
              </a:rPr>
              <a:t>et</a:t>
            </a:r>
            <a:r>
              <a:rPr lang="en-US" sz="1150" spc="-10" dirty="0">
                <a:solidFill>
                  <a:srgbClr val="CACACA"/>
                </a:solidFill>
                <a:latin typeface="Arial"/>
                <a:cs typeface="Arial"/>
              </a:rPr>
              <a:t> </a:t>
            </a:r>
            <a:r>
              <a:rPr lang="en-US" sz="1150" dirty="0" err="1">
                <a:solidFill>
                  <a:srgbClr val="CACACA"/>
                </a:solidFill>
                <a:latin typeface="Arial"/>
                <a:cs typeface="Arial"/>
              </a:rPr>
              <a:t>aliqui</a:t>
            </a:r>
            <a:r>
              <a:rPr lang="en-US" sz="1150" spc="-15" dirty="0">
                <a:solidFill>
                  <a:srgbClr val="CACACA"/>
                </a:solidFill>
                <a:latin typeface="Arial"/>
                <a:cs typeface="Arial"/>
              </a:rPr>
              <a:t> </a:t>
            </a:r>
            <a:r>
              <a:rPr lang="en-US" sz="1150" dirty="0">
                <a:solidFill>
                  <a:srgbClr val="CACACA"/>
                </a:solidFill>
                <a:latin typeface="Arial"/>
                <a:cs typeface="Arial"/>
              </a:rPr>
              <a:t>re</a:t>
            </a:r>
            <a:r>
              <a:rPr lang="en-US" sz="1150" spc="-15" dirty="0">
                <a:solidFill>
                  <a:srgbClr val="CACACA"/>
                </a:solidFill>
                <a:latin typeface="Arial"/>
                <a:cs typeface="Arial"/>
              </a:rPr>
              <a:t> </a:t>
            </a:r>
            <a:r>
              <a:rPr lang="en-US" sz="1150" dirty="0">
                <a:solidFill>
                  <a:srgbClr val="CACACA"/>
                </a:solidFill>
                <a:latin typeface="Arial"/>
                <a:cs typeface="Arial"/>
              </a:rPr>
              <a:t>sed</a:t>
            </a:r>
            <a:r>
              <a:rPr lang="en-US" sz="1150" spc="-10" dirty="0">
                <a:solidFill>
                  <a:srgbClr val="CACACA"/>
                </a:solidFill>
                <a:latin typeface="Arial"/>
                <a:cs typeface="Arial"/>
              </a:rPr>
              <a:t> </a:t>
            </a:r>
            <a:r>
              <a:rPr lang="en-US" sz="1150" dirty="0">
                <a:solidFill>
                  <a:srgbClr val="CACACA"/>
                </a:solidFill>
                <a:latin typeface="Arial"/>
                <a:cs typeface="Arial"/>
              </a:rPr>
              <a:t>et</a:t>
            </a:r>
            <a:r>
              <a:rPr lang="en-US" sz="1150" spc="-15" dirty="0">
                <a:solidFill>
                  <a:srgbClr val="CACACA"/>
                </a:solidFill>
                <a:latin typeface="Arial"/>
                <a:cs typeface="Arial"/>
              </a:rPr>
              <a:t> </a:t>
            </a:r>
            <a:r>
              <a:rPr lang="en-US" sz="1150" spc="-10" dirty="0">
                <a:solidFill>
                  <a:srgbClr val="CACACA"/>
                </a:solidFill>
                <a:latin typeface="Arial"/>
                <a:cs typeface="Arial"/>
              </a:rPr>
              <a:t>verum </a:t>
            </a:r>
            <a:r>
              <a:rPr lang="en-US" sz="1150" dirty="0" err="1">
                <a:solidFill>
                  <a:srgbClr val="CACACA"/>
                </a:solidFill>
                <a:latin typeface="Arial"/>
                <a:cs typeface="Arial"/>
              </a:rPr>
              <a:t>natemquid</a:t>
            </a:r>
            <a:r>
              <a:rPr lang="en-US" sz="1150" spc="-15" dirty="0">
                <a:solidFill>
                  <a:srgbClr val="CACACA"/>
                </a:solidFill>
                <a:latin typeface="Arial"/>
                <a:cs typeface="Arial"/>
              </a:rPr>
              <a:t> </a:t>
            </a:r>
            <a:r>
              <a:rPr lang="en-US" sz="1150" dirty="0" err="1">
                <a:solidFill>
                  <a:srgbClr val="CACACA"/>
                </a:solidFill>
                <a:latin typeface="Arial"/>
                <a:cs typeface="Arial"/>
              </a:rPr>
              <a:t>mintiore</a:t>
            </a:r>
            <a:r>
              <a:rPr lang="en-US" sz="1150" spc="-10" dirty="0">
                <a:solidFill>
                  <a:srgbClr val="CACACA"/>
                </a:solidFill>
                <a:latin typeface="Arial"/>
                <a:cs typeface="Arial"/>
              </a:rPr>
              <a:t> </a:t>
            </a:r>
            <a:r>
              <a:rPr lang="en-US" sz="1150" dirty="0" err="1">
                <a:solidFill>
                  <a:srgbClr val="CACACA"/>
                </a:solidFill>
                <a:latin typeface="Arial"/>
                <a:cs typeface="Arial"/>
              </a:rPr>
              <a:t>nonecat</a:t>
            </a:r>
            <a:r>
              <a:rPr lang="en-US" sz="1150" spc="-15" dirty="0">
                <a:solidFill>
                  <a:srgbClr val="CACACA"/>
                </a:solidFill>
                <a:latin typeface="Arial"/>
                <a:cs typeface="Arial"/>
              </a:rPr>
              <a:t> </a:t>
            </a:r>
            <a:r>
              <a:rPr lang="en-US" sz="1150" dirty="0" err="1">
                <a:solidFill>
                  <a:srgbClr val="CACACA"/>
                </a:solidFill>
                <a:latin typeface="Arial"/>
                <a:cs typeface="Arial"/>
              </a:rPr>
              <a:t>quunt</a:t>
            </a:r>
            <a:r>
              <a:rPr lang="en-US" sz="1150" spc="-10" dirty="0">
                <a:solidFill>
                  <a:srgbClr val="CACACA"/>
                </a:solidFill>
                <a:latin typeface="Arial"/>
                <a:cs typeface="Arial"/>
              </a:rPr>
              <a:t> </a:t>
            </a:r>
            <a:r>
              <a:rPr lang="en-US" sz="1150" dirty="0">
                <a:solidFill>
                  <a:srgbClr val="CACACA"/>
                </a:solidFill>
                <a:latin typeface="Arial"/>
                <a:cs typeface="Arial"/>
              </a:rPr>
              <a:t>et,</a:t>
            </a:r>
            <a:r>
              <a:rPr lang="en-US" sz="1150" spc="-10" dirty="0">
                <a:solidFill>
                  <a:srgbClr val="CACACA"/>
                </a:solidFill>
                <a:latin typeface="Arial"/>
                <a:cs typeface="Arial"/>
              </a:rPr>
              <a:t> </a:t>
            </a:r>
            <a:r>
              <a:rPr lang="en-US" sz="1150" dirty="0" err="1">
                <a:solidFill>
                  <a:srgbClr val="CACACA"/>
                </a:solidFill>
                <a:latin typeface="Arial"/>
                <a:cs typeface="Arial"/>
              </a:rPr>
              <a:t>iure</a:t>
            </a:r>
            <a:r>
              <a:rPr lang="en-US" sz="1150" spc="-15" dirty="0">
                <a:solidFill>
                  <a:srgbClr val="CACACA"/>
                </a:solidFill>
                <a:latin typeface="Arial"/>
                <a:cs typeface="Arial"/>
              </a:rPr>
              <a:t> </a:t>
            </a:r>
            <a:r>
              <a:rPr lang="en-US" sz="1150" dirty="0" err="1">
                <a:solidFill>
                  <a:srgbClr val="CACACA"/>
                </a:solidFill>
                <a:latin typeface="Arial"/>
                <a:cs typeface="Arial"/>
              </a:rPr>
              <a:t>corernat</a:t>
            </a:r>
            <a:r>
              <a:rPr lang="en-US" sz="1150" spc="-10" dirty="0">
                <a:solidFill>
                  <a:srgbClr val="CACACA"/>
                </a:solidFill>
                <a:latin typeface="Arial"/>
                <a:cs typeface="Arial"/>
              </a:rPr>
              <a:t> </a:t>
            </a:r>
            <a:r>
              <a:rPr lang="en-US" sz="1150" dirty="0" err="1">
                <a:solidFill>
                  <a:srgbClr val="CACACA"/>
                </a:solidFill>
                <a:latin typeface="Arial"/>
                <a:cs typeface="Arial"/>
              </a:rPr>
              <a:t>ipsa</a:t>
            </a:r>
            <a:r>
              <a:rPr lang="en-US" sz="1150" spc="-15" dirty="0">
                <a:solidFill>
                  <a:srgbClr val="CACACA"/>
                </a:solidFill>
                <a:latin typeface="Arial"/>
                <a:cs typeface="Arial"/>
              </a:rPr>
              <a:t> </a:t>
            </a:r>
            <a:r>
              <a:rPr lang="en-US" sz="1150" dirty="0">
                <a:solidFill>
                  <a:srgbClr val="CACACA"/>
                </a:solidFill>
                <a:latin typeface="Arial"/>
                <a:cs typeface="Arial"/>
              </a:rPr>
              <a:t>vent</a:t>
            </a:r>
            <a:r>
              <a:rPr lang="en-US" sz="1150" spc="-10" dirty="0">
                <a:solidFill>
                  <a:srgbClr val="CACACA"/>
                </a:solidFill>
                <a:latin typeface="Arial"/>
                <a:cs typeface="Arial"/>
              </a:rPr>
              <a:t> </a:t>
            </a:r>
            <a:r>
              <a:rPr lang="en-US" sz="1150" dirty="0" err="1">
                <a:solidFill>
                  <a:srgbClr val="CACACA"/>
                </a:solidFill>
                <a:latin typeface="Arial"/>
                <a:cs typeface="Arial"/>
              </a:rPr>
              <a:t>eture</a:t>
            </a:r>
            <a:r>
              <a:rPr lang="en-US" sz="1150" spc="-10" dirty="0">
                <a:solidFill>
                  <a:srgbClr val="CACACA"/>
                </a:solidFill>
                <a:latin typeface="Arial"/>
                <a:cs typeface="Arial"/>
              </a:rPr>
              <a:t> </a:t>
            </a:r>
            <a:r>
              <a:rPr lang="en-US" sz="1150" dirty="0" err="1">
                <a:solidFill>
                  <a:srgbClr val="CACACA"/>
                </a:solidFill>
                <a:latin typeface="Arial"/>
                <a:cs typeface="Arial"/>
              </a:rPr>
              <a:t>coribus</a:t>
            </a:r>
            <a:r>
              <a:rPr lang="en-US" sz="1150" spc="-15" dirty="0">
                <a:solidFill>
                  <a:srgbClr val="CACACA"/>
                </a:solidFill>
                <a:latin typeface="Arial"/>
                <a:cs typeface="Arial"/>
              </a:rPr>
              <a:t> </a:t>
            </a:r>
            <a:r>
              <a:rPr lang="en-US" sz="1150" dirty="0">
                <a:solidFill>
                  <a:srgbClr val="CACACA"/>
                </a:solidFill>
                <a:latin typeface="Arial"/>
                <a:cs typeface="Arial"/>
              </a:rPr>
              <a:t>abo.</a:t>
            </a:r>
            <a:r>
              <a:rPr lang="en-US" sz="1150" spc="-10" dirty="0">
                <a:solidFill>
                  <a:srgbClr val="CACACA"/>
                </a:solidFill>
                <a:latin typeface="Arial"/>
                <a:cs typeface="Arial"/>
              </a:rPr>
              <a:t> </a:t>
            </a:r>
            <a:r>
              <a:rPr lang="en-US" sz="1150" dirty="0" err="1">
                <a:solidFill>
                  <a:srgbClr val="CACACA"/>
                </a:solidFill>
                <a:latin typeface="Arial"/>
                <a:cs typeface="Arial"/>
              </a:rPr>
              <a:t>Solupta</a:t>
            </a:r>
            <a:r>
              <a:rPr lang="en-US" sz="1150" spc="-15" dirty="0">
                <a:solidFill>
                  <a:srgbClr val="CACACA"/>
                </a:solidFill>
                <a:latin typeface="Arial"/>
                <a:cs typeface="Arial"/>
              </a:rPr>
              <a:t> </a:t>
            </a:r>
            <a:r>
              <a:rPr lang="en-US" sz="1150" dirty="0" err="1">
                <a:solidFill>
                  <a:srgbClr val="CACACA"/>
                </a:solidFill>
                <a:latin typeface="Arial"/>
                <a:cs typeface="Arial"/>
              </a:rPr>
              <a:t>doluptatem</a:t>
            </a:r>
            <a:r>
              <a:rPr lang="en-US" sz="1150" spc="-10" dirty="0">
                <a:solidFill>
                  <a:srgbClr val="CACACA"/>
                </a:solidFill>
                <a:latin typeface="Arial"/>
                <a:cs typeface="Arial"/>
              </a:rPr>
              <a:t> </a:t>
            </a:r>
            <a:r>
              <a:rPr lang="en-US" sz="1150" spc="-10" dirty="0" err="1">
                <a:solidFill>
                  <a:srgbClr val="CACACA"/>
                </a:solidFill>
                <a:latin typeface="Arial"/>
                <a:cs typeface="Arial"/>
              </a:rPr>
              <a:t>earis</a:t>
            </a:r>
            <a:r>
              <a:rPr lang="en-US" sz="1150" spc="-10" dirty="0">
                <a:solidFill>
                  <a:srgbClr val="CACACA"/>
                </a:solidFill>
                <a:latin typeface="Arial"/>
                <a:cs typeface="Arial"/>
              </a:rPr>
              <a:t> </a:t>
            </a:r>
            <a:r>
              <a:rPr lang="en-US" sz="1150" dirty="0" err="1">
                <a:solidFill>
                  <a:srgbClr val="CACACA"/>
                </a:solidFill>
                <a:latin typeface="Arial"/>
                <a:cs typeface="Arial"/>
              </a:rPr>
              <a:t>aliquid</a:t>
            </a:r>
            <a:r>
              <a:rPr lang="en-US" sz="1150" dirty="0">
                <a:solidFill>
                  <a:srgbClr val="CACACA"/>
                </a:solidFill>
                <a:latin typeface="Arial"/>
                <a:cs typeface="Arial"/>
              </a:rPr>
              <a:t> </a:t>
            </a:r>
            <a:r>
              <a:rPr lang="en-US" sz="1150" dirty="0" err="1">
                <a:solidFill>
                  <a:srgbClr val="CACACA"/>
                </a:solidFill>
                <a:latin typeface="Arial"/>
                <a:cs typeface="Arial"/>
              </a:rPr>
              <a:t>eliquam</a:t>
            </a:r>
            <a:r>
              <a:rPr lang="en-US" sz="1150" dirty="0">
                <a:solidFill>
                  <a:srgbClr val="CACACA"/>
                </a:solidFill>
                <a:latin typeface="Arial"/>
                <a:cs typeface="Arial"/>
              </a:rPr>
              <a:t> </a:t>
            </a:r>
            <a:r>
              <a:rPr lang="en-US" sz="1150" dirty="0" err="1">
                <a:solidFill>
                  <a:srgbClr val="CACACA"/>
                </a:solidFill>
                <a:latin typeface="Arial"/>
                <a:cs typeface="Arial"/>
              </a:rPr>
              <a:t>fuga</a:t>
            </a:r>
            <a:r>
              <a:rPr lang="en-US" sz="1150" dirty="0">
                <a:solidFill>
                  <a:srgbClr val="CACACA"/>
                </a:solidFill>
                <a:latin typeface="Arial"/>
                <a:cs typeface="Arial"/>
              </a:rPr>
              <a:t>. Ut la</a:t>
            </a:r>
            <a:r>
              <a:rPr lang="en-US" sz="1150" spc="5" dirty="0">
                <a:solidFill>
                  <a:srgbClr val="CACACA"/>
                </a:solidFill>
                <a:latin typeface="Arial"/>
                <a:cs typeface="Arial"/>
              </a:rPr>
              <a:t> </a:t>
            </a:r>
            <a:r>
              <a:rPr lang="en-US" sz="1150" dirty="0" err="1">
                <a:solidFill>
                  <a:srgbClr val="CACACA"/>
                </a:solidFill>
                <a:latin typeface="Arial"/>
                <a:cs typeface="Arial"/>
              </a:rPr>
              <a:t>comnit</a:t>
            </a:r>
            <a:r>
              <a:rPr lang="en-US" sz="1150" dirty="0">
                <a:solidFill>
                  <a:srgbClr val="CACACA"/>
                </a:solidFill>
                <a:latin typeface="Arial"/>
                <a:cs typeface="Arial"/>
              </a:rPr>
              <a:t>, </a:t>
            </a:r>
            <a:r>
              <a:rPr lang="en-US" sz="1150" spc="-10" dirty="0" err="1">
                <a:solidFill>
                  <a:srgbClr val="CACACA"/>
                </a:solidFill>
                <a:latin typeface="Arial"/>
                <a:cs typeface="Arial"/>
              </a:rPr>
              <a:t>occat</a:t>
            </a:r>
            <a:r>
              <a:rPr lang="en-US" sz="1150" spc="-10" dirty="0">
                <a:solidFill>
                  <a:srgbClr val="CACACA"/>
                </a:solidFill>
                <a:latin typeface="Arial"/>
                <a:cs typeface="Arial"/>
              </a:rPr>
              <a:t>.</a:t>
            </a:r>
          </a:p>
          <a:p>
            <a:pPr marL="12700" marR="5080">
              <a:lnSpc>
                <a:spcPct val="100000"/>
              </a:lnSpc>
              <a:spcBef>
                <a:spcPts val="105"/>
              </a:spcBef>
            </a:pPr>
            <a:endParaRPr lang="en-US" sz="1150" spc="-10" dirty="0">
              <a:solidFill>
                <a:srgbClr val="CACACA"/>
              </a:solidFill>
              <a:latin typeface="Arial"/>
              <a:cs typeface="Arial"/>
            </a:endParaRPr>
          </a:p>
          <a:p>
            <a:pPr marL="12700">
              <a:lnSpc>
                <a:spcPct val="100000"/>
              </a:lnSpc>
              <a:spcBef>
                <a:spcPts val="105"/>
              </a:spcBef>
            </a:pPr>
            <a:r>
              <a:rPr lang="en-US" sz="1150" dirty="0" err="1">
                <a:solidFill>
                  <a:srgbClr val="CACACA"/>
                </a:solidFill>
                <a:latin typeface="Arial"/>
                <a:cs typeface="Arial"/>
              </a:rPr>
              <a:t>Caeceati</a:t>
            </a:r>
            <a:r>
              <a:rPr lang="en-US" sz="1150" spc="-15" dirty="0">
                <a:solidFill>
                  <a:srgbClr val="CACACA"/>
                </a:solidFill>
                <a:latin typeface="Arial"/>
                <a:cs typeface="Arial"/>
              </a:rPr>
              <a:t> </a:t>
            </a:r>
            <a:r>
              <a:rPr lang="en-US" sz="1150" dirty="0" err="1">
                <a:solidFill>
                  <a:srgbClr val="CACACA"/>
                </a:solidFill>
                <a:latin typeface="Arial"/>
                <a:cs typeface="Arial"/>
              </a:rPr>
              <a:t>omnitia</a:t>
            </a:r>
            <a:r>
              <a:rPr lang="en-US" sz="1150" spc="-15" dirty="0">
                <a:solidFill>
                  <a:srgbClr val="CACACA"/>
                </a:solidFill>
                <a:latin typeface="Arial"/>
                <a:cs typeface="Arial"/>
              </a:rPr>
              <a:t> </a:t>
            </a:r>
            <a:r>
              <a:rPr lang="en-US" sz="1150" dirty="0" err="1">
                <a:solidFill>
                  <a:srgbClr val="CACACA"/>
                </a:solidFill>
                <a:latin typeface="Arial"/>
                <a:cs typeface="Arial"/>
              </a:rPr>
              <a:t>consequuntem</a:t>
            </a:r>
            <a:r>
              <a:rPr lang="en-US" sz="1150" spc="-15" dirty="0">
                <a:solidFill>
                  <a:srgbClr val="CACACA"/>
                </a:solidFill>
                <a:latin typeface="Arial"/>
                <a:cs typeface="Arial"/>
              </a:rPr>
              <a:t> </a:t>
            </a:r>
            <a:r>
              <a:rPr lang="en-US" sz="1150" dirty="0" err="1">
                <a:solidFill>
                  <a:srgbClr val="CACACA"/>
                </a:solidFill>
                <a:latin typeface="Arial"/>
                <a:cs typeface="Arial"/>
              </a:rPr>
              <a:t>quiam</a:t>
            </a:r>
            <a:r>
              <a:rPr lang="en-US" sz="1150" spc="-15" dirty="0">
                <a:solidFill>
                  <a:srgbClr val="CACACA"/>
                </a:solidFill>
                <a:latin typeface="Arial"/>
                <a:cs typeface="Arial"/>
              </a:rPr>
              <a:t> </a:t>
            </a:r>
            <a:r>
              <a:rPr lang="en-US" sz="1150" dirty="0" err="1">
                <a:solidFill>
                  <a:srgbClr val="CACACA"/>
                </a:solidFill>
                <a:latin typeface="Arial"/>
                <a:cs typeface="Arial"/>
              </a:rPr>
              <a:t>intio</a:t>
            </a:r>
            <a:r>
              <a:rPr lang="en-US" sz="1150" dirty="0">
                <a:solidFill>
                  <a:srgbClr val="CACACA"/>
                </a:solidFill>
                <a:latin typeface="Arial"/>
                <a:cs typeface="Arial"/>
              </a:rPr>
              <a:t>.</a:t>
            </a:r>
            <a:r>
              <a:rPr lang="en-US" sz="1150" spc="-15" dirty="0">
                <a:solidFill>
                  <a:srgbClr val="CACACA"/>
                </a:solidFill>
                <a:latin typeface="Arial"/>
                <a:cs typeface="Arial"/>
              </a:rPr>
              <a:t> </a:t>
            </a:r>
            <a:r>
              <a:rPr lang="en-US" sz="1150" dirty="0" err="1">
                <a:solidFill>
                  <a:srgbClr val="CACACA"/>
                </a:solidFill>
                <a:latin typeface="Arial"/>
                <a:cs typeface="Arial"/>
              </a:rPr>
              <a:t>Ehendam</a:t>
            </a:r>
            <a:r>
              <a:rPr lang="en-US" sz="1150" spc="-15" dirty="0">
                <a:solidFill>
                  <a:srgbClr val="CACACA"/>
                </a:solidFill>
                <a:latin typeface="Arial"/>
                <a:cs typeface="Arial"/>
              </a:rPr>
              <a:t> </a:t>
            </a:r>
            <a:r>
              <a:rPr lang="en-US" sz="1150" dirty="0">
                <a:solidFill>
                  <a:srgbClr val="CACACA"/>
                </a:solidFill>
                <a:latin typeface="Arial"/>
                <a:cs typeface="Arial"/>
              </a:rPr>
              <a:t>di</a:t>
            </a:r>
            <a:r>
              <a:rPr lang="en-US" sz="1150" spc="-15" dirty="0">
                <a:solidFill>
                  <a:srgbClr val="CACACA"/>
                </a:solidFill>
                <a:latin typeface="Arial"/>
                <a:cs typeface="Arial"/>
              </a:rPr>
              <a:t> </a:t>
            </a:r>
            <a:r>
              <a:rPr lang="en-US" sz="1150" dirty="0" err="1">
                <a:solidFill>
                  <a:srgbClr val="CACACA"/>
                </a:solidFill>
                <a:latin typeface="Arial"/>
                <a:cs typeface="Arial"/>
              </a:rPr>
              <a:t>ditatur</a:t>
            </a:r>
            <a:r>
              <a:rPr lang="en-US" sz="1150" dirty="0">
                <a:solidFill>
                  <a:srgbClr val="CACACA"/>
                </a:solidFill>
                <a:latin typeface="Arial"/>
                <a:cs typeface="Arial"/>
              </a:rPr>
              <a:t>,</a:t>
            </a:r>
            <a:r>
              <a:rPr lang="en-US" sz="1150" spc="-15" dirty="0">
                <a:solidFill>
                  <a:srgbClr val="CACACA"/>
                </a:solidFill>
                <a:latin typeface="Arial"/>
                <a:cs typeface="Arial"/>
              </a:rPr>
              <a:t> </a:t>
            </a:r>
            <a:r>
              <a:rPr lang="en-US" sz="1150" dirty="0">
                <a:solidFill>
                  <a:srgbClr val="CACACA"/>
                </a:solidFill>
                <a:latin typeface="Arial"/>
                <a:cs typeface="Arial"/>
              </a:rPr>
              <a:t>cum</a:t>
            </a:r>
            <a:r>
              <a:rPr lang="en-US" sz="1150" spc="-10" dirty="0">
                <a:solidFill>
                  <a:srgbClr val="CACACA"/>
                </a:solidFill>
                <a:latin typeface="Arial"/>
                <a:cs typeface="Arial"/>
              </a:rPr>
              <a:t> </a:t>
            </a:r>
            <a:r>
              <a:rPr lang="en-US" sz="1150" dirty="0" err="1">
                <a:solidFill>
                  <a:srgbClr val="CACACA"/>
                </a:solidFill>
                <a:latin typeface="Arial"/>
                <a:cs typeface="Arial"/>
              </a:rPr>
              <a:t>doluptiur</a:t>
            </a:r>
            <a:r>
              <a:rPr lang="en-US" sz="1150" spc="-15" dirty="0">
                <a:solidFill>
                  <a:srgbClr val="CACACA"/>
                </a:solidFill>
                <a:latin typeface="Arial"/>
                <a:cs typeface="Arial"/>
              </a:rPr>
              <a:t> </a:t>
            </a:r>
            <a:r>
              <a:rPr lang="en-US" sz="1150" dirty="0" err="1">
                <a:solidFill>
                  <a:srgbClr val="CACACA"/>
                </a:solidFill>
                <a:latin typeface="Arial"/>
                <a:cs typeface="Arial"/>
              </a:rPr>
              <a:t>sandelecae</a:t>
            </a:r>
            <a:r>
              <a:rPr lang="en-US" sz="1150" spc="-15" dirty="0">
                <a:solidFill>
                  <a:srgbClr val="CACACA"/>
                </a:solidFill>
                <a:latin typeface="Arial"/>
                <a:cs typeface="Arial"/>
              </a:rPr>
              <a:t> </a:t>
            </a:r>
            <a:r>
              <a:rPr lang="en-US" sz="1150" dirty="0" err="1">
                <a:solidFill>
                  <a:srgbClr val="CACACA"/>
                </a:solidFill>
                <a:latin typeface="Arial"/>
                <a:cs typeface="Arial"/>
              </a:rPr>
              <a:t>adit</a:t>
            </a:r>
            <a:r>
              <a:rPr lang="en-US" sz="1150" dirty="0">
                <a:solidFill>
                  <a:srgbClr val="CACACA"/>
                </a:solidFill>
                <a:latin typeface="Arial"/>
                <a:cs typeface="Arial"/>
              </a:rPr>
              <a:t>,</a:t>
            </a:r>
            <a:r>
              <a:rPr lang="en-US" sz="1150" spc="-15" dirty="0">
                <a:solidFill>
                  <a:srgbClr val="CACACA"/>
                </a:solidFill>
                <a:latin typeface="Arial"/>
                <a:cs typeface="Arial"/>
              </a:rPr>
              <a:t> </a:t>
            </a:r>
            <a:r>
              <a:rPr lang="en-US" sz="1150" spc="-10" dirty="0" err="1">
                <a:solidFill>
                  <a:srgbClr val="CACACA"/>
                </a:solidFill>
                <a:latin typeface="Arial"/>
                <a:cs typeface="Arial"/>
              </a:rPr>
              <a:t>sitate</a:t>
            </a:r>
            <a:endParaRPr lang="en-US" sz="1150" dirty="0">
              <a:latin typeface="Arial"/>
              <a:cs typeface="Arial"/>
            </a:endParaRPr>
          </a:p>
          <a:p>
            <a:pPr marL="12700">
              <a:lnSpc>
                <a:spcPct val="100000"/>
              </a:lnSpc>
              <a:spcBef>
                <a:spcPts val="5"/>
              </a:spcBef>
            </a:pPr>
            <a:r>
              <a:rPr lang="en-US" sz="1150" dirty="0" err="1">
                <a:solidFill>
                  <a:srgbClr val="CACACA"/>
                </a:solidFill>
                <a:latin typeface="Arial"/>
                <a:cs typeface="Arial"/>
              </a:rPr>
              <a:t>occatium</a:t>
            </a:r>
            <a:r>
              <a:rPr lang="en-US" sz="1150" spc="-15" dirty="0">
                <a:solidFill>
                  <a:srgbClr val="CACACA"/>
                </a:solidFill>
                <a:latin typeface="Arial"/>
                <a:cs typeface="Arial"/>
              </a:rPr>
              <a:t> </a:t>
            </a:r>
            <a:r>
              <a:rPr lang="en-US" sz="1150" dirty="0">
                <a:solidFill>
                  <a:srgbClr val="CACACA"/>
                </a:solidFill>
                <a:latin typeface="Arial"/>
                <a:cs typeface="Arial"/>
              </a:rPr>
              <a:t>que</a:t>
            </a:r>
            <a:r>
              <a:rPr lang="en-US" sz="1150" spc="-10" dirty="0">
                <a:solidFill>
                  <a:srgbClr val="CACACA"/>
                </a:solidFill>
                <a:latin typeface="Arial"/>
                <a:cs typeface="Arial"/>
              </a:rPr>
              <a:t> </a:t>
            </a:r>
            <a:r>
              <a:rPr lang="en-US" sz="1150" dirty="0">
                <a:solidFill>
                  <a:srgbClr val="CACACA"/>
                </a:solidFill>
                <a:latin typeface="Arial"/>
                <a:cs typeface="Arial"/>
              </a:rPr>
              <a:t>re</a:t>
            </a:r>
            <a:r>
              <a:rPr lang="en-US" sz="1150" spc="-10" dirty="0">
                <a:solidFill>
                  <a:srgbClr val="CACACA"/>
                </a:solidFill>
                <a:latin typeface="Arial"/>
                <a:cs typeface="Arial"/>
              </a:rPr>
              <a:t> </a:t>
            </a:r>
            <a:r>
              <a:rPr lang="en-US" sz="1150" dirty="0" err="1">
                <a:solidFill>
                  <a:srgbClr val="CACACA"/>
                </a:solidFill>
                <a:latin typeface="Arial"/>
                <a:cs typeface="Arial"/>
              </a:rPr>
              <a:t>nonseque</a:t>
            </a:r>
            <a:r>
              <a:rPr lang="en-US" sz="1150" spc="-10" dirty="0">
                <a:solidFill>
                  <a:srgbClr val="CACACA"/>
                </a:solidFill>
                <a:latin typeface="Arial"/>
                <a:cs typeface="Arial"/>
              </a:rPr>
              <a:t> </a:t>
            </a:r>
            <a:r>
              <a:rPr lang="en-US" sz="1150" dirty="0">
                <a:solidFill>
                  <a:srgbClr val="CACACA"/>
                </a:solidFill>
                <a:latin typeface="Arial"/>
                <a:cs typeface="Arial"/>
              </a:rPr>
              <a:t>pa</a:t>
            </a:r>
            <a:r>
              <a:rPr lang="en-US" sz="1150" spc="-10" dirty="0">
                <a:solidFill>
                  <a:srgbClr val="CACACA"/>
                </a:solidFill>
                <a:latin typeface="Arial"/>
                <a:cs typeface="Arial"/>
              </a:rPr>
              <a:t> </a:t>
            </a:r>
            <a:r>
              <a:rPr lang="en-US" sz="1150" dirty="0" err="1">
                <a:solidFill>
                  <a:srgbClr val="CACACA"/>
                </a:solidFill>
                <a:latin typeface="Arial"/>
                <a:cs typeface="Arial"/>
              </a:rPr>
              <a:t>dignim</a:t>
            </a:r>
            <a:r>
              <a:rPr lang="en-US" sz="1150" spc="-10" dirty="0">
                <a:solidFill>
                  <a:srgbClr val="CACACA"/>
                </a:solidFill>
                <a:latin typeface="Arial"/>
                <a:cs typeface="Arial"/>
              </a:rPr>
              <a:t> </a:t>
            </a:r>
            <a:r>
              <a:rPr lang="en-US" sz="1150" dirty="0">
                <a:solidFill>
                  <a:srgbClr val="CACACA"/>
                </a:solidFill>
                <a:latin typeface="Arial"/>
                <a:cs typeface="Arial"/>
              </a:rPr>
              <a:t>re</a:t>
            </a:r>
            <a:r>
              <a:rPr lang="en-US" sz="1150" spc="-15" dirty="0">
                <a:solidFill>
                  <a:srgbClr val="CACACA"/>
                </a:solidFill>
                <a:latin typeface="Arial"/>
                <a:cs typeface="Arial"/>
              </a:rPr>
              <a:t> </a:t>
            </a:r>
            <a:r>
              <a:rPr lang="en-US" sz="1150" dirty="0" err="1">
                <a:solidFill>
                  <a:srgbClr val="CACACA"/>
                </a:solidFill>
                <a:latin typeface="Arial"/>
                <a:cs typeface="Arial"/>
              </a:rPr>
              <a:t>necus</a:t>
            </a:r>
            <a:r>
              <a:rPr lang="en-US" sz="1150" spc="-10" dirty="0">
                <a:solidFill>
                  <a:srgbClr val="CACACA"/>
                </a:solidFill>
                <a:latin typeface="Arial"/>
                <a:cs typeface="Arial"/>
              </a:rPr>
              <a:t> </a:t>
            </a:r>
            <a:r>
              <a:rPr lang="en-US" sz="1150" dirty="0" err="1">
                <a:solidFill>
                  <a:srgbClr val="CACACA"/>
                </a:solidFill>
                <a:latin typeface="Arial"/>
                <a:cs typeface="Arial"/>
              </a:rPr>
              <a:t>adit</a:t>
            </a:r>
            <a:r>
              <a:rPr lang="en-US" sz="1150" spc="-10" dirty="0">
                <a:solidFill>
                  <a:srgbClr val="CACACA"/>
                </a:solidFill>
                <a:latin typeface="Arial"/>
                <a:cs typeface="Arial"/>
              </a:rPr>
              <a:t> </a:t>
            </a:r>
            <a:r>
              <a:rPr lang="en-US" sz="1150" dirty="0">
                <a:solidFill>
                  <a:srgbClr val="CACACA"/>
                </a:solidFill>
                <a:latin typeface="Arial"/>
                <a:cs typeface="Arial"/>
              </a:rPr>
              <a:t>re</a:t>
            </a:r>
            <a:r>
              <a:rPr lang="en-US" sz="1150" spc="-10" dirty="0">
                <a:solidFill>
                  <a:srgbClr val="CACACA"/>
                </a:solidFill>
                <a:latin typeface="Arial"/>
                <a:cs typeface="Arial"/>
              </a:rPr>
              <a:t> </a:t>
            </a:r>
            <a:r>
              <a:rPr lang="en-US" sz="1150" dirty="0" err="1">
                <a:solidFill>
                  <a:srgbClr val="CACACA"/>
                </a:solidFill>
                <a:latin typeface="Arial"/>
                <a:cs typeface="Arial"/>
              </a:rPr>
              <a:t>porerci</a:t>
            </a:r>
            <a:r>
              <a:rPr lang="en-US" sz="1150" spc="-10" dirty="0">
                <a:solidFill>
                  <a:srgbClr val="CACACA"/>
                </a:solidFill>
                <a:latin typeface="Arial"/>
                <a:cs typeface="Arial"/>
              </a:rPr>
              <a:t> </a:t>
            </a:r>
            <a:r>
              <a:rPr lang="en-US" sz="1150" dirty="0" err="1">
                <a:solidFill>
                  <a:srgbClr val="CACACA"/>
                </a:solidFill>
                <a:latin typeface="Arial"/>
                <a:cs typeface="Arial"/>
              </a:rPr>
              <a:t>officiur</a:t>
            </a:r>
            <a:r>
              <a:rPr lang="en-US" sz="1150" spc="-10" dirty="0">
                <a:solidFill>
                  <a:srgbClr val="CACACA"/>
                </a:solidFill>
                <a:latin typeface="Arial"/>
                <a:cs typeface="Arial"/>
              </a:rPr>
              <a:t> </a:t>
            </a:r>
            <a:r>
              <a:rPr lang="en-US" sz="1150" spc="-10" dirty="0" err="1">
                <a:solidFill>
                  <a:srgbClr val="CACACA"/>
                </a:solidFill>
                <a:latin typeface="Arial"/>
                <a:cs typeface="Arial"/>
              </a:rPr>
              <a:t>atiur</a:t>
            </a:r>
            <a:r>
              <a:rPr lang="en-US" sz="1150" spc="-10" dirty="0">
                <a:solidFill>
                  <a:srgbClr val="CACACA"/>
                </a:solidFill>
                <a:latin typeface="Arial"/>
                <a:cs typeface="Arial"/>
              </a:rPr>
              <a:t>?</a:t>
            </a:r>
            <a:endParaRPr lang="en-US" sz="1150" dirty="0">
              <a:latin typeface="Arial"/>
              <a:cs typeface="Arial"/>
            </a:endParaRPr>
          </a:p>
          <a:p>
            <a:pPr>
              <a:lnSpc>
                <a:spcPct val="100000"/>
              </a:lnSpc>
              <a:spcBef>
                <a:spcPts val="65"/>
              </a:spcBef>
            </a:pPr>
            <a:endParaRPr lang="en-US" sz="1150" dirty="0">
              <a:latin typeface="Arial"/>
              <a:cs typeface="Arial"/>
            </a:endParaRPr>
          </a:p>
          <a:p>
            <a:pPr marL="12700" marR="5080">
              <a:lnSpc>
                <a:spcPct val="100000"/>
              </a:lnSpc>
            </a:pPr>
            <a:r>
              <a:rPr lang="en-US" sz="1150" dirty="0">
                <a:solidFill>
                  <a:srgbClr val="CACACA"/>
                </a:solidFill>
                <a:latin typeface="Arial"/>
                <a:cs typeface="Arial"/>
              </a:rPr>
              <a:t>Lam</a:t>
            </a:r>
            <a:r>
              <a:rPr lang="en-US" sz="1150" spc="-5" dirty="0">
                <a:solidFill>
                  <a:srgbClr val="CACACA"/>
                </a:solidFill>
                <a:latin typeface="Arial"/>
                <a:cs typeface="Arial"/>
              </a:rPr>
              <a:t> </a:t>
            </a:r>
            <a:r>
              <a:rPr lang="en-US" sz="1150" dirty="0" err="1">
                <a:solidFill>
                  <a:srgbClr val="CACACA"/>
                </a:solidFill>
                <a:latin typeface="Arial"/>
                <a:cs typeface="Arial"/>
              </a:rPr>
              <a:t>reriatur</a:t>
            </a:r>
            <a:r>
              <a:rPr lang="en-US" sz="1150" spc="-5" dirty="0">
                <a:solidFill>
                  <a:srgbClr val="CACACA"/>
                </a:solidFill>
                <a:latin typeface="Arial"/>
                <a:cs typeface="Arial"/>
              </a:rPr>
              <a:t> </a:t>
            </a:r>
            <a:r>
              <a:rPr lang="en-US" sz="1150" dirty="0" err="1">
                <a:solidFill>
                  <a:srgbClr val="CACACA"/>
                </a:solidFill>
                <a:latin typeface="Arial"/>
                <a:cs typeface="Arial"/>
              </a:rPr>
              <a:t>soluptata</a:t>
            </a:r>
            <a:r>
              <a:rPr lang="en-US" sz="1150" spc="-5" dirty="0">
                <a:solidFill>
                  <a:srgbClr val="CACACA"/>
                </a:solidFill>
                <a:latin typeface="Arial"/>
                <a:cs typeface="Arial"/>
              </a:rPr>
              <a:t> </a:t>
            </a:r>
            <a:r>
              <a:rPr lang="en-US" sz="1150" dirty="0">
                <a:solidFill>
                  <a:srgbClr val="CACACA"/>
                </a:solidFill>
                <a:latin typeface="Arial"/>
                <a:cs typeface="Arial"/>
              </a:rPr>
              <a:t>con</a:t>
            </a:r>
            <a:r>
              <a:rPr lang="en-US" sz="1150" spc="-5" dirty="0">
                <a:solidFill>
                  <a:srgbClr val="CACACA"/>
                </a:solidFill>
                <a:latin typeface="Arial"/>
                <a:cs typeface="Arial"/>
              </a:rPr>
              <a:t> </a:t>
            </a:r>
            <a:r>
              <a:rPr lang="en-US" sz="1150" dirty="0" err="1">
                <a:solidFill>
                  <a:srgbClr val="CACACA"/>
                </a:solidFill>
                <a:latin typeface="Arial"/>
                <a:cs typeface="Arial"/>
              </a:rPr>
              <a:t>endus</a:t>
            </a:r>
            <a:r>
              <a:rPr lang="en-US" sz="1150" spc="-5" dirty="0">
                <a:solidFill>
                  <a:srgbClr val="CACACA"/>
                </a:solidFill>
                <a:latin typeface="Arial"/>
                <a:cs typeface="Arial"/>
              </a:rPr>
              <a:t> </a:t>
            </a:r>
            <a:r>
              <a:rPr lang="en-US" sz="1150" dirty="0">
                <a:solidFill>
                  <a:srgbClr val="CACACA"/>
                </a:solidFill>
                <a:latin typeface="Arial"/>
                <a:cs typeface="Arial"/>
              </a:rPr>
              <a:t>re </a:t>
            </a:r>
            <a:r>
              <a:rPr lang="en-US" sz="1150" dirty="0" err="1">
                <a:solidFill>
                  <a:srgbClr val="CACACA"/>
                </a:solidFill>
                <a:latin typeface="Arial"/>
                <a:cs typeface="Arial"/>
              </a:rPr>
              <a:t>ame</a:t>
            </a:r>
            <a:r>
              <a:rPr lang="en-US" sz="1150" spc="-5" dirty="0">
                <a:solidFill>
                  <a:srgbClr val="CACACA"/>
                </a:solidFill>
                <a:latin typeface="Arial"/>
                <a:cs typeface="Arial"/>
              </a:rPr>
              <a:t> </a:t>
            </a:r>
            <a:r>
              <a:rPr lang="en-US" sz="1150" dirty="0" err="1">
                <a:solidFill>
                  <a:srgbClr val="CACACA"/>
                </a:solidFill>
                <a:latin typeface="Arial"/>
                <a:cs typeface="Arial"/>
              </a:rPr>
              <a:t>vendunt</a:t>
            </a:r>
            <a:r>
              <a:rPr lang="en-US" sz="1150" spc="-5" dirty="0">
                <a:solidFill>
                  <a:srgbClr val="CACACA"/>
                </a:solidFill>
                <a:latin typeface="Arial"/>
                <a:cs typeface="Arial"/>
              </a:rPr>
              <a:t> </a:t>
            </a:r>
            <a:r>
              <a:rPr lang="en-US" sz="1150" dirty="0">
                <a:solidFill>
                  <a:srgbClr val="CACACA"/>
                </a:solidFill>
                <a:latin typeface="Arial"/>
                <a:cs typeface="Arial"/>
              </a:rPr>
              <a:t>vel</a:t>
            </a:r>
            <a:r>
              <a:rPr lang="en-US" sz="1150" spc="-5" dirty="0">
                <a:solidFill>
                  <a:srgbClr val="CACACA"/>
                </a:solidFill>
                <a:latin typeface="Arial"/>
                <a:cs typeface="Arial"/>
              </a:rPr>
              <a:t> </a:t>
            </a:r>
            <a:r>
              <a:rPr lang="en-US" sz="1150" dirty="0" err="1">
                <a:solidFill>
                  <a:srgbClr val="CACACA"/>
                </a:solidFill>
                <a:latin typeface="Arial"/>
                <a:cs typeface="Arial"/>
              </a:rPr>
              <a:t>im</a:t>
            </a:r>
            <a:r>
              <a:rPr lang="en-US" sz="1150" spc="-5" dirty="0">
                <a:solidFill>
                  <a:srgbClr val="CACACA"/>
                </a:solidFill>
                <a:latin typeface="Arial"/>
                <a:cs typeface="Arial"/>
              </a:rPr>
              <a:t> </a:t>
            </a:r>
            <a:r>
              <a:rPr lang="en-US" sz="1150" dirty="0">
                <a:solidFill>
                  <a:srgbClr val="CACACA"/>
                </a:solidFill>
                <a:latin typeface="Arial"/>
                <a:cs typeface="Arial"/>
              </a:rPr>
              <a:t>as</a:t>
            </a:r>
            <a:r>
              <a:rPr lang="en-US" sz="1150" spc="-5" dirty="0">
                <a:solidFill>
                  <a:srgbClr val="CACACA"/>
                </a:solidFill>
                <a:latin typeface="Arial"/>
                <a:cs typeface="Arial"/>
              </a:rPr>
              <a:t> </a:t>
            </a:r>
            <a:r>
              <a:rPr lang="en-US" sz="1150" dirty="0" err="1">
                <a:solidFill>
                  <a:srgbClr val="CACACA"/>
                </a:solidFill>
                <a:latin typeface="Arial"/>
                <a:cs typeface="Arial"/>
              </a:rPr>
              <a:t>solorem</a:t>
            </a:r>
            <a:r>
              <a:rPr lang="en-US" sz="1150" dirty="0">
                <a:solidFill>
                  <a:srgbClr val="CACACA"/>
                </a:solidFill>
                <a:latin typeface="Arial"/>
                <a:cs typeface="Arial"/>
              </a:rPr>
              <a:t> </a:t>
            </a:r>
            <a:r>
              <a:rPr lang="en-US" sz="1150" dirty="0" err="1">
                <a:solidFill>
                  <a:srgbClr val="CACACA"/>
                </a:solidFill>
                <a:latin typeface="Arial"/>
                <a:cs typeface="Arial"/>
              </a:rPr>
              <a:t>laccus</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a:solidFill>
                  <a:srgbClr val="CACACA"/>
                </a:solidFill>
                <a:latin typeface="Arial"/>
                <a:cs typeface="Arial"/>
              </a:rPr>
              <a:t>sum</a:t>
            </a:r>
            <a:r>
              <a:rPr lang="en-US" sz="1150" spc="-5" dirty="0">
                <a:solidFill>
                  <a:srgbClr val="CACACA"/>
                </a:solidFill>
                <a:latin typeface="Arial"/>
                <a:cs typeface="Arial"/>
              </a:rPr>
              <a:t> </a:t>
            </a:r>
            <a:r>
              <a:rPr lang="en-US" sz="1150" dirty="0" err="1">
                <a:solidFill>
                  <a:srgbClr val="CACACA"/>
                </a:solidFill>
                <a:latin typeface="Arial"/>
                <a:cs typeface="Arial"/>
              </a:rPr>
              <a:t>haris</a:t>
            </a:r>
            <a:r>
              <a:rPr lang="en-US" sz="1150" spc="-5" dirty="0">
                <a:solidFill>
                  <a:srgbClr val="CACACA"/>
                </a:solidFill>
                <a:latin typeface="Arial"/>
                <a:cs typeface="Arial"/>
              </a:rPr>
              <a:t> </a:t>
            </a:r>
            <a:r>
              <a:rPr lang="en-US" sz="1150" dirty="0" err="1">
                <a:solidFill>
                  <a:srgbClr val="CACACA"/>
                </a:solidFill>
                <a:latin typeface="Arial"/>
                <a:cs typeface="Arial"/>
              </a:rPr>
              <a:t>arunt</a:t>
            </a:r>
            <a:r>
              <a:rPr lang="en-US" sz="1150" spc="-5" dirty="0">
                <a:solidFill>
                  <a:srgbClr val="CACACA"/>
                </a:solidFill>
                <a:latin typeface="Arial"/>
                <a:cs typeface="Arial"/>
              </a:rPr>
              <a:t> </a:t>
            </a:r>
            <a:r>
              <a:rPr lang="en-US" sz="1150" dirty="0">
                <a:solidFill>
                  <a:srgbClr val="CACACA"/>
                </a:solidFill>
                <a:latin typeface="Arial"/>
                <a:cs typeface="Arial"/>
              </a:rPr>
              <a:t>et</a:t>
            </a:r>
            <a:r>
              <a:rPr lang="en-US" sz="1150" spc="-5" dirty="0">
                <a:solidFill>
                  <a:srgbClr val="CACACA"/>
                </a:solidFill>
                <a:latin typeface="Arial"/>
                <a:cs typeface="Arial"/>
              </a:rPr>
              <a:t> </a:t>
            </a:r>
            <a:r>
              <a:rPr lang="en-US" sz="1150" dirty="0">
                <a:solidFill>
                  <a:srgbClr val="CACACA"/>
                </a:solidFill>
                <a:latin typeface="Arial"/>
                <a:cs typeface="Arial"/>
              </a:rPr>
              <a:t>hit, </a:t>
            </a:r>
            <a:r>
              <a:rPr lang="en-US" sz="1150" spc="-20" dirty="0" err="1">
                <a:solidFill>
                  <a:srgbClr val="CACACA"/>
                </a:solidFill>
                <a:latin typeface="Arial"/>
                <a:cs typeface="Arial"/>
              </a:rPr>
              <a:t>utem</a:t>
            </a:r>
            <a:r>
              <a:rPr lang="en-US" sz="1150" spc="-20" dirty="0">
                <a:solidFill>
                  <a:srgbClr val="CACACA"/>
                </a:solidFill>
                <a:latin typeface="Arial"/>
                <a:cs typeface="Arial"/>
              </a:rPr>
              <a:t> </a:t>
            </a:r>
            <a:r>
              <a:rPr lang="en-US" sz="1150" dirty="0">
                <a:solidFill>
                  <a:srgbClr val="CACACA"/>
                </a:solidFill>
                <a:latin typeface="Arial"/>
                <a:cs typeface="Arial"/>
              </a:rPr>
              <a:t>am</a:t>
            </a:r>
            <a:r>
              <a:rPr lang="en-US" sz="1150" spc="-15" dirty="0">
                <a:solidFill>
                  <a:srgbClr val="CACACA"/>
                </a:solidFill>
                <a:latin typeface="Arial"/>
                <a:cs typeface="Arial"/>
              </a:rPr>
              <a:t> </a:t>
            </a:r>
            <a:r>
              <a:rPr lang="en-US" sz="1150" dirty="0">
                <a:solidFill>
                  <a:srgbClr val="CACACA"/>
                </a:solidFill>
                <a:latin typeface="Arial"/>
                <a:cs typeface="Arial"/>
              </a:rPr>
              <a:t>et</a:t>
            </a:r>
            <a:r>
              <a:rPr lang="en-US" sz="1150" spc="-10" dirty="0">
                <a:solidFill>
                  <a:srgbClr val="CACACA"/>
                </a:solidFill>
                <a:latin typeface="Arial"/>
                <a:cs typeface="Arial"/>
              </a:rPr>
              <a:t> </a:t>
            </a:r>
            <a:r>
              <a:rPr lang="en-US" sz="1150" dirty="0" err="1">
                <a:solidFill>
                  <a:srgbClr val="CACACA"/>
                </a:solidFill>
                <a:latin typeface="Arial"/>
                <a:cs typeface="Arial"/>
              </a:rPr>
              <a:t>dolupta</a:t>
            </a:r>
            <a:r>
              <a:rPr lang="en-US" sz="1150" spc="-15" dirty="0">
                <a:solidFill>
                  <a:srgbClr val="CACACA"/>
                </a:solidFill>
                <a:latin typeface="Arial"/>
                <a:cs typeface="Arial"/>
              </a:rPr>
              <a:t> </a:t>
            </a:r>
            <a:r>
              <a:rPr lang="en-US" sz="1150" dirty="0" err="1">
                <a:solidFill>
                  <a:srgbClr val="CACACA"/>
                </a:solidFill>
                <a:latin typeface="Arial"/>
                <a:cs typeface="Arial"/>
              </a:rPr>
              <a:t>nos</a:t>
            </a:r>
            <a:r>
              <a:rPr lang="en-US" sz="1150" spc="-10" dirty="0">
                <a:solidFill>
                  <a:srgbClr val="CACACA"/>
                </a:solidFill>
                <a:latin typeface="Arial"/>
                <a:cs typeface="Arial"/>
              </a:rPr>
              <a:t> </a:t>
            </a:r>
            <a:r>
              <a:rPr lang="en-US" sz="1150" dirty="0" err="1">
                <a:solidFill>
                  <a:srgbClr val="CACACA"/>
                </a:solidFill>
                <a:latin typeface="Arial"/>
                <a:cs typeface="Arial"/>
              </a:rPr>
              <a:t>excea</a:t>
            </a:r>
            <a:r>
              <a:rPr lang="en-US" sz="1150" spc="-15" dirty="0">
                <a:solidFill>
                  <a:srgbClr val="CACACA"/>
                </a:solidFill>
                <a:latin typeface="Arial"/>
                <a:cs typeface="Arial"/>
              </a:rPr>
              <a:t> </a:t>
            </a:r>
            <a:r>
              <a:rPr lang="en-US" sz="1150" dirty="0" err="1">
                <a:solidFill>
                  <a:srgbClr val="CACACA"/>
                </a:solidFill>
                <a:latin typeface="Arial"/>
                <a:cs typeface="Arial"/>
              </a:rPr>
              <a:t>cuptias</a:t>
            </a:r>
            <a:r>
              <a:rPr lang="en-US" sz="1150" spc="-10" dirty="0">
                <a:solidFill>
                  <a:srgbClr val="CACACA"/>
                </a:solidFill>
                <a:latin typeface="Arial"/>
                <a:cs typeface="Arial"/>
              </a:rPr>
              <a:t> </a:t>
            </a:r>
            <a:r>
              <a:rPr lang="en-US" sz="1150" dirty="0" err="1">
                <a:solidFill>
                  <a:srgbClr val="CACACA"/>
                </a:solidFill>
                <a:latin typeface="Arial"/>
                <a:cs typeface="Arial"/>
              </a:rPr>
              <a:t>si</a:t>
            </a:r>
            <a:r>
              <a:rPr lang="en-US" sz="1150" spc="-15" dirty="0">
                <a:solidFill>
                  <a:srgbClr val="CACACA"/>
                </a:solidFill>
                <a:latin typeface="Arial"/>
                <a:cs typeface="Arial"/>
              </a:rPr>
              <a:t> </a:t>
            </a:r>
            <a:r>
              <a:rPr lang="en-US" sz="1150" dirty="0" err="1">
                <a:solidFill>
                  <a:srgbClr val="CACACA"/>
                </a:solidFill>
                <a:latin typeface="Arial"/>
                <a:cs typeface="Arial"/>
              </a:rPr>
              <a:t>dellam</a:t>
            </a:r>
            <a:r>
              <a:rPr lang="en-US" sz="1150" spc="-10" dirty="0">
                <a:solidFill>
                  <a:srgbClr val="CACACA"/>
                </a:solidFill>
                <a:latin typeface="Arial"/>
                <a:cs typeface="Arial"/>
              </a:rPr>
              <a:t> </a:t>
            </a:r>
            <a:r>
              <a:rPr lang="en-US" sz="1150" dirty="0" err="1">
                <a:solidFill>
                  <a:srgbClr val="CACACA"/>
                </a:solidFill>
                <a:latin typeface="Arial"/>
                <a:cs typeface="Arial"/>
              </a:rPr>
              <a:t>dendi</a:t>
            </a:r>
            <a:r>
              <a:rPr lang="en-US" sz="1150" spc="-10" dirty="0">
                <a:solidFill>
                  <a:srgbClr val="CACACA"/>
                </a:solidFill>
                <a:latin typeface="Arial"/>
                <a:cs typeface="Arial"/>
              </a:rPr>
              <a:t> </a:t>
            </a:r>
            <a:r>
              <a:rPr lang="en-US" sz="1150" dirty="0">
                <a:solidFill>
                  <a:srgbClr val="CACACA"/>
                </a:solidFill>
                <a:latin typeface="Arial"/>
                <a:cs typeface="Arial"/>
              </a:rPr>
              <a:t>re,</a:t>
            </a:r>
            <a:r>
              <a:rPr lang="en-US" sz="1150" spc="-15" dirty="0">
                <a:solidFill>
                  <a:srgbClr val="CACACA"/>
                </a:solidFill>
                <a:latin typeface="Arial"/>
                <a:cs typeface="Arial"/>
              </a:rPr>
              <a:t> </a:t>
            </a:r>
            <a:r>
              <a:rPr lang="en-US" sz="1150" dirty="0" err="1">
                <a:solidFill>
                  <a:srgbClr val="CACACA"/>
                </a:solidFill>
                <a:latin typeface="Arial"/>
                <a:cs typeface="Arial"/>
              </a:rPr>
              <a:t>odi</a:t>
            </a:r>
            <a:r>
              <a:rPr lang="en-US" sz="1150" spc="-10" dirty="0">
                <a:solidFill>
                  <a:srgbClr val="CACACA"/>
                </a:solidFill>
                <a:latin typeface="Arial"/>
                <a:cs typeface="Arial"/>
              </a:rPr>
              <a:t> </a:t>
            </a:r>
            <a:r>
              <a:rPr lang="en-US" sz="1150" dirty="0" err="1">
                <a:solidFill>
                  <a:srgbClr val="CACACA"/>
                </a:solidFill>
                <a:latin typeface="Arial"/>
                <a:cs typeface="Arial"/>
              </a:rPr>
              <a:t>omnimped</a:t>
            </a:r>
            <a:r>
              <a:rPr lang="en-US" sz="1150" spc="-15" dirty="0">
                <a:solidFill>
                  <a:srgbClr val="CACACA"/>
                </a:solidFill>
                <a:latin typeface="Arial"/>
                <a:cs typeface="Arial"/>
              </a:rPr>
              <a:t> </a:t>
            </a:r>
            <a:r>
              <a:rPr lang="en-US" sz="1150" dirty="0">
                <a:solidFill>
                  <a:srgbClr val="CACACA"/>
                </a:solidFill>
                <a:latin typeface="Arial"/>
                <a:cs typeface="Arial"/>
              </a:rPr>
              <a:t>et</a:t>
            </a:r>
            <a:r>
              <a:rPr lang="en-US" sz="1150" spc="-10" dirty="0">
                <a:solidFill>
                  <a:srgbClr val="CACACA"/>
                </a:solidFill>
                <a:latin typeface="Arial"/>
                <a:cs typeface="Arial"/>
              </a:rPr>
              <a:t> </a:t>
            </a:r>
            <a:r>
              <a:rPr lang="en-US" sz="1150" dirty="0" err="1">
                <a:solidFill>
                  <a:srgbClr val="CACACA"/>
                </a:solidFill>
                <a:latin typeface="Arial"/>
                <a:cs typeface="Arial"/>
              </a:rPr>
              <a:t>eatiusa</a:t>
            </a:r>
            <a:r>
              <a:rPr lang="en-US" sz="1150" spc="-15" dirty="0">
                <a:solidFill>
                  <a:srgbClr val="CACACA"/>
                </a:solidFill>
                <a:latin typeface="Arial"/>
                <a:cs typeface="Arial"/>
              </a:rPr>
              <a:t> </a:t>
            </a:r>
            <a:r>
              <a:rPr lang="en-US" sz="1150" dirty="0" err="1">
                <a:solidFill>
                  <a:srgbClr val="CACACA"/>
                </a:solidFill>
                <a:latin typeface="Arial"/>
                <a:cs typeface="Arial"/>
              </a:rPr>
              <a:t>ndaecus</a:t>
            </a:r>
            <a:r>
              <a:rPr lang="en-US" sz="1150" spc="-10" dirty="0">
                <a:solidFill>
                  <a:srgbClr val="CACACA"/>
                </a:solidFill>
                <a:latin typeface="Arial"/>
                <a:cs typeface="Arial"/>
              </a:rPr>
              <a:t> </a:t>
            </a:r>
            <a:r>
              <a:rPr lang="en-US" sz="1150" dirty="0" err="1">
                <a:solidFill>
                  <a:srgbClr val="CACACA"/>
                </a:solidFill>
                <a:latin typeface="Arial"/>
                <a:cs typeface="Arial"/>
              </a:rPr>
              <a:t>reicilisquia</a:t>
            </a:r>
            <a:r>
              <a:rPr lang="en-US" sz="1150" spc="-10" dirty="0">
                <a:solidFill>
                  <a:srgbClr val="CACACA"/>
                </a:solidFill>
                <a:latin typeface="Arial"/>
                <a:cs typeface="Arial"/>
              </a:rPr>
              <a:t> </a:t>
            </a:r>
            <a:r>
              <a:rPr lang="en-US" sz="1150" spc="-25" dirty="0" err="1">
                <a:solidFill>
                  <a:srgbClr val="CACACA"/>
                </a:solidFill>
                <a:latin typeface="Arial"/>
                <a:cs typeface="Arial"/>
              </a:rPr>
              <a:t>aut</a:t>
            </a:r>
            <a:r>
              <a:rPr lang="en-US" sz="1150" spc="-25" dirty="0">
                <a:solidFill>
                  <a:srgbClr val="CACACA"/>
                </a:solidFill>
                <a:latin typeface="Arial"/>
                <a:cs typeface="Arial"/>
              </a:rPr>
              <a:t> </a:t>
            </a:r>
            <a:r>
              <a:rPr lang="en-US" sz="1150" dirty="0" err="1">
                <a:solidFill>
                  <a:srgbClr val="CACACA"/>
                </a:solidFill>
                <a:latin typeface="Arial"/>
                <a:cs typeface="Arial"/>
              </a:rPr>
              <a:t>volore</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a:solidFill>
                  <a:srgbClr val="CACACA"/>
                </a:solidFill>
                <a:latin typeface="Arial"/>
                <a:cs typeface="Arial"/>
              </a:rPr>
              <a:t>num</a:t>
            </a:r>
            <a:r>
              <a:rPr lang="en-US" sz="1150" spc="-10" dirty="0">
                <a:solidFill>
                  <a:srgbClr val="CACACA"/>
                </a:solidFill>
                <a:latin typeface="Arial"/>
                <a:cs typeface="Arial"/>
              </a:rPr>
              <a:t> </a:t>
            </a:r>
            <a:r>
              <a:rPr lang="en-US" sz="1150" dirty="0">
                <a:solidFill>
                  <a:srgbClr val="CACACA"/>
                </a:solidFill>
                <a:latin typeface="Arial"/>
                <a:cs typeface="Arial"/>
              </a:rPr>
              <a:t>ab</a:t>
            </a:r>
            <a:r>
              <a:rPr lang="en-US" sz="1150" spc="-10" dirty="0">
                <a:solidFill>
                  <a:srgbClr val="CACACA"/>
                </a:solidFill>
                <a:latin typeface="Arial"/>
                <a:cs typeface="Arial"/>
              </a:rPr>
              <a:t> </a:t>
            </a:r>
            <a:r>
              <a:rPr lang="en-US" sz="1150" dirty="0">
                <a:solidFill>
                  <a:srgbClr val="CACACA"/>
                </a:solidFill>
                <a:latin typeface="Arial"/>
                <a:cs typeface="Arial"/>
              </a:rPr>
              <a:t>id</a:t>
            </a:r>
            <a:r>
              <a:rPr lang="en-US" sz="1150" spc="-10" dirty="0">
                <a:solidFill>
                  <a:srgbClr val="CACACA"/>
                </a:solidFill>
                <a:latin typeface="Arial"/>
                <a:cs typeface="Arial"/>
              </a:rPr>
              <a:t> </a:t>
            </a:r>
            <a:r>
              <a:rPr lang="en-US" sz="1150" dirty="0" err="1">
                <a:solidFill>
                  <a:srgbClr val="CACACA"/>
                </a:solidFill>
                <a:latin typeface="Arial"/>
                <a:cs typeface="Arial"/>
              </a:rPr>
              <a:t>quia</a:t>
            </a:r>
            <a:r>
              <a:rPr lang="en-US" sz="1150" spc="-10" dirty="0">
                <a:solidFill>
                  <a:srgbClr val="CACACA"/>
                </a:solidFill>
                <a:latin typeface="Arial"/>
                <a:cs typeface="Arial"/>
              </a:rPr>
              <a:t> </a:t>
            </a:r>
            <a:r>
              <a:rPr lang="en-US" sz="1150" dirty="0" err="1">
                <a:solidFill>
                  <a:srgbClr val="CACACA"/>
                </a:solidFill>
                <a:latin typeface="Arial"/>
                <a:cs typeface="Arial"/>
              </a:rPr>
              <a:t>aborem</a:t>
            </a:r>
            <a:r>
              <a:rPr lang="en-US" sz="1150" spc="-10" dirty="0">
                <a:solidFill>
                  <a:srgbClr val="CACACA"/>
                </a:solidFill>
                <a:latin typeface="Arial"/>
                <a:cs typeface="Arial"/>
              </a:rPr>
              <a:t> </a:t>
            </a:r>
            <a:r>
              <a:rPr lang="en-US" sz="1150" dirty="0" err="1">
                <a:solidFill>
                  <a:srgbClr val="CACACA"/>
                </a:solidFill>
                <a:latin typeface="Arial"/>
                <a:cs typeface="Arial"/>
              </a:rPr>
              <a:t>volore</a:t>
            </a:r>
            <a:r>
              <a:rPr lang="en-US" sz="1150" spc="-5" dirty="0">
                <a:solidFill>
                  <a:srgbClr val="CACACA"/>
                </a:solidFill>
                <a:latin typeface="Arial"/>
                <a:cs typeface="Arial"/>
              </a:rPr>
              <a:t> </a:t>
            </a:r>
            <a:r>
              <a:rPr lang="en-US" sz="1150" dirty="0" err="1">
                <a:solidFill>
                  <a:srgbClr val="CACACA"/>
                </a:solidFill>
                <a:latin typeface="Arial"/>
                <a:cs typeface="Arial"/>
              </a:rPr>
              <a:t>pra</a:t>
            </a:r>
            <a:r>
              <a:rPr lang="en-US" sz="1150" spc="-10" dirty="0">
                <a:solidFill>
                  <a:srgbClr val="CACACA"/>
                </a:solidFill>
                <a:latin typeface="Arial"/>
                <a:cs typeface="Arial"/>
              </a:rPr>
              <a:t> </a:t>
            </a:r>
            <a:r>
              <a:rPr lang="en-US" sz="1150" dirty="0" err="1">
                <a:solidFill>
                  <a:srgbClr val="CACACA"/>
                </a:solidFill>
                <a:latin typeface="Arial"/>
                <a:cs typeface="Arial"/>
              </a:rPr>
              <a:t>quam</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err="1">
                <a:solidFill>
                  <a:srgbClr val="CACACA"/>
                </a:solidFill>
                <a:latin typeface="Arial"/>
                <a:cs typeface="Arial"/>
              </a:rPr>
              <a:t>conseque</a:t>
            </a:r>
            <a:r>
              <a:rPr lang="en-US" sz="1150" spc="-10" dirty="0">
                <a:solidFill>
                  <a:srgbClr val="CACACA"/>
                </a:solidFill>
                <a:latin typeface="Arial"/>
                <a:cs typeface="Arial"/>
              </a:rPr>
              <a:t> </a:t>
            </a:r>
            <a:r>
              <a:rPr lang="en-US" sz="1150" dirty="0" err="1">
                <a:solidFill>
                  <a:srgbClr val="CACACA"/>
                </a:solidFill>
                <a:latin typeface="Arial"/>
                <a:cs typeface="Arial"/>
              </a:rPr>
              <a:t>reptate</a:t>
            </a:r>
            <a:r>
              <a:rPr lang="en-US" sz="1150" spc="-10" dirty="0">
                <a:solidFill>
                  <a:srgbClr val="CACACA"/>
                </a:solidFill>
                <a:latin typeface="Arial"/>
                <a:cs typeface="Arial"/>
              </a:rPr>
              <a:t> </a:t>
            </a:r>
            <a:r>
              <a:rPr lang="en-US" sz="1150" dirty="0" err="1">
                <a:solidFill>
                  <a:srgbClr val="CACACA"/>
                </a:solidFill>
                <a:latin typeface="Arial"/>
                <a:cs typeface="Arial"/>
              </a:rPr>
              <a:t>eatur</a:t>
            </a:r>
            <a:r>
              <a:rPr lang="en-US" sz="1150" spc="-10" dirty="0">
                <a:solidFill>
                  <a:srgbClr val="CACACA"/>
                </a:solidFill>
                <a:latin typeface="Arial"/>
                <a:cs typeface="Arial"/>
              </a:rPr>
              <a:t> </a:t>
            </a:r>
            <a:r>
              <a:rPr lang="en-US" sz="1150" dirty="0">
                <a:solidFill>
                  <a:srgbClr val="CACACA"/>
                </a:solidFill>
                <a:latin typeface="Arial"/>
                <a:cs typeface="Arial"/>
              </a:rPr>
              <a:t>audit,</a:t>
            </a:r>
            <a:r>
              <a:rPr lang="en-US" sz="1150" spc="-5" dirty="0">
                <a:solidFill>
                  <a:srgbClr val="CACACA"/>
                </a:solidFill>
                <a:latin typeface="Arial"/>
                <a:cs typeface="Arial"/>
              </a:rPr>
              <a:t> </a:t>
            </a:r>
            <a:r>
              <a:rPr lang="en-US" sz="1150" dirty="0" err="1">
                <a:solidFill>
                  <a:srgbClr val="CACACA"/>
                </a:solidFill>
                <a:latin typeface="Arial"/>
                <a:cs typeface="Arial"/>
              </a:rPr>
              <a:t>totatquo</a:t>
            </a:r>
            <a:r>
              <a:rPr lang="en-US" sz="1150" spc="-10" dirty="0">
                <a:solidFill>
                  <a:srgbClr val="CACACA"/>
                </a:solidFill>
                <a:latin typeface="Arial"/>
                <a:cs typeface="Arial"/>
              </a:rPr>
              <a:t> </a:t>
            </a:r>
            <a:r>
              <a:rPr lang="en-US" sz="1150" dirty="0">
                <a:solidFill>
                  <a:srgbClr val="CACACA"/>
                </a:solidFill>
                <a:latin typeface="Arial"/>
                <a:cs typeface="Arial"/>
              </a:rPr>
              <a:t>od</a:t>
            </a:r>
            <a:r>
              <a:rPr lang="en-US" sz="1150" spc="-10" dirty="0">
                <a:solidFill>
                  <a:srgbClr val="CACACA"/>
                </a:solidFill>
                <a:latin typeface="Arial"/>
                <a:cs typeface="Arial"/>
              </a:rPr>
              <a:t> </a:t>
            </a:r>
            <a:r>
              <a:rPr lang="en-US" sz="1150" dirty="0" err="1">
                <a:solidFill>
                  <a:srgbClr val="CACACA"/>
                </a:solidFill>
                <a:latin typeface="Arial"/>
                <a:cs typeface="Arial"/>
              </a:rPr>
              <a:t>ut</a:t>
            </a:r>
            <a:r>
              <a:rPr lang="en-US" sz="1150" spc="-10" dirty="0">
                <a:solidFill>
                  <a:srgbClr val="CACACA"/>
                </a:solidFill>
                <a:latin typeface="Arial"/>
                <a:cs typeface="Arial"/>
              </a:rPr>
              <a:t> </a:t>
            </a:r>
            <a:r>
              <a:rPr lang="en-US" sz="1150" dirty="0" err="1">
                <a:solidFill>
                  <a:srgbClr val="CACACA"/>
                </a:solidFill>
                <a:latin typeface="Arial"/>
                <a:cs typeface="Arial"/>
              </a:rPr>
              <a:t>ratis</a:t>
            </a:r>
            <a:r>
              <a:rPr lang="en-US" sz="1150" spc="-10" dirty="0">
                <a:solidFill>
                  <a:srgbClr val="CACACA"/>
                </a:solidFill>
                <a:latin typeface="Arial"/>
                <a:cs typeface="Arial"/>
              </a:rPr>
              <a:t> </a:t>
            </a:r>
            <a:r>
              <a:rPr lang="en-US" sz="1150" spc="-25" dirty="0">
                <a:solidFill>
                  <a:srgbClr val="CACACA"/>
                </a:solidFill>
                <a:latin typeface="Arial"/>
                <a:cs typeface="Arial"/>
              </a:rPr>
              <a:t>sim</a:t>
            </a:r>
            <a:r>
              <a:rPr lang="en-US" sz="1150" spc="500" dirty="0">
                <a:solidFill>
                  <a:srgbClr val="CACACA"/>
                </a:solidFill>
                <a:latin typeface="Arial"/>
                <a:cs typeface="Arial"/>
              </a:rPr>
              <a:t> </a:t>
            </a:r>
            <a:r>
              <a:rPr lang="en-US" sz="1150" dirty="0" err="1">
                <a:solidFill>
                  <a:srgbClr val="CACACA"/>
                </a:solidFill>
                <a:latin typeface="Arial"/>
                <a:cs typeface="Arial"/>
              </a:rPr>
              <a:t>aut</a:t>
            </a:r>
            <a:r>
              <a:rPr lang="en-US" sz="1150" spc="-10" dirty="0">
                <a:solidFill>
                  <a:srgbClr val="CACACA"/>
                </a:solidFill>
                <a:latin typeface="Arial"/>
                <a:cs typeface="Arial"/>
              </a:rPr>
              <a:t> </a:t>
            </a:r>
            <a:r>
              <a:rPr lang="en-US" sz="1150" dirty="0" err="1">
                <a:solidFill>
                  <a:srgbClr val="CACACA"/>
                </a:solidFill>
                <a:latin typeface="Arial"/>
                <a:cs typeface="Arial"/>
              </a:rPr>
              <a:t>ratempo</a:t>
            </a:r>
            <a:r>
              <a:rPr lang="en-US" sz="1150" spc="-5" dirty="0">
                <a:solidFill>
                  <a:srgbClr val="CACACA"/>
                </a:solidFill>
                <a:latin typeface="Arial"/>
                <a:cs typeface="Arial"/>
              </a:rPr>
              <a:t> </a:t>
            </a:r>
            <a:r>
              <a:rPr lang="en-US" sz="1150" dirty="0" err="1">
                <a:solidFill>
                  <a:srgbClr val="CACACA"/>
                </a:solidFill>
                <a:latin typeface="Arial"/>
                <a:cs typeface="Arial"/>
              </a:rPr>
              <a:t>resciet</a:t>
            </a:r>
            <a:r>
              <a:rPr lang="en-US" sz="1150" spc="-5" dirty="0">
                <a:solidFill>
                  <a:srgbClr val="CACACA"/>
                </a:solidFill>
                <a:latin typeface="Arial"/>
                <a:cs typeface="Arial"/>
              </a:rPr>
              <a:t> </a:t>
            </a:r>
            <a:r>
              <a:rPr lang="en-US" sz="1150" dirty="0" err="1">
                <a:solidFill>
                  <a:srgbClr val="CACACA"/>
                </a:solidFill>
                <a:latin typeface="Arial"/>
                <a:cs typeface="Arial"/>
              </a:rPr>
              <a:t>plamend</a:t>
            </a:r>
            <a:r>
              <a:rPr lang="en-US" sz="1150" spc="-5" dirty="0">
                <a:solidFill>
                  <a:srgbClr val="CACACA"/>
                </a:solidFill>
                <a:latin typeface="Arial"/>
                <a:cs typeface="Arial"/>
              </a:rPr>
              <a:t> </a:t>
            </a:r>
            <a:r>
              <a:rPr lang="en-US" sz="1150" dirty="0" err="1">
                <a:solidFill>
                  <a:srgbClr val="CACACA"/>
                </a:solidFill>
                <a:latin typeface="Arial"/>
                <a:cs typeface="Arial"/>
              </a:rPr>
              <a:t>ebitibus</a:t>
            </a:r>
            <a:r>
              <a:rPr lang="en-US" sz="1150" spc="-5" dirty="0">
                <a:solidFill>
                  <a:srgbClr val="CACACA"/>
                </a:solidFill>
                <a:latin typeface="Arial"/>
                <a:cs typeface="Arial"/>
              </a:rPr>
              <a:t> </a:t>
            </a:r>
            <a:r>
              <a:rPr lang="en-US" sz="1150" dirty="0" err="1">
                <a:solidFill>
                  <a:srgbClr val="CACACA"/>
                </a:solidFill>
                <a:latin typeface="Arial"/>
                <a:cs typeface="Arial"/>
              </a:rPr>
              <a:t>enimus</a:t>
            </a:r>
            <a:r>
              <a:rPr lang="en-US" sz="1150" spc="-5" dirty="0">
                <a:solidFill>
                  <a:srgbClr val="CACACA"/>
                </a:solidFill>
                <a:latin typeface="Arial"/>
                <a:cs typeface="Arial"/>
              </a:rPr>
              <a:t> </a:t>
            </a:r>
            <a:r>
              <a:rPr lang="en-US" sz="1150" dirty="0" err="1">
                <a:solidFill>
                  <a:srgbClr val="CACACA"/>
                </a:solidFill>
                <a:latin typeface="Arial"/>
                <a:cs typeface="Arial"/>
              </a:rPr>
              <a:t>ipis</a:t>
            </a:r>
            <a:r>
              <a:rPr lang="en-US" sz="1150" spc="-5" dirty="0">
                <a:solidFill>
                  <a:srgbClr val="CACACA"/>
                </a:solidFill>
                <a:latin typeface="Arial"/>
                <a:cs typeface="Arial"/>
              </a:rPr>
              <a:t> </a:t>
            </a:r>
            <a:r>
              <a:rPr lang="en-US" sz="1150" dirty="0" err="1">
                <a:solidFill>
                  <a:srgbClr val="CACACA"/>
                </a:solidFill>
                <a:latin typeface="Arial"/>
                <a:cs typeface="Arial"/>
              </a:rPr>
              <a:t>aut</a:t>
            </a:r>
            <a:r>
              <a:rPr lang="en-US" sz="1150" spc="-5" dirty="0">
                <a:solidFill>
                  <a:srgbClr val="CACACA"/>
                </a:solidFill>
                <a:latin typeface="Arial"/>
                <a:cs typeface="Arial"/>
              </a:rPr>
              <a:t> </a:t>
            </a:r>
            <a:r>
              <a:rPr lang="en-US" sz="1150" dirty="0" err="1">
                <a:solidFill>
                  <a:srgbClr val="CACACA"/>
                </a:solidFill>
                <a:latin typeface="Arial"/>
                <a:cs typeface="Arial"/>
              </a:rPr>
              <a:t>peruptae</a:t>
            </a:r>
            <a:r>
              <a:rPr lang="en-US" sz="1150" spc="-10" dirty="0">
                <a:solidFill>
                  <a:srgbClr val="CACACA"/>
                </a:solidFill>
                <a:latin typeface="Arial"/>
                <a:cs typeface="Arial"/>
              </a:rPr>
              <a:t> </a:t>
            </a:r>
            <a:r>
              <a:rPr lang="en-US" sz="1150" dirty="0" err="1">
                <a:solidFill>
                  <a:srgbClr val="CACACA"/>
                </a:solidFill>
                <a:latin typeface="Arial"/>
                <a:cs typeface="Arial"/>
              </a:rPr>
              <a:t>coreict</a:t>
            </a:r>
            <a:r>
              <a:rPr lang="en-US" sz="1150" spc="-5" dirty="0">
                <a:solidFill>
                  <a:srgbClr val="CACACA"/>
                </a:solidFill>
                <a:latin typeface="Arial"/>
                <a:cs typeface="Arial"/>
              </a:rPr>
              <a:t> </a:t>
            </a:r>
            <a:r>
              <a:rPr lang="en-US" sz="1150" dirty="0" err="1">
                <a:solidFill>
                  <a:srgbClr val="CACACA"/>
                </a:solidFill>
                <a:latin typeface="Arial"/>
                <a:cs typeface="Arial"/>
              </a:rPr>
              <a:t>aquodiam</a:t>
            </a:r>
            <a:r>
              <a:rPr lang="en-US" sz="1150" spc="-5" dirty="0">
                <a:solidFill>
                  <a:srgbClr val="CACACA"/>
                </a:solidFill>
                <a:latin typeface="Arial"/>
                <a:cs typeface="Arial"/>
              </a:rPr>
              <a:t> </a:t>
            </a:r>
            <a:r>
              <a:rPr lang="en-US" sz="1150" dirty="0">
                <a:solidFill>
                  <a:srgbClr val="CACACA"/>
                </a:solidFill>
                <a:latin typeface="Arial"/>
                <a:cs typeface="Arial"/>
              </a:rPr>
              <a:t>et</a:t>
            </a:r>
            <a:r>
              <a:rPr lang="en-US" sz="1150" spc="-5" dirty="0">
                <a:solidFill>
                  <a:srgbClr val="CACACA"/>
                </a:solidFill>
                <a:latin typeface="Arial"/>
                <a:cs typeface="Arial"/>
              </a:rPr>
              <a:t> </a:t>
            </a:r>
            <a:r>
              <a:rPr lang="en-US" sz="1150" dirty="0" err="1">
                <a:solidFill>
                  <a:srgbClr val="CACACA"/>
                </a:solidFill>
                <a:latin typeface="Arial"/>
                <a:cs typeface="Arial"/>
              </a:rPr>
              <a:t>voluptas</a:t>
            </a:r>
            <a:r>
              <a:rPr lang="en-US" sz="1150" spc="-5" dirty="0">
                <a:solidFill>
                  <a:srgbClr val="CACACA"/>
                </a:solidFill>
                <a:latin typeface="Arial"/>
                <a:cs typeface="Arial"/>
              </a:rPr>
              <a:t> </a:t>
            </a:r>
            <a:r>
              <a:rPr lang="en-US" sz="1150" dirty="0">
                <a:solidFill>
                  <a:srgbClr val="CACACA"/>
                </a:solidFill>
                <a:latin typeface="Arial"/>
                <a:cs typeface="Arial"/>
              </a:rPr>
              <a:t>et</a:t>
            </a:r>
            <a:r>
              <a:rPr lang="en-US" sz="1150" spc="-5" dirty="0">
                <a:solidFill>
                  <a:srgbClr val="CACACA"/>
                </a:solidFill>
                <a:latin typeface="Arial"/>
                <a:cs typeface="Arial"/>
              </a:rPr>
              <a:t> </a:t>
            </a:r>
            <a:r>
              <a:rPr lang="en-US" sz="1150" spc="-10" dirty="0" err="1">
                <a:solidFill>
                  <a:srgbClr val="CACACA"/>
                </a:solidFill>
                <a:latin typeface="Arial"/>
                <a:cs typeface="Arial"/>
              </a:rPr>
              <a:t>voluptatur</a:t>
            </a:r>
            <a:r>
              <a:rPr lang="en-US" sz="1150" spc="-10" dirty="0">
                <a:solidFill>
                  <a:srgbClr val="CACACA"/>
                </a:solidFill>
                <a:latin typeface="Arial"/>
                <a:cs typeface="Arial"/>
              </a:rPr>
              <a:t> </a:t>
            </a:r>
            <a:r>
              <a:rPr lang="en-US" sz="1150" dirty="0" err="1">
                <a:solidFill>
                  <a:srgbClr val="CACACA"/>
                </a:solidFill>
                <a:latin typeface="Arial"/>
                <a:cs typeface="Arial"/>
              </a:rPr>
              <a:t>sequidu</a:t>
            </a:r>
            <a:r>
              <a:rPr lang="en-US" sz="1150" spc="-15" dirty="0">
                <a:solidFill>
                  <a:srgbClr val="CACACA"/>
                </a:solidFill>
                <a:latin typeface="Arial"/>
                <a:cs typeface="Arial"/>
              </a:rPr>
              <a:t> </a:t>
            </a:r>
            <a:r>
              <a:rPr lang="en-US" sz="1150" dirty="0" err="1">
                <a:solidFill>
                  <a:srgbClr val="CACACA"/>
                </a:solidFill>
                <a:latin typeface="Arial"/>
                <a:cs typeface="Arial"/>
              </a:rPr>
              <a:t>ntiberferum</a:t>
            </a:r>
            <a:r>
              <a:rPr lang="en-US" sz="1150" spc="-10" dirty="0">
                <a:solidFill>
                  <a:srgbClr val="CACACA"/>
                </a:solidFill>
                <a:latin typeface="Arial"/>
                <a:cs typeface="Arial"/>
              </a:rPr>
              <a:t> </a:t>
            </a:r>
            <a:r>
              <a:rPr lang="en-US" sz="1150" dirty="0" err="1">
                <a:solidFill>
                  <a:srgbClr val="CACACA"/>
                </a:solidFill>
                <a:latin typeface="Arial"/>
                <a:cs typeface="Arial"/>
              </a:rPr>
              <a:t>andam</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err="1">
                <a:solidFill>
                  <a:srgbClr val="CACACA"/>
                </a:solidFill>
                <a:latin typeface="Arial"/>
                <a:cs typeface="Arial"/>
              </a:rPr>
              <a:t>ommos</a:t>
            </a:r>
            <a:r>
              <a:rPr lang="en-US" sz="1150" spc="-10" dirty="0">
                <a:solidFill>
                  <a:srgbClr val="CACACA"/>
                </a:solidFill>
                <a:latin typeface="Arial"/>
                <a:cs typeface="Arial"/>
              </a:rPr>
              <a:t> </a:t>
            </a:r>
            <a:r>
              <a:rPr lang="en-US" sz="1150" dirty="0" err="1">
                <a:solidFill>
                  <a:srgbClr val="CACACA"/>
                </a:solidFill>
                <a:latin typeface="Arial"/>
                <a:cs typeface="Arial"/>
              </a:rPr>
              <a:t>amus</a:t>
            </a:r>
            <a:r>
              <a:rPr lang="en-US" sz="1150" spc="-15" dirty="0">
                <a:solidFill>
                  <a:srgbClr val="CACACA"/>
                </a:solidFill>
                <a:latin typeface="Arial"/>
                <a:cs typeface="Arial"/>
              </a:rPr>
              <a:t> </a:t>
            </a:r>
            <a:r>
              <a:rPr lang="en-US" sz="1150" dirty="0" err="1">
                <a:solidFill>
                  <a:srgbClr val="CACACA"/>
                </a:solidFill>
                <a:latin typeface="Arial"/>
                <a:cs typeface="Arial"/>
              </a:rPr>
              <a:t>earchic</a:t>
            </a:r>
            <a:r>
              <a:rPr lang="en-US" sz="1150" spc="-10" dirty="0">
                <a:solidFill>
                  <a:srgbClr val="CACACA"/>
                </a:solidFill>
                <a:latin typeface="Arial"/>
                <a:cs typeface="Arial"/>
              </a:rPr>
              <a:t> </a:t>
            </a:r>
            <a:r>
              <a:rPr lang="en-US" sz="1150" dirty="0" err="1">
                <a:solidFill>
                  <a:srgbClr val="CACACA"/>
                </a:solidFill>
                <a:latin typeface="Arial"/>
                <a:cs typeface="Arial"/>
              </a:rPr>
              <a:t>aborecatusae</a:t>
            </a:r>
            <a:r>
              <a:rPr lang="en-US" sz="1150" spc="-10" dirty="0">
                <a:solidFill>
                  <a:srgbClr val="CACACA"/>
                </a:solidFill>
                <a:latin typeface="Arial"/>
                <a:cs typeface="Arial"/>
              </a:rPr>
              <a:t> </a:t>
            </a:r>
            <a:r>
              <a:rPr lang="en-US" sz="1150" dirty="0">
                <a:solidFill>
                  <a:srgbClr val="CACACA"/>
                </a:solidFill>
                <a:latin typeface="Arial"/>
                <a:cs typeface="Arial"/>
              </a:rPr>
              <a:t>quo</a:t>
            </a:r>
            <a:r>
              <a:rPr lang="en-US" sz="1150" spc="-10" dirty="0">
                <a:solidFill>
                  <a:srgbClr val="CACACA"/>
                </a:solidFill>
                <a:latin typeface="Arial"/>
                <a:cs typeface="Arial"/>
              </a:rPr>
              <a:t> </a:t>
            </a:r>
            <a:r>
              <a:rPr lang="en-US" sz="1150" dirty="0">
                <a:solidFill>
                  <a:srgbClr val="CACACA"/>
                </a:solidFill>
                <a:latin typeface="Arial"/>
                <a:cs typeface="Arial"/>
              </a:rPr>
              <a:t>to</a:t>
            </a:r>
            <a:r>
              <a:rPr lang="en-US" sz="1150" spc="-15" dirty="0">
                <a:solidFill>
                  <a:srgbClr val="CACACA"/>
                </a:solidFill>
                <a:latin typeface="Arial"/>
                <a:cs typeface="Arial"/>
              </a:rPr>
              <a:t> </a:t>
            </a:r>
            <a:r>
              <a:rPr lang="en-US" sz="1150" dirty="0" err="1">
                <a:solidFill>
                  <a:srgbClr val="CACACA"/>
                </a:solidFill>
                <a:latin typeface="Arial"/>
                <a:cs typeface="Arial"/>
              </a:rPr>
              <a:t>volupita</a:t>
            </a:r>
            <a:r>
              <a:rPr lang="en-US" sz="1150" spc="-10" dirty="0">
                <a:solidFill>
                  <a:srgbClr val="CACACA"/>
                </a:solidFill>
                <a:latin typeface="Arial"/>
                <a:cs typeface="Arial"/>
              </a:rPr>
              <a:t> </a:t>
            </a:r>
            <a:r>
              <a:rPr lang="en-US" sz="1150" dirty="0">
                <a:solidFill>
                  <a:srgbClr val="CACACA"/>
                </a:solidFill>
                <a:latin typeface="Arial"/>
                <a:cs typeface="Arial"/>
              </a:rPr>
              <a:t>porrum</a:t>
            </a:r>
            <a:r>
              <a:rPr lang="en-US" sz="1150" spc="-10" dirty="0">
                <a:solidFill>
                  <a:srgbClr val="CACACA"/>
                </a:solidFill>
                <a:latin typeface="Arial"/>
                <a:cs typeface="Arial"/>
              </a:rPr>
              <a:t> </a:t>
            </a:r>
            <a:r>
              <a:rPr lang="en-US" sz="1150" dirty="0" err="1">
                <a:solidFill>
                  <a:srgbClr val="CACACA"/>
                </a:solidFill>
                <a:latin typeface="Arial"/>
                <a:cs typeface="Arial"/>
              </a:rPr>
              <a:t>accaboriae</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spc="-25" dirty="0">
                <a:solidFill>
                  <a:srgbClr val="CACACA"/>
                </a:solidFill>
                <a:latin typeface="Arial"/>
                <a:cs typeface="Arial"/>
              </a:rPr>
              <a:t>Sed </a:t>
            </a:r>
            <a:r>
              <a:rPr lang="en-US" sz="1150" dirty="0" err="1">
                <a:solidFill>
                  <a:srgbClr val="CACACA"/>
                </a:solidFill>
                <a:latin typeface="Arial"/>
                <a:cs typeface="Arial"/>
              </a:rPr>
              <a:t>exerum</a:t>
            </a:r>
            <a:r>
              <a:rPr lang="en-US" sz="1150" spc="-10" dirty="0">
                <a:solidFill>
                  <a:srgbClr val="CACACA"/>
                </a:solidFill>
                <a:latin typeface="Arial"/>
                <a:cs typeface="Arial"/>
              </a:rPr>
              <a:t> </a:t>
            </a:r>
            <a:r>
              <a:rPr lang="en-US" sz="1150" dirty="0" err="1">
                <a:solidFill>
                  <a:srgbClr val="CACACA"/>
                </a:solidFill>
                <a:latin typeface="Arial"/>
                <a:cs typeface="Arial"/>
              </a:rPr>
              <a:t>faceatemqui</a:t>
            </a:r>
            <a:r>
              <a:rPr lang="en-US" sz="1150" spc="-5" dirty="0">
                <a:solidFill>
                  <a:srgbClr val="CACACA"/>
                </a:solidFill>
                <a:latin typeface="Arial"/>
                <a:cs typeface="Arial"/>
              </a:rPr>
              <a:t> </a:t>
            </a:r>
            <a:r>
              <a:rPr lang="en-US" sz="1150" dirty="0" err="1">
                <a:solidFill>
                  <a:srgbClr val="CACACA"/>
                </a:solidFill>
                <a:latin typeface="Arial"/>
                <a:cs typeface="Arial"/>
              </a:rPr>
              <a:t>dit</a:t>
            </a:r>
            <a:r>
              <a:rPr lang="en-US" sz="1150" spc="-5" dirty="0">
                <a:solidFill>
                  <a:srgbClr val="CACACA"/>
                </a:solidFill>
                <a:latin typeface="Arial"/>
                <a:cs typeface="Arial"/>
              </a:rPr>
              <a:t> </a:t>
            </a:r>
            <a:r>
              <a:rPr lang="en-US" sz="1150" dirty="0" err="1">
                <a:solidFill>
                  <a:srgbClr val="CACACA"/>
                </a:solidFill>
                <a:latin typeface="Arial"/>
                <a:cs typeface="Arial"/>
              </a:rPr>
              <a:t>excest</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err="1">
                <a:solidFill>
                  <a:srgbClr val="CACACA"/>
                </a:solidFill>
                <a:latin typeface="Arial"/>
                <a:cs typeface="Arial"/>
              </a:rPr>
              <a:t>simus</a:t>
            </a:r>
            <a:r>
              <a:rPr lang="en-US" sz="1150" spc="-5" dirty="0">
                <a:solidFill>
                  <a:srgbClr val="CACACA"/>
                </a:solidFill>
                <a:latin typeface="Arial"/>
                <a:cs typeface="Arial"/>
              </a:rPr>
              <a:t> </a:t>
            </a:r>
            <a:r>
              <a:rPr lang="en-US" sz="1150" dirty="0" err="1">
                <a:solidFill>
                  <a:srgbClr val="CACACA"/>
                </a:solidFill>
                <a:latin typeface="Arial"/>
                <a:cs typeface="Arial"/>
              </a:rPr>
              <a:t>ut</a:t>
            </a:r>
            <a:r>
              <a:rPr lang="en-US" sz="1150" spc="-5" dirty="0">
                <a:solidFill>
                  <a:srgbClr val="CACACA"/>
                </a:solidFill>
                <a:latin typeface="Arial"/>
                <a:cs typeface="Arial"/>
              </a:rPr>
              <a:t> </a:t>
            </a:r>
            <a:r>
              <a:rPr lang="en-US" sz="1150" dirty="0" err="1">
                <a:solidFill>
                  <a:srgbClr val="CACACA"/>
                </a:solidFill>
                <a:latin typeface="Arial"/>
                <a:cs typeface="Arial"/>
              </a:rPr>
              <a:t>rehenim</a:t>
            </a:r>
            <a:r>
              <a:rPr lang="en-US" sz="1150" spc="-5" dirty="0">
                <a:solidFill>
                  <a:srgbClr val="CACACA"/>
                </a:solidFill>
                <a:latin typeface="Arial"/>
                <a:cs typeface="Arial"/>
              </a:rPr>
              <a:t> </a:t>
            </a:r>
            <a:r>
              <a:rPr lang="en-US" sz="1150" dirty="0" err="1">
                <a:solidFill>
                  <a:srgbClr val="CACACA"/>
                </a:solidFill>
                <a:latin typeface="Arial"/>
                <a:cs typeface="Arial"/>
              </a:rPr>
              <a:t>ilignim</a:t>
            </a:r>
            <a:r>
              <a:rPr lang="en-US" sz="1150" spc="-5" dirty="0">
                <a:solidFill>
                  <a:srgbClr val="CACACA"/>
                </a:solidFill>
                <a:latin typeface="Arial"/>
                <a:cs typeface="Arial"/>
              </a:rPr>
              <a:t> </a:t>
            </a:r>
            <a:r>
              <a:rPr lang="en-US" sz="1150" dirty="0" err="1">
                <a:solidFill>
                  <a:srgbClr val="CACACA"/>
                </a:solidFill>
                <a:latin typeface="Arial"/>
                <a:cs typeface="Arial"/>
              </a:rPr>
              <a:t>eum</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a:solidFill>
                  <a:srgbClr val="CACACA"/>
                </a:solidFill>
                <a:latin typeface="Arial"/>
                <a:cs typeface="Arial"/>
              </a:rPr>
              <a:t>sim</a:t>
            </a:r>
            <a:r>
              <a:rPr lang="en-US" sz="1150" spc="-5" dirty="0">
                <a:solidFill>
                  <a:srgbClr val="CACACA"/>
                </a:solidFill>
                <a:latin typeface="Arial"/>
                <a:cs typeface="Arial"/>
              </a:rPr>
              <a:t> </a:t>
            </a:r>
            <a:r>
              <a:rPr lang="en-US" sz="1150" dirty="0" err="1">
                <a:solidFill>
                  <a:srgbClr val="CACACA"/>
                </a:solidFill>
                <a:latin typeface="Arial"/>
                <a:cs typeface="Arial"/>
              </a:rPr>
              <a:t>volores</a:t>
            </a:r>
            <a:r>
              <a:rPr lang="en-US" sz="1150" spc="-5" dirty="0">
                <a:solidFill>
                  <a:srgbClr val="CACACA"/>
                </a:solidFill>
                <a:latin typeface="Arial"/>
                <a:cs typeface="Arial"/>
              </a:rPr>
              <a:t> </a:t>
            </a:r>
            <a:r>
              <a:rPr lang="en-US" sz="1150" dirty="0" err="1">
                <a:solidFill>
                  <a:srgbClr val="CACACA"/>
                </a:solidFill>
                <a:latin typeface="Arial"/>
                <a:cs typeface="Arial"/>
              </a:rPr>
              <a:t>torest</a:t>
            </a:r>
            <a:r>
              <a:rPr lang="en-US" sz="1150" spc="-5" dirty="0">
                <a:solidFill>
                  <a:srgbClr val="CACACA"/>
                </a:solidFill>
                <a:latin typeface="Arial"/>
                <a:cs typeface="Arial"/>
              </a:rPr>
              <a:t> </a:t>
            </a:r>
            <a:r>
              <a:rPr lang="en-US" sz="1150" dirty="0" err="1">
                <a:solidFill>
                  <a:srgbClr val="CACACA"/>
                </a:solidFill>
                <a:latin typeface="Arial"/>
                <a:cs typeface="Arial"/>
              </a:rPr>
              <a:t>officit</a:t>
            </a:r>
            <a:r>
              <a:rPr lang="en-US" sz="1150" spc="-5" dirty="0">
                <a:solidFill>
                  <a:srgbClr val="CACACA"/>
                </a:solidFill>
                <a:latin typeface="Arial"/>
                <a:cs typeface="Arial"/>
              </a:rPr>
              <a:t> </a:t>
            </a:r>
            <a:r>
              <a:rPr lang="en-US" sz="1150" dirty="0" err="1">
                <a:solidFill>
                  <a:srgbClr val="CACACA"/>
                </a:solidFill>
                <a:latin typeface="Arial"/>
                <a:cs typeface="Arial"/>
              </a:rPr>
              <a:t>odiandit</a:t>
            </a:r>
            <a:r>
              <a:rPr lang="en-US" sz="1150" spc="-5" dirty="0">
                <a:solidFill>
                  <a:srgbClr val="CACACA"/>
                </a:solidFill>
                <a:latin typeface="Arial"/>
                <a:cs typeface="Arial"/>
              </a:rPr>
              <a:t> </a:t>
            </a:r>
            <a:r>
              <a:rPr lang="en-US" sz="1150" spc="-20" dirty="0" err="1">
                <a:solidFill>
                  <a:srgbClr val="CACACA"/>
                </a:solidFill>
                <a:latin typeface="Arial"/>
                <a:cs typeface="Arial"/>
              </a:rPr>
              <a:t>erum</a:t>
            </a:r>
            <a:r>
              <a:rPr lang="en-US" sz="1150" spc="-20" dirty="0">
                <a:solidFill>
                  <a:srgbClr val="CACACA"/>
                </a:solidFill>
                <a:latin typeface="Arial"/>
                <a:cs typeface="Arial"/>
              </a:rPr>
              <a:t> </a:t>
            </a:r>
            <a:r>
              <a:rPr lang="en-US" sz="1150" dirty="0" err="1">
                <a:solidFill>
                  <a:srgbClr val="CACACA"/>
                </a:solidFill>
                <a:latin typeface="Arial"/>
                <a:cs typeface="Arial"/>
              </a:rPr>
              <a:t>resendessum</a:t>
            </a:r>
            <a:r>
              <a:rPr lang="en-US" sz="1150" spc="-10" dirty="0">
                <a:solidFill>
                  <a:srgbClr val="CACACA"/>
                </a:solidFill>
                <a:latin typeface="Arial"/>
                <a:cs typeface="Arial"/>
              </a:rPr>
              <a:t> </a:t>
            </a:r>
            <a:r>
              <a:rPr lang="en-US" sz="1150" dirty="0" err="1">
                <a:solidFill>
                  <a:srgbClr val="CACACA"/>
                </a:solidFill>
                <a:latin typeface="Arial"/>
                <a:cs typeface="Arial"/>
              </a:rPr>
              <a:t>nonest</a:t>
            </a:r>
            <a:r>
              <a:rPr lang="en-US" sz="1150" spc="-10" dirty="0">
                <a:solidFill>
                  <a:srgbClr val="CACACA"/>
                </a:solidFill>
                <a:latin typeface="Arial"/>
                <a:cs typeface="Arial"/>
              </a:rPr>
              <a:t> </a:t>
            </a:r>
            <a:r>
              <a:rPr lang="en-US" sz="1150" dirty="0">
                <a:solidFill>
                  <a:srgbClr val="CACACA"/>
                </a:solidFill>
                <a:latin typeface="Arial"/>
                <a:cs typeface="Arial"/>
              </a:rPr>
              <a:t>et</a:t>
            </a:r>
            <a:r>
              <a:rPr lang="en-US" sz="1150" spc="-10" dirty="0">
                <a:solidFill>
                  <a:srgbClr val="CACACA"/>
                </a:solidFill>
                <a:latin typeface="Arial"/>
                <a:cs typeface="Arial"/>
              </a:rPr>
              <a:t> </a:t>
            </a:r>
            <a:r>
              <a:rPr lang="en-US" sz="1150" dirty="0" err="1">
                <a:solidFill>
                  <a:srgbClr val="CACACA"/>
                </a:solidFill>
                <a:latin typeface="Arial"/>
                <a:cs typeface="Arial"/>
              </a:rPr>
              <a:t>adis</a:t>
            </a:r>
            <a:r>
              <a:rPr lang="en-US" sz="1150" spc="-5" dirty="0">
                <a:solidFill>
                  <a:srgbClr val="CACACA"/>
                </a:solidFill>
                <a:latin typeface="Arial"/>
                <a:cs typeface="Arial"/>
              </a:rPr>
              <a:t> </a:t>
            </a:r>
            <a:r>
              <a:rPr lang="en-US" sz="1150" dirty="0" err="1">
                <a:solidFill>
                  <a:srgbClr val="CACACA"/>
                </a:solidFill>
                <a:latin typeface="Arial"/>
                <a:cs typeface="Arial"/>
              </a:rPr>
              <a:t>estiam</a:t>
            </a:r>
            <a:r>
              <a:rPr lang="en-US" sz="1150" spc="-10" dirty="0">
                <a:solidFill>
                  <a:srgbClr val="CACACA"/>
                </a:solidFill>
                <a:latin typeface="Arial"/>
                <a:cs typeface="Arial"/>
              </a:rPr>
              <a:t> </a:t>
            </a:r>
            <a:r>
              <a:rPr lang="en-US" sz="1150" dirty="0">
                <a:solidFill>
                  <a:srgbClr val="CACACA"/>
                </a:solidFill>
                <a:latin typeface="Arial"/>
                <a:cs typeface="Arial"/>
              </a:rPr>
              <a:t>ex</a:t>
            </a:r>
            <a:r>
              <a:rPr lang="en-US" sz="1150" spc="-10" dirty="0">
                <a:solidFill>
                  <a:srgbClr val="CACACA"/>
                </a:solidFill>
                <a:latin typeface="Arial"/>
                <a:cs typeface="Arial"/>
              </a:rPr>
              <a:t> </a:t>
            </a:r>
            <a:r>
              <a:rPr lang="en-US" sz="1150" dirty="0" err="1">
                <a:solidFill>
                  <a:srgbClr val="CACACA"/>
                </a:solidFill>
                <a:latin typeface="Arial"/>
                <a:cs typeface="Arial"/>
              </a:rPr>
              <a:t>estiorerio</a:t>
            </a:r>
            <a:r>
              <a:rPr lang="en-US" sz="1150" dirty="0">
                <a:solidFill>
                  <a:srgbClr val="CACACA"/>
                </a:solidFill>
                <a:latin typeface="Arial"/>
                <a:cs typeface="Arial"/>
              </a:rPr>
              <a:t>.</a:t>
            </a:r>
            <a:r>
              <a:rPr lang="en-US" sz="1150" spc="-25" dirty="0">
                <a:solidFill>
                  <a:srgbClr val="CACACA"/>
                </a:solidFill>
                <a:latin typeface="Arial"/>
                <a:cs typeface="Arial"/>
              </a:rPr>
              <a:t> </a:t>
            </a:r>
            <a:r>
              <a:rPr lang="en-US" sz="1150" spc="-25" dirty="0" err="1">
                <a:solidFill>
                  <a:srgbClr val="CACACA"/>
                </a:solidFill>
                <a:latin typeface="Arial"/>
                <a:cs typeface="Arial"/>
              </a:rPr>
              <a:t>Tem</a:t>
            </a:r>
            <a:r>
              <a:rPr lang="en-US" sz="1150" spc="-10" dirty="0">
                <a:solidFill>
                  <a:srgbClr val="CACACA"/>
                </a:solidFill>
                <a:latin typeface="Arial"/>
                <a:cs typeface="Arial"/>
              </a:rPr>
              <a:t> </a:t>
            </a:r>
            <a:r>
              <a:rPr lang="en-US" sz="1150" dirty="0">
                <a:solidFill>
                  <a:srgbClr val="CACACA"/>
                </a:solidFill>
                <a:latin typeface="Arial"/>
                <a:cs typeface="Arial"/>
              </a:rPr>
              <a:t>sim</a:t>
            </a:r>
            <a:r>
              <a:rPr lang="en-US" sz="1150" spc="-10" dirty="0">
                <a:solidFill>
                  <a:srgbClr val="CACACA"/>
                </a:solidFill>
                <a:latin typeface="Arial"/>
                <a:cs typeface="Arial"/>
              </a:rPr>
              <a:t> </a:t>
            </a:r>
            <a:r>
              <a:rPr lang="en-US" sz="1150" dirty="0" err="1">
                <a:solidFill>
                  <a:srgbClr val="CACACA"/>
                </a:solidFill>
                <a:latin typeface="Arial"/>
                <a:cs typeface="Arial"/>
              </a:rPr>
              <a:t>intibus</a:t>
            </a:r>
            <a:r>
              <a:rPr lang="en-US" sz="1150" spc="-5" dirty="0">
                <a:solidFill>
                  <a:srgbClr val="CACACA"/>
                </a:solidFill>
                <a:latin typeface="Arial"/>
                <a:cs typeface="Arial"/>
              </a:rPr>
              <a:t> </a:t>
            </a:r>
            <a:r>
              <a:rPr lang="en-US" sz="1150" dirty="0" err="1">
                <a:solidFill>
                  <a:srgbClr val="CACACA"/>
                </a:solidFill>
                <a:latin typeface="Arial"/>
                <a:cs typeface="Arial"/>
              </a:rPr>
              <a:t>quia</a:t>
            </a:r>
            <a:r>
              <a:rPr lang="en-US" sz="1150" spc="-10" dirty="0">
                <a:solidFill>
                  <a:srgbClr val="CACACA"/>
                </a:solidFill>
                <a:latin typeface="Arial"/>
                <a:cs typeface="Arial"/>
              </a:rPr>
              <a:t> </a:t>
            </a:r>
            <a:r>
              <a:rPr lang="en-US" sz="1150" dirty="0" err="1">
                <a:solidFill>
                  <a:srgbClr val="CACACA"/>
                </a:solidFill>
                <a:latin typeface="Arial"/>
                <a:cs typeface="Arial"/>
              </a:rPr>
              <a:t>nonsequate</a:t>
            </a:r>
            <a:r>
              <a:rPr lang="en-US" sz="1150" spc="-10" dirty="0">
                <a:solidFill>
                  <a:srgbClr val="CACACA"/>
                </a:solidFill>
                <a:latin typeface="Arial"/>
                <a:cs typeface="Arial"/>
              </a:rPr>
              <a:t> </a:t>
            </a:r>
            <a:r>
              <a:rPr lang="en-US" sz="1150" dirty="0">
                <a:solidFill>
                  <a:srgbClr val="CACACA"/>
                </a:solidFill>
                <a:latin typeface="Arial"/>
                <a:cs typeface="Arial"/>
              </a:rPr>
              <a:t>pa</a:t>
            </a:r>
            <a:r>
              <a:rPr lang="en-US" sz="1150" spc="-10" dirty="0">
                <a:solidFill>
                  <a:srgbClr val="CACACA"/>
                </a:solidFill>
                <a:latin typeface="Arial"/>
                <a:cs typeface="Arial"/>
              </a:rPr>
              <a:t> </a:t>
            </a:r>
            <a:r>
              <a:rPr lang="en-US" sz="1150" dirty="0" err="1">
                <a:solidFill>
                  <a:srgbClr val="CACACA"/>
                </a:solidFill>
                <a:latin typeface="Arial"/>
                <a:cs typeface="Arial"/>
              </a:rPr>
              <a:t>volore</a:t>
            </a:r>
            <a:r>
              <a:rPr lang="en-US" sz="1150" spc="-5" dirty="0">
                <a:solidFill>
                  <a:srgbClr val="CACACA"/>
                </a:solidFill>
                <a:latin typeface="Arial"/>
                <a:cs typeface="Arial"/>
              </a:rPr>
              <a:t> </a:t>
            </a:r>
            <a:r>
              <a:rPr lang="en-US" sz="1150" dirty="0">
                <a:solidFill>
                  <a:srgbClr val="CACACA"/>
                </a:solidFill>
                <a:latin typeface="Arial"/>
                <a:cs typeface="Arial"/>
              </a:rPr>
              <a:t>id</a:t>
            </a:r>
            <a:r>
              <a:rPr lang="en-US" sz="1150" spc="-10" dirty="0">
                <a:solidFill>
                  <a:srgbClr val="CACACA"/>
                </a:solidFill>
                <a:latin typeface="Arial"/>
                <a:cs typeface="Arial"/>
              </a:rPr>
              <a:t> </a:t>
            </a:r>
            <a:r>
              <a:rPr lang="en-US" sz="1150" dirty="0">
                <a:solidFill>
                  <a:srgbClr val="CACACA"/>
                </a:solidFill>
                <a:latin typeface="Arial"/>
                <a:cs typeface="Arial"/>
              </a:rPr>
              <a:t>qui</a:t>
            </a:r>
            <a:r>
              <a:rPr lang="en-US" sz="1150" spc="-10" dirty="0">
                <a:solidFill>
                  <a:srgbClr val="CACACA"/>
                </a:solidFill>
                <a:latin typeface="Arial"/>
                <a:cs typeface="Arial"/>
              </a:rPr>
              <a:t> </a:t>
            </a:r>
            <a:r>
              <a:rPr lang="en-US" sz="1150" spc="-25" dirty="0">
                <a:solidFill>
                  <a:srgbClr val="CACACA"/>
                </a:solidFill>
                <a:latin typeface="Arial"/>
                <a:cs typeface="Arial"/>
              </a:rPr>
              <a:t>dem</a:t>
            </a:r>
            <a:endParaRPr lang="en-US" sz="1150" dirty="0">
              <a:latin typeface="Arial"/>
              <a:cs typeface="Arial"/>
            </a:endParaRPr>
          </a:p>
          <a:p>
            <a:pPr marL="12700" marR="5080">
              <a:lnSpc>
                <a:spcPct val="100000"/>
              </a:lnSpc>
              <a:spcBef>
                <a:spcPts val="355"/>
              </a:spcBef>
            </a:pPr>
            <a:endParaRPr sz="1150" dirty="0">
              <a:latin typeface="Arial"/>
              <a:cs typeface="Arial"/>
            </a:endParaRPr>
          </a:p>
        </p:txBody>
      </p:sp>
      <p:sp>
        <p:nvSpPr>
          <p:cNvPr id="84" name="object 84"/>
          <p:cNvSpPr txBox="1"/>
          <p:nvPr/>
        </p:nvSpPr>
        <p:spPr>
          <a:xfrm>
            <a:off x="7767973" y="1706539"/>
            <a:ext cx="6837680" cy="3288721"/>
          </a:xfrm>
          <a:prstGeom prst="rect">
            <a:avLst/>
          </a:prstGeom>
        </p:spPr>
        <p:txBody>
          <a:bodyPr vert="horz" wrap="square" lIns="0" tIns="13335" rIns="0" bIns="0" rtlCol="0">
            <a:spAutoFit/>
          </a:bodyPr>
          <a:lstStyle/>
          <a:p>
            <a:pPr marL="12700" marR="5080">
              <a:lnSpc>
                <a:spcPct val="100000"/>
              </a:lnSpc>
              <a:spcBef>
                <a:spcPts val="105"/>
              </a:spcBef>
            </a:pPr>
            <a:r>
              <a:rPr sz="1150" dirty="0">
                <a:solidFill>
                  <a:srgbClr val="CACACA"/>
                </a:solidFill>
                <a:latin typeface="Arial"/>
                <a:cs typeface="Arial"/>
              </a:rPr>
              <a:t>quodita</a:t>
            </a:r>
            <a:r>
              <a:rPr sz="1150" spc="-5" dirty="0">
                <a:solidFill>
                  <a:srgbClr val="CACACA"/>
                </a:solidFill>
                <a:latin typeface="Arial"/>
                <a:cs typeface="Arial"/>
              </a:rPr>
              <a:t> </a:t>
            </a:r>
            <a:r>
              <a:rPr sz="1150" dirty="0">
                <a:solidFill>
                  <a:srgbClr val="CACACA"/>
                </a:solidFill>
                <a:latin typeface="Arial"/>
                <a:cs typeface="Arial"/>
              </a:rPr>
              <a:t>speribus</a:t>
            </a:r>
            <a:r>
              <a:rPr sz="1150" spc="-5" dirty="0">
                <a:solidFill>
                  <a:srgbClr val="CACACA"/>
                </a:solidFill>
                <a:latin typeface="Arial"/>
                <a:cs typeface="Arial"/>
              </a:rPr>
              <a:t> </a:t>
            </a:r>
            <a:r>
              <a:rPr sz="1150" dirty="0">
                <a:solidFill>
                  <a:srgbClr val="CACACA"/>
                </a:solidFill>
                <a:latin typeface="Arial"/>
                <a:cs typeface="Arial"/>
              </a:rPr>
              <a:t>eaquos</a:t>
            </a:r>
            <a:r>
              <a:rPr sz="1150" spc="-5" dirty="0">
                <a:solidFill>
                  <a:srgbClr val="CACACA"/>
                </a:solidFill>
                <a:latin typeface="Arial"/>
                <a:cs typeface="Arial"/>
              </a:rPr>
              <a:t> </a:t>
            </a:r>
            <a:r>
              <a:rPr sz="1150" dirty="0">
                <a:solidFill>
                  <a:srgbClr val="CACACA"/>
                </a:solidFill>
                <a:latin typeface="Arial"/>
                <a:cs typeface="Arial"/>
              </a:rPr>
              <a:t>rerchitias</a:t>
            </a:r>
            <a:r>
              <a:rPr sz="1150" spc="-5" dirty="0">
                <a:solidFill>
                  <a:srgbClr val="CACACA"/>
                </a:solidFill>
                <a:latin typeface="Arial"/>
                <a:cs typeface="Arial"/>
              </a:rPr>
              <a:t> </a:t>
            </a:r>
            <a:r>
              <a:rPr sz="1150" dirty="0">
                <a:solidFill>
                  <a:srgbClr val="CACACA"/>
                </a:solidFill>
                <a:latin typeface="Arial"/>
                <a:cs typeface="Arial"/>
              </a:rPr>
              <a:t>doluptas</a:t>
            </a:r>
            <a:r>
              <a:rPr sz="1150" spc="-5" dirty="0">
                <a:solidFill>
                  <a:srgbClr val="CACACA"/>
                </a:solidFill>
                <a:latin typeface="Arial"/>
                <a:cs typeface="Arial"/>
              </a:rPr>
              <a:t> </a:t>
            </a:r>
            <a:r>
              <a:rPr sz="1150" dirty="0">
                <a:solidFill>
                  <a:srgbClr val="CACACA"/>
                </a:solidFill>
                <a:latin typeface="Arial"/>
                <a:cs typeface="Arial"/>
              </a:rPr>
              <a:t>venis</a:t>
            </a:r>
            <a:r>
              <a:rPr sz="1150" spc="-5" dirty="0">
                <a:solidFill>
                  <a:srgbClr val="CACACA"/>
                </a:solidFill>
                <a:latin typeface="Arial"/>
                <a:cs typeface="Arial"/>
              </a:rPr>
              <a:t> </a:t>
            </a:r>
            <a:r>
              <a:rPr sz="1150" dirty="0">
                <a:solidFill>
                  <a:srgbClr val="CACACA"/>
                </a:solidFill>
                <a:latin typeface="Arial"/>
                <a:cs typeface="Arial"/>
              </a:rPr>
              <a:t>dem</a:t>
            </a:r>
            <a:r>
              <a:rPr sz="1150" spc="-5" dirty="0">
                <a:solidFill>
                  <a:srgbClr val="CACACA"/>
                </a:solidFill>
                <a:latin typeface="Arial"/>
                <a:cs typeface="Arial"/>
              </a:rPr>
              <a:t> </a:t>
            </a:r>
            <a:r>
              <a:rPr sz="1150" dirty="0">
                <a:solidFill>
                  <a:srgbClr val="CACACA"/>
                </a:solidFill>
                <a:latin typeface="Arial"/>
                <a:cs typeface="Arial"/>
              </a:rPr>
              <a:t>idenis</a:t>
            </a:r>
            <a:r>
              <a:rPr sz="1150" spc="-5" dirty="0">
                <a:solidFill>
                  <a:srgbClr val="CACACA"/>
                </a:solidFill>
                <a:latin typeface="Arial"/>
                <a:cs typeface="Arial"/>
              </a:rPr>
              <a:t> </a:t>
            </a:r>
            <a:r>
              <a:rPr sz="1150" dirty="0">
                <a:solidFill>
                  <a:srgbClr val="CACACA"/>
                </a:solidFill>
                <a:latin typeface="Arial"/>
                <a:cs typeface="Arial"/>
              </a:rPr>
              <a:t>volum</a:t>
            </a:r>
            <a:r>
              <a:rPr sz="1150" spc="-5" dirty="0">
                <a:solidFill>
                  <a:srgbClr val="CACACA"/>
                </a:solidFill>
                <a:latin typeface="Arial"/>
                <a:cs typeface="Arial"/>
              </a:rPr>
              <a:t> </a:t>
            </a:r>
            <a:r>
              <a:rPr sz="1150" dirty="0">
                <a:solidFill>
                  <a:srgbClr val="CACACA"/>
                </a:solidFill>
                <a:latin typeface="Arial"/>
                <a:cs typeface="Arial"/>
              </a:rPr>
              <a:t>cum</a:t>
            </a:r>
            <a:r>
              <a:rPr sz="1150" spc="-5" dirty="0">
                <a:solidFill>
                  <a:srgbClr val="CACACA"/>
                </a:solidFill>
                <a:latin typeface="Arial"/>
                <a:cs typeface="Arial"/>
              </a:rPr>
              <a:t> </a:t>
            </a:r>
            <a:r>
              <a:rPr sz="1150" dirty="0">
                <a:solidFill>
                  <a:srgbClr val="CACACA"/>
                </a:solidFill>
                <a:latin typeface="Arial"/>
                <a:cs typeface="Arial"/>
              </a:rPr>
              <a:t>aperit</a:t>
            </a:r>
            <a:r>
              <a:rPr sz="1150" spc="-5" dirty="0">
                <a:solidFill>
                  <a:srgbClr val="CACACA"/>
                </a:solidFill>
                <a:latin typeface="Arial"/>
                <a:cs typeface="Arial"/>
              </a:rPr>
              <a:t> </a:t>
            </a:r>
            <a:r>
              <a:rPr sz="1150" dirty="0">
                <a:solidFill>
                  <a:srgbClr val="CACACA"/>
                </a:solidFill>
                <a:latin typeface="Arial"/>
                <a:cs typeface="Arial"/>
              </a:rPr>
              <a:t>asimusae</a:t>
            </a:r>
            <a:r>
              <a:rPr sz="1150" spc="-5" dirty="0">
                <a:solidFill>
                  <a:srgbClr val="CACACA"/>
                </a:solidFill>
                <a:latin typeface="Arial"/>
                <a:cs typeface="Arial"/>
              </a:rPr>
              <a:t> </a:t>
            </a:r>
            <a:r>
              <a:rPr sz="1150" dirty="0">
                <a:solidFill>
                  <a:srgbClr val="CACACA"/>
                </a:solidFill>
                <a:latin typeface="Arial"/>
                <a:cs typeface="Arial"/>
              </a:rPr>
              <a:t>quatur</a:t>
            </a:r>
            <a:r>
              <a:rPr sz="1150" spc="-5" dirty="0">
                <a:solidFill>
                  <a:srgbClr val="CACACA"/>
                </a:solidFill>
                <a:latin typeface="Arial"/>
                <a:cs typeface="Arial"/>
              </a:rPr>
              <a:t> </a:t>
            </a:r>
            <a:r>
              <a:rPr sz="1150" dirty="0">
                <a:solidFill>
                  <a:srgbClr val="CACACA"/>
                </a:solidFill>
                <a:latin typeface="Arial"/>
                <a:cs typeface="Arial"/>
              </a:rPr>
              <a:t>ab</a:t>
            </a:r>
            <a:r>
              <a:rPr sz="1150" spc="-5" dirty="0">
                <a:solidFill>
                  <a:srgbClr val="CACACA"/>
                </a:solidFill>
                <a:latin typeface="Arial"/>
                <a:cs typeface="Arial"/>
              </a:rPr>
              <a:t> </a:t>
            </a:r>
            <a:r>
              <a:rPr sz="1150" spc="-10" dirty="0">
                <a:solidFill>
                  <a:srgbClr val="CACACA"/>
                </a:solidFill>
                <a:latin typeface="Arial"/>
                <a:cs typeface="Arial"/>
              </a:rPr>
              <a:t>inciis </a:t>
            </a:r>
            <a:r>
              <a:rPr sz="1150" dirty="0">
                <a:solidFill>
                  <a:srgbClr val="CACACA"/>
                </a:solidFill>
                <a:latin typeface="Arial"/>
                <a:cs typeface="Arial"/>
              </a:rPr>
              <a:t>volese</a:t>
            </a:r>
            <a:r>
              <a:rPr sz="1150" spc="-5" dirty="0">
                <a:solidFill>
                  <a:srgbClr val="CACACA"/>
                </a:solidFill>
                <a:latin typeface="Arial"/>
                <a:cs typeface="Arial"/>
              </a:rPr>
              <a:t> </a:t>
            </a:r>
            <a:r>
              <a:rPr sz="1150" dirty="0">
                <a:solidFill>
                  <a:srgbClr val="CACACA"/>
                </a:solidFill>
                <a:latin typeface="Arial"/>
                <a:cs typeface="Arial"/>
              </a:rPr>
              <a:t>es</a:t>
            </a:r>
            <a:r>
              <a:rPr sz="1150" spc="-5" dirty="0">
                <a:solidFill>
                  <a:srgbClr val="CACACA"/>
                </a:solidFill>
                <a:latin typeface="Arial"/>
                <a:cs typeface="Arial"/>
              </a:rPr>
              <a:t> </a:t>
            </a:r>
            <a:r>
              <a:rPr sz="1150" dirty="0">
                <a:solidFill>
                  <a:srgbClr val="CACACA"/>
                </a:solidFill>
                <a:latin typeface="Arial"/>
                <a:cs typeface="Arial"/>
              </a:rPr>
              <a:t>eum</a:t>
            </a:r>
            <a:r>
              <a:rPr sz="1150" spc="-5" dirty="0">
                <a:solidFill>
                  <a:srgbClr val="CACACA"/>
                </a:solidFill>
                <a:latin typeface="Arial"/>
                <a:cs typeface="Arial"/>
              </a:rPr>
              <a:t> </a:t>
            </a:r>
            <a:r>
              <a:rPr sz="1150" dirty="0">
                <a:solidFill>
                  <a:srgbClr val="CACACA"/>
                </a:solidFill>
                <a:latin typeface="Arial"/>
                <a:cs typeface="Arial"/>
              </a:rPr>
              <a:t>faccuptatus,</a:t>
            </a:r>
            <a:r>
              <a:rPr sz="1150" spc="-5" dirty="0">
                <a:solidFill>
                  <a:srgbClr val="CACACA"/>
                </a:solidFill>
                <a:latin typeface="Arial"/>
                <a:cs typeface="Arial"/>
              </a:rPr>
              <a:t> </a:t>
            </a:r>
            <a:r>
              <a:rPr sz="1150" dirty="0">
                <a:solidFill>
                  <a:srgbClr val="CACACA"/>
                </a:solidFill>
                <a:latin typeface="Arial"/>
                <a:cs typeface="Arial"/>
              </a:rPr>
              <a:t>eostem</a:t>
            </a:r>
            <a:r>
              <a:rPr sz="1150" spc="-5" dirty="0">
                <a:solidFill>
                  <a:srgbClr val="CACACA"/>
                </a:solidFill>
                <a:latin typeface="Arial"/>
                <a:cs typeface="Arial"/>
              </a:rPr>
              <a:t> </a:t>
            </a:r>
            <a:r>
              <a:rPr sz="1150" dirty="0">
                <a:solidFill>
                  <a:srgbClr val="CACACA"/>
                </a:solidFill>
                <a:latin typeface="Arial"/>
                <a:cs typeface="Arial"/>
              </a:rPr>
              <a:t>ulluptatium </a:t>
            </a:r>
            <a:r>
              <a:rPr sz="1150" spc="-10" dirty="0" err="1">
                <a:solidFill>
                  <a:srgbClr val="CACACA"/>
                </a:solidFill>
                <a:latin typeface="Arial"/>
                <a:cs typeface="Arial"/>
              </a:rPr>
              <a:t>fuga</a:t>
            </a:r>
            <a:r>
              <a:rPr sz="1150" spc="-10" dirty="0">
                <a:solidFill>
                  <a:srgbClr val="CACACA"/>
                </a:solidFill>
                <a:latin typeface="Arial"/>
                <a:cs typeface="Arial"/>
              </a:rPr>
              <a:t>.</a:t>
            </a:r>
            <a:endParaRPr lang="en-US" sz="1150" spc="-10" dirty="0">
              <a:solidFill>
                <a:srgbClr val="CACACA"/>
              </a:solidFill>
              <a:latin typeface="Arial"/>
              <a:cs typeface="Arial"/>
            </a:endParaRPr>
          </a:p>
          <a:p>
            <a:pPr marL="12700" marR="5080">
              <a:lnSpc>
                <a:spcPct val="100000"/>
              </a:lnSpc>
              <a:spcBef>
                <a:spcPts val="105"/>
              </a:spcBef>
            </a:pPr>
            <a:endParaRPr lang="en-US" sz="1150" spc="-10" dirty="0">
              <a:solidFill>
                <a:srgbClr val="CACACA"/>
              </a:solidFill>
              <a:latin typeface="Arial"/>
              <a:cs typeface="Arial"/>
            </a:endParaRPr>
          </a:p>
          <a:p>
            <a:pPr marL="12700" marR="5080">
              <a:lnSpc>
                <a:spcPct val="100000"/>
              </a:lnSpc>
              <a:spcBef>
                <a:spcPts val="105"/>
              </a:spcBef>
            </a:pPr>
            <a:r>
              <a:rPr lang="en-US" sz="1150" dirty="0" err="1">
                <a:solidFill>
                  <a:srgbClr val="CACACA"/>
                </a:solidFill>
                <a:latin typeface="Arial"/>
                <a:cs typeface="Arial"/>
              </a:rPr>
              <a:t>Ebistius</a:t>
            </a:r>
            <a:r>
              <a:rPr lang="en-US" sz="1150" spc="-10" dirty="0">
                <a:solidFill>
                  <a:srgbClr val="CACACA"/>
                </a:solidFill>
                <a:latin typeface="Arial"/>
                <a:cs typeface="Arial"/>
              </a:rPr>
              <a:t> </a:t>
            </a:r>
            <a:r>
              <a:rPr lang="en-US" sz="1150" dirty="0" err="1">
                <a:solidFill>
                  <a:srgbClr val="CACACA"/>
                </a:solidFill>
                <a:latin typeface="Arial"/>
                <a:cs typeface="Arial"/>
              </a:rPr>
              <a:t>ulla</a:t>
            </a:r>
            <a:r>
              <a:rPr lang="en-US" sz="1150" spc="-10" dirty="0">
                <a:solidFill>
                  <a:srgbClr val="CACACA"/>
                </a:solidFill>
                <a:latin typeface="Arial"/>
                <a:cs typeface="Arial"/>
              </a:rPr>
              <a:t> </a:t>
            </a:r>
            <a:r>
              <a:rPr lang="en-US" sz="1150" dirty="0">
                <a:solidFill>
                  <a:srgbClr val="CACACA"/>
                </a:solidFill>
                <a:latin typeface="Arial"/>
                <a:cs typeface="Arial"/>
              </a:rPr>
              <a:t>ex</a:t>
            </a:r>
            <a:r>
              <a:rPr lang="en-US" sz="1150" spc="-10" dirty="0">
                <a:solidFill>
                  <a:srgbClr val="CACACA"/>
                </a:solidFill>
                <a:latin typeface="Arial"/>
                <a:cs typeface="Arial"/>
              </a:rPr>
              <a:t> </a:t>
            </a:r>
            <a:r>
              <a:rPr lang="en-US" sz="1150" dirty="0">
                <a:solidFill>
                  <a:srgbClr val="CACACA"/>
                </a:solidFill>
                <a:latin typeface="Arial"/>
                <a:cs typeface="Arial"/>
              </a:rPr>
              <a:t>et</a:t>
            </a:r>
            <a:r>
              <a:rPr lang="en-US" sz="1150" spc="-10" dirty="0">
                <a:solidFill>
                  <a:srgbClr val="CACACA"/>
                </a:solidFill>
                <a:latin typeface="Arial"/>
                <a:cs typeface="Arial"/>
              </a:rPr>
              <a:t> </a:t>
            </a:r>
            <a:r>
              <a:rPr lang="en-US" sz="1150" dirty="0" err="1">
                <a:solidFill>
                  <a:srgbClr val="CACACA"/>
                </a:solidFill>
                <a:latin typeface="Arial"/>
                <a:cs typeface="Arial"/>
              </a:rPr>
              <a:t>optatibus</a:t>
            </a:r>
            <a:r>
              <a:rPr lang="en-US" sz="1150" spc="-10" dirty="0">
                <a:solidFill>
                  <a:srgbClr val="CACACA"/>
                </a:solidFill>
                <a:latin typeface="Arial"/>
                <a:cs typeface="Arial"/>
              </a:rPr>
              <a:t> </a:t>
            </a:r>
            <a:r>
              <a:rPr lang="en-US" sz="1150" dirty="0" err="1">
                <a:solidFill>
                  <a:srgbClr val="CACACA"/>
                </a:solidFill>
                <a:latin typeface="Arial"/>
                <a:cs typeface="Arial"/>
              </a:rPr>
              <a:t>nimo</a:t>
            </a:r>
            <a:r>
              <a:rPr lang="en-US" sz="1150" spc="-10" dirty="0">
                <a:solidFill>
                  <a:srgbClr val="CACACA"/>
                </a:solidFill>
                <a:latin typeface="Arial"/>
                <a:cs typeface="Arial"/>
              </a:rPr>
              <a:t> </a:t>
            </a:r>
            <a:r>
              <a:rPr lang="en-US" sz="1150" dirty="0">
                <a:solidFill>
                  <a:srgbClr val="CACACA"/>
                </a:solidFill>
                <a:latin typeface="Arial"/>
                <a:cs typeface="Arial"/>
              </a:rPr>
              <a:t>es</a:t>
            </a:r>
            <a:r>
              <a:rPr lang="en-US" sz="1150" spc="-10" dirty="0">
                <a:solidFill>
                  <a:srgbClr val="CACACA"/>
                </a:solidFill>
                <a:latin typeface="Arial"/>
                <a:cs typeface="Arial"/>
              </a:rPr>
              <a:t> </a:t>
            </a:r>
            <a:r>
              <a:rPr lang="en-US" sz="1150" dirty="0" err="1">
                <a:solidFill>
                  <a:srgbClr val="CACACA"/>
                </a:solidFill>
                <a:latin typeface="Arial"/>
                <a:cs typeface="Arial"/>
              </a:rPr>
              <a:t>est</a:t>
            </a:r>
            <a:r>
              <a:rPr lang="en-US" sz="1150" spc="-5" dirty="0">
                <a:solidFill>
                  <a:srgbClr val="CACACA"/>
                </a:solidFill>
                <a:latin typeface="Arial"/>
                <a:cs typeface="Arial"/>
              </a:rPr>
              <a:t> </a:t>
            </a:r>
            <a:r>
              <a:rPr lang="en-US" sz="1150" dirty="0" err="1">
                <a:solidFill>
                  <a:srgbClr val="CACACA"/>
                </a:solidFill>
                <a:latin typeface="Arial"/>
                <a:cs typeface="Arial"/>
              </a:rPr>
              <a:t>veratemquia</a:t>
            </a:r>
            <a:r>
              <a:rPr lang="en-US" sz="1150" spc="-10" dirty="0">
                <a:solidFill>
                  <a:srgbClr val="CACACA"/>
                </a:solidFill>
                <a:latin typeface="Arial"/>
                <a:cs typeface="Arial"/>
              </a:rPr>
              <a:t> </a:t>
            </a:r>
            <a:r>
              <a:rPr lang="en-US" sz="1150" dirty="0" err="1">
                <a:solidFill>
                  <a:srgbClr val="CACACA"/>
                </a:solidFill>
                <a:latin typeface="Arial"/>
                <a:cs typeface="Arial"/>
              </a:rPr>
              <a:t>dolorun</a:t>
            </a:r>
            <a:r>
              <a:rPr lang="en-US" sz="1150" spc="-10" dirty="0">
                <a:solidFill>
                  <a:srgbClr val="CACACA"/>
                </a:solidFill>
                <a:latin typeface="Arial"/>
                <a:cs typeface="Arial"/>
              </a:rPr>
              <a:t> </a:t>
            </a:r>
            <a:r>
              <a:rPr lang="en-US" sz="1150" dirty="0">
                <a:solidFill>
                  <a:srgbClr val="CACACA"/>
                </a:solidFill>
                <a:latin typeface="Arial"/>
                <a:cs typeface="Arial"/>
              </a:rPr>
              <a:t>tempore</a:t>
            </a:r>
            <a:r>
              <a:rPr lang="en-US" sz="1150" spc="-10" dirty="0">
                <a:solidFill>
                  <a:srgbClr val="CACACA"/>
                </a:solidFill>
                <a:latin typeface="Arial"/>
                <a:cs typeface="Arial"/>
              </a:rPr>
              <a:t> </a:t>
            </a:r>
            <a:r>
              <a:rPr lang="en-US" sz="1150" dirty="0" err="1">
                <a:solidFill>
                  <a:srgbClr val="CACACA"/>
                </a:solidFill>
                <a:latin typeface="Arial"/>
                <a:cs typeface="Arial"/>
              </a:rPr>
              <a:t>catusci</a:t>
            </a:r>
            <a:r>
              <a:rPr lang="en-US" sz="1150" spc="-10" dirty="0">
                <a:solidFill>
                  <a:srgbClr val="CACACA"/>
                </a:solidFill>
                <a:latin typeface="Arial"/>
                <a:cs typeface="Arial"/>
              </a:rPr>
              <a:t> </a:t>
            </a:r>
            <a:r>
              <a:rPr lang="en-US" sz="1150" dirty="0" err="1">
                <a:solidFill>
                  <a:srgbClr val="CACACA"/>
                </a:solidFill>
                <a:latin typeface="Arial"/>
                <a:cs typeface="Arial"/>
              </a:rPr>
              <a:t>enimi</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err="1">
                <a:solidFill>
                  <a:srgbClr val="CACACA"/>
                </a:solidFill>
                <a:latin typeface="Arial"/>
                <a:cs typeface="Arial"/>
              </a:rPr>
              <a:t>si</a:t>
            </a:r>
            <a:r>
              <a:rPr lang="en-US" sz="1150" spc="-10" dirty="0">
                <a:solidFill>
                  <a:srgbClr val="CACACA"/>
                </a:solidFill>
                <a:latin typeface="Arial"/>
                <a:cs typeface="Arial"/>
              </a:rPr>
              <a:t> </a:t>
            </a:r>
            <a:r>
              <a:rPr lang="en-US" sz="1150" dirty="0" err="1">
                <a:solidFill>
                  <a:srgbClr val="CACACA"/>
                </a:solidFill>
                <a:latin typeface="Arial"/>
                <a:cs typeface="Arial"/>
              </a:rPr>
              <a:t>volut</a:t>
            </a:r>
            <a:r>
              <a:rPr lang="en-US" sz="1150" spc="-5" dirty="0">
                <a:solidFill>
                  <a:srgbClr val="CACACA"/>
                </a:solidFill>
                <a:latin typeface="Arial"/>
                <a:cs typeface="Arial"/>
              </a:rPr>
              <a:t> </a:t>
            </a:r>
            <a:r>
              <a:rPr lang="en-US" sz="1150" dirty="0">
                <a:solidFill>
                  <a:srgbClr val="CACACA"/>
                </a:solidFill>
                <a:latin typeface="Arial"/>
                <a:cs typeface="Arial"/>
              </a:rPr>
              <a:t>as</a:t>
            </a:r>
            <a:r>
              <a:rPr lang="en-US" sz="1150" spc="-10" dirty="0">
                <a:solidFill>
                  <a:srgbClr val="CACACA"/>
                </a:solidFill>
                <a:latin typeface="Arial"/>
                <a:cs typeface="Arial"/>
              </a:rPr>
              <a:t> </a:t>
            </a:r>
            <a:r>
              <a:rPr lang="en-US" sz="1150" spc="-10" dirty="0" err="1">
                <a:solidFill>
                  <a:srgbClr val="CACACA"/>
                </a:solidFill>
                <a:latin typeface="Arial"/>
                <a:cs typeface="Arial"/>
              </a:rPr>
              <a:t>quidit</a:t>
            </a:r>
            <a:r>
              <a:rPr lang="en-US" sz="1150" spc="-10" dirty="0">
                <a:solidFill>
                  <a:srgbClr val="CACACA"/>
                </a:solidFill>
                <a:latin typeface="Arial"/>
                <a:cs typeface="Arial"/>
              </a:rPr>
              <a:t> </a:t>
            </a:r>
            <a:r>
              <a:rPr lang="en-US" sz="1150" dirty="0" err="1">
                <a:solidFill>
                  <a:srgbClr val="CACACA"/>
                </a:solidFill>
                <a:latin typeface="Arial"/>
                <a:cs typeface="Arial"/>
              </a:rPr>
              <a:t>occaboratur</a:t>
            </a:r>
            <a:r>
              <a:rPr lang="en-US" sz="1150" dirty="0">
                <a:solidFill>
                  <a:srgbClr val="CACACA"/>
                </a:solidFill>
                <a:latin typeface="Arial"/>
                <a:cs typeface="Arial"/>
              </a:rPr>
              <a:t>,</a:t>
            </a:r>
            <a:r>
              <a:rPr lang="en-US" sz="1150" spc="-15" dirty="0">
                <a:solidFill>
                  <a:srgbClr val="CACACA"/>
                </a:solidFill>
                <a:latin typeface="Arial"/>
                <a:cs typeface="Arial"/>
              </a:rPr>
              <a:t> </a:t>
            </a:r>
            <a:r>
              <a:rPr lang="en-US" sz="1150" dirty="0" err="1">
                <a:solidFill>
                  <a:srgbClr val="CACACA"/>
                </a:solidFill>
                <a:latin typeface="Arial"/>
                <a:cs typeface="Arial"/>
              </a:rPr>
              <a:t>aut</a:t>
            </a:r>
            <a:r>
              <a:rPr lang="en-US" sz="1150" spc="-10" dirty="0">
                <a:solidFill>
                  <a:srgbClr val="CACACA"/>
                </a:solidFill>
                <a:latin typeface="Arial"/>
                <a:cs typeface="Arial"/>
              </a:rPr>
              <a:t> </a:t>
            </a:r>
            <a:r>
              <a:rPr lang="en-US" sz="1150" dirty="0">
                <a:solidFill>
                  <a:srgbClr val="CACACA"/>
                </a:solidFill>
                <a:latin typeface="Arial"/>
                <a:cs typeface="Arial"/>
              </a:rPr>
              <a:t>late</a:t>
            </a:r>
            <a:r>
              <a:rPr lang="en-US" sz="1150" spc="-10" dirty="0">
                <a:solidFill>
                  <a:srgbClr val="CACACA"/>
                </a:solidFill>
                <a:latin typeface="Arial"/>
                <a:cs typeface="Arial"/>
              </a:rPr>
              <a:t> </a:t>
            </a:r>
            <a:r>
              <a:rPr lang="en-US" sz="1150" dirty="0" err="1">
                <a:solidFill>
                  <a:srgbClr val="CACACA"/>
                </a:solidFill>
                <a:latin typeface="Arial"/>
                <a:cs typeface="Arial"/>
              </a:rPr>
              <a:t>eostius</a:t>
            </a:r>
            <a:r>
              <a:rPr lang="en-US" sz="1150" spc="-10" dirty="0">
                <a:solidFill>
                  <a:srgbClr val="CACACA"/>
                </a:solidFill>
                <a:latin typeface="Arial"/>
                <a:cs typeface="Arial"/>
              </a:rPr>
              <a:t> </a:t>
            </a:r>
            <a:r>
              <a:rPr lang="en-US" sz="1150" dirty="0" err="1">
                <a:solidFill>
                  <a:srgbClr val="CACACA"/>
                </a:solidFill>
                <a:latin typeface="Arial"/>
                <a:cs typeface="Arial"/>
              </a:rPr>
              <a:t>doloressimos</a:t>
            </a:r>
            <a:r>
              <a:rPr lang="en-US" sz="1150" spc="-10" dirty="0">
                <a:solidFill>
                  <a:srgbClr val="CACACA"/>
                </a:solidFill>
                <a:latin typeface="Arial"/>
                <a:cs typeface="Arial"/>
              </a:rPr>
              <a:t> </a:t>
            </a:r>
            <a:r>
              <a:rPr lang="en-US" sz="1150" dirty="0">
                <a:solidFill>
                  <a:srgbClr val="CACACA"/>
                </a:solidFill>
                <a:latin typeface="Arial"/>
                <a:cs typeface="Arial"/>
              </a:rPr>
              <a:t>cores</a:t>
            </a:r>
            <a:r>
              <a:rPr lang="en-US" sz="1150" spc="-10" dirty="0">
                <a:solidFill>
                  <a:srgbClr val="CACACA"/>
                </a:solidFill>
                <a:latin typeface="Arial"/>
                <a:cs typeface="Arial"/>
              </a:rPr>
              <a:t> </a:t>
            </a:r>
            <a:r>
              <a:rPr lang="en-US" sz="1150" dirty="0" err="1">
                <a:solidFill>
                  <a:srgbClr val="CACACA"/>
                </a:solidFill>
                <a:latin typeface="Arial"/>
                <a:cs typeface="Arial"/>
              </a:rPr>
              <a:t>porum</a:t>
            </a:r>
            <a:r>
              <a:rPr lang="en-US" sz="1150" spc="-10" dirty="0">
                <a:solidFill>
                  <a:srgbClr val="CACACA"/>
                </a:solidFill>
                <a:latin typeface="Arial"/>
                <a:cs typeface="Arial"/>
              </a:rPr>
              <a:t> </a:t>
            </a:r>
            <a:r>
              <a:rPr lang="en-US" sz="1150" dirty="0" err="1">
                <a:solidFill>
                  <a:srgbClr val="CACACA"/>
                </a:solidFill>
                <a:latin typeface="Arial"/>
                <a:cs typeface="Arial"/>
              </a:rPr>
              <a:t>nonsequis</a:t>
            </a:r>
            <a:r>
              <a:rPr lang="en-US" sz="1150" spc="-10" dirty="0">
                <a:solidFill>
                  <a:srgbClr val="CACACA"/>
                </a:solidFill>
                <a:latin typeface="Arial"/>
                <a:cs typeface="Arial"/>
              </a:rPr>
              <a:t> </a:t>
            </a:r>
            <a:r>
              <a:rPr lang="en-US" sz="1150" dirty="0" err="1">
                <a:solidFill>
                  <a:srgbClr val="CACACA"/>
                </a:solidFill>
                <a:latin typeface="Arial"/>
                <a:cs typeface="Arial"/>
              </a:rPr>
              <a:t>ut</a:t>
            </a:r>
            <a:r>
              <a:rPr lang="en-US" sz="1150" spc="-10" dirty="0">
                <a:solidFill>
                  <a:srgbClr val="CACACA"/>
                </a:solidFill>
                <a:latin typeface="Arial"/>
                <a:cs typeface="Arial"/>
              </a:rPr>
              <a:t> </a:t>
            </a:r>
            <a:r>
              <a:rPr lang="en-US" sz="1150" dirty="0" err="1">
                <a:solidFill>
                  <a:srgbClr val="CACACA"/>
                </a:solidFill>
                <a:latin typeface="Arial"/>
                <a:cs typeface="Arial"/>
              </a:rPr>
              <a:t>escias</a:t>
            </a:r>
            <a:r>
              <a:rPr lang="en-US" sz="1150" spc="-10" dirty="0">
                <a:solidFill>
                  <a:srgbClr val="CACACA"/>
                </a:solidFill>
                <a:latin typeface="Arial"/>
                <a:cs typeface="Arial"/>
              </a:rPr>
              <a:t> </a:t>
            </a:r>
            <a:r>
              <a:rPr lang="en-US" sz="1150" dirty="0" err="1">
                <a:solidFill>
                  <a:srgbClr val="CACACA"/>
                </a:solidFill>
                <a:latin typeface="Arial"/>
                <a:cs typeface="Arial"/>
              </a:rPr>
              <a:t>explabo</a:t>
            </a:r>
            <a:r>
              <a:rPr lang="en-US" sz="1150" spc="-10" dirty="0">
                <a:solidFill>
                  <a:srgbClr val="CACACA"/>
                </a:solidFill>
                <a:latin typeface="Arial"/>
                <a:cs typeface="Arial"/>
              </a:rPr>
              <a:t> </a:t>
            </a:r>
            <a:r>
              <a:rPr lang="en-US" sz="1150" dirty="0" err="1">
                <a:solidFill>
                  <a:srgbClr val="CACACA"/>
                </a:solidFill>
                <a:latin typeface="Arial"/>
                <a:cs typeface="Arial"/>
              </a:rPr>
              <a:t>rrovit</a:t>
            </a:r>
            <a:r>
              <a:rPr lang="en-US" sz="1150" spc="-10" dirty="0">
                <a:solidFill>
                  <a:srgbClr val="CACACA"/>
                </a:solidFill>
                <a:latin typeface="Arial"/>
                <a:cs typeface="Arial"/>
              </a:rPr>
              <a:t> </a:t>
            </a:r>
            <a:r>
              <a:rPr lang="en-US" sz="1150" dirty="0" err="1">
                <a:solidFill>
                  <a:srgbClr val="CACACA"/>
                </a:solidFill>
                <a:latin typeface="Arial"/>
                <a:cs typeface="Arial"/>
              </a:rPr>
              <a:t>quia</a:t>
            </a:r>
            <a:r>
              <a:rPr lang="en-US" sz="1150" spc="-10" dirty="0">
                <a:solidFill>
                  <a:srgbClr val="CACACA"/>
                </a:solidFill>
                <a:latin typeface="Arial"/>
                <a:cs typeface="Arial"/>
              </a:rPr>
              <a:t> </a:t>
            </a:r>
            <a:r>
              <a:rPr lang="en-US" sz="1150" spc="-25" dirty="0">
                <a:solidFill>
                  <a:srgbClr val="CACACA"/>
                </a:solidFill>
                <a:latin typeface="Arial"/>
                <a:cs typeface="Arial"/>
              </a:rPr>
              <a:t>de </a:t>
            </a:r>
            <a:r>
              <a:rPr lang="en-US" sz="1150" dirty="0" err="1">
                <a:solidFill>
                  <a:srgbClr val="CACACA"/>
                </a:solidFill>
                <a:latin typeface="Arial"/>
                <a:cs typeface="Arial"/>
              </a:rPr>
              <a:t>cumenda</a:t>
            </a:r>
            <a:r>
              <a:rPr lang="en-US" sz="1150" spc="-15" dirty="0">
                <a:solidFill>
                  <a:srgbClr val="CACACA"/>
                </a:solidFill>
                <a:latin typeface="Arial"/>
                <a:cs typeface="Arial"/>
              </a:rPr>
              <a:t> </a:t>
            </a:r>
            <a:r>
              <a:rPr lang="en-US" sz="1150" dirty="0" err="1">
                <a:solidFill>
                  <a:srgbClr val="CACACA"/>
                </a:solidFill>
                <a:latin typeface="Arial"/>
                <a:cs typeface="Arial"/>
              </a:rPr>
              <a:t>dolecto</a:t>
            </a:r>
            <a:r>
              <a:rPr lang="en-US" sz="1150" spc="-15" dirty="0">
                <a:solidFill>
                  <a:srgbClr val="CACACA"/>
                </a:solidFill>
                <a:latin typeface="Arial"/>
                <a:cs typeface="Arial"/>
              </a:rPr>
              <a:t> </a:t>
            </a:r>
            <a:r>
              <a:rPr lang="en-US" sz="1150" dirty="0" err="1">
                <a:solidFill>
                  <a:srgbClr val="CACACA"/>
                </a:solidFill>
                <a:latin typeface="Arial"/>
                <a:cs typeface="Arial"/>
              </a:rPr>
              <a:t>offictotatem</a:t>
            </a:r>
            <a:r>
              <a:rPr lang="en-US" sz="1150" spc="-15" dirty="0">
                <a:solidFill>
                  <a:srgbClr val="CACACA"/>
                </a:solidFill>
                <a:latin typeface="Arial"/>
                <a:cs typeface="Arial"/>
              </a:rPr>
              <a:t> </a:t>
            </a:r>
            <a:r>
              <a:rPr lang="en-US" sz="1150" dirty="0">
                <a:solidFill>
                  <a:srgbClr val="CACACA"/>
                </a:solidFill>
                <a:latin typeface="Arial"/>
                <a:cs typeface="Arial"/>
              </a:rPr>
              <a:t>quos</a:t>
            </a:r>
            <a:r>
              <a:rPr lang="en-US" sz="1150" spc="-15" dirty="0">
                <a:solidFill>
                  <a:srgbClr val="CACACA"/>
                </a:solidFill>
                <a:latin typeface="Arial"/>
                <a:cs typeface="Arial"/>
              </a:rPr>
              <a:t> </a:t>
            </a:r>
            <a:r>
              <a:rPr lang="en-US" sz="1150" dirty="0" err="1">
                <a:solidFill>
                  <a:srgbClr val="CACACA"/>
                </a:solidFill>
                <a:latin typeface="Arial"/>
                <a:cs typeface="Arial"/>
              </a:rPr>
              <a:t>velestessit</a:t>
            </a:r>
            <a:r>
              <a:rPr lang="en-US" sz="1150" spc="-15" dirty="0">
                <a:solidFill>
                  <a:srgbClr val="CACACA"/>
                </a:solidFill>
                <a:latin typeface="Arial"/>
                <a:cs typeface="Arial"/>
              </a:rPr>
              <a:t> </a:t>
            </a:r>
            <a:r>
              <a:rPr lang="en-US" sz="1150" dirty="0" err="1">
                <a:solidFill>
                  <a:srgbClr val="CACACA"/>
                </a:solidFill>
                <a:latin typeface="Arial"/>
                <a:cs typeface="Arial"/>
              </a:rPr>
              <a:t>quam</a:t>
            </a:r>
            <a:r>
              <a:rPr lang="en-US" sz="1150" spc="-15" dirty="0">
                <a:solidFill>
                  <a:srgbClr val="CACACA"/>
                </a:solidFill>
                <a:latin typeface="Arial"/>
                <a:cs typeface="Arial"/>
              </a:rPr>
              <a:t> </a:t>
            </a:r>
            <a:r>
              <a:rPr lang="en-US" sz="1150" dirty="0">
                <a:solidFill>
                  <a:srgbClr val="CACACA"/>
                </a:solidFill>
                <a:latin typeface="Arial"/>
                <a:cs typeface="Arial"/>
              </a:rPr>
              <a:t>fugit</a:t>
            </a:r>
            <a:r>
              <a:rPr lang="en-US" sz="1150" spc="-15" dirty="0">
                <a:solidFill>
                  <a:srgbClr val="CACACA"/>
                </a:solidFill>
                <a:latin typeface="Arial"/>
                <a:cs typeface="Arial"/>
              </a:rPr>
              <a:t> </a:t>
            </a:r>
            <a:r>
              <a:rPr lang="en-US" sz="1150" dirty="0" err="1">
                <a:solidFill>
                  <a:srgbClr val="CACACA"/>
                </a:solidFill>
                <a:latin typeface="Arial"/>
                <a:cs typeface="Arial"/>
              </a:rPr>
              <a:t>ratatur</a:t>
            </a:r>
            <a:r>
              <a:rPr lang="en-US" sz="1150" spc="-15" dirty="0">
                <a:solidFill>
                  <a:srgbClr val="CACACA"/>
                </a:solidFill>
                <a:latin typeface="Arial"/>
                <a:cs typeface="Arial"/>
              </a:rPr>
              <a:t> </a:t>
            </a:r>
            <a:r>
              <a:rPr lang="en-US" sz="1150" dirty="0" err="1">
                <a:solidFill>
                  <a:srgbClr val="CACACA"/>
                </a:solidFill>
                <a:latin typeface="Arial"/>
                <a:cs typeface="Arial"/>
              </a:rPr>
              <a:t>sectur</a:t>
            </a:r>
            <a:r>
              <a:rPr lang="en-US" sz="1150" spc="-15" dirty="0">
                <a:solidFill>
                  <a:srgbClr val="CACACA"/>
                </a:solidFill>
                <a:latin typeface="Arial"/>
                <a:cs typeface="Arial"/>
              </a:rPr>
              <a:t> </a:t>
            </a:r>
            <a:r>
              <a:rPr lang="en-US" sz="1150" dirty="0" err="1">
                <a:solidFill>
                  <a:srgbClr val="CACACA"/>
                </a:solidFill>
                <a:latin typeface="Arial"/>
                <a:cs typeface="Arial"/>
              </a:rPr>
              <a:t>sendigenes</a:t>
            </a:r>
            <a:r>
              <a:rPr lang="en-US" sz="1150" spc="-10" dirty="0">
                <a:solidFill>
                  <a:srgbClr val="CACACA"/>
                </a:solidFill>
                <a:latin typeface="Arial"/>
                <a:cs typeface="Arial"/>
              </a:rPr>
              <a:t> </a:t>
            </a:r>
            <a:r>
              <a:rPr lang="en-US" sz="1150" dirty="0" err="1">
                <a:solidFill>
                  <a:srgbClr val="CACACA"/>
                </a:solidFill>
                <a:latin typeface="Arial"/>
                <a:cs typeface="Arial"/>
              </a:rPr>
              <a:t>dunti</a:t>
            </a:r>
            <a:r>
              <a:rPr lang="en-US" sz="1150" spc="-15" dirty="0">
                <a:solidFill>
                  <a:srgbClr val="CACACA"/>
                </a:solidFill>
                <a:latin typeface="Arial"/>
                <a:cs typeface="Arial"/>
              </a:rPr>
              <a:t> </a:t>
            </a:r>
            <a:r>
              <a:rPr lang="en-US" sz="1150" dirty="0" err="1">
                <a:solidFill>
                  <a:srgbClr val="CACACA"/>
                </a:solidFill>
                <a:latin typeface="Arial"/>
                <a:cs typeface="Arial"/>
              </a:rPr>
              <a:t>cupti</a:t>
            </a:r>
            <a:r>
              <a:rPr lang="en-US" sz="1150" spc="-15" dirty="0">
                <a:solidFill>
                  <a:srgbClr val="CACACA"/>
                </a:solidFill>
                <a:latin typeface="Arial"/>
                <a:cs typeface="Arial"/>
              </a:rPr>
              <a:t> </a:t>
            </a:r>
            <a:r>
              <a:rPr lang="en-US" sz="1150" dirty="0">
                <a:solidFill>
                  <a:srgbClr val="CACACA"/>
                </a:solidFill>
                <a:latin typeface="Arial"/>
                <a:cs typeface="Arial"/>
              </a:rPr>
              <a:t>il</a:t>
            </a:r>
            <a:r>
              <a:rPr lang="en-US" sz="1150" spc="-15" dirty="0">
                <a:solidFill>
                  <a:srgbClr val="CACACA"/>
                </a:solidFill>
                <a:latin typeface="Arial"/>
                <a:cs typeface="Arial"/>
              </a:rPr>
              <a:t> </a:t>
            </a:r>
            <a:r>
              <a:rPr lang="en-US" sz="1150" spc="-10" dirty="0" err="1">
                <a:solidFill>
                  <a:srgbClr val="CACACA"/>
                </a:solidFill>
                <a:latin typeface="Arial"/>
                <a:cs typeface="Arial"/>
              </a:rPr>
              <a:t>molupta</a:t>
            </a:r>
            <a:r>
              <a:rPr lang="en-US" sz="1150" spc="-10" dirty="0">
                <a:solidFill>
                  <a:srgbClr val="CACACA"/>
                </a:solidFill>
                <a:latin typeface="Arial"/>
                <a:cs typeface="Arial"/>
              </a:rPr>
              <a:t> </a:t>
            </a:r>
            <a:r>
              <a:rPr lang="en-US" sz="1150" dirty="0">
                <a:solidFill>
                  <a:srgbClr val="CACACA"/>
                </a:solidFill>
                <a:latin typeface="Arial"/>
                <a:cs typeface="Arial"/>
              </a:rPr>
              <a:t>verum</a:t>
            </a:r>
            <a:r>
              <a:rPr lang="en-US" sz="1150" spc="-10" dirty="0">
                <a:solidFill>
                  <a:srgbClr val="CACACA"/>
                </a:solidFill>
                <a:latin typeface="Arial"/>
                <a:cs typeface="Arial"/>
              </a:rPr>
              <a:t> </a:t>
            </a:r>
            <a:r>
              <a:rPr lang="en-US" sz="1150" dirty="0">
                <a:solidFill>
                  <a:srgbClr val="CACACA"/>
                </a:solidFill>
                <a:latin typeface="Arial"/>
                <a:cs typeface="Arial"/>
              </a:rPr>
              <a:t>in</a:t>
            </a:r>
            <a:r>
              <a:rPr lang="en-US" sz="1150" spc="-5" dirty="0">
                <a:solidFill>
                  <a:srgbClr val="CACACA"/>
                </a:solidFill>
                <a:latin typeface="Arial"/>
                <a:cs typeface="Arial"/>
              </a:rPr>
              <a:t> </a:t>
            </a:r>
            <a:r>
              <a:rPr lang="en-US" sz="1150" dirty="0" err="1">
                <a:solidFill>
                  <a:srgbClr val="CACACA"/>
                </a:solidFill>
                <a:latin typeface="Arial"/>
                <a:cs typeface="Arial"/>
              </a:rPr>
              <a:t>nimin</a:t>
            </a:r>
            <a:r>
              <a:rPr lang="en-US" sz="1150" spc="-5" dirty="0">
                <a:solidFill>
                  <a:srgbClr val="CACACA"/>
                </a:solidFill>
                <a:latin typeface="Arial"/>
                <a:cs typeface="Arial"/>
              </a:rPr>
              <a:t> </a:t>
            </a:r>
            <a:r>
              <a:rPr lang="en-US" sz="1150" dirty="0">
                <a:solidFill>
                  <a:srgbClr val="CACACA"/>
                </a:solidFill>
                <a:latin typeface="Arial"/>
                <a:cs typeface="Arial"/>
              </a:rPr>
              <a:t>pa</a:t>
            </a:r>
            <a:r>
              <a:rPr lang="en-US" sz="1150" spc="-10" dirty="0">
                <a:solidFill>
                  <a:srgbClr val="CACACA"/>
                </a:solidFill>
                <a:latin typeface="Arial"/>
                <a:cs typeface="Arial"/>
              </a:rPr>
              <a:t> </a:t>
            </a:r>
            <a:r>
              <a:rPr lang="en-US" sz="1150" dirty="0">
                <a:solidFill>
                  <a:srgbClr val="CACACA"/>
                </a:solidFill>
                <a:latin typeface="Arial"/>
                <a:cs typeface="Arial"/>
              </a:rPr>
              <a:t>as</a:t>
            </a:r>
            <a:r>
              <a:rPr lang="en-US" sz="1150" spc="-5" dirty="0">
                <a:solidFill>
                  <a:srgbClr val="CACACA"/>
                </a:solidFill>
                <a:latin typeface="Arial"/>
                <a:cs typeface="Arial"/>
              </a:rPr>
              <a:t> </a:t>
            </a:r>
            <a:r>
              <a:rPr lang="en-US" sz="1150" dirty="0" err="1">
                <a:solidFill>
                  <a:srgbClr val="CACACA"/>
                </a:solidFill>
                <a:latin typeface="Arial"/>
                <a:cs typeface="Arial"/>
              </a:rPr>
              <a:t>elias</a:t>
            </a:r>
            <a:r>
              <a:rPr lang="en-US" sz="1150" spc="-5" dirty="0">
                <a:solidFill>
                  <a:srgbClr val="CACACA"/>
                </a:solidFill>
                <a:latin typeface="Arial"/>
                <a:cs typeface="Arial"/>
              </a:rPr>
              <a:t> </a:t>
            </a:r>
            <a:r>
              <a:rPr lang="en-US" sz="1150" dirty="0" err="1">
                <a:solidFill>
                  <a:srgbClr val="CACACA"/>
                </a:solidFill>
                <a:latin typeface="Arial"/>
                <a:cs typeface="Arial"/>
              </a:rPr>
              <a:t>ditaquatqui</a:t>
            </a:r>
            <a:r>
              <a:rPr lang="en-US" sz="1150" spc="-10" dirty="0">
                <a:solidFill>
                  <a:srgbClr val="CACACA"/>
                </a:solidFill>
                <a:latin typeface="Arial"/>
                <a:cs typeface="Arial"/>
              </a:rPr>
              <a:t> </a:t>
            </a:r>
            <a:r>
              <a:rPr lang="en-US" sz="1150" dirty="0">
                <a:solidFill>
                  <a:srgbClr val="CACACA"/>
                </a:solidFill>
                <a:latin typeface="Arial"/>
                <a:cs typeface="Arial"/>
              </a:rPr>
              <a:t>cum,</a:t>
            </a:r>
            <a:r>
              <a:rPr lang="en-US" sz="1150" spc="-5" dirty="0">
                <a:solidFill>
                  <a:srgbClr val="CACACA"/>
                </a:solidFill>
                <a:latin typeface="Arial"/>
                <a:cs typeface="Arial"/>
              </a:rPr>
              <a:t> </a:t>
            </a:r>
            <a:r>
              <a:rPr lang="en-US" sz="1150" dirty="0">
                <a:solidFill>
                  <a:srgbClr val="CACACA"/>
                </a:solidFill>
                <a:latin typeface="Arial"/>
                <a:cs typeface="Arial"/>
              </a:rPr>
              <a:t>que</a:t>
            </a:r>
            <a:r>
              <a:rPr lang="en-US" sz="1150" spc="-5" dirty="0">
                <a:solidFill>
                  <a:srgbClr val="CACACA"/>
                </a:solidFill>
                <a:latin typeface="Arial"/>
                <a:cs typeface="Arial"/>
              </a:rPr>
              <a:t> </a:t>
            </a:r>
            <a:r>
              <a:rPr lang="en-US" sz="1150" dirty="0">
                <a:solidFill>
                  <a:srgbClr val="CACACA"/>
                </a:solidFill>
                <a:latin typeface="Arial"/>
                <a:cs typeface="Arial"/>
              </a:rPr>
              <a:t>qui</a:t>
            </a:r>
            <a:r>
              <a:rPr lang="en-US" sz="1150" spc="-5" dirty="0">
                <a:solidFill>
                  <a:srgbClr val="CACACA"/>
                </a:solidFill>
                <a:latin typeface="Arial"/>
                <a:cs typeface="Arial"/>
              </a:rPr>
              <a:t> </a:t>
            </a:r>
            <a:r>
              <a:rPr lang="en-US" sz="1150" dirty="0">
                <a:solidFill>
                  <a:srgbClr val="CACACA"/>
                </a:solidFill>
                <a:latin typeface="Arial"/>
                <a:cs typeface="Arial"/>
              </a:rPr>
              <a:t>ad</a:t>
            </a:r>
            <a:r>
              <a:rPr lang="en-US" sz="1150" spc="-10" dirty="0">
                <a:solidFill>
                  <a:srgbClr val="CACACA"/>
                </a:solidFill>
                <a:latin typeface="Arial"/>
                <a:cs typeface="Arial"/>
              </a:rPr>
              <a:t> </a:t>
            </a:r>
            <a:r>
              <a:rPr lang="en-US" sz="1150" dirty="0">
                <a:solidFill>
                  <a:srgbClr val="CACACA"/>
                </a:solidFill>
                <a:latin typeface="Arial"/>
                <a:cs typeface="Arial"/>
              </a:rPr>
              <a:t>que</a:t>
            </a:r>
            <a:r>
              <a:rPr lang="en-US" sz="1150" spc="-5" dirty="0">
                <a:solidFill>
                  <a:srgbClr val="CACACA"/>
                </a:solidFill>
                <a:latin typeface="Arial"/>
                <a:cs typeface="Arial"/>
              </a:rPr>
              <a:t> </a:t>
            </a:r>
            <a:r>
              <a:rPr lang="en-US" sz="1150" dirty="0" err="1">
                <a:solidFill>
                  <a:srgbClr val="CACACA"/>
                </a:solidFill>
                <a:latin typeface="Arial"/>
                <a:cs typeface="Arial"/>
              </a:rPr>
              <a:t>evendel</a:t>
            </a:r>
            <a:r>
              <a:rPr lang="en-US" sz="1150" spc="-5" dirty="0">
                <a:solidFill>
                  <a:srgbClr val="CACACA"/>
                </a:solidFill>
                <a:latin typeface="Arial"/>
                <a:cs typeface="Arial"/>
              </a:rPr>
              <a:t> </a:t>
            </a:r>
            <a:r>
              <a:rPr lang="en-US" sz="1150" dirty="0" err="1">
                <a:solidFill>
                  <a:srgbClr val="CACACA"/>
                </a:solidFill>
                <a:latin typeface="Arial"/>
                <a:cs typeface="Arial"/>
              </a:rPr>
              <a:t>ibeatem</a:t>
            </a:r>
            <a:r>
              <a:rPr lang="en-US" sz="1150" spc="-10" dirty="0">
                <a:solidFill>
                  <a:srgbClr val="CACACA"/>
                </a:solidFill>
                <a:latin typeface="Arial"/>
                <a:cs typeface="Arial"/>
              </a:rPr>
              <a:t> </a:t>
            </a:r>
            <a:r>
              <a:rPr lang="en-US" sz="1150" dirty="0" err="1">
                <a:solidFill>
                  <a:srgbClr val="CACACA"/>
                </a:solidFill>
                <a:latin typeface="Arial"/>
                <a:cs typeface="Arial"/>
              </a:rPr>
              <a:t>eaquodios</a:t>
            </a:r>
            <a:r>
              <a:rPr lang="en-US" sz="1150" spc="-5" dirty="0">
                <a:solidFill>
                  <a:srgbClr val="CACACA"/>
                </a:solidFill>
                <a:latin typeface="Arial"/>
                <a:cs typeface="Arial"/>
              </a:rPr>
              <a:t> </a:t>
            </a:r>
            <a:r>
              <a:rPr lang="en-US" sz="1150" spc="-10" dirty="0" err="1">
                <a:solidFill>
                  <a:srgbClr val="CACACA"/>
                </a:solidFill>
                <a:latin typeface="Arial"/>
                <a:cs typeface="Arial"/>
              </a:rPr>
              <a:t>volorepedi</a:t>
            </a:r>
            <a:r>
              <a:rPr lang="en-US" sz="1150" spc="-10" dirty="0">
                <a:solidFill>
                  <a:srgbClr val="CACACA"/>
                </a:solidFill>
                <a:latin typeface="Arial"/>
                <a:cs typeface="Arial"/>
              </a:rPr>
              <a:t> </a:t>
            </a:r>
            <a:r>
              <a:rPr lang="en-US" sz="1150" dirty="0" err="1">
                <a:solidFill>
                  <a:srgbClr val="CACACA"/>
                </a:solidFill>
                <a:latin typeface="Arial"/>
                <a:cs typeface="Arial"/>
              </a:rPr>
              <a:t>nonsent</a:t>
            </a:r>
            <a:r>
              <a:rPr lang="en-US" sz="1150" dirty="0">
                <a:solidFill>
                  <a:srgbClr val="CACACA"/>
                </a:solidFill>
                <a:latin typeface="Arial"/>
                <a:cs typeface="Arial"/>
              </a:rPr>
              <a:t> estrum </a:t>
            </a:r>
            <a:r>
              <a:rPr lang="en-US" sz="1150" dirty="0" err="1">
                <a:solidFill>
                  <a:srgbClr val="CACACA"/>
                </a:solidFill>
                <a:latin typeface="Arial"/>
                <a:cs typeface="Arial"/>
              </a:rPr>
              <a:t>eossimpore</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err="1">
                <a:solidFill>
                  <a:srgbClr val="CACACA"/>
                </a:solidFill>
                <a:latin typeface="Arial"/>
                <a:cs typeface="Arial"/>
              </a:rPr>
              <a:t>untem</a:t>
            </a:r>
            <a:r>
              <a:rPr lang="en-US" sz="1150" dirty="0">
                <a:solidFill>
                  <a:srgbClr val="CACACA"/>
                </a:solidFill>
                <a:latin typeface="Arial"/>
                <a:cs typeface="Arial"/>
              </a:rPr>
              <a:t> </a:t>
            </a:r>
            <a:r>
              <a:rPr lang="en-US" sz="1150" dirty="0" err="1">
                <a:solidFill>
                  <a:srgbClr val="CACACA"/>
                </a:solidFill>
                <a:latin typeface="Arial"/>
                <a:cs typeface="Arial"/>
              </a:rPr>
              <a:t>quia</a:t>
            </a:r>
            <a:r>
              <a:rPr lang="en-US" sz="1150" spc="5" dirty="0">
                <a:solidFill>
                  <a:srgbClr val="CACACA"/>
                </a:solidFill>
                <a:latin typeface="Arial"/>
                <a:cs typeface="Arial"/>
              </a:rPr>
              <a:t> </a:t>
            </a:r>
            <a:r>
              <a:rPr lang="en-US" sz="1150" dirty="0" err="1">
                <a:solidFill>
                  <a:srgbClr val="CACACA"/>
                </a:solidFill>
                <a:latin typeface="Arial"/>
                <a:cs typeface="Arial"/>
              </a:rPr>
              <a:t>exerspicim</a:t>
            </a:r>
            <a:r>
              <a:rPr lang="en-US" sz="1150" dirty="0">
                <a:solidFill>
                  <a:srgbClr val="CACACA"/>
                </a:solidFill>
                <a:latin typeface="Arial"/>
                <a:cs typeface="Arial"/>
              </a:rPr>
              <a:t> </a:t>
            </a:r>
            <a:r>
              <a:rPr lang="en-US" sz="1150" dirty="0" err="1">
                <a:solidFill>
                  <a:srgbClr val="CACACA"/>
                </a:solidFill>
                <a:latin typeface="Arial"/>
                <a:cs typeface="Arial"/>
              </a:rPr>
              <a:t>fuga</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err="1">
                <a:solidFill>
                  <a:srgbClr val="CACACA"/>
                </a:solidFill>
                <a:latin typeface="Arial"/>
                <a:cs typeface="Arial"/>
              </a:rPr>
              <a:t>Nequo</a:t>
            </a:r>
            <a:r>
              <a:rPr lang="en-US" sz="1150" dirty="0">
                <a:solidFill>
                  <a:srgbClr val="CACACA"/>
                </a:solidFill>
                <a:latin typeface="Arial"/>
                <a:cs typeface="Arial"/>
              </a:rPr>
              <a:t> </a:t>
            </a:r>
            <a:r>
              <a:rPr lang="en-US" sz="1150" dirty="0" err="1">
                <a:solidFill>
                  <a:srgbClr val="CACACA"/>
                </a:solidFill>
                <a:latin typeface="Arial"/>
                <a:cs typeface="Arial"/>
              </a:rPr>
              <a:t>moluptatem</a:t>
            </a:r>
            <a:r>
              <a:rPr lang="en-US" sz="1150" spc="5" dirty="0">
                <a:solidFill>
                  <a:srgbClr val="CACACA"/>
                </a:solidFill>
                <a:latin typeface="Arial"/>
                <a:cs typeface="Arial"/>
              </a:rPr>
              <a:t> </a:t>
            </a:r>
            <a:r>
              <a:rPr lang="en-US" sz="1150" spc="-10" dirty="0" err="1">
                <a:solidFill>
                  <a:srgbClr val="CACACA"/>
                </a:solidFill>
                <a:latin typeface="Arial"/>
                <a:cs typeface="Arial"/>
              </a:rPr>
              <a:t>voluptatur</a:t>
            </a:r>
            <a:r>
              <a:rPr lang="en-US" sz="1150" spc="-10" dirty="0">
                <a:solidFill>
                  <a:srgbClr val="CACACA"/>
                </a:solidFill>
                <a:latin typeface="Arial"/>
                <a:cs typeface="Arial"/>
              </a:rPr>
              <a:t>?</a:t>
            </a:r>
            <a:r>
              <a:rPr lang="en-US" sz="1150" spc="-60" dirty="0">
                <a:solidFill>
                  <a:srgbClr val="CACACA"/>
                </a:solidFill>
                <a:latin typeface="Arial"/>
                <a:cs typeface="Arial"/>
              </a:rPr>
              <a:t> </a:t>
            </a:r>
            <a:r>
              <a:rPr lang="en-US" sz="1150" dirty="0" err="1">
                <a:solidFill>
                  <a:srgbClr val="CACACA"/>
                </a:solidFill>
                <a:latin typeface="Arial"/>
                <a:cs typeface="Arial"/>
              </a:rPr>
              <a:t>Aximi</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spc="-10" dirty="0" err="1">
                <a:solidFill>
                  <a:srgbClr val="CACACA"/>
                </a:solidFill>
                <a:latin typeface="Arial"/>
                <a:cs typeface="Arial"/>
              </a:rPr>
              <a:t>antincit</a:t>
            </a:r>
            <a:r>
              <a:rPr lang="en-US" sz="1150" spc="-10" dirty="0">
                <a:solidFill>
                  <a:srgbClr val="CACACA"/>
                </a:solidFill>
                <a:latin typeface="Arial"/>
                <a:cs typeface="Arial"/>
              </a:rPr>
              <a:t> </a:t>
            </a:r>
            <a:r>
              <a:rPr lang="en-US" sz="1150" dirty="0" err="1">
                <a:solidFill>
                  <a:srgbClr val="CACACA"/>
                </a:solidFill>
                <a:latin typeface="Arial"/>
                <a:cs typeface="Arial"/>
              </a:rPr>
              <a:t>veles</a:t>
            </a:r>
            <a:r>
              <a:rPr lang="en-US" sz="1150" spc="-10" dirty="0">
                <a:solidFill>
                  <a:srgbClr val="CACACA"/>
                </a:solidFill>
                <a:latin typeface="Arial"/>
                <a:cs typeface="Arial"/>
              </a:rPr>
              <a:t> </a:t>
            </a:r>
            <a:r>
              <a:rPr lang="en-US" sz="1150" dirty="0">
                <a:solidFill>
                  <a:srgbClr val="CACACA"/>
                </a:solidFill>
                <a:latin typeface="Arial"/>
                <a:cs typeface="Arial"/>
              </a:rPr>
              <a:t>qui</a:t>
            </a:r>
            <a:r>
              <a:rPr lang="en-US" sz="1150" spc="-10" dirty="0">
                <a:solidFill>
                  <a:srgbClr val="CACACA"/>
                </a:solidFill>
                <a:latin typeface="Arial"/>
                <a:cs typeface="Arial"/>
              </a:rPr>
              <a:t> </a:t>
            </a:r>
            <a:r>
              <a:rPr lang="en-US" sz="1150" dirty="0" err="1">
                <a:solidFill>
                  <a:srgbClr val="CACACA"/>
                </a:solidFill>
                <a:latin typeface="Arial"/>
                <a:cs typeface="Arial"/>
              </a:rPr>
              <a:t>nonesti</a:t>
            </a:r>
            <a:r>
              <a:rPr lang="en-US" sz="1150" spc="-5" dirty="0">
                <a:solidFill>
                  <a:srgbClr val="CACACA"/>
                </a:solidFill>
                <a:latin typeface="Arial"/>
                <a:cs typeface="Arial"/>
              </a:rPr>
              <a:t> </a:t>
            </a:r>
            <a:r>
              <a:rPr lang="en-US" sz="1150" dirty="0" err="1">
                <a:solidFill>
                  <a:srgbClr val="CACACA"/>
                </a:solidFill>
                <a:latin typeface="Arial"/>
                <a:cs typeface="Arial"/>
              </a:rPr>
              <a:t>ncimi</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a:solidFill>
                  <a:srgbClr val="CACACA"/>
                </a:solidFill>
                <a:latin typeface="Arial"/>
                <a:cs typeface="Arial"/>
              </a:rPr>
              <a:t>quo</a:t>
            </a:r>
            <a:r>
              <a:rPr lang="en-US" sz="1150" spc="-5" dirty="0">
                <a:solidFill>
                  <a:srgbClr val="CACACA"/>
                </a:solidFill>
                <a:latin typeface="Arial"/>
                <a:cs typeface="Arial"/>
              </a:rPr>
              <a:t> </a:t>
            </a:r>
            <a:r>
              <a:rPr lang="en-US" sz="1150" dirty="0" err="1">
                <a:solidFill>
                  <a:srgbClr val="CACACA"/>
                </a:solidFill>
                <a:latin typeface="Arial"/>
                <a:cs typeface="Arial"/>
              </a:rPr>
              <a:t>quaspedit</a:t>
            </a:r>
            <a:r>
              <a:rPr lang="en-US" sz="1150" spc="-10" dirty="0">
                <a:solidFill>
                  <a:srgbClr val="CACACA"/>
                </a:solidFill>
                <a:latin typeface="Arial"/>
                <a:cs typeface="Arial"/>
              </a:rPr>
              <a:t> </a:t>
            </a:r>
            <a:r>
              <a:rPr lang="en-US" sz="1150" dirty="0" err="1">
                <a:solidFill>
                  <a:srgbClr val="CACACA"/>
                </a:solidFill>
                <a:latin typeface="Arial"/>
                <a:cs typeface="Arial"/>
              </a:rPr>
              <a:t>rerumentium</a:t>
            </a:r>
            <a:r>
              <a:rPr lang="en-US" sz="1150" spc="-5" dirty="0">
                <a:solidFill>
                  <a:srgbClr val="CACACA"/>
                </a:solidFill>
                <a:latin typeface="Arial"/>
                <a:cs typeface="Arial"/>
              </a:rPr>
              <a:t> </a:t>
            </a:r>
            <a:r>
              <a:rPr lang="en-US" sz="1150" dirty="0">
                <a:solidFill>
                  <a:srgbClr val="CACACA"/>
                </a:solidFill>
                <a:latin typeface="Arial"/>
                <a:cs typeface="Arial"/>
              </a:rPr>
              <a:t>es</a:t>
            </a:r>
            <a:r>
              <a:rPr lang="en-US" sz="1150" spc="-10" dirty="0">
                <a:solidFill>
                  <a:srgbClr val="CACACA"/>
                </a:solidFill>
                <a:latin typeface="Arial"/>
                <a:cs typeface="Arial"/>
              </a:rPr>
              <a:t> </a:t>
            </a:r>
            <a:r>
              <a:rPr lang="en-US" sz="1150" dirty="0" err="1">
                <a:solidFill>
                  <a:srgbClr val="CACACA"/>
                </a:solidFill>
                <a:latin typeface="Arial"/>
                <a:cs typeface="Arial"/>
              </a:rPr>
              <a:t>volo</a:t>
            </a:r>
            <a:r>
              <a:rPr lang="en-US" sz="1150" spc="-5" dirty="0">
                <a:solidFill>
                  <a:srgbClr val="CACACA"/>
                </a:solidFill>
                <a:latin typeface="Arial"/>
                <a:cs typeface="Arial"/>
              </a:rPr>
              <a:t> </a:t>
            </a:r>
            <a:r>
              <a:rPr lang="en-US" sz="1150" dirty="0">
                <a:solidFill>
                  <a:srgbClr val="CACACA"/>
                </a:solidFill>
                <a:latin typeface="Arial"/>
                <a:cs typeface="Arial"/>
              </a:rPr>
              <a:t>que</a:t>
            </a:r>
            <a:r>
              <a:rPr lang="en-US" sz="1150" spc="-10" dirty="0">
                <a:solidFill>
                  <a:srgbClr val="CACACA"/>
                </a:solidFill>
                <a:latin typeface="Arial"/>
                <a:cs typeface="Arial"/>
              </a:rPr>
              <a:t> </a:t>
            </a:r>
            <a:r>
              <a:rPr lang="en-US" sz="1150" dirty="0" err="1">
                <a:solidFill>
                  <a:srgbClr val="CACACA"/>
                </a:solidFill>
                <a:latin typeface="Arial"/>
                <a:cs typeface="Arial"/>
              </a:rPr>
              <a:t>venis</a:t>
            </a:r>
            <a:r>
              <a:rPr lang="en-US" sz="1150" spc="-5" dirty="0">
                <a:solidFill>
                  <a:srgbClr val="CACACA"/>
                </a:solidFill>
                <a:latin typeface="Arial"/>
                <a:cs typeface="Arial"/>
              </a:rPr>
              <a:t> </a:t>
            </a:r>
            <a:r>
              <a:rPr lang="en-US" sz="1150" dirty="0">
                <a:solidFill>
                  <a:srgbClr val="CACACA"/>
                </a:solidFill>
                <a:latin typeface="Arial"/>
                <a:cs typeface="Arial"/>
              </a:rPr>
              <a:t>es</a:t>
            </a:r>
            <a:r>
              <a:rPr lang="en-US" sz="1150" spc="-10" dirty="0">
                <a:solidFill>
                  <a:srgbClr val="CACACA"/>
                </a:solidFill>
                <a:latin typeface="Arial"/>
                <a:cs typeface="Arial"/>
              </a:rPr>
              <a:t> </a:t>
            </a:r>
            <a:r>
              <a:rPr lang="en-US" sz="1150" dirty="0" err="1">
                <a:solidFill>
                  <a:srgbClr val="CACACA"/>
                </a:solidFill>
                <a:latin typeface="Arial"/>
                <a:cs typeface="Arial"/>
              </a:rPr>
              <a:t>sequae</a:t>
            </a:r>
            <a:r>
              <a:rPr lang="en-US" sz="1150" spc="-5" dirty="0">
                <a:solidFill>
                  <a:srgbClr val="CACACA"/>
                </a:solidFill>
                <a:latin typeface="Arial"/>
                <a:cs typeface="Arial"/>
              </a:rPr>
              <a:t> </a:t>
            </a:r>
            <a:r>
              <a:rPr lang="en-US" sz="1150" dirty="0" err="1">
                <a:solidFill>
                  <a:srgbClr val="CACACA"/>
                </a:solidFill>
                <a:latin typeface="Arial"/>
                <a:cs typeface="Arial"/>
              </a:rPr>
              <a:t>cust</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a:solidFill>
                  <a:srgbClr val="CACACA"/>
                </a:solidFill>
                <a:latin typeface="Arial"/>
                <a:cs typeface="Arial"/>
              </a:rPr>
              <a:t>tempore</a:t>
            </a:r>
            <a:r>
              <a:rPr lang="en-US" sz="1150" spc="-5" dirty="0">
                <a:solidFill>
                  <a:srgbClr val="CACACA"/>
                </a:solidFill>
                <a:latin typeface="Arial"/>
                <a:cs typeface="Arial"/>
              </a:rPr>
              <a:t> </a:t>
            </a:r>
            <a:r>
              <a:rPr lang="en-US" sz="1150" spc="-10" dirty="0" err="1">
                <a:solidFill>
                  <a:srgbClr val="CACACA"/>
                </a:solidFill>
                <a:latin typeface="Arial"/>
                <a:cs typeface="Arial"/>
              </a:rPr>
              <a:t>lacesecti</a:t>
            </a:r>
            <a:r>
              <a:rPr lang="en-US" sz="1150" spc="-10" dirty="0">
                <a:solidFill>
                  <a:srgbClr val="CACACA"/>
                </a:solidFill>
                <a:latin typeface="Arial"/>
                <a:cs typeface="Arial"/>
              </a:rPr>
              <a:t> </a:t>
            </a:r>
            <a:r>
              <a:rPr lang="en-US" sz="1150" dirty="0" err="1">
                <a:solidFill>
                  <a:srgbClr val="CACACA"/>
                </a:solidFill>
                <a:latin typeface="Arial"/>
                <a:cs typeface="Arial"/>
              </a:rPr>
              <a:t>vitium</a:t>
            </a:r>
            <a:r>
              <a:rPr lang="en-US" sz="1150" spc="-5" dirty="0">
                <a:solidFill>
                  <a:srgbClr val="CACACA"/>
                </a:solidFill>
                <a:latin typeface="Arial"/>
                <a:cs typeface="Arial"/>
              </a:rPr>
              <a:t> </a:t>
            </a:r>
            <a:r>
              <a:rPr lang="en-US" sz="1150" dirty="0">
                <a:solidFill>
                  <a:srgbClr val="CACACA"/>
                </a:solidFill>
                <a:latin typeface="Arial"/>
                <a:cs typeface="Arial"/>
              </a:rPr>
              <a:t>quo</a:t>
            </a:r>
            <a:r>
              <a:rPr lang="en-US" sz="1150" spc="-5" dirty="0">
                <a:solidFill>
                  <a:srgbClr val="CACACA"/>
                </a:solidFill>
                <a:latin typeface="Arial"/>
                <a:cs typeface="Arial"/>
              </a:rPr>
              <a:t> </a:t>
            </a:r>
            <a:r>
              <a:rPr lang="en-US" sz="1150" dirty="0">
                <a:solidFill>
                  <a:srgbClr val="CACACA"/>
                </a:solidFill>
                <a:latin typeface="Arial"/>
                <a:cs typeface="Arial"/>
              </a:rPr>
              <a:t>vent </a:t>
            </a:r>
            <a:r>
              <a:rPr lang="en-US" sz="1150" spc="-20" dirty="0">
                <a:solidFill>
                  <a:srgbClr val="CACACA"/>
                </a:solidFill>
                <a:latin typeface="Arial"/>
                <a:cs typeface="Arial"/>
              </a:rPr>
              <a:t>rat.</a:t>
            </a:r>
          </a:p>
          <a:p>
            <a:pPr marL="12700" marR="5080">
              <a:lnSpc>
                <a:spcPct val="100000"/>
              </a:lnSpc>
              <a:spcBef>
                <a:spcPts val="105"/>
              </a:spcBef>
            </a:pPr>
            <a:endParaRPr lang="en-US" sz="1150" spc="-20" dirty="0">
              <a:solidFill>
                <a:srgbClr val="CACACA"/>
              </a:solidFill>
              <a:latin typeface="Arial"/>
              <a:cs typeface="Arial"/>
            </a:endParaRPr>
          </a:p>
          <a:p>
            <a:pPr marL="12700" marR="5080">
              <a:lnSpc>
                <a:spcPct val="100000"/>
              </a:lnSpc>
              <a:spcBef>
                <a:spcPts val="105"/>
              </a:spcBef>
            </a:pPr>
            <a:r>
              <a:rPr lang="en-US" sz="1150" dirty="0">
                <a:solidFill>
                  <a:srgbClr val="CACACA"/>
                </a:solidFill>
                <a:latin typeface="Arial"/>
                <a:cs typeface="Arial"/>
              </a:rPr>
              <a:t>Vita</a:t>
            </a:r>
            <a:r>
              <a:rPr lang="en-US" sz="1150" spc="-10" dirty="0">
                <a:solidFill>
                  <a:srgbClr val="CACACA"/>
                </a:solidFill>
                <a:latin typeface="Arial"/>
                <a:cs typeface="Arial"/>
              </a:rPr>
              <a:t> </a:t>
            </a:r>
            <a:r>
              <a:rPr lang="en-US" sz="1150" dirty="0" err="1">
                <a:solidFill>
                  <a:srgbClr val="CACACA"/>
                </a:solidFill>
                <a:latin typeface="Arial"/>
                <a:cs typeface="Arial"/>
              </a:rPr>
              <a:t>dit</a:t>
            </a:r>
            <a:r>
              <a:rPr lang="en-US" sz="1150" spc="-10" dirty="0">
                <a:solidFill>
                  <a:srgbClr val="CACACA"/>
                </a:solidFill>
                <a:latin typeface="Arial"/>
                <a:cs typeface="Arial"/>
              </a:rPr>
              <a:t> </a:t>
            </a:r>
            <a:r>
              <a:rPr lang="en-US" sz="1150" dirty="0" err="1">
                <a:solidFill>
                  <a:srgbClr val="CACACA"/>
                </a:solidFill>
                <a:latin typeface="Arial"/>
                <a:cs typeface="Arial"/>
              </a:rPr>
              <a:t>vendae</a:t>
            </a:r>
            <a:r>
              <a:rPr lang="en-US" sz="1150" dirty="0">
                <a:solidFill>
                  <a:srgbClr val="CACACA"/>
                </a:solidFill>
                <a:latin typeface="Arial"/>
                <a:cs typeface="Arial"/>
              </a:rPr>
              <a:t>.</a:t>
            </a:r>
            <a:r>
              <a:rPr lang="en-US" sz="1150" spc="-5" dirty="0">
                <a:solidFill>
                  <a:srgbClr val="CACACA"/>
                </a:solidFill>
                <a:latin typeface="Arial"/>
                <a:cs typeface="Arial"/>
              </a:rPr>
              <a:t> </a:t>
            </a:r>
            <a:r>
              <a:rPr lang="en-US" sz="1150" dirty="0">
                <a:solidFill>
                  <a:srgbClr val="CACACA"/>
                </a:solidFill>
                <a:latin typeface="Arial"/>
                <a:cs typeface="Arial"/>
              </a:rPr>
              <a:t>Mod</a:t>
            </a:r>
            <a:r>
              <a:rPr lang="en-US" sz="1150" spc="-10" dirty="0">
                <a:solidFill>
                  <a:srgbClr val="CACACA"/>
                </a:solidFill>
                <a:latin typeface="Arial"/>
                <a:cs typeface="Arial"/>
              </a:rPr>
              <a:t> </a:t>
            </a:r>
            <a:r>
              <a:rPr lang="en-US" sz="1150" dirty="0" err="1">
                <a:solidFill>
                  <a:srgbClr val="CACACA"/>
                </a:solidFill>
                <a:latin typeface="Arial"/>
                <a:cs typeface="Arial"/>
              </a:rPr>
              <a:t>exersped</a:t>
            </a:r>
            <a:r>
              <a:rPr lang="en-US" sz="1150" spc="-5" dirty="0">
                <a:solidFill>
                  <a:srgbClr val="CACACA"/>
                </a:solidFill>
                <a:latin typeface="Arial"/>
                <a:cs typeface="Arial"/>
              </a:rPr>
              <a:t> </a:t>
            </a:r>
            <a:r>
              <a:rPr lang="en-US" sz="1150" dirty="0" err="1">
                <a:solidFill>
                  <a:srgbClr val="CACACA"/>
                </a:solidFill>
                <a:latin typeface="Arial"/>
                <a:cs typeface="Arial"/>
              </a:rPr>
              <a:t>eum</a:t>
            </a:r>
            <a:r>
              <a:rPr lang="en-US" sz="1150" spc="-10" dirty="0">
                <a:solidFill>
                  <a:srgbClr val="CACACA"/>
                </a:solidFill>
                <a:latin typeface="Arial"/>
                <a:cs typeface="Arial"/>
              </a:rPr>
              <a:t> </a:t>
            </a:r>
            <a:r>
              <a:rPr lang="en-US" sz="1150" dirty="0" err="1">
                <a:solidFill>
                  <a:srgbClr val="CACACA"/>
                </a:solidFill>
                <a:latin typeface="Arial"/>
                <a:cs typeface="Arial"/>
              </a:rPr>
              <a:t>quam</a:t>
            </a:r>
            <a:r>
              <a:rPr lang="en-US" sz="1150" spc="-5" dirty="0">
                <a:solidFill>
                  <a:srgbClr val="CACACA"/>
                </a:solidFill>
                <a:latin typeface="Arial"/>
                <a:cs typeface="Arial"/>
              </a:rPr>
              <a:t> </a:t>
            </a:r>
            <a:r>
              <a:rPr lang="en-US" sz="1150" dirty="0" err="1">
                <a:solidFill>
                  <a:srgbClr val="CACACA"/>
                </a:solidFill>
                <a:latin typeface="Arial"/>
                <a:cs typeface="Arial"/>
              </a:rPr>
              <a:t>harciisim</a:t>
            </a:r>
            <a:r>
              <a:rPr lang="en-US" sz="1150" spc="-10" dirty="0">
                <a:solidFill>
                  <a:srgbClr val="CACACA"/>
                </a:solidFill>
                <a:latin typeface="Arial"/>
                <a:cs typeface="Arial"/>
              </a:rPr>
              <a:t> </a:t>
            </a:r>
            <a:r>
              <a:rPr lang="en-US" sz="1150" dirty="0">
                <a:solidFill>
                  <a:srgbClr val="CACACA"/>
                </a:solidFill>
                <a:latin typeface="Arial"/>
                <a:cs typeface="Arial"/>
              </a:rPr>
              <a:t>que</a:t>
            </a:r>
            <a:r>
              <a:rPr lang="en-US" sz="1150" spc="-5" dirty="0">
                <a:solidFill>
                  <a:srgbClr val="CACACA"/>
                </a:solidFill>
                <a:latin typeface="Arial"/>
                <a:cs typeface="Arial"/>
              </a:rPr>
              <a:t> </a:t>
            </a:r>
            <a:r>
              <a:rPr lang="en-US" sz="1150" dirty="0">
                <a:solidFill>
                  <a:srgbClr val="CACACA"/>
                </a:solidFill>
                <a:latin typeface="Arial"/>
                <a:cs typeface="Arial"/>
              </a:rPr>
              <a:t>del</a:t>
            </a:r>
            <a:r>
              <a:rPr lang="en-US" sz="1150" spc="-10" dirty="0">
                <a:solidFill>
                  <a:srgbClr val="CACACA"/>
                </a:solidFill>
                <a:latin typeface="Arial"/>
                <a:cs typeface="Arial"/>
              </a:rPr>
              <a:t> </a:t>
            </a:r>
            <a:r>
              <a:rPr lang="en-US" sz="1150" dirty="0" err="1">
                <a:solidFill>
                  <a:srgbClr val="CACACA"/>
                </a:solidFill>
                <a:latin typeface="Arial"/>
                <a:cs typeface="Arial"/>
              </a:rPr>
              <a:t>intum</a:t>
            </a:r>
            <a:r>
              <a:rPr lang="en-US" sz="1150" spc="-5" dirty="0">
                <a:solidFill>
                  <a:srgbClr val="CACACA"/>
                </a:solidFill>
                <a:latin typeface="Arial"/>
                <a:cs typeface="Arial"/>
              </a:rPr>
              <a:t> </a:t>
            </a:r>
            <a:r>
              <a:rPr lang="en-US" sz="1150" dirty="0">
                <a:solidFill>
                  <a:srgbClr val="CACACA"/>
                </a:solidFill>
                <a:latin typeface="Arial"/>
                <a:cs typeface="Arial"/>
              </a:rPr>
              <a:t>res</a:t>
            </a:r>
            <a:r>
              <a:rPr lang="en-US" sz="1150" spc="-10" dirty="0">
                <a:solidFill>
                  <a:srgbClr val="CACACA"/>
                </a:solidFill>
                <a:latin typeface="Arial"/>
                <a:cs typeface="Arial"/>
              </a:rPr>
              <a:t> </a:t>
            </a:r>
            <a:r>
              <a:rPr lang="en-US" sz="1150" dirty="0" err="1">
                <a:solidFill>
                  <a:srgbClr val="CACACA"/>
                </a:solidFill>
                <a:latin typeface="Arial"/>
                <a:cs typeface="Arial"/>
              </a:rPr>
              <a:t>recerci</a:t>
            </a:r>
            <a:r>
              <a:rPr lang="en-US" sz="1150" spc="-5" dirty="0">
                <a:solidFill>
                  <a:srgbClr val="CACACA"/>
                </a:solidFill>
                <a:latin typeface="Arial"/>
                <a:cs typeface="Arial"/>
              </a:rPr>
              <a:t> </a:t>
            </a:r>
            <a:r>
              <a:rPr lang="en-US" sz="1150" dirty="0" err="1">
                <a:solidFill>
                  <a:srgbClr val="CACACA"/>
                </a:solidFill>
                <a:latin typeface="Arial"/>
                <a:cs typeface="Arial"/>
              </a:rPr>
              <a:t>piendam</a:t>
            </a:r>
            <a:r>
              <a:rPr lang="en-US" sz="1150" spc="-10" dirty="0">
                <a:solidFill>
                  <a:srgbClr val="CACACA"/>
                </a:solidFill>
                <a:latin typeface="Arial"/>
                <a:cs typeface="Arial"/>
              </a:rPr>
              <a:t> </a:t>
            </a:r>
            <a:r>
              <a:rPr lang="en-US" sz="1150" dirty="0" err="1">
                <a:solidFill>
                  <a:srgbClr val="CACACA"/>
                </a:solidFill>
                <a:latin typeface="Arial"/>
                <a:cs typeface="Arial"/>
              </a:rPr>
              <a:t>quiam</a:t>
            </a:r>
            <a:r>
              <a:rPr lang="en-US" sz="1150" spc="-5" dirty="0">
                <a:solidFill>
                  <a:srgbClr val="CACACA"/>
                </a:solidFill>
                <a:latin typeface="Arial"/>
                <a:cs typeface="Arial"/>
              </a:rPr>
              <a:t> </a:t>
            </a:r>
            <a:r>
              <a:rPr lang="en-US" sz="1150" spc="-10" dirty="0" err="1">
                <a:solidFill>
                  <a:srgbClr val="CACACA"/>
                </a:solidFill>
                <a:latin typeface="Arial"/>
                <a:cs typeface="Arial"/>
              </a:rPr>
              <a:t>aligeni</a:t>
            </a:r>
            <a:r>
              <a:rPr lang="en-US" sz="1150" spc="-10" dirty="0">
                <a:solidFill>
                  <a:srgbClr val="CACACA"/>
                </a:solidFill>
                <a:latin typeface="Arial"/>
                <a:cs typeface="Arial"/>
              </a:rPr>
              <a:t> </a:t>
            </a:r>
            <a:r>
              <a:rPr lang="en-US" sz="1150" dirty="0" err="1">
                <a:solidFill>
                  <a:srgbClr val="CACACA"/>
                </a:solidFill>
                <a:latin typeface="Arial"/>
                <a:cs typeface="Arial"/>
              </a:rPr>
              <a:t>modisin</a:t>
            </a:r>
            <a:r>
              <a:rPr lang="en-US" sz="1150" spc="-10" dirty="0">
                <a:solidFill>
                  <a:srgbClr val="CACACA"/>
                </a:solidFill>
                <a:latin typeface="Arial"/>
                <a:cs typeface="Arial"/>
              </a:rPr>
              <a:t> </a:t>
            </a:r>
            <a:r>
              <a:rPr lang="en-US" sz="1150" dirty="0" err="1">
                <a:solidFill>
                  <a:srgbClr val="CACACA"/>
                </a:solidFill>
                <a:latin typeface="Arial"/>
                <a:cs typeface="Arial"/>
              </a:rPr>
              <a:t>cor</a:t>
            </a:r>
            <a:r>
              <a:rPr lang="en-US" sz="1150" spc="-10" dirty="0">
                <a:solidFill>
                  <a:srgbClr val="CACACA"/>
                </a:solidFill>
                <a:latin typeface="Arial"/>
                <a:cs typeface="Arial"/>
              </a:rPr>
              <a:t> </a:t>
            </a:r>
            <a:r>
              <a:rPr lang="en-US" sz="1150" dirty="0" err="1">
                <a:solidFill>
                  <a:srgbClr val="CACACA"/>
                </a:solidFill>
                <a:latin typeface="Arial"/>
                <a:cs typeface="Arial"/>
              </a:rPr>
              <a:t>aut</a:t>
            </a:r>
            <a:r>
              <a:rPr lang="en-US" sz="1150" spc="-10" dirty="0">
                <a:solidFill>
                  <a:srgbClr val="CACACA"/>
                </a:solidFill>
                <a:latin typeface="Arial"/>
                <a:cs typeface="Arial"/>
              </a:rPr>
              <a:t> </a:t>
            </a:r>
            <a:r>
              <a:rPr lang="en-US" sz="1150" dirty="0" err="1">
                <a:solidFill>
                  <a:srgbClr val="CACACA"/>
                </a:solidFill>
                <a:latin typeface="Arial"/>
                <a:cs typeface="Arial"/>
              </a:rPr>
              <a:t>etus</a:t>
            </a:r>
            <a:r>
              <a:rPr lang="en-US" sz="1150" spc="-10" dirty="0">
                <a:solidFill>
                  <a:srgbClr val="CACACA"/>
                </a:solidFill>
                <a:latin typeface="Arial"/>
                <a:cs typeface="Arial"/>
              </a:rPr>
              <a:t> </a:t>
            </a:r>
            <a:r>
              <a:rPr lang="en-US" sz="1150" dirty="0">
                <a:solidFill>
                  <a:srgbClr val="CACACA"/>
                </a:solidFill>
                <a:latin typeface="Arial"/>
                <a:cs typeface="Arial"/>
              </a:rPr>
              <a:t>dem</a:t>
            </a:r>
            <a:r>
              <a:rPr lang="en-US" sz="1150" spc="-10" dirty="0">
                <a:solidFill>
                  <a:srgbClr val="CACACA"/>
                </a:solidFill>
                <a:latin typeface="Arial"/>
                <a:cs typeface="Arial"/>
              </a:rPr>
              <a:t> </a:t>
            </a:r>
            <a:r>
              <a:rPr lang="en-US" sz="1150" dirty="0">
                <a:solidFill>
                  <a:srgbClr val="CACACA"/>
                </a:solidFill>
                <a:latin typeface="Arial"/>
                <a:cs typeface="Arial"/>
              </a:rPr>
              <a:t>sum</a:t>
            </a:r>
            <a:r>
              <a:rPr lang="en-US" sz="1150" spc="-10" dirty="0">
                <a:solidFill>
                  <a:srgbClr val="CACACA"/>
                </a:solidFill>
                <a:latin typeface="Arial"/>
                <a:cs typeface="Arial"/>
              </a:rPr>
              <a:t> </a:t>
            </a:r>
            <a:r>
              <a:rPr lang="en-US" sz="1150" dirty="0" err="1">
                <a:solidFill>
                  <a:srgbClr val="CACACA"/>
                </a:solidFill>
                <a:latin typeface="Arial"/>
                <a:cs typeface="Arial"/>
              </a:rPr>
              <a:t>quosape</a:t>
            </a:r>
            <a:r>
              <a:rPr lang="en-US" sz="1150" spc="-10" dirty="0">
                <a:solidFill>
                  <a:srgbClr val="CACACA"/>
                </a:solidFill>
                <a:latin typeface="Arial"/>
                <a:cs typeface="Arial"/>
              </a:rPr>
              <a:t> </a:t>
            </a:r>
            <a:r>
              <a:rPr lang="en-US" sz="1150" dirty="0" err="1">
                <a:solidFill>
                  <a:srgbClr val="CACACA"/>
                </a:solidFill>
                <a:latin typeface="Arial"/>
                <a:cs typeface="Arial"/>
              </a:rPr>
              <a:t>doluptate</a:t>
            </a:r>
            <a:r>
              <a:rPr lang="en-US" sz="1150" spc="-10" dirty="0">
                <a:solidFill>
                  <a:srgbClr val="CACACA"/>
                </a:solidFill>
                <a:latin typeface="Arial"/>
                <a:cs typeface="Arial"/>
              </a:rPr>
              <a:t> </a:t>
            </a:r>
            <a:r>
              <a:rPr lang="en-US" sz="1150" dirty="0" err="1">
                <a:solidFill>
                  <a:srgbClr val="CACACA"/>
                </a:solidFill>
                <a:latin typeface="Arial"/>
                <a:cs typeface="Arial"/>
              </a:rPr>
              <a:t>aliquunt</a:t>
            </a:r>
            <a:r>
              <a:rPr lang="en-US" sz="1150" spc="-10" dirty="0">
                <a:solidFill>
                  <a:srgbClr val="CACACA"/>
                </a:solidFill>
                <a:latin typeface="Arial"/>
                <a:cs typeface="Arial"/>
              </a:rPr>
              <a:t> </a:t>
            </a:r>
            <a:r>
              <a:rPr lang="en-US" sz="1150" dirty="0" err="1">
                <a:solidFill>
                  <a:srgbClr val="CACACA"/>
                </a:solidFill>
                <a:latin typeface="Arial"/>
                <a:cs typeface="Arial"/>
              </a:rPr>
              <a:t>volorit</a:t>
            </a:r>
            <a:r>
              <a:rPr lang="en-US" sz="1150" spc="-10" dirty="0">
                <a:solidFill>
                  <a:srgbClr val="CACACA"/>
                </a:solidFill>
                <a:latin typeface="Arial"/>
                <a:cs typeface="Arial"/>
              </a:rPr>
              <a:t> </a:t>
            </a:r>
            <a:r>
              <a:rPr lang="en-US" sz="1150" spc="-10" dirty="0" err="1">
                <a:solidFill>
                  <a:srgbClr val="CACACA"/>
                </a:solidFill>
                <a:latin typeface="Arial"/>
                <a:cs typeface="Arial"/>
              </a:rPr>
              <a:t>atibus</a:t>
            </a:r>
            <a:r>
              <a:rPr lang="en-US" sz="1150" spc="-10" dirty="0">
                <a:solidFill>
                  <a:srgbClr val="CACACA"/>
                </a:solidFill>
                <a:latin typeface="Arial"/>
                <a:cs typeface="Arial"/>
              </a:rPr>
              <a:t>.</a:t>
            </a:r>
          </a:p>
          <a:p>
            <a:pPr marL="12700" marR="5080">
              <a:lnSpc>
                <a:spcPct val="100000"/>
              </a:lnSpc>
              <a:spcBef>
                <a:spcPts val="105"/>
              </a:spcBef>
            </a:pPr>
            <a:endParaRPr lang="en-US" sz="1150" spc="-10" dirty="0">
              <a:solidFill>
                <a:srgbClr val="CACACA"/>
              </a:solidFill>
              <a:latin typeface="Arial"/>
              <a:cs typeface="Arial"/>
            </a:endParaRPr>
          </a:p>
          <a:p>
            <a:pPr marL="12700" marR="5080">
              <a:spcBef>
                <a:spcPts val="105"/>
              </a:spcBef>
            </a:pPr>
            <a:r>
              <a:rPr lang="en-US" sz="1150" spc="-10" dirty="0" err="1">
                <a:solidFill>
                  <a:srgbClr val="CACACA"/>
                </a:solidFill>
                <a:latin typeface="Arial"/>
                <a:cs typeface="Arial"/>
              </a:rPr>
              <a:t>Toribus</a:t>
            </a:r>
            <a:r>
              <a:rPr lang="en-US" sz="1150" spc="-25" dirty="0">
                <a:solidFill>
                  <a:srgbClr val="CACACA"/>
                </a:solidFill>
                <a:latin typeface="Arial"/>
                <a:cs typeface="Arial"/>
              </a:rPr>
              <a:t> </a:t>
            </a:r>
            <a:r>
              <a:rPr lang="en-US" sz="1150" dirty="0" err="1">
                <a:solidFill>
                  <a:srgbClr val="CACACA"/>
                </a:solidFill>
                <a:latin typeface="Arial"/>
                <a:cs typeface="Arial"/>
              </a:rPr>
              <a:t>essi</a:t>
            </a:r>
            <a:r>
              <a:rPr lang="en-US" sz="1150" spc="-20" dirty="0">
                <a:solidFill>
                  <a:srgbClr val="CACACA"/>
                </a:solidFill>
                <a:latin typeface="Arial"/>
                <a:cs typeface="Arial"/>
              </a:rPr>
              <a:t> </a:t>
            </a:r>
            <a:r>
              <a:rPr lang="en-US" sz="1150" dirty="0" err="1">
                <a:solidFill>
                  <a:srgbClr val="CACACA"/>
                </a:solidFill>
                <a:latin typeface="Arial"/>
                <a:cs typeface="Arial"/>
              </a:rPr>
              <a:t>occupta</a:t>
            </a:r>
            <a:r>
              <a:rPr lang="en-US" sz="1150" spc="-25" dirty="0">
                <a:solidFill>
                  <a:srgbClr val="CACACA"/>
                </a:solidFill>
                <a:latin typeface="Arial"/>
                <a:cs typeface="Arial"/>
              </a:rPr>
              <a:t> </a:t>
            </a:r>
            <a:r>
              <a:rPr lang="en-US" sz="1150" dirty="0" err="1">
                <a:solidFill>
                  <a:srgbClr val="CACACA"/>
                </a:solidFill>
                <a:latin typeface="Arial"/>
                <a:cs typeface="Arial"/>
              </a:rPr>
              <a:t>tquame</a:t>
            </a:r>
            <a:r>
              <a:rPr lang="en-US" sz="1150" spc="-20" dirty="0">
                <a:solidFill>
                  <a:srgbClr val="CACACA"/>
                </a:solidFill>
                <a:latin typeface="Arial"/>
                <a:cs typeface="Arial"/>
              </a:rPr>
              <a:t> </a:t>
            </a:r>
            <a:r>
              <a:rPr lang="en-US" sz="1150" dirty="0" err="1">
                <a:solidFill>
                  <a:srgbClr val="CACACA"/>
                </a:solidFill>
                <a:latin typeface="Arial"/>
                <a:cs typeface="Arial"/>
              </a:rPr>
              <a:t>dolende</a:t>
            </a:r>
            <a:r>
              <a:rPr lang="en-US" sz="1150" spc="-25" dirty="0">
                <a:solidFill>
                  <a:srgbClr val="CACACA"/>
                </a:solidFill>
                <a:latin typeface="Arial"/>
                <a:cs typeface="Arial"/>
              </a:rPr>
              <a:t> </a:t>
            </a:r>
            <a:r>
              <a:rPr lang="en-US" sz="1150" dirty="0" err="1">
                <a:solidFill>
                  <a:srgbClr val="CACACA"/>
                </a:solidFill>
                <a:latin typeface="Arial"/>
                <a:cs typeface="Arial"/>
              </a:rPr>
              <a:t>bitaspe</a:t>
            </a:r>
            <a:r>
              <a:rPr lang="en-US" sz="1150" spc="-20" dirty="0">
                <a:solidFill>
                  <a:srgbClr val="CACACA"/>
                </a:solidFill>
                <a:latin typeface="Arial"/>
                <a:cs typeface="Arial"/>
              </a:rPr>
              <a:t> </a:t>
            </a:r>
            <a:r>
              <a:rPr lang="en-US" sz="1150" dirty="0" err="1">
                <a:solidFill>
                  <a:srgbClr val="CACACA"/>
                </a:solidFill>
                <a:latin typeface="Arial"/>
                <a:cs typeface="Arial"/>
              </a:rPr>
              <a:t>rspedis</a:t>
            </a:r>
            <a:r>
              <a:rPr lang="en-US" sz="1150" spc="-25" dirty="0">
                <a:solidFill>
                  <a:srgbClr val="CACACA"/>
                </a:solidFill>
                <a:latin typeface="Arial"/>
                <a:cs typeface="Arial"/>
              </a:rPr>
              <a:t> </a:t>
            </a:r>
            <a:r>
              <a:rPr lang="en-US" sz="1150" dirty="0" err="1">
                <a:solidFill>
                  <a:srgbClr val="CACACA"/>
                </a:solidFill>
                <a:latin typeface="Arial"/>
                <a:cs typeface="Arial"/>
              </a:rPr>
              <a:t>unt</a:t>
            </a:r>
            <a:r>
              <a:rPr lang="en-US" sz="1150" dirty="0">
                <a:solidFill>
                  <a:srgbClr val="CACACA"/>
                </a:solidFill>
                <a:latin typeface="Arial"/>
                <a:cs typeface="Arial"/>
              </a:rPr>
              <a:t>,</a:t>
            </a:r>
            <a:r>
              <a:rPr lang="en-US" sz="1150" spc="-20" dirty="0">
                <a:solidFill>
                  <a:srgbClr val="CACACA"/>
                </a:solidFill>
                <a:latin typeface="Arial"/>
                <a:cs typeface="Arial"/>
              </a:rPr>
              <a:t> </a:t>
            </a:r>
            <a:r>
              <a:rPr lang="en-US" sz="1150" dirty="0" err="1">
                <a:solidFill>
                  <a:srgbClr val="CACACA"/>
                </a:solidFill>
                <a:latin typeface="Arial"/>
                <a:cs typeface="Arial"/>
              </a:rPr>
              <a:t>officid</a:t>
            </a:r>
            <a:r>
              <a:rPr lang="en-US" sz="1150" spc="-25" dirty="0">
                <a:solidFill>
                  <a:srgbClr val="CACACA"/>
                </a:solidFill>
                <a:latin typeface="Arial"/>
                <a:cs typeface="Arial"/>
              </a:rPr>
              <a:t> </a:t>
            </a:r>
            <a:r>
              <a:rPr lang="en-US" sz="1150" dirty="0" err="1">
                <a:solidFill>
                  <a:srgbClr val="CACACA"/>
                </a:solidFill>
                <a:latin typeface="Arial"/>
                <a:cs typeface="Arial"/>
              </a:rPr>
              <a:t>entendelesti</a:t>
            </a:r>
            <a:r>
              <a:rPr lang="en-US" sz="1150" spc="-20" dirty="0">
                <a:solidFill>
                  <a:srgbClr val="CACACA"/>
                </a:solidFill>
                <a:latin typeface="Arial"/>
                <a:cs typeface="Arial"/>
              </a:rPr>
              <a:t> </a:t>
            </a:r>
            <a:r>
              <a:rPr lang="en-US" sz="1150" dirty="0" err="1">
                <a:solidFill>
                  <a:srgbClr val="CACACA"/>
                </a:solidFill>
                <a:latin typeface="Arial"/>
                <a:cs typeface="Arial"/>
              </a:rPr>
              <a:t>sae</a:t>
            </a:r>
            <a:r>
              <a:rPr lang="en-US" sz="1150" spc="-25" dirty="0">
                <a:solidFill>
                  <a:srgbClr val="CACACA"/>
                </a:solidFill>
                <a:latin typeface="Arial"/>
                <a:cs typeface="Arial"/>
              </a:rPr>
              <a:t> </a:t>
            </a:r>
            <a:r>
              <a:rPr lang="en-US" sz="1150" dirty="0">
                <a:solidFill>
                  <a:srgbClr val="CACACA"/>
                </a:solidFill>
                <a:latin typeface="Arial"/>
                <a:cs typeface="Arial"/>
              </a:rPr>
              <a:t>pe</a:t>
            </a:r>
            <a:r>
              <a:rPr lang="en-US" sz="1150" spc="-20" dirty="0">
                <a:solidFill>
                  <a:srgbClr val="CACACA"/>
                </a:solidFill>
                <a:latin typeface="Arial"/>
                <a:cs typeface="Arial"/>
              </a:rPr>
              <a:t> </a:t>
            </a:r>
            <a:r>
              <a:rPr lang="en-US" sz="1150" dirty="0" err="1">
                <a:solidFill>
                  <a:srgbClr val="CACACA"/>
                </a:solidFill>
                <a:latin typeface="Arial"/>
                <a:cs typeface="Arial"/>
              </a:rPr>
              <a:t>volo</a:t>
            </a:r>
            <a:r>
              <a:rPr lang="en-US" sz="1150" spc="-25" dirty="0">
                <a:solidFill>
                  <a:srgbClr val="CACACA"/>
                </a:solidFill>
                <a:latin typeface="Arial"/>
                <a:cs typeface="Arial"/>
              </a:rPr>
              <a:t> </a:t>
            </a:r>
            <a:r>
              <a:rPr lang="en-US" sz="1150" dirty="0" err="1">
                <a:solidFill>
                  <a:srgbClr val="CACACA"/>
                </a:solidFill>
                <a:latin typeface="Arial"/>
                <a:cs typeface="Arial"/>
              </a:rPr>
              <a:t>cusam</a:t>
            </a:r>
            <a:r>
              <a:rPr lang="en-US" sz="1150" dirty="0">
                <a:solidFill>
                  <a:srgbClr val="CACACA"/>
                </a:solidFill>
                <a:latin typeface="Arial"/>
                <a:cs typeface="Arial"/>
              </a:rPr>
              <a:t>,</a:t>
            </a:r>
            <a:r>
              <a:rPr lang="en-US" sz="1150" spc="-20" dirty="0">
                <a:solidFill>
                  <a:srgbClr val="CACACA"/>
                </a:solidFill>
                <a:latin typeface="Arial"/>
                <a:cs typeface="Arial"/>
              </a:rPr>
              <a:t> </a:t>
            </a:r>
            <a:r>
              <a:rPr lang="en-US" sz="1150" dirty="0">
                <a:solidFill>
                  <a:srgbClr val="CACACA"/>
                </a:solidFill>
                <a:latin typeface="Arial"/>
                <a:cs typeface="Arial"/>
              </a:rPr>
              <a:t>sit</a:t>
            </a:r>
            <a:r>
              <a:rPr lang="en-US" sz="1150" spc="-20" dirty="0">
                <a:solidFill>
                  <a:srgbClr val="CACACA"/>
                </a:solidFill>
                <a:latin typeface="Arial"/>
                <a:cs typeface="Arial"/>
              </a:rPr>
              <a:t> </a:t>
            </a:r>
            <a:r>
              <a:rPr lang="en-US" sz="1150" spc="-25" dirty="0" err="1">
                <a:solidFill>
                  <a:srgbClr val="CACACA"/>
                </a:solidFill>
                <a:latin typeface="Arial"/>
                <a:cs typeface="Arial"/>
              </a:rPr>
              <a:t>aut</a:t>
            </a:r>
            <a:r>
              <a:rPr lang="en-US" sz="1150" spc="-25" dirty="0">
                <a:solidFill>
                  <a:srgbClr val="CACACA"/>
                </a:solidFill>
                <a:latin typeface="Arial"/>
                <a:cs typeface="Arial"/>
              </a:rPr>
              <a:t> </a:t>
            </a:r>
            <a:r>
              <a:rPr lang="en-US" sz="1150" dirty="0" err="1">
                <a:solidFill>
                  <a:srgbClr val="CACACA"/>
                </a:solidFill>
                <a:latin typeface="Arial"/>
                <a:cs typeface="Arial"/>
              </a:rPr>
              <a:t>perrum</a:t>
            </a:r>
            <a:r>
              <a:rPr lang="en-US" sz="1150" dirty="0">
                <a:solidFill>
                  <a:srgbClr val="CACACA"/>
                </a:solidFill>
                <a:latin typeface="Arial"/>
                <a:cs typeface="Arial"/>
              </a:rPr>
              <a:t>,</a:t>
            </a:r>
            <a:r>
              <a:rPr lang="en-US" sz="1150" spc="-15" dirty="0">
                <a:solidFill>
                  <a:srgbClr val="CACACA"/>
                </a:solidFill>
                <a:latin typeface="Arial"/>
                <a:cs typeface="Arial"/>
              </a:rPr>
              <a:t> </a:t>
            </a:r>
            <a:r>
              <a:rPr lang="en-US" sz="1150" dirty="0" err="1">
                <a:solidFill>
                  <a:srgbClr val="CACACA"/>
                </a:solidFill>
                <a:latin typeface="Arial"/>
                <a:cs typeface="Arial"/>
              </a:rPr>
              <a:t>offic</a:t>
            </a:r>
            <a:r>
              <a:rPr lang="en-US" sz="1150" spc="-15" dirty="0">
                <a:solidFill>
                  <a:srgbClr val="CACACA"/>
                </a:solidFill>
                <a:latin typeface="Arial"/>
                <a:cs typeface="Arial"/>
              </a:rPr>
              <a:t> </a:t>
            </a:r>
            <a:r>
              <a:rPr lang="en-US" sz="1150" dirty="0" err="1">
                <a:solidFill>
                  <a:srgbClr val="CACACA"/>
                </a:solidFill>
                <a:latin typeface="Arial"/>
                <a:cs typeface="Arial"/>
              </a:rPr>
              <a:t>tem</a:t>
            </a:r>
            <a:r>
              <a:rPr lang="en-US" sz="1150" spc="-15" dirty="0">
                <a:solidFill>
                  <a:srgbClr val="CACACA"/>
                </a:solidFill>
                <a:latin typeface="Arial"/>
                <a:cs typeface="Arial"/>
              </a:rPr>
              <a:t> </a:t>
            </a:r>
            <a:r>
              <a:rPr lang="en-US" sz="1150" dirty="0" err="1">
                <a:solidFill>
                  <a:srgbClr val="CACACA"/>
                </a:solidFill>
                <a:latin typeface="Arial"/>
                <a:cs typeface="Arial"/>
              </a:rPr>
              <a:t>ius</a:t>
            </a:r>
            <a:r>
              <a:rPr lang="en-US" sz="1150" spc="-10" dirty="0">
                <a:solidFill>
                  <a:srgbClr val="CACACA"/>
                </a:solidFill>
                <a:latin typeface="Arial"/>
                <a:cs typeface="Arial"/>
              </a:rPr>
              <a:t> </a:t>
            </a:r>
            <a:r>
              <a:rPr lang="en-US" sz="1150" dirty="0" err="1">
                <a:solidFill>
                  <a:srgbClr val="CACACA"/>
                </a:solidFill>
                <a:latin typeface="Arial"/>
                <a:cs typeface="Arial"/>
              </a:rPr>
              <a:t>ressi</a:t>
            </a:r>
            <a:r>
              <a:rPr lang="en-US" sz="1150" spc="-15" dirty="0">
                <a:solidFill>
                  <a:srgbClr val="CACACA"/>
                </a:solidFill>
                <a:latin typeface="Arial"/>
                <a:cs typeface="Arial"/>
              </a:rPr>
              <a:t> </a:t>
            </a:r>
            <a:r>
              <a:rPr lang="en-US" sz="1150" dirty="0" err="1">
                <a:solidFill>
                  <a:srgbClr val="CACACA"/>
                </a:solidFill>
                <a:latin typeface="Arial"/>
                <a:cs typeface="Arial"/>
              </a:rPr>
              <a:t>omnisinulpa</a:t>
            </a:r>
            <a:r>
              <a:rPr lang="en-US" sz="1150" spc="-15" dirty="0">
                <a:solidFill>
                  <a:srgbClr val="CACACA"/>
                </a:solidFill>
                <a:latin typeface="Arial"/>
                <a:cs typeface="Arial"/>
              </a:rPr>
              <a:t> </a:t>
            </a:r>
            <a:r>
              <a:rPr lang="en-US" sz="1150" dirty="0" err="1">
                <a:solidFill>
                  <a:srgbClr val="CACACA"/>
                </a:solidFill>
                <a:latin typeface="Arial"/>
                <a:cs typeface="Arial"/>
              </a:rPr>
              <a:t>consed</a:t>
            </a:r>
            <a:r>
              <a:rPr lang="en-US" sz="1150" spc="-10" dirty="0">
                <a:solidFill>
                  <a:srgbClr val="CACACA"/>
                </a:solidFill>
                <a:latin typeface="Arial"/>
                <a:cs typeface="Arial"/>
              </a:rPr>
              <a:t> </a:t>
            </a:r>
            <a:r>
              <a:rPr lang="en-US" sz="1150" dirty="0">
                <a:solidFill>
                  <a:srgbClr val="CACACA"/>
                </a:solidFill>
                <a:latin typeface="Arial"/>
                <a:cs typeface="Arial"/>
              </a:rPr>
              <a:t>ex</a:t>
            </a:r>
            <a:r>
              <a:rPr lang="en-US" sz="1150" spc="-15" dirty="0">
                <a:solidFill>
                  <a:srgbClr val="CACACA"/>
                </a:solidFill>
                <a:latin typeface="Arial"/>
                <a:cs typeface="Arial"/>
              </a:rPr>
              <a:t> </a:t>
            </a:r>
            <a:r>
              <a:rPr lang="en-US" sz="1150" dirty="0" err="1">
                <a:solidFill>
                  <a:srgbClr val="CACACA"/>
                </a:solidFill>
                <a:latin typeface="Arial"/>
                <a:cs typeface="Arial"/>
              </a:rPr>
              <a:t>exerferum</a:t>
            </a:r>
            <a:r>
              <a:rPr lang="en-US" sz="1150" dirty="0">
                <a:solidFill>
                  <a:srgbClr val="CACACA"/>
                </a:solidFill>
                <a:latin typeface="Arial"/>
                <a:cs typeface="Arial"/>
              </a:rPr>
              <a:t>,</a:t>
            </a:r>
            <a:r>
              <a:rPr lang="en-US" sz="1150" spc="-15" dirty="0">
                <a:solidFill>
                  <a:srgbClr val="CACACA"/>
                </a:solidFill>
                <a:latin typeface="Arial"/>
                <a:cs typeface="Arial"/>
              </a:rPr>
              <a:t> </a:t>
            </a:r>
            <a:r>
              <a:rPr lang="en-US" sz="1150" dirty="0" err="1">
                <a:solidFill>
                  <a:srgbClr val="CACACA"/>
                </a:solidFill>
                <a:latin typeface="Arial"/>
                <a:cs typeface="Arial"/>
              </a:rPr>
              <a:t>nossum</a:t>
            </a:r>
            <a:r>
              <a:rPr lang="en-US" sz="1150" spc="-10" dirty="0">
                <a:solidFill>
                  <a:srgbClr val="CACACA"/>
                </a:solidFill>
                <a:latin typeface="Arial"/>
                <a:cs typeface="Arial"/>
              </a:rPr>
              <a:t> </a:t>
            </a:r>
            <a:r>
              <a:rPr lang="en-US" sz="1150" dirty="0" err="1">
                <a:solidFill>
                  <a:srgbClr val="CACACA"/>
                </a:solidFill>
                <a:latin typeface="Arial"/>
                <a:cs typeface="Arial"/>
              </a:rPr>
              <a:t>aut</a:t>
            </a:r>
            <a:r>
              <a:rPr lang="en-US" sz="1150" spc="-15" dirty="0">
                <a:solidFill>
                  <a:srgbClr val="CACACA"/>
                </a:solidFill>
                <a:latin typeface="Arial"/>
                <a:cs typeface="Arial"/>
              </a:rPr>
              <a:t> </a:t>
            </a:r>
            <a:r>
              <a:rPr lang="en-US" sz="1150" dirty="0" err="1">
                <a:solidFill>
                  <a:srgbClr val="CACACA"/>
                </a:solidFill>
                <a:latin typeface="Arial"/>
                <a:cs typeface="Arial"/>
              </a:rPr>
              <a:t>ut</a:t>
            </a:r>
            <a:r>
              <a:rPr lang="en-US" sz="1150" spc="-15" dirty="0">
                <a:solidFill>
                  <a:srgbClr val="CACACA"/>
                </a:solidFill>
                <a:latin typeface="Arial"/>
                <a:cs typeface="Arial"/>
              </a:rPr>
              <a:t> </a:t>
            </a:r>
            <a:r>
              <a:rPr lang="en-US" sz="1150" dirty="0">
                <a:solidFill>
                  <a:srgbClr val="CACACA"/>
                </a:solidFill>
                <a:latin typeface="Arial"/>
                <a:cs typeface="Arial"/>
              </a:rPr>
              <a:t>as</a:t>
            </a:r>
            <a:r>
              <a:rPr lang="en-US" sz="1150" spc="-10" dirty="0">
                <a:solidFill>
                  <a:srgbClr val="CACACA"/>
                </a:solidFill>
                <a:latin typeface="Arial"/>
                <a:cs typeface="Arial"/>
              </a:rPr>
              <a:t> </a:t>
            </a:r>
            <a:r>
              <a:rPr lang="en-US" sz="1150" dirty="0" err="1">
                <a:solidFill>
                  <a:srgbClr val="CACACA"/>
                </a:solidFill>
                <a:latin typeface="Arial"/>
                <a:cs typeface="Arial"/>
              </a:rPr>
              <a:t>dolupta</a:t>
            </a:r>
            <a:r>
              <a:rPr lang="en-US" sz="1150" spc="-15" dirty="0">
                <a:solidFill>
                  <a:srgbClr val="CACACA"/>
                </a:solidFill>
                <a:latin typeface="Arial"/>
                <a:cs typeface="Arial"/>
              </a:rPr>
              <a:t> </a:t>
            </a:r>
            <a:r>
              <a:rPr lang="en-US" sz="1150" dirty="0" err="1">
                <a:solidFill>
                  <a:srgbClr val="CACACA"/>
                </a:solidFill>
                <a:latin typeface="Arial"/>
                <a:cs typeface="Arial"/>
              </a:rPr>
              <a:t>expe</a:t>
            </a:r>
            <a:r>
              <a:rPr lang="en-US" sz="1150" spc="-15" dirty="0">
                <a:solidFill>
                  <a:srgbClr val="CACACA"/>
                </a:solidFill>
                <a:latin typeface="Arial"/>
                <a:cs typeface="Arial"/>
              </a:rPr>
              <a:t> </a:t>
            </a:r>
            <a:r>
              <a:rPr lang="en-US" sz="1150" spc="-10" dirty="0" err="1">
                <a:solidFill>
                  <a:srgbClr val="CACACA"/>
                </a:solidFill>
                <a:latin typeface="Arial"/>
                <a:cs typeface="Arial"/>
              </a:rPr>
              <a:t>velenec</a:t>
            </a:r>
            <a:r>
              <a:rPr lang="en-US" sz="1150" spc="-10" dirty="0">
                <a:solidFill>
                  <a:srgbClr val="CACACA"/>
                </a:solidFill>
                <a:latin typeface="Arial"/>
                <a:cs typeface="Arial"/>
              </a:rPr>
              <a:t> </a:t>
            </a:r>
            <a:r>
              <a:rPr lang="en-US" sz="1150" dirty="0" err="1">
                <a:solidFill>
                  <a:srgbClr val="CACACA"/>
                </a:solidFill>
                <a:latin typeface="Arial"/>
                <a:cs typeface="Arial"/>
              </a:rPr>
              <a:t>temodis</a:t>
            </a:r>
            <a:r>
              <a:rPr lang="en-US" sz="1150" spc="-15" dirty="0">
                <a:solidFill>
                  <a:srgbClr val="CACACA"/>
                </a:solidFill>
                <a:latin typeface="Arial"/>
                <a:cs typeface="Arial"/>
              </a:rPr>
              <a:t> </a:t>
            </a:r>
            <a:r>
              <a:rPr lang="en-US" sz="1150" dirty="0" err="1">
                <a:solidFill>
                  <a:srgbClr val="CACACA"/>
                </a:solidFill>
                <a:latin typeface="Arial"/>
                <a:cs typeface="Arial"/>
              </a:rPr>
              <a:t>volorias</a:t>
            </a:r>
            <a:r>
              <a:rPr lang="en-US" sz="1150" spc="-10" dirty="0">
                <a:solidFill>
                  <a:srgbClr val="CACACA"/>
                </a:solidFill>
                <a:latin typeface="Arial"/>
                <a:cs typeface="Arial"/>
              </a:rPr>
              <a:t> </a:t>
            </a:r>
            <a:r>
              <a:rPr lang="en-US" sz="1150" dirty="0" err="1">
                <a:solidFill>
                  <a:srgbClr val="CACACA"/>
                </a:solidFill>
                <a:latin typeface="Arial"/>
                <a:cs typeface="Arial"/>
              </a:rPr>
              <a:t>quam</a:t>
            </a:r>
            <a:r>
              <a:rPr lang="en-US" sz="1150" dirty="0">
                <a:solidFill>
                  <a:srgbClr val="CACACA"/>
                </a:solidFill>
                <a:latin typeface="Arial"/>
                <a:cs typeface="Arial"/>
              </a:rPr>
              <a:t>,</a:t>
            </a:r>
            <a:r>
              <a:rPr lang="en-US" sz="1150" spc="-10" dirty="0">
                <a:solidFill>
                  <a:srgbClr val="CACACA"/>
                </a:solidFill>
                <a:latin typeface="Arial"/>
                <a:cs typeface="Arial"/>
              </a:rPr>
              <a:t> </a:t>
            </a:r>
            <a:r>
              <a:rPr lang="en-US" sz="1150" dirty="0">
                <a:solidFill>
                  <a:srgbClr val="CACACA"/>
                </a:solidFill>
                <a:latin typeface="Arial"/>
                <a:cs typeface="Arial"/>
              </a:rPr>
              <a:t>que</a:t>
            </a:r>
            <a:r>
              <a:rPr lang="en-US" sz="1150" spc="-15" dirty="0">
                <a:solidFill>
                  <a:srgbClr val="CACACA"/>
                </a:solidFill>
                <a:latin typeface="Arial"/>
                <a:cs typeface="Arial"/>
              </a:rPr>
              <a:t> </a:t>
            </a:r>
            <a:r>
              <a:rPr lang="en-US" sz="1150" dirty="0">
                <a:solidFill>
                  <a:srgbClr val="CACACA"/>
                </a:solidFill>
                <a:latin typeface="Arial"/>
                <a:cs typeface="Arial"/>
              </a:rPr>
              <a:t>pro</a:t>
            </a:r>
            <a:r>
              <a:rPr lang="en-US" sz="1150" spc="-10" dirty="0">
                <a:solidFill>
                  <a:srgbClr val="CACACA"/>
                </a:solidFill>
                <a:latin typeface="Arial"/>
                <a:cs typeface="Arial"/>
              </a:rPr>
              <a:t> </a:t>
            </a:r>
            <a:r>
              <a:rPr lang="en-US" sz="1150" dirty="0" err="1">
                <a:solidFill>
                  <a:srgbClr val="CACACA"/>
                </a:solidFill>
                <a:latin typeface="Arial"/>
                <a:cs typeface="Arial"/>
              </a:rPr>
              <a:t>berferspedi</a:t>
            </a:r>
            <a:r>
              <a:rPr lang="en-US" sz="1150" spc="-10" dirty="0">
                <a:solidFill>
                  <a:srgbClr val="CACACA"/>
                </a:solidFill>
                <a:latin typeface="Arial"/>
                <a:cs typeface="Arial"/>
              </a:rPr>
              <a:t> </a:t>
            </a:r>
            <a:r>
              <a:rPr lang="en-US" sz="1150" spc="-10" dirty="0" err="1">
                <a:solidFill>
                  <a:srgbClr val="CACACA"/>
                </a:solidFill>
                <a:latin typeface="Arial"/>
                <a:cs typeface="Arial"/>
              </a:rPr>
              <a:t>volluptat</a:t>
            </a:r>
            <a:r>
              <a:rPr lang="en-US" sz="1150" spc="-10" dirty="0">
                <a:solidFill>
                  <a:srgbClr val="CACACA"/>
                </a:solidFill>
                <a:latin typeface="Arial"/>
                <a:cs typeface="Arial"/>
              </a:rPr>
              <a:t>.</a:t>
            </a:r>
            <a:endParaRPr lang="en-US" sz="1150" dirty="0">
              <a:latin typeface="Arial"/>
              <a:cs typeface="Arial"/>
            </a:endParaRPr>
          </a:p>
          <a:p>
            <a:pPr marL="12700" marR="5080">
              <a:lnSpc>
                <a:spcPct val="100000"/>
              </a:lnSpc>
              <a:spcBef>
                <a:spcPts val="105"/>
              </a:spcBef>
            </a:pPr>
            <a:endParaRPr sz="1150" dirty="0">
              <a:latin typeface="Arial"/>
              <a:cs typeface="Arial"/>
            </a:endParaRPr>
          </a:p>
        </p:txBody>
      </p:sp>
      <p:sp>
        <p:nvSpPr>
          <p:cNvPr id="88" name="object 88"/>
          <p:cNvSpPr txBox="1"/>
          <p:nvPr/>
        </p:nvSpPr>
        <p:spPr>
          <a:xfrm>
            <a:off x="15548646" y="1639862"/>
            <a:ext cx="3571204" cy="3874137"/>
          </a:xfrm>
          <a:prstGeom prst="rect">
            <a:avLst/>
          </a:prstGeom>
        </p:spPr>
        <p:txBody>
          <a:bodyPr vert="horz" wrap="square" lIns="0" tIns="72390" rIns="0" bIns="0" rtlCol="0">
            <a:spAutoFit/>
          </a:bodyPr>
          <a:lstStyle/>
          <a:p>
            <a:pPr marL="12700">
              <a:lnSpc>
                <a:spcPct val="100000"/>
              </a:lnSpc>
              <a:spcBef>
                <a:spcPts val="570"/>
              </a:spcBef>
            </a:pPr>
            <a:r>
              <a:rPr sz="1450" b="1" dirty="0">
                <a:solidFill>
                  <a:srgbClr val="FFFFFF"/>
                </a:solidFill>
                <a:latin typeface="Arial"/>
                <a:cs typeface="Arial"/>
              </a:rPr>
              <a:t>PROJECT</a:t>
            </a:r>
            <a:r>
              <a:rPr sz="1450" b="1" spc="145" dirty="0">
                <a:solidFill>
                  <a:srgbClr val="FFFFFF"/>
                </a:solidFill>
                <a:latin typeface="Arial"/>
                <a:cs typeface="Arial"/>
              </a:rPr>
              <a:t> </a:t>
            </a:r>
            <a:r>
              <a:rPr sz="1450" b="1" spc="-10" dirty="0">
                <a:solidFill>
                  <a:srgbClr val="FFFFFF"/>
                </a:solidFill>
                <a:latin typeface="Arial"/>
                <a:cs typeface="Arial"/>
              </a:rPr>
              <a:t>LOCATION</a:t>
            </a:r>
            <a:endParaRPr sz="1450" b="1" dirty="0">
              <a:latin typeface="Arial"/>
              <a:cs typeface="Arial"/>
            </a:endParaRPr>
          </a:p>
          <a:p>
            <a:pPr marL="12700">
              <a:lnSpc>
                <a:spcPct val="100000"/>
              </a:lnSpc>
              <a:spcBef>
                <a:spcPts val="405"/>
              </a:spcBef>
            </a:pPr>
            <a:r>
              <a:rPr sz="1200" dirty="0">
                <a:solidFill>
                  <a:srgbClr val="CACACA"/>
                </a:solidFill>
                <a:latin typeface="Arial"/>
                <a:cs typeface="Arial"/>
              </a:rPr>
              <a:t>Fill</a:t>
            </a:r>
            <a:r>
              <a:rPr sz="1200" spc="40" dirty="0">
                <a:solidFill>
                  <a:srgbClr val="CACACA"/>
                </a:solidFill>
                <a:latin typeface="Arial"/>
                <a:cs typeface="Arial"/>
              </a:rPr>
              <a:t> </a:t>
            </a:r>
            <a:r>
              <a:rPr sz="1200" dirty="0">
                <a:solidFill>
                  <a:srgbClr val="CACACA"/>
                </a:solidFill>
                <a:latin typeface="Arial"/>
                <a:cs typeface="Arial"/>
              </a:rPr>
              <a:t>in</a:t>
            </a:r>
            <a:r>
              <a:rPr sz="1200" spc="40" dirty="0">
                <a:solidFill>
                  <a:srgbClr val="CACACA"/>
                </a:solidFill>
                <a:latin typeface="Arial"/>
                <a:cs typeface="Arial"/>
              </a:rPr>
              <a:t> </a:t>
            </a:r>
            <a:r>
              <a:rPr sz="1200" spc="-20" dirty="0">
                <a:solidFill>
                  <a:srgbClr val="CACACA"/>
                </a:solidFill>
                <a:latin typeface="Arial"/>
                <a:cs typeface="Arial"/>
              </a:rPr>
              <a:t>here</a:t>
            </a:r>
            <a:endParaRPr lang="en-US" sz="1200" spc="-20" dirty="0">
              <a:solidFill>
                <a:srgbClr val="CACACA"/>
              </a:solidFill>
              <a:latin typeface="Arial"/>
              <a:cs typeface="Arial"/>
            </a:endParaRPr>
          </a:p>
          <a:p>
            <a:pPr marL="12700">
              <a:lnSpc>
                <a:spcPct val="100000"/>
              </a:lnSpc>
              <a:spcBef>
                <a:spcPts val="405"/>
              </a:spcBef>
            </a:pPr>
            <a:endParaRPr lang="en-US" sz="1200" spc="-20" dirty="0">
              <a:solidFill>
                <a:srgbClr val="CACACA"/>
              </a:solidFill>
              <a:latin typeface="Arial"/>
              <a:cs typeface="Arial"/>
            </a:endParaRPr>
          </a:p>
          <a:p>
            <a:pPr marL="12700">
              <a:spcBef>
                <a:spcPts val="570"/>
              </a:spcBef>
            </a:pPr>
            <a:r>
              <a:rPr lang="en-US" sz="1450" b="1" dirty="0">
                <a:solidFill>
                  <a:srgbClr val="FFFFFF"/>
                </a:solidFill>
                <a:latin typeface="Arial"/>
                <a:cs typeface="Arial"/>
              </a:rPr>
              <a:t>BUILDING AREA</a:t>
            </a:r>
          </a:p>
          <a:p>
            <a:pPr marL="12700">
              <a:spcBef>
                <a:spcPts val="405"/>
              </a:spcBef>
            </a:pPr>
            <a:r>
              <a:rPr lang="en-US" sz="1200" dirty="0">
                <a:solidFill>
                  <a:srgbClr val="CACACA"/>
                </a:solidFill>
                <a:latin typeface="Arial"/>
                <a:cs typeface="Arial"/>
              </a:rPr>
              <a:t>Fill in here</a:t>
            </a:r>
          </a:p>
          <a:p>
            <a:pPr marL="12700">
              <a:lnSpc>
                <a:spcPct val="100000"/>
              </a:lnSpc>
              <a:spcBef>
                <a:spcPts val="405"/>
              </a:spcBef>
            </a:pPr>
            <a:endParaRPr lang="en-US" sz="1200" spc="-20" dirty="0">
              <a:solidFill>
                <a:srgbClr val="CACACA"/>
              </a:solidFill>
              <a:latin typeface="Arial"/>
              <a:cs typeface="Arial"/>
            </a:endParaRPr>
          </a:p>
          <a:p>
            <a:pPr marL="12700">
              <a:lnSpc>
                <a:spcPct val="100000"/>
              </a:lnSpc>
              <a:spcBef>
                <a:spcPts val="570"/>
              </a:spcBef>
            </a:pPr>
            <a:r>
              <a:rPr lang="en-US" sz="1450" b="1" dirty="0">
                <a:solidFill>
                  <a:srgbClr val="FFFFFF"/>
                </a:solidFill>
                <a:latin typeface="Arial"/>
                <a:cs typeface="Arial"/>
              </a:rPr>
              <a:t>COST PER SQUARE FOOT</a:t>
            </a:r>
          </a:p>
          <a:p>
            <a:pPr marL="12700">
              <a:lnSpc>
                <a:spcPct val="100000"/>
              </a:lnSpc>
              <a:spcBef>
                <a:spcPts val="405"/>
              </a:spcBef>
            </a:pPr>
            <a:r>
              <a:rPr lang="en-US" sz="1200" dirty="0">
                <a:solidFill>
                  <a:srgbClr val="CACACA"/>
                </a:solidFill>
                <a:latin typeface="Arial"/>
                <a:cs typeface="Arial"/>
              </a:rPr>
              <a:t>Fill in here</a:t>
            </a:r>
          </a:p>
          <a:p>
            <a:pPr marL="12700">
              <a:lnSpc>
                <a:spcPct val="100000"/>
              </a:lnSpc>
              <a:spcBef>
                <a:spcPts val="405"/>
              </a:spcBef>
            </a:pPr>
            <a:endParaRPr lang="en-US" sz="1050" spc="-20" dirty="0">
              <a:solidFill>
                <a:srgbClr val="CACACA"/>
              </a:solidFill>
              <a:latin typeface="Arial"/>
              <a:cs typeface="Arial"/>
            </a:endParaRPr>
          </a:p>
          <a:p>
            <a:pPr marL="12700">
              <a:spcBef>
                <a:spcPts val="570"/>
              </a:spcBef>
            </a:pPr>
            <a:r>
              <a:rPr lang="en-US" sz="1450" b="1" dirty="0">
                <a:solidFill>
                  <a:srgbClr val="FFFFFF"/>
                </a:solidFill>
                <a:latin typeface="Arial"/>
                <a:cs typeface="Arial"/>
              </a:rPr>
              <a:t>CONSTRUCTION COST</a:t>
            </a:r>
          </a:p>
          <a:p>
            <a:pPr marL="12700">
              <a:spcBef>
                <a:spcPts val="405"/>
              </a:spcBef>
            </a:pPr>
            <a:r>
              <a:rPr lang="en-US" sz="1200" dirty="0">
                <a:solidFill>
                  <a:srgbClr val="CACACA"/>
                </a:solidFill>
                <a:latin typeface="Arial"/>
                <a:cs typeface="Arial"/>
              </a:rPr>
              <a:t>Fill in here</a:t>
            </a:r>
          </a:p>
          <a:p>
            <a:pPr marL="12700">
              <a:lnSpc>
                <a:spcPct val="100000"/>
              </a:lnSpc>
              <a:spcBef>
                <a:spcPts val="405"/>
              </a:spcBef>
            </a:pPr>
            <a:endParaRPr lang="en-US" sz="1050" spc="-20" dirty="0">
              <a:solidFill>
                <a:srgbClr val="CACACA"/>
              </a:solidFill>
              <a:latin typeface="Arial"/>
              <a:cs typeface="Arial"/>
            </a:endParaRPr>
          </a:p>
          <a:p>
            <a:pPr marL="12700">
              <a:lnSpc>
                <a:spcPct val="100000"/>
              </a:lnSpc>
              <a:spcBef>
                <a:spcPts val="570"/>
              </a:spcBef>
            </a:pPr>
            <a:r>
              <a:rPr lang="en-US" sz="1450" b="1" dirty="0">
                <a:solidFill>
                  <a:srgbClr val="FFFFFF"/>
                </a:solidFill>
                <a:latin typeface="Arial"/>
                <a:cs typeface="Arial"/>
              </a:rPr>
              <a:t>DATE OF COMPLETION</a:t>
            </a:r>
          </a:p>
          <a:p>
            <a:pPr marL="12700">
              <a:lnSpc>
                <a:spcPct val="100000"/>
              </a:lnSpc>
              <a:spcBef>
                <a:spcPts val="405"/>
              </a:spcBef>
            </a:pPr>
            <a:r>
              <a:rPr lang="en-US" sz="1200" dirty="0">
                <a:solidFill>
                  <a:srgbClr val="CACACA"/>
                </a:solidFill>
                <a:latin typeface="Arial"/>
                <a:cs typeface="Arial"/>
              </a:rPr>
              <a:t>Fill in here</a:t>
            </a:r>
          </a:p>
          <a:p>
            <a:pPr marL="12700">
              <a:lnSpc>
                <a:spcPct val="100000"/>
              </a:lnSpc>
              <a:spcBef>
                <a:spcPts val="405"/>
              </a:spcBef>
            </a:pPr>
            <a:endParaRPr sz="1200" dirty="0">
              <a:latin typeface="Arial"/>
              <a:cs typeface="Arial"/>
            </a:endParaRPr>
          </a:p>
        </p:txBody>
      </p:sp>
      <p:sp>
        <p:nvSpPr>
          <p:cNvPr id="89" name="object 89"/>
          <p:cNvSpPr txBox="1"/>
          <p:nvPr/>
        </p:nvSpPr>
        <p:spPr>
          <a:xfrm>
            <a:off x="15548646" y="2295338"/>
            <a:ext cx="3342604" cy="257763"/>
          </a:xfrm>
          <a:prstGeom prst="rect">
            <a:avLst/>
          </a:prstGeom>
        </p:spPr>
        <p:txBody>
          <a:bodyPr vert="horz" wrap="square" lIns="0" tIns="72390" rIns="0" bIns="0" rtlCol="0">
            <a:spAutoFit/>
          </a:bodyPr>
          <a:lstStyle/>
          <a:p>
            <a:pPr marL="12700">
              <a:lnSpc>
                <a:spcPct val="100000"/>
              </a:lnSpc>
              <a:spcBef>
                <a:spcPts val="405"/>
              </a:spcBef>
            </a:pPr>
            <a:endParaRPr sz="1200" dirty="0">
              <a:latin typeface="Arial"/>
              <a:cs typeface="Arial"/>
            </a:endParaRPr>
          </a:p>
        </p:txBody>
      </p:sp>
      <p:sp>
        <p:nvSpPr>
          <p:cNvPr id="96" name="object 2">
            <a:extLst>
              <a:ext uri="{FF2B5EF4-FFF2-40B4-BE49-F238E27FC236}">
                <a16:creationId xmlns:a16="http://schemas.microsoft.com/office/drawing/2014/main" id="{BD7CC9EC-775F-A395-2896-75DC7792E0C5}"/>
              </a:ext>
            </a:extLst>
          </p:cNvPr>
          <p:cNvSpPr txBox="1">
            <a:spLocks noGrp="1"/>
          </p:cNvSpPr>
          <p:nvPr>
            <p:ph type="title"/>
          </p:nvPr>
        </p:nvSpPr>
        <p:spPr>
          <a:xfrm>
            <a:off x="15547975" y="760413"/>
            <a:ext cx="1827213" cy="468717"/>
          </a:xfrm>
          <a:prstGeom prst="rect">
            <a:avLst/>
          </a:prstGeom>
        </p:spPr>
        <p:txBody>
          <a:bodyPr vert="horz" wrap="square" lIns="0" tIns="14604" rIns="0" bIns="0" rtlCol="0">
            <a:spAutoFit/>
          </a:bodyPr>
          <a:lstStyle/>
          <a:p>
            <a:pPr marL="12700">
              <a:lnSpc>
                <a:spcPct val="100000"/>
              </a:lnSpc>
              <a:spcBef>
                <a:spcPts val="114"/>
              </a:spcBef>
            </a:pPr>
            <a:r>
              <a:rPr dirty="0"/>
              <a:t>ZZ-</a:t>
            </a:r>
            <a:r>
              <a:rPr spc="-10" dirty="0"/>
              <a:t>00.0</a:t>
            </a:r>
            <a:r>
              <a:rPr lang="en-US" spc="-10" dirty="0"/>
              <a:t>1</a:t>
            </a:r>
            <a:endParaRPr spc="-10" dirty="0"/>
          </a:p>
        </p:txBody>
      </p:sp>
      <p:pic>
        <p:nvPicPr>
          <p:cNvPr id="107" name="object 30">
            <a:extLst>
              <a:ext uri="{FF2B5EF4-FFF2-40B4-BE49-F238E27FC236}">
                <a16:creationId xmlns:a16="http://schemas.microsoft.com/office/drawing/2014/main" id="{F3962E7A-E52A-D5DB-2A97-7860EBB08B4A}"/>
              </a:ext>
            </a:extLst>
          </p:cNvPr>
          <p:cNvPicPr/>
          <p:nvPr/>
        </p:nvPicPr>
        <p:blipFill>
          <a:blip r:embed="rId3" cstate="print"/>
          <a:stretch>
            <a:fillRect/>
          </a:stretch>
        </p:blipFill>
        <p:spPr>
          <a:xfrm>
            <a:off x="3650728" y="9489522"/>
            <a:ext cx="939479" cy="939479"/>
          </a:xfrm>
          <a:prstGeom prst="rect">
            <a:avLst/>
          </a:prstGeom>
        </p:spPr>
      </p:pic>
      <p:grpSp>
        <p:nvGrpSpPr>
          <p:cNvPr id="108" name="object 32">
            <a:extLst>
              <a:ext uri="{FF2B5EF4-FFF2-40B4-BE49-F238E27FC236}">
                <a16:creationId xmlns:a16="http://schemas.microsoft.com/office/drawing/2014/main" id="{B8A60890-0021-A04B-28AC-59BBEDB13F9B}"/>
              </a:ext>
            </a:extLst>
          </p:cNvPr>
          <p:cNvGrpSpPr/>
          <p:nvPr/>
        </p:nvGrpSpPr>
        <p:grpSpPr>
          <a:xfrm>
            <a:off x="13718120" y="9489522"/>
            <a:ext cx="939800" cy="939800"/>
            <a:chOff x="13718120" y="9489522"/>
            <a:chExt cx="939800" cy="939800"/>
          </a:xfrm>
        </p:grpSpPr>
        <p:sp>
          <p:nvSpPr>
            <p:cNvPr id="109" name="object 33">
              <a:extLst>
                <a:ext uri="{FF2B5EF4-FFF2-40B4-BE49-F238E27FC236}">
                  <a16:creationId xmlns:a16="http://schemas.microsoft.com/office/drawing/2014/main" id="{BB4BB107-3145-FE7A-A814-6E9AC4EFB3E3}"/>
                </a:ext>
              </a:extLst>
            </p:cNvPr>
            <p:cNvSpPr/>
            <p:nvPr/>
          </p:nvSpPr>
          <p:spPr>
            <a:xfrm>
              <a:off x="13718120"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1"/>
                  </a:lnTo>
                  <a:lnTo>
                    <a:pt x="9544" y="564392"/>
                  </a:lnTo>
                  <a:lnTo>
                    <a:pt x="21120" y="609410"/>
                  </a:lnTo>
                  <a:lnTo>
                    <a:pt x="36917" y="652568"/>
                  </a:lnTo>
                  <a:lnTo>
                    <a:pt x="56699" y="693631"/>
                  </a:lnTo>
                  <a:lnTo>
                    <a:pt x="80230" y="732363"/>
                  </a:lnTo>
                  <a:lnTo>
                    <a:pt x="107273" y="768526"/>
                  </a:lnTo>
                  <a:lnTo>
                    <a:pt x="137592" y="801886"/>
                  </a:lnTo>
                  <a:lnTo>
                    <a:pt x="170952" y="832206"/>
                  </a:lnTo>
                  <a:lnTo>
                    <a:pt x="207115" y="859249"/>
                  </a:lnTo>
                  <a:lnTo>
                    <a:pt x="245847" y="882779"/>
                  </a:lnTo>
                  <a:lnTo>
                    <a:pt x="286910" y="902561"/>
                  </a:lnTo>
                  <a:lnTo>
                    <a:pt x="330068" y="918358"/>
                  </a:lnTo>
                  <a:lnTo>
                    <a:pt x="375086" y="929934"/>
                  </a:lnTo>
                  <a:lnTo>
                    <a:pt x="421727" y="937053"/>
                  </a:lnTo>
                  <a:lnTo>
                    <a:pt x="469755" y="939479"/>
                  </a:lnTo>
                  <a:lnTo>
                    <a:pt x="517783" y="937053"/>
                  </a:lnTo>
                  <a:lnTo>
                    <a:pt x="564423" y="929934"/>
                  </a:lnTo>
                  <a:lnTo>
                    <a:pt x="609441" y="918358"/>
                  </a:lnTo>
                  <a:lnTo>
                    <a:pt x="652600" y="902561"/>
                  </a:lnTo>
                  <a:lnTo>
                    <a:pt x="693663" y="882779"/>
                  </a:lnTo>
                  <a:lnTo>
                    <a:pt x="732394" y="859249"/>
                  </a:lnTo>
                  <a:lnTo>
                    <a:pt x="768558" y="832206"/>
                  </a:lnTo>
                  <a:lnTo>
                    <a:pt x="801917" y="801886"/>
                  </a:lnTo>
                  <a:lnTo>
                    <a:pt x="832237" y="768526"/>
                  </a:lnTo>
                  <a:lnTo>
                    <a:pt x="859280" y="732363"/>
                  </a:lnTo>
                  <a:lnTo>
                    <a:pt x="882811" y="693631"/>
                  </a:lnTo>
                  <a:lnTo>
                    <a:pt x="902593" y="652568"/>
                  </a:lnTo>
                  <a:lnTo>
                    <a:pt x="918390" y="609410"/>
                  </a:lnTo>
                  <a:lnTo>
                    <a:pt x="929966" y="564392"/>
                  </a:lnTo>
                  <a:lnTo>
                    <a:pt x="937085" y="517751"/>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636363"/>
            </a:solidFill>
          </p:spPr>
          <p:txBody>
            <a:bodyPr wrap="square" lIns="0" tIns="0" rIns="0" bIns="0" rtlCol="0"/>
            <a:lstStyle/>
            <a:p>
              <a:endParaRPr/>
            </a:p>
          </p:txBody>
        </p:sp>
        <p:pic>
          <p:nvPicPr>
            <p:cNvPr id="110" name="object 34">
              <a:extLst>
                <a:ext uri="{FF2B5EF4-FFF2-40B4-BE49-F238E27FC236}">
                  <a16:creationId xmlns:a16="http://schemas.microsoft.com/office/drawing/2014/main" id="{3AE6D933-B98F-29AB-C430-7146EA899DC8}"/>
                </a:ext>
              </a:extLst>
            </p:cNvPr>
            <p:cNvPicPr/>
            <p:nvPr/>
          </p:nvPicPr>
          <p:blipFill>
            <a:blip r:embed="rId4" cstate="print"/>
            <a:stretch>
              <a:fillRect/>
            </a:stretch>
          </p:blipFill>
          <p:spPr>
            <a:xfrm>
              <a:off x="14015586" y="9787202"/>
              <a:ext cx="154236" cy="154236"/>
            </a:xfrm>
            <a:prstGeom prst="rect">
              <a:avLst/>
            </a:prstGeom>
          </p:spPr>
        </p:pic>
        <p:sp>
          <p:nvSpPr>
            <p:cNvPr id="111" name="object 35">
              <a:extLst>
                <a:ext uri="{FF2B5EF4-FFF2-40B4-BE49-F238E27FC236}">
                  <a16:creationId xmlns:a16="http://schemas.microsoft.com/office/drawing/2014/main" id="{3CECA11F-489A-D081-9F2E-98AC996B69D9}"/>
                </a:ext>
              </a:extLst>
            </p:cNvPr>
            <p:cNvSpPr/>
            <p:nvPr/>
          </p:nvSpPr>
          <p:spPr>
            <a:xfrm>
              <a:off x="13953765" y="9725403"/>
              <a:ext cx="468630" cy="467995"/>
            </a:xfrm>
            <a:custGeom>
              <a:avLst/>
              <a:gdLst/>
              <a:ahLst/>
              <a:cxnLst/>
              <a:rect l="l" t="t" r="r" b="b"/>
              <a:pathLst>
                <a:path w="468630" h="467995">
                  <a:moveTo>
                    <a:pt x="460058" y="458352"/>
                  </a:moveTo>
                  <a:lnTo>
                    <a:pt x="416919" y="458352"/>
                  </a:lnTo>
                  <a:lnTo>
                    <a:pt x="422311" y="464080"/>
                  </a:lnTo>
                  <a:lnTo>
                    <a:pt x="429976" y="467703"/>
                  </a:lnTo>
                  <a:lnTo>
                    <a:pt x="438541" y="467703"/>
                  </a:lnTo>
                  <a:lnTo>
                    <a:pt x="450089" y="465405"/>
                  </a:lnTo>
                  <a:lnTo>
                    <a:pt x="459518" y="459141"/>
                  </a:lnTo>
                  <a:lnTo>
                    <a:pt x="460058" y="458352"/>
                  </a:lnTo>
                  <a:close/>
                </a:path>
                <a:path w="468630" h="467995">
                  <a:moveTo>
                    <a:pt x="404437" y="362816"/>
                  </a:moveTo>
                  <a:lnTo>
                    <a:pt x="321215" y="362816"/>
                  </a:lnTo>
                  <a:lnTo>
                    <a:pt x="416835" y="458436"/>
                  </a:lnTo>
                  <a:lnTo>
                    <a:pt x="460058" y="458352"/>
                  </a:lnTo>
                  <a:lnTo>
                    <a:pt x="465875" y="449852"/>
                  </a:lnTo>
                  <a:lnTo>
                    <a:pt x="468205" y="438478"/>
                  </a:lnTo>
                  <a:lnTo>
                    <a:pt x="468205" y="429882"/>
                  </a:lnTo>
                  <a:lnTo>
                    <a:pt x="464362" y="422227"/>
                  </a:lnTo>
                  <a:lnTo>
                    <a:pt x="458383" y="416877"/>
                  </a:lnTo>
                  <a:lnTo>
                    <a:pt x="404437" y="362816"/>
                  </a:lnTo>
                  <a:close/>
                </a:path>
                <a:path w="468630" h="467995">
                  <a:moveTo>
                    <a:pt x="201386" y="0"/>
                  </a:moveTo>
                  <a:lnTo>
                    <a:pt x="155273" y="5327"/>
                  </a:lnTo>
                  <a:lnTo>
                    <a:pt x="112909" y="20496"/>
                  </a:lnTo>
                  <a:lnTo>
                    <a:pt x="75513" y="44291"/>
                  </a:lnTo>
                  <a:lnTo>
                    <a:pt x="44305" y="75493"/>
                  </a:lnTo>
                  <a:lnTo>
                    <a:pt x="20504" y="112887"/>
                  </a:lnTo>
                  <a:lnTo>
                    <a:pt x="5329" y="155253"/>
                  </a:lnTo>
                  <a:lnTo>
                    <a:pt x="0" y="201376"/>
                  </a:lnTo>
                  <a:lnTo>
                    <a:pt x="5329" y="247487"/>
                  </a:lnTo>
                  <a:lnTo>
                    <a:pt x="20504" y="289847"/>
                  </a:lnTo>
                  <a:lnTo>
                    <a:pt x="44305" y="327236"/>
                  </a:lnTo>
                  <a:lnTo>
                    <a:pt x="75513" y="358438"/>
                  </a:lnTo>
                  <a:lnTo>
                    <a:pt x="112909" y="382233"/>
                  </a:lnTo>
                  <a:lnTo>
                    <a:pt x="155273" y="397403"/>
                  </a:lnTo>
                  <a:lnTo>
                    <a:pt x="201386" y="402731"/>
                  </a:lnTo>
                  <a:lnTo>
                    <a:pt x="234352" y="400001"/>
                  </a:lnTo>
                  <a:lnTo>
                    <a:pt x="265584" y="392126"/>
                  </a:lnTo>
                  <a:lnTo>
                    <a:pt x="294674" y="379575"/>
                  </a:lnTo>
                  <a:lnTo>
                    <a:pt x="304467" y="373391"/>
                  </a:lnTo>
                  <a:lnTo>
                    <a:pt x="201386" y="373391"/>
                  </a:lnTo>
                  <a:lnTo>
                    <a:pt x="155708" y="367237"/>
                  </a:lnTo>
                  <a:lnTo>
                    <a:pt x="114631" y="349874"/>
                  </a:lnTo>
                  <a:lnTo>
                    <a:pt x="79807" y="322954"/>
                  </a:lnTo>
                  <a:lnTo>
                    <a:pt x="52888" y="288130"/>
                  </a:lnTo>
                  <a:lnTo>
                    <a:pt x="35525" y="247053"/>
                  </a:lnTo>
                  <a:lnTo>
                    <a:pt x="29370" y="201376"/>
                  </a:lnTo>
                  <a:lnTo>
                    <a:pt x="35525" y="155695"/>
                  </a:lnTo>
                  <a:lnTo>
                    <a:pt x="52888" y="114613"/>
                  </a:lnTo>
                  <a:lnTo>
                    <a:pt x="79807" y="79781"/>
                  </a:lnTo>
                  <a:lnTo>
                    <a:pt x="114631" y="52854"/>
                  </a:lnTo>
                  <a:lnTo>
                    <a:pt x="155708" y="35485"/>
                  </a:lnTo>
                  <a:lnTo>
                    <a:pt x="201386" y="29328"/>
                  </a:lnTo>
                  <a:lnTo>
                    <a:pt x="303736" y="29328"/>
                  </a:lnTo>
                  <a:lnTo>
                    <a:pt x="289857" y="20496"/>
                  </a:lnTo>
                  <a:lnTo>
                    <a:pt x="247497" y="5327"/>
                  </a:lnTo>
                  <a:lnTo>
                    <a:pt x="201386" y="0"/>
                  </a:lnTo>
                  <a:close/>
                </a:path>
                <a:path w="468630" h="467995">
                  <a:moveTo>
                    <a:pt x="303736" y="29328"/>
                  </a:moveTo>
                  <a:lnTo>
                    <a:pt x="201386" y="29328"/>
                  </a:lnTo>
                  <a:lnTo>
                    <a:pt x="247064" y="35485"/>
                  </a:lnTo>
                  <a:lnTo>
                    <a:pt x="288141" y="52854"/>
                  </a:lnTo>
                  <a:lnTo>
                    <a:pt x="322965" y="79781"/>
                  </a:lnTo>
                  <a:lnTo>
                    <a:pt x="349884" y="114613"/>
                  </a:lnTo>
                  <a:lnTo>
                    <a:pt x="367247" y="155695"/>
                  </a:lnTo>
                  <a:lnTo>
                    <a:pt x="373402" y="201376"/>
                  </a:lnTo>
                  <a:lnTo>
                    <a:pt x="367247" y="247053"/>
                  </a:lnTo>
                  <a:lnTo>
                    <a:pt x="349884" y="288130"/>
                  </a:lnTo>
                  <a:lnTo>
                    <a:pt x="322965" y="322954"/>
                  </a:lnTo>
                  <a:lnTo>
                    <a:pt x="288141" y="349874"/>
                  </a:lnTo>
                  <a:lnTo>
                    <a:pt x="247064" y="367237"/>
                  </a:lnTo>
                  <a:lnTo>
                    <a:pt x="201386" y="373391"/>
                  </a:lnTo>
                  <a:lnTo>
                    <a:pt x="304467" y="373391"/>
                  </a:lnTo>
                  <a:lnTo>
                    <a:pt x="321215" y="362816"/>
                  </a:lnTo>
                  <a:lnTo>
                    <a:pt x="404437" y="362816"/>
                  </a:lnTo>
                  <a:lnTo>
                    <a:pt x="362826" y="321204"/>
                  </a:lnTo>
                  <a:lnTo>
                    <a:pt x="379585" y="294661"/>
                  </a:lnTo>
                  <a:lnTo>
                    <a:pt x="392137" y="265566"/>
                  </a:lnTo>
                  <a:lnTo>
                    <a:pt x="400012" y="234333"/>
                  </a:lnTo>
                  <a:lnTo>
                    <a:pt x="402741" y="201376"/>
                  </a:lnTo>
                  <a:lnTo>
                    <a:pt x="397414" y="155253"/>
                  </a:lnTo>
                  <a:lnTo>
                    <a:pt x="382243" y="112887"/>
                  </a:lnTo>
                  <a:lnTo>
                    <a:pt x="358448" y="75493"/>
                  </a:lnTo>
                  <a:lnTo>
                    <a:pt x="327247" y="44291"/>
                  </a:lnTo>
                  <a:lnTo>
                    <a:pt x="303736" y="29328"/>
                  </a:lnTo>
                  <a:close/>
                </a:path>
              </a:pathLst>
            </a:custGeom>
            <a:solidFill>
              <a:srgbClr val="000000"/>
            </a:solidFill>
          </p:spPr>
          <p:txBody>
            <a:bodyPr wrap="square" lIns="0" tIns="0" rIns="0" bIns="0" rtlCol="0"/>
            <a:lstStyle/>
            <a:p>
              <a:endParaRPr/>
            </a:p>
          </p:txBody>
        </p:sp>
        <p:sp>
          <p:nvSpPr>
            <p:cNvPr id="112" name="object 36">
              <a:extLst>
                <a:ext uri="{FF2B5EF4-FFF2-40B4-BE49-F238E27FC236}">
                  <a16:creationId xmlns:a16="http://schemas.microsoft.com/office/drawing/2014/main" id="{7D5FD6EE-7B43-C5DE-C32D-FE7783A4041F}"/>
                </a:ext>
              </a:extLst>
            </p:cNvPr>
            <p:cNvSpPr/>
            <p:nvPr/>
          </p:nvSpPr>
          <p:spPr>
            <a:xfrm>
              <a:off x="13718120"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1"/>
                  </a:lnTo>
                  <a:lnTo>
                    <a:pt x="9544" y="564392"/>
                  </a:lnTo>
                  <a:lnTo>
                    <a:pt x="21120" y="609410"/>
                  </a:lnTo>
                  <a:lnTo>
                    <a:pt x="36917" y="652568"/>
                  </a:lnTo>
                  <a:lnTo>
                    <a:pt x="56699" y="693631"/>
                  </a:lnTo>
                  <a:lnTo>
                    <a:pt x="80230" y="732363"/>
                  </a:lnTo>
                  <a:lnTo>
                    <a:pt x="107273" y="768526"/>
                  </a:lnTo>
                  <a:lnTo>
                    <a:pt x="137592" y="801886"/>
                  </a:lnTo>
                  <a:lnTo>
                    <a:pt x="170952" y="832206"/>
                  </a:lnTo>
                  <a:lnTo>
                    <a:pt x="207115" y="859249"/>
                  </a:lnTo>
                  <a:lnTo>
                    <a:pt x="245847" y="882779"/>
                  </a:lnTo>
                  <a:lnTo>
                    <a:pt x="286910" y="902561"/>
                  </a:lnTo>
                  <a:lnTo>
                    <a:pt x="330068" y="918358"/>
                  </a:lnTo>
                  <a:lnTo>
                    <a:pt x="375086" y="929934"/>
                  </a:lnTo>
                  <a:lnTo>
                    <a:pt x="421727" y="937053"/>
                  </a:lnTo>
                  <a:lnTo>
                    <a:pt x="469755" y="939479"/>
                  </a:lnTo>
                  <a:lnTo>
                    <a:pt x="517783" y="937053"/>
                  </a:lnTo>
                  <a:lnTo>
                    <a:pt x="564423" y="929934"/>
                  </a:lnTo>
                  <a:lnTo>
                    <a:pt x="609441" y="918358"/>
                  </a:lnTo>
                  <a:lnTo>
                    <a:pt x="652600" y="902561"/>
                  </a:lnTo>
                  <a:lnTo>
                    <a:pt x="693663" y="882779"/>
                  </a:lnTo>
                  <a:lnTo>
                    <a:pt x="732394" y="859249"/>
                  </a:lnTo>
                  <a:lnTo>
                    <a:pt x="768558" y="832206"/>
                  </a:lnTo>
                  <a:lnTo>
                    <a:pt x="801917" y="801886"/>
                  </a:lnTo>
                  <a:lnTo>
                    <a:pt x="832237" y="768526"/>
                  </a:lnTo>
                  <a:lnTo>
                    <a:pt x="859280" y="732363"/>
                  </a:lnTo>
                  <a:lnTo>
                    <a:pt x="882811" y="693631"/>
                  </a:lnTo>
                  <a:lnTo>
                    <a:pt x="902593" y="652568"/>
                  </a:lnTo>
                  <a:lnTo>
                    <a:pt x="918390" y="609410"/>
                  </a:lnTo>
                  <a:lnTo>
                    <a:pt x="929966" y="564392"/>
                  </a:lnTo>
                  <a:lnTo>
                    <a:pt x="937085" y="517751"/>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FFFFFF"/>
            </a:solidFill>
          </p:spPr>
          <p:txBody>
            <a:bodyPr wrap="square" lIns="0" tIns="0" rIns="0" bIns="0" rtlCol="0"/>
            <a:lstStyle/>
            <a:p>
              <a:endParaRPr/>
            </a:p>
          </p:txBody>
        </p:sp>
        <p:pic>
          <p:nvPicPr>
            <p:cNvPr id="113" name="object 37">
              <a:extLst>
                <a:ext uri="{FF2B5EF4-FFF2-40B4-BE49-F238E27FC236}">
                  <a16:creationId xmlns:a16="http://schemas.microsoft.com/office/drawing/2014/main" id="{08D131C3-6B1E-ED14-FA31-8ADDE346FF15}"/>
                </a:ext>
              </a:extLst>
            </p:cNvPr>
            <p:cNvPicPr/>
            <p:nvPr/>
          </p:nvPicPr>
          <p:blipFill>
            <a:blip r:embed="rId4" cstate="print"/>
            <a:stretch>
              <a:fillRect/>
            </a:stretch>
          </p:blipFill>
          <p:spPr>
            <a:xfrm>
              <a:off x="14015586" y="9787202"/>
              <a:ext cx="154236" cy="154236"/>
            </a:xfrm>
            <a:prstGeom prst="rect">
              <a:avLst/>
            </a:prstGeom>
          </p:spPr>
        </p:pic>
        <p:sp>
          <p:nvSpPr>
            <p:cNvPr id="114" name="object 38">
              <a:extLst>
                <a:ext uri="{FF2B5EF4-FFF2-40B4-BE49-F238E27FC236}">
                  <a16:creationId xmlns:a16="http://schemas.microsoft.com/office/drawing/2014/main" id="{B9E6A1B9-8248-806F-AB33-24EADBFB682A}"/>
                </a:ext>
              </a:extLst>
            </p:cNvPr>
            <p:cNvSpPr/>
            <p:nvPr/>
          </p:nvSpPr>
          <p:spPr>
            <a:xfrm>
              <a:off x="13953765" y="9725403"/>
              <a:ext cx="468630" cy="467995"/>
            </a:xfrm>
            <a:custGeom>
              <a:avLst/>
              <a:gdLst/>
              <a:ahLst/>
              <a:cxnLst/>
              <a:rect l="l" t="t" r="r" b="b"/>
              <a:pathLst>
                <a:path w="468630" h="467995">
                  <a:moveTo>
                    <a:pt x="460058" y="458352"/>
                  </a:moveTo>
                  <a:lnTo>
                    <a:pt x="416919" y="458352"/>
                  </a:lnTo>
                  <a:lnTo>
                    <a:pt x="422311" y="464080"/>
                  </a:lnTo>
                  <a:lnTo>
                    <a:pt x="429976" y="467703"/>
                  </a:lnTo>
                  <a:lnTo>
                    <a:pt x="438541" y="467703"/>
                  </a:lnTo>
                  <a:lnTo>
                    <a:pt x="450089" y="465405"/>
                  </a:lnTo>
                  <a:lnTo>
                    <a:pt x="459518" y="459141"/>
                  </a:lnTo>
                  <a:lnTo>
                    <a:pt x="460058" y="458352"/>
                  </a:lnTo>
                  <a:close/>
                </a:path>
                <a:path w="468630" h="467995">
                  <a:moveTo>
                    <a:pt x="404437" y="362816"/>
                  </a:moveTo>
                  <a:lnTo>
                    <a:pt x="321215" y="362816"/>
                  </a:lnTo>
                  <a:lnTo>
                    <a:pt x="416835" y="458436"/>
                  </a:lnTo>
                  <a:lnTo>
                    <a:pt x="460058" y="458352"/>
                  </a:lnTo>
                  <a:lnTo>
                    <a:pt x="465875" y="449852"/>
                  </a:lnTo>
                  <a:lnTo>
                    <a:pt x="468205" y="438478"/>
                  </a:lnTo>
                  <a:lnTo>
                    <a:pt x="468205" y="429882"/>
                  </a:lnTo>
                  <a:lnTo>
                    <a:pt x="464362" y="422227"/>
                  </a:lnTo>
                  <a:lnTo>
                    <a:pt x="458383" y="416877"/>
                  </a:lnTo>
                  <a:lnTo>
                    <a:pt x="404437" y="362816"/>
                  </a:lnTo>
                  <a:close/>
                </a:path>
                <a:path w="468630" h="467995">
                  <a:moveTo>
                    <a:pt x="201386" y="0"/>
                  </a:moveTo>
                  <a:lnTo>
                    <a:pt x="155273" y="5327"/>
                  </a:lnTo>
                  <a:lnTo>
                    <a:pt x="112909" y="20496"/>
                  </a:lnTo>
                  <a:lnTo>
                    <a:pt x="75513" y="44291"/>
                  </a:lnTo>
                  <a:lnTo>
                    <a:pt x="44305" y="75493"/>
                  </a:lnTo>
                  <a:lnTo>
                    <a:pt x="20504" y="112887"/>
                  </a:lnTo>
                  <a:lnTo>
                    <a:pt x="5329" y="155253"/>
                  </a:lnTo>
                  <a:lnTo>
                    <a:pt x="0" y="201376"/>
                  </a:lnTo>
                  <a:lnTo>
                    <a:pt x="5329" y="247487"/>
                  </a:lnTo>
                  <a:lnTo>
                    <a:pt x="20504" y="289847"/>
                  </a:lnTo>
                  <a:lnTo>
                    <a:pt x="44305" y="327236"/>
                  </a:lnTo>
                  <a:lnTo>
                    <a:pt x="75513" y="358438"/>
                  </a:lnTo>
                  <a:lnTo>
                    <a:pt x="112909" y="382233"/>
                  </a:lnTo>
                  <a:lnTo>
                    <a:pt x="155273" y="397403"/>
                  </a:lnTo>
                  <a:lnTo>
                    <a:pt x="201386" y="402731"/>
                  </a:lnTo>
                  <a:lnTo>
                    <a:pt x="234352" y="400001"/>
                  </a:lnTo>
                  <a:lnTo>
                    <a:pt x="265584" y="392126"/>
                  </a:lnTo>
                  <a:lnTo>
                    <a:pt x="294674" y="379575"/>
                  </a:lnTo>
                  <a:lnTo>
                    <a:pt x="304467" y="373391"/>
                  </a:lnTo>
                  <a:lnTo>
                    <a:pt x="201386" y="373391"/>
                  </a:lnTo>
                  <a:lnTo>
                    <a:pt x="155708" y="367237"/>
                  </a:lnTo>
                  <a:lnTo>
                    <a:pt x="114631" y="349874"/>
                  </a:lnTo>
                  <a:lnTo>
                    <a:pt x="79807" y="322954"/>
                  </a:lnTo>
                  <a:lnTo>
                    <a:pt x="52888" y="288130"/>
                  </a:lnTo>
                  <a:lnTo>
                    <a:pt x="35525" y="247053"/>
                  </a:lnTo>
                  <a:lnTo>
                    <a:pt x="29370" y="201376"/>
                  </a:lnTo>
                  <a:lnTo>
                    <a:pt x="35525" y="155695"/>
                  </a:lnTo>
                  <a:lnTo>
                    <a:pt x="52888" y="114613"/>
                  </a:lnTo>
                  <a:lnTo>
                    <a:pt x="79807" y="79781"/>
                  </a:lnTo>
                  <a:lnTo>
                    <a:pt x="114631" y="52854"/>
                  </a:lnTo>
                  <a:lnTo>
                    <a:pt x="155708" y="35485"/>
                  </a:lnTo>
                  <a:lnTo>
                    <a:pt x="201386" y="29328"/>
                  </a:lnTo>
                  <a:lnTo>
                    <a:pt x="303736" y="29328"/>
                  </a:lnTo>
                  <a:lnTo>
                    <a:pt x="289857" y="20496"/>
                  </a:lnTo>
                  <a:lnTo>
                    <a:pt x="247497" y="5327"/>
                  </a:lnTo>
                  <a:lnTo>
                    <a:pt x="201386" y="0"/>
                  </a:lnTo>
                  <a:close/>
                </a:path>
                <a:path w="468630" h="467995">
                  <a:moveTo>
                    <a:pt x="303736" y="29328"/>
                  </a:moveTo>
                  <a:lnTo>
                    <a:pt x="201386" y="29328"/>
                  </a:lnTo>
                  <a:lnTo>
                    <a:pt x="247064" y="35485"/>
                  </a:lnTo>
                  <a:lnTo>
                    <a:pt x="288141" y="52854"/>
                  </a:lnTo>
                  <a:lnTo>
                    <a:pt x="322965" y="79781"/>
                  </a:lnTo>
                  <a:lnTo>
                    <a:pt x="349884" y="114613"/>
                  </a:lnTo>
                  <a:lnTo>
                    <a:pt x="367247" y="155695"/>
                  </a:lnTo>
                  <a:lnTo>
                    <a:pt x="373402" y="201376"/>
                  </a:lnTo>
                  <a:lnTo>
                    <a:pt x="367247" y="247053"/>
                  </a:lnTo>
                  <a:lnTo>
                    <a:pt x="349884" y="288130"/>
                  </a:lnTo>
                  <a:lnTo>
                    <a:pt x="322965" y="322954"/>
                  </a:lnTo>
                  <a:lnTo>
                    <a:pt x="288141" y="349874"/>
                  </a:lnTo>
                  <a:lnTo>
                    <a:pt x="247064" y="367237"/>
                  </a:lnTo>
                  <a:lnTo>
                    <a:pt x="201386" y="373391"/>
                  </a:lnTo>
                  <a:lnTo>
                    <a:pt x="304467" y="373391"/>
                  </a:lnTo>
                  <a:lnTo>
                    <a:pt x="321215" y="362816"/>
                  </a:lnTo>
                  <a:lnTo>
                    <a:pt x="404437" y="362816"/>
                  </a:lnTo>
                  <a:lnTo>
                    <a:pt x="362826" y="321204"/>
                  </a:lnTo>
                  <a:lnTo>
                    <a:pt x="379585" y="294661"/>
                  </a:lnTo>
                  <a:lnTo>
                    <a:pt x="392137" y="265566"/>
                  </a:lnTo>
                  <a:lnTo>
                    <a:pt x="400012" y="234333"/>
                  </a:lnTo>
                  <a:lnTo>
                    <a:pt x="402741" y="201376"/>
                  </a:lnTo>
                  <a:lnTo>
                    <a:pt x="397414" y="155253"/>
                  </a:lnTo>
                  <a:lnTo>
                    <a:pt x="382243" y="112887"/>
                  </a:lnTo>
                  <a:lnTo>
                    <a:pt x="358448" y="75493"/>
                  </a:lnTo>
                  <a:lnTo>
                    <a:pt x="327247" y="44291"/>
                  </a:lnTo>
                  <a:lnTo>
                    <a:pt x="303736" y="29328"/>
                  </a:lnTo>
                  <a:close/>
                </a:path>
              </a:pathLst>
            </a:custGeom>
            <a:solidFill>
              <a:srgbClr val="000000"/>
            </a:solidFill>
          </p:spPr>
          <p:txBody>
            <a:bodyPr wrap="square" lIns="0" tIns="0" rIns="0" bIns="0" rtlCol="0"/>
            <a:lstStyle/>
            <a:p>
              <a:endParaRPr/>
            </a:p>
          </p:txBody>
        </p:sp>
      </p:grpSp>
      <p:grpSp>
        <p:nvGrpSpPr>
          <p:cNvPr id="115" name="object 39">
            <a:extLst>
              <a:ext uri="{FF2B5EF4-FFF2-40B4-BE49-F238E27FC236}">
                <a16:creationId xmlns:a16="http://schemas.microsoft.com/office/drawing/2014/main" id="{F190A844-8090-AE96-EE5A-768CB3F58715}"/>
              </a:ext>
            </a:extLst>
          </p:cNvPr>
          <p:cNvGrpSpPr/>
          <p:nvPr/>
        </p:nvGrpSpPr>
        <p:grpSpPr>
          <a:xfrm>
            <a:off x="12288746" y="9498341"/>
            <a:ext cx="922019" cy="922019"/>
            <a:chOff x="12288746" y="9498341"/>
            <a:chExt cx="922019" cy="922019"/>
          </a:xfrm>
        </p:grpSpPr>
        <p:sp>
          <p:nvSpPr>
            <p:cNvPr id="116" name="object 40">
              <a:extLst>
                <a:ext uri="{FF2B5EF4-FFF2-40B4-BE49-F238E27FC236}">
                  <a16:creationId xmlns:a16="http://schemas.microsoft.com/office/drawing/2014/main" id="{EFE31771-B5B1-5431-BF5E-95AE9ED0BCF3}"/>
                </a:ext>
              </a:extLst>
            </p:cNvPr>
            <p:cNvSpPr/>
            <p:nvPr/>
          </p:nvSpPr>
          <p:spPr>
            <a:xfrm>
              <a:off x="12288746" y="9498341"/>
              <a:ext cx="922019" cy="922019"/>
            </a:xfrm>
            <a:custGeom>
              <a:avLst/>
              <a:gdLst/>
              <a:ahLst/>
              <a:cxnLst/>
              <a:rect l="l" t="t" r="r" b="b"/>
              <a:pathLst>
                <a:path w="922019" h="922020">
                  <a:moveTo>
                    <a:pt x="460928" y="0"/>
                  </a:moveTo>
                  <a:lnTo>
                    <a:pt x="413802" y="2379"/>
                  </a:lnTo>
                  <a:lnTo>
                    <a:pt x="368036" y="9364"/>
                  </a:lnTo>
                  <a:lnTo>
                    <a:pt x="323864" y="20722"/>
                  </a:lnTo>
                  <a:lnTo>
                    <a:pt x="281516" y="36222"/>
                  </a:lnTo>
                  <a:lnTo>
                    <a:pt x="241225" y="55632"/>
                  </a:lnTo>
                  <a:lnTo>
                    <a:pt x="203221" y="78720"/>
                  </a:lnTo>
                  <a:lnTo>
                    <a:pt x="167737" y="105254"/>
                  </a:lnTo>
                  <a:lnTo>
                    <a:pt x="135005" y="135003"/>
                  </a:lnTo>
                  <a:lnTo>
                    <a:pt x="105255" y="167735"/>
                  </a:lnTo>
                  <a:lnTo>
                    <a:pt x="78720" y="203219"/>
                  </a:lnTo>
                  <a:lnTo>
                    <a:pt x="55632" y="241221"/>
                  </a:lnTo>
                  <a:lnTo>
                    <a:pt x="36222" y="281512"/>
                  </a:lnTo>
                  <a:lnTo>
                    <a:pt x="20722" y="323858"/>
                  </a:lnTo>
                  <a:lnTo>
                    <a:pt x="9364" y="368029"/>
                  </a:lnTo>
                  <a:lnTo>
                    <a:pt x="2379" y="413793"/>
                  </a:lnTo>
                  <a:lnTo>
                    <a:pt x="0" y="460917"/>
                  </a:lnTo>
                  <a:lnTo>
                    <a:pt x="2379" y="508044"/>
                  </a:lnTo>
                  <a:lnTo>
                    <a:pt x="9364" y="553809"/>
                  </a:lnTo>
                  <a:lnTo>
                    <a:pt x="20722" y="597981"/>
                  </a:lnTo>
                  <a:lnTo>
                    <a:pt x="36222" y="640329"/>
                  </a:lnTo>
                  <a:lnTo>
                    <a:pt x="55632" y="680621"/>
                  </a:lnTo>
                  <a:lnTo>
                    <a:pt x="78720" y="718624"/>
                  </a:lnTo>
                  <a:lnTo>
                    <a:pt x="105255" y="754108"/>
                  </a:lnTo>
                  <a:lnTo>
                    <a:pt x="135005" y="786841"/>
                  </a:lnTo>
                  <a:lnTo>
                    <a:pt x="167737" y="816590"/>
                  </a:lnTo>
                  <a:lnTo>
                    <a:pt x="203221" y="843125"/>
                  </a:lnTo>
                  <a:lnTo>
                    <a:pt x="241225" y="866213"/>
                  </a:lnTo>
                  <a:lnTo>
                    <a:pt x="281516" y="885623"/>
                  </a:lnTo>
                  <a:lnTo>
                    <a:pt x="323864" y="901123"/>
                  </a:lnTo>
                  <a:lnTo>
                    <a:pt x="368036" y="912481"/>
                  </a:lnTo>
                  <a:lnTo>
                    <a:pt x="413802" y="919466"/>
                  </a:lnTo>
                  <a:lnTo>
                    <a:pt x="460928" y="921846"/>
                  </a:lnTo>
                  <a:lnTo>
                    <a:pt x="508054" y="919466"/>
                  </a:lnTo>
                  <a:lnTo>
                    <a:pt x="553819" y="912481"/>
                  </a:lnTo>
                  <a:lnTo>
                    <a:pt x="597992" y="901123"/>
                  </a:lnTo>
                  <a:lnTo>
                    <a:pt x="640339" y="885623"/>
                  </a:lnTo>
                  <a:lnTo>
                    <a:pt x="680631" y="866213"/>
                  </a:lnTo>
                  <a:lnTo>
                    <a:pt x="718635" y="843125"/>
                  </a:lnTo>
                  <a:lnTo>
                    <a:pt x="754119" y="816590"/>
                  </a:lnTo>
                  <a:lnTo>
                    <a:pt x="786851" y="786841"/>
                  </a:lnTo>
                  <a:lnTo>
                    <a:pt x="816601" y="754108"/>
                  </a:lnTo>
                  <a:lnTo>
                    <a:pt x="843135" y="718624"/>
                  </a:lnTo>
                  <a:lnTo>
                    <a:pt x="866223" y="680621"/>
                  </a:lnTo>
                  <a:lnTo>
                    <a:pt x="885633" y="640329"/>
                  </a:lnTo>
                  <a:lnTo>
                    <a:pt x="901133" y="597981"/>
                  </a:lnTo>
                  <a:lnTo>
                    <a:pt x="912492" y="553809"/>
                  </a:lnTo>
                  <a:lnTo>
                    <a:pt x="919476" y="508044"/>
                  </a:lnTo>
                  <a:lnTo>
                    <a:pt x="921856" y="460917"/>
                  </a:lnTo>
                  <a:lnTo>
                    <a:pt x="919476" y="413793"/>
                  </a:lnTo>
                  <a:lnTo>
                    <a:pt x="912492" y="368029"/>
                  </a:lnTo>
                  <a:lnTo>
                    <a:pt x="901133" y="323858"/>
                  </a:lnTo>
                  <a:lnTo>
                    <a:pt x="885633" y="281512"/>
                  </a:lnTo>
                  <a:lnTo>
                    <a:pt x="866223" y="241221"/>
                  </a:lnTo>
                  <a:lnTo>
                    <a:pt x="843135" y="203219"/>
                  </a:lnTo>
                  <a:lnTo>
                    <a:pt x="816601" y="167735"/>
                  </a:lnTo>
                  <a:lnTo>
                    <a:pt x="786851" y="135003"/>
                  </a:lnTo>
                  <a:lnTo>
                    <a:pt x="754119" y="105254"/>
                  </a:lnTo>
                  <a:lnTo>
                    <a:pt x="718635" y="78720"/>
                  </a:lnTo>
                  <a:lnTo>
                    <a:pt x="680631" y="55632"/>
                  </a:lnTo>
                  <a:lnTo>
                    <a:pt x="640339" y="36222"/>
                  </a:lnTo>
                  <a:lnTo>
                    <a:pt x="597992" y="20722"/>
                  </a:lnTo>
                  <a:lnTo>
                    <a:pt x="553819" y="9364"/>
                  </a:lnTo>
                  <a:lnTo>
                    <a:pt x="508054" y="2379"/>
                  </a:lnTo>
                  <a:lnTo>
                    <a:pt x="460928" y="0"/>
                  </a:lnTo>
                  <a:close/>
                </a:path>
              </a:pathLst>
            </a:custGeom>
            <a:solidFill>
              <a:srgbClr val="FFFFFF"/>
            </a:solidFill>
          </p:spPr>
          <p:txBody>
            <a:bodyPr wrap="square" lIns="0" tIns="0" rIns="0" bIns="0" rtlCol="0"/>
            <a:lstStyle/>
            <a:p>
              <a:endParaRPr/>
            </a:p>
          </p:txBody>
        </p:sp>
        <p:sp>
          <p:nvSpPr>
            <p:cNvPr id="117" name="object 41">
              <a:extLst>
                <a:ext uri="{FF2B5EF4-FFF2-40B4-BE49-F238E27FC236}">
                  <a16:creationId xmlns:a16="http://schemas.microsoft.com/office/drawing/2014/main" id="{E6967910-AC2A-CFE0-53DA-2BAC418A2779}"/>
                </a:ext>
              </a:extLst>
            </p:cNvPr>
            <p:cNvSpPr/>
            <p:nvPr/>
          </p:nvSpPr>
          <p:spPr>
            <a:xfrm>
              <a:off x="12515240" y="9762064"/>
              <a:ext cx="464820" cy="439420"/>
            </a:xfrm>
            <a:custGeom>
              <a:avLst/>
              <a:gdLst/>
              <a:ahLst/>
              <a:cxnLst/>
              <a:rect l="l" t="t" r="r" b="b"/>
              <a:pathLst>
                <a:path w="464820" h="439420">
                  <a:moveTo>
                    <a:pt x="382041" y="217131"/>
                  </a:moveTo>
                  <a:lnTo>
                    <a:pt x="377736" y="212852"/>
                  </a:lnTo>
                  <a:lnTo>
                    <a:pt x="372440" y="212852"/>
                  </a:lnTo>
                  <a:lnTo>
                    <a:pt x="325678" y="212852"/>
                  </a:lnTo>
                  <a:lnTo>
                    <a:pt x="322313" y="214960"/>
                  </a:lnTo>
                  <a:lnTo>
                    <a:pt x="306412" y="248081"/>
                  </a:lnTo>
                  <a:lnTo>
                    <a:pt x="291706" y="141947"/>
                  </a:lnTo>
                  <a:lnTo>
                    <a:pt x="288086" y="138518"/>
                  </a:lnTo>
                  <a:lnTo>
                    <a:pt x="279247" y="137731"/>
                  </a:lnTo>
                  <a:lnTo>
                    <a:pt x="275005" y="140550"/>
                  </a:lnTo>
                  <a:lnTo>
                    <a:pt x="252272" y="212852"/>
                  </a:lnTo>
                  <a:lnTo>
                    <a:pt x="206844" y="212852"/>
                  </a:lnTo>
                  <a:lnTo>
                    <a:pt x="203149" y="215519"/>
                  </a:lnTo>
                  <a:lnTo>
                    <a:pt x="194564" y="242265"/>
                  </a:lnTo>
                  <a:lnTo>
                    <a:pt x="174853" y="140538"/>
                  </a:lnTo>
                  <a:lnTo>
                    <a:pt x="171208" y="137350"/>
                  </a:lnTo>
                  <a:lnTo>
                    <a:pt x="162064" y="136766"/>
                  </a:lnTo>
                  <a:lnTo>
                    <a:pt x="158470" y="139534"/>
                  </a:lnTo>
                  <a:lnTo>
                    <a:pt x="134721" y="212852"/>
                  </a:lnTo>
                  <a:lnTo>
                    <a:pt x="95224" y="212852"/>
                  </a:lnTo>
                  <a:lnTo>
                    <a:pt x="90919" y="217131"/>
                  </a:lnTo>
                  <a:lnTo>
                    <a:pt x="90919" y="227749"/>
                  </a:lnTo>
                  <a:lnTo>
                    <a:pt x="95224" y="232029"/>
                  </a:lnTo>
                  <a:lnTo>
                    <a:pt x="145846" y="232029"/>
                  </a:lnTo>
                  <a:lnTo>
                    <a:pt x="149504" y="229349"/>
                  </a:lnTo>
                  <a:lnTo>
                    <a:pt x="163906" y="185000"/>
                  </a:lnTo>
                  <a:lnTo>
                    <a:pt x="183680" y="286981"/>
                  </a:lnTo>
                  <a:lnTo>
                    <a:pt x="187312" y="290169"/>
                  </a:lnTo>
                  <a:lnTo>
                    <a:pt x="196215" y="290664"/>
                  </a:lnTo>
                  <a:lnTo>
                    <a:pt x="200050" y="287959"/>
                  </a:lnTo>
                  <a:lnTo>
                    <a:pt x="217995" y="232029"/>
                  </a:lnTo>
                  <a:lnTo>
                    <a:pt x="263486" y="232029"/>
                  </a:lnTo>
                  <a:lnTo>
                    <a:pt x="267195" y="229323"/>
                  </a:lnTo>
                  <a:lnTo>
                    <a:pt x="279158" y="191287"/>
                  </a:lnTo>
                  <a:lnTo>
                    <a:pt x="292341" y="286448"/>
                  </a:lnTo>
                  <a:lnTo>
                    <a:pt x="295605" y="289763"/>
                  </a:lnTo>
                  <a:lnTo>
                    <a:pt x="301282" y="290537"/>
                  </a:lnTo>
                  <a:lnTo>
                    <a:pt x="304914" y="290537"/>
                  </a:lnTo>
                  <a:lnTo>
                    <a:pt x="308317" y="288442"/>
                  </a:lnTo>
                  <a:lnTo>
                    <a:pt x="335419" y="232029"/>
                  </a:lnTo>
                  <a:lnTo>
                    <a:pt x="377736" y="232029"/>
                  </a:lnTo>
                  <a:lnTo>
                    <a:pt x="382041" y="227749"/>
                  </a:lnTo>
                  <a:lnTo>
                    <a:pt x="382041" y="217131"/>
                  </a:lnTo>
                  <a:close/>
                </a:path>
                <a:path w="464820" h="439420">
                  <a:moveTo>
                    <a:pt x="464527" y="128638"/>
                  </a:moveTo>
                  <a:lnTo>
                    <a:pt x="456222" y="85534"/>
                  </a:lnTo>
                  <a:lnTo>
                    <a:pt x="443331" y="58572"/>
                  </a:lnTo>
                  <a:lnTo>
                    <a:pt x="440639" y="54889"/>
                  </a:lnTo>
                  <a:lnTo>
                    <a:pt x="440639" y="131546"/>
                  </a:lnTo>
                  <a:lnTo>
                    <a:pt x="434771" y="180949"/>
                  </a:lnTo>
                  <a:lnTo>
                    <a:pt x="414921" y="232816"/>
                  </a:lnTo>
                  <a:lnTo>
                    <a:pt x="385673" y="279349"/>
                  </a:lnTo>
                  <a:lnTo>
                    <a:pt x="350837" y="320090"/>
                  </a:lnTo>
                  <a:lnTo>
                    <a:pt x="314236" y="354469"/>
                  </a:lnTo>
                  <a:lnTo>
                    <a:pt x="279704" y="381889"/>
                  </a:lnTo>
                  <a:lnTo>
                    <a:pt x="232156" y="413550"/>
                  </a:lnTo>
                  <a:lnTo>
                    <a:pt x="168694" y="372186"/>
                  </a:lnTo>
                  <a:lnTo>
                    <a:pt x="119507" y="328523"/>
                  </a:lnTo>
                  <a:lnTo>
                    <a:pt x="82931" y="285699"/>
                  </a:lnTo>
                  <a:lnTo>
                    <a:pt x="57302" y="246786"/>
                  </a:lnTo>
                  <a:lnTo>
                    <a:pt x="32334" y="193205"/>
                  </a:lnTo>
                  <a:lnTo>
                    <a:pt x="24053" y="131737"/>
                  </a:lnTo>
                  <a:lnTo>
                    <a:pt x="32537" y="86321"/>
                  </a:lnTo>
                  <a:lnTo>
                    <a:pt x="61925" y="45453"/>
                  </a:lnTo>
                  <a:lnTo>
                    <a:pt x="72351" y="37858"/>
                  </a:lnTo>
                  <a:lnTo>
                    <a:pt x="98056" y="26720"/>
                  </a:lnTo>
                  <a:lnTo>
                    <a:pt x="135610" y="25006"/>
                  </a:lnTo>
                  <a:lnTo>
                    <a:pt x="181622" y="45720"/>
                  </a:lnTo>
                  <a:lnTo>
                    <a:pt x="212064" y="78968"/>
                  </a:lnTo>
                  <a:lnTo>
                    <a:pt x="222084" y="97510"/>
                  </a:lnTo>
                  <a:lnTo>
                    <a:pt x="225920" y="100291"/>
                  </a:lnTo>
                  <a:lnTo>
                    <a:pt x="230314" y="100698"/>
                  </a:lnTo>
                  <a:lnTo>
                    <a:pt x="234797" y="101180"/>
                  </a:lnTo>
                  <a:lnTo>
                    <a:pt x="238950" y="99098"/>
                  </a:lnTo>
                  <a:lnTo>
                    <a:pt x="241401" y="95427"/>
                  </a:lnTo>
                  <a:lnTo>
                    <a:pt x="248500" y="85267"/>
                  </a:lnTo>
                  <a:lnTo>
                    <a:pt x="258533" y="71932"/>
                  </a:lnTo>
                  <a:lnTo>
                    <a:pt x="263207" y="66408"/>
                  </a:lnTo>
                  <a:lnTo>
                    <a:pt x="269582" y="58851"/>
                  </a:lnTo>
                  <a:lnTo>
                    <a:pt x="279666" y="49466"/>
                  </a:lnTo>
                  <a:lnTo>
                    <a:pt x="280276" y="49009"/>
                  </a:lnTo>
                  <a:lnTo>
                    <a:pt x="280657" y="48691"/>
                  </a:lnTo>
                  <a:lnTo>
                    <a:pt x="286626" y="44196"/>
                  </a:lnTo>
                  <a:lnTo>
                    <a:pt x="302653" y="34696"/>
                  </a:lnTo>
                  <a:lnTo>
                    <a:pt x="326021" y="26009"/>
                  </a:lnTo>
                  <a:lnTo>
                    <a:pt x="354152" y="23888"/>
                  </a:lnTo>
                  <a:lnTo>
                    <a:pt x="371221" y="27711"/>
                  </a:lnTo>
                  <a:lnTo>
                    <a:pt x="417741" y="64071"/>
                  </a:lnTo>
                  <a:lnTo>
                    <a:pt x="440639" y="131546"/>
                  </a:lnTo>
                  <a:lnTo>
                    <a:pt x="440639" y="54889"/>
                  </a:lnTo>
                  <a:lnTo>
                    <a:pt x="436118" y="48691"/>
                  </a:lnTo>
                  <a:lnTo>
                    <a:pt x="418261" y="29108"/>
                  </a:lnTo>
                  <a:lnTo>
                    <a:pt x="411391" y="23888"/>
                  </a:lnTo>
                  <a:lnTo>
                    <a:pt x="398970" y="14452"/>
                  </a:lnTo>
                  <a:lnTo>
                    <a:pt x="378294" y="4737"/>
                  </a:lnTo>
                  <a:lnTo>
                    <a:pt x="356311" y="0"/>
                  </a:lnTo>
                  <a:lnTo>
                    <a:pt x="322681" y="2184"/>
                  </a:lnTo>
                  <a:lnTo>
                    <a:pt x="274853" y="23164"/>
                  </a:lnTo>
                  <a:lnTo>
                    <a:pt x="239991" y="56692"/>
                  </a:lnTo>
                  <a:lnTo>
                    <a:pt x="232549" y="66408"/>
                  </a:lnTo>
                  <a:lnTo>
                    <a:pt x="221094" y="51600"/>
                  </a:lnTo>
                  <a:lnTo>
                    <a:pt x="192100" y="25006"/>
                  </a:lnTo>
                  <a:lnTo>
                    <a:pt x="138595" y="1460"/>
                  </a:lnTo>
                  <a:lnTo>
                    <a:pt x="90843" y="4356"/>
                  </a:lnTo>
                  <a:lnTo>
                    <a:pt x="58394" y="18605"/>
                  </a:lnTo>
                  <a:lnTo>
                    <a:pt x="46405" y="27178"/>
                  </a:lnTo>
                  <a:lnTo>
                    <a:pt x="10756" y="75323"/>
                  </a:lnTo>
                  <a:lnTo>
                    <a:pt x="0" y="127977"/>
                  </a:lnTo>
                  <a:lnTo>
                    <a:pt x="2463" y="171170"/>
                  </a:lnTo>
                  <a:lnTo>
                    <a:pt x="19824" y="227088"/>
                  </a:lnTo>
                  <a:lnTo>
                    <a:pt x="37719" y="261772"/>
                  </a:lnTo>
                  <a:lnTo>
                    <a:pt x="65532" y="303314"/>
                  </a:lnTo>
                  <a:lnTo>
                    <a:pt x="105079" y="348602"/>
                  </a:lnTo>
                  <a:lnTo>
                    <a:pt x="158178" y="394487"/>
                  </a:lnTo>
                  <a:lnTo>
                    <a:pt x="226644" y="437832"/>
                  </a:lnTo>
                  <a:lnTo>
                    <a:pt x="230365" y="439254"/>
                  </a:lnTo>
                  <a:lnTo>
                    <a:pt x="234264" y="439254"/>
                  </a:lnTo>
                  <a:lnTo>
                    <a:pt x="276923" y="413550"/>
                  </a:lnTo>
                  <a:lnTo>
                    <a:pt x="315506" y="385038"/>
                  </a:lnTo>
                  <a:lnTo>
                    <a:pt x="357479" y="347954"/>
                  </a:lnTo>
                  <a:lnTo>
                    <a:pt x="398741" y="302183"/>
                  </a:lnTo>
                  <a:lnTo>
                    <a:pt x="433997" y="248361"/>
                  </a:lnTo>
                  <a:lnTo>
                    <a:pt x="458000" y="187032"/>
                  </a:lnTo>
                  <a:lnTo>
                    <a:pt x="464527" y="128638"/>
                  </a:lnTo>
                  <a:close/>
                </a:path>
              </a:pathLst>
            </a:custGeom>
            <a:solidFill>
              <a:srgbClr val="0B050D"/>
            </a:solidFill>
          </p:spPr>
          <p:txBody>
            <a:bodyPr wrap="square" lIns="0" tIns="0" rIns="0" bIns="0" rtlCol="0"/>
            <a:lstStyle/>
            <a:p>
              <a:endParaRPr/>
            </a:p>
          </p:txBody>
        </p:sp>
      </p:grpSp>
      <p:grpSp>
        <p:nvGrpSpPr>
          <p:cNvPr id="118" name="object 42">
            <a:extLst>
              <a:ext uri="{FF2B5EF4-FFF2-40B4-BE49-F238E27FC236}">
                <a16:creationId xmlns:a16="http://schemas.microsoft.com/office/drawing/2014/main" id="{66380E85-EFD0-3A0D-8C44-ABBC9EEE12C6}"/>
              </a:ext>
            </a:extLst>
          </p:cNvPr>
          <p:cNvGrpSpPr/>
          <p:nvPr/>
        </p:nvGrpSpPr>
        <p:grpSpPr>
          <a:xfrm>
            <a:off x="10841733" y="9489522"/>
            <a:ext cx="939800" cy="939800"/>
            <a:chOff x="10841733" y="9489522"/>
            <a:chExt cx="939800" cy="939800"/>
          </a:xfrm>
        </p:grpSpPr>
        <p:sp>
          <p:nvSpPr>
            <p:cNvPr id="119" name="object 43">
              <a:extLst>
                <a:ext uri="{FF2B5EF4-FFF2-40B4-BE49-F238E27FC236}">
                  <a16:creationId xmlns:a16="http://schemas.microsoft.com/office/drawing/2014/main" id="{851C97F7-30A2-8901-0812-55BE255061C7}"/>
                </a:ext>
              </a:extLst>
            </p:cNvPr>
            <p:cNvSpPr/>
            <p:nvPr/>
          </p:nvSpPr>
          <p:spPr>
            <a:xfrm>
              <a:off x="10841733" y="9489522"/>
              <a:ext cx="939800" cy="939800"/>
            </a:xfrm>
            <a:custGeom>
              <a:avLst/>
              <a:gdLst/>
              <a:ahLst/>
              <a:cxnLst/>
              <a:rect l="l" t="t" r="r" b="b"/>
              <a:pathLst>
                <a:path w="939800" h="939800">
                  <a:moveTo>
                    <a:pt x="469744" y="0"/>
                  </a:moveTo>
                  <a:lnTo>
                    <a:pt x="421717" y="2425"/>
                  </a:lnTo>
                  <a:lnTo>
                    <a:pt x="375076" y="9543"/>
                  </a:lnTo>
                  <a:lnTo>
                    <a:pt x="330059" y="21119"/>
                  </a:lnTo>
                  <a:lnTo>
                    <a:pt x="286901" y="36915"/>
                  </a:lnTo>
                  <a:lnTo>
                    <a:pt x="245839" y="56696"/>
                  </a:lnTo>
                  <a:lnTo>
                    <a:pt x="207108" y="80226"/>
                  </a:lnTo>
                  <a:lnTo>
                    <a:pt x="170946" y="107268"/>
                  </a:lnTo>
                  <a:lnTo>
                    <a:pt x="137587" y="137587"/>
                  </a:lnTo>
                  <a:lnTo>
                    <a:pt x="107268" y="170946"/>
                  </a:lnTo>
                  <a:lnTo>
                    <a:pt x="80226" y="207108"/>
                  </a:lnTo>
                  <a:lnTo>
                    <a:pt x="56696" y="245839"/>
                  </a:lnTo>
                  <a:lnTo>
                    <a:pt x="36915" y="286901"/>
                  </a:lnTo>
                  <a:lnTo>
                    <a:pt x="21119" y="330059"/>
                  </a:lnTo>
                  <a:lnTo>
                    <a:pt x="9543" y="375076"/>
                  </a:lnTo>
                  <a:lnTo>
                    <a:pt x="2425" y="421717"/>
                  </a:lnTo>
                  <a:lnTo>
                    <a:pt x="0" y="469744"/>
                  </a:lnTo>
                  <a:lnTo>
                    <a:pt x="2425" y="517770"/>
                  </a:lnTo>
                  <a:lnTo>
                    <a:pt x="9543" y="564409"/>
                  </a:lnTo>
                  <a:lnTo>
                    <a:pt x="21119" y="609425"/>
                  </a:lnTo>
                  <a:lnTo>
                    <a:pt x="36915" y="652582"/>
                  </a:lnTo>
                  <a:lnTo>
                    <a:pt x="56696" y="693643"/>
                  </a:lnTo>
                  <a:lnTo>
                    <a:pt x="80226" y="732373"/>
                  </a:lnTo>
                  <a:lnTo>
                    <a:pt x="107268" y="768535"/>
                  </a:lnTo>
                  <a:lnTo>
                    <a:pt x="137587" y="801893"/>
                  </a:lnTo>
                  <a:lnTo>
                    <a:pt x="170946" y="832211"/>
                  </a:lnTo>
                  <a:lnTo>
                    <a:pt x="207108" y="859253"/>
                  </a:lnTo>
                  <a:lnTo>
                    <a:pt x="245839" y="882782"/>
                  </a:lnTo>
                  <a:lnTo>
                    <a:pt x="286901" y="902563"/>
                  </a:lnTo>
                  <a:lnTo>
                    <a:pt x="330059" y="918359"/>
                  </a:lnTo>
                  <a:lnTo>
                    <a:pt x="375076" y="929935"/>
                  </a:lnTo>
                  <a:lnTo>
                    <a:pt x="421717" y="937053"/>
                  </a:lnTo>
                  <a:lnTo>
                    <a:pt x="469744" y="939479"/>
                  </a:lnTo>
                  <a:lnTo>
                    <a:pt x="517770" y="937053"/>
                  </a:lnTo>
                  <a:lnTo>
                    <a:pt x="564409" y="929935"/>
                  </a:lnTo>
                  <a:lnTo>
                    <a:pt x="609425" y="918359"/>
                  </a:lnTo>
                  <a:lnTo>
                    <a:pt x="652582" y="902563"/>
                  </a:lnTo>
                  <a:lnTo>
                    <a:pt x="693643" y="882782"/>
                  </a:lnTo>
                  <a:lnTo>
                    <a:pt x="732373" y="859253"/>
                  </a:lnTo>
                  <a:lnTo>
                    <a:pt x="768535" y="832211"/>
                  </a:lnTo>
                  <a:lnTo>
                    <a:pt x="801893" y="801893"/>
                  </a:lnTo>
                  <a:lnTo>
                    <a:pt x="832211" y="768535"/>
                  </a:lnTo>
                  <a:lnTo>
                    <a:pt x="859253" y="732373"/>
                  </a:lnTo>
                  <a:lnTo>
                    <a:pt x="882782" y="693643"/>
                  </a:lnTo>
                  <a:lnTo>
                    <a:pt x="902563" y="652582"/>
                  </a:lnTo>
                  <a:lnTo>
                    <a:pt x="918359" y="609425"/>
                  </a:lnTo>
                  <a:lnTo>
                    <a:pt x="929935" y="564409"/>
                  </a:lnTo>
                  <a:lnTo>
                    <a:pt x="937053" y="517770"/>
                  </a:lnTo>
                  <a:lnTo>
                    <a:pt x="939479" y="469744"/>
                  </a:lnTo>
                  <a:lnTo>
                    <a:pt x="937053" y="421717"/>
                  </a:lnTo>
                  <a:lnTo>
                    <a:pt x="929935" y="375076"/>
                  </a:lnTo>
                  <a:lnTo>
                    <a:pt x="918359" y="330059"/>
                  </a:lnTo>
                  <a:lnTo>
                    <a:pt x="902563" y="286901"/>
                  </a:lnTo>
                  <a:lnTo>
                    <a:pt x="882782" y="245839"/>
                  </a:lnTo>
                  <a:lnTo>
                    <a:pt x="859253" y="207108"/>
                  </a:lnTo>
                  <a:lnTo>
                    <a:pt x="832211" y="170946"/>
                  </a:lnTo>
                  <a:lnTo>
                    <a:pt x="801893" y="137587"/>
                  </a:lnTo>
                  <a:lnTo>
                    <a:pt x="768535" y="107268"/>
                  </a:lnTo>
                  <a:lnTo>
                    <a:pt x="732373" y="80226"/>
                  </a:lnTo>
                  <a:lnTo>
                    <a:pt x="693643" y="56696"/>
                  </a:lnTo>
                  <a:lnTo>
                    <a:pt x="652582" y="36915"/>
                  </a:lnTo>
                  <a:lnTo>
                    <a:pt x="609425" y="21119"/>
                  </a:lnTo>
                  <a:lnTo>
                    <a:pt x="564409" y="9543"/>
                  </a:lnTo>
                  <a:lnTo>
                    <a:pt x="517770" y="2425"/>
                  </a:lnTo>
                  <a:lnTo>
                    <a:pt x="469744" y="0"/>
                  </a:lnTo>
                  <a:close/>
                </a:path>
              </a:pathLst>
            </a:custGeom>
            <a:solidFill>
              <a:srgbClr val="FFFFFF"/>
            </a:solidFill>
          </p:spPr>
          <p:txBody>
            <a:bodyPr wrap="square" lIns="0" tIns="0" rIns="0" bIns="0" rtlCol="0"/>
            <a:lstStyle/>
            <a:p>
              <a:endParaRPr/>
            </a:p>
          </p:txBody>
        </p:sp>
        <p:sp>
          <p:nvSpPr>
            <p:cNvPr id="120" name="object 44">
              <a:extLst>
                <a:ext uri="{FF2B5EF4-FFF2-40B4-BE49-F238E27FC236}">
                  <a16:creationId xmlns:a16="http://schemas.microsoft.com/office/drawing/2014/main" id="{12D5EF99-339A-C56A-611B-156ACD3D483B}"/>
                </a:ext>
              </a:extLst>
            </p:cNvPr>
            <p:cNvSpPr/>
            <p:nvPr/>
          </p:nvSpPr>
          <p:spPr>
            <a:xfrm>
              <a:off x="11077041" y="9691185"/>
              <a:ext cx="469265" cy="536575"/>
            </a:xfrm>
            <a:custGeom>
              <a:avLst/>
              <a:gdLst/>
              <a:ahLst/>
              <a:cxnLst/>
              <a:rect l="l" t="t" r="r" b="b"/>
              <a:pathLst>
                <a:path w="469265" h="536575">
                  <a:moveTo>
                    <a:pt x="276364" y="523811"/>
                  </a:moveTo>
                  <a:lnTo>
                    <a:pt x="274370" y="517398"/>
                  </a:lnTo>
                  <a:lnTo>
                    <a:pt x="271424" y="514324"/>
                  </a:lnTo>
                  <a:lnTo>
                    <a:pt x="266928" y="512025"/>
                  </a:lnTo>
                  <a:lnTo>
                    <a:pt x="236664" y="494995"/>
                  </a:lnTo>
                  <a:lnTo>
                    <a:pt x="181216" y="452894"/>
                  </a:lnTo>
                  <a:lnTo>
                    <a:pt x="147929" y="418566"/>
                  </a:lnTo>
                  <a:lnTo>
                    <a:pt x="114731" y="371792"/>
                  </a:lnTo>
                  <a:lnTo>
                    <a:pt x="91401" y="322008"/>
                  </a:lnTo>
                  <a:lnTo>
                    <a:pt x="81661" y="290334"/>
                  </a:lnTo>
                  <a:lnTo>
                    <a:pt x="76276" y="283641"/>
                  </a:lnTo>
                  <a:lnTo>
                    <a:pt x="70954" y="282460"/>
                  </a:lnTo>
                  <a:lnTo>
                    <a:pt x="59994" y="287693"/>
                  </a:lnTo>
                  <a:lnTo>
                    <a:pt x="57594" y="293179"/>
                  </a:lnTo>
                  <a:lnTo>
                    <a:pt x="59220" y="299669"/>
                  </a:lnTo>
                  <a:lnTo>
                    <a:pt x="74269" y="344830"/>
                  </a:lnTo>
                  <a:lnTo>
                    <a:pt x="93040" y="383336"/>
                  </a:lnTo>
                  <a:lnTo>
                    <a:pt x="123380" y="427101"/>
                  </a:lnTo>
                  <a:lnTo>
                    <a:pt x="167843" y="474408"/>
                  </a:lnTo>
                  <a:lnTo>
                    <a:pt x="150329" y="476224"/>
                  </a:lnTo>
                  <a:lnTo>
                    <a:pt x="101650" y="467118"/>
                  </a:lnTo>
                  <a:lnTo>
                    <a:pt x="52438" y="430212"/>
                  </a:lnTo>
                  <a:lnTo>
                    <a:pt x="28028" y="374091"/>
                  </a:lnTo>
                  <a:lnTo>
                    <a:pt x="24485" y="317982"/>
                  </a:lnTo>
                  <a:lnTo>
                    <a:pt x="27419" y="287832"/>
                  </a:lnTo>
                  <a:lnTo>
                    <a:pt x="33515" y="255574"/>
                  </a:lnTo>
                  <a:lnTo>
                    <a:pt x="44284" y="214680"/>
                  </a:lnTo>
                  <a:lnTo>
                    <a:pt x="67703" y="235762"/>
                  </a:lnTo>
                  <a:lnTo>
                    <a:pt x="89052" y="251371"/>
                  </a:lnTo>
                  <a:lnTo>
                    <a:pt x="112242" y="265137"/>
                  </a:lnTo>
                  <a:lnTo>
                    <a:pt x="139141" y="277850"/>
                  </a:lnTo>
                  <a:lnTo>
                    <a:pt x="150406" y="282676"/>
                  </a:lnTo>
                  <a:lnTo>
                    <a:pt x="161569" y="287921"/>
                  </a:lnTo>
                  <a:lnTo>
                    <a:pt x="202793" y="321652"/>
                  </a:lnTo>
                  <a:lnTo>
                    <a:pt x="223062" y="370408"/>
                  </a:lnTo>
                  <a:lnTo>
                    <a:pt x="223113" y="398957"/>
                  </a:lnTo>
                  <a:lnTo>
                    <a:pt x="221589" y="409854"/>
                  </a:lnTo>
                  <a:lnTo>
                    <a:pt x="219697" y="418566"/>
                  </a:lnTo>
                  <a:lnTo>
                    <a:pt x="217449" y="426059"/>
                  </a:lnTo>
                  <a:lnTo>
                    <a:pt x="212229" y="440296"/>
                  </a:lnTo>
                  <a:lnTo>
                    <a:pt x="214464" y="446976"/>
                  </a:lnTo>
                  <a:lnTo>
                    <a:pt x="227469" y="452615"/>
                  </a:lnTo>
                  <a:lnTo>
                    <a:pt x="233997" y="449973"/>
                  </a:lnTo>
                  <a:lnTo>
                    <a:pt x="236994" y="442620"/>
                  </a:lnTo>
                  <a:lnTo>
                    <a:pt x="247053" y="401688"/>
                  </a:lnTo>
                  <a:lnTo>
                    <a:pt x="247891" y="376948"/>
                  </a:lnTo>
                  <a:lnTo>
                    <a:pt x="244475" y="353491"/>
                  </a:lnTo>
                  <a:lnTo>
                    <a:pt x="224917" y="310705"/>
                  </a:lnTo>
                  <a:lnTo>
                    <a:pt x="195834" y="280835"/>
                  </a:lnTo>
                  <a:lnTo>
                    <a:pt x="155511" y="258445"/>
                  </a:lnTo>
                  <a:lnTo>
                    <a:pt x="138112" y="250977"/>
                  </a:lnTo>
                  <a:lnTo>
                    <a:pt x="120688" y="242430"/>
                  </a:lnTo>
                  <a:lnTo>
                    <a:pt x="103682" y="232384"/>
                  </a:lnTo>
                  <a:lnTo>
                    <a:pt x="87528" y="220383"/>
                  </a:lnTo>
                  <a:lnTo>
                    <a:pt x="79248" y="213245"/>
                  </a:lnTo>
                  <a:lnTo>
                    <a:pt x="37630" y="175094"/>
                  </a:lnTo>
                  <a:lnTo>
                    <a:pt x="32588" y="170713"/>
                  </a:lnTo>
                  <a:lnTo>
                    <a:pt x="14884" y="229704"/>
                  </a:lnTo>
                  <a:lnTo>
                    <a:pt x="3606" y="282892"/>
                  </a:lnTo>
                  <a:lnTo>
                    <a:pt x="0" y="330568"/>
                  </a:lnTo>
                  <a:lnTo>
                    <a:pt x="838" y="352615"/>
                  </a:lnTo>
                  <a:lnTo>
                    <a:pt x="7747" y="394131"/>
                  </a:lnTo>
                  <a:lnTo>
                    <a:pt x="26009" y="435394"/>
                  </a:lnTo>
                  <a:lnTo>
                    <a:pt x="55384" y="467918"/>
                  </a:lnTo>
                  <a:lnTo>
                    <a:pt x="93002" y="490004"/>
                  </a:lnTo>
                  <a:lnTo>
                    <a:pt x="135991" y="499973"/>
                  </a:lnTo>
                  <a:lnTo>
                    <a:pt x="181483" y="496100"/>
                  </a:lnTo>
                  <a:lnTo>
                    <a:pt x="189306" y="494195"/>
                  </a:lnTo>
                  <a:lnTo>
                    <a:pt x="194398" y="495236"/>
                  </a:lnTo>
                  <a:lnTo>
                    <a:pt x="213156" y="507758"/>
                  </a:lnTo>
                  <a:lnTo>
                    <a:pt x="224675" y="514934"/>
                  </a:lnTo>
                  <a:lnTo>
                    <a:pt x="259156" y="535419"/>
                  </a:lnTo>
                  <a:lnTo>
                    <a:pt x="261721" y="536181"/>
                  </a:lnTo>
                  <a:lnTo>
                    <a:pt x="265150" y="536181"/>
                  </a:lnTo>
                  <a:lnTo>
                    <a:pt x="270116" y="534962"/>
                  </a:lnTo>
                  <a:lnTo>
                    <a:pt x="272656" y="532828"/>
                  </a:lnTo>
                  <a:lnTo>
                    <a:pt x="276009" y="526796"/>
                  </a:lnTo>
                  <a:lnTo>
                    <a:pt x="276364" y="523811"/>
                  </a:lnTo>
                  <a:close/>
                </a:path>
                <a:path w="469265" h="536575">
                  <a:moveTo>
                    <a:pt x="468845" y="200710"/>
                  </a:moveTo>
                  <a:lnTo>
                    <a:pt x="467461" y="178041"/>
                  </a:lnTo>
                  <a:lnTo>
                    <a:pt x="462851" y="154063"/>
                  </a:lnTo>
                  <a:lnTo>
                    <a:pt x="458419" y="135229"/>
                  </a:lnTo>
                  <a:lnTo>
                    <a:pt x="454875" y="115735"/>
                  </a:lnTo>
                  <a:lnTo>
                    <a:pt x="452856" y="95669"/>
                  </a:lnTo>
                  <a:lnTo>
                    <a:pt x="452958" y="75107"/>
                  </a:lnTo>
                  <a:lnTo>
                    <a:pt x="453809" y="63919"/>
                  </a:lnTo>
                  <a:lnTo>
                    <a:pt x="459981" y="6565"/>
                  </a:lnTo>
                  <a:lnTo>
                    <a:pt x="460502" y="0"/>
                  </a:lnTo>
                  <a:lnTo>
                    <a:pt x="401408" y="21120"/>
                  </a:lnTo>
                  <a:lnTo>
                    <a:pt x="350862" y="44056"/>
                  </a:lnTo>
                  <a:lnTo>
                    <a:pt x="309499" y="69938"/>
                  </a:lnTo>
                  <a:lnTo>
                    <a:pt x="276085" y="98894"/>
                  </a:lnTo>
                  <a:lnTo>
                    <a:pt x="239115" y="154762"/>
                  </a:lnTo>
                  <a:lnTo>
                    <a:pt x="230187" y="198589"/>
                  </a:lnTo>
                  <a:lnTo>
                    <a:pt x="234810" y="242862"/>
                  </a:lnTo>
                  <a:lnTo>
                    <a:pt x="252641" y="284200"/>
                  </a:lnTo>
                  <a:lnTo>
                    <a:pt x="283311" y="319201"/>
                  </a:lnTo>
                  <a:lnTo>
                    <a:pt x="289636" y="324472"/>
                  </a:lnTo>
                  <a:lnTo>
                    <a:pt x="291896" y="329349"/>
                  </a:lnTo>
                  <a:lnTo>
                    <a:pt x="298196" y="408089"/>
                  </a:lnTo>
                  <a:lnTo>
                    <a:pt x="307111" y="416026"/>
                  </a:lnTo>
                  <a:lnTo>
                    <a:pt x="311988" y="415886"/>
                  </a:lnTo>
                  <a:lnTo>
                    <a:pt x="315239" y="415480"/>
                  </a:lnTo>
                  <a:lnTo>
                    <a:pt x="317906" y="413969"/>
                  </a:lnTo>
                  <a:lnTo>
                    <a:pt x="321970" y="408470"/>
                  </a:lnTo>
                  <a:lnTo>
                    <a:pt x="322707" y="404190"/>
                  </a:lnTo>
                  <a:lnTo>
                    <a:pt x="321856" y="399148"/>
                  </a:lnTo>
                  <a:lnTo>
                    <a:pt x="317538" y="363956"/>
                  </a:lnTo>
                  <a:lnTo>
                    <a:pt x="318566" y="292887"/>
                  </a:lnTo>
                  <a:lnTo>
                    <a:pt x="325132" y="254292"/>
                  </a:lnTo>
                  <a:lnTo>
                    <a:pt x="364261" y="225602"/>
                  </a:lnTo>
                  <a:lnTo>
                    <a:pt x="406908" y="210172"/>
                  </a:lnTo>
                  <a:lnTo>
                    <a:pt x="410298" y="204558"/>
                  </a:lnTo>
                  <a:lnTo>
                    <a:pt x="406730" y="190893"/>
                  </a:lnTo>
                  <a:lnTo>
                    <a:pt x="401053" y="187617"/>
                  </a:lnTo>
                  <a:lnTo>
                    <a:pt x="390258" y="189776"/>
                  </a:lnTo>
                  <a:lnTo>
                    <a:pt x="346544" y="207035"/>
                  </a:lnTo>
                  <a:lnTo>
                    <a:pt x="335622" y="213563"/>
                  </a:lnTo>
                  <a:lnTo>
                    <a:pt x="345630" y="187629"/>
                  </a:lnTo>
                  <a:lnTo>
                    <a:pt x="357797" y="162877"/>
                  </a:lnTo>
                  <a:lnTo>
                    <a:pt x="372084" y="139357"/>
                  </a:lnTo>
                  <a:lnTo>
                    <a:pt x="388442" y="117170"/>
                  </a:lnTo>
                  <a:lnTo>
                    <a:pt x="391871" y="112674"/>
                  </a:lnTo>
                  <a:lnTo>
                    <a:pt x="394131" y="104165"/>
                  </a:lnTo>
                  <a:lnTo>
                    <a:pt x="391871" y="99123"/>
                  </a:lnTo>
                  <a:lnTo>
                    <a:pt x="381025" y="93319"/>
                  </a:lnTo>
                  <a:lnTo>
                    <a:pt x="375081" y="94653"/>
                  </a:lnTo>
                  <a:lnTo>
                    <a:pt x="351345" y="126072"/>
                  </a:lnTo>
                  <a:lnTo>
                    <a:pt x="327774" y="166966"/>
                  </a:lnTo>
                  <a:lnTo>
                    <a:pt x="312813" y="204139"/>
                  </a:lnTo>
                  <a:lnTo>
                    <a:pt x="301205" y="248056"/>
                  </a:lnTo>
                  <a:lnTo>
                    <a:pt x="292900" y="295046"/>
                  </a:lnTo>
                  <a:lnTo>
                    <a:pt x="280758" y="281736"/>
                  </a:lnTo>
                  <a:lnTo>
                    <a:pt x="270992" y="267462"/>
                  </a:lnTo>
                  <a:lnTo>
                    <a:pt x="263639" y="252247"/>
                  </a:lnTo>
                  <a:lnTo>
                    <a:pt x="258711" y="236131"/>
                  </a:lnTo>
                  <a:lnTo>
                    <a:pt x="255130" y="203669"/>
                  </a:lnTo>
                  <a:lnTo>
                    <a:pt x="259270" y="173291"/>
                  </a:lnTo>
                  <a:lnTo>
                    <a:pt x="290639" y="119253"/>
                  </a:lnTo>
                  <a:lnTo>
                    <a:pt x="334606" y="82359"/>
                  </a:lnTo>
                  <a:lnTo>
                    <a:pt x="391388" y="52019"/>
                  </a:lnTo>
                  <a:lnTo>
                    <a:pt x="431596" y="36029"/>
                  </a:lnTo>
                  <a:lnTo>
                    <a:pt x="428434" y="68160"/>
                  </a:lnTo>
                  <a:lnTo>
                    <a:pt x="428523" y="95148"/>
                  </a:lnTo>
                  <a:lnTo>
                    <a:pt x="431253" y="122542"/>
                  </a:lnTo>
                  <a:lnTo>
                    <a:pt x="436587" y="150241"/>
                  </a:lnTo>
                  <a:lnTo>
                    <a:pt x="439966" y="164592"/>
                  </a:lnTo>
                  <a:lnTo>
                    <a:pt x="442391" y="176923"/>
                  </a:lnTo>
                  <a:lnTo>
                    <a:pt x="443941" y="189407"/>
                  </a:lnTo>
                  <a:lnTo>
                    <a:pt x="444169" y="202018"/>
                  </a:lnTo>
                  <a:lnTo>
                    <a:pt x="439623" y="231190"/>
                  </a:lnTo>
                  <a:lnTo>
                    <a:pt x="411810" y="277380"/>
                  </a:lnTo>
                  <a:lnTo>
                    <a:pt x="378955" y="299961"/>
                  </a:lnTo>
                  <a:lnTo>
                    <a:pt x="346913" y="310807"/>
                  </a:lnTo>
                  <a:lnTo>
                    <a:pt x="342849" y="316826"/>
                  </a:lnTo>
                  <a:lnTo>
                    <a:pt x="346075" y="330796"/>
                  </a:lnTo>
                  <a:lnTo>
                    <a:pt x="351993" y="334276"/>
                  </a:lnTo>
                  <a:lnTo>
                    <a:pt x="359981" y="332625"/>
                  </a:lnTo>
                  <a:lnTo>
                    <a:pt x="400545" y="315937"/>
                  </a:lnTo>
                  <a:lnTo>
                    <a:pt x="438569" y="284657"/>
                  </a:lnTo>
                  <a:lnTo>
                    <a:pt x="461899" y="242697"/>
                  </a:lnTo>
                  <a:lnTo>
                    <a:pt x="466991" y="222211"/>
                  </a:lnTo>
                  <a:lnTo>
                    <a:pt x="468845" y="200710"/>
                  </a:lnTo>
                  <a:close/>
                </a:path>
              </a:pathLst>
            </a:custGeom>
            <a:solidFill>
              <a:srgbClr val="191818"/>
            </a:solidFill>
          </p:spPr>
          <p:txBody>
            <a:bodyPr wrap="square" lIns="0" tIns="0" rIns="0" bIns="0" rtlCol="0"/>
            <a:lstStyle/>
            <a:p>
              <a:endParaRPr/>
            </a:p>
          </p:txBody>
        </p:sp>
      </p:grpSp>
      <p:grpSp>
        <p:nvGrpSpPr>
          <p:cNvPr id="121" name="object 45">
            <a:extLst>
              <a:ext uri="{FF2B5EF4-FFF2-40B4-BE49-F238E27FC236}">
                <a16:creationId xmlns:a16="http://schemas.microsoft.com/office/drawing/2014/main" id="{658B2F15-A802-F837-7805-1F50B090B073}"/>
              </a:ext>
            </a:extLst>
          </p:cNvPr>
          <p:cNvGrpSpPr/>
          <p:nvPr/>
        </p:nvGrpSpPr>
        <p:grpSpPr>
          <a:xfrm>
            <a:off x="9403519" y="9489522"/>
            <a:ext cx="939800" cy="939800"/>
            <a:chOff x="9403519" y="9489522"/>
            <a:chExt cx="939800" cy="939800"/>
          </a:xfrm>
        </p:grpSpPr>
        <p:sp>
          <p:nvSpPr>
            <p:cNvPr id="122" name="object 46">
              <a:extLst>
                <a:ext uri="{FF2B5EF4-FFF2-40B4-BE49-F238E27FC236}">
                  <a16:creationId xmlns:a16="http://schemas.microsoft.com/office/drawing/2014/main" id="{8DDCFC24-587D-F166-8DE6-6CF44F59A799}"/>
                </a:ext>
              </a:extLst>
            </p:cNvPr>
            <p:cNvSpPr/>
            <p:nvPr/>
          </p:nvSpPr>
          <p:spPr>
            <a:xfrm>
              <a:off x="9403519"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3"/>
                  </a:lnTo>
                  <a:lnTo>
                    <a:pt x="9544" y="564395"/>
                  </a:lnTo>
                  <a:lnTo>
                    <a:pt x="21120" y="609414"/>
                  </a:lnTo>
                  <a:lnTo>
                    <a:pt x="36917" y="652573"/>
                  </a:lnTo>
                  <a:lnTo>
                    <a:pt x="56699" y="693636"/>
                  </a:lnTo>
                  <a:lnTo>
                    <a:pt x="80230" y="732367"/>
                  </a:lnTo>
                  <a:lnTo>
                    <a:pt x="107273" y="768531"/>
                  </a:lnTo>
                  <a:lnTo>
                    <a:pt x="137592" y="801890"/>
                  </a:lnTo>
                  <a:lnTo>
                    <a:pt x="170952" y="832209"/>
                  </a:lnTo>
                  <a:lnTo>
                    <a:pt x="207115" y="859251"/>
                  </a:lnTo>
                  <a:lnTo>
                    <a:pt x="245847" y="882781"/>
                  </a:lnTo>
                  <a:lnTo>
                    <a:pt x="286910" y="902563"/>
                  </a:lnTo>
                  <a:lnTo>
                    <a:pt x="330068" y="918359"/>
                  </a:lnTo>
                  <a:lnTo>
                    <a:pt x="375086" y="929935"/>
                  </a:lnTo>
                  <a:lnTo>
                    <a:pt x="421727" y="937053"/>
                  </a:lnTo>
                  <a:lnTo>
                    <a:pt x="469755" y="939479"/>
                  </a:lnTo>
                  <a:lnTo>
                    <a:pt x="517783" y="937053"/>
                  </a:lnTo>
                  <a:lnTo>
                    <a:pt x="564423" y="929935"/>
                  </a:lnTo>
                  <a:lnTo>
                    <a:pt x="609441" y="918359"/>
                  </a:lnTo>
                  <a:lnTo>
                    <a:pt x="652600" y="902563"/>
                  </a:lnTo>
                  <a:lnTo>
                    <a:pt x="693663" y="882781"/>
                  </a:lnTo>
                  <a:lnTo>
                    <a:pt x="732394" y="859251"/>
                  </a:lnTo>
                  <a:lnTo>
                    <a:pt x="768558" y="832209"/>
                  </a:lnTo>
                  <a:lnTo>
                    <a:pt x="801917" y="801890"/>
                  </a:lnTo>
                  <a:lnTo>
                    <a:pt x="832237" y="768531"/>
                  </a:lnTo>
                  <a:lnTo>
                    <a:pt x="859280" y="732367"/>
                  </a:lnTo>
                  <a:lnTo>
                    <a:pt x="882811" y="693636"/>
                  </a:lnTo>
                  <a:lnTo>
                    <a:pt x="902593" y="652573"/>
                  </a:lnTo>
                  <a:lnTo>
                    <a:pt x="918390" y="609414"/>
                  </a:lnTo>
                  <a:lnTo>
                    <a:pt x="929966" y="564395"/>
                  </a:lnTo>
                  <a:lnTo>
                    <a:pt x="937085" y="517753"/>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FFFFFF"/>
            </a:solidFill>
          </p:spPr>
          <p:txBody>
            <a:bodyPr wrap="square" lIns="0" tIns="0" rIns="0" bIns="0" rtlCol="0"/>
            <a:lstStyle/>
            <a:p>
              <a:endParaRPr/>
            </a:p>
          </p:txBody>
        </p:sp>
        <p:sp>
          <p:nvSpPr>
            <p:cNvPr id="123" name="object 47">
              <a:extLst>
                <a:ext uri="{FF2B5EF4-FFF2-40B4-BE49-F238E27FC236}">
                  <a16:creationId xmlns:a16="http://schemas.microsoft.com/office/drawing/2014/main" id="{0829FF3E-8747-B2ED-151F-CC35BC76875A}"/>
                </a:ext>
              </a:extLst>
            </p:cNvPr>
            <p:cNvSpPr/>
            <p:nvPr/>
          </p:nvSpPr>
          <p:spPr>
            <a:xfrm>
              <a:off x="9644812" y="9694258"/>
              <a:ext cx="471170" cy="530225"/>
            </a:xfrm>
            <a:custGeom>
              <a:avLst/>
              <a:gdLst/>
              <a:ahLst/>
              <a:cxnLst/>
              <a:rect l="l" t="t" r="r" b="b"/>
              <a:pathLst>
                <a:path w="471170" h="530225">
                  <a:moveTo>
                    <a:pt x="58813" y="229844"/>
                  </a:moveTo>
                  <a:lnTo>
                    <a:pt x="54432" y="225475"/>
                  </a:lnTo>
                  <a:lnTo>
                    <a:pt x="4394" y="225475"/>
                  </a:lnTo>
                  <a:lnTo>
                    <a:pt x="0" y="229844"/>
                  </a:lnTo>
                  <a:lnTo>
                    <a:pt x="0" y="240690"/>
                  </a:lnTo>
                  <a:lnTo>
                    <a:pt x="4394" y="245059"/>
                  </a:lnTo>
                  <a:lnTo>
                    <a:pt x="54432" y="245059"/>
                  </a:lnTo>
                  <a:lnTo>
                    <a:pt x="58813" y="240690"/>
                  </a:lnTo>
                  <a:lnTo>
                    <a:pt x="58813" y="235267"/>
                  </a:lnTo>
                  <a:lnTo>
                    <a:pt x="58813" y="229844"/>
                  </a:lnTo>
                  <a:close/>
                </a:path>
                <a:path w="471170" h="530225">
                  <a:moveTo>
                    <a:pt x="85217" y="328206"/>
                  </a:moveTo>
                  <a:lnTo>
                    <a:pt x="79870" y="318808"/>
                  </a:lnTo>
                  <a:lnTo>
                    <a:pt x="73901" y="317169"/>
                  </a:lnTo>
                  <a:lnTo>
                    <a:pt x="69189" y="319836"/>
                  </a:lnTo>
                  <a:lnTo>
                    <a:pt x="30403" y="342201"/>
                  </a:lnTo>
                  <a:lnTo>
                    <a:pt x="28778" y="348157"/>
                  </a:lnTo>
                  <a:lnTo>
                    <a:pt x="34112" y="357581"/>
                  </a:lnTo>
                  <a:lnTo>
                    <a:pt x="40093" y="359244"/>
                  </a:lnTo>
                  <a:lnTo>
                    <a:pt x="83578" y="334200"/>
                  </a:lnTo>
                  <a:lnTo>
                    <a:pt x="85217" y="328206"/>
                  </a:lnTo>
                  <a:close/>
                </a:path>
                <a:path w="471170" h="530225">
                  <a:moveTo>
                    <a:pt x="85229" y="142468"/>
                  </a:moveTo>
                  <a:lnTo>
                    <a:pt x="83642" y="136461"/>
                  </a:lnTo>
                  <a:lnTo>
                    <a:pt x="40246" y="111302"/>
                  </a:lnTo>
                  <a:lnTo>
                    <a:pt x="34239" y="112890"/>
                  </a:lnTo>
                  <a:lnTo>
                    <a:pt x="28765" y="122212"/>
                  </a:lnTo>
                  <a:lnTo>
                    <a:pt x="30353" y="128231"/>
                  </a:lnTo>
                  <a:lnTo>
                    <a:pt x="35013" y="130962"/>
                  </a:lnTo>
                  <a:lnTo>
                    <a:pt x="73736" y="153377"/>
                  </a:lnTo>
                  <a:lnTo>
                    <a:pt x="79756" y="151790"/>
                  </a:lnTo>
                  <a:lnTo>
                    <a:pt x="85229" y="142468"/>
                  </a:lnTo>
                  <a:close/>
                </a:path>
                <a:path w="471170" h="530225">
                  <a:moveTo>
                    <a:pt x="153377" y="73875"/>
                  </a:moveTo>
                  <a:lnTo>
                    <a:pt x="128371" y="30416"/>
                  </a:lnTo>
                  <a:lnTo>
                    <a:pt x="122364" y="28752"/>
                  </a:lnTo>
                  <a:lnTo>
                    <a:pt x="112966" y="34124"/>
                  </a:lnTo>
                  <a:lnTo>
                    <a:pt x="111302" y="40093"/>
                  </a:lnTo>
                  <a:lnTo>
                    <a:pt x="114058" y="44919"/>
                  </a:lnTo>
                  <a:lnTo>
                    <a:pt x="136321" y="83591"/>
                  </a:lnTo>
                  <a:lnTo>
                    <a:pt x="142328" y="85217"/>
                  </a:lnTo>
                  <a:lnTo>
                    <a:pt x="151726" y="79870"/>
                  </a:lnTo>
                  <a:lnTo>
                    <a:pt x="153377" y="73875"/>
                  </a:lnTo>
                  <a:close/>
                </a:path>
                <a:path w="471170" h="530225">
                  <a:moveTo>
                    <a:pt x="245059" y="4394"/>
                  </a:moveTo>
                  <a:lnTo>
                    <a:pt x="240677" y="0"/>
                  </a:lnTo>
                  <a:lnTo>
                    <a:pt x="229844" y="0"/>
                  </a:lnTo>
                  <a:lnTo>
                    <a:pt x="225463" y="4394"/>
                  </a:lnTo>
                  <a:lnTo>
                    <a:pt x="225463" y="54432"/>
                  </a:lnTo>
                  <a:lnTo>
                    <a:pt x="229844" y="58826"/>
                  </a:lnTo>
                  <a:lnTo>
                    <a:pt x="235267" y="58826"/>
                  </a:lnTo>
                  <a:lnTo>
                    <a:pt x="240677" y="58826"/>
                  </a:lnTo>
                  <a:lnTo>
                    <a:pt x="245059" y="54432"/>
                  </a:lnTo>
                  <a:lnTo>
                    <a:pt x="245059" y="4394"/>
                  </a:lnTo>
                  <a:close/>
                </a:path>
                <a:path w="471170" h="530225">
                  <a:moveTo>
                    <a:pt x="331368" y="507225"/>
                  </a:moveTo>
                  <a:lnTo>
                    <a:pt x="324777" y="500595"/>
                  </a:lnTo>
                  <a:lnTo>
                    <a:pt x="316674" y="500595"/>
                  </a:lnTo>
                  <a:lnTo>
                    <a:pt x="145783" y="500595"/>
                  </a:lnTo>
                  <a:lnTo>
                    <a:pt x="139153" y="507225"/>
                  </a:lnTo>
                  <a:lnTo>
                    <a:pt x="139153" y="523392"/>
                  </a:lnTo>
                  <a:lnTo>
                    <a:pt x="145783" y="530009"/>
                  </a:lnTo>
                  <a:lnTo>
                    <a:pt x="324777" y="530009"/>
                  </a:lnTo>
                  <a:lnTo>
                    <a:pt x="331368" y="523392"/>
                  </a:lnTo>
                  <a:lnTo>
                    <a:pt x="331368" y="507225"/>
                  </a:lnTo>
                  <a:close/>
                </a:path>
                <a:path w="471170" h="530225">
                  <a:moveTo>
                    <a:pt x="331368" y="457885"/>
                  </a:moveTo>
                  <a:lnTo>
                    <a:pt x="324777" y="451256"/>
                  </a:lnTo>
                  <a:lnTo>
                    <a:pt x="316674" y="451256"/>
                  </a:lnTo>
                  <a:lnTo>
                    <a:pt x="145783" y="451256"/>
                  </a:lnTo>
                  <a:lnTo>
                    <a:pt x="139153" y="457885"/>
                  </a:lnTo>
                  <a:lnTo>
                    <a:pt x="139153" y="474052"/>
                  </a:lnTo>
                  <a:lnTo>
                    <a:pt x="145783" y="480644"/>
                  </a:lnTo>
                  <a:lnTo>
                    <a:pt x="324777" y="480644"/>
                  </a:lnTo>
                  <a:lnTo>
                    <a:pt x="331368" y="474052"/>
                  </a:lnTo>
                  <a:lnTo>
                    <a:pt x="331368" y="457885"/>
                  </a:lnTo>
                  <a:close/>
                </a:path>
                <a:path w="471170" h="530225">
                  <a:moveTo>
                    <a:pt x="359232" y="40259"/>
                  </a:moveTo>
                  <a:lnTo>
                    <a:pt x="357670" y="34251"/>
                  </a:lnTo>
                  <a:lnTo>
                    <a:pt x="348322" y="28778"/>
                  </a:lnTo>
                  <a:lnTo>
                    <a:pt x="342328" y="30327"/>
                  </a:lnTo>
                  <a:lnTo>
                    <a:pt x="317182" y="73761"/>
                  </a:lnTo>
                  <a:lnTo>
                    <a:pt x="318795" y="79743"/>
                  </a:lnTo>
                  <a:lnTo>
                    <a:pt x="323494" y="82461"/>
                  </a:lnTo>
                  <a:lnTo>
                    <a:pt x="328180" y="85166"/>
                  </a:lnTo>
                  <a:lnTo>
                    <a:pt x="334175" y="83553"/>
                  </a:lnTo>
                  <a:lnTo>
                    <a:pt x="359232" y="40259"/>
                  </a:lnTo>
                  <a:close/>
                </a:path>
                <a:path w="471170" h="530225">
                  <a:moveTo>
                    <a:pt x="392112" y="234289"/>
                  </a:moveTo>
                  <a:lnTo>
                    <a:pt x="383997" y="186740"/>
                  </a:lnTo>
                  <a:lnTo>
                    <a:pt x="372503" y="164147"/>
                  </a:lnTo>
                  <a:lnTo>
                    <a:pt x="372503" y="234429"/>
                  </a:lnTo>
                  <a:lnTo>
                    <a:pt x="369277" y="265150"/>
                  </a:lnTo>
                  <a:lnTo>
                    <a:pt x="359371" y="294005"/>
                  </a:lnTo>
                  <a:lnTo>
                    <a:pt x="343306" y="319951"/>
                  </a:lnTo>
                  <a:lnTo>
                    <a:pt x="321576" y="341909"/>
                  </a:lnTo>
                  <a:lnTo>
                    <a:pt x="313982" y="349758"/>
                  </a:lnTo>
                  <a:lnTo>
                    <a:pt x="308394" y="358978"/>
                  </a:lnTo>
                  <a:lnTo>
                    <a:pt x="304965" y="369201"/>
                  </a:lnTo>
                  <a:lnTo>
                    <a:pt x="303987" y="378942"/>
                  </a:lnTo>
                  <a:lnTo>
                    <a:pt x="303872" y="401916"/>
                  </a:lnTo>
                  <a:lnTo>
                    <a:pt x="166662" y="401916"/>
                  </a:lnTo>
                  <a:lnTo>
                    <a:pt x="166662" y="378942"/>
                  </a:lnTo>
                  <a:lnTo>
                    <a:pt x="165328" y="368160"/>
                  </a:lnTo>
                  <a:lnTo>
                    <a:pt x="161696" y="358063"/>
                  </a:lnTo>
                  <a:lnTo>
                    <a:pt x="155956" y="349008"/>
                  </a:lnTo>
                  <a:lnTo>
                    <a:pt x="148285" y="341337"/>
                  </a:lnTo>
                  <a:lnTo>
                    <a:pt x="119202" y="308394"/>
                  </a:lnTo>
                  <a:lnTo>
                    <a:pt x="102463" y="269405"/>
                  </a:lnTo>
                  <a:lnTo>
                    <a:pt x="98374" y="227609"/>
                  </a:lnTo>
                  <a:lnTo>
                    <a:pt x="107238" y="186131"/>
                  </a:lnTo>
                  <a:lnTo>
                    <a:pt x="129387" y="148170"/>
                  </a:lnTo>
                  <a:lnTo>
                    <a:pt x="179755" y="109867"/>
                  </a:lnTo>
                  <a:lnTo>
                    <a:pt x="241960" y="98209"/>
                  </a:lnTo>
                  <a:lnTo>
                    <a:pt x="292735" y="111112"/>
                  </a:lnTo>
                  <a:lnTo>
                    <a:pt x="333933" y="140728"/>
                  </a:lnTo>
                  <a:lnTo>
                    <a:pt x="361772" y="183146"/>
                  </a:lnTo>
                  <a:lnTo>
                    <a:pt x="372503" y="234429"/>
                  </a:lnTo>
                  <a:lnTo>
                    <a:pt x="372503" y="164147"/>
                  </a:lnTo>
                  <a:lnTo>
                    <a:pt x="362813" y="145084"/>
                  </a:lnTo>
                  <a:lnTo>
                    <a:pt x="330771" y="111658"/>
                  </a:lnTo>
                  <a:lnTo>
                    <a:pt x="306895" y="98209"/>
                  </a:lnTo>
                  <a:lnTo>
                    <a:pt x="290055" y="88722"/>
                  </a:lnTo>
                  <a:lnTo>
                    <a:pt x="242887" y="78613"/>
                  </a:lnTo>
                  <a:lnTo>
                    <a:pt x="192989" y="84213"/>
                  </a:lnTo>
                  <a:lnTo>
                    <a:pt x="148907" y="104394"/>
                  </a:lnTo>
                  <a:lnTo>
                    <a:pt x="113360" y="136677"/>
                  </a:lnTo>
                  <a:lnTo>
                    <a:pt x="89052" y="178612"/>
                  </a:lnTo>
                  <a:lnTo>
                    <a:pt x="78689" y="227749"/>
                  </a:lnTo>
                  <a:lnTo>
                    <a:pt x="81229" y="264337"/>
                  </a:lnTo>
                  <a:lnTo>
                    <a:pt x="91998" y="298907"/>
                  </a:lnTo>
                  <a:lnTo>
                    <a:pt x="110413" y="330073"/>
                  </a:lnTo>
                  <a:lnTo>
                    <a:pt x="135839" y="356501"/>
                  </a:lnTo>
                  <a:lnTo>
                    <a:pt x="142773" y="361924"/>
                  </a:lnTo>
                  <a:lnTo>
                    <a:pt x="146862" y="370166"/>
                  </a:lnTo>
                  <a:lnTo>
                    <a:pt x="147040" y="378942"/>
                  </a:lnTo>
                  <a:lnTo>
                    <a:pt x="147154" y="403034"/>
                  </a:lnTo>
                  <a:lnTo>
                    <a:pt x="147180" y="403618"/>
                  </a:lnTo>
                  <a:lnTo>
                    <a:pt x="142443" y="406069"/>
                  </a:lnTo>
                  <a:lnTo>
                    <a:pt x="139166" y="410946"/>
                  </a:lnTo>
                  <a:lnTo>
                    <a:pt x="139166" y="424713"/>
                  </a:lnTo>
                  <a:lnTo>
                    <a:pt x="145770" y="431317"/>
                  </a:lnTo>
                  <a:lnTo>
                    <a:pt x="324764" y="431317"/>
                  </a:lnTo>
                  <a:lnTo>
                    <a:pt x="331381" y="424713"/>
                  </a:lnTo>
                  <a:lnTo>
                    <a:pt x="331381" y="410946"/>
                  </a:lnTo>
                  <a:lnTo>
                    <a:pt x="328091" y="406069"/>
                  </a:lnTo>
                  <a:lnTo>
                    <a:pt x="323342" y="403618"/>
                  </a:lnTo>
                  <a:lnTo>
                    <a:pt x="323418" y="403034"/>
                  </a:lnTo>
                  <a:lnTo>
                    <a:pt x="323481" y="401916"/>
                  </a:lnTo>
                  <a:lnTo>
                    <a:pt x="323380" y="371246"/>
                  </a:lnTo>
                  <a:lnTo>
                    <a:pt x="327190" y="362851"/>
                  </a:lnTo>
                  <a:lnTo>
                    <a:pt x="333895" y="357162"/>
                  </a:lnTo>
                  <a:lnTo>
                    <a:pt x="358736" y="332054"/>
                  </a:lnTo>
                  <a:lnTo>
                    <a:pt x="377101" y="302399"/>
                  </a:lnTo>
                  <a:lnTo>
                    <a:pt x="388416" y="269405"/>
                  </a:lnTo>
                  <a:lnTo>
                    <a:pt x="392112" y="234289"/>
                  </a:lnTo>
                  <a:close/>
                </a:path>
                <a:path w="471170" h="530225">
                  <a:moveTo>
                    <a:pt x="441782" y="348335"/>
                  </a:moveTo>
                  <a:lnTo>
                    <a:pt x="440194" y="342303"/>
                  </a:lnTo>
                  <a:lnTo>
                    <a:pt x="435546" y="339585"/>
                  </a:lnTo>
                  <a:lnTo>
                    <a:pt x="396798" y="317169"/>
                  </a:lnTo>
                  <a:lnTo>
                    <a:pt x="390804" y="318719"/>
                  </a:lnTo>
                  <a:lnTo>
                    <a:pt x="385318" y="328079"/>
                  </a:lnTo>
                  <a:lnTo>
                    <a:pt x="386892" y="334073"/>
                  </a:lnTo>
                  <a:lnTo>
                    <a:pt x="430301" y="359232"/>
                  </a:lnTo>
                  <a:lnTo>
                    <a:pt x="436308" y="357657"/>
                  </a:lnTo>
                  <a:lnTo>
                    <a:pt x="441782" y="348335"/>
                  </a:lnTo>
                  <a:close/>
                </a:path>
                <a:path w="471170" h="530225">
                  <a:moveTo>
                    <a:pt x="441794" y="122364"/>
                  </a:moveTo>
                  <a:lnTo>
                    <a:pt x="436448" y="112953"/>
                  </a:lnTo>
                  <a:lnTo>
                    <a:pt x="430453" y="111315"/>
                  </a:lnTo>
                  <a:lnTo>
                    <a:pt x="386981" y="136347"/>
                  </a:lnTo>
                  <a:lnTo>
                    <a:pt x="385381" y="142341"/>
                  </a:lnTo>
                  <a:lnTo>
                    <a:pt x="389851" y="150063"/>
                  </a:lnTo>
                  <a:lnTo>
                    <a:pt x="393090" y="151942"/>
                  </a:lnTo>
                  <a:lnTo>
                    <a:pt x="396582" y="151942"/>
                  </a:lnTo>
                  <a:lnTo>
                    <a:pt x="398310" y="151942"/>
                  </a:lnTo>
                  <a:lnTo>
                    <a:pt x="399999" y="151485"/>
                  </a:lnTo>
                  <a:lnTo>
                    <a:pt x="440131" y="128371"/>
                  </a:lnTo>
                  <a:lnTo>
                    <a:pt x="441794" y="122364"/>
                  </a:lnTo>
                  <a:close/>
                </a:path>
                <a:path w="471170" h="530225">
                  <a:moveTo>
                    <a:pt x="470547" y="229857"/>
                  </a:moveTo>
                  <a:lnTo>
                    <a:pt x="466166" y="225463"/>
                  </a:lnTo>
                  <a:lnTo>
                    <a:pt x="460743" y="225463"/>
                  </a:lnTo>
                  <a:lnTo>
                    <a:pt x="416102" y="225463"/>
                  </a:lnTo>
                  <a:lnTo>
                    <a:pt x="411708" y="229857"/>
                  </a:lnTo>
                  <a:lnTo>
                    <a:pt x="411708" y="240677"/>
                  </a:lnTo>
                  <a:lnTo>
                    <a:pt x="416102" y="245071"/>
                  </a:lnTo>
                  <a:lnTo>
                    <a:pt x="466166" y="245071"/>
                  </a:lnTo>
                  <a:lnTo>
                    <a:pt x="470547" y="240677"/>
                  </a:lnTo>
                  <a:lnTo>
                    <a:pt x="470547" y="229857"/>
                  </a:lnTo>
                  <a:close/>
                </a:path>
              </a:pathLst>
            </a:custGeom>
            <a:solidFill>
              <a:srgbClr val="0B050D"/>
            </a:solidFill>
          </p:spPr>
          <p:txBody>
            <a:bodyPr wrap="square" lIns="0" tIns="0" rIns="0" bIns="0" rtlCol="0"/>
            <a:lstStyle/>
            <a:p>
              <a:endParaRPr/>
            </a:p>
          </p:txBody>
        </p:sp>
        <p:sp>
          <p:nvSpPr>
            <p:cNvPr id="124" name="object 48">
              <a:extLst>
                <a:ext uri="{FF2B5EF4-FFF2-40B4-BE49-F238E27FC236}">
                  <a16:creationId xmlns:a16="http://schemas.microsoft.com/office/drawing/2014/main" id="{A55AAA0C-AF41-4AB6-9B7F-310E51A5445C}"/>
                </a:ext>
              </a:extLst>
            </p:cNvPr>
            <p:cNvSpPr/>
            <p:nvPr/>
          </p:nvSpPr>
          <p:spPr>
            <a:xfrm>
              <a:off x="9801573" y="9820526"/>
              <a:ext cx="100965" cy="50165"/>
            </a:xfrm>
            <a:custGeom>
              <a:avLst/>
              <a:gdLst/>
              <a:ahLst/>
              <a:cxnLst/>
              <a:rect l="l" t="t" r="r" b="b"/>
              <a:pathLst>
                <a:path w="100965" h="50165">
                  <a:moveTo>
                    <a:pt x="66863" y="0"/>
                  </a:moveTo>
                  <a:lnTo>
                    <a:pt x="44727" y="4391"/>
                  </a:lnTo>
                  <a:lnTo>
                    <a:pt x="23921" y="13551"/>
                  </a:lnTo>
                  <a:lnTo>
                    <a:pt x="4523" y="27844"/>
                  </a:lnTo>
                  <a:lnTo>
                    <a:pt x="0" y="33928"/>
                  </a:lnTo>
                  <a:lnTo>
                    <a:pt x="83" y="40420"/>
                  </a:lnTo>
                  <a:lnTo>
                    <a:pt x="8345" y="49791"/>
                  </a:lnTo>
                  <a:lnTo>
                    <a:pt x="16051" y="50064"/>
                  </a:lnTo>
                  <a:lnTo>
                    <a:pt x="21182" y="45404"/>
                  </a:lnTo>
                  <a:lnTo>
                    <a:pt x="35424" y="35002"/>
                  </a:lnTo>
                  <a:lnTo>
                    <a:pt x="51236" y="28041"/>
                  </a:lnTo>
                  <a:lnTo>
                    <a:pt x="68065" y="24704"/>
                  </a:lnTo>
                  <a:lnTo>
                    <a:pt x="85358" y="25174"/>
                  </a:lnTo>
                  <a:lnTo>
                    <a:pt x="92018" y="26096"/>
                  </a:lnTo>
                  <a:lnTo>
                    <a:pt x="98394" y="21352"/>
                  </a:lnTo>
                  <a:lnTo>
                    <a:pt x="100719" y="7782"/>
                  </a:lnTo>
                  <a:lnTo>
                    <a:pt x="96269" y="1531"/>
                  </a:lnTo>
                  <a:lnTo>
                    <a:pt x="89588" y="610"/>
                  </a:lnTo>
                  <a:lnTo>
                    <a:pt x="66863" y="0"/>
                  </a:lnTo>
                  <a:close/>
                </a:path>
              </a:pathLst>
            </a:custGeom>
            <a:solidFill>
              <a:srgbClr val="000000"/>
            </a:solidFill>
          </p:spPr>
          <p:txBody>
            <a:bodyPr wrap="square" lIns="0" tIns="0" rIns="0" bIns="0" rtlCol="0"/>
            <a:lstStyle/>
            <a:p>
              <a:endParaRPr/>
            </a:p>
          </p:txBody>
        </p:sp>
      </p:grpSp>
      <p:grpSp>
        <p:nvGrpSpPr>
          <p:cNvPr id="125" name="object 49">
            <a:extLst>
              <a:ext uri="{FF2B5EF4-FFF2-40B4-BE49-F238E27FC236}">
                <a16:creationId xmlns:a16="http://schemas.microsoft.com/office/drawing/2014/main" id="{EA8609B4-1295-56A1-86AF-2E6BA32B7402}"/>
              </a:ext>
            </a:extLst>
          </p:cNvPr>
          <p:cNvGrpSpPr/>
          <p:nvPr/>
        </p:nvGrpSpPr>
        <p:grpSpPr>
          <a:xfrm>
            <a:off x="7965318" y="9489522"/>
            <a:ext cx="939800" cy="939800"/>
            <a:chOff x="7965318" y="9489522"/>
            <a:chExt cx="939800" cy="939800"/>
          </a:xfrm>
        </p:grpSpPr>
        <p:sp>
          <p:nvSpPr>
            <p:cNvPr id="126" name="object 50">
              <a:extLst>
                <a:ext uri="{FF2B5EF4-FFF2-40B4-BE49-F238E27FC236}">
                  <a16:creationId xmlns:a16="http://schemas.microsoft.com/office/drawing/2014/main" id="{B05B400A-28FC-06D9-67CE-6919C793E71A}"/>
                </a:ext>
              </a:extLst>
            </p:cNvPr>
            <p:cNvSpPr/>
            <p:nvPr/>
          </p:nvSpPr>
          <p:spPr>
            <a:xfrm>
              <a:off x="7965318"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0"/>
                  </a:lnTo>
                  <a:lnTo>
                    <a:pt x="137592" y="137576"/>
                  </a:lnTo>
                  <a:lnTo>
                    <a:pt x="107273" y="170933"/>
                  </a:lnTo>
                  <a:lnTo>
                    <a:pt x="80230" y="207094"/>
                  </a:lnTo>
                  <a:lnTo>
                    <a:pt x="56699" y="245823"/>
                  </a:lnTo>
                  <a:lnTo>
                    <a:pt x="36917" y="286883"/>
                  </a:lnTo>
                  <a:lnTo>
                    <a:pt x="21120" y="330040"/>
                  </a:lnTo>
                  <a:lnTo>
                    <a:pt x="9544" y="375056"/>
                  </a:lnTo>
                  <a:lnTo>
                    <a:pt x="2425" y="421696"/>
                  </a:lnTo>
                  <a:lnTo>
                    <a:pt x="0" y="469723"/>
                  </a:lnTo>
                  <a:lnTo>
                    <a:pt x="2425" y="517751"/>
                  </a:lnTo>
                  <a:lnTo>
                    <a:pt x="9544" y="564392"/>
                  </a:lnTo>
                  <a:lnTo>
                    <a:pt x="21120" y="609410"/>
                  </a:lnTo>
                  <a:lnTo>
                    <a:pt x="36917" y="652568"/>
                  </a:lnTo>
                  <a:lnTo>
                    <a:pt x="56699" y="693631"/>
                  </a:lnTo>
                  <a:lnTo>
                    <a:pt x="80230" y="732363"/>
                  </a:lnTo>
                  <a:lnTo>
                    <a:pt x="107273" y="768526"/>
                  </a:lnTo>
                  <a:lnTo>
                    <a:pt x="137592" y="801886"/>
                  </a:lnTo>
                  <a:lnTo>
                    <a:pt x="170952" y="832206"/>
                  </a:lnTo>
                  <a:lnTo>
                    <a:pt x="207115" y="859249"/>
                  </a:lnTo>
                  <a:lnTo>
                    <a:pt x="245847" y="882779"/>
                  </a:lnTo>
                  <a:lnTo>
                    <a:pt x="286910" y="902561"/>
                  </a:lnTo>
                  <a:lnTo>
                    <a:pt x="330068" y="918358"/>
                  </a:lnTo>
                  <a:lnTo>
                    <a:pt x="375086" y="929934"/>
                  </a:lnTo>
                  <a:lnTo>
                    <a:pt x="421727" y="937053"/>
                  </a:lnTo>
                  <a:lnTo>
                    <a:pt x="469755" y="939479"/>
                  </a:lnTo>
                  <a:lnTo>
                    <a:pt x="517783" y="937053"/>
                  </a:lnTo>
                  <a:lnTo>
                    <a:pt x="564423" y="929934"/>
                  </a:lnTo>
                  <a:lnTo>
                    <a:pt x="609441" y="918358"/>
                  </a:lnTo>
                  <a:lnTo>
                    <a:pt x="652600" y="902561"/>
                  </a:lnTo>
                  <a:lnTo>
                    <a:pt x="693663" y="882779"/>
                  </a:lnTo>
                  <a:lnTo>
                    <a:pt x="732394" y="859249"/>
                  </a:lnTo>
                  <a:lnTo>
                    <a:pt x="768558" y="832206"/>
                  </a:lnTo>
                  <a:lnTo>
                    <a:pt x="801917" y="801886"/>
                  </a:lnTo>
                  <a:lnTo>
                    <a:pt x="832237" y="768526"/>
                  </a:lnTo>
                  <a:lnTo>
                    <a:pt x="859280" y="732363"/>
                  </a:lnTo>
                  <a:lnTo>
                    <a:pt x="882811" y="693631"/>
                  </a:lnTo>
                  <a:lnTo>
                    <a:pt x="902593" y="652568"/>
                  </a:lnTo>
                  <a:lnTo>
                    <a:pt x="918390" y="609410"/>
                  </a:lnTo>
                  <a:lnTo>
                    <a:pt x="929966" y="564392"/>
                  </a:lnTo>
                  <a:lnTo>
                    <a:pt x="937085" y="517751"/>
                  </a:lnTo>
                  <a:lnTo>
                    <a:pt x="939510" y="469723"/>
                  </a:lnTo>
                  <a:lnTo>
                    <a:pt x="937085" y="421696"/>
                  </a:lnTo>
                  <a:lnTo>
                    <a:pt x="929966" y="375056"/>
                  </a:lnTo>
                  <a:lnTo>
                    <a:pt x="918390" y="330040"/>
                  </a:lnTo>
                  <a:lnTo>
                    <a:pt x="902593" y="286883"/>
                  </a:lnTo>
                  <a:lnTo>
                    <a:pt x="882811" y="245823"/>
                  </a:lnTo>
                  <a:lnTo>
                    <a:pt x="859280" y="207094"/>
                  </a:lnTo>
                  <a:lnTo>
                    <a:pt x="832237" y="170933"/>
                  </a:lnTo>
                  <a:lnTo>
                    <a:pt x="801917" y="137576"/>
                  </a:lnTo>
                  <a:lnTo>
                    <a:pt x="768558" y="107260"/>
                  </a:lnTo>
                  <a:lnTo>
                    <a:pt x="732394" y="80220"/>
                  </a:lnTo>
                  <a:lnTo>
                    <a:pt x="693663" y="56692"/>
                  </a:lnTo>
                  <a:lnTo>
                    <a:pt x="652600" y="36912"/>
                  </a:lnTo>
                  <a:lnTo>
                    <a:pt x="609441" y="21117"/>
                  </a:lnTo>
                  <a:lnTo>
                    <a:pt x="564423" y="9542"/>
                  </a:lnTo>
                  <a:lnTo>
                    <a:pt x="517783" y="2425"/>
                  </a:lnTo>
                  <a:lnTo>
                    <a:pt x="469755" y="0"/>
                  </a:lnTo>
                  <a:close/>
                </a:path>
              </a:pathLst>
            </a:custGeom>
            <a:solidFill>
              <a:srgbClr val="FFFFFF"/>
            </a:solidFill>
          </p:spPr>
          <p:txBody>
            <a:bodyPr wrap="square" lIns="0" tIns="0" rIns="0" bIns="0" rtlCol="0"/>
            <a:lstStyle/>
            <a:p>
              <a:endParaRPr/>
            </a:p>
          </p:txBody>
        </p:sp>
        <p:sp>
          <p:nvSpPr>
            <p:cNvPr id="127" name="object 51">
              <a:extLst>
                <a:ext uri="{FF2B5EF4-FFF2-40B4-BE49-F238E27FC236}">
                  <a16:creationId xmlns:a16="http://schemas.microsoft.com/office/drawing/2014/main" id="{F427D442-B5A7-7397-7C75-FD70DDA8870F}"/>
                </a:ext>
              </a:extLst>
            </p:cNvPr>
            <p:cNvSpPr/>
            <p:nvPr/>
          </p:nvSpPr>
          <p:spPr>
            <a:xfrm>
              <a:off x="8136927" y="9763829"/>
              <a:ext cx="597535" cy="389890"/>
            </a:xfrm>
            <a:custGeom>
              <a:avLst/>
              <a:gdLst/>
              <a:ahLst/>
              <a:cxnLst/>
              <a:rect l="l" t="t" r="r" b="b"/>
              <a:pathLst>
                <a:path w="597534" h="389890">
                  <a:moveTo>
                    <a:pt x="472990" y="325791"/>
                  </a:moveTo>
                  <a:lnTo>
                    <a:pt x="448562" y="325791"/>
                  </a:lnTo>
                  <a:lnTo>
                    <a:pt x="448562" y="382606"/>
                  </a:lnTo>
                  <a:lnTo>
                    <a:pt x="451535" y="387056"/>
                  </a:lnTo>
                  <a:lnTo>
                    <a:pt x="457619" y="389590"/>
                  </a:lnTo>
                  <a:lnTo>
                    <a:pt x="459200" y="389893"/>
                  </a:lnTo>
                  <a:lnTo>
                    <a:pt x="463964" y="389893"/>
                  </a:lnTo>
                  <a:lnTo>
                    <a:pt x="467074" y="388658"/>
                  </a:lnTo>
                  <a:lnTo>
                    <a:pt x="507589" y="348146"/>
                  </a:lnTo>
                  <a:lnTo>
                    <a:pt x="472990" y="348146"/>
                  </a:lnTo>
                  <a:lnTo>
                    <a:pt x="472990" y="325791"/>
                  </a:lnTo>
                  <a:close/>
                </a:path>
                <a:path w="597534" h="389890">
                  <a:moveTo>
                    <a:pt x="216757" y="267709"/>
                  </a:moveTo>
                  <a:lnTo>
                    <a:pt x="198475" y="271407"/>
                  </a:lnTo>
                  <a:lnTo>
                    <a:pt x="183533" y="281490"/>
                  </a:lnTo>
                  <a:lnTo>
                    <a:pt x="173452" y="296435"/>
                  </a:lnTo>
                  <a:lnTo>
                    <a:pt x="169753" y="314723"/>
                  </a:lnTo>
                  <a:lnTo>
                    <a:pt x="173452" y="332991"/>
                  </a:lnTo>
                  <a:lnTo>
                    <a:pt x="183533" y="347935"/>
                  </a:lnTo>
                  <a:lnTo>
                    <a:pt x="198475" y="358024"/>
                  </a:lnTo>
                  <a:lnTo>
                    <a:pt x="216757" y="361727"/>
                  </a:lnTo>
                  <a:lnTo>
                    <a:pt x="232482" y="359002"/>
                  </a:lnTo>
                  <a:lnTo>
                    <a:pt x="245923" y="351467"/>
                  </a:lnTo>
                  <a:lnTo>
                    <a:pt x="256165" y="340077"/>
                  </a:lnTo>
                  <a:lnTo>
                    <a:pt x="257371" y="337267"/>
                  </a:lnTo>
                  <a:lnTo>
                    <a:pt x="216757" y="337267"/>
                  </a:lnTo>
                  <a:lnTo>
                    <a:pt x="207973" y="335492"/>
                  </a:lnTo>
                  <a:lnTo>
                    <a:pt x="200797" y="330656"/>
                  </a:lnTo>
                  <a:lnTo>
                    <a:pt x="195957" y="323489"/>
                  </a:lnTo>
                  <a:lnTo>
                    <a:pt x="194182" y="314723"/>
                  </a:lnTo>
                  <a:lnTo>
                    <a:pt x="195957" y="305951"/>
                  </a:lnTo>
                  <a:lnTo>
                    <a:pt x="200797" y="298781"/>
                  </a:lnTo>
                  <a:lnTo>
                    <a:pt x="207973" y="293943"/>
                  </a:lnTo>
                  <a:lnTo>
                    <a:pt x="216757" y="292169"/>
                  </a:lnTo>
                  <a:lnTo>
                    <a:pt x="257167" y="292169"/>
                  </a:lnTo>
                  <a:lnTo>
                    <a:pt x="255114" y="287909"/>
                  </a:lnTo>
                  <a:lnTo>
                    <a:pt x="244954" y="277259"/>
                  </a:lnTo>
                  <a:lnTo>
                    <a:pt x="231903" y="270239"/>
                  </a:lnTo>
                  <a:lnTo>
                    <a:pt x="216757" y="267709"/>
                  </a:lnTo>
                  <a:close/>
                </a:path>
                <a:path w="597534" h="389890">
                  <a:moveTo>
                    <a:pt x="505112" y="158131"/>
                  </a:moveTo>
                  <a:lnTo>
                    <a:pt x="470572" y="158131"/>
                  </a:lnTo>
                  <a:lnTo>
                    <a:pt x="566789" y="254379"/>
                  </a:lnTo>
                  <a:lnTo>
                    <a:pt x="472990" y="348146"/>
                  </a:lnTo>
                  <a:lnTo>
                    <a:pt x="507589" y="348146"/>
                  </a:lnTo>
                  <a:lnTo>
                    <a:pt x="597489" y="258253"/>
                  </a:lnTo>
                  <a:lnTo>
                    <a:pt x="597489" y="250505"/>
                  </a:lnTo>
                  <a:lnTo>
                    <a:pt x="505112" y="158131"/>
                  </a:lnTo>
                  <a:close/>
                </a:path>
                <a:path w="597534" h="389890">
                  <a:moveTo>
                    <a:pt x="257167" y="292169"/>
                  </a:moveTo>
                  <a:lnTo>
                    <a:pt x="216757" y="292169"/>
                  </a:lnTo>
                  <a:lnTo>
                    <a:pt x="225523" y="293943"/>
                  </a:lnTo>
                  <a:lnTo>
                    <a:pt x="232690" y="298781"/>
                  </a:lnTo>
                  <a:lnTo>
                    <a:pt x="237526" y="305951"/>
                  </a:lnTo>
                  <a:lnTo>
                    <a:pt x="239301" y="314723"/>
                  </a:lnTo>
                  <a:lnTo>
                    <a:pt x="237526" y="323489"/>
                  </a:lnTo>
                  <a:lnTo>
                    <a:pt x="232690" y="330656"/>
                  </a:lnTo>
                  <a:lnTo>
                    <a:pt x="225523" y="335492"/>
                  </a:lnTo>
                  <a:lnTo>
                    <a:pt x="216757" y="337267"/>
                  </a:lnTo>
                  <a:lnTo>
                    <a:pt x="257371" y="337267"/>
                  </a:lnTo>
                  <a:lnTo>
                    <a:pt x="262295" y="325791"/>
                  </a:lnTo>
                  <a:lnTo>
                    <a:pt x="472990" y="325791"/>
                  </a:lnTo>
                  <a:lnTo>
                    <a:pt x="472990" y="306807"/>
                  </a:lnTo>
                  <a:lnTo>
                    <a:pt x="467545" y="301331"/>
                  </a:lnTo>
                  <a:lnTo>
                    <a:pt x="261583" y="301331"/>
                  </a:lnTo>
                  <a:lnTo>
                    <a:pt x="257167" y="292169"/>
                  </a:lnTo>
                  <a:close/>
                </a:path>
                <a:path w="597534" h="389890">
                  <a:moveTo>
                    <a:pt x="134634" y="0"/>
                  </a:moveTo>
                  <a:lnTo>
                    <a:pt x="129378" y="1036"/>
                  </a:lnTo>
                  <a:lnTo>
                    <a:pt x="1277" y="129147"/>
                  </a:lnTo>
                  <a:lnTo>
                    <a:pt x="0" y="132257"/>
                  </a:lnTo>
                  <a:lnTo>
                    <a:pt x="0" y="138749"/>
                  </a:lnTo>
                  <a:lnTo>
                    <a:pt x="1277" y="141828"/>
                  </a:lnTo>
                  <a:lnTo>
                    <a:pt x="129378" y="269949"/>
                  </a:lnTo>
                  <a:lnTo>
                    <a:pt x="134634" y="270986"/>
                  </a:lnTo>
                  <a:lnTo>
                    <a:pt x="143765" y="267196"/>
                  </a:lnTo>
                  <a:lnTo>
                    <a:pt x="146738" y="262756"/>
                  </a:lnTo>
                  <a:lnTo>
                    <a:pt x="146738" y="228286"/>
                  </a:lnTo>
                  <a:lnTo>
                    <a:pt x="122310" y="228286"/>
                  </a:lnTo>
                  <a:lnTo>
                    <a:pt x="29496" y="135472"/>
                  </a:lnTo>
                  <a:lnTo>
                    <a:pt x="122310" y="42689"/>
                  </a:lnTo>
                  <a:lnTo>
                    <a:pt x="146738" y="42689"/>
                  </a:lnTo>
                  <a:lnTo>
                    <a:pt x="146738" y="8230"/>
                  </a:lnTo>
                  <a:lnTo>
                    <a:pt x="143765" y="3790"/>
                  </a:lnTo>
                  <a:lnTo>
                    <a:pt x="139210" y="1874"/>
                  </a:lnTo>
                  <a:lnTo>
                    <a:pt x="134634" y="0"/>
                  </a:lnTo>
                  <a:close/>
                </a:path>
                <a:path w="597534" h="389890">
                  <a:moveTo>
                    <a:pt x="458247" y="115462"/>
                  </a:moveTo>
                  <a:lnTo>
                    <a:pt x="449085" y="119231"/>
                  </a:lnTo>
                  <a:lnTo>
                    <a:pt x="446202" y="123566"/>
                  </a:lnTo>
                  <a:lnTo>
                    <a:pt x="446112" y="183219"/>
                  </a:lnTo>
                  <a:lnTo>
                    <a:pt x="127786" y="183219"/>
                  </a:lnTo>
                  <a:lnTo>
                    <a:pt x="122310" y="188695"/>
                  </a:lnTo>
                  <a:lnTo>
                    <a:pt x="122310" y="228286"/>
                  </a:lnTo>
                  <a:lnTo>
                    <a:pt x="146738" y="228286"/>
                  </a:lnTo>
                  <a:lnTo>
                    <a:pt x="146738" y="207679"/>
                  </a:lnTo>
                  <a:lnTo>
                    <a:pt x="465095" y="207679"/>
                  </a:lnTo>
                  <a:lnTo>
                    <a:pt x="470572" y="202192"/>
                  </a:lnTo>
                  <a:lnTo>
                    <a:pt x="470572" y="158131"/>
                  </a:lnTo>
                  <a:lnTo>
                    <a:pt x="505112" y="158131"/>
                  </a:lnTo>
                  <a:lnTo>
                    <a:pt x="463483" y="116499"/>
                  </a:lnTo>
                  <a:lnTo>
                    <a:pt x="458247" y="115462"/>
                  </a:lnTo>
                  <a:close/>
                </a:path>
                <a:path w="597534" h="389890">
                  <a:moveTo>
                    <a:pt x="146738" y="42689"/>
                  </a:moveTo>
                  <a:lnTo>
                    <a:pt x="122310" y="42689"/>
                  </a:lnTo>
                  <a:lnTo>
                    <a:pt x="122310" y="81578"/>
                  </a:lnTo>
                  <a:lnTo>
                    <a:pt x="127786" y="87054"/>
                  </a:lnTo>
                  <a:lnTo>
                    <a:pt x="330618" y="87054"/>
                  </a:lnTo>
                  <a:lnTo>
                    <a:pt x="336636" y="101559"/>
                  </a:lnTo>
                  <a:lnTo>
                    <a:pt x="346903" y="113132"/>
                  </a:lnTo>
                  <a:lnTo>
                    <a:pt x="360456" y="120795"/>
                  </a:lnTo>
                  <a:lnTo>
                    <a:pt x="376334" y="123566"/>
                  </a:lnTo>
                  <a:lnTo>
                    <a:pt x="394621" y="119868"/>
                  </a:lnTo>
                  <a:lnTo>
                    <a:pt x="409567" y="109785"/>
                  </a:lnTo>
                  <a:lnTo>
                    <a:pt x="416771" y="99106"/>
                  </a:lnTo>
                  <a:lnTo>
                    <a:pt x="376334" y="99106"/>
                  </a:lnTo>
                  <a:lnTo>
                    <a:pt x="367568" y="97332"/>
                  </a:lnTo>
                  <a:lnTo>
                    <a:pt x="360401" y="92494"/>
                  </a:lnTo>
                  <a:lnTo>
                    <a:pt x="355564" y="85324"/>
                  </a:lnTo>
                  <a:lnTo>
                    <a:pt x="353790" y="76552"/>
                  </a:lnTo>
                  <a:lnTo>
                    <a:pt x="355564" y="67786"/>
                  </a:lnTo>
                  <a:lnTo>
                    <a:pt x="359068" y="62594"/>
                  </a:lnTo>
                  <a:lnTo>
                    <a:pt x="146738" y="62594"/>
                  </a:lnTo>
                  <a:lnTo>
                    <a:pt x="146738" y="42689"/>
                  </a:lnTo>
                  <a:close/>
                </a:path>
                <a:path w="597534" h="389890">
                  <a:moveTo>
                    <a:pt x="416773" y="54008"/>
                  </a:moveTo>
                  <a:lnTo>
                    <a:pt x="376334" y="54008"/>
                  </a:lnTo>
                  <a:lnTo>
                    <a:pt x="385106" y="55783"/>
                  </a:lnTo>
                  <a:lnTo>
                    <a:pt x="392276" y="60619"/>
                  </a:lnTo>
                  <a:lnTo>
                    <a:pt x="397113" y="67786"/>
                  </a:lnTo>
                  <a:lnTo>
                    <a:pt x="398888" y="76552"/>
                  </a:lnTo>
                  <a:lnTo>
                    <a:pt x="397113" y="85324"/>
                  </a:lnTo>
                  <a:lnTo>
                    <a:pt x="392276" y="92494"/>
                  </a:lnTo>
                  <a:lnTo>
                    <a:pt x="385106" y="97332"/>
                  </a:lnTo>
                  <a:lnTo>
                    <a:pt x="376334" y="99106"/>
                  </a:lnTo>
                  <a:lnTo>
                    <a:pt x="416771" y="99106"/>
                  </a:lnTo>
                  <a:lnTo>
                    <a:pt x="419649" y="94840"/>
                  </a:lnTo>
                  <a:lnTo>
                    <a:pt x="423348" y="76552"/>
                  </a:lnTo>
                  <a:lnTo>
                    <a:pt x="419649" y="58270"/>
                  </a:lnTo>
                  <a:lnTo>
                    <a:pt x="416773" y="54008"/>
                  </a:lnTo>
                  <a:close/>
                </a:path>
                <a:path w="597534" h="389890">
                  <a:moveTo>
                    <a:pt x="376334" y="29548"/>
                  </a:moveTo>
                  <a:lnTo>
                    <a:pt x="361334" y="32027"/>
                  </a:lnTo>
                  <a:lnTo>
                    <a:pt x="348378" y="38913"/>
                  </a:lnTo>
                  <a:lnTo>
                    <a:pt x="338242" y="49378"/>
                  </a:lnTo>
                  <a:lnTo>
                    <a:pt x="331707" y="62594"/>
                  </a:lnTo>
                  <a:lnTo>
                    <a:pt x="359068" y="62594"/>
                  </a:lnTo>
                  <a:lnTo>
                    <a:pt x="360401" y="60619"/>
                  </a:lnTo>
                  <a:lnTo>
                    <a:pt x="367568" y="55783"/>
                  </a:lnTo>
                  <a:lnTo>
                    <a:pt x="376334" y="54008"/>
                  </a:lnTo>
                  <a:lnTo>
                    <a:pt x="416773" y="54008"/>
                  </a:lnTo>
                  <a:lnTo>
                    <a:pt x="409567" y="43328"/>
                  </a:lnTo>
                  <a:lnTo>
                    <a:pt x="394621" y="33247"/>
                  </a:lnTo>
                  <a:lnTo>
                    <a:pt x="376334" y="29548"/>
                  </a:lnTo>
                  <a:close/>
                </a:path>
              </a:pathLst>
            </a:custGeom>
            <a:solidFill>
              <a:srgbClr val="0B050D"/>
            </a:solidFill>
          </p:spPr>
          <p:txBody>
            <a:bodyPr wrap="square" lIns="0" tIns="0" rIns="0" bIns="0" rtlCol="0"/>
            <a:lstStyle/>
            <a:p>
              <a:endParaRPr/>
            </a:p>
          </p:txBody>
        </p:sp>
      </p:grpSp>
      <p:grpSp>
        <p:nvGrpSpPr>
          <p:cNvPr id="128" name="object 52">
            <a:extLst>
              <a:ext uri="{FF2B5EF4-FFF2-40B4-BE49-F238E27FC236}">
                <a16:creationId xmlns:a16="http://schemas.microsoft.com/office/drawing/2014/main" id="{E500F541-8EB2-B054-394A-2D64FFE7DDAF}"/>
              </a:ext>
            </a:extLst>
          </p:cNvPr>
          <p:cNvGrpSpPr/>
          <p:nvPr/>
        </p:nvGrpSpPr>
        <p:grpSpPr>
          <a:xfrm>
            <a:off x="6564279" y="9498341"/>
            <a:ext cx="865505" cy="922019"/>
            <a:chOff x="6564279" y="9498341"/>
            <a:chExt cx="865505" cy="922019"/>
          </a:xfrm>
        </p:grpSpPr>
        <p:sp>
          <p:nvSpPr>
            <p:cNvPr id="129" name="object 53">
              <a:extLst>
                <a:ext uri="{FF2B5EF4-FFF2-40B4-BE49-F238E27FC236}">
                  <a16:creationId xmlns:a16="http://schemas.microsoft.com/office/drawing/2014/main" id="{97371938-FDB1-2120-3E2A-361A26166F74}"/>
                </a:ext>
              </a:extLst>
            </p:cNvPr>
            <p:cNvSpPr/>
            <p:nvPr/>
          </p:nvSpPr>
          <p:spPr>
            <a:xfrm>
              <a:off x="6564274" y="9498348"/>
              <a:ext cx="865505" cy="922019"/>
            </a:xfrm>
            <a:custGeom>
              <a:avLst/>
              <a:gdLst/>
              <a:ahLst/>
              <a:cxnLst/>
              <a:rect l="l" t="t" r="r" b="b"/>
              <a:pathLst>
                <a:path w="865504" h="922020">
                  <a:moveTo>
                    <a:pt x="865187" y="460933"/>
                  </a:moveTo>
                  <a:lnTo>
                    <a:pt x="862647" y="410718"/>
                  </a:lnTo>
                  <a:lnTo>
                    <a:pt x="855205" y="362051"/>
                  </a:lnTo>
                  <a:lnTo>
                    <a:pt x="843127" y="315239"/>
                  </a:lnTo>
                  <a:lnTo>
                    <a:pt x="826681" y="270560"/>
                  </a:lnTo>
                  <a:lnTo>
                    <a:pt x="806119" y="228295"/>
                  </a:lnTo>
                  <a:lnTo>
                    <a:pt x="781723" y="188709"/>
                  </a:lnTo>
                  <a:lnTo>
                    <a:pt x="753732" y="152107"/>
                  </a:lnTo>
                  <a:lnTo>
                    <a:pt x="722426" y="118745"/>
                  </a:lnTo>
                  <a:lnTo>
                    <a:pt x="688073" y="88925"/>
                  </a:lnTo>
                  <a:lnTo>
                    <a:pt x="650925" y="62928"/>
                  </a:lnTo>
                  <a:lnTo>
                    <a:pt x="611251" y="41021"/>
                  </a:lnTo>
                  <a:lnTo>
                    <a:pt x="569328" y="23495"/>
                  </a:lnTo>
                  <a:lnTo>
                    <a:pt x="525386" y="10629"/>
                  </a:lnTo>
                  <a:lnTo>
                    <a:pt x="479729" y="2705"/>
                  </a:lnTo>
                  <a:lnTo>
                    <a:pt x="432587" y="0"/>
                  </a:lnTo>
                  <a:lnTo>
                    <a:pt x="385457" y="2705"/>
                  </a:lnTo>
                  <a:lnTo>
                    <a:pt x="339801" y="10629"/>
                  </a:lnTo>
                  <a:lnTo>
                    <a:pt x="295859" y="23495"/>
                  </a:lnTo>
                  <a:lnTo>
                    <a:pt x="253936" y="41021"/>
                  </a:lnTo>
                  <a:lnTo>
                    <a:pt x="214261" y="62928"/>
                  </a:lnTo>
                  <a:lnTo>
                    <a:pt x="177114" y="88925"/>
                  </a:lnTo>
                  <a:lnTo>
                    <a:pt x="142760" y="118745"/>
                  </a:lnTo>
                  <a:lnTo>
                    <a:pt x="111455" y="152107"/>
                  </a:lnTo>
                  <a:lnTo>
                    <a:pt x="83464" y="188709"/>
                  </a:lnTo>
                  <a:lnTo>
                    <a:pt x="59067" y="228295"/>
                  </a:lnTo>
                  <a:lnTo>
                    <a:pt x="38506" y="270560"/>
                  </a:lnTo>
                  <a:lnTo>
                    <a:pt x="22059" y="315239"/>
                  </a:lnTo>
                  <a:lnTo>
                    <a:pt x="9982" y="362051"/>
                  </a:lnTo>
                  <a:lnTo>
                    <a:pt x="2540" y="410718"/>
                  </a:lnTo>
                  <a:lnTo>
                    <a:pt x="0" y="460933"/>
                  </a:lnTo>
                  <a:lnTo>
                    <a:pt x="2540" y="511162"/>
                  </a:lnTo>
                  <a:lnTo>
                    <a:pt x="9982" y="559816"/>
                  </a:lnTo>
                  <a:lnTo>
                    <a:pt x="22059" y="606615"/>
                  </a:lnTo>
                  <a:lnTo>
                    <a:pt x="38506" y="651294"/>
                  </a:lnTo>
                  <a:lnTo>
                    <a:pt x="59067" y="693559"/>
                  </a:lnTo>
                  <a:lnTo>
                    <a:pt x="83464" y="733145"/>
                  </a:lnTo>
                  <a:lnTo>
                    <a:pt x="111455" y="769747"/>
                  </a:lnTo>
                  <a:lnTo>
                    <a:pt x="142760" y="803097"/>
                  </a:lnTo>
                  <a:lnTo>
                    <a:pt x="177114" y="832916"/>
                  </a:lnTo>
                  <a:lnTo>
                    <a:pt x="214261" y="858913"/>
                  </a:lnTo>
                  <a:lnTo>
                    <a:pt x="253936" y="880821"/>
                  </a:lnTo>
                  <a:lnTo>
                    <a:pt x="295859" y="898347"/>
                  </a:lnTo>
                  <a:lnTo>
                    <a:pt x="339801" y="911212"/>
                  </a:lnTo>
                  <a:lnTo>
                    <a:pt x="385457" y="919137"/>
                  </a:lnTo>
                  <a:lnTo>
                    <a:pt x="432587" y="921842"/>
                  </a:lnTo>
                  <a:lnTo>
                    <a:pt x="479729" y="919137"/>
                  </a:lnTo>
                  <a:lnTo>
                    <a:pt x="525386" y="911212"/>
                  </a:lnTo>
                  <a:lnTo>
                    <a:pt x="569328" y="898347"/>
                  </a:lnTo>
                  <a:lnTo>
                    <a:pt x="611251" y="880821"/>
                  </a:lnTo>
                  <a:lnTo>
                    <a:pt x="650925" y="858913"/>
                  </a:lnTo>
                  <a:lnTo>
                    <a:pt x="688073" y="832916"/>
                  </a:lnTo>
                  <a:lnTo>
                    <a:pt x="722426" y="803097"/>
                  </a:lnTo>
                  <a:lnTo>
                    <a:pt x="753732" y="769747"/>
                  </a:lnTo>
                  <a:lnTo>
                    <a:pt x="781723" y="733145"/>
                  </a:lnTo>
                  <a:lnTo>
                    <a:pt x="806119" y="693559"/>
                  </a:lnTo>
                  <a:lnTo>
                    <a:pt x="826681" y="651294"/>
                  </a:lnTo>
                  <a:lnTo>
                    <a:pt x="843127" y="606615"/>
                  </a:lnTo>
                  <a:lnTo>
                    <a:pt x="855205" y="559816"/>
                  </a:lnTo>
                  <a:lnTo>
                    <a:pt x="862647" y="511162"/>
                  </a:lnTo>
                  <a:lnTo>
                    <a:pt x="865187" y="460933"/>
                  </a:lnTo>
                  <a:close/>
                </a:path>
              </a:pathLst>
            </a:custGeom>
            <a:solidFill>
              <a:srgbClr val="FFFFFF"/>
            </a:solidFill>
          </p:spPr>
          <p:txBody>
            <a:bodyPr wrap="square" lIns="0" tIns="0" rIns="0" bIns="0" rtlCol="0"/>
            <a:lstStyle/>
            <a:p>
              <a:endParaRPr/>
            </a:p>
          </p:txBody>
        </p:sp>
        <p:sp>
          <p:nvSpPr>
            <p:cNvPr id="130" name="object 54">
              <a:extLst>
                <a:ext uri="{FF2B5EF4-FFF2-40B4-BE49-F238E27FC236}">
                  <a16:creationId xmlns:a16="http://schemas.microsoft.com/office/drawing/2014/main" id="{53EDF93F-C61B-BBAB-CEDA-CE0E09F1ED2B}"/>
                </a:ext>
              </a:extLst>
            </p:cNvPr>
            <p:cNvSpPr/>
            <p:nvPr/>
          </p:nvSpPr>
          <p:spPr>
            <a:xfrm>
              <a:off x="6726657" y="9827354"/>
              <a:ext cx="541020" cy="295910"/>
            </a:xfrm>
            <a:custGeom>
              <a:avLst/>
              <a:gdLst/>
              <a:ahLst/>
              <a:cxnLst/>
              <a:rect l="l" t="t" r="r" b="b"/>
              <a:pathLst>
                <a:path w="541020" h="295909">
                  <a:moveTo>
                    <a:pt x="160261" y="150241"/>
                  </a:moveTo>
                  <a:lnTo>
                    <a:pt x="43688" y="150241"/>
                  </a:lnTo>
                  <a:lnTo>
                    <a:pt x="26708" y="153670"/>
                  </a:lnTo>
                  <a:lnTo>
                    <a:pt x="12814" y="163042"/>
                  </a:lnTo>
                  <a:lnTo>
                    <a:pt x="3441" y="176936"/>
                  </a:lnTo>
                  <a:lnTo>
                    <a:pt x="0" y="193929"/>
                  </a:lnTo>
                  <a:lnTo>
                    <a:pt x="0" y="290563"/>
                  </a:lnTo>
                  <a:lnTo>
                    <a:pt x="5041" y="295617"/>
                  </a:lnTo>
                  <a:lnTo>
                    <a:pt x="17475" y="295617"/>
                  </a:lnTo>
                  <a:lnTo>
                    <a:pt x="22517" y="290563"/>
                  </a:lnTo>
                  <a:lnTo>
                    <a:pt x="22517" y="193929"/>
                  </a:lnTo>
                  <a:lnTo>
                    <a:pt x="24180" y="185686"/>
                  </a:lnTo>
                  <a:lnTo>
                    <a:pt x="28727" y="178955"/>
                  </a:lnTo>
                  <a:lnTo>
                    <a:pt x="35458" y="174409"/>
                  </a:lnTo>
                  <a:lnTo>
                    <a:pt x="43688" y="172732"/>
                  </a:lnTo>
                  <a:lnTo>
                    <a:pt x="145529" y="172732"/>
                  </a:lnTo>
                  <a:lnTo>
                    <a:pt x="147599" y="166065"/>
                  </a:lnTo>
                  <a:lnTo>
                    <a:pt x="150837" y="160020"/>
                  </a:lnTo>
                  <a:lnTo>
                    <a:pt x="155105" y="154698"/>
                  </a:lnTo>
                  <a:lnTo>
                    <a:pt x="160261" y="150241"/>
                  </a:lnTo>
                  <a:close/>
                </a:path>
                <a:path w="541020" h="295909">
                  <a:moveTo>
                    <a:pt x="176720" y="69811"/>
                  </a:moveTo>
                  <a:lnTo>
                    <a:pt x="171234" y="42659"/>
                  </a:lnTo>
                  <a:lnTo>
                    <a:pt x="157632" y="22504"/>
                  </a:lnTo>
                  <a:lnTo>
                    <a:pt x="156260" y="20472"/>
                  </a:lnTo>
                  <a:lnTo>
                    <a:pt x="154203" y="19088"/>
                  </a:lnTo>
                  <a:lnTo>
                    <a:pt x="154203" y="69811"/>
                  </a:lnTo>
                  <a:lnTo>
                    <a:pt x="150482" y="88188"/>
                  </a:lnTo>
                  <a:lnTo>
                    <a:pt x="140347" y="103225"/>
                  </a:lnTo>
                  <a:lnTo>
                    <a:pt x="125323" y="113372"/>
                  </a:lnTo>
                  <a:lnTo>
                    <a:pt x="106921" y="117094"/>
                  </a:lnTo>
                  <a:lnTo>
                    <a:pt x="88531" y="113372"/>
                  </a:lnTo>
                  <a:lnTo>
                    <a:pt x="73494" y="103225"/>
                  </a:lnTo>
                  <a:lnTo>
                    <a:pt x="63347" y="88188"/>
                  </a:lnTo>
                  <a:lnTo>
                    <a:pt x="59613" y="69811"/>
                  </a:lnTo>
                  <a:lnTo>
                    <a:pt x="63347" y="51409"/>
                  </a:lnTo>
                  <a:lnTo>
                    <a:pt x="73494" y="36372"/>
                  </a:lnTo>
                  <a:lnTo>
                    <a:pt x="88531" y="26225"/>
                  </a:lnTo>
                  <a:lnTo>
                    <a:pt x="106921" y="22504"/>
                  </a:lnTo>
                  <a:lnTo>
                    <a:pt x="125323" y="26225"/>
                  </a:lnTo>
                  <a:lnTo>
                    <a:pt x="140347" y="36372"/>
                  </a:lnTo>
                  <a:lnTo>
                    <a:pt x="150482" y="51409"/>
                  </a:lnTo>
                  <a:lnTo>
                    <a:pt x="154203" y="69811"/>
                  </a:lnTo>
                  <a:lnTo>
                    <a:pt x="154203" y="19088"/>
                  </a:lnTo>
                  <a:lnTo>
                    <a:pt x="134073" y="5499"/>
                  </a:lnTo>
                  <a:lnTo>
                    <a:pt x="106921" y="0"/>
                  </a:lnTo>
                  <a:lnTo>
                    <a:pt x="79781" y="5499"/>
                  </a:lnTo>
                  <a:lnTo>
                    <a:pt x="57594" y="20472"/>
                  </a:lnTo>
                  <a:lnTo>
                    <a:pt x="42621" y="42659"/>
                  </a:lnTo>
                  <a:lnTo>
                    <a:pt x="37122" y="69811"/>
                  </a:lnTo>
                  <a:lnTo>
                    <a:pt x="42621" y="96939"/>
                  </a:lnTo>
                  <a:lnTo>
                    <a:pt x="57594" y="119126"/>
                  </a:lnTo>
                  <a:lnTo>
                    <a:pt x="79781" y="134099"/>
                  </a:lnTo>
                  <a:lnTo>
                    <a:pt x="106921" y="139585"/>
                  </a:lnTo>
                  <a:lnTo>
                    <a:pt x="134073" y="134099"/>
                  </a:lnTo>
                  <a:lnTo>
                    <a:pt x="156260" y="119126"/>
                  </a:lnTo>
                  <a:lnTo>
                    <a:pt x="157632" y="117094"/>
                  </a:lnTo>
                  <a:lnTo>
                    <a:pt x="171234" y="96939"/>
                  </a:lnTo>
                  <a:lnTo>
                    <a:pt x="176720" y="69811"/>
                  </a:lnTo>
                  <a:close/>
                </a:path>
                <a:path w="541020" h="295909">
                  <a:moveTo>
                    <a:pt x="339763" y="69811"/>
                  </a:moveTo>
                  <a:lnTo>
                    <a:pt x="334276" y="42672"/>
                  </a:lnTo>
                  <a:lnTo>
                    <a:pt x="320675" y="22504"/>
                  </a:lnTo>
                  <a:lnTo>
                    <a:pt x="319303" y="20485"/>
                  </a:lnTo>
                  <a:lnTo>
                    <a:pt x="317271" y="19126"/>
                  </a:lnTo>
                  <a:lnTo>
                    <a:pt x="317271" y="69811"/>
                  </a:lnTo>
                  <a:lnTo>
                    <a:pt x="313550" y="88188"/>
                  </a:lnTo>
                  <a:lnTo>
                    <a:pt x="303403" y="103225"/>
                  </a:lnTo>
                  <a:lnTo>
                    <a:pt x="288366" y="113372"/>
                  </a:lnTo>
                  <a:lnTo>
                    <a:pt x="269963" y="117094"/>
                  </a:lnTo>
                  <a:lnTo>
                    <a:pt x="251587" y="113372"/>
                  </a:lnTo>
                  <a:lnTo>
                    <a:pt x="236562" y="103225"/>
                  </a:lnTo>
                  <a:lnTo>
                    <a:pt x="226415" y="88188"/>
                  </a:lnTo>
                  <a:lnTo>
                    <a:pt x="222694" y="69811"/>
                  </a:lnTo>
                  <a:lnTo>
                    <a:pt x="226415" y="51409"/>
                  </a:lnTo>
                  <a:lnTo>
                    <a:pt x="236562" y="36372"/>
                  </a:lnTo>
                  <a:lnTo>
                    <a:pt x="251587" y="26225"/>
                  </a:lnTo>
                  <a:lnTo>
                    <a:pt x="269963" y="22504"/>
                  </a:lnTo>
                  <a:lnTo>
                    <a:pt x="288366" y="26225"/>
                  </a:lnTo>
                  <a:lnTo>
                    <a:pt x="303403" y="36372"/>
                  </a:lnTo>
                  <a:lnTo>
                    <a:pt x="313550" y="51409"/>
                  </a:lnTo>
                  <a:lnTo>
                    <a:pt x="317271" y="69811"/>
                  </a:lnTo>
                  <a:lnTo>
                    <a:pt x="317271" y="19126"/>
                  </a:lnTo>
                  <a:lnTo>
                    <a:pt x="297116" y="5511"/>
                  </a:lnTo>
                  <a:lnTo>
                    <a:pt x="269963" y="12"/>
                  </a:lnTo>
                  <a:lnTo>
                    <a:pt x="242824" y="5511"/>
                  </a:lnTo>
                  <a:lnTo>
                    <a:pt x="220637" y="20485"/>
                  </a:lnTo>
                  <a:lnTo>
                    <a:pt x="205663" y="42672"/>
                  </a:lnTo>
                  <a:lnTo>
                    <a:pt x="200177" y="69811"/>
                  </a:lnTo>
                  <a:lnTo>
                    <a:pt x="205663" y="96939"/>
                  </a:lnTo>
                  <a:lnTo>
                    <a:pt x="220637" y="119126"/>
                  </a:lnTo>
                  <a:lnTo>
                    <a:pt x="242824" y="134099"/>
                  </a:lnTo>
                  <a:lnTo>
                    <a:pt x="269963" y="139585"/>
                  </a:lnTo>
                  <a:lnTo>
                    <a:pt x="297116" y="134099"/>
                  </a:lnTo>
                  <a:lnTo>
                    <a:pt x="319303" y="119126"/>
                  </a:lnTo>
                  <a:lnTo>
                    <a:pt x="320675" y="117094"/>
                  </a:lnTo>
                  <a:lnTo>
                    <a:pt x="334276" y="96939"/>
                  </a:lnTo>
                  <a:lnTo>
                    <a:pt x="339763" y="69811"/>
                  </a:lnTo>
                  <a:close/>
                </a:path>
                <a:path w="541020" h="295909">
                  <a:moveTo>
                    <a:pt x="376897" y="193903"/>
                  </a:moveTo>
                  <a:lnTo>
                    <a:pt x="349097" y="153327"/>
                  </a:lnTo>
                  <a:lnTo>
                    <a:pt x="338823" y="150241"/>
                  </a:lnTo>
                  <a:lnTo>
                    <a:pt x="203441" y="150241"/>
                  </a:lnTo>
                  <a:lnTo>
                    <a:pt x="165658" y="179095"/>
                  </a:lnTo>
                  <a:lnTo>
                    <a:pt x="163068" y="193903"/>
                  </a:lnTo>
                  <a:lnTo>
                    <a:pt x="163068" y="290563"/>
                  </a:lnTo>
                  <a:lnTo>
                    <a:pt x="168097" y="295617"/>
                  </a:lnTo>
                  <a:lnTo>
                    <a:pt x="180505" y="295617"/>
                  </a:lnTo>
                  <a:lnTo>
                    <a:pt x="185559" y="290563"/>
                  </a:lnTo>
                  <a:lnTo>
                    <a:pt x="185559" y="185686"/>
                  </a:lnTo>
                  <a:lnTo>
                    <a:pt x="190334" y="178612"/>
                  </a:lnTo>
                  <a:lnTo>
                    <a:pt x="200075" y="173659"/>
                  </a:lnTo>
                  <a:lnTo>
                    <a:pt x="203288" y="172745"/>
                  </a:lnTo>
                  <a:lnTo>
                    <a:pt x="339572" y="172745"/>
                  </a:lnTo>
                  <a:lnTo>
                    <a:pt x="345198" y="175615"/>
                  </a:lnTo>
                  <a:lnTo>
                    <a:pt x="352323" y="183781"/>
                  </a:lnTo>
                  <a:lnTo>
                    <a:pt x="354368" y="188607"/>
                  </a:lnTo>
                  <a:lnTo>
                    <a:pt x="354393" y="290563"/>
                  </a:lnTo>
                  <a:lnTo>
                    <a:pt x="359422" y="295617"/>
                  </a:lnTo>
                  <a:lnTo>
                    <a:pt x="371843" y="295617"/>
                  </a:lnTo>
                  <a:lnTo>
                    <a:pt x="376897" y="290563"/>
                  </a:lnTo>
                  <a:lnTo>
                    <a:pt x="376897" y="193903"/>
                  </a:lnTo>
                  <a:close/>
                </a:path>
                <a:path w="541020" h="295909">
                  <a:moveTo>
                    <a:pt x="503301" y="69811"/>
                  </a:moveTo>
                  <a:lnTo>
                    <a:pt x="497814" y="42659"/>
                  </a:lnTo>
                  <a:lnTo>
                    <a:pt x="484212" y="22504"/>
                  </a:lnTo>
                  <a:lnTo>
                    <a:pt x="482841" y="20472"/>
                  </a:lnTo>
                  <a:lnTo>
                    <a:pt x="480783" y="19088"/>
                  </a:lnTo>
                  <a:lnTo>
                    <a:pt x="480783" y="69811"/>
                  </a:lnTo>
                  <a:lnTo>
                    <a:pt x="477062" y="88188"/>
                  </a:lnTo>
                  <a:lnTo>
                    <a:pt x="466928" y="103225"/>
                  </a:lnTo>
                  <a:lnTo>
                    <a:pt x="451891" y="113372"/>
                  </a:lnTo>
                  <a:lnTo>
                    <a:pt x="433501" y="117094"/>
                  </a:lnTo>
                  <a:lnTo>
                    <a:pt x="415112" y="113372"/>
                  </a:lnTo>
                  <a:lnTo>
                    <a:pt x="400075" y="103225"/>
                  </a:lnTo>
                  <a:lnTo>
                    <a:pt x="389915" y="88188"/>
                  </a:lnTo>
                  <a:lnTo>
                    <a:pt x="386194" y="69811"/>
                  </a:lnTo>
                  <a:lnTo>
                    <a:pt x="389915" y="51409"/>
                  </a:lnTo>
                  <a:lnTo>
                    <a:pt x="400075" y="36372"/>
                  </a:lnTo>
                  <a:lnTo>
                    <a:pt x="415112" y="26225"/>
                  </a:lnTo>
                  <a:lnTo>
                    <a:pt x="433501" y="22504"/>
                  </a:lnTo>
                  <a:lnTo>
                    <a:pt x="451891" y="26225"/>
                  </a:lnTo>
                  <a:lnTo>
                    <a:pt x="466928" y="36372"/>
                  </a:lnTo>
                  <a:lnTo>
                    <a:pt x="477062" y="51409"/>
                  </a:lnTo>
                  <a:lnTo>
                    <a:pt x="480783" y="69811"/>
                  </a:lnTo>
                  <a:lnTo>
                    <a:pt x="480783" y="19088"/>
                  </a:lnTo>
                  <a:lnTo>
                    <a:pt x="460654" y="5499"/>
                  </a:lnTo>
                  <a:lnTo>
                    <a:pt x="433501" y="0"/>
                  </a:lnTo>
                  <a:lnTo>
                    <a:pt x="406361" y="5499"/>
                  </a:lnTo>
                  <a:lnTo>
                    <a:pt x="384175" y="20472"/>
                  </a:lnTo>
                  <a:lnTo>
                    <a:pt x="369201" y="42659"/>
                  </a:lnTo>
                  <a:lnTo>
                    <a:pt x="363702" y="69811"/>
                  </a:lnTo>
                  <a:lnTo>
                    <a:pt x="369201" y="96939"/>
                  </a:lnTo>
                  <a:lnTo>
                    <a:pt x="384175" y="119126"/>
                  </a:lnTo>
                  <a:lnTo>
                    <a:pt x="406361" y="134099"/>
                  </a:lnTo>
                  <a:lnTo>
                    <a:pt x="433501" y="139585"/>
                  </a:lnTo>
                  <a:lnTo>
                    <a:pt x="460654" y="134099"/>
                  </a:lnTo>
                  <a:lnTo>
                    <a:pt x="482841" y="119126"/>
                  </a:lnTo>
                  <a:lnTo>
                    <a:pt x="484212" y="117094"/>
                  </a:lnTo>
                  <a:lnTo>
                    <a:pt x="497814" y="96939"/>
                  </a:lnTo>
                  <a:lnTo>
                    <a:pt x="503301" y="69811"/>
                  </a:lnTo>
                  <a:close/>
                </a:path>
                <a:path w="541020" h="295909">
                  <a:moveTo>
                    <a:pt x="540410" y="193929"/>
                  </a:moveTo>
                  <a:lnTo>
                    <a:pt x="536981" y="176936"/>
                  </a:lnTo>
                  <a:lnTo>
                    <a:pt x="527608" y="163042"/>
                  </a:lnTo>
                  <a:lnTo>
                    <a:pt x="513727" y="153670"/>
                  </a:lnTo>
                  <a:lnTo>
                    <a:pt x="496747" y="150241"/>
                  </a:lnTo>
                  <a:lnTo>
                    <a:pt x="379920" y="150241"/>
                  </a:lnTo>
                  <a:lnTo>
                    <a:pt x="385076" y="154698"/>
                  </a:lnTo>
                  <a:lnTo>
                    <a:pt x="389356" y="160020"/>
                  </a:lnTo>
                  <a:lnTo>
                    <a:pt x="392595" y="166065"/>
                  </a:lnTo>
                  <a:lnTo>
                    <a:pt x="394652" y="172732"/>
                  </a:lnTo>
                  <a:lnTo>
                    <a:pt x="496747" y="172732"/>
                  </a:lnTo>
                  <a:lnTo>
                    <a:pt x="504977" y="174409"/>
                  </a:lnTo>
                  <a:lnTo>
                    <a:pt x="511708" y="178955"/>
                  </a:lnTo>
                  <a:lnTo>
                    <a:pt x="516242" y="185686"/>
                  </a:lnTo>
                  <a:lnTo>
                    <a:pt x="517906" y="193929"/>
                  </a:lnTo>
                  <a:lnTo>
                    <a:pt x="517906" y="290563"/>
                  </a:lnTo>
                  <a:lnTo>
                    <a:pt x="522935" y="295617"/>
                  </a:lnTo>
                  <a:lnTo>
                    <a:pt x="535381" y="295617"/>
                  </a:lnTo>
                  <a:lnTo>
                    <a:pt x="540410" y="290563"/>
                  </a:lnTo>
                  <a:lnTo>
                    <a:pt x="540410" y="193929"/>
                  </a:lnTo>
                  <a:close/>
                </a:path>
              </a:pathLst>
            </a:custGeom>
            <a:solidFill>
              <a:srgbClr val="191818"/>
            </a:solidFill>
          </p:spPr>
          <p:txBody>
            <a:bodyPr wrap="square" lIns="0" tIns="0" rIns="0" bIns="0" rtlCol="0"/>
            <a:lstStyle/>
            <a:p>
              <a:endParaRPr/>
            </a:p>
          </p:txBody>
        </p:sp>
      </p:grpSp>
      <p:grpSp>
        <p:nvGrpSpPr>
          <p:cNvPr id="131" name="object 55">
            <a:extLst>
              <a:ext uri="{FF2B5EF4-FFF2-40B4-BE49-F238E27FC236}">
                <a16:creationId xmlns:a16="http://schemas.microsoft.com/office/drawing/2014/main" id="{4BA67156-4618-4E96-8E59-CFC98613A379}"/>
              </a:ext>
            </a:extLst>
          </p:cNvPr>
          <p:cNvGrpSpPr/>
          <p:nvPr/>
        </p:nvGrpSpPr>
        <p:grpSpPr>
          <a:xfrm>
            <a:off x="5088917" y="9489522"/>
            <a:ext cx="939800" cy="939800"/>
            <a:chOff x="5088917" y="9489522"/>
            <a:chExt cx="939800" cy="939800"/>
          </a:xfrm>
        </p:grpSpPr>
        <p:sp>
          <p:nvSpPr>
            <p:cNvPr id="132" name="object 56">
              <a:extLst>
                <a:ext uri="{FF2B5EF4-FFF2-40B4-BE49-F238E27FC236}">
                  <a16:creationId xmlns:a16="http://schemas.microsoft.com/office/drawing/2014/main" id="{B4979581-2377-6D21-ABF8-78A38A2681D5}"/>
                </a:ext>
              </a:extLst>
            </p:cNvPr>
            <p:cNvSpPr/>
            <p:nvPr/>
          </p:nvSpPr>
          <p:spPr>
            <a:xfrm>
              <a:off x="5088917" y="9489522"/>
              <a:ext cx="939800" cy="939800"/>
            </a:xfrm>
            <a:custGeom>
              <a:avLst/>
              <a:gdLst/>
              <a:ahLst/>
              <a:cxnLst/>
              <a:rect l="l" t="t" r="r" b="b"/>
              <a:pathLst>
                <a:path w="939800" h="939800">
                  <a:moveTo>
                    <a:pt x="469755" y="0"/>
                  </a:moveTo>
                  <a:lnTo>
                    <a:pt x="421727" y="2425"/>
                  </a:lnTo>
                  <a:lnTo>
                    <a:pt x="375086" y="9542"/>
                  </a:lnTo>
                  <a:lnTo>
                    <a:pt x="330068" y="21117"/>
                  </a:lnTo>
                  <a:lnTo>
                    <a:pt x="286910" y="36912"/>
                  </a:lnTo>
                  <a:lnTo>
                    <a:pt x="245847" y="56692"/>
                  </a:lnTo>
                  <a:lnTo>
                    <a:pt x="207115" y="80220"/>
                  </a:lnTo>
                  <a:lnTo>
                    <a:pt x="170952" y="107261"/>
                  </a:lnTo>
                  <a:lnTo>
                    <a:pt x="137592" y="137578"/>
                  </a:lnTo>
                  <a:lnTo>
                    <a:pt x="107273" y="170935"/>
                  </a:lnTo>
                  <a:lnTo>
                    <a:pt x="80230" y="207097"/>
                  </a:lnTo>
                  <a:lnTo>
                    <a:pt x="56699" y="245826"/>
                  </a:lnTo>
                  <a:lnTo>
                    <a:pt x="36917" y="286888"/>
                  </a:lnTo>
                  <a:lnTo>
                    <a:pt x="21120" y="330046"/>
                  </a:lnTo>
                  <a:lnTo>
                    <a:pt x="9544" y="375063"/>
                  </a:lnTo>
                  <a:lnTo>
                    <a:pt x="2425" y="421705"/>
                  </a:lnTo>
                  <a:lnTo>
                    <a:pt x="0" y="469734"/>
                  </a:lnTo>
                  <a:lnTo>
                    <a:pt x="2425" y="517760"/>
                  </a:lnTo>
                  <a:lnTo>
                    <a:pt x="9544" y="564399"/>
                  </a:lnTo>
                  <a:lnTo>
                    <a:pt x="21120" y="609415"/>
                  </a:lnTo>
                  <a:lnTo>
                    <a:pt x="36917" y="652573"/>
                  </a:lnTo>
                  <a:lnTo>
                    <a:pt x="56699" y="693635"/>
                  </a:lnTo>
                  <a:lnTo>
                    <a:pt x="80230" y="732365"/>
                  </a:lnTo>
                  <a:lnTo>
                    <a:pt x="107273" y="768528"/>
                  </a:lnTo>
                  <a:lnTo>
                    <a:pt x="137592" y="801887"/>
                  </a:lnTo>
                  <a:lnTo>
                    <a:pt x="170952" y="832206"/>
                  </a:lnTo>
                  <a:lnTo>
                    <a:pt x="207115" y="859249"/>
                  </a:lnTo>
                  <a:lnTo>
                    <a:pt x="245847" y="882780"/>
                  </a:lnTo>
                  <a:lnTo>
                    <a:pt x="286910" y="902562"/>
                  </a:lnTo>
                  <a:lnTo>
                    <a:pt x="330068" y="918359"/>
                  </a:lnTo>
                  <a:lnTo>
                    <a:pt x="375086" y="929935"/>
                  </a:lnTo>
                  <a:lnTo>
                    <a:pt x="421727" y="937053"/>
                  </a:lnTo>
                  <a:lnTo>
                    <a:pt x="469755" y="939479"/>
                  </a:lnTo>
                  <a:lnTo>
                    <a:pt x="517783" y="937053"/>
                  </a:lnTo>
                  <a:lnTo>
                    <a:pt x="564423" y="929935"/>
                  </a:lnTo>
                  <a:lnTo>
                    <a:pt x="609441" y="918359"/>
                  </a:lnTo>
                  <a:lnTo>
                    <a:pt x="652600" y="902562"/>
                  </a:lnTo>
                  <a:lnTo>
                    <a:pt x="693663" y="882780"/>
                  </a:lnTo>
                  <a:lnTo>
                    <a:pt x="732394" y="859249"/>
                  </a:lnTo>
                  <a:lnTo>
                    <a:pt x="768558" y="832206"/>
                  </a:lnTo>
                  <a:lnTo>
                    <a:pt x="801917" y="801887"/>
                  </a:lnTo>
                  <a:lnTo>
                    <a:pt x="832237" y="768528"/>
                  </a:lnTo>
                  <a:lnTo>
                    <a:pt x="859280" y="732365"/>
                  </a:lnTo>
                  <a:lnTo>
                    <a:pt x="882811" y="693635"/>
                  </a:lnTo>
                  <a:lnTo>
                    <a:pt x="902593" y="652573"/>
                  </a:lnTo>
                  <a:lnTo>
                    <a:pt x="918390" y="609415"/>
                  </a:lnTo>
                  <a:lnTo>
                    <a:pt x="929966" y="564399"/>
                  </a:lnTo>
                  <a:lnTo>
                    <a:pt x="937085" y="517760"/>
                  </a:lnTo>
                  <a:lnTo>
                    <a:pt x="939510" y="469734"/>
                  </a:lnTo>
                  <a:lnTo>
                    <a:pt x="937085" y="421705"/>
                  </a:lnTo>
                  <a:lnTo>
                    <a:pt x="929966" y="375063"/>
                  </a:lnTo>
                  <a:lnTo>
                    <a:pt x="918390" y="330046"/>
                  </a:lnTo>
                  <a:lnTo>
                    <a:pt x="902593" y="286888"/>
                  </a:lnTo>
                  <a:lnTo>
                    <a:pt x="882811" y="245826"/>
                  </a:lnTo>
                  <a:lnTo>
                    <a:pt x="859280" y="207097"/>
                  </a:lnTo>
                  <a:lnTo>
                    <a:pt x="832237" y="170935"/>
                  </a:lnTo>
                  <a:lnTo>
                    <a:pt x="801917" y="137578"/>
                  </a:lnTo>
                  <a:lnTo>
                    <a:pt x="768558" y="107261"/>
                  </a:lnTo>
                  <a:lnTo>
                    <a:pt x="732394" y="80220"/>
                  </a:lnTo>
                  <a:lnTo>
                    <a:pt x="693663" y="56692"/>
                  </a:lnTo>
                  <a:lnTo>
                    <a:pt x="652600" y="36912"/>
                  </a:lnTo>
                  <a:lnTo>
                    <a:pt x="609441" y="21117"/>
                  </a:lnTo>
                  <a:lnTo>
                    <a:pt x="564423" y="9542"/>
                  </a:lnTo>
                  <a:lnTo>
                    <a:pt x="517783" y="2425"/>
                  </a:lnTo>
                  <a:lnTo>
                    <a:pt x="469755" y="0"/>
                  </a:lnTo>
                  <a:close/>
                </a:path>
              </a:pathLst>
            </a:custGeom>
            <a:solidFill>
              <a:srgbClr val="FFFFFF"/>
            </a:solidFill>
          </p:spPr>
          <p:txBody>
            <a:bodyPr wrap="square" lIns="0" tIns="0" rIns="0" bIns="0" rtlCol="0"/>
            <a:lstStyle/>
            <a:p>
              <a:endParaRPr/>
            </a:p>
          </p:txBody>
        </p:sp>
        <p:pic>
          <p:nvPicPr>
            <p:cNvPr id="133" name="object 57">
              <a:extLst>
                <a:ext uri="{FF2B5EF4-FFF2-40B4-BE49-F238E27FC236}">
                  <a16:creationId xmlns:a16="http://schemas.microsoft.com/office/drawing/2014/main" id="{533FA00D-BB84-BB3E-F389-505A863F9C28}"/>
                </a:ext>
              </a:extLst>
            </p:cNvPr>
            <p:cNvPicPr/>
            <p:nvPr/>
          </p:nvPicPr>
          <p:blipFill>
            <a:blip r:embed="rId5" cstate="print"/>
            <a:stretch>
              <a:fillRect/>
            </a:stretch>
          </p:blipFill>
          <p:spPr>
            <a:xfrm>
              <a:off x="5487890" y="9857801"/>
              <a:ext cx="117923" cy="192088"/>
            </a:xfrm>
            <a:prstGeom prst="rect">
              <a:avLst/>
            </a:prstGeom>
          </p:spPr>
        </p:pic>
        <p:sp>
          <p:nvSpPr>
            <p:cNvPr id="134" name="object 58">
              <a:extLst>
                <a:ext uri="{FF2B5EF4-FFF2-40B4-BE49-F238E27FC236}">
                  <a16:creationId xmlns:a16="http://schemas.microsoft.com/office/drawing/2014/main" id="{0D8DCD89-A0BF-ADC7-8E51-C65F2E80C481}"/>
                </a:ext>
              </a:extLst>
            </p:cNvPr>
            <p:cNvSpPr/>
            <p:nvPr/>
          </p:nvSpPr>
          <p:spPr>
            <a:xfrm>
              <a:off x="5319420" y="9676859"/>
              <a:ext cx="459105" cy="563245"/>
            </a:xfrm>
            <a:custGeom>
              <a:avLst/>
              <a:gdLst/>
              <a:ahLst/>
              <a:cxnLst/>
              <a:rect l="l" t="t" r="r" b="b"/>
              <a:pathLst>
                <a:path w="459104" h="563245">
                  <a:moveTo>
                    <a:pt x="317576" y="489191"/>
                  </a:moveTo>
                  <a:lnTo>
                    <a:pt x="316407" y="482815"/>
                  </a:lnTo>
                  <a:lnTo>
                    <a:pt x="314591" y="480009"/>
                  </a:lnTo>
                  <a:lnTo>
                    <a:pt x="249224" y="434936"/>
                  </a:lnTo>
                  <a:lnTo>
                    <a:pt x="243687" y="431126"/>
                  </a:lnTo>
                  <a:lnTo>
                    <a:pt x="236054" y="432511"/>
                  </a:lnTo>
                  <a:lnTo>
                    <a:pt x="228396" y="443611"/>
                  </a:lnTo>
                  <a:lnTo>
                    <a:pt x="229781" y="451243"/>
                  </a:lnTo>
                  <a:lnTo>
                    <a:pt x="275488" y="482739"/>
                  </a:lnTo>
                  <a:lnTo>
                    <a:pt x="264160" y="485000"/>
                  </a:lnTo>
                  <a:lnTo>
                    <a:pt x="252717" y="486625"/>
                  </a:lnTo>
                  <a:lnTo>
                    <a:pt x="241185" y="487616"/>
                  </a:lnTo>
                  <a:lnTo>
                    <a:pt x="229565" y="487934"/>
                  </a:lnTo>
                  <a:lnTo>
                    <a:pt x="182600" y="482511"/>
                  </a:lnTo>
                  <a:lnTo>
                    <a:pt x="139446" y="467055"/>
                  </a:lnTo>
                  <a:lnTo>
                    <a:pt x="101358" y="442823"/>
                  </a:lnTo>
                  <a:lnTo>
                    <a:pt x="69570" y="411035"/>
                  </a:lnTo>
                  <a:lnTo>
                    <a:pt x="45326" y="372948"/>
                  </a:lnTo>
                  <a:lnTo>
                    <a:pt x="29883" y="329793"/>
                  </a:lnTo>
                  <a:lnTo>
                    <a:pt x="24447" y="282829"/>
                  </a:lnTo>
                  <a:lnTo>
                    <a:pt x="28562" y="238887"/>
                  </a:lnTo>
                  <a:lnTo>
                    <a:pt x="41135" y="198755"/>
                  </a:lnTo>
                  <a:lnTo>
                    <a:pt x="62509" y="162725"/>
                  </a:lnTo>
                  <a:lnTo>
                    <a:pt x="93002" y="131089"/>
                  </a:lnTo>
                  <a:lnTo>
                    <a:pt x="98171" y="126758"/>
                  </a:lnTo>
                  <a:lnTo>
                    <a:pt x="98882" y="119075"/>
                  </a:lnTo>
                  <a:lnTo>
                    <a:pt x="90246" y="108712"/>
                  </a:lnTo>
                  <a:lnTo>
                    <a:pt x="82537" y="107975"/>
                  </a:lnTo>
                  <a:lnTo>
                    <a:pt x="77343" y="112306"/>
                  </a:lnTo>
                  <a:lnTo>
                    <a:pt x="43116" y="147840"/>
                  </a:lnTo>
                  <a:lnTo>
                    <a:pt x="18986" y="188404"/>
                  </a:lnTo>
                  <a:lnTo>
                    <a:pt x="4699" y="233540"/>
                  </a:lnTo>
                  <a:lnTo>
                    <a:pt x="0" y="282829"/>
                  </a:lnTo>
                  <a:lnTo>
                    <a:pt x="4673" y="329031"/>
                  </a:lnTo>
                  <a:lnTo>
                    <a:pt x="18072" y="372097"/>
                  </a:lnTo>
                  <a:lnTo>
                    <a:pt x="39255" y="411099"/>
                  </a:lnTo>
                  <a:lnTo>
                    <a:pt x="67310" y="445084"/>
                  </a:lnTo>
                  <a:lnTo>
                    <a:pt x="101295" y="473138"/>
                  </a:lnTo>
                  <a:lnTo>
                    <a:pt x="140296" y="494334"/>
                  </a:lnTo>
                  <a:lnTo>
                    <a:pt x="183362" y="507733"/>
                  </a:lnTo>
                  <a:lnTo>
                    <a:pt x="229565" y="512394"/>
                  </a:lnTo>
                  <a:lnTo>
                    <a:pt x="241541" y="512064"/>
                  </a:lnTo>
                  <a:lnTo>
                    <a:pt x="253453" y="511086"/>
                  </a:lnTo>
                  <a:lnTo>
                    <a:pt x="265264" y="509498"/>
                  </a:lnTo>
                  <a:lnTo>
                    <a:pt x="276948" y="507326"/>
                  </a:lnTo>
                  <a:lnTo>
                    <a:pt x="247865" y="549529"/>
                  </a:lnTo>
                  <a:lnTo>
                    <a:pt x="249262" y="557136"/>
                  </a:lnTo>
                  <a:lnTo>
                    <a:pt x="256908" y="562444"/>
                  </a:lnTo>
                  <a:lnTo>
                    <a:pt x="259346" y="563130"/>
                  </a:lnTo>
                  <a:lnTo>
                    <a:pt x="265620" y="563130"/>
                  </a:lnTo>
                  <a:lnTo>
                    <a:pt x="269430" y="561314"/>
                  </a:lnTo>
                  <a:lnTo>
                    <a:pt x="316865" y="492493"/>
                  </a:lnTo>
                  <a:lnTo>
                    <a:pt x="317576" y="489191"/>
                  </a:lnTo>
                  <a:close/>
                </a:path>
                <a:path w="459104" h="563245">
                  <a:moveTo>
                    <a:pt x="459105" y="282829"/>
                  </a:moveTo>
                  <a:lnTo>
                    <a:pt x="454431" y="236639"/>
                  </a:lnTo>
                  <a:lnTo>
                    <a:pt x="441032" y="193573"/>
                  </a:lnTo>
                  <a:lnTo>
                    <a:pt x="419849" y="154584"/>
                  </a:lnTo>
                  <a:lnTo>
                    <a:pt x="391795" y="120599"/>
                  </a:lnTo>
                  <a:lnTo>
                    <a:pt x="357809" y="92544"/>
                  </a:lnTo>
                  <a:lnTo>
                    <a:pt x="318820" y="71361"/>
                  </a:lnTo>
                  <a:lnTo>
                    <a:pt x="275755" y="57962"/>
                  </a:lnTo>
                  <a:lnTo>
                    <a:pt x="229552" y="53289"/>
                  </a:lnTo>
                  <a:lnTo>
                    <a:pt x="218503" y="53581"/>
                  </a:lnTo>
                  <a:lnTo>
                    <a:pt x="207505" y="54419"/>
                  </a:lnTo>
                  <a:lnTo>
                    <a:pt x="196596" y="55778"/>
                  </a:lnTo>
                  <a:lnTo>
                    <a:pt x="185762" y="57619"/>
                  </a:lnTo>
                  <a:lnTo>
                    <a:pt x="214998" y="15278"/>
                  </a:lnTo>
                  <a:lnTo>
                    <a:pt x="213614" y="7645"/>
                  </a:lnTo>
                  <a:lnTo>
                    <a:pt x="202476" y="0"/>
                  </a:lnTo>
                  <a:lnTo>
                    <a:pt x="194881" y="1409"/>
                  </a:lnTo>
                  <a:lnTo>
                    <a:pt x="145961" y="72326"/>
                  </a:lnTo>
                  <a:lnTo>
                    <a:pt x="145262" y="75590"/>
                  </a:lnTo>
                  <a:lnTo>
                    <a:pt x="146431" y="81965"/>
                  </a:lnTo>
                  <a:lnTo>
                    <a:pt x="148247" y="84810"/>
                  </a:lnTo>
                  <a:lnTo>
                    <a:pt x="215734" y="131330"/>
                  </a:lnTo>
                  <a:lnTo>
                    <a:pt x="218160" y="132029"/>
                  </a:lnTo>
                  <a:lnTo>
                    <a:pt x="224421" y="132029"/>
                  </a:lnTo>
                  <a:lnTo>
                    <a:pt x="228244" y="130175"/>
                  </a:lnTo>
                  <a:lnTo>
                    <a:pt x="234467" y="121183"/>
                  </a:lnTo>
                  <a:lnTo>
                    <a:pt x="233045" y="113576"/>
                  </a:lnTo>
                  <a:lnTo>
                    <a:pt x="187490" y="82156"/>
                  </a:lnTo>
                  <a:lnTo>
                    <a:pt x="197866" y="80264"/>
                  </a:lnTo>
                  <a:lnTo>
                    <a:pt x="208343" y="78879"/>
                  </a:lnTo>
                  <a:lnTo>
                    <a:pt x="218922" y="78041"/>
                  </a:lnTo>
                  <a:lnTo>
                    <a:pt x="229552" y="77749"/>
                  </a:lnTo>
                  <a:lnTo>
                    <a:pt x="276529" y="83172"/>
                  </a:lnTo>
                  <a:lnTo>
                    <a:pt x="319671" y="98628"/>
                  </a:lnTo>
                  <a:lnTo>
                    <a:pt x="357759" y="122859"/>
                  </a:lnTo>
                  <a:lnTo>
                    <a:pt x="389534" y="154635"/>
                  </a:lnTo>
                  <a:lnTo>
                    <a:pt x="413778" y="192722"/>
                  </a:lnTo>
                  <a:lnTo>
                    <a:pt x="429221" y="235864"/>
                  </a:lnTo>
                  <a:lnTo>
                    <a:pt x="434657" y="282829"/>
                  </a:lnTo>
                  <a:lnTo>
                    <a:pt x="430644" y="323557"/>
                  </a:lnTo>
                  <a:lnTo>
                    <a:pt x="418858" y="362089"/>
                  </a:lnTo>
                  <a:lnTo>
                    <a:pt x="399681" y="397522"/>
                  </a:lnTo>
                  <a:lnTo>
                    <a:pt x="373494" y="428955"/>
                  </a:lnTo>
                  <a:lnTo>
                    <a:pt x="368668" y="433692"/>
                  </a:lnTo>
                  <a:lnTo>
                    <a:pt x="368617" y="441439"/>
                  </a:lnTo>
                  <a:lnTo>
                    <a:pt x="375754" y="448665"/>
                  </a:lnTo>
                  <a:lnTo>
                    <a:pt x="378891" y="449884"/>
                  </a:lnTo>
                  <a:lnTo>
                    <a:pt x="385152" y="449884"/>
                  </a:lnTo>
                  <a:lnTo>
                    <a:pt x="419963" y="411187"/>
                  </a:lnTo>
                  <a:lnTo>
                    <a:pt x="441426" y="371538"/>
                  </a:lnTo>
                  <a:lnTo>
                    <a:pt x="454609" y="328422"/>
                  </a:lnTo>
                  <a:lnTo>
                    <a:pt x="459105" y="282829"/>
                  </a:lnTo>
                  <a:close/>
                </a:path>
              </a:pathLst>
            </a:custGeom>
            <a:solidFill>
              <a:srgbClr val="191818"/>
            </a:solidFill>
          </p:spPr>
          <p:txBody>
            <a:bodyPr wrap="square" lIns="0" tIns="0" rIns="0" bIns="0" rtlCol="0"/>
            <a:lstStyle/>
            <a:p>
              <a:endParaRPr/>
            </a:p>
          </p:txBody>
        </p:sp>
      </p:grpSp>
      <p:grpSp>
        <p:nvGrpSpPr>
          <p:cNvPr id="135" name="object 59">
            <a:extLst>
              <a:ext uri="{FF2B5EF4-FFF2-40B4-BE49-F238E27FC236}">
                <a16:creationId xmlns:a16="http://schemas.microsoft.com/office/drawing/2014/main" id="{9CA21C09-CFE3-2977-C7D0-994719382E08}"/>
              </a:ext>
            </a:extLst>
          </p:cNvPr>
          <p:cNvGrpSpPr/>
          <p:nvPr/>
        </p:nvGrpSpPr>
        <p:grpSpPr>
          <a:xfrm>
            <a:off x="2212526" y="9489522"/>
            <a:ext cx="939800" cy="939800"/>
            <a:chOff x="2212526" y="9489522"/>
            <a:chExt cx="939800" cy="939800"/>
          </a:xfrm>
        </p:grpSpPr>
        <p:sp>
          <p:nvSpPr>
            <p:cNvPr id="136" name="object 60">
              <a:extLst>
                <a:ext uri="{FF2B5EF4-FFF2-40B4-BE49-F238E27FC236}">
                  <a16:creationId xmlns:a16="http://schemas.microsoft.com/office/drawing/2014/main" id="{364A7A18-1883-78D1-1090-A923E63310A7}"/>
                </a:ext>
              </a:extLst>
            </p:cNvPr>
            <p:cNvSpPr/>
            <p:nvPr/>
          </p:nvSpPr>
          <p:spPr>
            <a:xfrm>
              <a:off x="2212526" y="9489522"/>
              <a:ext cx="939800" cy="939800"/>
            </a:xfrm>
            <a:custGeom>
              <a:avLst/>
              <a:gdLst/>
              <a:ahLst/>
              <a:cxnLst/>
              <a:rect l="l" t="t" r="r" b="b"/>
              <a:pathLst>
                <a:path w="939800" h="939800">
                  <a:moveTo>
                    <a:pt x="469744" y="0"/>
                  </a:moveTo>
                  <a:lnTo>
                    <a:pt x="421717" y="2425"/>
                  </a:lnTo>
                  <a:lnTo>
                    <a:pt x="375076" y="9543"/>
                  </a:lnTo>
                  <a:lnTo>
                    <a:pt x="330059" y="21119"/>
                  </a:lnTo>
                  <a:lnTo>
                    <a:pt x="286901" y="36915"/>
                  </a:lnTo>
                  <a:lnTo>
                    <a:pt x="245839" y="56696"/>
                  </a:lnTo>
                  <a:lnTo>
                    <a:pt x="207108" y="80226"/>
                  </a:lnTo>
                  <a:lnTo>
                    <a:pt x="170946" y="107268"/>
                  </a:lnTo>
                  <a:lnTo>
                    <a:pt x="137587" y="137587"/>
                  </a:lnTo>
                  <a:lnTo>
                    <a:pt x="107268" y="170946"/>
                  </a:lnTo>
                  <a:lnTo>
                    <a:pt x="80226" y="207108"/>
                  </a:lnTo>
                  <a:lnTo>
                    <a:pt x="56696" y="245839"/>
                  </a:lnTo>
                  <a:lnTo>
                    <a:pt x="36915" y="286901"/>
                  </a:lnTo>
                  <a:lnTo>
                    <a:pt x="21119" y="330059"/>
                  </a:lnTo>
                  <a:lnTo>
                    <a:pt x="9543" y="375076"/>
                  </a:lnTo>
                  <a:lnTo>
                    <a:pt x="2425" y="421717"/>
                  </a:lnTo>
                  <a:lnTo>
                    <a:pt x="0" y="469744"/>
                  </a:lnTo>
                  <a:lnTo>
                    <a:pt x="2425" y="517770"/>
                  </a:lnTo>
                  <a:lnTo>
                    <a:pt x="9543" y="564409"/>
                  </a:lnTo>
                  <a:lnTo>
                    <a:pt x="21119" y="609425"/>
                  </a:lnTo>
                  <a:lnTo>
                    <a:pt x="36915" y="652582"/>
                  </a:lnTo>
                  <a:lnTo>
                    <a:pt x="56696" y="693643"/>
                  </a:lnTo>
                  <a:lnTo>
                    <a:pt x="80226" y="732373"/>
                  </a:lnTo>
                  <a:lnTo>
                    <a:pt x="107268" y="768535"/>
                  </a:lnTo>
                  <a:lnTo>
                    <a:pt x="137587" y="801893"/>
                  </a:lnTo>
                  <a:lnTo>
                    <a:pt x="170946" y="832211"/>
                  </a:lnTo>
                  <a:lnTo>
                    <a:pt x="207108" y="859253"/>
                  </a:lnTo>
                  <a:lnTo>
                    <a:pt x="245839" y="882782"/>
                  </a:lnTo>
                  <a:lnTo>
                    <a:pt x="286901" y="902563"/>
                  </a:lnTo>
                  <a:lnTo>
                    <a:pt x="330059" y="918359"/>
                  </a:lnTo>
                  <a:lnTo>
                    <a:pt x="375076" y="929935"/>
                  </a:lnTo>
                  <a:lnTo>
                    <a:pt x="421717" y="937053"/>
                  </a:lnTo>
                  <a:lnTo>
                    <a:pt x="469744" y="939479"/>
                  </a:lnTo>
                  <a:lnTo>
                    <a:pt x="517770" y="937053"/>
                  </a:lnTo>
                  <a:lnTo>
                    <a:pt x="564410" y="929935"/>
                  </a:lnTo>
                  <a:lnTo>
                    <a:pt x="609426" y="918359"/>
                  </a:lnTo>
                  <a:lnTo>
                    <a:pt x="652583" y="902563"/>
                  </a:lnTo>
                  <a:lnTo>
                    <a:pt x="693645" y="882782"/>
                  </a:lnTo>
                  <a:lnTo>
                    <a:pt x="732376" y="859253"/>
                  </a:lnTo>
                  <a:lnTo>
                    <a:pt x="768539" y="832211"/>
                  </a:lnTo>
                  <a:lnTo>
                    <a:pt x="801898" y="801893"/>
                  </a:lnTo>
                  <a:lnTo>
                    <a:pt x="832217" y="768535"/>
                  </a:lnTo>
                  <a:lnTo>
                    <a:pt x="859260" y="732373"/>
                  </a:lnTo>
                  <a:lnTo>
                    <a:pt x="882790" y="693643"/>
                  </a:lnTo>
                  <a:lnTo>
                    <a:pt x="902572" y="652582"/>
                  </a:lnTo>
                  <a:lnTo>
                    <a:pt x="918369" y="609425"/>
                  </a:lnTo>
                  <a:lnTo>
                    <a:pt x="929945" y="564409"/>
                  </a:lnTo>
                  <a:lnTo>
                    <a:pt x="937064" y="517770"/>
                  </a:lnTo>
                  <a:lnTo>
                    <a:pt x="939489" y="469744"/>
                  </a:lnTo>
                  <a:lnTo>
                    <a:pt x="937064" y="421717"/>
                  </a:lnTo>
                  <a:lnTo>
                    <a:pt x="929945" y="375076"/>
                  </a:lnTo>
                  <a:lnTo>
                    <a:pt x="918369" y="330059"/>
                  </a:lnTo>
                  <a:lnTo>
                    <a:pt x="902572" y="286901"/>
                  </a:lnTo>
                  <a:lnTo>
                    <a:pt x="882790" y="245839"/>
                  </a:lnTo>
                  <a:lnTo>
                    <a:pt x="859260" y="207108"/>
                  </a:lnTo>
                  <a:lnTo>
                    <a:pt x="832217" y="170946"/>
                  </a:lnTo>
                  <a:lnTo>
                    <a:pt x="801898" y="137587"/>
                  </a:lnTo>
                  <a:lnTo>
                    <a:pt x="768539" y="107268"/>
                  </a:lnTo>
                  <a:lnTo>
                    <a:pt x="732376" y="80226"/>
                  </a:lnTo>
                  <a:lnTo>
                    <a:pt x="693645" y="56696"/>
                  </a:lnTo>
                  <a:lnTo>
                    <a:pt x="652583" y="36915"/>
                  </a:lnTo>
                  <a:lnTo>
                    <a:pt x="609426" y="21119"/>
                  </a:lnTo>
                  <a:lnTo>
                    <a:pt x="564410" y="9543"/>
                  </a:lnTo>
                  <a:lnTo>
                    <a:pt x="517770" y="2425"/>
                  </a:lnTo>
                  <a:lnTo>
                    <a:pt x="469744" y="0"/>
                  </a:lnTo>
                  <a:close/>
                </a:path>
              </a:pathLst>
            </a:custGeom>
            <a:solidFill>
              <a:srgbClr val="FFFFFF"/>
            </a:solidFill>
          </p:spPr>
          <p:txBody>
            <a:bodyPr wrap="square" lIns="0" tIns="0" rIns="0" bIns="0" rtlCol="0"/>
            <a:lstStyle/>
            <a:p>
              <a:endParaRPr/>
            </a:p>
          </p:txBody>
        </p:sp>
        <p:sp>
          <p:nvSpPr>
            <p:cNvPr id="137" name="object 61">
              <a:extLst>
                <a:ext uri="{FF2B5EF4-FFF2-40B4-BE49-F238E27FC236}">
                  <a16:creationId xmlns:a16="http://schemas.microsoft.com/office/drawing/2014/main" id="{30E2C20D-CC04-5716-6017-3D53C7FAB527}"/>
                </a:ext>
              </a:extLst>
            </p:cNvPr>
            <p:cNvSpPr/>
            <p:nvPr/>
          </p:nvSpPr>
          <p:spPr>
            <a:xfrm>
              <a:off x="2603115" y="9771491"/>
              <a:ext cx="274955" cy="422275"/>
            </a:xfrm>
            <a:custGeom>
              <a:avLst/>
              <a:gdLst/>
              <a:ahLst/>
              <a:cxnLst/>
              <a:rect l="l" t="t" r="r" b="b"/>
              <a:pathLst>
                <a:path w="274955" h="422275">
                  <a:moveTo>
                    <a:pt x="142341" y="0"/>
                  </a:moveTo>
                  <a:lnTo>
                    <a:pt x="137304" y="492"/>
                  </a:lnTo>
                  <a:lnTo>
                    <a:pt x="132173" y="523"/>
                  </a:lnTo>
                  <a:lnTo>
                    <a:pt x="127619" y="3769"/>
                  </a:lnTo>
                  <a:lnTo>
                    <a:pt x="112522" y="41375"/>
                  </a:lnTo>
                  <a:lnTo>
                    <a:pt x="79265" y="105378"/>
                  </a:lnTo>
                  <a:lnTo>
                    <a:pt x="61233" y="136603"/>
                  </a:lnTo>
                  <a:lnTo>
                    <a:pt x="37804" y="177508"/>
                  </a:lnTo>
                  <a:lnTo>
                    <a:pt x="18295" y="215666"/>
                  </a:lnTo>
                  <a:lnTo>
                    <a:pt x="4947" y="251220"/>
                  </a:lnTo>
                  <a:lnTo>
                    <a:pt x="0" y="284315"/>
                  </a:lnTo>
                  <a:lnTo>
                    <a:pt x="7016" y="327702"/>
                  </a:lnTo>
                  <a:lnTo>
                    <a:pt x="26547" y="365419"/>
                  </a:lnTo>
                  <a:lnTo>
                    <a:pt x="56309" y="395185"/>
                  </a:lnTo>
                  <a:lnTo>
                    <a:pt x="94024" y="414717"/>
                  </a:lnTo>
                  <a:lnTo>
                    <a:pt x="137409" y="421735"/>
                  </a:lnTo>
                  <a:lnTo>
                    <a:pt x="180794" y="414717"/>
                  </a:lnTo>
                  <a:lnTo>
                    <a:pt x="214472" y="397275"/>
                  </a:lnTo>
                  <a:lnTo>
                    <a:pt x="137409" y="397275"/>
                  </a:lnTo>
                  <a:lnTo>
                    <a:pt x="93472" y="388387"/>
                  </a:lnTo>
                  <a:lnTo>
                    <a:pt x="57555" y="364159"/>
                  </a:lnTo>
                  <a:lnTo>
                    <a:pt x="33320" y="328249"/>
                  </a:lnTo>
                  <a:lnTo>
                    <a:pt x="24428" y="284315"/>
                  </a:lnTo>
                  <a:lnTo>
                    <a:pt x="29290" y="255183"/>
                  </a:lnTo>
                  <a:lnTo>
                    <a:pt x="42221" y="222315"/>
                  </a:lnTo>
                  <a:lnTo>
                    <a:pt x="60739" y="186600"/>
                  </a:lnTo>
                  <a:lnTo>
                    <a:pt x="82363" y="148927"/>
                  </a:lnTo>
                  <a:lnTo>
                    <a:pt x="97024" y="123596"/>
                  </a:lnTo>
                  <a:lnTo>
                    <a:pt x="111428" y="97877"/>
                  </a:lnTo>
                  <a:lnTo>
                    <a:pt x="125175" y="71606"/>
                  </a:lnTo>
                  <a:lnTo>
                    <a:pt x="137650" y="45077"/>
                  </a:lnTo>
                  <a:lnTo>
                    <a:pt x="164735" y="45077"/>
                  </a:lnTo>
                  <a:lnTo>
                    <a:pt x="162326" y="40237"/>
                  </a:lnTo>
                  <a:lnTo>
                    <a:pt x="148833" y="8376"/>
                  </a:lnTo>
                  <a:lnTo>
                    <a:pt x="147032" y="3601"/>
                  </a:lnTo>
                  <a:lnTo>
                    <a:pt x="142341" y="0"/>
                  </a:lnTo>
                  <a:close/>
                </a:path>
                <a:path w="274955" h="422275">
                  <a:moveTo>
                    <a:pt x="164735" y="45077"/>
                  </a:moveTo>
                  <a:lnTo>
                    <a:pt x="137650" y="45077"/>
                  </a:lnTo>
                  <a:lnTo>
                    <a:pt x="149947" y="70701"/>
                  </a:lnTo>
                  <a:lnTo>
                    <a:pt x="163224" y="95880"/>
                  </a:lnTo>
                  <a:lnTo>
                    <a:pt x="177087" y="120657"/>
                  </a:lnTo>
                  <a:lnTo>
                    <a:pt x="191146" y="145074"/>
                  </a:lnTo>
                  <a:lnTo>
                    <a:pt x="213249" y="183853"/>
                  </a:lnTo>
                  <a:lnTo>
                    <a:pt x="232180" y="220604"/>
                  </a:lnTo>
                  <a:lnTo>
                    <a:pt x="245399" y="254400"/>
                  </a:lnTo>
                  <a:lnTo>
                    <a:pt x="250369" y="284315"/>
                  </a:lnTo>
                  <a:lnTo>
                    <a:pt x="241480" y="328249"/>
                  </a:lnTo>
                  <a:lnTo>
                    <a:pt x="217252" y="364159"/>
                  </a:lnTo>
                  <a:lnTo>
                    <a:pt x="181342" y="388387"/>
                  </a:lnTo>
                  <a:lnTo>
                    <a:pt x="137409" y="397275"/>
                  </a:lnTo>
                  <a:lnTo>
                    <a:pt x="214472" y="397275"/>
                  </a:lnTo>
                  <a:lnTo>
                    <a:pt x="218509" y="395185"/>
                  </a:lnTo>
                  <a:lnTo>
                    <a:pt x="248271" y="365419"/>
                  </a:lnTo>
                  <a:lnTo>
                    <a:pt x="267801" y="327702"/>
                  </a:lnTo>
                  <a:lnTo>
                    <a:pt x="274818" y="284315"/>
                  </a:lnTo>
                  <a:lnTo>
                    <a:pt x="269766" y="250475"/>
                  </a:lnTo>
                  <a:lnTo>
                    <a:pt x="256136" y="214024"/>
                  </a:lnTo>
                  <a:lnTo>
                    <a:pt x="236219" y="174849"/>
                  </a:lnTo>
                  <a:lnTo>
                    <a:pt x="212307" y="132833"/>
                  </a:lnTo>
                  <a:lnTo>
                    <a:pt x="194868" y="102474"/>
                  </a:lnTo>
                  <a:lnTo>
                    <a:pt x="177939" y="71606"/>
                  </a:lnTo>
                  <a:lnTo>
                    <a:pt x="164735" y="45077"/>
                  </a:lnTo>
                  <a:close/>
                </a:path>
              </a:pathLst>
            </a:custGeom>
            <a:solidFill>
              <a:srgbClr val="191818"/>
            </a:solidFill>
          </p:spPr>
          <p:txBody>
            <a:bodyPr wrap="square" lIns="0" tIns="0" rIns="0" bIns="0" rtlCol="0"/>
            <a:lstStyle/>
            <a:p>
              <a:endParaRPr/>
            </a:p>
          </p:txBody>
        </p:sp>
        <p:pic>
          <p:nvPicPr>
            <p:cNvPr id="138" name="object 62">
              <a:extLst>
                <a:ext uri="{FF2B5EF4-FFF2-40B4-BE49-F238E27FC236}">
                  <a16:creationId xmlns:a16="http://schemas.microsoft.com/office/drawing/2014/main" id="{77AFB59C-F4FC-D7E1-3676-1E52B5F1B8C4}"/>
                </a:ext>
              </a:extLst>
            </p:cNvPr>
            <p:cNvPicPr/>
            <p:nvPr/>
          </p:nvPicPr>
          <p:blipFill>
            <a:blip r:embed="rId6" cstate="print"/>
            <a:stretch>
              <a:fillRect/>
            </a:stretch>
          </p:blipFill>
          <p:spPr>
            <a:xfrm>
              <a:off x="2490727" y="9725322"/>
              <a:ext cx="149628" cy="222830"/>
            </a:xfrm>
            <a:prstGeom prst="rect">
              <a:avLst/>
            </a:prstGeom>
          </p:spPr>
        </p:pic>
        <p:pic>
          <p:nvPicPr>
            <p:cNvPr id="139" name="object 63">
              <a:extLst>
                <a:ext uri="{FF2B5EF4-FFF2-40B4-BE49-F238E27FC236}">
                  <a16:creationId xmlns:a16="http://schemas.microsoft.com/office/drawing/2014/main" id="{9506C951-AC42-751C-EE61-E464744259C7}"/>
                </a:ext>
              </a:extLst>
            </p:cNvPr>
            <p:cNvPicPr/>
            <p:nvPr/>
          </p:nvPicPr>
          <p:blipFill>
            <a:blip r:embed="rId7" cstate="print"/>
            <a:stretch>
              <a:fillRect/>
            </a:stretch>
          </p:blipFill>
          <p:spPr>
            <a:xfrm>
              <a:off x="2658722" y="10075856"/>
              <a:ext cx="88248" cy="73076"/>
            </a:xfrm>
            <a:prstGeom prst="rect">
              <a:avLst/>
            </a:prstGeom>
          </p:spPr>
        </p:pic>
      </p:grpSp>
      <p:grpSp>
        <p:nvGrpSpPr>
          <p:cNvPr id="140" name="object 64">
            <a:extLst>
              <a:ext uri="{FF2B5EF4-FFF2-40B4-BE49-F238E27FC236}">
                <a16:creationId xmlns:a16="http://schemas.microsoft.com/office/drawing/2014/main" id="{2631C02C-D1A6-D76A-134C-272C14D0825B}"/>
              </a:ext>
            </a:extLst>
          </p:cNvPr>
          <p:cNvGrpSpPr/>
          <p:nvPr/>
        </p:nvGrpSpPr>
        <p:grpSpPr>
          <a:xfrm>
            <a:off x="775646" y="9489522"/>
            <a:ext cx="937260" cy="939800"/>
            <a:chOff x="775646" y="9489522"/>
            <a:chExt cx="937260" cy="939800"/>
          </a:xfrm>
        </p:grpSpPr>
        <p:sp>
          <p:nvSpPr>
            <p:cNvPr id="141" name="object 65">
              <a:extLst>
                <a:ext uri="{FF2B5EF4-FFF2-40B4-BE49-F238E27FC236}">
                  <a16:creationId xmlns:a16="http://schemas.microsoft.com/office/drawing/2014/main" id="{462CE69E-5B07-25AD-0961-ECB7860EA714}"/>
                </a:ext>
              </a:extLst>
            </p:cNvPr>
            <p:cNvSpPr/>
            <p:nvPr/>
          </p:nvSpPr>
          <p:spPr>
            <a:xfrm>
              <a:off x="775646" y="9489522"/>
              <a:ext cx="937260" cy="939800"/>
            </a:xfrm>
            <a:custGeom>
              <a:avLst/>
              <a:gdLst/>
              <a:ahLst/>
              <a:cxnLst/>
              <a:rect l="l" t="t" r="r" b="b"/>
              <a:pathLst>
                <a:path w="937260" h="939800">
                  <a:moveTo>
                    <a:pt x="468425" y="0"/>
                  </a:moveTo>
                  <a:lnTo>
                    <a:pt x="420533" y="2425"/>
                  </a:lnTo>
                  <a:lnTo>
                    <a:pt x="374024" y="9544"/>
                  </a:lnTo>
                  <a:lnTo>
                    <a:pt x="329134" y="21120"/>
                  </a:lnTo>
                  <a:lnTo>
                    <a:pt x="286097" y="36917"/>
                  </a:lnTo>
                  <a:lnTo>
                    <a:pt x="245150" y="56699"/>
                  </a:lnTo>
                  <a:lnTo>
                    <a:pt x="206529" y="80230"/>
                  </a:lnTo>
                  <a:lnTo>
                    <a:pt x="170467" y="107273"/>
                  </a:lnTo>
                  <a:lnTo>
                    <a:pt x="137202" y="137592"/>
                  </a:lnTo>
                  <a:lnTo>
                    <a:pt x="106969" y="170952"/>
                  </a:lnTo>
                  <a:lnTo>
                    <a:pt x="80002" y="207115"/>
                  </a:lnTo>
                  <a:lnTo>
                    <a:pt x="56538" y="245847"/>
                  </a:lnTo>
                  <a:lnTo>
                    <a:pt x="36812" y="286910"/>
                  </a:lnTo>
                  <a:lnTo>
                    <a:pt x="21060" y="330068"/>
                  </a:lnTo>
                  <a:lnTo>
                    <a:pt x="9517" y="375086"/>
                  </a:lnTo>
                  <a:lnTo>
                    <a:pt x="2418" y="421727"/>
                  </a:lnTo>
                  <a:lnTo>
                    <a:pt x="0" y="469755"/>
                  </a:lnTo>
                  <a:lnTo>
                    <a:pt x="2418" y="517782"/>
                  </a:lnTo>
                  <a:lnTo>
                    <a:pt x="9517" y="564422"/>
                  </a:lnTo>
                  <a:lnTo>
                    <a:pt x="21060" y="609438"/>
                  </a:lnTo>
                  <a:lnTo>
                    <a:pt x="36812" y="652595"/>
                  </a:lnTo>
                  <a:lnTo>
                    <a:pt x="56538" y="693655"/>
                  </a:lnTo>
                  <a:lnTo>
                    <a:pt x="80002" y="732384"/>
                  </a:lnTo>
                  <a:lnTo>
                    <a:pt x="106969" y="768545"/>
                  </a:lnTo>
                  <a:lnTo>
                    <a:pt x="137202" y="801902"/>
                  </a:lnTo>
                  <a:lnTo>
                    <a:pt x="170467" y="832218"/>
                  </a:lnTo>
                  <a:lnTo>
                    <a:pt x="206529" y="859259"/>
                  </a:lnTo>
                  <a:lnTo>
                    <a:pt x="245150" y="882787"/>
                  </a:lnTo>
                  <a:lnTo>
                    <a:pt x="286097" y="902566"/>
                  </a:lnTo>
                  <a:lnTo>
                    <a:pt x="329134" y="918361"/>
                  </a:lnTo>
                  <a:lnTo>
                    <a:pt x="374024" y="929936"/>
                  </a:lnTo>
                  <a:lnTo>
                    <a:pt x="420533" y="937054"/>
                  </a:lnTo>
                  <a:lnTo>
                    <a:pt x="468425" y="939479"/>
                  </a:lnTo>
                  <a:lnTo>
                    <a:pt x="516317" y="937054"/>
                  </a:lnTo>
                  <a:lnTo>
                    <a:pt x="562826" y="929936"/>
                  </a:lnTo>
                  <a:lnTo>
                    <a:pt x="607716" y="918361"/>
                  </a:lnTo>
                  <a:lnTo>
                    <a:pt x="650751" y="902566"/>
                  </a:lnTo>
                  <a:lnTo>
                    <a:pt x="691697" y="882787"/>
                  </a:lnTo>
                  <a:lnTo>
                    <a:pt x="730318" y="859259"/>
                  </a:lnTo>
                  <a:lnTo>
                    <a:pt x="766379" y="832218"/>
                  </a:lnTo>
                  <a:lnTo>
                    <a:pt x="799643" y="801902"/>
                  </a:lnTo>
                  <a:lnTo>
                    <a:pt x="829875" y="768545"/>
                  </a:lnTo>
                  <a:lnTo>
                    <a:pt x="856841" y="732384"/>
                  </a:lnTo>
                  <a:lnTo>
                    <a:pt x="880304" y="693655"/>
                  </a:lnTo>
                  <a:lnTo>
                    <a:pt x="900029" y="652595"/>
                  </a:lnTo>
                  <a:lnTo>
                    <a:pt x="915781" y="609438"/>
                  </a:lnTo>
                  <a:lnTo>
                    <a:pt x="927323" y="564422"/>
                  </a:lnTo>
                  <a:lnTo>
                    <a:pt x="934422" y="517782"/>
                  </a:lnTo>
                  <a:lnTo>
                    <a:pt x="936840" y="469755"/>
                  </a:lnTo>
                  <a:lnTo>
                    <a:pt x="934422" y="421727"/>
                  </a:lnTo>
                  <a:lnTo>
                    <a:pt x="927323" y="375086"/>
                  </a:lnTo>
                  <a:lnTo>
                    <a:pt x="915781" y="330068"/>
                  </a:lnTo>
                  <a:lnTo>
                    <a:pt x="900029" y="286910"/>
                  </a:lnTo>
                  <a:lnTo>
                    <a:pt x="880304" y="245847"/>
                  </a:lnTo>
                  <a:lnTo>
                    <a:pt x="856841" y="207115"/>
                  </a:lnTo>
                  <a:lnTo>
                    <a:pt x="829875" y="170952"/>
                  </a:lnTo>
                  <a:lnTo>
                    <a:pt x="799643" y="137592"/>
                  </a:lnTo>
                  <a:lnTo>
                    <a:pt x="766379" y="107273"/>
                  </a:lnTo>
                  <a:lnTo>
                    <a:pt x="730318" y="80230"/>
                  </a:lnTo>
                  <a:lnTo>
                    <a:pt x="691697" y="56699"/>
                  </a:lnTo>
                  <a:lnTo>
                    <a:pt x="650751" y="36917"/>
                  </a:lnTo>
                  <a:lnTo>
                    <a:pt x="607716" y="21120"/>
                  </a:lnTo>
                  <a:lnTo>
                    <a:pt x="562826" y="9544"/>
                  </a:lnTo>
                  <a:lnTo>
                    <a:pt x="516317" y="2425"/>
                  </a:lnTo>
                  <a:lnTo>
                    <a:pt x="468425" y="0"/>
                  </a:lnTo>
                  <a:close/>
                </a:path>
              </a:pathLst>
            </a:custGeom>
            <a:solidFill>
              <a:srgbClr val="FFFFFF"/>
            </a:solidFill>
          </p:spPr>
          <p:txBody>
            <a:bodyPr wrap="square" lIns="0" tIns="0" rIns="0" bIns="0" rtlCol="0"/>
            <a:lstStyle/>
            <a:p>
              <a:endParaRPr/>
            </a:p>
          </p:txBody>
        </p:sp>
        <p:sp>
          <p:nvSpPr>
            <p:cNvPr id="142" name="object 66">
              <a:extLst>
                <a:ext uri="{FF2B5EF4-FFF2-40B4-BE49-F238E27FC236}">
                  <a16:creationId xmlns:a16="http://schemas.microsoft.com/office/drawing/2014/main" id="{2EA53B0F-1EB8-34D5-7EF5-781FE2131D90}"/>
                </a:ext>
              </a:extLst>
            </p:cNvPr>
            <p:cNvSpPr/>
            <p:nvPr/>
          </p:nvSpPr>
          <p:spPr>
            <a:xfrm>
              <a:off x="974407" y="9686905"/>
              <a:ext cx="539750" cy="544830"/>
            </a:xfrm>
            <a:custGeom>
              <a:avLst/>
              <a:gdLst/>
              <a:ahLst/>
              <a:cxnLst/>
              <a:rect l="l" t="t" r="r" b="b"/>
              <a:pathLst>
                <a:path w="539750" h="544829">
                  <a:moveTo>
                    <a:pt x="336105" y="475500"/>
                  </a:moveTo>
                  <a:lnTo>
                    <a:pt x="332041" y="452107"/>
                  </a:lnTo>
                  <a:lnTo>
                    <a:pt x="323824" y="437489"/>
                  </a:lnTo>
                  <a:lnTo>
                    <a:pt x="320814" y="432142"/>
                  </a:lnTo>
                  <a:lnTo>
                    <a:pt x="304952" y="417982"/>
                  </a:lnTo>
                  <a:lnTo>
                    <a:pt x="304952" y="475500"/>
                  </a:lnTo>
                  <a:lnTo>
                    <a:pt x="301967" y="490270"/>
                  </a:lnTo>
                  <a:lnTo>
                    <a:pt x="293827" y="502335"/>
                  </a:lnTo>
                  <a:lnTo>
                    <a:pt x="281774" y="510476"/>
                  </a:lnTo>
                  <a:lnTo>
                    <a:pt x="267042" y="513461"/>
                  </a:lnTo>
                  <a:lnTo>
                    <a:pt x="252323" y="510476"/>
                  </a:lnTo>
                  <a:lnTo>
                    <a:pt x="240284" y="502335"/>
                  </a:lnTo>
                  <a:lnTo>
                    <a:pt x="232156" y="490270"/>
                  </a:lnTo>
                  <a:lnTo>
                    <a:pt x="229171" y="475500"/>
                  </a:lnTo>
                  <a:lnTo>
                    <a:pt x="232156" y="460717"/>
                  </a:lnTo>
                  <a:lnTo>
                    <a:pt x="240284" y="448640"/>
                  </a:lnTo>
                  <a:lnTo>
                    <a:pt x="252323" y="440486"/>
                  </a:lnTo>
                  <a:lnTo>
                    <a:pt x="267042" y="437489"/>
                  </a:lnTo>
                  <a:lnTo>
                    <a:pt x="281774" y="440486"/>
                  </a:lnTo>
                  <a:lnTo>
                    <a:pt x="293827" y="448640"/>
                  </a:lnTo>
                  <a:lnTo>
                    <a:pt x="301967" y="460717"/>
                  </a:lnTo>
                  <a:lnTo>
                    <a:pt x="304952" y="475500"/>
                  </a:lnTo>
                  <a:lnTo>
                    <a:pt x="304952" y="417982"/>
                  </a:lnTo>
                  <a:lnTo>
                    <a:pt x="303847" y="416991"/>
                  </a:lnTo>
                  <a:lnTo>
                    <a:pt x="282625" y="408101"/>
                  </a:lnTo>
                  <a:lnTo>
                    <a:pt x="282575" y="294271"/>
                  </a:lnTo>
                  <a:lnTo>
                    <a:pt x="266369" y="271564"/>
                  </a:lnTo>
                  <a:lnTo>
                    <a:pt x="261797" y="278663"/>
                  </a:lnTo>
                  <a:lnTo>
                    <a:pt x="256832" y="285267"/>
                  </a:lnTo>
                  <a:lnTo>
                    <a:pt x="251383" y="291274"/>
                  </a:lnTo>
                  <a:lnTo>
                    <a:pt x="251383" y="408101"/>
                  </a:lnTo>
                  <a:lnTo>
                    <a:pt x="230162" y="417042"/>
                  </a:lnTo>
                  <a:lnTo>
                    <a:pt x="213233" y="432193"/>
                  </a:lnTo>
                  <a:lnTo>
                    <a:pt x="202044" y="452145"/>
                  </a:lnTo>
                  <a:lnTo>
                    <a:pt x="197993" y="475500"/>
                  </a:lnTo>
                  <a:lnTo>
                    <a:pt x="203428" y="502424"/>
                  </a:lnTo>
                  <a:lnTo>
                    <a:pt x="218249" y="524433"/>
                  </a:lnTo>
                  <a:lnTo>
                    <a:pt x="240195" y="539280"/>
                  </a:lnTo>
                  <a:lnTo>
                    <a:pt x="267042" y="544728"/>
                  </a:lnTo>
                  <a:lnTo>
                    <a:pt x="293903" y="539280"/>
                  </a:lnTo>
                  <a:lnTo>
                    <a:pt x="315861" y="524433"/>
                  </a:lnTo>
                  <a:lnTo>
                    <a:pt x="323240" y="513461"/>
                  </a:lnTo>
                  <a:lnTo>
                    <a:pt x="330669" y="502424"/>
                  </a:lnTo>
                  <a:lnTo>
                    <a:pt x="336105" y="475500"/>
                  </a:lnTo>
                  <a:close/>
                </a:path>
                <a:path w="539750" h="544829">
                  <a:moveTo>
                    <a:pt x="368757" y="119545"/>
                  </a:moveTo>
                  <a:lnTo>
                    <a:pt x="367893" y="113614"/>
                  </a:lnTo>
                  <a:lnTo>
                    <a:pt x="364718" y="108292"/>
                  </a:lnTo>
                  <a:lnTo>
                    <a:pt x="324573" y="64008"/>
                  </a:lnTo>
                  <a:lnTo>
                    <a:pt x="324015" y="63373"/>
                  </a:lnTo>
                  <a:lnTo>
                    <a:pt x="266573" y="0"/>
                  </a:lnTo>
                  <a:lnTo>
                    <a:pt x="168211" y="108572"/>
                  </a:lnTo>
                  <a:lnTo>
                    <a:pt x="165036" y="113893"/>
                  </a:lnTo>
                  <a:lnTo>
                    <a:pt x="164172" y="119824"/>
                  </a:lnTo>
                  <a:lnTo>
                    <a:pt x="165595" y="125641"/>
                  </a:lnTo>
                  <a:lnTo>
                    <a:pt x="169265" y="130644"/>
                  </a:lnTo>
                  <a:lnTo>
                    <a:pt x="172250" y="133362"/>
                  </a:lnTo>
                  <a:lnTo>
                    <a:pt x="175983" y="134696"/>
                  </a:lnTo>
                  <a:lnTo>
                    <a:pt x="183984" y="134696"/>
                  </a:lnTo>
                  <a:lnTo>
                    <a:pt x="188188" y="132969"/>
                  </a:lnTo>
                  <a:lnTo>
                    <a:pt x="251294" y="63373"/>
                  </a:lnTo>
                  <a:lnTo>
                    <a:pt x="251028" y="85610"/>
                  </a:lnTo>
                  <a:lnTo>
                    <a:pt x="249301" y="128244"/>
                  </a:lnTo>
                  <a:lnTo>
                    <a:pt x="244335" y="172516"/>
                  </a:lnTo>
                  <a:lnTo>
                    <a:pt x="234111" y="212674"/>
                  </a:lnTo>
                  <a:lnTo>
                    <a:pt x="196596" y="264883"/>
                  </a:lnTo>
                  <a:lnTo>
                    <a:pt x="131775" y="284200"/>
                  </a:lnTo>
                  <a:lnTo>
                    <a:pt x="130136" y="280606"/>
                  </a:lnTo>
                  <a:lnTo>
                    <a:pt x="128244" y="277164"/>
                  </a:lnTo>
                  <a:lnTo>
                    <a:pt x="126746" y="274980"/>
                  </a:lnTo>
                  <a:lnTo>
                    <a:pt x="126009" y="273926"/>
                  </a:lnTo>
                  <a:lnTo>
                    <a:pt x="115189" y="261518"/>
                  </a:lnTo>
                  <a:lnTo>
                    <a:pt x="106921" y="255689"/>
                  </a:lnTo>
                  <a:lnTo>
                    <a:pt x="106921" y="310438"/>
                  </a:lnTo>
                  <a:lnTo>
                    <a:pt x="106921" y="315874"/>
                  </a:lnTo>
                  <a:lnTo>
                    <a:pt x="81851" y="348703"/>
                  </a:lnTo>
                  <a:lnTo>
                    <a:pt x="69049" y="350951"/>
                  </a:lnTo>
                  <a:lnTo>
                    <a:pt x="54305" y="347954"/>
                  </a:lnTo>
                  <a:lnTo>
                    <a:pt x="42265" y="339813"/>
                  </a:lnTo>
                  <a:lnTo>
                    <a:pt x="34137" y="327736"/>
                  </a:lnTo>
                  <a:lnTo>
                    <a:pt x="31165" y="312953"/>
                  </a:lnTo>
                  <a:lnTo>
                    <a:pt x="34137" y="298196"/>
                  </a:lnTo>
                  <a:lnTo>
                    <a:pt x="42265" y="286118"/>
                  </a:lnTo>
                  <a:lnTo>
                    <a:pt x="54305" y="277977"/>
                  </a:lnTo>
                  <a:lnTo>
                    <a:pt x="69049" y="274980"/>
                  </a:lnTo>
                  <a:lnTo>
                    <a:pt x="77393" y="275932"/>
                  </a:lnTo>
                  <a:lnTo>
                    <a:pt x="105676" y="303847"/>
                  </a:lnTo>
                  <a:lnTo>
                    <a:pt x="106006" y="304660"/>
                  </a:lnTo>
                  <a:lnTo>
                    <a:pt x="106654" y="307962"/>
                  </a:lnTo>
                  <a:lnTo>
                    <a:pt x="106921" y="310438"/>
                  </a:lnTo>
                  <a:lnTo>
                    <a:pt x="106921" y="255689"/>
                  </a:lnTo>
                  <a:lnTo>
                    <a:pt x="101727" y="252006"/>
                  </a:lnTo>
                  <a:lnTo>
                    <a:pt x="86169" y="245897"/>
                  </a:lnTo>
                  <a:lnTo>
                    <a:pt x="69049" y="243751"/>
                  </a:lnTo>
                  <a:lnTo>
                    <a:pt x="42189" y="249199"/>
                  </a:lnTo>
                  <a:lnTo>
                    <a:pt x="20243" y="264045"/>
                  </a:lnTo>
                  <a:lnTo>
                    <a:pt x="5435" y="286042"/>
                  </a:lnTo>
                  <a:lnTo>
                    <a:pt x="0" y="312953"/>
                  </a:lnTo>
                  <a:lnTo>
                    <a:pt x="5435" y="339890"/>
                  </a:lnTo>
                  <a:lnTo>
                    <a:pt x="20243" y="361899"/>
                  </a:lnTo>
                  <a:lnTo>
                    <a:pt x="42189" y="376758"/>
                  </a:lnTo>
                  <a:lnTo>
                    <a:pt x="69049" y="382219"/>
                  </a:lnTo>
                  <a:lnTo>
                    <a:pt x="93065" y="377888"/>
                  </a:lnTo>
                  <a:lnTo>
                    <a:pt x="113411" y="365963"/>
                  </a:lnTo>
                  <a:lnTo>
                    <a:pt x="126060" y="350951"/>
                  </a:lnTo>
                  <a:lnTo>
                    <a:pt x="128536" y="348018"/>
                  </a:lnTo>
                  <a:lnTo>
                    <a:pt x="136880" y="325602"/>
                  </a:lnTo>
                  <a:lnTo>
                    <a:pt x="137541" y="322148"/>
                  </a:lnTo>
                  <a:lnTo>
                    <a:pt x="137883" y="318693"/>
                  </a:lnTo>
                  <a:lnTo>
                    <a:pt x="138010" y="315036"/>
                  </a:lnTo>
                  <a:lnTo>
                    <a:pt x="174815" y="308825"/>
                  </a:lnTo>
                  <a:lnTo>
                    <a:pt x="205905" y="295833"/>
                  </a:lnTo>
                  <a:lnTo>
                    <a:pt x="220840" y="284200"/>
                  </a:lnTo>
                  <a:lnTo>
                    <a:pt x="231406" y="275971"/>
                  </a:lnTo>
                  <a:lnTo>
                    <a:pt x="254508" y="243751"/>
                  </a:lnTo>
                  <a:lnTo>
                    <a:pt x="264591" y="219354"/>
                  </a:lnTo>
                  <a:lnTo>
                    <a:pt x="265264" y="217373"/>
                  </a:lnTo>
                  <a:lnTo>
                    <a:pt x="276466" y="168236"/>
                  </a:lnTo>
                  <a:lnTo>
                    <a:pt x="280758" y="124498"/>
                  </a:lnTo>
                  <a:lnTo>
                    <a:pt x="282308" y="79146"/>
                  </a:lnTo>
                  <a:lnTo>
                    <a:pt x="282448" y="64008"/>
                  </a:lnTo>
                  <a:lnTo>
                    <a:pt x="347459" y="135699"/>
                  </a:lnTo>
                  <a:lnTo>
                    <a:pt x="357327" y="136156"/>
                  </a:lnTo>
                  <a:lnTo>
                    <a:pt x="363664" y="130365"/>
                  </a:lnTo>
                  <a:lnTo>
                    <a:pt x="367334" y="125361"/>
                  </a:lnTo>
                  <a:lnTo>
                    <a:pt x="368757" y="119545"/>
                  </a:lnTo>
                  <a:close/>
                </a:path>
                <a:path w="539750" h="544829">
                  <a:moveTo>
                    <a:pt x="539318" y="312953"/>
                  </a:moveTo>
                  <a:lnTo>
                    <a:pt x="533882" y="286042"/>
                  </a:lnTo>
                  <a:lnTo>
                    <a:pt x="526440" y="274980"/>
                  </a:lnTo>
                  <a:lnTo>
                    <a:pt x="519074" y="264033"/>
                  </a:lnTo>
                  <a:lnTo>
                    <a:pt x="508139" y="256641"/>
                  </a:lnTo>
                  <a:lnTo>
                    <a:pt x="508139" y="312953"/>
                  </a:lnTo>
                  <a:lnTo>
                    <a:pt x="505155" y="327736"/>
                  </a:lnTo>
                  <a:lnTo>
                    <a:pt x="497039" y="339826"/>
                  </a:lnTo>
                  <a:lnTo>
                    <a:pt x="484987" y="347980"/>
                  </a:lnTo>
                  <a:lnTo>
                    <a:pt x="470268" y="350964"/>
                  </a:lnTo>
                  <a:lnTo>
                    <a:pt x="456780" y="348462"/>
                  </a:lnTo>
                  <a:lnTo>
                    <a:pt x="432943" y="318389"/>
                  </a:lnTo>
                  <a:lnTo>
                    <a:pt x="432396" y="305066"/>
                  </a:lnTo>
                  <a:lnTo>
                    <a:pt x="434809" y="297738"/>
                  </a:lnTo>
                  <a:lnTo>
                    <a:pt x="438950" y="291642"/>
                  </a:lnTo>
                  <a:lnTo>
                    <a:pt x="444893" y="284797"/>
                  </a:lnTo>
                  <a:lnTo>
                    <a:pt x="445681" y="284251"/>
                  </a:lnTo>
                  <a:lnTo>
                    <a:pt x="452297" y="279552"/>
                  </a:lnTo>
                  <a:lnTo>
                    <a:pt x="460857" y="276174"/>
                  </a:lnTo>
                  <a:lnTo>
                    <a:pt x="470268" y="274980"/>
                  </a:lnTo>
                  <a:lnTo>
                    <a:pt x="484987" y="277964"/>
                  </a:lnTo>
                  <a:lnTo>
                    <a:pt x="497039" y="286118"/>
                  </a:lnTo>
                  <a:lnTo>
                    <a:pt x="505155" y="298196"/>
                  </a:lnTo>
                  <a:lnTo>
                    <a:pt x="508139" y="312953"/>
                  </a:lnTo>
                  <a:lnTo>
                    <a:pt x="508139" y="256641"/>
                  </a:lnTo>
                  <a:lnTo>
                    <a:pt x="497116" y="249186"/>
                  </a:lnTo>
                  <a:lnTo>
                    <a:pt x="470268" y="243738"/>
                  </a:lnTo>
                  <a:lnTo>
                    <a:pt x="453110" y="245897"/>
                  </a:lnTo>
                  <a:lnTo>
                    <a:pt x="413219" y="273989"/>
                  </a:lnTo>
                  <a:lnTo>
                    <a:pt x="407517" y="284251"/>
                  </a:lnTo>
                  <a:lnTo>
                    <a:pt x="366382" y="278079"/>
                  </a:lnTo>
                  <a:lnTo>
                    <a:pt x="334645" y="261785"/>
                  </a:lnTo>
                  <a:lnTo>
                    <a:pt x="311454" y="234556"/>
                  </a:lnTo>
                  <a:lnTo>
                    <a:pt x="295973" y="195554"/>
                  </a:lnTo>
                  <a:lnTo>
                    <a:pt x="294170" y="203466"/>
                  </a:lnTo>
                  <a:lnTo>
                    <a:pt x="292214" y="211251"/>
                  </a:lnTo>
                  <a:lnTo>
                    <a:pt x="290080" y="218884"/>
                  </a:lnTo>
                  <a:lnTo>
                    <a:pt x="287743" y="226326"/>
                  </a:lnTo>
                  <a:lnTo>
                    <a:pt x="286969" y="228701"/>
                  </a:lnTo>
                  <a:lnTo>
                    <a:pt x="286334" y="231228"/>
                  </a:lnTo>
                  <a:lnTo>
                    <a:pt x="284162" y="237185"/>
                  </a:lnTo>
                  <a:lnTo>
                    <a:pt x="282702" y="240690"/>
                  </a:lnTo>
                  <a:lnTo>
                    <a:pt x="281139" y="244309"/>
                  </a:lnTo>
                  <a:lnTo>
                    <a:pt x="282981" y="247789"/>
                  </a:lnTo>
                  <a:lnTo>
                    <a:pt x="329628" y="295706"/>
                  </a:lnTo>
                  <a:lnTo>
                    <a:pt x="401320" y="315099"/>
                  </a:lnTo>
                  <a:lnTo>
                    <a:pt x="401434" y="318693"/>
                  </a:lnTo>
                  <a:lnTo>
                    <a:pt x="425919" y="365963"/>
                  </a:lnTo>
                  <a:lnTo>
                    <a:pt x="470268" y="382206"/>
                  </a:lnTo>
                  <a:lnTo>
                    <a:pt x="497116" y="376758"/>
                  </a:lnTo>
                  <a:lnTo>
                    <a:pt x="519074" y="361899"/>
                  </a:lnTo>
                  <a:lnTo>
                    <a:pt x="526427" y="350964"/>
                  </a:lnTo>
                  <a:lnTo>
                    <a:pt x="533882" y="339890"/>
                  </a:lnTo>
                  <a:lnTo>
                    <a:pt x="539318" y="312953"/>
                  </a:lnTo>
                  <a:close/>
                </a:path>
              </a:pathLst>
            </a:custGeom>
            <a:solidFill>
              <a:srgbClr val="000000"/>
            </a:solidFill>
          </p:spPr>
          <p:txBody>
            <a:bodyPr wrap="square" lIns="0" tIns="0" rIns="0" bIns="0" rtlCol="0"/>
            <a:lstStyle/>
            <a:p>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0133A1DF-1E00-E7B5-20B8-C5A45152BA3A}"/>
              </a:ext>
            </a:extLst>
          </p:cNvPr>
          <p:cNvSpPr txBox="1">
            <a:spLocks noGrp="1"/>
          </p:cNvSpPr>
          <p:nvPr>
            <p:ph type="title"/>
          </p:nvPr>
        </p:nvSpPr>
        <p:spPr>
          <a:prstGeom prst="rect">
            <a:avLst/>
          </a:prstGeom>
        </p:spPr>
        <p:txBody>
          <a:bodyPr vert="horz" wrap="square" lIns="0" tIns="14604" rIns="0" bIns="0" rtlCol="0">
            <a:spAutoFit/>
          </a:bodyPr>
          <a:lstStyle/>
          <a:p>
            <a:pPr marL="12700">
              <a:lnSpc>
                <a:spcPct val="100000"/>
              </a:lnSpc>
              <a:spcBef>
                <a:spcPts val="114"/>
              </a:spcBef>
            </a:pPr>
            <a:r>
              <a:rPr dirty="0"/>
              <a:t>ZZ-</a:t>
            </a:r>
            <a:r>
              <a:rPr spc="-10" dirty="0"/>
              <a:t>00.0</a:t>
            </a:r>
            <a:r>
              <a:rPr lang="en-US" spc="-10" dirty="0"/>
              <a:t>2</a:t>
            </a:r>
            <a:endParaRPr spc="-10" dirty="0"/>
          </a:p>
        </p:txBody>
      </p:sp>
      <p:sp>
        <p:nvSpPr>
          <p:cNvPr id="30" name="object 3">
            <a:extLst>
              <a:ext uri="{FF2B5EF4-FFF2-40B4-BE49-F238E27FC236}">
                <a16:creationId xmlns:a16="http://schemas.microsoft.com/office/drawing/2014/main" id="{2CD87067-59C8-6DEB-4F35-348933594848}"/>
              </a:ext>
            </a:extLst>
          </p:cNvPr>
          <p:cNvSpPr txBox="1"/>
          <p:nvPr/>
        </p:nvSpPr>
        <p:spPr>
          <a:xfrm>
            <a:off x="15548646" y="1638605"/>
            <a:ext cx="3782695" cy="7832914"/>
          </a:xfrm>
          <a:prstGeom prst="rect">
            <a:avLst/>
          </a:prstGeom>
        </p:spPr>
        <p:txBody>
          <a:bodyPr vert="horz" wrap="square" lIns="0" tIns="73660" rIns="0" bIns="0" rtlCol="0">
            <a:spAutoFit/>
          </a:bodyPr>
          <a:lstStyle/>
          <a:p>
            <a:pPr marL="12700">
              <a:lnSpc>
                <a:spcPct val="100000"/>
              </a:lnSpc>
              <a:spcBef>
                <a:spcPts val="580"/>
              </a:spcBef>
            </a:pPr>
            <a:r>
              <a:rPr sz="1450" b="1" dirty="0">
                <a:solidFill>
                  <a:srgbClr val="FFFFFF"/>
                </a:solidFill>
                <a:latin typeface="Arial"/>
                <a:cs typeface="Arial"/>
              </a:rPr>
              <a:t>PARAGRAPH</a:t>
            </a:r>
            <a:r>
              <a:rPr sz="1450" b="1" spc="40" dirty="0">
                <a:solidFill>
                  <a:srgbClr val="FFFFFF"/>
                </a:solidFill>
                <a:latin typeface="Arial"/>
                <a:cs typeface="Arial"/>
              </a:rPr>
              <a:t> </a:t>
            </a:r>
            <a:r>
              <a:rPr sz="1450" b="1" spc="-10" dirty="0">
                <a:solidFill>
                  <a:srgbClr val="FFFFFF"/>
                </a:solidFill>
                <a:latin typeface="Arial"/>
                <a:cs typeface="Arial"/>
              </a:rPr>
              <a:t>HEADING</a:t>
            </a:r>
            <a:endParaRPr sz="1450" dirty="0">
              <a:latin typeface="Arial"/>
              <a:cs typeface="Arial"/>
            </a:endParaRPr>
          </a:p>
          <a:p>
            <a:pPr marL="12700">
              <a:lnSpc>
                <a:spcPct val="100000"/>
              </a:lnSpc>
              <a:spcBef>
                <a:spcPts val="355"/>
              </a:spcBef>
            </a:pPr>
            <a:r>
              <a:rPr sz="1150" dirty="0">
                <a:solidFill>
                  <a:srgbClr val="CACACA"/>
                </a:solidFill>
                <a:latin typeface="Arial"/>
                <a:cs typeface="Arial"/>
              </a:rPr>
              <a:t>(Additional</a:t>
            </a:r>
            <a:r>
              <a:rPr sz="1150" spc="-35" dirty="0">
                <a:solidFill>
                  <a:srgbClr val="CACACA"/>
                </a:solidFill>
                <a:latin typeface="Arial"/>
                <a:cs typeface="Arial"/>
              </a:rPr>
              <a:t> </a:t>
            </a:r>
            <a:r>
              <a:rPr sz="1150" dirty="0">
                <a:solidFill>
                  <a:srgbClr val="CACACA"/>
                </a:solidFill>
                <a:latin typeface="Arial"/>
                <a:cs typeface="Arial"/>
              </a:rPr>
              <a:t>description</a:t>
            </a:r>
            <a:r>
              <a:rPr sz="1150" spc="-35" dirty="0">
                <a:solidFill>
                  <a:srgbClr val="CACACA"/>
                </a:solidFill>
                <a:latin typeface="Arial"/>
                <a:cs typeface="Arial"/>
              </a:rPr>
              <a:t> </a:t>
            </a:r>
            <a:r>
              <a:rPr sz="1150" dirty="0">
                <a:solidFill>
                  <a:srgbClr val="CACACA"/>
                </a:solidFill>
                <a:latin typeface="Arial"/>
                <a:cs typeface="Arial"/>
              </a:rPr>
              <a:t>as</a:t>
            </a:r>
            <a:r>
              <a:rPr sz="1150" spc="-30" dirty="0">
                <a:solidFill>
                  <a:srgbClr val="CACACA"/>
                </a:solidFill>
                <a:latin typeface="Arial"/>
                <a:cs typeface="Arial"/>
              </a:rPr>
              <a:t> </a:t>
            </a:r>
            <a:r>
              <a:rPr sz="1150" spc="-10" dirty="0">
                <a:solidFill>
                  <a:srgbClr val="CACACA"/>
                </a:solidFill>
                <a:latin typeface="Arial"/>
                <a:cs typeface="Arial"/>
              </a:rPr>
              <a:t>needed</a:t>
            </a:r>
            <a:r>
              <a:rPr lang="en-US" sz="1150" spc="-10" dirty="0">
                <a:solidFill>
                  <a:srgbClr val="CACACA"/>
                </a:solidFill>
                <a:latin typeface="Arial"/>
                <a:cs typeface="Arial"/>
              </a:rPr>
              <a:t>, otherwise delete</a:t>
            </a:r>
            <a:r>
              <a:rPr sz="1150" spc="-10" dirty="0">
                <a:solidFill>
                  <a:srgbClr val="CACACA"/>
                </a:solidFill>
                <a:latin typeface="Arial"/>
                <a:cs typeface="Arial"/>
              </a:rPr>
              <a:t>)</a:t>
            </a:r>
            <a:endParaRPr sz="1150" dirty="0">
              <a:latin typeface="Arial"/>
              <a:cs typeface="Arial"/>
            </a:endParaRPr>
          </a:p>
          <a:p>
            <a:pPr>
              <a:lnSpc>
                <a:spcPct val="100000"/>
              </a:lnSpc>
              <a:spcBef>
                <a:spcPts val="65"/>
              </a:spcBef>
            </a:pPr>
            <a:endParaRPr sz="1150" dirty="0">
              <a:latin typeface="Arial"/>
              <a:cs typeface="Arial"/>
            </a:endParaRPr>
          </a:p>
          <a:p>
            <a:pPr marL="12700" marR="5080">
              <a:lnSpc>
                <a:spcPct val="100000"/>
              </a:lnSpc>
              <a:spcBef>
                <a:spcPts val="5"/>
              </a:spcBef>
            </a:pP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que</a:t>
            </a:r>
            <a:r>
              <a:rPr sz="1150" spc="-5" dirty="0">
                <a:solidFill>
                  <a:srgbClr val="CACACA"/>
                </a:solidFill>
                <a:latin typeface="Arial"/>
                <a:cs typeface="Arial"/>
              </a:rPr>
              <a:t> </a:t>
            </a:r>
            <a:r>
              <a:rPr sz="1150" dirty="0">
                <a:solidFill>
                  <a:srgbClr val="CACACA"/>
                </a:solidFill>
                <a:latin typeface="Arial"/>
                <a:cs typeface="Arial"/>
              </a:rPr>
              <a:t>nos</a:t>
            </a:r>
            <a:r>
              <a:rPr sz="1150" spc="-5" dirty="0">
                <a:solidFill>
                  <a:srgbClr val="CACACA"/>
                </a:solidFill>
                <a:latin typeface="Arial"/>
                <a:cs typeface="Arial"/>
              </a:rPr>
              <a:t> </a:t>
            </a:r>
            <a:r>
              <a:rPr sz="1150" dirty="0">
                <a:solidFill>
                  <a:srgbClr val="CACACA"/>
                </a:solidFill>
                <a:latin typeface="Arial"/>
                <a:cs typeface="Arial"/>
              </a:rPr>
              <a:t>explant</a:t>
            </a:r>
            <a:r>
              <a:rPr sz="1150" spc="-10" dirty="0">
                <a:solidFill>
                  <a:srgbClr val="CACACA"/>
                </a:solidFill>
                <a:latin typeface="Arial"/>
                <a:cs typeface="Arial"/>
              </a:rPr>
              <a:t> </a:t>
            </a:r>
            <a:r>
              <a:rPr sz="1150" dirty="0">
                <a:solidFill>
                  <a:srgbClr val="CACACA"/>
                </a:solidFill>
                <a:latin typeface="Arial"/>
                <a:cs typeface="Arial"/>
              </a:rPr>
              <a:t>hariorae</a:t>
            </a:r>
            <a:r>
              <a:rPr sz="1150" spc="-5" dirty="0">
                <a:solidFill>
                  <a:srgbClr val="CACACA"/>
                </a:solidFill>
                <a:latin typeface="Arial"/>
                <a:cs typeface="Arial"/>
              </a:rPr>
              <a:t> </a:t>
            </a:r>
            <a:r>
              <a:rPr sz="1150" dirty="0">
                <a:solidFill>
                  <a:srgbClr val="CACACA"/>
                </a:solidFill>
                <a:latin typeface="Arial"/>
                <a:cs typeface="Arial"/>
              </a:rPr>
              <a:t>perum</a:t>
            </a:r>
            <a:r>
              <a:rPr sz="1150" spc="-5" dirty="0">
                <a:solidFill>
                  <a:srgbClr val="CACACA"/>
                </a:solidFill>
                <a:latin typeface="Arial"/>
                <a:cs typeface="Arial"/>
              </a:rPr>
              <a:t> </a:t>
            </a:r>
            <a:r>
              <a:rPr sz="1150" dirty="0">
                <a:solidFill>
                  <a:srgbClr val="CACACA"/>
                </a:solidFill>
                <a:latin typeface="Arial"/>
                <a:cs typeface="Arial"/>
              </a:rPr>
              <a:t>venderrovit</a:t>
            </a:r>
            <a:r>
              <a:rPr sz="1150" spc="-5" dirty="0">
                <a:solidFill>
                  <a:srgbClr val="CACACA"/>
                </a:solidFill>
                <a:latin typeface="Arial"/>
                <a:cs typeface="Arial"/>
              </a:rPr>
              <a:t> </a:t>
            </a:r>
            <a:r>
              <a:rPr sz="1150" spc="-20" dirty="0">
                <a:solidFill>
                  <a:srgbClr val="CACACA"/>
                </a:solidFill>
                <a:latin typeface="Arial"/>
                <a:cs typeface="Arial"/>
              </a:rPr>
              <a:t>pero </a:t>
            </a:r>
            <a:r>
              <a:rPr sz="1150" dirty="0">
                <a:solidFill>
                  <a:srgbClr val="CACACA"/>
                </a:solidFill>
                <a:latin typeface="Arial"/>
                <a:cs typeface="Arial"/>
              </a:rPr>
              <a:t>maximodio</a:t>
            </a:r>
            <a:r>
              <a:rPr sz="1150" spc="-15" dirty="0">
                <a:solidFill>
                  <a:srgbClr val="CACACA"/>
                </a:solidFill>
                <a:latin typeface="Arial"/>
                <a:cs typeface="Arial"/>
              </a:rPr>
              <a:t> </a:t>
            </a:r>
            <a:r>
              <a:rPr sz="1150" dirty="0">
                <a:solidFill>
                  <a:srgbClr val="CACACA"/>
                </a:solidFill>
                <a:latin typeface="Arial"/>
                <a:cs typeface="Arial"/>
              </a:rPr>
              <a:t>etus</a:t>
            </a:r>
            <a:r>
              <a:rPr sz="1150" spc="-10" dirty="0">
                <a:solidFill>
                  <a:srgbClr val="CACACA"/>
                </a:solidFill>
                <a:latin typeface="Arial"/>
                <a:cs typeface="Arial"/>
              </a:rPr>
              <a:t> </a:t>
            </a:r>
            <a:r>
              <a:rPr sz="1150" dirty="0">
                <a:solidFill>
                  <a:srgbClr val="CACACA"/>
                </a:solidFill>
                <a:latin typeface="Arial"/>
                <a:cs typeface="Arial"/>
              </a:rPr>
              <a:t>eiunt</a:t>
            </a:r>
            <a:r>
              <a:rPr sz="1150" spc="-10" dirty="0">
                <a:solidFill>
                  <a:srgbClr val="CACACA"/>
                </a:solidFill>
                <a:latin typeface="Arial"/>
                <a:cs typeface="Arial"/>
              </a:rPr>
              <a:t> </a:t>
            </a:r>
            <a:r>
              <a:rPr sz="1150" dirty="0">
                <a:solidFill>
                  <a:srgbClr val="CACACA"/>
                </a:solidFill>
                <a:latin typeface="Arial"/>
                <a:cs typeface="Arial"/>
              </a:rPr>
              <a:t>quas</a:t>
            </a:r>
            <a:r>
              <a:rPr sz="1150" spc="-15" dirty="0">
                <a:solidFill>
                  <a:srgbClr val="CACACA"/>
                </a:solidFill>
                <a:latin typeface="Arial"/>
                <a:cs typeface="Arial"/>
              </a:rPr>
              <a:t> </a:t>
            </a:r>
            <a:r>
              <a:rPr sz="1150" dirty="0">
                <a:solidFill>
                  <a:srgbClr val="CACACA"/>
                </a:solidFill>
                <a:latin typeface="Arial"/>
                <a:cs typeface="Arial"/>
              </a:rPr>
              <a:t>aspiduc</a:t>
            </a:r>
            <a:r>
              <a:rPr sz="1150" spc="-10" dirty="0">
                <a:solidFill>
                  <a:srgbClr val="CACACA"/>
                </a:solidFill>
                <a:latin typeface="Arial"/>
                <a:cs typeface="Arial"/>
              </a:rPr>
              <a:t> </a:t>
            </a:r>
            <a:r>
              <a:rPr sz="1150" dirty="0">
                <a:solidFill>
                  <a:srgbClr val="CACACA"/>
                </a:solidFill>
                <a:latin typeface="Arial"/>
                <a:cs typeface="Arial"/>
              </a:rPr>
              <a:t>iderati</a:t>
            </a:r>
            <a:r>
              <a:rPr sz="1150" spc="-10" dirty="0">
                <a:solidFill>
                  <a:srgbClr val="CACACA"/>
                </a:solidFill>
                <a:latin typeface="Arial"/>
                <a:cs typeface="Arial"/>
              </a:rPr>
              <a:t> atempor </a:t>
            </a:r>
            <a:r>
              <a:rPr sz="1150" dirty="0">
                <a:solidFill>
                  <a:srgbClr val="CACACA"/>
                </a:solidFill>
                <a:latin typeface="Arial"/>
                <a:cs typeface="Arial"/>
              </a:rPr>
              <a:t>poreptas</a:t>
            </a:r>
            <a:r>
              <a:rPr sz="1150" spc="-5" dirty="0">
                <a:solidFill>
                  <a:srgbClr val="CACACA"/>
                </a:solidFill>
                <a:latin typeface="Arial"/>
                <a:cs typeface="Arial"/>
              </a:rPr>
              <a:t> </a:t>
            </a:r>
            <a:r>
              <a:rPr sz="1150" dirty="0">
                <a:solidFill>
                  <a:srgbClr val="CACACA"/>
                </a:solidFill>
                <a:latin typeface="Arial"/>
                <a:cs typeface="Arial"/>
              </a:rPr>
              <a:t>necusda</a:t>
            </a:r>
            <a:r>
              <a:rPr sz="1150" spc="-5" dirty="0">
                <a:solidFill>
                  <a:srgbClr val="CACACA"/>
                </a:solidFill>
                <a:latin typeface="Arial"/>
                <a:cs typeface="Arial"/>
              </a:rPr>
              <a:t> </a:t>
            </a:r>
            <a:r>
              <a:rPr sz="1150" dirty="0">
                <a:solidFill>
                  <a:srgbClr val="CACACA"/>
                </a:solidFill>
                <a:latin typeface="Arial"/>
                <a:cs typeface="Arial"/>
              </a:rPr>
              <a:t>vit</a:t>
            </a:r>
            <a:r>
              <a:rPr sz="1150" spc="-5" dirty="0">
                <a:solidFill>
                  <a:srgbClr val="CACACA"/>
                </a:solidFill>
                <a:latin typeface="Arial"/>
                <a:cs typeface="Arial"/>
              </a:rPr>
              <a:t> </a:t>
            </a:r>
            <a:r>
              <a:rPr sz="1150" dirty="0">
                <a:solidFill>
                  <a:srgbClr val="CACACA"/>
                </a:solidFill>
                <a:latin typeface="Arial"/>
                <a:cs typeface="Arial"/>
              </a:rPr>
              <a:t>aperum</a:t>
            </a:r>
            <a:r>
              <a:rPr sz="1150" spc="-5" dirty="0">
                <a:solidFill>
                  <a:srgbClr val="CACACA"/>
                </a:solidFill>
                <a:latin typeface="Arial"/>
                <a:cs typeface="Arial"/>
              </a:rPr>
              <a:t> </a:t>
            </a:r>
            <a:r>
              <a:rPr sz="1150" dirty="0">
                <a:solidFill>
                  <a:srgbClr val="CACACA"/>
                </a:solidFill>
                <a:latin typeface="Arial"/>
                <a:cs typeface="Arial"/>
              </a:rPr>
              <a:t>fuga.</a:t>
            </a:r>
            <a:r>
              <a:rPr sz="1150" spc="-5" dirty="0">
                <a:solidFill>
                  <a:srgbClr val="CACACA"/>
                </a:solidFill>
                <a:latin typeface="Arial"/>
                <a:cs typeface="Arial"/>
              </a:rPr>
              <a:t> </a:t>
            </a:r>
            <a:r>
              <a:rPr sz="1150" dirty="0">
                <a:solidFill>
                  <a:srgbClr val="CACACA"/>
                </a:solidFill>
                <a:latin typeface="Arial"/>
                <a:cs typeface="Arial"/>
              </a:rPr>
              <a:t>Ovid</a:t>
            </a:r>
            <a:r>
              <a:rPr sz="1150" spc="-5" dirty="0">
                <a:solidFill>
                  <a:srgbClr val="CACACA"/>
                </a:solidFill>
                <a:latin typeface="Arial"/>
                <a:cs typeface="Arial"/>
              </a:rPr>
              <a:t> </a:t>
            </a:r>
            <a:r>
              <a:rPr sz="1150" dirty="0">
                <a:solidFill>
                  <a:srgbClr val="CACACA"/>
                </a:solidFill>
                <a:latin typeface="Arial"/>
                <a:cs typeface="Arial"/>
              </a:rPr>
              <a:t>ut</a:t>
            </a:r>
            <a:r>
              <a:rPr sz="1150" spc="-5" dirty="0">
                <a:solidFill>
                  <a:srgbClr val="CACACA"/>
                </a:solidFill>
                <a:latin typeface="Arial"/>
                <a:cs typeface="Arial"/>
              </a:rPr>
              <a:t> </a:t>
            </a:r>
            <a:r>
              <a:rPr sz="1150" dirty="0">
                <a:solidFill>
                  <a:srgbClr val="CACACA"/>
                </a:solidFill>
                <a:latin typeface="Arial"/>
                <a:cs typeface="Arial"/>
              </a:rPr>
              <a:t>int</a:t>
            </a:r>
            <a:r>
              <a:rPr sz="1150" spc="-5" dirty="0">
                <a:solidFill>
                  <a:srgbClr val="CACACA"/>
                </a:solidFill>
                <a:latin typeface="Arial"/>
                <a:cs typeface="Arial"/>
              </a:rPr>
              <a:t> </a:t>
            </a:r>
            <a:r>
              <a:rPr sz="1150" dirty="0">
                <a:solidFill>
                  <a:srgbClr val="CACACA"/>
                </a:solidFill>
                <a:latin typeface="Arial"/>
                <a:cs typeface="Arial"/>
              </a:rPr>
              <a:t>arum</a:t>
            </a:r>
            <a:r>
              <a:rPr sz="1150" spc="-5" dirty="0">
                <a:solidFill>
                  <a:srgbClr val="CACACA"/>
                </a:solidFill>
                <a:latin typeface="Arial"/>
                <a:cs typeface="Arial"/>
              </a:rPr>
              <a:t> </a:t>
            </a:r>
            <a:r>
              <a:rPr sz="1150" spc="-10" dirty="0">
                <a:solidFill>
                  <a:srgbClr val="CACACA"/>
                </a:solidFill>
                <a:latin typeface="Arial"/>
                <a:cs typeface="Arial"/>
              </a:rPr>
              <a:t>aspis </a:t>
            </a:r>
            <a:r>
              <a:rPr sz="1150" dirty="0">
                <a:solidFill>
                  <a:srgbClr val="CACACA"/>
                </a:solidFill>
                <a:latin typeface="Arial"/>
                <a:cs typeface="Arial"/>
              </a:rPr>
              <a:t>re,</a:t>
            </a:r>
            <a:r>
              <a:rPr sz="1150" spc="-15" dirty="0">
                <a:solidFill>
                  <a:srgbClr val="CACACA"/>
                </a:solidFill>
                <a:latin typeface="Arial"/>
                <a:cs typeface="Arial"/>
              </a:rPr>
              <a:t> </a:t>
            </a:r>
            <a:r>
              <a:rPr sz="1150" dirty="0">
                <a:solidFill>
                  <a:srgbClr val="CACACA"/>
                </a:solidFill>
                <a:latin typeface="Arial"/>
                <a:cs typeface="Arial"/>
              </a:rPr>
              <a:t>od</a:t>
            </a:r>
            <a:r>
              <a:rPr sz="1150" spc="-10" dirty="0">
                <a:solidFill>
                  <a:srgbClr val="CACACA"/>
                </a:solidFill>
                <a:latin typeface="Arial"/>
                <a:cs typeface="Arial"/>
              </a:rPr>
              <a:t> </a:t>
            </a:r>
            <a:r>
              <a:rPr sz="1150" dirty="0">
                <a:solidFill>
                  <a:srgbClr val="CACACA"/>
                </a:solidFill>
                <a:latin typeface="Arial"/>
                <a:cs typeface="Arial"/>
              </a:rPr>
              <a:t>enimusdae.</a:t>
            </a:r>
            <a:r>
              <a:rPr sz="1150" spc="-10" dirty="0">
                <a:solidFill>
                  <a:srgbClr val="CACACA"/>
                </a:solidFill>
                <a:latin typeface="Arial"/>
                <a:cs typeface="Arial"/>
              </a:rPr>
              <a:t> </a:t>
            </a:r>
            <a:r>
              <a:rPr sz="1150" dirty="0">
                <a:solidFill>
                  <a:srgbClr val="CACACA"/>
                </a:solidFill>
                <a:latin typeface="Arial"/>
                <a:cs typeface="Arial"/>
              </a:rPr>
              <a:t>Sa</a:t>
            </a:r>
            <a:r>
              <a:rPr sz="1150" spc="-10" dirty="0">
                <a:solidFill>
                  <a:srgbClr val="CACACA"/>
                </a:solidFill>
                <a:latin typeface="Arial"/>
                <a:cs typeface="Arial"/>
              </a:rPr>
              <a:t> </a:t>
            </a:r>
            <a:r>
              <a:rPr sz="1150" dirty="0">
                <a:solidFill>
                  <a:srgbClr val="CACACA"/>
                </a:solidFill>
                <a:latin typeface="Arial"/>
                <a:cs typeface="Arial"/>
              </a:rPr>
              <a:t>dolore,</a:t>
            </a:r>
            <a:r>
              <a:rPr sz="1150" spc="-10" dirty="0">
                <a:solidFill>
                  <a:srgbClr val="CACACA"/>
                </a:solidFill>
                <a:latin typeface="Arial"/>
                <a:cs typeface="Arial"/>
              </a:rPr>
              <a:t> </a:t>
            </a:r>
            <a:r>
              <a:rPr sz="1150" dirty="0">
                <a:solidFill>
                  <a:srgbClr val="CACACA"/>
                </a:solidFill>
                <a:latin typeface="Arial"/>
                <a:cs typeface="Arial"/>
              </a:rPr>
              <a:t>sequibus</a:t>
            </a:r>
            <a:r>
              <a:rPr sz="1150" spc="-10" dirty="0">
                <a:solidFill>
                  <a:srgbClr val="CACACA"/>
                </a:solidFill>
                <a:latin typeface="Arial"/>
                <a:cs typeface="Arial"/>
              </a:rPr>
              <a:t> </a:t>
            </a:r>
            <a:r>
              <a:rPr sz="1150" dirty="0">
                <a:solidFill>
                  <a:srgbClr val="CACACA"/>
                </a:solidFill>
                <a:latin typeface="Arial"/>
                <a:cs typeface="Arial"/>
              </a:rPr>
              <a:t>moluptatur?</a:t>
            </a:r>
            <a:r>
              <a:rPr sz="1150" spc="-10" dirty="0">
                <a:solidFill>
                  <a:srgbClr val="CACACA"/>
                </a:solidFill>
                <a:latin typeface="Arial"/>
                <a:cs typeface="Arial"/>
              </a:rPr>
              <a:t> Quiae </a:t>
            </a:r>
            <a:r>
              <a:rPr sz="1150" dirty="0">
                <a:solidFill>
                  <a:srgbClr val="CACACA"/>
                </a:solidFill>
                <a:latin typeface="Arial"/>
                <a:cs typeface="Arial"/>
              </a:rPr>
              <a:t>pa</a:t>
            </a:r>
            <a:r>
              <a:rPr sz="1150" spc="-25" dirty="0">
                <a:solidFill>
                  <a:srgbClr val="CACACA"/>
                </a:solidFill>
                <a:latin typeface="Arial"/>
                <a:cs typeface="Arial"/>
              </a:rPr>
              <a:t> </a:t>
            </a:r>
            <a:r>
              <a:rPr sz="1150" dirty="0">
                <a:solidFill>
                  <a:srgbClr val="CACACA"/>
                </a:solidFill>
                <a:latin typeface="Arial"/>
                <a:cs typeface="Arial"/>
              </a:rPr>
              <a:t>sumqui</a:t>
            </a:r>
            <a:r>
              <a:rPr sz="1150" spc="-15" dirty="0">
                <a:solidFill>
                  <a:srgbClr val="CACACA"/>
                </a:solidFill>
                <a:latin typeface="Arial"/>
                <a:cs typeface="Arial"/>
              </a:rPr>
              <a:t> </a:t>
            </a:r>
            <a:r>
              <a:rPr sz="1150" dirty="0">
                <a:solidFill>
                  <a:srgbClr val="CACACA"/>
                </a:solidFill>
                <a:latin typeface="Arial"/>
                <a:cs typeface="Arial"/>
              </a:rPr>
              <a:t>ulloria</a:t>
            </a:r>
            <a:r>
              <a:rPr sz="1150" spc="-15" dirty="0">
                <a:solidFill>
                  <a:srgbClr val="CACACA"/>
                </a:solidFill>
                <a:latin typeface="Arial"/>
                <a:cs typeface="Arial"/>
              </a:rPr>
              <a:t> </a:t>
            </a:r>
            <a:r>
              <a:rPr sz="1150" dirty="0">
                <a:solidFill>
                  <a:srgbClr val="CACACA"/>
                </a:solidFill>
                <a:latin typeface="Arial"/>
                <a:cs typeface="Arial"/>
              </a:rPr>
              <a:t>quature</a:t>
            </a:r>
            <a:r>
              <a:rPr sz="1150" spc="-15" dirty="0">
                <a:solidFill>
                  <a:srgbClr val="CACACA"/>
                </a:solidFill>
                <a:latin typeface="Arial"/>
                <a:cs typeface="Arial"/>
              </a:rPr>
              <a:t> </a:t>
            </a:r>
            <a:r>
              <a:rPr sz="1150" dirty="0">
                <a:solidFill>
                  <a:srgbClr val="CACACA"/>
                </a:solidFill>
                <a:latin typeface="Arial"/>
                <a:cs typeface="Arial"/>
              </a:rPr>
              <a:t>hendele</a:t>
            </a:r>
            <a:r>
              <a:rPr sz="1150" spc="-15" dirty="0">
                <a:solidFill>
                  <a:srgbClr val="CACACA"/>
                </a:solidFill>
                <a:latin typeface="Arial"/>
                <a:cs typeface="Arial"/>
              </a:rPr>
              <a:t> </a:t>
            </a:r>
            <a:r>
              <a:rPr sz="1150" dirty="0">
                <a:solidFill>
                  <a:srgbClr val="CACACA"/>
                </a:solidFill>
                <a:latin typeface="Arial"/>
                <a:cs typeface="Arial"/>
              </a:rPr>
              <a:t>ntempor</a:t>
            </a:r>
            <a:r>
              <a:rPr sz="1150" spc="-15" dirty="0">
                <a:solidFill>
                  <a:srgbClr val="CACACA"/>
                </a:solidFill>
                <a:latin typeface="Arial"/>
                <a:cs typeface="Arial"/>
              </a:rPr>
              <a:t> </a:t>
            </a:r>
            <a:r>
              <a:rPr sz="1150" dirty="0">
                <a:solidFill>
                  <a:srgbClr val="CACACA"/>
                </a:solidFill>
                <a:latin typeface="Arial"/>
                <a:cs typeface="Arial"/>
              </a:rPr>
              <a:t>eperum</a:t>
            </a:r>
            <a:r>
              <a:rPr sz="1150" spc="-15" dirty="0">
                <a:solidFill>
                  <a:srgbClr val="CACACA"/>
                </a:solidFill>
                <a:latin typeface="Arial"/>
                <a:cs typeface="Arial"/>
              </a:rPr>
              <a:t> </a:t>
            </a:r>
            <a:r>
              <a:rPr sz="1150" dirty="0">
                <a:solidFill>
                  <a:srgbClr val="CACACA"/>
                </a:solidFill>
                <a:latin typeface="Arial"/>
                <a:cs typeface="Arial"/>
              </a:rPr>
              <a:t>ex</a:t>
            </a:r>
            <a:r>
              <a:rPr sz="1150" spc="-15" dirty="0">
                <a:solidFill>
                  <a:srgbClr val="CACACA"/>
                </a:solidFill>
                <a:latin typeface="Arial"/>
                <a:cs typeface="Arial"/>
              </a:rPr>
              <a:t> </a:t>
            </a:r>
            <a:r>
              <a:rPr sz="1150" spc="-25" dirty="0">
                <a:solidFill>
                  <a:srgbClr val="CACACA"/>
                </a:solidFill>
                <a:latin typeface="Arial"/>
                <a:cs typeface="Arial"/>
              </a:rPr>
              <a:t>et </a:t>
            </a:r>
            <a:r>
              <a:rPr sz="1150" dirty="0">
                <a:solidFill>
                  <a:srgbClr val="CACACA"/>
                </a:solidFill>
                <a:latin typeface="Arial"/>
                <a:cs typeface="Arial"/>
              </a:rPr>
              <a:t>aliqui</a:t>
            </a:r>
            <a:r>
              <a:rPr sz="1150" spc="-15" dirty="0">
                <a:solidFill>
                  <a:srgbClr val="CACACA"/>
                </a:solidFill>
                <a:latin typeface="Arial"/>
                <a:cs typeface="Arial"/>
              </a:rPr>
              <a:t> </a:t>
            </a:r>
            <a:r>
              <a:rPr sz="1150" dirty="0">
                <a:solidFill>
                  <a:srgbClr val="CACACA"/>
                </a:solidFill>
                <a:latin typeface="Arial"/>
                <a:cs typeface="Arial"/>
              </a:rPr>
              <a:t>re</a:t>
            </a:r>
            <a:r>
              <a:rPr sz="1150" spc="-10" dirty="0">
                <a:solidFill>
                  <a:srgbClr val="CACACA"/>
                </a:solidFill>
                <a:latin typeface="Arial"/>
                <a:cs typeface="Arial"/>
              </a:rPr>
              <a:t> </a:t>
            </a:r>
            <a:r>
              <a:rPr sz="1150" dirty="0">
                <a:solidFill>
                  <a:srgbClr val="CACACA"/>
                </a:solidFill>
                <a:latin typeface="Arial"/>
                <a:cs typeface="Arial"/>
              </a:rPr>
              <a:t>sed</a:t>
            </a:r>
            <a:r>
              <a:rPr sz="1150" spc="-10" dirty="0">
                <a:solidFill>
                  <a:srgbClr val="CACACA"/>
                </a:solidFill>
                <a:latin typeface="Arial"/>
                <a:cs typeface="Arial"/>
              </a:rPr>
              <a:t>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verum</a:t>
            </a:r>
            <a:r>
              <a:rPr sz="1150" spc="-15" dirty="0">
                <a:solidFill>
                  <a:srgbClr val="CACACA"/>
                </a:solidFill>
                <a:latin typeface="Arial"/>
                <a:cs typeface="Arial"/>
              </a:rPr>
              <a:t> </a:t>
            </a:r>
            <a:r>
              <a:rPr sz="1150" dirty="0">
                <a:solidFill>
                  <a:srgbClr val="CACACA"/>
                </a:solidFill>
                <a:latin typeface="Arial"/>
                <a:cs typeface="Arial"/>
              </a:rPr>
              <a:t>natemquid</a:t>
            </a:r>
            <a:r>
              <a:rPr sz="1150" spc="-10" dirty="0">
                <a:solidFill>
                  <a:srgbClr val="CACACA"/>
                </a:solidFill>
                <a:latin typeface="Arial"/>
                <a:cs typeface="Arial"/>
              </a:rPr>
              <a:t> </a:t>
            </a:r>
            <a:r>
              <a:rPr sz="1150" dirty="0">
                <a:solidFill>
                  <a:srgbClr val="CACACA"/>
                </a:solidFill>
                <a:latin typeface="Arial"/>
                <a:cs typeface="Arial"/>
              </a:rPr>
              <a:t>mintiore</a:t>
            </a:r>
            <a:r>
              <a:rPr sz="1150" spc="-10" dirty="0">
                <a:solidFill>
                  <a:srgbClr val="CACACA"/>
                </a:solidFill>
                <a:latin typeface="Arial"/>
                <a:cs typeface="Arial"/>
              </a:rPr>
              <a:t> </a:t>
            </a:r>
            <a:r>
              <a:rPr sz="1150" dirty="0">
                <a:solidFill>
                  <a:srgbClr val="CACACA"/>
                </a:solidFill>
                <a:latin typeface="Arial"/>
                <a:cs typeface="Arial"/>
              </a:rPr>
              <a:t>nonecat</a:t>
            </a:r>
            <a:r>
              <a:rPr sz="1150" spc="-10" dirty="0">
                <a:solidFill>
                  <a:srgbClr val="CACACA"/>
                </a:solidFill>
                <a:latin typeface="Arial"/>
                <a:cs typeface="Arial"/>
              </a:rPr>
              <a:t> quunt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iure</a:t>
            </a:r>
            <a:r>
              <a:rPr sz="1150" spc="-10" dirty="0">
                <a:solidFill>
                  <a:srgbClr val="CACACA"/>
                </a:solidFill>
                <a:latin typeface="Arial"/>
                <a:cs typeface="Arial"/>
              </a:rPr>
              <a:t> </a:t>
            </a:r>
            <a:r>
              <a:rPr sz="1150" dirty="0">
                <a:solidFill>
                  <a:srgbClr val="CACACA"/>
                </a:solidFill>
                <a:latin typeface="Arial"/>
                <a:cs typeface="Arial"/>
              </a:rPr>
              <a:t>corernat</a:t>
            </a:r>
            <a:r>
              <a:rPr sz="1150" spc="-5" dirty="0">
                <a:solidFill>
                  <a:srgbClr val="CACACA"/>
                </a:solidFill>
                <a:latin typeface="Arial"/>
                <a:cs typeface="Arial"/>
              </a:rPr>
              <a:t> </a:t>
            </a:r>
            <a:r>
              <a:rPr sz="1150" dirty="0">
                <a:solidFill>
                  <a:srgbClr val="CACACA"/>
                </a:solidFill>
                <a:latin typeface="Arial"/>
                <a:cs typeface="Arial"/>
              </a:rPr>
              <a:t>ipsa</a:t>
            </a:r>
            <a:r>
              <a:rPr sz="1150" spc="-10" dirty="0">
                <a:solidFill>
                  <a:srgbClr val="CACACA"/>
                </a:solidFill>
                <a:latin typeface="Arial"/>
                <a:cs typeface="Arial"/>
              </a:rPr>
              <a:t> </a:t>
            </a:r>
            <a:r>
              <a:rPr sz="1150" dirty="0">
                <a:solidFill>
                  <a:srgbClr val="CACACA"/>
                </a:solidFill>
                <a:latin typeface="Arial"/>
                <a:cs typeface="Arial"/>
              </a:rPr>
              <a:t>vent</a:t>
            </a:r>
            <a:r>
              <a:rPr sz="1150" spc="-5" dirty="0">
                <a:solidFill>
                  <a:srgbClr val="CACACA"/>
                </a:solidFill>
                <a:latin typeface="Arial"/>
                <a:cs typeface="Arial"/>
              </a:rPr>
              <a:t> </a:t>
            </a:r>
            <a:r>
              <a:rPr sz="1150" dirty="0">
                <a:solidFill>
                  <a:srgbClr val="CACACA"/>
                </a:solidFill>
                <a:latin typeface="Arial"/>
                <a:cs typeface="Arial"/>
              </a:rPr>
              <a:t>eture</a:t>
            </a:r>
            <a:r>
              <a:rPr sz="1150" spc="-10" dirty="0">
                <a:solidFill>
                  <a:srgbClr val="CACACA"/>
                </a:solidFill>
                <a:latin typeface="Arial"/>
                <a:cs typeface="Arial"/>
              </a:rPr>
              <a:t> </a:t>
            </a:r>
            <a:r>
              <a:rPr sz="1150" dirty="0">
                <a:solidFill>
                  <a:srgbClr val="CACACA"/>
                </a:solidFill>
                <a:latin typeface="Arial"/>
                <a:cs typeface="Arial"/>
              </a:rPr>
              <a:t>coribus</a:t>
            </a:r>
            <a:r>
              <a:rPr sz="1150" spc="-5" dirty="0">
                <a:solidFill>
                  <a:srgbClr val="CACACA"/>
                </a:solidFill>
                <a:latin typeface="Arial"/>
                <a:cs typeface="Arial"/>
              </a:rPr>
              <a:t> </a:t>
            </a:r>
            <a:r>
              <a:rPr sz="1150" dirty="0">
                <a:solidFill>
                  <a:srgbClr val="CACACA"/>
                </a:solidFill>
                <a:latin typeface="Arial"/>
                <a:cs typeface="Arial"/>
              </a:rPr>
              <a:t>abo.</a:t>
            </a:r>
            <a:r>
              <a:rPr sz="1150" spc="-10" dirty="0">
                <a:solidFill>
                  <a:srgbClr val="CACACA"/>
                </a:solidFill>
                <a:latin typeface="Arial"/>
                <a:cs typeface="Arial"/>
              </a:rPr>
              <a:t> Solupta </a:t>
            </a:r>
            <a:r>
              <a:rPr sz="1150" dirty="0">
                <a:solidFill>
                  <a:srgbClr val="CACACA"/>
                </a:solidFill>
                <a:latin typeface="Arial"/>
                <a:cs typeface="Arial"/>
              </a:rPr>
              <a:t>doluptatem earis aliquid eliquam fuga. Ut</a:t>
            </a:r>
            <a:r>
              <a:rPr sz="1150" spc="5" dirty="0">
                <a:solidFill>
                  <a:srgbClr val="CACACA"/>
                </a:solidFill>
                <a:latin typeface="Arial"/>
                <a:cs typeface="Arial"/>
              </a:rPr>
              <a:t> </a:t>
            </a:r>
            <a:r>
              <a:rPr sz="1150" dirty="0">
                <a:solidFill>
                  <a:srgbClr val="CACACA"/>
                </a:solidFill>
                <a:latin typeface="Arial"/>
                <a:cs typeface="Arial"/>
              </a:rPr>
              <a:t>la </a:t>
            </a:r>
            <a:r>
              <a:rPr sz="1150" spc="-10" dirty="0">
                <a:solidFill>
                  <a:srgbClr val="CACACA"/>
                </a:solidFill>
                <a:latin typeface="Arial"/>
                <a:cs typeface="Arial"/>
              </a:rPr>
              <a:t>comnit.</a:t>
            </a:r>
            <a:endParaRPr sz="1150" dirty="0">
              <a:latin typeface="Arial"/>
              <a:cs typeface="Arial"/>
            </a:endParaRPr>
          </a:p>
          <a:p>
            <a:pPr>
              <a:lnSpc>
                <a:spcPct val="100000"/>
              </a:lnSpc>
              <a:spcBef>
                <a:spcPts val="100"/>
              </a:spcBef>
            </a:pPr>
            <a:endParaRPr sz="1150" dirty="0">
              <a:latin typeface="Arial"/>
              <a:cs typeface="Arial"/>
            </a:endParaRPr>
          </a:p>
          <a:p>
            <a:pPr marL="12700" marR="5080">
              <a:lnSpc>
                <a:spcPct val="100000"/>
              </a:lnSpc>
            </a:pP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que</a:t>
            </a:r>
            <a:r>
              <a:rPr sz="1150" spc="-5" dirty="0">
                <a:solidFill>
                  <a:srgbClr val="CACACA"/>
                </a:solidFill>
                <a:latin typeface="Arial"/>
                <a:cs typeface="Arial"/>
              </a:rPr>
              <a:t> </a:t>
            </a:r>
            <a:r>
              <a:rPr sz="1150" dirty="0">
                <a:solidFill>
                  <a:srgbClr val="CACACA"/>
                </a:solidFill>
                <a:latin typeface="Arial"/>
                <a:cs typeface="Arial"/>
              </a:rPr>
              <a:t>nos</a:t>
            </a:r>
            <a:r>
              <a:rPr sz="1150" spc="-5" dirty="0">
                <a:solidFill>
                  <a:srgbClr val="CACACA"/>
                </a:solidFill>
                <a:latin typeface="Arial"/>
                <a:cs typeface="Arial"/>
              </a:rPr>
              <a:t> </a:t>
            </a:r>
            <a:r>
              <a:rPr sz="1150" dirty="0">
                <a:solidFill>
                  <a:srgbClr val="CACACA"/>
                </a:solidFill>
                <a:latin typeface="Arial"/>
                <a:cs typeface="Arial"/>
              </a:rPr>
              <a:t>explant</a:t>
            </a:r>
            <a:r>
              <a:rPr sz="1150" spc="-10" dirty="0">
                <a:solidFill>
                  <a:srgbClr val="CACACA"/>
                </a:solidFill>
                <a:latin typeface="Arial"/>
                <a:cs typeface="Arial"/>
              </a:rPr>
              <a:t> </a:t>
            </a:r>
            <a:r>
              <a:rPr sz="1150" dirty="0">
                <a:solidFill>
                  <a:srgbClr val="CACACA"/>
                </a:solidFill>
                <a:latin typeface="Arial"/>
                <a:cs typeface="Arial"/>
              </a:rPr>
              <a:t>hariorae</a:t>
            </a:r>
            <a:r>
              <a:rPr sz="1150" spc="-5" dirty="0">
                <a:solidFill>
                  <a:srgbClr val="CACACA"/>
                </a:solidFill>
                <a:latin typeface="Arial"/>
                <a:cs typeface="Arial"/>
              </a:rPr>
              <a:t> </a:t>
            </a:r>
            <a:r>
              <a:rPr sz="1150" dirty="0">
                <a:solidFill>
                  <a:srgbClr val="CACACA"/>
                </a:solidFill>
                <a:latin typeface="Arial"/>
                <a:cs typeface="Arial"/>
              </a:rPr>
              <a:t>perum</a:t>
            </a:r>
            <a:r>
              <a:rPr sz="1150" spc="-5" dirty="0">
                <a:solidFill>
                  <a:srgbClr val="CACACA"/>
                </a:solidFill>
                <a:latin typeface="Arial"/>
                <a:cs typeface="Arial"/>
              </a:rPr>
              <a:t> </a:t>
            </a:r>
            <a:r>
              <a:rPr sz="1150" dirty="0">
                <a:solidFill>
                  <a:srgbClr val="CACACA"/>
                </a:solidFill>
                <a:latin typeface="Arial"/>
                <a:cs typeface="Arial"/>
              </a:rPr>
              <a:t>venderrovit</a:t>
            </a:r>
            <a:r>
              <a:rPr sz="1150" spc="-5" dirty="0">
                <a:solidFill>
                  <a:srgbClr val="CACACA"/>
                </a:solidFill>
                <a:latin typeface="Arial"/>
                <a:cs typeface="Arial"/>
              </a:rPr>
              <a:t> </a:t>
            </a:r>
            <a:r>
              <a:rPr sz="1150" spc="-20" dirty="0">
                <a:solidFill>
                  <a:srgbClr val="CACACA"/>
                </a:solidFill>
                <a:latin typeface="Arial"/>
                <a:cs typeface="Arial"/>
              </a:rPr>
              <a:t>pero </a:t>
            </a:r>
            <a:r>
              <a:rPr sz="1150" dirty="0">
                <a:solidFill>
                  <a:srgbClr val="CACACA"/>
                </a:solidFill>
                <a:latin typeface="Arial"/>
                <a:cs typeface="Arial"/>
              </a:rPr>
              <a:t>maximodio</a:t>
            </a:r>
            <a:r>
              <a:rPr sz="1150" spc="-15" dirty="0">
                <a:solidFill>
                  <a:srgbClr val="CACACA"/>
                </a:solidFill>
                <a:latin typeface="Arial"/>
                <a:cs typeface="Arial"/>
              </a:rPr>
              <a:t> </a:t>
            </a:r>
            <a:r>
              <a:rPr sz="1150" dirty="0">
                <a:solidFill>
                  <a:srgbClr val="CACACA"/>
                </a:solidFill>
                <a:latin typeface="Arial"/>
                <a:cs typeface="Arial"/>
              </a:rPr>
              <a:t>etus</a:t>
            </a:r>
            <a:r>
              <a:rPr sz="1150" spc="-10" dirty="0">
                <a:solidFill>
                  <a:srgbClr val="CACACA"/>
                </a:solidFill>
                <a:latin typeface="Arial"/>
                <a:cs typeface="Arial"/>
              </a:rPr>
              <a:t> </a:t>
            </a:r>
            <a:r>
              <a:rPr sz="1150" dirty="0">
                <a:solidFill>
                  <a:srgbClr val="CACACA"/>
                </a:solidFill>
                <a:latin typeface="Arial"/>
                <a:cs typeface="Arial"/>
              </a:rPr>
              <a:t>eiunt</a:t>
            </a:r>
            <a:r>
              <a:rPr sz="1150" spc="-10" dirty="0">
                <a:solidFill>
                  <a:srgbClr val="CACACA"/>
                </a:solidFill>
                <a:latin typeface="Arial"/>
                <a:cs typeface="Arial"/>
              </a:rPr>
              <a:t> </a:t>
            </a:r>
            <a:r>
              <a:rPr sz="1150" dirty="0">
                <a:solidFill>
                  <a:srgbClr val="CACACA"/>
                </a:solidFill>
                <a:latin typeface="Arial"/>
                <a:cs typeface="Arial"/>
              </a:rPr>
              <a:t>quas</a:t>
            </a:r>
            <a:r>
              <a:rPr sz="1150" spc="-15" dirty="0">
                <a:solidFill>
                  <a:srgbClr val="CACACA"/>
                </a:solidFill>
                <a:latin typeface="Arial"/>
                <a:cs typeface="Arial"/>
              </a:rPr>
              <a:t> </a:t>
            </a:r>
            <a:r>
              <a:rPr sz="1150" dirty="0">
                <a:solidFill>
                  <a:srgbClr val="CACACA"/>
                </a:solidFill>
                <a:latin typeface="Arial"/>
                <a:cs typeface="Arial"/>
              </a:rPr>
              <a:t>aspiduc</a:t>
            </a:r>
            <a:r>
              <a:rPr sz="1150" spc="-10" dirty="0">
                <a:solidFill>
                  <a:srgbClr val="CACACA"/>
                </a:solidFill>
                <a:latin typeface="Arial"/>
                <a:cs typeface="Arial"/>
              </a:rPr>
              <a:t> </a:t>
            </a:r>
            <a:r>
              <a:rPr sz="1150" dirty="0">
                <a:solidFill>
                  <a:srgbClr val="CACACA"/>
                </a:solidFill>
                <a:latin typeface="Arial"/>
                <a:cs typeface="Arial"/>
              </a:rPr>
              <a:t>iderati</a:t>
            </a:r>
            <a:r>
              <a:rPr sz="1150" spc="-10" dirty="0">
                <a:solidFill>
                  <a:srgbClr val="CACACA"/>
                </a:solidFill>
                <a:latin typeface="Arial"/>
                <a:cs typeface="Arial"/>
              </a:rPr>
              <a:t> atempor </a:t>
            </a:r>
            <a:r>
              <a:rPr sz="1150" dirty="0">
                <a:solidFill>
                  <a:srgbClr val="CACACA"/>
                </a:solidFill>
                <a:latin typeface="Arial"/>
                <a:cs typeface="Arial"/>
              </a:rPr>
              <a:t>poreptas</a:t>
            </a:r>
            <a:r>
              <a:rPr sz="1150" spc="-5" dirty="0">
                <a:solidFill>
                  <a:srgbClr val="CACACA"/>
                </a:solidFill>
                <a:latin typeface="Arial"/>
                <a:cs typeface="Arial"/>
              </a:rPr>
              <a:t> </a:t>
            </a:r>
            <a:r>
              <a:rPr sz="1150" dirty="0">
                <a:solidFill>
                  <a:srgbClr val="CACACA"/>
                </a:solidFill>
                <a:latin typeface="Arial"/>
                <a:cs typeface="Arial"/>
              </a:rPr>
              <a:t>necusda</a:t>
            </a:r>
            <a:r>
              <a:rPr sz="1150" spc="-5" dirty="0">
                <a:solidFill>
                  <a:srgbClr val="CACACA"/>
                </a:solidFill>
                <a:latin typeface="Arial"/>
                <a:cs typeface="Arial"/>
              </a:rPr>
              <a:t> </a:t>
            </a:r>
            <a:r>
              <a:rPr sz="1150" dirty="0">
                <a:solidFill>
                  <a:srgbClr val="CACACA"/>
                </a:solidFill>
                <a:latin typeface="Arial"/>
                <a:cs typeface="Arial"/>
              </a:rPr>
              <a:t>vit</a:t>
            </a:r>
            <a:r>
              <a:rPr sz="1150" spc="-5" dirty="0">
                <a:solidFill>
                  <a:srgbClr val="CACACA"/>
                </a:solidFill>
                <a:latin typeface="Arial"/>
                <a:cs typeface="Arial"/>
              </a:rPr>
              <a:t> </a:t>
            </a:r>
            <a:r>
              <a:rPr sz="1150" dirty="0">
                <a:solidFill>
                  <a:srgbClr val="CACACA"/>
                </a:solidFill>
                <a:latin typeface="Arial"/>
                <a:cs typeface="Arial"/>
              </a:rPr>
              <a:t>aperum</a:t>
            </a:r>
            <a:r>
              <a:rPr sz="1150" spc="-5" dirty="0">
                <a:solidFill>
                  <a:srgbClr val="CACACA"/>
                </a:solidFill>
                <a:latin typeface="Arial"/>
                <a:cs typeface="Arial"/>
              </a:rPr>
              <a:t> </a:t>
            </a:r>
            <a:r>
              <a:rPr sz="1150" dirty="0">
                <a:solidFill>
                  <a:srgbClr val="CACACA"/>
                </a:solidFill>
                <a:latin typeface="Arial"/>
                <a:cs typeface="Arial"/>
              </a:rPr>
              <a:t>fuga.</a:t>
            </a:r>
            <a:r>
              <a:rPr sz="1150" spc="-5" dirty="0">
                <a:solidFill>
                  <a:srgbClr val="CACACA"/>
                </a:solidFill>
                <a:latin typeface="Arial"/>
                <a:cs typeface="Arial"/>
              </a:rPr>
              <a:t> </a:t>
            </a:r>
            <a:r>
              <a:rPr sz="1150" dirty="0">
                <a:solidFill>
                  <a:srgbClr val="CACACA"/>
                </a:solidFill>
                <a:latin typeface="Arial"/>
                <a:cs typeface="Arial"/>
              </a:rPr>
              <a:t>Ovid</a:t>
            </a:r>
            <a:r>
              <a:rPr sz="1150" spc="-5" dirty="0">
                <a:solidFill>
                  <a:srgbClr val="CACACA"/>
                </a:solidFill>
                <a:latin typeface="Arial"/>
                <a:cs typeface="Arial"/>
              </a:rPr>
              <a:t> </a:t>
            </a:r>
            <a:r>
              <a:rPr sz="1150" dirty="0">
                <a:solidFill>
                  <a:srgbClr val="CACACA"/>
                </a:solidFill>
                <a:latin typeface="Arial"/>
                <a:cs typeface="Arial"/>
              </a:rPr>
              <a:t>ut</a:t>
            </a:r>
            <a:r>
              <a:rPr sz="1150" spc="-5" dirty="0">
                <a:solidFill>
                  <a:srgbClr val="CACACA"/>
                </a:solidFill>
                <a:latin typeface="Arial"/>
                <a:cs typeface="Arial"/>
              </a:rPr>
              <a:t> </a:t>
            </a:r>
            <a:r>
              <a:rPr sz="1150" dirty="0">
                <a:solidFill>
                  <a:srgbClr val="CACACA"/>
                </a:solidFill>
                <a:latin typeface="Arial"/>
                <a:cs typeface="Arial"/>
              </a:rPr>
              <a:t>int</a:t>
            </a:r>
            <a:r>
              <a:rPr sz="1150" spc="-5" dirty="0">
                <a:solidFill>
                  <a:srgbClr val="CACACA"/>
                </a:solidFill>
                <a:latin typeface="Arial"/>
                <a:cs typeface="Arial"/>
              </a:rPr>
              <a:t> </a:t>
            </a:r>
            <a:r>
              <a:rPr sz="1150" dirty="0">
                <a:solidFill>
                  <a:srgbClr val="CACACA"/>
                </a:solidFill>
                <a:latin typeface="Arial"/>
                <a:cs typeface="Arial"/>
              </a:rPr>
              <a:t>arum</a:t>
            </a:r>
            <a:r>
              <a:rPr sz="1150" spc="-5" dirty="0">
                <a:solidFill>
                  <a:srgbClr val="CACACA"/>
                </a:solidFill>
                <a:latin typeface="Arial"/>
                <a:cs typeface="Arial"/>
              </a:rPr>
              <a:t> </a:t>
            </a:r>
            <a:r>
              <a:rPr sz="1150" spc="-10" dirty="0">
                <a:solidFill>
                  <a:srgbClr val="CACACA"/>
                </a:solidFill>
                <a:latin typeface="Arial"/>
                <a:cs typeface="Arial"/>
              </a:rPr>
              <a:t>aspis </a:t>
            </a:r>
            <a:r>
              <a:rPr sz="1150" dirty="0">
                <a:solidFill>
                  <a:srgbClr val="CACACA"/>
                </a:solidFill>
                <a:latin typeface="Arial"/>
                <a:cs typeface="Arial"/>
              </a:rPr>
              <a:t>re,</a:t>
            </a:r>
            <a:r>
              <a:rPr sz="1150" spc="-15" dirty="0">
                <a:solidFill>
                  <a:srgbClr val="CACACA"/>
                </a:solidFill>
                <a:latin typeface="Arial"/>
                <a:cs typeface="Arial"/>
              </a:rPr>
              <a:t> </a:t>
            </a:r>
            <a:r>
              <a:rPr sz="1150" dirty="0">
                <a:solidFill>
                  <a:srgbClr val="CACACA"/>
                </a:solidFill>
                <a:latin typeface="Arial"/>
                <a:cs typeface="Arial"/>
              </a:rPr>
              <a:t>od</a:t>
            </a:r>
            <a:r>
              <a:rPr sz="1150" spc="-10" dirty="0">
                <a:solidFill>
                  <a:srgbClr val="CACACA"/>
                </a:solidFill>
                <a:latin typeface="Arial"/>
                <a:cs typeface="Arial"/>
              </a:rPr>
              <a:t> </a:t>
            </a:r>
            <a:r>
              <a:rPr sz="1150" dirty="0">
                <a:solidFill>
                  <a:srgbClr val="CACACA"/>
                </a:solidFill>
                <a:latin typeface="Arial"/>
                <a:cs typeface="Arial"/>
              </a:rPr>
              <a:t>enimusdae.</a:t>
            </a:r>
            <a:r>
              <a:rPr sz="1150" spc="-10" dirty="0">
                <a:solidFill>
                  <a:srgbClr val="CACACA"/>
                </a:solidFill>
                <a:latin typeface="Arial"/>
                <a:cs typeface="Arial"/>
              </a:rPr>
              <a:t> </a:t>
            </a:r>
            <a:r>
              <a:rPr sz="1150" dirty="0">
                <a:solidFill>
                  <a:srgbClr val="CACACA"/>
                </a:solidFill>
                <a:latin typeface="Arial"/>
                <a:cs typeface="Arial"/>
              </a:rPr>
              <a:t>Sa</a:t>
            </a:r>
            <a:r>
              <a:rPr sz="1150" spc="-10" dirty="0">
                <a:solidFill>
                  <a:srgbClr val="CACACA"/>
                </a:solidFill>
                <a:latin typeface="Arial"/>
                <a:cs typeface="Arial"/>
              </a:rPr>
              <a:t> </a:t>
            </a:r>
            <a:r>
              <a:rPr sz="1150" dirty="0">
                <a:solidFill>
                  <a:srgbClr val="CACACA"/>
                </a:solidFill>
                <a:latin typeface="Arial"/>
                <a:cs typeface="Arial"/>
              </a:rPr>
              <a:t>dolore,</a:t>
            </a:r>
            <a:r>
              <a:rPr sz="1150" spc="-10" dirty="0">
                <a:solidFill>
                  <a:srgbClr val="CACACA"/>
                </a:solidFill>
                <a:latin typeface="Arial"/>
                <a:cs typeface="Arial"/>
              </a:rPr>
              <a:t> </a:t>
            </a:r>
            <a:r>
              <a:rPr sz="1150" dirty="0">
                <a:solidFill>
                  <a:srgbClr val="CACACA"/>
                </a:solidFill>
                <a:latin typeface="Arial"/>
                <a:cs typeface="Arial"/>
              </a:rPr>
              <a:t>sequibus</a:t>
            </a:r>
            <a:r>
              <a:rPr sz="1150" spc="-10" dirty="0">
                <a:solidFill>
                  <a:srgbClr val="CACACA"/>
                </a:solidFill>
                <a:latin typeface="Arial"/>
                <a:cs typeface="Arial"/>
              </a:rPr>
              <a:t> </a:t>
            </a:r>
            <a:r>
              <a:rPr sz="1150" dirty="0">
                <a:solidFill>
                  <a:srgbClr val="CACACA"/>
                </a:solidFill>
                <a:latin typeface="Arial"/>
                <a:cs typeface="Arial"/>
              </a:rPr>
              <a:t>moluptatur?</a:t>
            </a:r>
            <a:r>
              <a:rPr sz="1150" spc="-10" dirty="0">
                <a:solidFill>
                  <a:srgbClr val="CACACA"/>
                </a:solidFill>
                <a:latin typeface="Arial"/>
                <a:cs typeface="Arial"/>
              </a:rPr>
              <a:t> Quiae </a:t>
            </a:r>
            <a:r>
              <a:rPr sz="1150" dirty="0">
                <a:solidFill>
                  <a:srgbClr val="CACACA"/>
                </a:solidFill>
                <a:latin typeface="Arial"/>
                <a:cs typeface="Arial"/>
              </a:rPr>
              <a:t>pa</a:t>
            </a:r>
            <a:r>
              <a:rPr sz="1150" spc="-25" dirty="0">
                <a:solidFill>
                  <a:srgbClr val="CACACA"/>
                </a:solidFill>
                <a:latin typeface="Arial"/>
                <a:cs typeface="Arial"/>
              </a:rPr>
              <a:t> </a:t>
            </a:r>
            <a:r>
              <a:rPr sz="1150" dirty="0">
                <a:solidFill>
                  <a:srgbClr val="CACACA"/>
                </a:solidFill>
                <a:latin typeface="Arial"/>
                <a:cs typeface="Arial"/>
              </a:rPr>
              <a:t>sumqui</a:t>
            </a:r>
            <a:r>
              <a:rPr sz="1150" spc="-15" dirty="0">
                <a:solidFill>
                  <a:srgbClr val="CACACA"/>
                </a:solidFill>
                <a:latin typeface="Arial"/>
                <a:cs typeface="Arial"/>
              </a:rPr>
              <a:t> </a:t>
            </a:r>
            <a:r>
              <a:rPr sz="1150" dirty="0">
                <a:solidFill>
                  <a:srgbClr val="CACACA"/>
                </a:solidFill>
                <a:latin typeface="Arial"/>
                <a:cs typeface="Arial"/>
              </a:rPr>
              <a:t>ulloria</a:t>
            </a:r>
            <a:r>
              <a:rPr sz="1150" spc="-15" dirty="0">
                <a:solidFill>
                  <a:srgbClr val="CACACA"/>
                </a:solidFill>
                <a:latin typeface="Arial"/>
                <a:cs typeface="Arial"/>
              </a:rPr>
              <a:t> </a:t>
            </a:r>
            <a:r>
              <a:rPr sz="1150" dirty="0">
                <a:solidFill>
                  <a:srgbClr val="CACACA"/>
                </a:solidFill>
                <a:latin typeface="Arial"/>
                <a:cs typeface="Arial"/>
              </a:rPr>
              <a:t>quature</a:t>
            </a:r>
            <a:r>
              <a:rPr sz="1150" spc="-15" dirty="0">
                <a:solidFill>
                  <a:srgbClr val="CACACA"/>
                </a:solidFill>
                <a:latin typeface="Arial"/>
                <a:cs typeface="Arial"/>
              </a:rPr>
              <a:t> </a:t>
            </a:r>
            <a:r>
              <a:rPr sz="1150" dirty="0">
                <a:solidFill>
                  <a:srgbClr val="CACACA"/>
                </a:solidFill>
                <a:latin typeface="Arial"/>
                <a:cs typeface="Arial"/>
              </a:rPr>
              <a:t>hendele</a:t>
            </a:r>
            <a:r>
              <a:rPr sz="1150" spc="-15" dirty="0">
                <a:solidFill>
                  <a:srgbClr val="CACACA"/>
                </a:solidFill>
                <a:latin typeface="Arial"/>
                <a:cs typeface="Arial"/>
              </a:rPr>
              <a:t> </a:t>
            </a:r>
            <a:r>
              <a:rPr sz="1150" dirty="0">
                <a:solidFill>
                  <a:srgbClr val="CACACA"/>
                </a:solidFill>
                <a:latin typeface="Arial"/>
                <a:cs typeface="Arial"/>
              </a:rPr>
              <a:t>ntempor</a:t>
            </a:r>
            <a:r>
              <a:rPr sz="1150" spc="-15" dirty="0">
                <a:solidFill>
                  <a:srgbClr val="CACACA"/>
                </a:solidFill>
                <a:latin typeface="Arial"/>
                <a:cs typeface="Arial"/>
              </a:rPr>
              <a:t> </a:t>
            </a:r>
            <a:r>
              <a:rPr sz="1150" dirty="0">
                <a:solidFill>
                  <a:srgbClr val="CACACA"/>
                </a:solidFill>
                <a:latin typeface="Arial"/>
                <a:cs typeface="Arial"/>
              </a:rPr>
              <a:t>eperum</a:t>
            </a:r>
            <a:r>
              <a:rPr sz="1150" spc="-15" dirty="0">
                <a:solidFill>
                  <a:srgbClr val="CACACA"/>
                </a:solidFill>
                <a:latin typeface="Arial"/>
                <a:cs typeface="Arial"/>
              </a:rPr>
              <a:t> </a:t>
            </a:r>
            <a:r>
              <a:rPr sz="1150" dirty="0">
                <a:solidFill>
                  <a:srgbClr val="CACACA"/>
                </a:solidFill>
                <a:latin typeface="Arial"/>
                <a:cs typeface="Arial"/>
              </a:rPr>
              <a:t>ex</a:t>
            </a:r>
            <a:r>
              <a:rPr sz="1150" spc="-15" dirty="0">
                <a:solidFill>
                  <a:srgbClr val="CACACA"/>
                </a:solidFill>
                <a:latin typeface="Arial"/>
                <a:cs typeface="Arial"/>
              </a:rPr>
              <a:t> </a:t>
            </a:r>
            <a:r>
              <a:rPr sz="1150" spc="-25" dirty="0">
                <a:solidFill>
                  <a:srgbClr val="CACACA"/>
                </a:solidFill>
                <a:latin typeface="Arial"/>
                <a:cs typeface="Arial"/>
              </a:rPr>
              <a:t>et </a:t>
            </a:r>
            <a:r>
              <a:rPr sz="1150" dirty="0">
                <a:solidFill>
                  <a:srgbClr val="CACACA"/>
                </a:solidFill>
                <a:latin typeface="Arial"/>
                <a:cs typeface="Arial"/>
              </a:rPr>
              <a:t>aliqui</a:t>
            </a:r>
            <a:r>
              <a:rPr sz="1150" spc="-15" dirty="0">
                <a:solidFill>
                  <a:srgbClr val="CACACA"/>
                </a:solidFill>
                <a:latin typeface="Arial"/>
                <a:cs typeface="Arial"/>
              </a:rPr>
              <a:t> </a:t>
            </a:r>
            <a:r>
              <a:rPr sz="1150" dirty="0">
                <a:solidFill>
                  <a:srgbClr val="CACACA"/>
                </a:solidFill>
                <a:latin typeface="Arial"/>
                <a:cs typeface="Arial"/>
              </a:rPr>
              <a:t>re</a:t>
            </a:r>
            <a:r>
              <a:rPr sz="1150" spc="-10" dirty="0">
                <a:solidFill>
                  <a:srgbClr val="CACACA"/>
                </a:solidFill>
                <a:latin typeface="Arial"/>
                <a:cs typeface="Arial"/>
              </a:rPr>
              <a:t> </a:t>
            </a:r>
            <a:r>
              <a:rPr sz="1150" dirty="0">
                <a:solidFill>
                  <a:srgbClr val="CACACA"/>
                </a:solidFill>
                <a:latin typeface="Arial"/>
                <a:cs typeface="Arial"/>
              </a:rPr>
              <a:t>sed</a:t>
            </a:r>
            <a:r>
              <a:rPr sz="1150" spc="-10" dirty="0">
                <a:solidFill>
                  <a:srgbClr val="CACACA"/>
                </a:solidFill>
                <a:latin typeface="Arial"/>
                <a:cs typeface="Arial"/>
              </a:rPr>
              <a:t>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verum</a:t>
            </a:r>
            <a:r>
              <a:rPr sz="1150" spc="-15" dirty="0">
                <a:solidFill>
                  <a:srgbClr val="CACACA"/>
                </a:solidFill>
                <a:latin typeface="Arial"/>
                <a:cs typeface="Arial"/>
              </a:rPr>
              <a:t> </a:t>
            </a:r>
            <a:r>
              <a:rPr sz="1150" dirty="0">
                <a:solidFill>
                  <a:srgbClr val="CACACA"/>
                </a:solidFill>
                <a:latin typeface="Arial"/>
                <a:cs typeface="Arial"/>
              </a:rPr>
              <a:t>natemquid</a:t>
            </a:r>
            <a:r>
              <a:rPr sz="1150" spc="-10" dirty="0">
                <a:solidFill>
                  <a:srgbClr val="CACACA"/>
                </a:solidFill>
                <a:latin typeface="Arial"/>
                <a:cs typeface="Arial"/>
              </a:rPr>
              <a:t> </a:t>
            </a:r>
            <a:r>
              <a:rPr sz="1150" dirty="0">
                <a:solidFill>
                  <a:srgbClr val="CACACA"/>
                </a:solidFill>
                <a:latin typeface="Arial"/>
                <a:cs typeface="Arial"/>
              </a:rPr>
              <a:t>mintiore</a:t>
            </a:r>
            <a:r>
              <a:rPr sz="1150" spc="-10" dirty="0">
                <a:solidFill>
                  <a:srgbClr val="CACACA"/>
                </a:solidFill>
                <a:latin typeface="Arial"/>
                <a:cs typeface="Arial"/>
              </a:rPr>
              <a:t> </a:t>
            </a:r>
            <a:r>
              <a:rPr sz="1150" dirty="0">
                <a:solidFill>
                  <a:srgbClr val="CACACA"/>
                </a:solidFill>
                <a:latin typeface="Arial"/>
                <a:cs typeface="Arial"/>
              </a:rPr>
              <a:t>nonecat</a:t>
            </a:r>
            <a:r>
              <a:rPr sz="1150" spc="-10" dirty="0">
                <a:solidFill>
                  <a:srgbClr val="CACACA"/>
                </a:solidFill>
                <a:latin typeface="Arial"/>
                <a:cs typeface="Arial"/>
              </a:rPr>
              <a:t> quunt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iure</a:t>
            </a:r>
            <a:r>
              <a:rPr sz="1150" spc="-10" dirty="0">
                <a:solidFill>
                  <a:srgbClr val="CACACA"/>
                </a:solidFill>
                <a:latin typeface="Arial"/>
                <a:cs typeface="Arial"/>
              </a:rPr>
              <a:t> </a:t>
            </a:r>
            <a:r>
              <a:rPr sz="1150" dirty="0">
                <a:solidFill>
                  <a:srgbClr val="CACACA"/>
                </a:solidFill>
                <a:latin typeface="Arial"/>
                <a:cs typeface="Arial"/>
              </a:rPr>
              <a:t>corernat</a:t>
            </a:r>
            <a:r>
              <a:rPr sz="1150" spc="-5" dirty="0">
                <a:solidFill>
                  <a:srgbClr val="CACACA"/>
                </a:solidFill>
                <a:latin typeface="Arial"/>
                <a:cs typeface="Arial"/>
              </a:rPr>
              <a:t> </a:t>
            </a:r>
            <a:r>
              <a:rPr sz="1150" dirty="0">
                <a:solidFill>
                  <a:srgbClr val="CACACA"/>
                </a:solidFill>
                <a:latin typeface="Arial"/>
                <a:cs typeface="Arial"/>
              </a:rPr>
              <a:t>ipsa</a:t>
            </a:r>
            <a:r>
              <a:rPr sz="1150" spc="-10" dirty="0">
                <a:solidFill>
                  <a:srgbClr val="CACACA"/>
                </a:solidFill>
                <a:latin typeface="Arial"/>
                <a:cs typeface="Arial"/>
              </a:rPr>
              <a:t> </a:t>
            </a:r>
            <a:r>
              <a:rPr sz="1150" dirty="0">
                <a:solidFill>
                  <a:srgbClr val="CACACA"/>
                </a:solidFill>
                <a:latin typeface="Arial"/>
                <a:cs typeface="Arial"/>
              </a:rPr>
              <a:t>vent</a:t>
            </a:r>
            <a:r>
              <a:rPr sz="1150" spc="-5" dirty="0">
                <a:solidFill>
                  <a:srgbClr val="CACACA"/>
                </a:solidFill>
                <a:latin typeface="Arial"/>
                <a:cs typeface="Arial"/>
              </a:rPr>
              <a:t> </a:t>
            </a:r>
            <a:r>
              <a:rPr sz="1150" dirty="0">
                <a:solidFill>
                  <a:srgbClr val="CACACA"/>
                </a:solidFill>
                <a:latin typeface="Arial"/>
                <a:cs typeface="Arial"/>
              </a:rPr>
              <a:t>eture</a:t>
            </a:r>
            <a:r>
              <a:rPr sz="1150" spc="-10" dirty="0">
                <a:solidFill>
                  <a:srgbClr val="CACACA"/>
                </a:solidFill>
                <a:latin typeface="Arial"/>
                <a:cs typeface="Arial"/>
              </a:rPr>
              <a:t> </a:t>
            </a:r>
            <a:r>
              <a:rPr sz="1150" dirty="0">
                <a:solidFill>
                  <a:srgbClr val="CACACA"/>
                </a:solidFill>
                <a:latin typeface="Arial"/>
                <a:cs typeface="Arial"/>
              </a:rPr>
              <a:t>coribus</a:t>
            </a:r>
            <a:r>
              <a:rPr sz="1150" spc="-5" dirty="0">
                <a:solidFill>
                  <a:srgbClr val="CACACA"/>
                </a:solidFill>
                <a:latin typeface="Arial"/>
                <a:cs typeface="Arial"/>
              </a:rPr>
              <a:t> </a:t>
            </a:r>
            <a:r>
              <a:rPr sz="1150" dirty="0">
                <a:solidFill>
                  <a:srgbClr val="CACACA"/>
                </a:solidFill>
                <a:latin typeface="Arial"/>
                <a:cs typeface="Arial"/>
              </a:rPr>
              <a:t>abo.</a:t>
            </a:r>
            <a:r>
              <a:rPr sz="1150" spc="-10" dirty="0">
                <a:solidFill>
                  <a:srgbClr val="CACACA"/>
                </a:solidFill>
                <a:latin typeface="Arial"/>
                <a:cs typeface="Arial"/>
              </a:rPr>
              <a:t> Solupta </a:t>
            </a:r>
            <a:r>
              <a:rPr sz="1150" dirty="0">
                <a:solidFill>
                  <a:srgbClr val="CACACA"/>
                </a:solidFill>
                <a:latin typeface="Arial"/>
                <a:cs typeface="Arial"/>
              </a:rPr>
              <a:t>doluptatem earis aliquid eliquam fuga. Ut</a:t>
            </a:r>
            <a:r>
              <a:rPr sz="1150" spc="5" dirty="0">
                <a:solidFill>
                  <a:srgbClr val="CACACA"/>
                </a:solidFill>
                <a:latin typeface="Arial"/>
                <a:cs typeface="Arial"/>
              </a:rPr>
              <a:t> </a:t>
            </a:r>
            <a:r>
              <a:rPr sz="1150" dirty="0">
                <a:solidFill>
                  <a:srgbClr val="CACACA"/>
                </a:solidFill>
                <a:latin typeface="Arial"/>
                <a:cs typeface="Arial"/>
              </a:rPr>
              <a:t>la comnit, </a:t>
            </a:r>
            <a:r>
              <a:rPr sz="1150" spc="-10" dirty="0">
                <a:solidFill>
                  <a:srgbClr val="CACACA"/>
                </a:solidFill>
                <a:latin typeface="Arial"/>
                <a:cs typeface="Arial"/>
              </a:rPr>
              <a:t>occat.</a:t>
            </a:r>
            <a:endParaRPr sz="1150" dirty="0">
              <a:latin typeface="Arial"/>
              <a:cs typeface="Arial"/>
            </a:endParaRPr>
          </a:p>
          <a:p>
            <a:pPr>
              <a:lnSpc>
                <a:spcPct val="100000"/>
              </a:lnSpc>
              <a:spcBef>
                <a:spcPts val="105"/>
              </a:spcBef>
            </a:pPr>
            <a:endParaRPr sz="1150" dirty="0">
              <a:latin typeface="Arial"/>
              <a:cs typeface="Arial"/>
            </a:endParaRPr>
          </a:p>
          <a:p>
            <a:pPr marL="12700" marR="119380">
              <a:lnSpc>
                <a:spcPct val="100000"/>
              </a:lnSpc>
            </a:pPr>
            <a:r>
              <a:rPr sz="1150" dirty="0">
                <a:solidFill>
                  <a:srgbClr val="CACACA"/>
                </a:solidFill>
                <a:latin typeface="Arial"/>
                <a:cs typeface="Arial"/>
              </a:rPr>
              <a:t>Caeceati</a:t>
            </a:r>
            <a:r>
              <a:rPr sz="1150" spc="-15" dirty="0">
                <a:solidFill>
                  <a:srgbClr val="CACACA"/>
                </a:solidFill>
                <a:latin typeface="Arial"/>
                <a:cs typeface="Arial"/>
              </a:rPr>
              <a:t> </a:t>
            </a:r>
            <a:r>
              <a:rPr sz="1150" dirty="0">
                <a:solidFill>
                  <a:srgbClr val="CACACA"/>
                </a:solidFill>
                <a:latin typeface="Arial"/>
                <a:cs typeface="Arial"/>
              </a:rPr>
              <a:t>omnitia</a:t>
            </a:r>
            <a:r>
              <a:rPr sz="1150" spc="-15" dirty="0">
                <a:solidFill>
                  <a:srgbClr val="CACACA"/>
                </a:solidFill>
                <a:latin typeface="Arial"/>
                <a:cs typeface="Arial"/>
              </a:rPr>
              <a:t> </a:t>
            </a:r>
            <a:r>
              <a:rPr sz="1150" dirty="0">
                <a:solidFill>
                  <a:srgbClr val="CACACA"/>
                </a:solidFill>
                <a:latin typeface="Arial"/>
                <a:cs typeface="Arial"/>
              </a:rPr>
              <a:t>consequuntem</a:t>
            </a:r>
            <a:r>
              <a:rPr sz="1150" spc="-10" dirty="0">
                <a:solidFill>
                  <a:srgbClr val="CACACA"/>
                </a:solidFill>
                <a:latin typeface="Arial"/>
                <a:cs typeface="Arial"/>
              </a:rPr>
              <a:t> </a:t>
            </a:r>
            <a:r>
              <a:rPr sz="1150" dirty="0">
                <a:solidFill>
                  <a:srgbClr val="CACACA"/>
                </a:solidFill>
                <a:latin typeface="Arial"/>
                <a:cs typeface="Arial"/>
              </a:rPr>
              <a:t>quiam</a:t>
            </a:r>
            <a:r>
              <a:rPr sz="1150" spc="-15" dirty="0">
                <a:solidFill>
                  <a:srgbClr val="CACACA"/>
                </a:solidFill>
                <a:latin typeface="Arial"/>
                <a:cs typeface="Arial"/>
              </a:rPr>
              <a:t> </a:t>
            </a:r>
            <a:r>
              <a:rPr sz="1150" dirty="0">
                <a:solidFill>
                  <a:srgbClr val="CACACA"/>
                </a:solidFill>
                <a:latin typeface="Arial"/>
                <a:cs typeface="Arial"/>
              </a:rPr>
              <a:t>intio.</a:t>
            </a:r>
            <a:r>
              <a:rPr sz="1150" spc="-10" dirty="0">
                <a:solidFill>
                  <a:srgbClr val="CACACA"/>
                </a:solidFill>
                <a:latin typeface="Arial"/>
                <a:cs typeface="Arial"/>
              </a:rPr>
              <a:t> Ehendam </a:t>
            </a:r>
            <a:r>
              <a:rPr sz="1150" dirty="0">
                <a:solidFill>
                  <a:srgbClr val="CACACA"/>
                </a:solidFill>
                <a:latin typeface="Arial"/>
                <a:cs typeface="Arial"/>
              </a:rPr>
              <a:t>di</a:t>
            </a:r>
            <a:r>
              <a:rPr sz="1150" spc="-20" dirty="0">
                <a:solidFill>
                  <a:srgbClr val="CACACA"/>
                </a:solidFill>
                <a:latin typeface="Arial"/>
                <a:cs typeface="Arial"/>
              </a:rPr>
              <a:t> </a:t>
            </a:r>
            <a:r>
              <a:rPr sz="1150" dirty="0">
                <a:solidFill>
                  <a:srgbClr val="CACACA"/>
                </a:solidFill>
                <a:latin typeface="Arial"/>
                <a:cs typeface="Arial"/>
              </a:rPr>
              <a:t>ditatur,</a:t>
            </a:r>
            <a:r>
              <a:rPr sz="1150" spc="-20" dirty="0">
                <a:solidFill>
                  <a:srgbClr val="CACACA"/>
                </a:solidFill>
                <a:latin typeface="Arial"/>
                <a:cs typeface="Arial"/>
              </a:rPr>
              <a:t> </a:t>
            </a:r>
            <a:r>
              <a:rPr sz="1150" dirty="0">
                <a:solidFill>
                  <a:srgbClr val="CACACA"/>
                </a:solidFill>
                <a:latin typeface="Arial"/>
                <a:cs typeface="Arial"/>
              </a:rPr>
              <a:t>cum</a:t>
            </a:r>
            <a:r>
              <a:rPr sz="1150" spc="-20" dirty="0">
                <a:solidFill>
                  <a:srgbClr val="CACACA"/>
                </a:solidFill>
                <a:latin typeface="Arial"/>
                <a:cs typeface="Arial"/>
              </a:rPr>
              <a:t> </a:t>
            </a:r>
            <a:r>
              <a:rPr sz="1150" dirty="0">
                <a:solidFill>
                  <a:srgbClr val="CACACA"/>
                </a:solidFill>
                <a:latin typeface="Arial"/>
                <a:cs typeface="Arial"/>
              </a:rPr>
              <a:t>doluptiur</a:t>
            </a:r>
            <a:r>
              <a:rPr sz="1150" spc="-20" dirty="0">
                <a:solidFill>
                  <a:srgbClr val="CACACA"/>
                </a:solidFill>
                <a:latin typeface="Arial"/>
                <a:cs typeface="Arial"/>
              </a:rPr>
              <a:t> </a:t>
            </a:r>
            <a:r>
              <a:rPr sz="1150" dirty="0">
                <a:solidFill>
                  <a:srgbClr val="CACACA"/>
                </a:solidFill>
                <a:latin typeface="Arial"/>
                <a:cs typeface="Arial"/>
              </a:rPr>
              <a:t>sandelecae</a:t>
            </a:r>
            <a:r>
              <a:rPr sz="1150" spc="-20" dirty="0">
                <a:solidFill>
                  <a:srgbClr val="CACACA"/>
                </a:solidFill>
                <a:latin typeface="Arial"/>
                <a:cs typeface="Arial"/>
              </a:rPr>
              <a:t> </a:t>
            </a:r>
            <a:r>
              <a:rPr sz="1150" dirty="0">
                <a:solidFill>
                  <a:srgbClr val="CACACA"/>
                </a:solidFill>
                <a:latin typeface="Arial"/>
                <a:cs typeface="Arial"/>
              </a:rPr>
              <a:t>adit,</a:t>
            </a:r>
            <a:r>
              <a:rPr sz="1150" spc="-20" dirty="0">
                <a:solidFill>
                  <a:srgbClr val="CACACA"/>
                </a:solidFill>
                <a:latin typeface="Arial"/>
                <a:cs typeface="Arial"/>
              </a:rPr>
              <a:t> </a:t>
            </a:r>
            <a:r>
              <a:rPr sz="1150" dirty="0">
                <a:solidFill>
                  <a:srgbClr val="CACACA"/>
                </a:solidFill>
                <a:latin typeface="Arial"/>
                <a:cs typeface="Arial"/>
              </a:rPr>
              <a:t>sitate</a:t>
            </a:r>
            <a:r>
              <a:rPr sz="1150" spc="-20" dirty="0">
                <a:solidFill>
                  <a:srgbClr val="CACACA"/>
                </a:solidFill>
                <a:latin typeface="Arial"/>
                <a:cs typeface="Arial"/>
              </a:rPr>
              <a:t> </a:t>
            </a:r>
            <a:r>
              <a:rPr sz="1150" spc="-10" dirty="0">
                <a:solidFill>
                  <a:srgbClr val="CACACA"/>
                </a:solidFill>
                <a:latin typeface="Arial"/>
                <a:cs typeface="Arial"/>
              </a:rPr>
              <a:t>occatium </a:t>
            </a:r>
            <a:r>
              <a:rPr sz="1150" dirty="0">
                <a:solidFill>
                  <a:srgbClr val="CACACA"/>
                </a:solidFill>
                <a:latin typeface="Arial"/>
                <a:cs typeface="Arial"/>
              </a:rPr>
              <a:t>que</a:t>
            </a:r>
            <a:r>
              <a:rPr sz="1150" spc="-10" dirty="0">
                <a:solidFill>
                  <a:srgbClr val="CACACA"/>
                </a:solidFill>
                <a:latin typeface="Arial"/>
                <a:cs typeface="Arial"/>
              </a:rPr>
              <a:t> </a:t>
            </a:r>
            <a:r>
              <a:rPr sz="1150" dirty="0">
                <a:solidFill>
                  <a:srgbClr val="CACACA"/>
                </a:solidFill>
                <a:latin typeface="Arial"/>
                <a:cs typeface="Arial"/>
              </a:rPr>
              <a:t>re</a:t>
            </a:r>
            <a:r>
              <a:rPr sz="1150" spc="-5" dirty="0">
                <a:solidFill>
                  <a:srgbClr val="CACACA"/>
                </a:solidFill>
                <a:latin typeface="Arial"/>
                <a:cs typeface="Arial"/>
              </a:rPr>
              <a:t> </a:t>
            </a:r>
            <a:r>
              <a:rPr sz="1150" dirty="0">
                <a:solidFill>
                  <a:srgbClr val="CACACA"/>
                </a:solidFill>
                <a:latin typeface="Arial"/>
                <a:cs typeface="Arial"/>
              </a:rPr>
              <a:t>nonseque</a:t>
            </a:r>
            <a:r>
              <a:rPr sz="1150" spc="-10" dirty="0">
                <a:solidFill>
                  <a:srgbClr val="CACACA"/>
                </a:solidFill>
                <a:latin typeface="Arial"/>
                <a:cs typeface="Arial"/>
              </a:rPr>
              <a:t> </a:t>
            </a:r>
            <a:r>
              <a:rPr sz="1150" dirty="0">
                <a:solidFill>
                  <a:srgbClr val="CACACA"/>
                </a:solidFill>
                <a:latin typeface="Arial"/>
                <a:cs typeface="Arial"/>
              </a:rPr>
              <a:t>pa</a:t>
            </a:r>
            <a:r>
              <a:rPr sz="1150" spc="-5" dirty="0">
                <a:solidFill>
                  <a:srgbClr val="CACACA"/>
                </a:solidFill>
                <a:latin typeface="Arial"/>
                <a:cs typeface="Arial"/>
              </a:rPr>
              <a:t> </a:t>
            </a:r>
            <a:r>
              <a:rPr sz="1150" dirty="0">
                <a:solidFill>
                  <a:srgbClr val="CACACA"/>
                </a:solidFill>
                <a:latin typeface="Arial"/>
                <a:cs typeface="Arial"/>
              </a:rPr>
              <a:t>dignim</a:t>
            </a:r>
            <a:r>
              <a:rPr sz="1150" spc="-10" dirty="0">
                <a:solidFill>
                  <a:srgbClr val="CACACA"/>
                </a:solidFill>
                <a:latin typeface="Arial"/>
                <a:cs typeface="Arial"/>
              </a:rPr>
              <a:t> </a:t>
            </a:r>
            <a:r>
              <a:rPr sz="1150" dirty="0">
                <a:solidFill>
                  <a:srgbClr val="CACACA"/>
                </a:solidFill>
                <a:latin typeface="Arial"/>
                <a:cs typeface="Arial"/>
              </a:rPr>
              <a:t>re</a:t>
            </a:r>
            <a:r>
              <a:rPr sz="1150" spc="-5" dirty="0">
                <a:solidFill>
                  <a:srgbClr val="CACACA"/>
                </a:solidFill>
                <a:latin typeface="Arial"/>
                <a:cs typeface="Arial"/>
              </a:rPr>
              <a:t> </a:t>
            </a:r>
            <a:r>
              <a:rPr sz="1150" dirty="0">
                <a:solidFill>
                  <a:srgbClr val="CACACA"/>
                </a:solidFill>
                <a:latin typeface="Arial"/>
                <a:cs typeface="Arial"/>
              </a:rPr>
              <a:t>necus</a:t>
            </a:r>
            <a:r>
              <a:rPr sz="1150" spc="-10" dirty="0">
                <a:solidFill>
                  <a:srgbClr val="CACACA"/>
                </a:solidFill>
                <a:latin typeface="Arial"/>
                <a:cs typeface="Arial"/>
              </a:rPr>
              <a:t> </a:t>
            </a:r>
            <a:r>
              <a:rPr sz="1150" dirty="0">
                <a:solidFill>
                  <a:srgbClr val="CACACA"/>
                </a:solidFill>
                <a:latin typeface="Arial"/>
                <a:cs typeface="Arial"/>
              </a:rPr>
              <a:t>adit</a:t>
            </a:r>
            <a:r>
              <a:rPr sz="1150" spc="-5" dirty="0">
                <a:solidFill>
                  <a:srgbClr val="CACACA"/>
                </a:solidFill>
                <a:latin typeface="Arial"/>
                <a:cs typeface="Arial"/>
              </a:rPr>
              <a:t> </a:t>
            </a:r>
            <a:r>
              <a:rPr sz="1150" dirty="0">
                <a:solidFill>
                  <a:srgbClr val="CACACA"/>
                </a:solidFill>
                <a:latin typeface="Arial"/>
                <a:cs typeface="Arial"/>
              </a:rPr>
              <a:t>re</a:t>
            </a:r>
            <a:r>
              <a:rPr sz="1150" spc="-5" dirty="0">
                <a:solidFill>
                  <a:srgbClr val="CACACA"/>
                </a:solidFill>
                <a:latin typeface="Arial"/>
                <a:cs typeface="Arial"/>
              </a:rPr>
              <a:t> </a:t>
            </a:r>
            <a:r>
              <a:rPr sz="1150" spc="-10" dirty="0">
                <a:solidFill>
                  <a:srgbClr val="CACACA"/>
                </a:solidFill>
                <a:latin typeface="Arial"/>
                <a:cs typeface="Arial"/>
              </a:rPr>
              <a:t>porerci </a:t>
            </a:r>
            <a:r>
              <a:rPr sz="1150" dirty="0">
                <a:solidFill>
                  <a:srgbClr val="CACACA"/>
                </a:solidFill>
                <a:latin typeface="Arial"/>
                <a:cs typeface="Arial"/>
              </a:rPr>
              <a:t>officiur</a:t>
            </a:r>
            <a:r>
              <a:rPr sz="1150" spc="-35" dirty="0">
                <a:solidFill>
                  <a:srgbClr val="CACACA"/>
                </a:solidFill>
                <a:latin typeface="Arial"/>
                <a:cs typeface="Arial"/>
              </a:rPr>
              <a:t> </a:t>
            </a:r>
            <a:r>
              <a:rPr sz="1150" spc="-10" dirty="0">
                <a:solidFill>
                  <a:srgbClr val="CACACA"/>
                </a:solidFill>
                <a:latin typeface="Arial"/>
                <a:cs typeface="Arial"/>
              </a:rPr>
              <a:t>atiur?</a:t>
            </a:r>
            <a:endParaRPr sz="1150" dirty="0">
              <a:latin typeface="Arial"/>
              <a:cs typeface="Arial"/>
            </a:endParaRPr>
          </a:p>
          <a:p>
            <a:pPr>
              <a:lnSpc>
                <a:spcPct val="100000"/>
              </a:lnSpc>
              <a:spcBef>
                <a:spcPts val="85"/>
              </a:spcBef>
            </a:pPr>
            <a:endParaRPr sz="1150" dirty="0">
              <a:latin typeface="Arial"/>
              <a:cs typeface="Arial"/>
            </a:endParaRPr>
          </a:p>
          <a:p>
            <a:pPr marL="12700" marR="184785">
              <a:lnSpc>
                <a:spcPct val="100000"/>
              </a:lnSpc>
            </a:pPr>
            <a:r>
              <a:rPr sz="1150" dirty="0">
                <a:solidFill>
                  <a:srgbClr val="CACACA"/>
                </a:solidFill>
                <a:latin typeface="Arial"/>
                <a:cs typeface="Arial"/>
              </a:rPr>
              <a:t>Lam</a:t>
            </a:r>
            <a:r>
              <a:rPr sz="1150" spc="-10" dirty="0">
                <a:solidFill>
                  <a:srgbClr val="CACACA"/>
                </a:solidFill>
                <a:latin typeface="Arial"/>
                <a:cs typeface="Arial"/>
              </a:rPr>
              <a:t> </a:t>
            </a:r>
            <a:r>
              <a:rPr sz="1150" dirty="0">
                <a:solidFill>
                  <a:srgbClr val="CACACA"/>
                </a:solidFill>
                <a:latin typeface="Arial"/>
                <a:cs typeface="Arial"/>
              </a:rPr>
              <a:t>reriatur</a:t>
            </a:r>
            <a:r>
              <a:rPr sz="1150" spc="-10" dirty="0">
                <a:solidFill>
                  <a:srgbClr val="CACACA"/>
                </a:solidFill>
                <a:latin typeface="Arial"/>
                <a:cs typeface="Arial"/>
              </a:rPr>
              <a:t> </a:t>
            </a:r>
            <a:r>
              <a:rPr sz="1150" dirty="0">
                <a:solidFill>
                  <a:srgbClr val="CACACA"/>
                </a:solidFill>
                <a:latin typeface="Arial"/>
                <a:cs typeface="Arial"/>
              </a:rPr>
              <a:t>soluptata</a:t>
            </a:r>
            <a:r>
              <a:rPr sz="1150" spc="-5" dirty="0">
                <a:solidFill>
                  <a:srgbClr val="CACACA"/>
                </a:solidFill>
                <a:latin typeface="Arial"/>
                <a:cs typeface="Arial"/>
              </a:rPr>
              <a:t> </a:t>
            </a:r>
            <a:r>
              <a:rPr sz="1150" dirty="0">
                <a:solidFill>
                  <a:srgbClr val="CACACA"/>
                </a:solidFill>
                <a:latin typeface="Arial"/>
                <a:cs typeface="Arial"/>
              </a:rPr>
              <a:t>con</a:t>
            </a:r>
            <a:r>
              <a:rPr sz="1150" spc="-10" dirty="0">
                <a:solidFill>
                  <a:srgbClr val="CACACA"/>
                </a:solidFill>
                <a:latin typeface="Arial"/>
                <a:cs typeface="Arial"/>
              </a:rPr>
              <a:t> </a:t>
            </a:r>
            <a:r>
              <a:rPr sz="1150" dirty="0">
                <a:solidFill>
                  <a:srgbClr val="CACACA"/>
                </a:solidFill>
                <a:latin typeface="Arial"/>
                <a:cs typeface="Arial"/>
              </a:rPr>
              <a:t>endus</a:t>
            </a:r>
            <a:r>
              <a:rPr sz="1150" spc="-10" dirty="0">
                <a:solidFill>
                  <a:srgbClr val="CACACA"/>
                </a:solidFill>
                <a:latin typeface="Arial"/>
                <a:cs typeface="Arial"/>
              </a:rPr>
              <a:t> </a:t>
            </a:r>
            <a:r>
              <a:rPr sz="1150" dirty="0">
                <a:solidFill>
                  <a:srgbClr val="CACACA"/>
                </a:solidFill>
                <a:latin typeface="Arial"/>
                <a:cs typeface="Arial"/>
              </a:rPr>
              <a:t>re</a:t>
            </a:r>
            <a:r>
              <a:rPr sz="1150" spc="-5" dirty="0">
                <a:solidFill>
                  <a:srgbClr val="CACACA"/>
                </a:solidFill>
                <a:latin typeface="Arial"/>
                <a:cs typeface="Arial"/>
              </a:rPr>
              <a:t> </a:t>
            </a:r>
            <a:r>
              <a:rPr sz="1150" dirty="0">
                <a:solidFill>
                  <a:srgbClr val="CACACA"/>
                </a:solidFill>
                <a:latin typeface="Arial"/>
                <a:cs typeface="Arial"/>
              </a:rPr>
              <a:t>ame</a:t>
            </a:r>
            <a:r>
              <a:rPr sz="1150" spc="-10" dirty="0">
                <a:solidFill>
                  <a:srgbClr val="CACACA"/>
                </a:solidFill>
                <a:latin typeface="Arial"/>
                <a:cs typeface="Arial"/>
              </a:rPr>
              <a:t> </a:t>
            </a:r>
            <a:r>
              <a:rPr sz="1150" dirty="0">
                <a:solidFill>
                  <a:srgbClr val="CACACA"/>
                </a:solidFill>
                <a:latin typeface="Arial"/>
                <a:cs typeface="Arial"/>
              </a:rPr>
              <a:t>vendunt</a:t>
            </a:r>
            <a:r>
              <a:rPr sz="1150" spc="-5" dirty="0">
                <a:solidFill>
                  <a:srgbClr val="CACACA"/>
                </a:solidFill>
                <a:latin typeface="Arial"/>
                <a:cs typeface="Arial"/>
              </a:rPr>
              <a:t> </a:t>
            </a:r>
            <a:r>
              <a:rPr sz="1150" spc="-25" dirty="0">
                <a:solidFill>
                  <a:srgbClr val="CACACA"/>
                </a:solidFill>
                <a:latin typeface="Arial"/>
                <a:cs typeface="Arial"/>
              </a:rPr>
              <a:t>vel</a:t>
            </a:r>
            <a:r>
              <a:rPr sz="1150" spc="500" dirty="0">
                <a:solidFill>
                  <a:srgbClr val="CACACA"/>
                </a:solidFill>
                <a:latin typeface="Arial"/>
                <a:cs typeface="Arial"/>
              </a:rPr>
              <a:t> </a:t>
            </a:r>
            <a:r>
              <a:rPr sz="1150" dirty="0">
                <a:solidFill>
                  <a:srgbClr val="CACACA"/>
                </a:solidFill>
                <a:latin typeface="Arial"/>
                <a:cs typeface="Arial"/>
              </a:rPr>
              <a:t>im as solorem laccus, sum haris arunt et hit, utem </a:t>
            </a:r>
            <a:r>
              <a:rPr sz="1150" spc="-25" dirty="0">
                <a:solidFill>
                  <a:srgbClr val="CACACA"/>
                </a:solidFill>
                <a:latin typeface="Arial"/>
                <a:cs typeface="Arial"/>
              </a:rPr>
              <a:t>am </a:t>
            </a:r>
            <a:r>
              <a:rPr sz="1150" dirty="0">
                <a:solidFill>
                  <a:srgbClr val="CACACA"/>
                </a:solidFill>
                <a:latin typeface="Arial"/>
                <a:cs typeface="Arial"/>
              </a:rPr>
              <a:t>et</a:t>
            </a:r>
            <a:r>
              <a:rPr sz="1150" spc="-10" dirty="0">
                <a:solidFill>
                  <a:srgbClr val="CACACA"/>
                </a:solidFill>
                <a:latin typeface="Arial"/>
                <a:cs typeface="Arial"/>
              </a:rPr>
              <a:t> </a:t>
            </a:r>
            <a:r>
              <a:rPr sz="1150" dirty="0">
                <a:solidFill>
                  <a:srgbClr val="CACACA"/>
                </a:solidFill>
                <a:latin typeface="Arial"/>
                <a:cs typeface="Arial"/>
              </a:rPr>
              <a:t>dolupta</a:t>
            </a:r>
            <a:r>
              <a:rPr sz="1150" spc="-10" dirty="0">
                <a:solidFill>
                  <a:srgbClr val="CACACA"/>
                </a:solidFill>
                <a:latin typeface="Arial"/>
                <a:cs typeface="Arial"/>
              </a:rPr>
              <a:t> </a:t>
            </a:r>
            <a:r>
              <a:rPr sz="1150" dirty="0">
                <a:solidFill>
                  <a:srgbClr val="CACACA"/>
                </a:solidFill>
                <a:latin typeface="Arial"/>
                <a:cs typeface="Arial"/>
              </a:rPr>
              <a:t>nos</a:t>
            </a:r>
            <a:r>
              <a:rPr sz="1150" spc="-10" dirty="0">
                <a:solidFill>
                  <a:srgbClr val="CACACA"/>
                </a:solidFill>
                <a:latin typeface="Arial"/>
                <a:cs typeface="Arial"/>
              </a:rPr>
              <a:t> </a:t>
            </a:r>
            <a:r>
              <a:rPr sz="1150" dirty="0">
                <a:solidFill>
                  <a:srgbClr val="CACACA"/>
                </a:solidFill>
                <a:latin typeface="Arial"/>
                <a:cs typeface="Arial"/>
              </a:rPr>
              <a:t>excea</a:t>
            </a:r>
            <a:r>
              <a:rPr sz="1150" spc="-10" dirty="0">
                <a:solidFill>
                  <a:srgbClr val="CACACA"/>
                </a:solidFill>
                <a:latin typeface="Arial"/>
                <a:cs typeface="Arial"/>
              </a:rPr>
              <a:t> </a:t>
            </a:r>
            <a:r>
              <a:rPr sz="1150" dirty="0">
                <a:solidFill>
                  <a:srgbClr val="CACACA"/>
                </a:solidFill>
                <a:latin typeface="Arial"/>
                <a:cs typeface="Arial"/>
              </a:rPr>
              <a:t>cuptias</a:t>
            </a:r>
            <a:r>
              <a:rPr sz="1150" spc="-5" dirty="0">
                <a:solidFill>
                  <a:srgbClr val="CACACA"/>
                </a:solidFill>
                <a:latin typeface="Arial"/>
                <a:cs typeface="Arial"/>
              </a:rPr>
              <a:t> </a:t>
            </a:r>
            <a:r>
              <a:rPr sz="1150" dirty="0">
                <a:solidFill>
                  <a:srgbClr val="CACACA"/>
                </a:solidFill>
                <a:latin typeface="Arial"/>
                <a:cs typeface="Arial"/>
              </a:rPr>
              <a:t>si</a:t>
            </a:r>
            <a:r>
              <a:rPr sz="1150" spc="-10" dirty="0">
                <a:solidFill>
                  <a:srgbClr val="CACACA"/>
                </a:solidFill>
                <a:latin typeface="Arial"/>
                <a:cs typeface="Arial"/>
              </a:rPr>
              <a:t> </a:t>
            </a:r>
            <a:r>
              <a:rPr sz="1150" dirty="0">
                <a:solidFill>
                  <a:srgbClr val="CACACA"/>
                </a:solidFill>
                <a:latin typeface="Arial"/>
                <a:cs typeface="Arial"/>
              </a:rPr>
              <a:t>dellam</a:t>
            </a:r>
            <a:r>
              <a:rPr sz="1150" spc="-10" dirty="0">
                <a:solidFill>
                  <a:srgbClr val="CACACA"/>
                </a:solidFill>
                <a:latin typeface="Arial"/>
                <a:cs typeface="Arial"/>
              </a:rPr>
              <a:t> </a:t>
            </a:r>
            <a:r>
              <a:rPr sz="1150" dirty="0">
                <a:solidFill>
                  <a:srgbClr val="CACACA"/>
                </a:solidFill>
                <a:latin typeface="Arial"/>
                <a:cs typeface="Arial"/>
              </a:rPr>
              <a:t>dendi</a:t>
            </a:r>
            <a:r>
              <a:rPr sz="1150" spc="-10" dirty="0">
                <a:solidFill>
                  <a:srgbClr val="CACACA"/>
                </a:solidFill>
                <a:latin typeface="Arial"/>
                <a:cs typeface="Arial"/>
              </a:rPr>
              <a:t> </a:t>
            </a:r>
            <a:r>
              <a:rPr sz="1150" dirty="0">
                <a:solidFill>
                  <a:srgbClr val="CACACA"/>
                </a:solidFill>
                <a:latin typeface="Arial"/>
                <a:cs typeface="Arial"/>
              </a:rPr>
              <a:t>re,</a:t>
            </a:r>
            <a:r>
              <a:rPr sz="1150" spc="-10" dirty="0">
                <a:solidFill>
                  <a:srgbClr val="CACACA"/>
                </a:solidFill>
                <a:latin typeface="Arial"/>
                <a:cs typeface="Arial"/>
              </a:rPr>
              <a:t> </a:t>
            </a:r>
            <a:r>
              <a:rPr sz="1150" spc="-25" dirty="0">
                <a:solidFill>
                  <a:srgbClr val="CACACA"/>
                </a:solidFill>
                <a:latin typeface="Arial"/>
                <a:cs typeface="Arial"/>
              </a:rPr>
              <a:t>odi </a:t>
            </a:r>
            <a:r>
              <a:rPr sz="1150" dirty="0">
                <a:solidFill>
                  <a:srgbClr val="CACACA"/>
                </a:solidFill>
                <a:latin typeface="Arial"/>
                <a:cs typeface="Arial"/>
              </a:rPr>
              <a:t>omnimped</a:t>
            </a:r>
            <a:r>
              <a:rPr sz="1150" spc="-20" dirty="0">
                <a:solidFill>
                  <a:srgbClr val="CACACA"/>
                </a:solidFill>
                <a:latin typeface="Arial"/>
                <a:cs typeface="Arial"/>
              </a:rPr>
              <a:t> </a:t>
            </a:r>
            <a:r>
              <a:rPr sz="1150" dirty="0">
                <a:solidFill>
                  <a:srgbClr val="CACACA"/>
                </a:solidFill>
                <a:latin typeface="Arial"/>
                <a:cs typeface="Arial"/>
              </a:rPr>
              <a:t>et</a:t>
            </a:r>
            <a:r>
              <a:rPr sz="1150" spc="-20" dirty="0">
                <a:solidFill>
                  <a:srgbClr val="CACACA"/>
                </a:solidFill>
                <a:latin typeface="Arial"/>
                <a:cs typeface="Arial"/>
              </a:rPr>
              <a:t> </a:t>
            </a:r>
            <a:r>
              <a:rPr sz="1150" dirty="0">
                <a:solidFill>
                  <a:srgbClr val="CACACA"/>
                </a:solidFill>
                <a:latin typeface="Arial"/>
                <a:cs typeface="Arial"/>
              </a:rPr>
              <a:t>eatiusa</a:t>
            </a:r>
            <a:r>
              <a:rPr sz="1150" spc="-20" dirty="0">
                <a:solidFill>
                  <a:srgbClr val="CACACA"/>
                </a:solidFill>
                <a:latin typeface="Arial"/>
                <a:cs typeface="Arial"/>
              </a:rPr>
              <a:t> </a:t>
            </a:r>
            <a:r>
              <a:rPr sz="1150" dirty="0">
                <a:solidFill>
                  <a:srgbClr val="CACACA"/>
                </a:solidFill>
                <a:latin typeface="Arial"/>
                <a:cs typeface="Arial"/>
              </a:rPr>
              <a:t>ndaecus</a:t>
            </a:r>
            <a:r>
              <a:rPr sz="1150" spc="-20" dirty="0">
                <a:solidFill>
                  <a:srgbClr val="CACACA"/>
                </a:solidFill>
                <a:latin typeface="Arial"/>
                <a:cs typeface="Arial"/>
              </a:rPr>
              <a:t> </a:t>
            </a:r>
            <a:r>
              <a:rPr sz="1150" dirty="0">
                <a:solidFill>
                  <a:srgbClr val="CACACA"/>
                </a:solidFill>
                <a:latin typeface="Arial"/>
                <a:cs typeface="Arial"/>
              </a:rPr>
              <a:t>reicilisquia</a:t>
            </a:r>
            <a:r>
              <a:rPr sz="1150" spc="-20" dirty="0">
                <a:solidFill>
                  <a:srgbClr val="CACACA"/>
                </a:solidFill>
                <a:latin typeface="Arial"/>
                <a:cs typeface="Arial"/>
              </a:rPr>
              <a:t> </a:t>
            </a:r>
            <a:r>
              <a:rPr sz="1150" dirty="0">
                <a:solidFill>
                  <a:srgbClr val="CACACA"/>
                </a:solidFill>
                <a:latin typeface="Arial"/>
                <a:cs typeface="Arial"/>
              </a:rPr>
              <a:t>aut</a:t>
            </a:r>
            <a:r>
              <a:rPr sz="1150" spc="-20" dirty="0">
                <a:solidFill>
                  <a:srgbClr val="CACACA"/>
                </a:solidFill>
                <a:latin typeface="Arial"/>
                <a:cs typeface="Arial"/>
              </a:rPr>
              <a:t> </a:t>
            </a:r>
            <a:r>
              <a:rPr sz="1150" spc="-10" dirty="0">
                <a:solidFill>
                  <a:srgbClr val="CACACA"/>
                </a:solidFill>
                <a:latin typeface="Arial"/>
                <a:cs typeface="Arial"/>
              </a:rPr>
              <a:t>volore, </a:t>
            </a:r>
            <a:r>
              <a:rPr sz="1150" dirty="0">
                <a:solidFill>
                  <a:srgbClr val="CACACA"/>
                </a:solidFill>
                <a:latin typeface="Arial"/>
                <a:cs typeface="Arial"/>
              </a:rPr>
              <a:t>num</a:t>
            </a:r>
            <a:r>
              <a:rPr sz="1150" spc="-10" dirty="0">
                <a:solidFill>
                  <a:srgbClr val="CACACA"/>
                </a:solidFill>
                <a:latin typeface="Arial"/>
                <a:cs typeface="Arial"/>
              </a:rPr>
              <a:t> </a:t>
            </a:r>
            <a:r>
              <a:rPr sz="1150" dirty="0">
                <a:solidFill>
                  <a:srgbClr val="CACACA"/>
                </a:solidFill>
                <a:latin typeface="Arial"/>
                <a:cs typeface="Arial"/>
              </a:rPr>
              <a:t>ab</a:t>
            </a:r>
            <a:r>
              <a:rPr sz="1150" spc="-5" dirty="0">
                <a:solidFill>
                  <a:srgbClr val="CACACA"/>
                </a:solidFill>
                <a:latin typeface="Arial"/>
                <a:cs typeface="Arial"/>
              </a:rPr>
              <a:t> </a:t>
            </a:r>
            <a:r>
              <a:rPr sz="1150" dirty="0">
                <a:solidFill>
                  <a:srgbClr val="CACACA"/>
                </a:solidFill>
                <a:latin typeface="Arial"/>
                <a:cs typeface="Arial"/>
              </a:rPr>
              <a:t>id</a:t>
            </a:r>
            <a:r>
              <a:rPr sz="1150" spc="-5" dirty="0">
                <a:solidFill>
                  <a:srgbClr val="CACACA"/>
                </a:solidFill>
                <a:latin typeface="Arial"/>
                <a:cs typeface="Arial"/>
              </a:rPr>
              <a:t> </a:t>
            </a:r>
            <a:r>
              <a:rPr sz="1150" dirty="0">
                <a:solidFill>
                  <a:srgbClr val="CACACA"/>
                </a:solidFill>
                <a:latin typeface="Arial"/>
                <a:cs typeface="Arial"/>
              </a:rPr>
              <a:t>quia</a:t>
            </a:r>
            <a:r>
              <a:rPr sz="1150" spc="-10" dirty="0">
                <a:solidFill>
                  <a:srgbClr val="CACACA"/>
                </a:solidFill>
                <a:latin typeface="Arial"/>
                <a:cs typeface="Arial"/>
              </a:rPr>
              <a:t> </a:t>
            </a:r>
            <a:r>
              <a:rPr sz="1150" dirty="0">
                <a:solidFill>
                  <a:srgbClr val="CACACA"/>
                </a:solidFill>
                <a:latin typeface="Arial"/>
                <a:cs typeface="Arial"/>
              </a:rPr>
              <a:t>aborem</a:t>
            </a:r>
            <a:r>
              <a:rPr sz="1150" spc="-5" dirty="0">
                <a:solidFill>
                  <a:srgbClr val="CACACA"/>
                </a:solidFill>
                <a:latin typeface="Arial"/>
                <a:cs typeface="Arial"/>
              </a:rPr>
              <a:t> </a:t>
            </a:r>
            <a:r>
              <a:rPr sz="1150" dirty="0">
                <a:solidFill>
                  <a:srgbClr val="CACACA"/>
                </a:solidFill>
                <a:latin typeface="Arial"/>
                <a:cs typeface="Arial"/>
              </a:rPr>
              <a:t>volore</a:t>
            </a:r>
            <a:r>
              <a:rPr sz="1150" spc="-5" dirty="0">
                <a:solidFill>
                  <a:srgbClr val="CACACA"/>
                </a:solidFill>
                <a:latin typeface="Arial"/>
                <a:cs typeface="Arial"/>
              </a:rPr>
              <a:t> </a:t>
            </a:r>
            <a:r>
              <a:rPr sz="1150" dirty="0">
                <a:solidFill>
                  <a:srgbClr val="CACACA"/>
                </a:solidFill>
                <a:latin typeface="Arial"/>
                <a:cs typeface="Arial"/>
              </a:rPr>
              <a:t>pra</a:t>
            </a:r>
            <a:r>
              <a:rPr sz="1150" spc="-5" dirty="0">
                <a:solidFill>
                  <a:srgbClr val="CACACA"/>
                </a:solidFill>
                <a:latin typeface="Arial"/>
                <a:cs typeface="Arial"/>
              </a:rPr>
              <a:t> </a:t>
            </a:r>
            <a:r>
              <a:rPr sz="1150" dirty="0">
                <a:solidFill>
                  <a:srgbClr val="CACACA"/>
                </a:solidFill>
                <a:latin typeface="Arial"/>
                <a:cs typeface="Arial"/>
              </a:rPr>
              <a:t>quam,</a:t>
            </a:r>
            <a:r>
              <a:rPr sz="1150" spc="-10" dirty="0">
                <a:solidFill>
                  <a:srgbClr val="CACACA"/>
                </a:solidFill>
                <a:latin typeface="Arial"/>
                <a:cs typeface="Arial"/>
              </a:rPr>
              <a:t> conseque </a:t>
            </a:r>
            <a:r>
              <a:rPr sz="1150" dirty="0">
                <a:solidFill>
                  <a:srgbClr val="CACACA"/>
                </a:solidFill>
                <a:latin typeface="Arial"/>
                <a:cs typeface="Arial"/>
              </a:rPr>
              <a:t>reptate</a:t>
            </a:r>
            <a:r>
              <a:rPr sz="1150" spc="-10" dirty="0">
                <a:solidFill>
                  <a:srgbClr val="CACACA"/>
                </a:solidFill>
                <a:latin typeface="Arial"/>
                <a:cs typeface="Arial"/>
              </a:rPr>
              <a:t> </a:t>
            </a:r>
            <a:r>
              <a:rPr sz="1150" dirty="0">
                <a:solidFill>
                  <a:srgbClr val="CACACA"/>
                </a:solidFill>
                <a:latin typeface="Arial"/>
                <a:cs typeface="Arial"/>
              </a:rPr>
              <a:t>eatur</a:t>
            </a:r>
            <a:r>
              <a:rPr sz="1150" spc="-10" dirty="0">
                <a:solidFill>
                  <a:srgbClr val="CACACA"/>
                </a:solidFill>
                <a:latin typeface="Arial"/>
                <a:cs typeface="Arial"/>
              </a:rPr>
              <a:t> </a:t>
            </a:r>
            <a:r>
              <a:rPr sz="1150" dirty="0">
                <a:solidFill>
                  <a:srgbClr val="CACACA"/>
                </a:solidFill>
                <a:latin typeface="Arial"/>
                <a:cs typeface="Arial"/>
              </a:rPr>
              <a:t>audit,</a:t>
            </a:r>
            <a:r>
              <a:rPr sz="1150" spc="-5" dirty="0">
                <a:solidFill>
                  <a:srgbClr val="CACACA"/>
                </a:solidFill>
                <a:latin typeface="Arial"/>
                <a:cs typeface="Arial"/>
              </a:rPr>
              <a:t> </a:t>
            </a:r>
            <a:r>
              <a:rPr sz="1150" dirty="0">
                <a:solidFill>
                  <a:srgbClr val="CACACA"/>
                </a:solidFill>
                <a:latin typeface="Arial"/>
                <a:cs typeface="Arial"/>
              </a:rPr>
              <a:t>totatquo</a:t>
            </a:r>
            <a:r>
              <a:rPr sz="1150" spc="-10" dirty="0">
                <a:solidFill>
                  <a:srgbClr val="CACACA"/>
                </a:solidFill>
                <a:latin typeface="Arial"/>
                <a:cs typeface="Arial"/>
              </a:rPr>
              <a:t> </a:t>
            </a:r>
            <a:r>
              <a:rPr sz="1150" dirty="0">
                <a:solidFill>
                  <a:srgbClr val="CACACA"/>
                </a:solidFill>
                <a:latin typeface="Arial"/>
                <a:cs typeface="Arial"/>
              </a:rPr>
              <a:t>od</a:t>
            </a:r>
            <a:r>
              <a:rPr sz="1150" spc="-5" dirty="0">
                <a:solidFill>
                  <a:srgbClr val="CACACA"/>
                </a:solidFill>
                <a:latin typeface="Arial"/>
                <a:cs typeface="Arial"/>
              </a:rPr>
              <a:t> </a:t>
            </a:r>
            <a:r>
              <a:rPr sz="1150" dirty="0">
                <a:solidFill>
                  <a:srgbClr val="CACACA"/>
                </a:solidFill>
                <a:latin typeface="Arial"/>
                <a:cs typeface="Arial"/>
              </a:rPr>
              <a:t>ut</a:t>
            </a:r>
            <a:r>
              <a:rPr sz="1150" spc="-10" dirty="0">
                <a:solidFill>
                  <a:srgbClr val="CACACA"/>
                </a:solidFill>
                <a:latin typeface="Arial"/>
                <a:cs typeface="Arial"/>
              </a:rPr>
              <a:t> </a:t>
            </a:r>
            <a:r>
              <a:rPr sz="1150" dirty="0">
                <a:solidFill>
                  <a:srgbClr val="CACACA"/>
                </a:solidFill>
                <a:latin typeface="Arial"/>
                <a:cs typeface="Arial"/>
              </a:rPr>
              <a:t>ratis</a:t>
            </a:r>
            <a:r>
              <a:rPr sz="1150" spc="-5" dirty="0">
                <a:solidFill>
                  <a:srgbClr val="CACACA"/>
                </a:solidFill>
                <a:latin typeface="Arial"/>
                <a:cs typeface="Arial"/>
              </a:rPr>
              <a:t> </a:t>
            </a:r>
            <a:r>
              <a:rPr sz="1150" dirty="0">
                <a:solidFill>
                  <a:srgbClr val="CACACA"/>
                </a:solidFill>
                <a:latin typeface="Arial"/>
                <a:cs typeface="Arial"/>
              </a:rPr>
              <a:t>sim</a:t>
            </a:r>
            <a:r>
              <a:rPr sz="1150" spc="-10" dirty="0">
                <a:solidFill>
                  <a:srgbClr val="CACACA"/>
                </a:solidFill>
                <a:latin typeface="Arial"/>
                <a:cs typeface="Arial"/>
              </a:rPr>
              <a:t> </a:t>
            </a:r>
            <a:r>
              <a:rPr sz="1150" dirty="0">
                <a:solidFill>
                  <a:srgbClr val="CACACA"/>
                </a:solidFill>
                <a:latin typeface="Arial"/>
                <a:cs typeface="Arial"/>
              </a:rPr>
              <a:t>aut</a:t>
            </a:r>
            <a:r>
              <a:rPr sz="1150" spc="-5" dirty="0">
                <a:solidFill>
                  <a:srgbClr val="CACACA"/>
                </a:solidFill>
                <a:latin typeface="Arial"/>
                <a:cs typeface="Arial"/>
              </a:rPr>
              <a:t> </a:t>
            </a:r>
            <a:r>
              <a:rPr sz="1150" spc="-10" dirty="0">
                <a:solidFill>
                  <a:srgbClr val="CACACA"/>
                </a:solidFill>
                <a:latin typeface="Arial"/>
                <a:cs typeface="Arial"/>
              </a:rPr>
              <a:t>ratempo</a:t>
            </a:r>
            <a:endParaRPr sz="1150" dirty="0">
              <a:latin typeface="Arial"/>
              <a:cs typeface="Arial"/>
            </a:endParaRPr>
          </a:p>
          <a:p>
            <a:pPr marL="12700" marR="70485">
              <a:lnSpc>
                <a:spcPct val="100000"/>
              </a:lnSpc>
              <a:spcBef>
                <a:spcPts val="30"/>
              </a:spcBef>
            </a:pPr>
            <a:r>
              <a:rPr sz="1150" dirty="0">
                <a:solidFill>
                  <a:srgbClr val="CACACA"/>
                </a:solidFill>
                <a:latin typeface="Arial"/>
                <a:cs typeface="Arial"/>
              </a:rPr>
              <a:t>resciet</a:t>
            </a:r>
            <a:r>
              <a:rPr sz="1150" spc="-10" dirty="0">
                <a:solidFill>
                  <a:srgbClr val="CACACA"/>
                </a:solidFill>
                <a:latin typeface="Arial"/>
                <a:cs typeface="Arial"/>
              </a:rPr>
              <a:t> </a:t>
            </a:r>
            <a:r>
              <a:rPr sz="1150" dirty="0">
                <a:solidFill>
                  <a:srgbClr val="CACACA"/>
                </a:solidFill>
                <a:latin typeface="Arial"/>
                <a:cs typeface="Arial"/>
              </a:rPr>
              <a:t>plamend</a:t>
            </a:r>
            <a:r>
              <a:rPr sz="1150" spc="-5" dirty="0">
                <a:solidFill>
                  <a:srgbClr val="CACACA"/>
                </a:solidFill>
                <a:latin typeface="Arial"/>
                <a:cs typeface="Arial"/>
              </a:rPr>
              <a:t> </a:t>
            </a:r>
            <a:r>
              <a:rPr sz="1150" dirty="0">
                <a:solidFill>
                  <a:srgbClr val="CACACA"/>
                </a:solidFill>
                <a:latin typeface="Arial"/>
                <a:cs typeface="Arial"/>
              </a:rPr>
              <a:t>ebitibus</a:t>
            </a:r>
            <a:r>
              <a:rPr sz="1150" spc="-10" dirty="0">
                <a:solidFill>
                  <a:srgbClr val="CACACA"/>
                </a:solidFill>
                <a:latin typeface="Arial"/>
                <a:cs typeface="Arial"/>
              </a:rPr>
              <a:t> </a:t>
            </a:r>
            <a:r>
              <a:rPr sz="1150" dirty="0">
                <a:solidFill>
                  <a:srgbClr val="CACACA"/>
                </a:solidFill>
                <a:latin typeface="Arial"/>
                <a:cs typeface="Arial"/>
              </a:rPr>
              <a:t>enimus</a:t>
            </a:r>
            <a:r>
              <a:rPr sz="1150" spc="-5" dirty="0">
                <a:solidFill>
                  <a:srgbClr val="CACACA"/>
                </a:solidFill>
                <a:latin typeface="Arial"/>
                <a:cs typeface="Arial"/>
              </a:rPr>
              <a:t> </a:t>
            </a:r>
            <a:r>
              <a:rPr sz="1150" dirty="0">
                <a:solidFill>
                  <a:srgbClr val="CACACA"/>
                </a:solidFill>
                <a:latin typeface="Arial"/>
                <a:cs typeface="Arial"/>
              </a:rPr>
              <a:t>ipis</a:t>
            </a:r>
            <a:r>
              <a:rPr sz="1150" spc="-5" dirty="0">
                <a:solidFill>
                  <a:srgbClr val="CACACA"/>
                </a:solidFill>
                <a:latin typeface="Arial"/>
                <a:cs typeface="Arial"/>
              </a:rPr>
              <a:t> </a:t>
            </a:r>
            <a:r>
              <a:rPr sz="1150" dirty="0">
                <a:solidFill>
                  <a:srgbClr val="CACACA"/>
                </a:solidFill>
                <a:latin typeface="Arial"/>
                <a:cs typeface="Arial"/>
              </a:rPr>
              <a:t>aut</a:t>
            </a:r>
            <a:r>
              <a:rPr sz="1150" spc="-10" dirty="0">
                <a:solidFill>
                  <a:srgbClr val="CACACA"/>
                </a:solidFill>
                <a:latin typeface="Arial"/>
                <a:cs typeface="Arial"/>
              </a:rPr>
              <a:t> </a:t>
            </a:r>
            <a:r>
              <a:rPr sz="1150" dirty="0">
                <a:solidFill>
                  <a:srgbClr val="CACACA"/>
                </a:solidFill>
                <a:latin typeface="Arial"/>
                <a:cs typeface="Arial"/>
              </a:rPr>
              <a:t>peruptae</a:t>
            </a:r>
            <a:r>
              <a:rPr sz="1150" spc="-5" dirty="0">
                <a:solidFill>
                  <a:srgbClr val="CACACA"/>
                </a:solidFill>
                <a:latin typeface="Arial"/>
                <a:cs typeface="Arial"/>
              </a:rPr>
              <a:t> </a:t>
            </a:r>
            <a:r>
              <a:rPr sz="1150" spc="-10" dirty="0">
                <a:solidFill>
                  <a:srgbClr val="CACACA"/>
                </a:solidFill>
                <a:latin typeface="Arial"/>
                <a:cs typeface="Arial"/>
              </a:rPr>
              <a:t>coreict </a:t>
            </a:r>
            <a:r>
              <a:rPr sz="1150" dirty="0">
                <a:solidFill>
                  <a:srgbClr val="CACACA"/>
                </a:solidFill>
                <a:latin typeface="Arial"/>
                <a:cs typeface="Arial"/>
              </a:rPr>
              <a:t>aquodiam</a:t>
            </a:r>
            <a:r>
              <a:rPr sz="1150" spc="-5" dirty="0">
                <a:solidFill>
                  <a:srgbClr val="CACACA"/>
                </a:solidFill>
                <a:latin typeface="Arial"/>
                <a:cs typeface="Arial"/>
              </a:rPr>
              <a:t> </a:t>
            </a:r>
            <a:r>
              <a:rPr sz="1150" dirty="0">
                <a:solidFill>
                  <a:srgbClr val="CACACA"/>
                </a:solidFill>
                <a:latin typeface="Arial"/>
                <a:cs typeface="Arial"/>
              </a:rPr>
              <a:t>et</a:t>
            </a:r>
            <a:r>
              <a:rPr sz="1150" spc="-5" dirty="0">
                <a:solidFill>
                  <a:srgbClr val="CACACA"/>
                </a:solidFill>
                <a:latin typeface="Arial"/>
                <a:cs typeface="Arial"/>
              </a:rPr>
              <a:t> </a:t>
            </a:r>
            <a:r>
              <a:rPr sz="1150" dirty="0">
                <a:solidFill>
                  <a:srgbClr val="CACACA"/>
                </a:solidFill>
                <a:latin typeface="Arial"/>
                <a:cs typeface="Arial"/>
              </a:rPr>
              <a:t>voluptas</a:t>
            </a:r>
            <a:r>
              <a:rPr sz="1150" spc="-5" dirty="0">
                <a:solidFill>
                  <a:srgbClr val="CACACA"/>
                </a:solidFill>
                <a:latin typeface="Arial"/>
                <a:cs typeface="Arial"/>
              </a:rPr>
              <a:t> </a:t>
            </a:r>
            <a:r>
              <a:rPr sz="1150" dirty="0">
                <a:solidFill>
                  <a:srgbClr val="CACACA"/>
                </a:solidFill>
                <a:latin typeface="Arial"/>
                <a:cs typeface="Arial"/>
              </a:rPr>
              <a:t>et</a:t>
            </a:r>
            <a:r>
              <a:rPr sz="1150" spc="-5" dirty="0">
                <a:solidFill>
                  <a:srgbClr val="CACACA"/>
                </a:solidFill>
                <a:latin typeface="Arial"/>
                <a:cs typeface="Arial"/>
              </a:rPr>
              <a:t> </a:t>
            </a:r>
            <a:r>
              <a:rPr sz="1150" dirty="0">
                <a:solidFill>
                  <a:srgbClr val="CACACA"/>
                </a:solidFill>
                <a:latin typeface="Arial"/>
                <a:cs typeface="Arial"/>
              </a:rPr>
              <a:t>voluptatur</a:t>
            </a:r>
            <a:r>
              <a:rPr sz="1150" spc="-5" dirty="0">
                <a:solidFill>
                  <a:srgbClr val="CACACA"/>
                </a:solidFill>
                <a:latin typeface="Arial"/>
                <a:cs typeface="Arial"/>
              </a:rPr>
              <a:t> </a:t>
            </a:r>
            <a:r>
              <a:rPr sz="1150" dirty="0">
                <a:solidFill>
                  <a:srgbClr val="CACACA"/>
                </a:solidFill>
                <a:latin typeface="Arial"/>
                <a:cs typeface="Arial"/>
              </a:rPr>
              <a:t>sequidu</a:t>
            </a:r>
            <a:r>
              <a:rPr sz="1150" spc="-5" dirty="0">
                <a:solidFill>
                  <a:srgbClr val="CACACA"/>
                </a:solidFill>
                <a:latin typeface="Arial"/>
                <a:cs typeface="Arial"/>
              </a:rPr>
              <a:t> </a:t>
            </a:r>
            <a:r>
              <a:rPr sz="1150" spc="-10" dirty="0">
                <a:solidFill>
                  <a:srgbClr val="CACACA"/>
                </a:solidFill>
                <a:latin typeface="Arial"/>
                <a:cs typeface="Arial"/>
              </a:rPr>
              <a:t>ntiberferum </a:t>
            </a:r>
            <a:r>
              <a:rPr sz="1150" dirty="0">
                <a:solidFill>
                  <a:srgbClr val="CACACA"/>
                </a:solidFill>
                <a:latin typeface="Arial"/>
                <a:cs typeface="Arial"/>
              </a:rPr>
              <a:t>andam,</a:t>
            </a:r>
            <a:r>
              <a:rPr sz="1150" spc="-15" dirty="0">
                <a:solidFill>
                  <a:srgbClr val="CACACA"/>
                </a:solidFill>
                <a:latin typeface="Arial"/>
                <a:cs typeface="Arial"/>
              </a:rPr>
              <a:t> </a:t>
            </a:r>
            <a:r>
              <a:rPr sz="1150" dirty="0">
                <a:solidFill>
                  <a:srgbClr val="CACACA"/>
                </a:solidFill>
                <a:latin typeface="Arial"/>
                <a:cs typeface="Arial"/>
              </a:rPr>
              <a:t>ommos</a:t>
            </a:r>
            <a:r>
              <a:rPr sz="1150" spc="-10" dirty="0">
                <a:solidFill>
                  <a:srgbClr val="CACACA"/>
                </a:solidFill>
                <a:latin typeface="Arial"/>
                <a:cs typeface="Arial"/>
              </a:rPr>
              <a:t> </a:t>
            </a:r>
            <a:r>
              <a:rPr sz="1150" dirty="0">
                <a:solidFill>
                  <a:srgbClr val="CACACA"/>
                </a:solidFill>
                <a:latin typeface="Arial"/>
                <a:cs typeface="Arial"/>
              </a:rPr>
              <a:t>amus</a:t>
            </a:r>
            <a:r>
              <a:rPr sz="1150" spc="-10" dirty="0">
                <a:solidFill>
                  <a:srgbClr val="CACACA"/>
                </a:solidFill>
                <a:latin typeface="Arial"/>
                <a:cs typeface="Arial"/>
              </a:rPr>
              <a:t> </a:t>
            </a:r>
            <a:r>
              <a:rPr sz="1150" dirty="0">
                <a:solidFill>
                  <a:srgbClr val="CACACA"/>
                </a:solidFill>
                <a:latin typeface="Arial"/>
                <a:cs typeface="Arial"/>
              </a:rPr>
              <a:t>earchic</a:t>
            </a:r>
            <a:r>
              <a:rPr sz="1150" spc="-10" dirty="0">
                <a:solidFill>
                  <a:srgbClr val="CACACA"/>
                </a:solidFill>
                <a:latin typeface="Arial"/>
                <a:cs typeface="Arial"/>
              </a:rPr>
              <a:t> </a:t>
            </a:r>
            <a:r>
              <a:rPr sz="1150" dirty="0">
                <a:solidFill>
                  <a:srgbClr val="CACACA"/>
                </a:solidFill>
                <a:latin typeface="Arial"/>
                <a:cs typeface="Arial"/>
              </a:rPr>
              <a:t>aborecatusae</a:t>
            </a:r>
            <a:r>
              <a:rPr sz="1150" spc="-10" dirty="0">
                <a:solidFill>
                  <a:srgbClr val="CACACA"/>
                </a:solidFill>
                <a:latin typeface="Arial"/>
                <a:cs typeface="Arial"/>
              </a:rPr>
              <a:t> </a:t>
            </a:r>
            <a:r>
              <a:rPr sz="1150" dirty="0">
                <a:solidFill>
                  <a:srgbClr val="CACACA"/>
                </a:solidFill>
                <a:latin typeface="Arial"/>
                <a:cs typeface="Arial"/>
              </a:rPr>
              <a:t>quo</a:t>
            </a:r>
            <a:r>
              <a:rPr sz="1150" spc="-10" dirty="0">
                <a:solidFill>
                  <a:srgbClr val="CACACA"/>
                </a:solidFill>
                <a:latin typeface="Arial"/>
                <a:cs typeface="Arial"/>
              </a:rPr>
              <a:t> </a:t>
            </a:r>
            <a:r>
              <a:rPr sz="1150" spc="-25" dirty="0">
                <a:solidFill>
                  <a:srgbClr val="CACACA"/>
                </a:solidFill>
                <a:latin typeface="Arial"/>
                <a:cs typeface="Arial"/>
              </a:rPr>
              <a:t>to </a:t>
            </a:r>
            <a:r>
              <a:rPr sz="1150" dirty="0">
                <a:solidFill>
                  <a:srgbClr val="CACACA"/>
                </a:solidFill>
                <a:latin typeface="Arial"/>
                <a:cs typeface="Arial"/>
              </a:rPr>
              <a:t>volupita</a:t>
            </a:r>
            <a:r>
              <a:rPr sz="1150" spc="-20" dirty="0">
                <a:solidFill>
                  <a:srgbClr val="CACACA"/>
                </a:solidFill>
                <a:latin typeface="Arial"/>
                <a:cs typeface="Arial"/>
              </a:rPr>
              <a:t> </a:t>
            </a:r>
            <a:r>
              <a:rPr sz="1150" dirty="0">
                <a:solidFill>
                  <a:srgbClr val="CACACA"/>
                </a:solidFill>
                <a:latin typeface="Arial"/>
                <a:cs typeface="Arial"/>
              </a:rPr>
              <a:t>porrum</a:t>
            </a:r>
            <a:r>
              <a:rPr sz="1150" spc="-15" dirty="0">
                <a:solidFill>
                  <a:srgbClr val="CACACA"/>
                </a:solidFill>
                <a:latin typeface="Arial"/>
                <a:cs typeface="Arial"/>
              </a:rPr>
              <a:t> </a:t>
            </a:r>
            <a:r>
              <a:rPr sz="1150" dirty="0">
                <a:solidFill>
                  <a:srgbClr val="CACACA"/>
                </a:solidFill>
                <a:latin typeface="Arial"/>
                <a:cs typeface="Arial"/>
              </a:rPr>
              <a:t>accaboriae.</a:t>
            </a:r>
            <a:r>
              <a:rPr sz="1150" spc="-15" dirty="0">
                <a:solidFill>
                  <a:srgbClr val="CACACA"/>
                </a:solidFill>
                <a:latin typeface="Arial"/>
                <a:cs typeface="Arial"/>
              </a:rPr>
              <a:t> </a:t>
            </a:r>
            <a:r>
              <a:rPr sz="1150" dirty="0">
                <a:solidFill>
                  <a:srgbClr val="CACACA"/>
                </a:solidFill>
                <a:latin typeface="Arial"/>
                <a:cs typeface="Arial"/>
              </a:rPr>
              <a:t>Sed</a:t>
            </a:r>
            <a:r>
              <a:rPr sz="1150" spc="-15" dirty="0">
                <a:solidFill>
                  <a:srgbClr val="CACACA"/>
                </a:solidFill>
                <a:latin typeface="Arial"/>
                <a:cs typeface="Arial"/>
              </a:rPr>
              <a:t> </a:t>
            </a:r>
            <a:r>
              <a:rPr sz="1150" dirty="0">
                <a:solidFill>
                  <a:srgbClr val="CACACA"/>
                </a:solidFill>
                <a:latin typeface="Arial"/>
                <a:cs typeface="Arial"/>
              </a:rPr>
              <a:t>exerum</a:t>
            </a:r>
            <a:r>
              <a:rPr sz="1150" spc="-15" dirty="0">
                <a:solidFill>
                  <a:srgbClr val="CACACA"/>
                </a:solidFill>
                <a:latin typeface="Arial"/>
                <a:cs typeface="Arial"/>
              </a:rPr>
              <a:t> </a:t>
            </a:r>
            <a:r>
              <a:rPr sz="1150" dirty="0">
                <a:solidFill>
                  <a:srgbClr val="CACACA"/>
                </a:solidFill>
                <a:latin typeface="Arial"/>
                <a:cs typeface="Arial"/>
              </a:rPr>
              <a:t>faceatemqui</a:t>
            </a:r>
            <a:r>
              <a:rPr sz="1150" spc="-15" dirty="0">
                <a:solidFill>
                  <a:srgbClr val="CACACA"/>
                </a:solidFill>
                <a:latin typeface="Arial"/>
                <a:cs typeface="Arial"/>
              </a:rPr>
              <a:t> </a:t>
            </a:r>
            <a:r>
              <a:rPr sz="1150" spc="-25" dirty="0">
                <a:solidFill>
                  <a:srgbClr val="CACACA"/>
                </a:solidFill>
                <a:latin typeface="Arial"/>
                <a:cs typeface="Arial"/>
              </a:rPr>
              <a:t>dit </a:t>
            </a:r>
            <a:r>
              <a:rPr sz="1150" dirty="0">
                <a:solidFill>
                  <a:srgbClr val="CACACA"/>
                </a:solidFill>
                <a:latin typeface="Arial"/>
                <a:cs typeface="Arial"/>
              </a:rPr>
              <a:t>excest, simus</a:t>
            </a:r>
            <a:r>
              <a:rPr sz="1150" spc="5" dirty="0">
                <a:solidFill>
                  <a:srgbClr val="CACACA"/>
                </a:solidFill>
                <a:latin typeface="Arial"/>
                <a:cs typeface="Arial"/>
              </a:rPr>
              <a:t> </a:t>
            </a:r>
            <a:r>
              <a:rPr sz="1150" dirty="0">
                <a:solidFill>
                  <a:srgbClr val="CACACA"/>
                </a:solidFill>
                <a:latin typeface="Arial"/>
                <a:cs typeface="Arial"/>
              </a:rPr>
              <a:t>ut</a:t>
            </a:r>
            <a:r>
              <a:rPr sz="1150" spc="5" dirty="0">
                <a:solidFill>
                  <a:srgbClr val="CACACA"/>
                </a:solidFill>
                <a:latin typeface="Arial"/>
                <a:cs typeface="Arial"/>
              </a:rPr>
              <a:t> </a:t>
            </a:r>
            <a:r>
              <a:rPr sz="1150" dirty="0">
                <a:solidFill>
                  <a:srgbClr val="CACACA"/>
                </a:solidFill>
                <a:latin typeface="Arial"/>
                <a:cs typeface="Arial"/>
              </a:rPr>
              <a:t>rehenim</a:t>
            </a:r>
            <a:r>
              <a:rPr sz="1150" spc="5" dirty="0">
                <a:solidFill>
                  <a:srgbClr val="CACACA"/>
                </a:solidFill>
                <a:latin typeface="Arial"/>
                <a:cs typeface="Arial"/>
              </a:rPr>
              <a:t> </a:t>
            </a:r>
            <a:r>
              <a:rPr sz="1150" dirty="0">
                <a:solidFill>
                  <a:srgbClr val="CACACA"/>
                </a:solidFill>
                <a:latin typeface="Arial"/>
                <a:cs typeface="Arial"/>
              </a:rPr>
              <a:t>ilignim</a:t>
            </a:r>
            <a:r>
              <a:rPr sz="1150" spc="5" dirty="0">
                <a:solidFill>
                  <a:srgbClr val="CACACA"/>
                </a:solidFill>
                <a:latin typeface="Arial"/>
                <a:cs typeface="Arial"/>
              </a:rPr>
              <a:t> </a:t>
            </a:r>
            <a:r>
              <a:rPr sz="1150" dirty="0">
                <a:solidFill>
                  <a:srgbClr val="CACACA"/>
                </a:solidFill>
                <a:latin typeface="Arial"/>
                <a:cs typeface="Arial"/>
              </a:rPr>
              <a:t>eum, sim</a:t>
            </a:r>
            <a:r>
              <a:rPr sz="1150" spc="5" dirty="0">
                <a:solidFill>
                  <a:srgbClr val="CACACA"/>
                </a:solidFill>
                <a:latin typeface="Arial"/>
                <a:cs typeface="Arial"/>
              </a:rPr>
              <a:t> </a:t>
            </a:r>
            <a:r>
              <a:rPr sz="1150" dirty="0">
                <a:solidFill>
                  <a:srgbClr val="CACACA"/>
                </a:solidFill>
                <a:latin typeface="Arial"/>
                <a:cs typeface="Arial"/>
              </a:rPr>
              <a:t>volores</a:t>
            </a:r>
            <a:r>
              <a:rPr sz="1150" spc="5" dirty="0">
                <a:solidFill>
                  <a:srgbClr val="CACACA"/>
                </a:solidFill>
                <a:latin typeface="Arial"/>
                <a:cs typeface="Arial"/>
              </a:rPr>
              <a:t> </a:t>
            </a:r>
            <a:r>
              <a:rPr sz="1150" spc="-10" dirty="0">
                <a:solidFill>
                  <a:srgbClr val="CACACA"/>
                </a:solidFill>
                <a:latin typeface="Arial"/>
                <a:cs typeface="Arial"/>
              </a:rPr>
              <a:t>torest </a:t>
            </a:r>
            <a:r>
              <a:rPr sz="1150" dirty="0">
                <a:solidFill>
                  <a:srgbClr val="CACACA"/>
                </a:solidFill>
                <a:latin typeface="Arial"/>
                <a:cs typeface="Arial"/>
              </a:rPr>
              <a:t>officit</a:t>
            </a:r>
            <a:r>
              <a:rPr sz="1150" spc="-5" dirty="0">
                <a:solidFill>
                  <a:srgbClr val="CACACA"/>
                </a:solidFill>
                <a:latin typeface="Arial"/>
                <a:cs typeface="Arial"/>
              </a:rPr>
              <a:t> </a:t>
            </a:r>
            <a:r>
              <a:rPr sz="1150" dirty="0">
                <a:solidFill>
                  <a:srgbClr val="CACACA"/>
                </a:solidFill>
                <a:latin typeface="Arial"/>
                <a:cs typeface="Arial"/>
              </a:rPr>
              <a:t>odiandit</a:t>
            </a:r>
            <a:r>
              <a:rPr sz="1150" spc="-5" dirty="0">
                <a:solidFill>
                  <a:srgbClr val="CACACA"/>
                </a:solidFill>
                <a:latin typeface="Arial"/>
                <a:cs typeface="Arial"/>
              </a:rPr>
              <a:t> </a:t>
            </a:r>
            <a:r>
              <a:rPr sz="1150" dirty="0">
                <a:solidFill>
                  <a:srgbClr val="CACACA"/>
                </a:solidFill>
                <a:latin typeface="Arial"/>
                <a:cs typeface="Arial"/>
              </a:rPr>
              <a:t>erum</a:t>
            </a:r>
            <a:r>
              <a:rPr sz="1150" spc="-5" dirty="0">
                <a:solidFill>
                  <a:srgbClr val="CACACA"/>
                </a:solidFill>
                <a:latin typeface="Arial"/>
                <a:cs typeface="Arial"/>
              </a:rPr>
              <a:t> </a:t>
            </a:r>
            <a:r>
              <a:rPr sz="1150" dirty="0">
                <a:solidFill>
                  <a:srgbClr val="CACACA"/>
                </a:solidFill>
                <a:latin typeface="Arial"/>
                <a:cs typeface="Arial"/>
              </a:rPr>
              <a:t>resendessum</a:t>
            </a:r>
            <a:r>
              <a:rPr sz="1150" spc="-5" dirty="0">
                <a:solidFill>
                  <a:srgbClr val="CACACA"/>
                </a:solidFill>
                <a:latin typeface="Arial"/>
                <a:cs typeface="Arial"/>
              </a:rPr>
              <a:t> </a:t>
            </a:r>
            <a:r>
              <a:rPr sz="1150" dirty="0">
                <a:solidFill>
                  <a:srgbClr val="CACACA"/>
                </a:solidFill>
                <a:latin typeface="Arial"/>
                <a:cs typeface="Arial"/>
              </a:rPr>
              <a:t>nonest et</a:t>
            </a:r>
            <a:r>
              <a:rPr sz="1150" spc="-5" dirty="0">
                <a:solidFill>
                  <a:srgbClr val="CACACA"/>
                </a:solidFill>
                <a:latin typeface="Arial"/>
                <a:cs typeface="Arial"/>
              </a:rPr>
              <a:t> </a:t>
            </a:r>
            <a:r>
              <a:rPr sz="1150" dirty="0">
                <a:solidFill>
                  <a:srgbClr val="CACACA"/>
                </a:solidFill>
                <a:latin typeface="Arial"/>
                <a:cs typeface="Arial"/>
              </a:rPr>
              <a:t>adis</a:t>
            </a:r>
            <a:r>
              <a:rPr sz="1150" spc="-5" dirty="0">
                <a:solidFill>
                  <a:srgbClr val="CACACA"/>
                </a:solidFill>
                <a:latin typeface="Arial"/>
                <a:cs typeface="Arial"/>
              </a:rPr>
              <a:t> </a:t>
            </a:r>
            <a:r>
              <a:rPr sz="1150" spc="-10" dirty="0">
                <a:solidFill>
                  <a:srgbClr val="CACACA"/>
                </a:solidFill>
                <a:latin typeface="Arial"/>
                <a:cs typeface="Arial"/>
              </a:rPr>
              <a:t>estiam </a:t>
            </a:r>
            <a:r>
              <a:rPr sz="1150" dirty="0">
                <a:solidFill>
                  <a:srgbClr val="CACACA"/>
                </a:solidFill>
                <a:latin typeface="Arial"/>
                <a:cs typeface="Arial"/>
              </a:rPr>
              <a:t>ex</a:t>
            </a:r>
            <a:r>
              <a:rPr sz="1150" spc="-20" dirty="0">
                <a:solidFill>
                  <a:srgbClr val="CACACA"/>
                </a:solidFill>
                <a:latin typeface="Arial"/>
                <a:cs typeface="Arial"/>
              </a:rPr>
              <a:t> </a:t>
            </a:r>
            <a:r>
              <a:rPr sz="1150" dirty="0">
                <a:solidFill>
                  <a:srgbClr val="CACACA"/>
                </a:solidFill>
                <a:latin typeface="Arial"/>
                <a:cs typeface="Arial"/>
              </a:rPr>
              <a:t>estiorerio.</a:t>
            </a:r>
            <a:r>
              <a:rPr sz="1150" spc="-30" dirty="0">
                <a:solidFill>
                  <a:srgbClr val="CACACA"/>
                </a:solidFill>
                <a:latin typeface="Arial"/>
                <a:cs typeface="Arial"/>
              </a:rPr>
              <a:t> </a:t>
            </a:r>
            <a:r>
              <a:rPr sz="1150" spc="-25" dirty="0">
                <a:solidFill>
                  <a:srgbClr val="CACACA"/>
                </a:solidFill>
                <a:latin typeface="Arial"/>
                <a:cs typeface="Arial"/>
              </a:rPr>
              <a:t>Tem</a:t>
            </a:r>
            <a:r>
              <a:rPr sz="1150" spc="-15" dirty="0">
                <a:solidFill>
                  <a:srgbClr val="CACACA"/>
                </a:solidFill>
                <a:latin typeface="Arial"/>
                <a:cs typeface="Arial"/>
              </a:rPr>
              <a:t> </a:t>
            </a:r>
            <a:r>
              <a:rPr sz="1150" dirty="0">
                <a:solidFill>
                  <a:srgbClr val="CACACA"/>
                </a:solidFill>
                <a:latin typeface="Arial"/>
                <a:cs typeface="Arial"/>
              </a:rPr>
              <a:t>sim</a:t>
            </a:r>
            <a:r>
              <a:rPr sz="1150" spc="-15" dirty="0">
                <a:solidFill>
                  <a:srgbClr val="CACACA"/>
                </a:solidFill>
                <a:latin typeface="Arial"/>
                <a:cs typeface="Arial"/>
              </a:rPr>
              <a:t> </a:t>
            </a:r>
            <a:r>
              <a:rPr sz="1150" dirty="0">
                <a:solidFill>
                  <a:srgbClr val="CACACA"/>
                </a:solidFill>
                <a:latin typeface="Arial"/>
                <a:cs typeface="Arial"/>
              </a:rPr>
              <a:t>intibus</a:t>
            </a:r>
            <a:r>
              <a:rPr sz="1150" spc="-15" dirty="0">
                <a:solidFill>
                  <a:srgbClr val="CACACA"/>
                </a:solidFill>
                <a:latin typeface="Arial"/>
                <a:cs typeface="Arial"/>
              </a:rPr>
              <a:t> </a:t>
            </a:r>
            <a:r>
              <a:rPr sz="1150" dirty="0">
                <a:solidFill>
                  <a:srgbClr val="CACACA"/>
                </a:solidFill>
                <a:latin typeface="Arial"/>
                <a:cs typeface="Arial"/>
              </a:rPr>
              <a:t>quia</a:t>
            </a:r>
            <a:r>
              <a:rPr sz="1150" spc="-15" dirty="0">
                <a:solidFill>
                  <a:srgbClr val="CACACA"/>
                </a:solidFill>
                <a:latin typeface="Arial"/>
                <a:cs typeface="Arial"/>
              </a:rPr>
              <a:t> </a:t>
            </a:r>
            <a:r>
              <a:rPr sz="1150" dirty="0">
                <a:solidFill>
                  <a:srgbClr val="CACACA"/>
                </a:solidFill>
                <a:latin typeface="Arial"/>
                <a:cs typeface="Arial"/>
              </a:rPr>
              <a:t>nonsequate</a:t>
            </a:r>
            <a:r>
              <a:rPr sz="1150" spc="-15" dirty="0">
                <a:solidFill>
                  <a:srgbClr val="CACACA"/>
                </a:solidFill>
                <a:latin typeface="Arial"/>
                <a:cs typeface="Arial"/>
              </a:rPr>
              <a:t> </a:t>
            </a:r>
            <a:r>
              <a:rPr sz="1150" dirty="0">
                <a:solidFill>
                  <a:srgbClr val="CACACA"/>
                </a:solidFill>
                <a:latin typeface="Arial"/>
                <a:cs typeface="Arial"/>
              </a:rPr>
              <a:t>pa</a:t>
            </a:r>
            <a:r>
              <a:rPr sz="1150" spc="-15" dirty="0">
                <a:solidFill>
                  <a:srgbClr val="CACACA"/>
                </a:solidFill>
                <a:latin typeface="Arial"/>
                <a:cs typeface="Arial"/>
              </a:rPr>
              <a:t> </a:t>
            </a:r>
            <a:r>
              <a:rPr sz="1150" spc="-10" dirty="0">
                <a:solidFill>
                  <a:srgbClr val="CACACA"/>
                </a:solidFill>
                <a:latin typeface="Arial"/>
                <a:cs typeface="Arial"/>
              </a:rPr>
              <a:t>volore </a:t>
            </a:r>
            <a:r>
              <a:rPr sz="1150" dirty="0">
                <a:solidFill>
                  <a:srgbClr val="CACACA"/>
                </a:solidFill>
                <a:latin typeface="Arial"/>
                <a:cs typeface="Arial"/>
              </a:rPr>
              <a:t>id</a:t>
            </a:r>
            <a:r>
              <a:rPr sz="1150" spc="-5" dirty="0">
                <a:solidFill>
                  <a:srgbClr val="CACACA"/>
                </a:solidFill>
                <a:latin typeface="Arial"/>
                <a:cs typeface="Arial"/>
              </a:rPr>
              <a:t> </a:t>
            </a:r>
            <a:r>
              <a:rPr sz="1150" dirty="0">
                <a:solidFill>
                  <a:srgbClr val="CACACA"/>
                </a:solidFill>
                <a:latin typeface="Arial"/>
                <a:cs typeface="Arial"/>
              </a:rPr>
              <a:t>qui</a:t>
            </a:r>
            <a:r>
              <a:rPr sz="1150" spc="-5" dirty="0">
                <a:solidFill>
                  <a:srgbClr val="CACACA"/>
                </a:solidFill>
                <a:latin typeface="Arial"/>
                <a:cs typeface="Arial"/>
              </a:rPr>
              <a:t> </a:t>
            </a:r>
            <a:r>
              <a:rPr sz="1150" dirty="0">
                <a:solidFill>
                  <a:srgbClr val="CACACA"/>
                </a:solidFill>
                <a:latin typeface="Arial"/>
                <a:cs typeface="Arial"/>
              </a:rPr>
              <a:t>dem quodita</a:t>
            </a:r>
            <a:r>
              <a:rPr sz="1150" spc="-5" dirty="0">
                <a:solidFill>
                  <a:srgbClr val="CACACA"/>
                </a:solidFill>
                <a:latin typeface="Arial"/>
                <a:cs typeface="Arial"/>
              </a:rPr>
              <a:t> </a:t>
            </a:r>
            <a:r>
              <a:rPr sz="1150" dirty="0">
                <a:solidFill>
                  <a:srgbClr val="CACACA"/>
                </a:solidFill>
                <a:latin typeface="Arial"/>
                <a:cs typeface="Arial"/>
              </a:rPr>
              <a:t>speribus eaquos</a:t>
            </a:r>
            <a:r>
              <a:rPr sz="1150" spc="-5" dirty="0">
                <a:solidFill>
                  <a:srgbClr val="CACACA"/>
                </a:solidFill>
                <a:latin typeface="Arial"/>
                <a:cs typeface="Arial"/>
              </a:rPr>
              <a:t> </a:t>
            </a:r>
            <a:r>
              <a:rPr sz="1150" dirty="0">
                <a:solidFill>
                  <a:srgbClr val="CACACA"/>
                </a:solidFill>
                <a:latin typeface="Arial"/>
                <a:cs typeface="Arial"/>
              </a:rPr>
              <a:t>rerchitias</a:t>
            </a:r>
            <a:r>
              <a:rPr sz="1150" spc="-5" dirty="0">
                <a:solidFill>
                  <a:srgbClr val="CACACA"/>
                </a:solidFill>
                <a:latin typeface="Arial"/>
                <a:cs typeface="Arial"/>
              </a:rPr>
              <a:t> </a:t>
            </a:r>
            <a:r>
              <a:rPr sz="1150" spc="-10" dirty="0">
                <a:solidFill>
                  <a:srgbClr val="CACACA"/>
                </a:solidFill>
                <a:latin typeface="Arial"/>
                <a:cs typeface="Arial"/>
              </a:rPr>
              <a:t>doluptas </a:t>
            </a:r>
            <a:r>
              <a:rPr sz="1150" dirty="0">
                <a:solidFill>
                  <a:srgbClr val="CACACA"/>
                </a:solidFill>
                <a:latin typeface="Arial"/>
                <a:cs typeface="Arial"/>
              </a:rPr>
              <a:t>venis</a:t>
            </a:r>
            <a:r>
              <a:rPr sz="1150" spc="-5" dirty="0">
                <a:solidFill>
                  <a:srgbClr val="CACACA"/>
                </a:solidFill>
                <a:latin typeface="Arial"/>
                <a:cs typeface="Arial"/>
              </a:rPr>
              <a:t> </a:t>
            </a:r>
            <a:r>
              <a:rPr sz="1150" dirty="0">
                <a:solidFill>
                  <a:srgbClr val="CACACA"/>
                </a:solidFill>
                <a:latin typeface="Arial"/>
                <a:cs typeface="Arial"/>
              </a:rPr>
              <a:t>dem</a:t>
            </a:r>
            <a:r>
              <a:rPr sz="1150" spc="-5" dirty="0">
                <a:solidFill>
                  <a:srgbClr val="CACACA"/>
                </a:solidFill>
                <a:latin typeface="Arial"/>
                <a:cs typeface="Arial"/>
              </a:rPr>
              <a:t> </a:t>
            </a:r>
            <a:r>
              <a:rPr sz="1150" dirty="0">
                <a:solidFill>
                  <a:srgbClr val="CACACA"/>
                </a:solidFill>
                <a:latin typeface="Arial"/>
                <a:cs typeface="Arial"/>
              </a:rPr>
              <a:t>idenis</a:t>
            </a:r>
            <a:r>
              <a:rPr sz="1150" spc="-5" dirty="0">
                <a:solidFill>
                  <a:srgbClr val="CACACA"/>
                </a:solidFill>
                <a:latin typeface="Arial"/>
                <a:cs typeface="Arial"/>
              </a:rPr>
              <a:t> </a:t>
            </a:r>
            <a:r>
              <a:rPr sz="1150" dirty="0">
                <a:solidFill>
                  <a:srgbClr val="CACACA"/>
                </a:solidFill>
                <a:latin typeface="Arial"/>
                <a:cs typeface="Arial"/>
              </a:rPr>
              <a:t>volum</a:t>
            </a:r>
            <a:r>
              <a:rPr sz="1150" spc="-5" dirty="0">
                <a:solidFill>
                  <a:srgbClr val="CACACA"/>
                </a:solidFill>
                <a:latin typeface="Arial"/>
                <a:cs typeface="Arial"/>
              </a:rPr>
              <a:t> </a:t>
            </a:r>
            <a:r>
              <a:rPr sz="1150" dirty="0">
                <a:solidFill>
                  <a:srgbClr val="CACACA"/>
                </a:solidFill>
                <a:latin typeface="Arial"/>
                <a:cs typeface="Arial"/>
              </a:rPr>
              <a:t>cum</a:t>
            </a:r>
            <a:r>
              <a:rPr sz="1150" spc="-5" dirty="0">
                <a:solidFill>
                  <a:srgbClr val="CACACA"/>
                </a:solidFill>
                <a:latin typeface="Arial"/>
                <a:cs typeface="Arial"/>
              </a:rPr>
              <a:t> </a:t>
            </a:r>
            <a:r>
              <a:rPr sz="1150" dirty="0">
                <a:solidFill>
                  <a:srgbClr val="CACACA"/>
                </a:solidFill>
                <a:latin typeface="Arial"/>
                <a:cs typeface="Arial"/>
              </a:rPr>
              <a:t>aperit</a:t>
            </a:r>
            <a:r>
              <a:rPr sz="1150" spc="-5" dirty="0">
                <a:solidFill>
                  <a:srgbClr val="CACACA"/>
                </a:solidFill>
                <a:latin typeface="Arial"/>
                <a:cs typeface="Arial"/>
              </a:rPr>
              <a:t> </a:t>
            </a:r>
            <a:r>
              <a:rPr sz="1150" dirty="0">
                <a:solidFill>
                  <a:srgbClr val="CACACA"/>
                </a:solidFill>
                <a:latin typeface="Arial"/>
                <a:cs typeface="Arial"/>
              </a:rPr>
              <a:t>asimusae</a:t>
            </a:r>
            <a:r>
              <a:rPr sz="1150" spc="-5" dirty="0">
                <a:solidFill>
                  <a:srgbClr val="CACACA"/>
                </a:solidFill>
                <a:latin typeface="Arial"/>
                <a:cs typeface="Arial"/>
              </a:rPr>
              <a:t> </a:t>
            </a:r>
            <a:r>
              <a:rPr sz="1150" dirty="0">
                <a:solidFill>
                  <a:srgbClr val="CACACA"/>
                </a:solidFill>
                <a:latin typeface="Arial"/>
                <a:cs typeface="Arial"/>
              </a:rPr>
              <a:t>quatur </a:t>
            </a:r>
            <a:r>
              <a:rPr sz="1150" spc="-25" dirty="0">
                <a:solidFill>
                  <a:srgbClr val="CACACA"/>
                </a:solidFill>
                <a:latin typeface="Arial"/>
                <a:cs typeface="Arial"/>
              </a:rPr>
              <a:t>ab </a:t>
            </a:r>
            <a:r>
              <a:rPr sz="1150" dirty="0">
                <a:solidFill>
                  <a:srgbClr val="CACACA"/>
                </a:solidFill>
                <a:latin typeface="Arial"/>
                <a:cs typeface="Arial"/>
              </a:rPr>
              <a:t>inciis volese es eum faccuptatus, eostem </a:t>
            </a:r>
            <a:r>
              <a:rPr sz="1150" spc="-10" dirty="0">
                <a:solidFill>
                  <a:srgbClr val="CACACA"/>
                </a:solidFill>
                <a:latin typeface="Arial"/>
                <a:cs typeface="Arial"/>
              </a:rPr>
              <a:t>ulluptatium </a:t>
            </a:r>
            <a:r>
              <a:rPr sz="1150" dirty="0">
                <a:solidFill>
                  <a:srgbClr val="CACACA"/>
                </a:solidFill>
                <a:latin typeface="Arial"/>
                <a:cs typeface="Arial"/>
              </a:rPr>
              <a:t>fuga. </a:t>
            </a:r>
            <a:r>
              <a:rPr sz="1150" spc="-10" dirty="0">
                <a:solidFill>
                  <a:srgbClr val="CACACA"/>
                </a:solidFill>
                <a:latin typeface="Arial"/>
                <a:cs typeface="Arial"/>
              </a:rPr>
              <a:t>Ignatur</a:t>
            </a:r>
            <a:endParaRPr sz="115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76</TotalTime>
  <Words>942</Words>
  <Application>Microsoft Office PowerPoint</Application>
  <PresentationFormat>Custom</PresentationFormat>
  <Paragraphs>48</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Arial</vt:lpstr>
      <vt:lpstr>Arial Black</vt:lpstr>
      <vt:lpstr>Office Theme</vt:lpstr>
      <vt:lpstr>PowerPoint Presentation</vt:lpstr>
      <vt:lpstr>ZZ-00.01</vt:lpstr>
      <vt:lpstr>ZZ-00.02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AIA TN - Design Awards Template (2024)</dc:title>
  <dc:creator>Richard-Allen Foster</dc:creator>
  <cp:lastModifiedBy>Brandy Craig</cp:lastModifiedBy>
  <cp:revision>2</cp:revision>
  <dcterms:created xsi:type="dcterms:W3CDTF">2024-05-08T19:39:03Z</dcterms:created>
  <dcterms:modified xsi:type="dcterms:W3CDTF">2025-08-29T18:27:19Z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2024-05-08T00:00:00Z</vt:filetime>
  </property>
  <property fmtid="{D5CDD505-2E9C-101B-9397-08002B2CF9AE}" pid="3" name="Creator">
    <vt:lpwstr>Adobe InDesign 19.4 (Windows)</vt:lpwstr>
  </property>
  <property fmtid="{D5CDD505-2E9C-101B-9397-08002B2CF9AE}" pid="4" name="LastSaved">
    <vt:filetime>2024-05-08T00:00:00Z</vt:filetime>
  </property>
  <property fmtid="{D5CDD505-2E9C-101B-9397-08002B2CF9AE}" pid="5" name="Producer">
    <vt:lpwstr>Adobe PDF Library 17.0</vt:lpwstr>
  </property>
</Properties>
</file>