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3" r:id="rId2"/>
    <p:sldId id="256" r:id="rId3"/>
    <p:sldId id="259" r:id="rId4"/>
    <p:sldId id="261" r:id="rId5"/>
    <p:sldId id="264" r:id="rId6"/>
    <p:sldId id="266" r:id="rId7"/>
    <p:sldId id="284" r:id="rId8"/>
    <p:sldId id="270" r:id="rId9"/>
    <p:sldId id="274" r:id="rId10"/>
  </p:sldIdLst>
  <p:sldSz cx="10691813" cy="7559675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26410BAC-6B22-42F8-87DA-1D993A14EE52}">
          <p14:sldIdLst>
            <p14:sldId id="283"/>
            <p14:sldId id="256"/>
            <p14:sldId id="259"/>
            <p14:sldId id="261"/>
            <p14:sldId id="264"/>
          </p14:sldIdLst>
        </p14:section>
        <p14:section name="Kranbooking" id="{49D36141-EE64-4551-88DC-F434CD0E08E6}">
          <p14:sldIdLst>
            <p14:sldId id="266"/>
            <p14:sldId id="284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D5B8D-3ED7-4AC6-844F-FFAE8867B7D9}" v="1" dt="2026-03-26T11:01:21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4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ønderborg Lystbådehavn" userId="1facf6f4-55b3-4cdf-a36f-0cd23a18774a" providerId="ADAL" clId="{AE261621-4C2B-4E91-937F-FF106942E9DC}"/>
    <pc:docChg chg="undo custSel addSld delSld modSld modSection">
      <pc:chgData name="Sønderborg Lystbådehavn" userId="1facf6f4-55b3-4cdf-a36f-0cd23a18774a" providerId="ADAL" clId="{AE261621-4C2B-4E91-937F-FF106942E9DC}" dt="2026-03-26T11:12:10.839" v="862" actId="113"/>
      <pc:docMkLst>
        <pc:docMk/>
      </pc:docMkLst>
      <pc:sldChg chg="modSp mod">
        <pc:chgData name="Sønderborg Lystbådehavn" userId="1facf6f4-55b3-4cdf-a36f-0cd23a18774a" providerId="ADAL" clId="{AE261621-4C2B-4E91-937F-FF106942E9DC}" dt="2026-03-24T11:20:22.890" v="577" actId="20577"/>
        <pc:sldMkLst>
          <pc:docMk/>
          <pc:sldMk cId="1297497786" sldId="256"/>
        </pc:sldMkLst>
        <pc:spChg chg="mod">
          <ac:chgData name="Sønderborg Lystbådehavn" userId="1facf6f4-55b3-4cdf-a36f-0cd23a18774a" providerId="ADAL" clId="{AE261621-4C2B-4E91-937F-FF106942E9DC}" dt="2026-03-24T11:20:03.688" v="563" actId="6549"/>
          <ac:spMkLst>
            <pc:docMk/>
            <pc:sldMk cId="1297497786" sldId="256"/>
            <ac:spMk id="6" creationId="{4575FA6C-6542-C980-60EB-438AC82BF6B9}"/>
          </ac:spMkLst>
        </pc:spChg>
        <pc:spChg chg="mod">
          <ac:chgData name="Sønderborg Lystbådehavn" userId="1facf6f4-55b3-4cdf-a36f-0cd23a18774a" providerId="ADAL" clId="{AE261621-4C2B-4E91-937F-FF106942E9DC}" dt="2026-03-24T11:20:22.890" v="577" actId="20577"/>
          <ac:spMkLst>
            <pc:docMk/>
            <pc:sldMk cId="1297497786" sldId="256"/>
            <ac:spMk id="7" creationId="{73ABB372-9040-9A69-6E25-B01CD2103107}"/>
          </ac:spMkLst>
        </pc:spChg>
      </pc:sldChg>
      <pc:sldChg chg="modSp mod">
        <pc:chgData name="Sønderborg Lystbådehavn" userId="1facf6f4-55b3-4cdf-a36f-0cd23a18774a" providerId="ADAL" clId="{AE261621-4C2B-4E91-937F-FF106942E9DC}" dt="2026-03-24T11:20:53.784" v="579" actId="20577"/>
        <pc:sldMkLst>
          <pc:docMk/>
          <pc:sldMk cId="3171753285" sldId="259"/>
        </pc:sldMkLst>
        <pc:spChg chg="mod">
          <ac:chgData name="Sønderborg Lystbådehavn" userId="1facf6f4-55b3-4cdf-a36f-0cd23a18774a" providerId="ADAL" clId="{AE261621-4C2B-4E91-937F-FF106942E9DC}" dt="2026-03-24T11:20:53.784" v="579" actId="20577"/>
          <ac:spMkLst>
            <pc:docMk/>
            <pc:sldMk cId="3171753285" sldId="259"/>
            <ac:spMk id="4" creationId="{462CA346-F052-25EA-CDC4-484404A9A376}"/>
          </ac:spMkLst>
        </pc:spChg>
      </pc:sldChg>
      <pc:sldChg chg="modSp mod">
        <pc:chgData name="Sønderborg Lystbådehavn" userId="1facf6f4-55b3-4cdf-a36f-0cd23a18774a" providerId="ADAL" clId="{AE261621-4C2B-4E91-937F-FF106942E9DC}" dt="2026-03-24T11:21:14.561" v="583" actId="20577"/>
        <pc:sldMkLst>
          <pc:docMk/>
          <pc:sldMk cId="4219432435" sldId="261"/>
        </pc:sldMkLst>
        <pc:spChg chg="mod">
          <ac:chgData name="Sønderborg Lystbådehavn" userId="1facf6f4-55b3-4cdf-a36f-0cd23a18774a" providerId="ADAL" clId="{AE261621-4C2B-4E91-937F-FF106942E9DC}" dt="2026-03-24T11:21:14.561" v="583" actId="20577"/>
          <ac:spMkLst>
            <pc:docMk/>
            <pc:sldMk cId="4219432435" sldId="261"/>
            <ac:spMk id="11" creationId="{365CB749-4B1B-6A3C-F3F3-2C4C28708BC7}"/>
          </ac:spMkLst>
        </pc:spChg>
      </pc:sldChg>
      <pc:sldChg chg="modSp mod">
        <pc:chgData name="Sønderborg Lystbådehavn" userId="1facf6f4-55b3-4cdf-a36f-0cd23a18774a" providerId="ADAL" clId="{AE261621-4C2B-4E91-937F-FF106942E9DC}" dt="2026-03-24T10:53:06.975" v="124" actId="1036"/>
        <pc:sldMkLst>
          <pc:docMk/>
          <pc:sldMk cId="65419698" sldId="264"/>
        </pc:sldMkLst>
        <pc:spChg chg="mod">
          <ac:chgData name="Sønderborg Lystbådehavn" userId="1facf6f4-55b3-4cdf-a36f-0cd23a18774a" providerId="ADAL" clId="{AE261621-4C2B-4E91-937F-FF106942E9DC}" dt="2026-03-24T10:53:02.972" v="105" actId="20577"/>
          <ac:spMkLst>
            <pc:docMk/>
            <pc:sldMk cId="65419698" sldId="264"/>
            <ac:spMk id="7" creationId="{5929489C-DC64-4EAE-3CF1-DA38E7EB3BF9}"/>
          </ac:spMkLst>
        </pc:spChg>
        <pc:spChg chg="mod">
          <ac:chgData name="Sønderborg Lystbådehavn" userId="1facf6f4-55b3-4cdf-a36f-0cd23a18774a" providerId="ADAL" clId="{AE261621-4C2B-4E91-937F-FF106942E9DC}" dt="2026-03-24T10:53:06.975" v="124" actId="1036"/>
          <ac:spMkLst>
            <pc:docMk/>
            <pc:sldMk cId="65419698" sldId="264"/>
            <ac:spMk id="8" creationId="{5A0E5445-772E-AEFF-18DA-38943AFEE25D}"/>
          </ac:spMkLst>
        </pc:spChg>
      </pc:sldChg>
      <pc:sldChg chg="addSp delSp modSp mod">
        <pc:chgData name="Sønderborg Lystbådehavn" userId="1facf6f4-55b3-4cdf-a36f-0cd23a18774a" providerId="ADAL" clId="{AE261621-4C2B-4E91-937F-FF106942E9DC}" dt="2026-03-24T11:22:03.690" v="584" actId="113"/>
        <pc:sldMkLst>
          <pc:docMk/>
          <pc:sldMk cId="2083329748" sldId="266"/>
        </pc:sldMkLst>
        <pc:spChg chg="add mod">
          <ac:chgData name="Sønderborg Lystbådehavn" userId="1facf6f4-55b3-4cdf-a36f-0cd23a18774a" providerId="ADAL" clId="{AE261621-4C2B-4E91-937F-FF106942E9DC}" dt="2026-03-24T11:09:55.508" v="424" actId="113"/>
          <ac:spMkLst>
            <pc:docMk/>
            <pc:sldMk cId="2083329748" sldId="266"/>
            <ac:spMk id="2" creationId="{091511B5-3850-5901-888C-4F559818B9A5}"/>
          </ac:spMkLst>
        </pc:spChg>
        <pc:spChg chg="mod">
          <ac:chgData name="Sønderborg Lystbådehavn" userId="1facf6f4-55b3-4cdf-a36f-0cd23a18774a" providerId="ADAL" clId="{AE261621-4C2B-4E91-937F-FF106942E9DC}" dt="2026-03-24T11:22:03.690" v="584" actId="113"/>
          <ac:spMkLst>
            <pc:docMk/>
            <pc:sldMk cId="2083329748" sldId="266"/>
            <ac:spMk id="13" creationId="{6ED23DEF-29DC-8315-15D7-A36DDB24BC1D}"/>
          </ac:spMkLst>
        </pc:spChg>
        <pc:grpChg chg="add mod">
          <ac:chgData name="Sønderborg Lystbådehavn" userId="1facf6f4-55b3-4cdf-a36f-0cd23a18774a" providerId="ADAL" clId="{AE261621-4C2B-4E91-937F-FF106942E9DC}" dt="2026-03-24T11:09:29.486" v="418" actId="1076"/>
          <ac:grpSpMkLst>
            <pc:docMk/>
            <pc:sldMk cId="2083329748" sldId="266"/>
            <ac:grpSpMk id="8" creationId="{9C3C4754-58EA-49C4-DCF0-218F1B52832A}"/>
          </ac:grpSpMkLst>
        </pc:grpChg>
        <pc:picChg chg="add mod ord">
          <ac:chgData name="Sønderborg Lystbådehavn" userId="1facf6f4-55b3-4cdf-a36f-0cd23a18774a" providerId="ADAL" clId="{AE261621-4C2B-4E91-937F-FF106942E9DC}" dt="2026-03-24T11:09:20.307" v="416" actId="1038"/>
          <ac:picMkLst>
            <pc:docMk/>
            <pc:sldMk cId="2083329748" sldId="266"/>
            <ac:picMk id="7" creationId="{49D25BE3-4011-8C40-719E-1D292900F68E}"/>
          </ac:picMkLst>
        </pc:picChg>
        <pc:picChg chg="mod">
          <ac:chgData name="Sønderborg Lystbådehavn" userId="1facf6f4-55b3-4cdf-a36f-0cd23a18774a" providerId="ADAL" clId="{AE261621-4C2B-4E91-937F-FF106942E9DC}" dt="2026-03-24T11:08:48.771" v="409" actId="1076"/>
          <ac:picMkLst>
            <pc:docMk/>
            <pc:sldMk cId="2083329748" sldId="266"/>
            <ac:picMk id="14" creationId="{DE704526-E367-7526-F3CD-7F9F4E64478D}"/>
          </ac:picMkLst>
        </pc:picChg>
        <pc:cxnChg chg="mod">
          <ac:chgData name="Sønderborg Lystbådehavn" userId="1facf6f4-55b3-4cdf-a36f-0cd23a18774a" providerId="ADAL" clId="{AE261621-4C2B-4E91-937F-FF106942E9DC}" dt="2026-03-24T11:09:41.447" v="420" actId="14100"/>
          <ac:cxnSpMkLst>
            <pc:docMk/>
            <pc:sldMk cId="2083329748" sldId="266"/>
            <ac:cxnSpMk id="15" creationId="{6C216AFE-F10D-5D80-D84B-90582BCA388A}"/>
          </ac:cxnSpMkLst>
        </pc:cxnChg>
        <pc:cxnChg chg="add">
          <ac:chgData name="Sønderborg Lystbådehavn" userId="1facf6f4-55b3-4cdf-a36f-0cd23a18774a" providerId="ADAL" clId="{AE261621-4C2B-4E91-937F-FF106942E9DC}" dt="2026-03-24T11:10:26.458" v="425" actId="11529"/>
          <ac:cxnSpMkLst>
            <pc:docMk/>
            <pc:sldMk cId="2083329748" sldId="266"/>
            <ac:cxnSpMk id="17" creationId="{F194AF37-4FF3-2A5C-6300-447FE6C9700A}"/>
          </ac:cxnSpMkLst>
        </pc:cxnChg>
      </pc:sldChg>
      <pc:sldChg chg="addSp delSp modSp del mod">
        <pc:chgData name="Sønderborg Lystbådehavn" userId="1facf6f4-55b3-4cdf-a36f-0cd23a18774a" providerId="ADAL" clId="{AE261621-4C2B-4E91-937F-FF106942E9DC}" dt="2026-03-26T11:08:56.054" v="787" actId="47"/>
        <pc:sldMkLst>
          <pc:docMk/>
          <pc:sldMk cId="2665835003" sldId="268"/>
        </pc:sldMkLst>
        <pc:spChg chg="add del mod">
          <ac:chgData name="Sønderborg Lystbådehavn" userId="1facf6f4-55b3-4cdf-a36f-0cd23a18774a" providerId="ADAL" clId="{AE261621-4C2B-4E91-937F-FF106942E9DC}" dt="2026-03-26T11:01:08.230" v="784" actId="478"/>
          <ac:spMkLst>
            <pc:docMk/>
            <pc:sldMk cId="2665835003" sldId="268"/>
            <ac:spMk id="4" creationId="{D5537AC9-AC67-5ECA-B380-4CB8E9609CA3}"/>
          </ac:spMkLst>
        </pc:spChg>
        <pc:spChg chg="del">
          <ac:chgData name="Sønderborg Lystbådehavn" userId="1facf6f4-55b3-4cdf-a36f-0cd23a18774a" providerId="ADAL" clId="{AE261621-4C2B-4E91-937F-FF106942E9DC}" dt="2026-03-26T11:01:17.754" v="785" actId="21"/>
          <ac:spMkLst>
            <pc:docMk/>
            <pc:sldMk cId="2665835003" sldId="268"/>
            <ac:spMk id="15" creationId="{DF482E70-F925-1BFC-5E33-F8651B8A020B}"/>
          </ac:spMkLst>
        </pc:spChg>
        <pc:picChg chg="del">
          <ac:chgData name="Sønderborg Lystbådehavn" userId="1facf6f4-55b3-4cdf-a36f-0cd23a18774a" providerId="ADAL" clId="{AE261621-4C2B-4E91-937F-FF106942E9DC}" dt="2026-03-26T11:01:17.754" v="785" actId="21"/>
          <ac:picMkLst>
            <pc:docMk/>
            <pc:sldMk cId="2665835003" sldId="268"/>
            <ac:picMk id="14" creationId="{F0BD0B06-D962-29D5-6DD8-938AB4C327AA}"/>
          </ac:picMkLst>
        </pc:picChg>
      </pc:sldChg>
      <pc:sldChg chg="modSp mod">
        <pc:chgData name="Sønderborg Lystbådehavn" userId="1facf6f4-55b3-4cdf-a36f-0cd23a18774a" providerId="ADAL" clId="{AE261621-4C2B-4E91-937F-FF106942E9DC}" dt="2026-03-26T11:12:10.839" v="862" actId="113"/>
        <pc:sldMkLst>
          <pc:docMk/>
          <pc:sldMk cId="7964712" sldId="274"/>
        </pc:sldMkLst>
        <pc:spChg chg="mod">
          <ac:chgData name="Sønderborg Lystbådehavn" userId="1facf6f4-55b3-4cdf-a36f-0cd23a18774a" providerId="ADAL" clId="{AE261621-4C2B-4E91-937F-FF106942E9DC}" dt="2026-03-26T11:12:10.839" v="862" actId="113"/>
          <ac:spMkLst>
            <pc:docMk/>
            <pc:sldMk cId="7964712" sldId="274"/>
            <ac:spMk id="8" creationId="{DC32DE4F-4D1E-14B5-CE68-0EF4D87DE478}"/>
          </ac:spMkLst>
        </pc:spChg>
      </pc:sldChg>
      <pc:sldChg chg="modSp mod">
        <pc:chgData name="Sønderborg Lystbådehavn" userId="1facf6f4-55b3-4cdf-a36f-0cd23a18774a" providerId="ADAL" clId="{AE261621-4C2B-4E91-937F-FF106942E9DC}" dt="2026-03-24T11:13:30.621" v="539" actId="20577"/>
        <pc:sldMkLst>
          <pc:docMk/>
          <pc:sldMk cId="1404860528" sldId="283"/>
        </pc:sldMkLst>
        <pc:spChg chg="mod">
          <ac:chgData name="Sønderborg Lystbådehavn" userId="1facf6f4-55b3-4cdf-a36f-0cd23a18774a" providerId="ADAL" clId="{AE261621-4C2B-4E91-937F-FF106942E9DC}" dt="2026-03-24T11:13:30.621" v="539" actId="20577"/>
          <ac:spMkLst>
            <pc:docMk/>
            <pc:sldMk cId="1404860528" sldId="283"/>
            <ac:spMk id="2" creationId="{46A114AF-E052-923D-CCAB-E2EA3C1F0741}"/>
          </ac:spMkLst>
        </pc:spChg>
      </pc:sldChg>
      <pc:sldChg chg="addSp delSp modSp add mod">
        <pc:chgData name="Sønderborg Lystbådehavn" userId="1facf6f4-55b3-4cdf-a36f-0cd23a18774a" providerId="ADAL" clId="{AE261621-4C2B-4E91-937F-FF106942E9DC}" dt="2026-03-26T11:01:21.470" v="786"/>
        <pc:sldMkLst>
          <pc:docMk/>
          <pc:sldMk cId="5533408" sldId="284"/>
        </pc:sldMkLst>
        <pc:spChg chg="mod">
          <ac:chgData name="Sønderborg Lystbådehavn" userId="1facf6f4-55b3-4cdf-a36f-0cd23a18774a" providerId="ADAL" clId="{AE261621-4C2B-4E91-937F-FF106942E9DC}" dt="2026-03-24T11:46:53.903" v="779" actId="6549"/>
          <ac:spMkLst>
            <pc:docMk/>
            <pc:sldMk cId="5533408" sldId="284"/>
            <ac:spMk id="5" creationId="{FBF04CD2-01A7-584A-EA68-E52343453287}"/>
          </ac:spMkLst>
        </pc:spChg>
        <pc:spChg chg="add mod">
          <ac:chgData name="Sønderborg Lystbådehavn" userId="1facf6f4-55b3-4cdf-a36f-0cd23a18774a" providerId="ADAL" clId="{AE261621-4C2B-4E91-937F-FF106942E9DC}" dt="2026-03-24T11:47:00.426" v="780" actId="1076"/>
          <ac:spMkLst>
            <pc:docMk/>
            <pc:sldMk cId="5533408" sldId="284"/>
            <ac:spMk id="6" creationId="{9E126A82-5187-3B36-EB6D-18F9E1E0445F}"/>
          </ac:spMkLst>
        </pc:spChg>
        <pc:spChg chg="add mod">
          <ac:chgData name="Sønderborg Lystbådehavn" userId="1facf6f4-55b3-4cdf-a36f-0cd23a18774a" providerId="ADAL" clId="{AE261621-4C2B-4E91-937F-FF106942E9DC}" dt="2026-03-26T11:01:21.470" v="786"/>
          <ac:spMkLst>
            <pc:docMk/>
            <pc:sldMk cId="5533408" sldId="284"/>
            <ac:spMk id="15" creationId="{DF482E70-F925-1BFC-5E33-F8651B8A020B}"/>
          </ac:spMkLst>
        </pc:spChg>
        <pc:picChg chg="add mod">
          <ac:chgData name="Sønderborg Lystbådehavn" userId="1facf6f4-55b3-4cdf-a36f-0cd23a18774a" providerId="ADAL" clId="{AE261621-4C2B-4E91-937F-FF106942E9DC}" dt="2026-03-24T11:47:15.025" v="783" actId="14100"/>
          <ac:picMkLst>
            <pc:docMk/>
            <pc:sldMk cId="5533408" sldId="284"/>
            <ac:picMk id="12" creationId="{FF9A767D-23B3-1665-06B6-BA0EC58A8149}"/>
          </ac:picMkLst>
        </pc:picChg>
        <pc:picChg chg="add mod">
          <ac:chgData name="Sønderborg Lystbådehavn" userId="1facf6f4-55b3-4cdf-a36f-0cd23a18774a" providerId="ADAL" clId="{AE261621-4C2B-4E91-937F-FF106942E9DC}" dt="2026-03-26T11:01:21.470" v="786"/>
          <ac:picMkLst>
            <pc:docMk/>
            <pc:sldMk cId="5533408" sldId="284"/>
            <ac:picMk id="14" creationId="{F0BD0B06-D962-29D5-6DD8-938AB4C327A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F3A781EB-6243-4D51-26BB-591A830BE0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0BAE7DF-2B05-FC82-DF74-2B8B7E7B4A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4AE72-E891-4B17-AF18-013897773F14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DC81BD-E93C-0E4D-8BD4-4153C9981E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B967BE2-57FF-E95A-2C9E-BDC5FB55DB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B44FA-CEDE-4AC4-A343-3C315EE56C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4581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E51A2-50A6-428A-8BA1-A1E7919EEBAF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239838"/>
            <a:ext cx="473868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A42A4-F41A-438E-9C88-92E87772DE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28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01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32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18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789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536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24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773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7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4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888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278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DBA8-0E08-4EB1-A79E-1AE74BB5F9F3}" type="datetimeFigureOut">
              <a:rPr lang="da-DK" smtClean="0"/>
              <a:t>26-03-2026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C36E-3D21-451E-9B8D-1958FBF64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04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114AF-E052-923D-CCAB-E2EA3C1F0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65" y="3446824"/>
            <a:ext cx="9569884" cy="338629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da-DK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VEJLEDNING TIL BRUG AF </a:t>
            </a:r>
            <a:br>
              <a:rPr lang="da-DK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BEAS TRAKTOR-BOOKING</a:t>
            </a:r>
            <a:b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600" dirty="0">
                <a:highlight>
                  <a:srgbClr val="FFFF00"/>
                </a:highligh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HUSK at bruge det link, du har modtaget pr. SMS.</a:t>
            </a:r>
            <a:br>
              <a:rPr lang="da-DK" sz="3600" dirty="0">
                <a:highlight>
                  <a:srgbClr val="FFFF00"/>
                </a:highligh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Hvis du i løbet af bookingen bliver bedt om konto-oplysninger (betaling), er det fordi dit link er udløbet. </a:t>
            </a:r>
            <a:b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Kontakt havnekontoret for at få tilsendt et nyt.</a:t>
            </a:r>
            <a:b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da-DK" sz="3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Hilsen</a:t>
            </a:r>
            <a:br>
              <a:rPr lang="da-DK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Klaus</a:t>
            </a:r>
            <a:br>
              <a:rPr lang="da-DK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Havnemester</a:t>
            </a:r>
          </a:p>
        </p:txBody>
      </p:sp>
      <p:pic>
        <p:nvPicPr>
          <p:cNvPr id="4" name="Billede 3" descr="Et billede, der indeholder tekst, Grafik, clipart, grafisk design&#10;&#10;AI-genereret indhold kan være ukorrekt.">
            <a:extLst>
              <a:ext uri="{FF2B5EF4-FFF2-40B4-BE49-F238E27FC236}">
                <a16:creationId xmlns:a16="http://schemas.microsoft.com/office/drawing/2014/main" id="{AB468314-2240-DCB6-8129-2104DB4CD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274" y="457200"/>
            <a:ext cx="1443933" cy="135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51A2668-56EC-F930-0DA3-A72EF337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65" y="1578279"/>
            <a:ext cx="3096847" cy="567539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575FA6C-6542-C980-60EB-438AC82BF6B9}"/>
              </a:ext>
            </a:extLst>
          </p:cNvPr>
          <p:cNvSpPr txBox="1"/>
          <p:nvPr/>
        </p:nvSpPr>
        <p:spPr>
          <a:xfrm>
            <a:off x="671427" y="906750"/>
            <a:ext cx="431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Når du klikker på linket i </a:t>
            </a:r>
            <a:r>
              <a:rPr lang="da-DK" sz="1400" dirty="0" err="1"/>
              <a:t>SMSen</a:t>
            </a:r>
            <a:r>
              <a:rPr lang="da-DK" sz="1400" dirty="0"/>
              <a:t>, får du mulighed for at tilføje dit medlemskab.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376FF70B-9927-36EA-92FE-AD24526F13A5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ladsholder til billede 5" descr="BEAS App — Mozilla Firefox">
            <a:extLst>
              <a:ext uri="{FF2B5EF4-FFF2-40B4-BE49-F238E27FC236}">
                <a16:creationId xmlns:a16="http://schemas.microsoft.com/office/drawing/2014/main" id="{562735CB-3525-AEC7-0066-2CAD1F7CD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0204" r="9595" b="29347"/>
          <a:stretch>
            <a:fillRect/>
          </a:stretch>
        </p:blipFill>
        <p:spPr>
          <a:xfrm>
            <a:off x="5725139" y="2327426"/>
            <a:ext cx="4284977" cy="370770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73ABB372-9040-9A69-6E25-B01CD2103107}"/>
              </a:ext>
            </a:extLst>
          </p:cNvPr>
          <p:cNvSpPr txBox="1"/>
          <p:nvPr/>
        </p:nvSpPr>
        <p:spPr>
          <a:xfrm>
            <a:off x="5714871" y="907546"/>
            <a:ext cx="4305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Har du allerede en konto, skal du logge ind.</a:t>
            </a:r>
          </a:p>
          <a:p>
            <a:endParaRPr lang="da-DK" sz="1400" dirty="0"/>
          </a:p>
          <a:p>
            <a:r>
              <a:rPr lang="da-DK" sz="1400" dirty="0"/>
              <a:t>Hvis du </a:t>
            </a:r>
            <a:r>
              <a:rPr lang="da-DK" sz="1400" b="1" dirty="0"/>
              <a:t>ikke</a:t>
            </a:r>
            <a:r>
              <a:rPr lang="da-DK" sz="1400" dirty="0"/>
              <a:t> har et login, skal du trykke på </a:t>
            </a:r>
          </a:p>
          <a:p>
            <a:r>
              <a:rPr lang="da-DK" sz="1400" dirty="0"/>
              <a:t>”</a:t>
            </a:r>
            <a:r>
              <a:rPr lang="da-DK" sz="1400" b="1" dirty="0"/>
              <a:t>Registrer nu</a:t>
            </a:r>
            <a:r>
              <a:rPr lang="da-DK" sz="1400" dirty="0"/>
              <a:t>”.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75AD553C-6469-D5D8-3F31-83C8FCDC55C4}"/>
              </a:ext>
            </a:extLst>
          </p:cNvPr>
          <p:cNvCxnSpPr/>
          <p:nvPr/>
        </p:nvCxnSpPr>
        <p:spPr>
          <a:xfrm>
            <a:off x="2091847" y="1429970"/>
            <a:ext cx="175364" cy="36368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FFDBDD3-ECD6-5EC6-12B8-CF0A75A81A7E}"/>
              </a:ext>
            </a:extLst>
          </p:cNvPr>
          <p:cNvSpPr/>
          <p:nvPr/>
        </p:nvSpPr>
        <p:spPr>
          <a:xfrm>
            <a:off x="7817523" y="5364989"/>
            <a:ext cx="1202498" cy="3695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9A9AAFCD-69F1-5D59-6075-281C833AD7D3}"/>
              </a:ext>
            </a:extLst>
          </p:cNvPr>
          <p:cNvCxnSpPr>
            <a:cxnSpLocks/>
          </p:cNvCxnSpPr>
          <p:nvPr/>
        </p:nvCxnSpPr>
        <p:spPr>
          <a:xfrm>
            <a:off x="6352049" y="2125418"/>
            <a:ext cx="2040880" cy="3336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9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BEAS App — Mozilla Firefox">
            <a:extLst>
              <a:ext uri="{FF2B5EF4-FFF2-40B4-BE49-F238E27FC236}">
                <a16:creationId xmlns:a16="http://schemas.microsoft.com/office/drawing/2014/main" id="{F18DAE59-C550-522F-154D-CBB5595BC7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5861" r="10599" b="30983"/>
          <a:stretch>
            <a:fillRect/>
          </a:stretch>
        </p:blipFill>
        <p:spPr>
          <a:xfrm>
            <a:off x="765370" y="1427967"/>
            <a:ext cx="4212430" cy="3938824"/>
          </a:xfr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25876901-C909-E6A5-2280-DDB445883435}"/>
              </a:ext>
            </a:extLst>
          </p:cNvPr>
          <p:cNvSpPr txBox="1"/>
          <p:nvPr/>
        </p:nvSpPr>
        <p:spPr>
          <a:xfrm>
            <a:off x="665163" y="900113"/>
            <a:ext cx="439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Udfyld med fornavn, efternavn og vælg land.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</p:txBody>
      </p:sp>
      <p:pic>
        <p:nvPicPr>
          <p:cNvPr id="3" name="Pladsholder til billede 5" descr="BEAS App — Mozilla Firefox">
            <a:extLst>
              <a:ext uri="{FF2B5EF4-FFF2-40B4-BE49-F238E27FC236}">
                <a16:creationId xmlns:a16="http://schemas.microsoft.com/office/drawing/2014/main" id="{DA2B7D0D-EA51-FBCB-E2CF-1DD71C72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5" t="26522" r="10289" b="22925"/>
          <a:stretch>
            <a:fillRect/>
          </a:stretch>
        </p:blipFill>
        <p:spPr>
          <a:xfrm>
            <a:off x="5776643" y="2120391"/>
            <a:ext cx="3964668" cy="442794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62CA346-F052-25EA-CDC4-484404A9A376}"/>
              </a:ext>
            </a:extLst>
          </p:cNvPr>
          <p:cNvSpPr txBox="1"/>
          <p:nvPr/>
        </p:nvSpPr>
        <p:spPr>
          <a:xfrm>
            <a:off x="5714013" y="900113"/>
            <a:ext cx="4312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Udfyld tlf.nr., e-mail og kodeord.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  <a:p>
            <a:endParaRPr lang="da-DK" sz="1400" dirty="0"/>
          </a:p>
          <a:p>
            <a:r>
              <a:rPr lang="da-DK" sz="1400" dirty="0"/>
              <a:t>Kodeordet er det, du skal bruge for at kunne logge ind på siden igen.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444B69FB-686D-1CDA-79A5-47495C31C686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5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BEAS App — Mozilla Firefox">
            <a:extLst>
              <a:ext uri="{FF2B5EF4-FFF2-40B4-BE49-F238E27FC236}">
                <a16:creationId xmlns:a16="http://schemas.microsoft.com/office/drawing/2014/main" id="{92DA9375-F409-68D6-0E6B-AD5D176155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5747" r="10446" b="22924"/>
          <a:stretch>
            <a:fillRect/>
          </a:stretch>
        </p:blipFill>
        <p:spPr>
          <a:xfrm>
            <a:off x="759108" y="1365337"/>
            <a:ext cx="4217325" cy="4766154"/>
          </a:xfr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D2816FC-19A3-C6B5-CAB2-289E4FBAD639}"/>
              </a:ext>
            </a:extLst>
          </p:cNvPr>
          <p:cNvSpPr txBox="1"/>
          <p:nvPr/>
        </p:nvSpPr>
        <p:spPr>
          <a:xfrm>
            <a:off x="665163" y="900113"/>
            <a:ext cx="261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/>
              <a:t>Bekræft</a:t>
            </a:r>
            <a:r>
              <a:rPr lang="da-DK" sz="1400" dirty="0"/>
              <a:t> forretningsbetingelserne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391F26B6-19D3-A5B6-32AF-1E7BD59C8229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9B2447D-62D0-74BD-A362-4AB347949116}"/>
              </a:ext>
            </a:extLst>
          </p:cNvPr>
          <p:cNvCxnSpPr>
            <a:cxnSpLocks/>
          </p:cNvCxnSpPr>
          <p:nvPr/>
        </p:nvCxnSpPr>
        <p:spPr>
          <a:xfrm flipH="1">
            <a:off x="1277655" y="1207890"/>
            <a:ext cx="412972" cy="3577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BBC20F6C-29C0-8651-2014-F72EDCA6BAF1}"/>
              </a:ext>
            </a:extLst>
          </p:cNvPr>
          <p:cNvCxnSpPr>
            <a:cxnSpLocks/>
          </p:cNvCxnSpPr>
          <p:nvPr/>
        </p:nvCxnSpPr>
        <p:spPr>
          <a:xfrm>
            <a:off x="2065523" y="1207890"/>
            <a:ext cx="1" cy="4249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ladsholder til billede 5" descr="BEAS App — Mozilla Firefox">
            <a:extLst>
              <a:ext uri="{FF2B5EF4-FFF2-40B4-BE49-F238E27FC236}">
                <a16:creationId xmlns:a16="http://schemas.microsoft.com/office/drawing/2014/main" id="{0653D358-D95B-EB23-034F-D6941D2D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22925" r="10031" b="30393"/>
          <a:stretch>
            <a:fillRect/>
          </a:stretch>
        </p:blipFill>
        <p:spPr>
          <a:xfrm>
            <a:off x="5805683" y="1365336"/>
            <a:ext cx="4215138" cy="428951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65CB749-4B1B-6A3C-F3F3-2C4C28708BC7}"/>
              </a:ext>
            </a:extLst>
          </p:cNvPr>
          <p:cNvSpPr txBox="1"/>
          <p:nvPr/>
        </p:nvSpPr>
        <p:spPr>
          <a:xfrm>
            <a:off x="5705475" y="900112"/>
            <a:ext cx="2566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Du kan nu tilføje dit medlemskab</a:t>
            </a:r>
          </a:p>
        </p:txBody>
      </p: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F319C6CC-ED9F-886E-832C-DBFCB16780B4}"/>
              </a:ext>
            </a:extLst>
          </p:cNvPr>
          <p:cNvCxnSpPr>
            <a:cxnSpLocks/>
          </p:cNvCxnSpPr>
          <p:nvPr/>
        </p:nvCxnSpPr>
        <p:spPr>
          <a:xfrm>
            <a:off x="7911002" y="1207889"/>
            <a:ext cx="0" cy="3758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3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Lige forbindelse 1">
            <a:extLst>
              <a:ext uri="{FF2B5EF4-FFF2-40B4-BE49-F238E27FC236}">
                <a16:creationId xmlns:a16="http://schemas.microsoft.com/office/drawing/2014/main" id="{5290068C-9ADB-58F7-5C24-65B38DAAC41E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5929489C-DC64-4EAE-3CF1-DA38E7EB3BF9}"/>
              </a:ext>
            </a:extLst>
          </p:cNvPr>
          <p:cNvSpPr txBox="1"/>
          <p:nvPr/>
        </p:nvSpPr>
        <p:spPr>
          <a:xfrm>
            <a:off x="665163" y="900113"/>
            <a:ext cx="411351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/>
              <a:t>Nedenstående oplysninger kommer frem. </a:t>
            </a:r>
          </a:p>
          <a:p>
            <a:r>
              <a:rPr lang="da-DK" sz="1400" b="1" dirty="0"/>
              <a:t>Udfyld felterne, hvis de ikke allerede er udfyldt</a:t>
            </a:r>
          </a:p>
          <a:p>
            <a:endParaRPr lang="da-DK" sz="1400" b="1" dirty="0"/>
          </a:p>
          <a:p>
            <a:endParaRPr lang="da-DK" sz="1400" b="1" dirty="0"/>
          </a:p>
          <a:p>
            <a:r>
              <a:rPr lang="da-DK" sz="1400" b="1" dirty="0"/>
              <a:t>Opsæt profil.</a:t>
            </a:r>
          </a:p>
          <a:p>
            <a:endParaRPr lang="da-DK" sz="1400" dirty="0"/>
          </a:p>
          <a:p>
            <a:r>
              <a:rPr lang="da-DK" sz="1400" dirty="0"/>
              <a:t>Vælg ”Sejler”</a:t>
            </a:r>
          </a:p>
          <a:p>
            <a:endParaRPr lang="da-DK" sz="1400" dirty="0"/>
          </a:p>
          <a:p>
            <a:r>
              <a:rPr lang="da-DK" sz="1400" dirty="0"/>
              <a:t>Indtast ”Båd navn” og ”Hjemhavn”</a:t>
            </a:r>
          </a:p>
          <a:p>
            <a:endParaRPr lang="da-DK" sz="1400" dirty="0"/>
          </a:p>
          <a:p>
            <a:r>
              <a:rPr lang="da-DK" sz="1400" b="1" dirty="0"/>
              <a:t>Fortsæt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A0E5445-772E-AEFF-18DA-38943AFEE25D}"/>
              </a:ext>
            </a:extLst>
          </p:cNvPr>
          <p:cNvSpPr txBox="1"/>
          <p:nvPr/>
        </p:nvSpPr>
        <p:spPr>
          <a:xfrm>
            <a:off x="665163" y="3894138"/>
            <a:ext cx="3595856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Indtast ”Model”</a:t>
            </a:r>
          </a:p>
          <a:p>
            <a:endParaRPr lang="da-DK" sz="1400" dirty="0"/>
          </a:p>
          <a:p>
            <a:r>
              <a:rPr lang="da-DK" sz="1400" dirty="0"/>
              <a:t>Indtast ”Længde i meter”</a:t>
            </a:r>
          </a:p>
          <a:p>
            <a:endParaRPr lang="da-DK" sz="1400" dirty="0"/>
          </a:p>
          <a:p>
            <a:r>
              <a:rPr lang="da-DK" sz="1400" dirty="0"/>
              <a:t>Indtast ”Bredde i meter”</a:t>
            </a:r>
          </a:p>
          <a:p>
            <a:endParaRPr lang="da-DK" sz="1400" dirty="0"/>
          </a:p>
          <a:p>
            <a:r>
              <a:rPr lang="da-DK" sz="1400" dirty="0"/>
              <a:t>Indtast ”Dybgang i meter”</a:t>
            </a:r>
          </a:p>
          <a:p>
            <a:endParaRPr lang="da-DK" sz="1400" dirty="0"/>
          </a:p>
          <a:p>
            <a:r>
              <a:rPr lang="da-DK" sz="1400" dirty="0"/>
              <a:t>Indtast ”Vægt i kilo”</a:t>
            </a:r>
          </a:p>
          <a:p>
            <a:endParaRPr lang="da-DK" sz="1400" dirty="0"/>
          </a:p>
          <a:p>
            <a:r>
              <a:rPr lang="da-DK" sz="1400" dirty="0"/>
              <a:t>Vælg ”Bådtype”</a:t>
            </a:r>
          </a:p>
          <a:p>
            <a:endParaRPr lang="da-DK" sz="1400" dirty="0"/>
          </a:p>
          <a:p>
            <a:r>
              <a:rPr lang="da-DK" sz="1400" dirty="0"/>
              <a:t>Vælg:  </a:t>
            </a:r>
            <a:r>
              <a:rPr lang="da-DK" sz="1400" b="1" dirty="0"/>
              <a:t>Fortsæt</a:t>
            </a:r>
            <a:r>
              <a:rPr lang="da-DK" sz="1400" dirty="0"/>
              <a:t>  -  </a:t>
            </a:r>
            <a:r>
              <a:rPr lang="da-DK" sz="1400" b="1" dirty="0"/>
              <a:t>Fortsæt</a:t>
            </a:r>
            <a:r>
              <a:rPr lang="da-DK" sz="1400" dirty="0"/>
              <a:t>  -  </a:t>
            </a:r>
            <a:r>
              <a:rPr lang="da-DK" sz="1400" b="1" dirty="0"/>
              <a:t>Bekræft</a:t>
            </a:r>
            <a:r>
              <a:rPr lang="da-DK" sz="1400" dirty="0"/>
              <a:t>  -  </a:t>
            </a:r>
            <a:r>
              <a:rPr lang="da-DK" sz="1400" b="1" dirty="0"/>
              <a:t>Tilbage</a:t>
            </a:r>
          </a:p>
        </p:txBody>
      </p:sp>
      <p:pic>
        <p:nvPicPr>
          <p:cNvPr id="9" name="Pladsholder til billede 5" descr="BEAS App — Mozilla Firefox">
            <a:extLst>
              <a:ext uri="{FF2B5EF4-FFF2-40B4-BE49-F238E27FC236}">
                <a16:creationId xmlns:a16="http://schemas.microsoft.com/office/drawing/2014/main" id="{C4A90AE1-2455-F027-ACCC-2AD2F1669A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" t="24495" r="10300" b="34774"/>
          <a:stretch>
            <a:fillRect/>
          </a:stretch>
        </p:blipFill>
        <p:spPr>
          <a:xfrm>
            <a:off x="5913133" y="2045066"/>
            <a:ext cx="4113517" cy="3661106"/>
          </a:xfr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6CAAA8DF-5927-1826-30F7-E1E8EDEC68B6}"/>
              </a:ext>
            </a:extLst>
          </p:cNvPr>
          <p:cNvSpPr txBox="1"/>
          <p:nvPr/>
        </p:nvSpPr>
        <p:spPr>
          <a:xfrm>
            <a:off x="5831714" y="900113"/>
            <a:ext cx="43211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</a:rPr>
              <a:t>Når du skal booke traktortid:</a:t>
            </a:r>
          </a:p>
          <a:p>
            <a:endParaRPr lang="da-DK" sz="1400" dirty="0"/>
          </a:p>
          <a:p>
            <a:r>
              <a:rPr lang="da-DK" sz="1400" dirty="0"/>
              <a:t>Gå ind på </a:t>
            </a:r>
            <a:r>
              <a:rPr lang="da-DK" sz="1400" b="1" dirty="0"/>
              <a:t>Beasapp.com</a:t>
            </a:r>
            <a:r>
              <a:rPr lang="da-DK" sz="1400" dirty="0"/>
              <a:t>, og vælg ”Havn”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9229B917-E188-2D91-29D8-E3809515EB43}"/>
              </a:ext>
            </a:extLst>
          </p:cNvPr>
          <p:cNvCxnSpPr>
            <a:cxnSpLocks/>
          </p:cNvCxnSpPr>
          <p:nvPr/>
        </p:nvCxnSpPr>
        <p:spPr>
          <a:xfrm flipH="1">
            <a:off x="7316100" y="1700332"/>
            <a:ext cx="1221231" cy="2555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65E7D51E-171A-783E-45CC-7A4C7EEB0F8A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ladsholder til billede 5" descr="BEAS App — Mozilla Firefox">
            <a:extLst>
              <a:ext uri="{FF2B5EF4-FFF2-40B4-BE49-F238E27FC236}">
                <a16:creationId xmlns:a16="http://schemas.microsoft.com/office/drawing/2014/main" id="{10C3EC9E-BDD3-9D47-CA1D-B5B2E333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25239" r="8890" b="22924"/>
          <a:stretch>
            <a:fillRect/>
          </a:stretch>
        </p:blipFill>
        <p:spPr>
          <a:xfrm>
            <a:off x="696148" y="1851395"/>
            <a:ext cx="3707702" cy="416849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CD0C3E0F-6C2B-EC44-0227-6002D711E572}"/>
              </a:ext>
            </a:extLst>
          </p:cNvPr>
          <p:cNvSpPr txBox="1"/>
          <p:nvPr/>
        </p:nvSpPr>
        <p:spPr>
          <a:xfrm>
            <a:off x="614729" y="900113"/>
            <a:ext cx="432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Søg efter Sønderborg Lystbådehavn og vælg den på listen.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3643CE5-E088-4863-F62D-966187E7B468}"/>
              </a:ext>
            </a:extLst>
          </p:cNvPr>
          <p:cNvCxnSpPr>
            <a:cxnSpLocks/>
          </p:cNvCxnSpPr>
          <p:nvPr/>
        </p:nvCxnSpPr>
        <p:spPr>
          <a:xfrm>
            <a:off x="843216" y="1161723"/>
            <a:ext cx="1091092" cy="1308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6ED23DEF-29DC-8315-15D7-A36DDB24BC1D}"/>
              </a:ext>
            </a:extLst>
          </p:cNvPr>
          <p:cNvSpPr txBox="1"/>
          <p:nvPr/>
        </p:nvSpPr>
        <p:spPr>
          <a:xfrm>
            <a:off x="5900399" y="926490"/>
            <a:ext cx="4387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Vælg ”</a:t>
            </a:r>
            <a:r>
              <a:rPr lang="da-DK" sz="1400" b="1" dirty="0"/>
              <a:t>Traktor booking</a:t>
            </a:r>
            <a:r>
              <a:rPr lang="da-DK" sz="1400" dirty="0"/>
              <a:t>”.</a:t>
            </a:r>
          </a:p>
          <a:p>
            <a:endParaRPr lang="da-DK" sz="1400" dirty="0"/>
          </a:p>
          <a:p>
            <a:r>
              <a:rPr lang="da-DK" sz="1400" dirty="0"/>
              <a:t>Og vælg dernæst den pågældende båd.</a:t>
            </a:r>
          </a:p>
        </p:txBody>
      </p:sp>
      <p:pic>
        <p:nvPicPr>
          <p:cNvPr id="14" name="Pladsholder til billede 5" descr="BEAS App — Mozilla Firefox">
            <a:extLst>
              <a:ext uri="{FF2B5EF4-FFF2-40B4-BE49-F238E27FC236}">
                <a16:creationId xmlns:a16="http://schemas.microsoft.com/office/drawing/2014/main" id="{DE704526-E367-7526-F3CD-7F9F4E644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25329" r="9528" b="50105"/>
          <a:stretch>
            <a:fillRect/>
          </a:stretch>
        </p:blipFill>
        <p:spPr>
          <a:xfrm>
            <a:off x="6006009" y="3204513"/>
            <a:ext cx="4176685" cy="2252175"/>
          </a:xfrm>
          <a:prstGeom prst="rect">
            <a:avLst/>
          </a:prstGeom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6C216AFE-F10D-5D80-D84B-90582BCA388A}"/>
              </a:ext>
            </a:extLst>
          </p:cNvPr>
          <p:cNvCxnSpPr>
            <a:cxnSpLocks/>
          </p:cNvCxnSpPr>
          <p:nvPr/>
        </p:nvCxnSpPr>
        <p:spPr>
          <a:xfrm>
            <a:off x="6400800" y="1665154"/>
            <a:ext cx="1538926" cy="26654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uppe 7">
            <a:extLst>
              <a:ext uri="{FF2B5EF4-FFF2-40B4-BE49-F238E27FC236}">
                <a16:creationId xmlns:a16="http://schemas.microsoft.com/office/drawing/2014/main" id="{9C3C4754-58EA-49C4-DCF0-218F1B52832A}"/>
              </a:ext>
            </a:extLst>
          </p:cNvPr>
          <p:cNvGrpSpPr/>
          <p:nvPr/>
        </p:nvGrpSpPr>
        <p:grpSpPr>
          <a:xfrm>
            <a:off x="5900399" y="1855085"/>
            <a:ext cx="4387906" cy="1231106"/>
            <a:chOff x="3183576" y="421939"/>
            <a:chExt cx="4387906" cy="123110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49D25BE3-4011-8C40-719E-1D292900F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1903" y="673200"/>
              <a:ext cx="362001" cy="304843"/>
            </a:xfrm>
            <a:prstGeom prst="rect">
              <a:avLst/>
            </a:prstGeom>
          </p:spPr>
        </p:pic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091511B5-3850-5901-888C-4F559818B9A5}"/>
                </a:ext>
              </a:extLst>
            </p:cNvPr>
            <p:cNvSpPr txBox="1"/>
            <p:nvPr/>
          </p:nvSpPr>
          <p:spPr>
            <a:xfrm>
              <a:off x="3183576" y="421939"/>
              <a:ext cx="4387906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b="1" dirty="0">
                  <a:solidFill>
                    <a:srgbClr val="C00000"/>
                  </a:solidFill>
                </a:rPr>
                <a:t>VIGTIGT!!</a:t>
              </a:r>
            </a:p>
            <a:p>
              <a:r>
                <a:rPr lang="da-DK" sz="1400" dirty="0"/>
                <a:t>Er der </a:t>
              </a:r>
              <a:r>
                <a:rPr lang="da-DK" sz="1400" b="1" dirty="0"/>
                <a:t>ikke</a:t>
              </a:r>
              <a:r>
                <a:rPr lang="da-DK" sz="1400" dirty="0"/>
                <a:t> en MEDALJE (        ) ud for den pågældende båd, kommer du til at betale for bookingen, og det skal du ikke. Derfor kontakt havnekontoret – måske er din registrering via tilsendte link udløbet.</a:t>
              </a:r>
            </a:p>
          </p:txBody>
        </p:sp>
      </p:grp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F194AF37-4FF3-2A5C-6300-447FE6C9700A}"/>
              </a:ext>
            </a:extLst>
          </p:cNvPr>
          <p:cNvCxnSpPr/>
          <p:nvPr/>
        </p:nvCxnSpPr>
        <p:spPr>
          <a:xfrm flipH="1" flipV="1">
            <a:off x="8018585" y="2411189"/>
            <a:ext cx="1362807" cy="19194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32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8E504-456A-443E-3353-81E38287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FEF69559-A136-598D-C656-816AFF6DD2B1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FBF04CD2-01A7-584A-EA68-E52343453287}"/>
              </a:ext>
            </a:extLst>
          </p:cNvPr>
          <p:cNvSpPr txBox="1"/>
          <p:nvPr/>
        </p:nvSpPr>
        <p:spPr>
          <a:xfrm>
            <a:off x="614729" y="900113"/>
            <a:ext cx="4321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Du bliver nu (måske) bedt om at udfylde manglende oplysninger på båden. Tryk derefter på ”</a:t>
            </a:r>
            <a:r>
              <a:rPr lang="da-DK" sz="1400" b="1" dirty="0"/>
              <a:t>Næste</a:t>
            </a:r>
            <a:r>
              <a:rPr lang="da-DK" sz="1400" dirty="0"/>
              <a:t>”.</a:t>
            </a:r>
          </a:p>
          <a:p>
            <a:endParaRPr lang="da-DK" sz="1400" dirty="0"/>
          </a:p>
          <a:p>
            <a:r>
              <a:rPr lang="da-DK" sz="1400" dirty="0"/>
              <a:t>Og ellers kommer du bare direkte videre til booking-kalenderen.</a:t>
            </a:r>
          </a:p>
        </p:txBody>
      </p:sp>
      <p:pic>
        <p:nvPicPr>
          <p:cNvPr id="12" name="Pladsholder til billede 5" descr="BEAS App — Mozilla Firefox">
            <a:extLst>
              <a:ext uri="{FF2B5EF4-FFF2-40B4-BE49-F238E27FC236}">
                <a16:creationId xmlns:a16="http://schemas.microsoft.com/office/drawing/2014/main" id="{FF9A767D-23B3-1665-06B6-BA0EC58A81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25137" r="9885" b="22925"/>
          <a:stretch>
            <a:fillRect/>
          </a:stretch>
        </p:blipFill>
        <p:spPr>
          <a:xfrm>
            <a:off x="703479" y="3520396"/>
            <a:ext cx="3217887" cy="3579028"/>
          </a:xfr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126A82-5187-3B36-EB6D-18F9E1E0445F}"/>
              </a:ext>
            </a:extLst>
          </p:cNvPr>
          <p:cNvSpPr txBox="1"/>
          <p:nvPr/>
        </p:nvSpPr>
        <p:spPr>
          <a:xfrm>
            <a:off x="614729" y="2380091"/>
            <a:ext cx="4384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De dage, hvor tallene er sorte, er der ledige tider.</a:t>
            </a:r>
          </a:p>
          <a:p>
            <a:endParaRPr lang="da-DK" sz="1400" dirty="0"/>
          </a:p>
          <a:p>
            <a:r>
              <a:rPr lang="da-DK" sz="1400" dirty="0"/>
              <a:t>Vælg den dag, der passer dig, ved at klikke på datoen.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</p:txBody>
      </p:sp>
      <p:pic>
        <p:nvPicPr>
          <p:cNvPr id="14" name="Pladsholder til billede 5" descr="BEAS App — Mozilla Firefox">
            <a:extLst>
              <a:ext uri="{FF2B5EF4-FFF2-40B4-BE49-F238E27FC236}">
                <a16:creationId xmlns:a16="http://schemas.microsoft.com/office/drawing/2014/main" id="{F0BD0B06-D962-29D5-6DD8-938AB4C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25520" r="9044" b="30179"/>
          <a:stretch>
            <a:fillRect/>
          </a:stretch>
        </p:blipFill>
        <p:spPr>
          <a:xfrm>
            <a:off x="5750370" y="1559633"/>
            <a:ext cx="4223170" cy="4004612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DF482E70-F925-1BFC-5E33-F8651B8A020B}"/>
              </a:ext>
            </a:extLst>
          </p:cNvPr>
          <p:cNvSpPr txBox="1"/>
          <p:nvPr/>
        </p:nvSpPr>
        <p:spPr>
          <a:xfrm>
            <a:off x="5709535" y="900113"/>
            <a:ext cx="431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Vælg tidspunkt.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3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D7248363-1043-F033-EA12-ADC617FD2CE1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ladsholder til billede 5" descr="BEAS App — Mozilla Firefox">
            <a:extLst>
              <a:ext uri="{FF2B5EF4-FFF2-40B4-BE49-F238E27FC236}">
                <a16:creationId xmlns:a16="http://schemas.microsoft.com/office/drawing/2014/main" id="{C492C984-A7A1-27A3-B386-E803D3780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25011" r="8890" b="30782"/>
          <a:stretch>
            <a:fillRect/>
          </a:stretch>
        </p:blipFill>
        <p:spPr>
          <a:xfrm>
            <a:off x="752845" y="1396652"/>
            <a:ext cx="4138574" cy="3954166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5AFF1872-BC9B-3881-275B-C9A1AFCB9C0D}"/>
              </a:ext>
            </a:extLst>
          </p:cNvPr>
          <p:cNvSpPr txBox="1"/>
          <p:nvPr/>
        </p:nvSpPr>
        <p:spPr>
          <a:xfrm>
            <a:off x="665163" y="900113"/>
            <a:ext cx="2253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Læs informationen.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</p:txBody>
      </p:sp>
      <p:pic>
        <p:nvPicPr>
          <p:cNvPr id="11" name="Pladsholder til billede 5" descr="BEAS App — Mozilla Firefox">
            <a:extLst>
              <a:ext uri="{FF2B5EF4-FFF2-40B4-BE49-F238E27FC236}">
                <a16:creationId xmlns:a16="http://schemas.microsoft.com/office/drawing/2014/main" id="{6C35396B-AB32-A128-C8F8-015AE3808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25398" r="10456" b="37369"/>
          <a:stretch>
            <a:fillRect/>
          </a:stretch>
        </p:blipFill>
        <p:spPr>
          <a:xfrm>
            <a:off x="5799554" y="1810010"/>
            <a:ext cx="4033377" cy="324305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C407891-009F-BB25-38D9-8310C727365B}"/>
              </a:ext>
            </a:extLst>
          </p:cNvPr>
          <p:cNvSpPr txBox="1"/>
          <p:nvPr/>
        </p:nvSpPr>
        <p:spPr>
          <a:xfrm>
            <a:off x="5706841" y="900113"/>
            <a:ext cx="431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Vælg, om du ønsker en </a:t>
            </a:r>
            <a:r>
              <a:rPr lang="da-DK" sz="1400" b="1" dirty="0"/>
              <a:t>optagning</a:t>
            </a:r>
            <a:r>
              <a:rPr lang="da-DK" sz="1400" dirty="0"/>
              <a:t> eller en </a:t>
            </a:r>
            <a:r>
              <a:rPr lang="da-DK" sz="1400" b="1" dirty="0"/>
              <a:t>søsætning</a:t>
            </a:r>
            <a:r>
              <a:rPr lang="da-DK" sz="1400" dirty="0"/>
              <a:t>. </a:t>
            </a:r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EE437793-FA2D-1457-1BB7-CD001E7C6B44}"/>
              </a:ext>
            </a:extLst>
          </p:cNvPr>
          <p:cNvCxnSpPr>
            <a:cxnSpLocks/>
          </p:cNvCxnSpPr>
          <p:nvPr/>
        </p:nvCxnSpPr>
        <p:spPr>
          <a:xfrm>
            <a:off x="7913077" y="1207890"/>
            <a:ext cx="185000" cy="2236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3E664172-CD48-EE3B-3A31-3694F418B162}"/>
              </a:ext>
            </a:extLst>
          </p:cNvPr>
          <p:cNvCxnSpPr>
            <a:cxnSpLocks/>
          </p:cNvCxnSpPr>
          <p:nvPr/>
        </p:nvCxnSpPr>
        <p:spPr>
          <a:xfrm flipH="1">
            <a:off x="8625254" y="1207890"/>
            <a:ext cx="580292" cy="2845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79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 descr="BEAS App — Mozilla Firefox">
            <a:extLst>
              <a:ext uri="{FF2B5EF4-FFF2-40B4-BE49-F238E27FC236}">
                <a16:creationId xmlns:a16="http://schemas.microsoft.com/office/drawing/2014/main" id="{C2F04E4C-C1A6-137B-25D7-AC4329E180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25418" r="9811" b="28330"/>
          <a:stretch>
            <a:fillRect/>
          </a:stretch>
        </p:blipFill>
        <p:spPr>
          <a:xfrm>
            <a:off x="759108" y="1640910"/>
            <a:ext cx="4211741" cy="4240060"/>
          </a:xfr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3449B90E-DD9F-89E7-EA98-62170760C030}"/>
              </a:ext>
            </a:extLst>
          </p:cNvPr>
          <p:cNvSpPr txBox="1"/>
          <p:nvPr/>
        </p:nvSpPr>
        <p:spPr>
          <a:xfrm>
            <a:off x="665163" y="900113"/>
            <a:ext cx="432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I kommentarfeltet har du mulighed for at skrive en besked til traktorføreren. </a:t>
            </a:r>
            <a:r>
              <a:rPr lang="da-DK" sz="1400" b="1" dirty="0"/>
              <a:t>Fortsæt</a:t>
            </a:r>
            <a:r>
              <a:rPr lang="da-DK" sz="1400" dirty="0"/>
              <a:t>. </a:t>
            </a:r>
          </a:p>
        </p:txBody>
      </p:sp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E8C0F4DC-AF76-9200-46F3-7E0A2E5F7EAD}"/>
              </a:ext>
            </a:extLst>
          </p:cNvPr>
          <p:cNvCxnSpPr/>
          <p:nvPr/>
        </p:nvCxnSpPr>
        <p:spPr>
          <a:xfrm>
            <a:off x="5345906" y="900113"/>
            <a:ext cx="0" cy="63007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C589BDD-83B3-E4B7-87FA-CE065F816B1A}"/>
              </a:ext>
            </a:extLst>
          </p:cNvPr>
          <p:cNvCxnSpPr>
            <a:cxnSpLocks/>
          </p:cNvCxnSpPr>
          <p:nvPr/>
        </p:nvCxnSpPr>
        <p:spPr>
          <a:xfrm>
            <a:off x="1941741" y="1161723"/>
            <a:ext cx="250314" cy="3748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DC32DE4F-4D1E-14B5-CE68-0EF4D87DE478}"/>
              </a:ext>
            </a:extLst>
          </p:cNvPr>
          <p:cNvSpPr txBox="1"/>
          <p:nvPr/>
        </p:nvSpPr>
        <p:spPr>
          <a:xfrm>
            <a:off x="5705475" y="900113"/>
            <a:ext cx="43584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Vælg ”Stativ” eller ”Egen vogn”.</a:t>
            </a:r>
          </a:p>
          <a:p>
            <a:endParaRPr lang="da-DK" sz="1400" dirty="0"/>
          </a:p>
          <a:p>
            <a:r>
              <a:rPr lang="da-DK" sz="1400" b="1" dirty="0"/>
              <a:t>Fortsæt</a:t>
            </a:r>
            <a:r>
              <a:rPr lang="da-DK" sz="1400" dirty="0"/>
              <a:t>.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  <a:p>
            <a:r>
              <a:rPr lang="da-DK" sz="1400" b="1" dirty="0"/>
              <a:t>Acceptér</a:t>
            </a:r>
            <a:r>
              <a:rPr lang="da-DK" sz="1400" dirty="0"/>
              <a:t> ”Forretnings-betingelser”. </a:t>
            </a:r>
            <a:r>
              <a:rPr lang="da-DK" sz="1400" b="1" dirty="0"/>
              <a:t>Bekræft</a:t>
            </a:r>
            <a:r>
              <a:rPr lang="da-DK" sz="1400" dirty="0"/>
              <a:t>.</a:t>
            </a:r>
          </a:p>
          <a:p>
            <a:endParaRPr lang="da-DK" sz="1400" dirty="0"/>
          </a:p>
          <a:p>
            <a:r>
              <a:rPr lang="da-DK" sz="1400" b="1" dirty="0"/>
              <a:t>Bekræft</a:t>
            </a:r>
            <a:r>
              <a:rPr lang="da-DK" sz="1400" dirty="0"/>
              <a:t> igen for at benytte et løft, der er inkluderet i dit medlemskab.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796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 Tema">
  <a:themeElements>
    <a:clrScheme name="Office 2013 – 2022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534</TotalTime>
  <Words>434</Words>
  <Application>Microsoft Office PowerPoint</Application>
  <PresentationFormat>Brugerdefineret</PresentationFormat>
  <Paragraphs>65</Paragraphs>
  <Slides>9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2013 – 2022 Tema</vt:lpstr>
      <vt:lpstr>VEJLEDNING TIL BRUG AF  BEAS TRAKTOR-BOOKING  HUSK at bruge det link, du har modtaget pr. SMS. Hvis du i løbet af bookingen bliver bedt om konto-oplysninger (betaling), er det fordi dit link er udløbet.  Kontakt havnekontoret for at få tilsendt et nyt.  Hilsen Klaus Havnemester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Simon Hedensted Halkjær - Beas A/S</dc:creator>
  <cp:lastModifiedBy>Sønderborg Lystbådehavn</cp:lastModifiedBy>
  <cp:revision>4</cp:revision>
  <cp:lastPrinted>2026-03-13T07:07:48Z</cp:lastPrinted>
  <dcterms:created xsi:type="dcterms:W3CDTF">2023-11-10T08:30:24Z</dcterms:created>
  <dcterms:modified xsi:type="dcterms:W3CDTF">2026-03-26T11:12:12Z</dcterms:modified>
</cp:coreProperties>
</file>