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0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22" userDrawn="1">
          <p15:clr>
            <a:srgbClr val="A4A3A4"/>
          </p15:clr>
        </p15:guide>
        <p15:guide id="2" pos="328" userDrawn="1">
          <p15:clr>
            <a:srgbClr val="A4A3A4"/>
          </p15:clr>
        </p15:guide>
        <p15:guide id="3" pos="6407" userDrawn="1">
          <p15:clr>
            <a:srgbClr val="A4A3A4"/>
          </p15:clr>
        </p15:guide>
        <p15:guide id="4" orient="horz" pos="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E75CA-D378-478E-9967-67D95A374F5B}" v="199" dt="2026-01-23T09:49:32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22" autoAdjust="0"/>
    <p:restoredTop sz="94660"/>
  </p:normalViewPr>
  <p:slideViewPr>
    <p:cSldViewPr snapToGrid="0" showGuides="1">
      <p:cViewPr varScale="1">
        <p:scale>
          <a:sx n="145" d="100"/>
          <a:sy n="145" d="100"/>
        </p:scale>
        <p:origin x="9276" y="126"/>
      </p:cViewPr>
      <p:guideLst>
        <p:guide orient="horz" pos="4422"/>
        <p:guide pos="328"/>
        <p:guide pos="6407"/>
        <p:guide orient="horz" pos="7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1268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ønderborg Lystbådehavn" userId="1facf6f4-55b3-4cdf-a36f-0cd23a18774a" providerId="ADAL" clId="{AE261621-4C2B-4E91-937F-FF106942E9DC}"/>
    <pc:docChg chg="undo custSel addSld delSld modSld modMainMaster">
      <pc:chgData name="Sønderborg Lystbådehavn" userId="1facf6f4-55b3-4cdf-a36f-0cd23a18774a" providerId="ADAL" clId="{AE261621-4C2B-4E91-937F-FF106942E9DC}" dt="2026-01-23T09:49:32.727" v="706"/>
      <pc:docMkLst>
        <pc:docMk/>
      </pc:docMkLst>
      <pc:sldChg chg="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860058347" sldId="256"/>
        </pc:sldMkLst>
      </pc:sldChg>
      <pc:sldChg chg="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011375953" sldId="257"/>
        </pc:sldMkLst>
      </pc:sldChg>
      <pc:sldChg chg="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51017270" sldId="258"/>
        </pc:sldMkLst>
      </pc:sldChg>
      <pc:sldChg chg="addSp del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89312292" sldId="259"/>
        </pc:sldMkLst>
        <pc:picChg chg="add mod modCrop">
          <ac:chgData name="Sønderborg Lystbådehavn" userId="1facf6f4-55b3-4cdf-a36f-0cd23a18774a" providerId="ADAL" clId="{AE261621-4C2B-4E91-937F-FF106942E9DC}" dt="2026-01-23T07:57:26.010" v="15" actId="14100"/>
          <ac:picMkLst>
            <pc:docMk/>
            <pc:sldMk cId="189312292" sldId="259"/>
            <ac:picMk id="3" creationId="{D4439897-DC50-7A81-F555-728475ED9847}"/>
          </ac:picMkLst>
        </pc:picChg>
        <pc:picChg chg="add del mod">
          <ac:chgData name="Sønderborg Lystbådehavn" userId="1facf6f4-55b3-4cdf-a36f-0cd23a18774a" providerId="ADAL" clId="{AE261621-4C2B-4E91-937F-FF106942E9DC}" dt="2026-01-23T07:58:25.178" v="24" actId="21"/>
          <ac:picMkLst>
            <pc:docMk/>
            <pc:sldMk cId="189312292" sldId="259"/>
            <ac:picMk id="5" creationId="{9B528614-BA51-FC7A-E235-E4C225F43F4A}"/>
          </ac:picMkLst>
        </pc:picChg>
        <pc:picChg chg="add del mod">
          <ac:chgData name="Sønderborg Lystbådehavn" userId="1facf6f4-55b3-4cdf-a36f-0cd23a18774a" providerId="ADAL" clId="{AE261621-4C2B-4E91-937F-FF106942E9DC}" dt="2026-01-23T07:57:31.531" v="16" actId="21"/>
          <ac:picMkLst>
            <pc:docMk/>
            <pc:sldMk cId="189312292" sldId="259"/>
            <ac:picMk id="7" creationId="{988793EB-583A-BB98-9D90-AF3E84005BCD}"/>
          </ac:picMkLst>
        </pc:picChg>
        <pc:picChg chg="add del mod">
          <ac:chgData name="Sønderborg Lystbådehavn" userId="1facf6f4-55b3-4cdf-a36f-0cd23a18774a" providerId="ADAL" clId="{AE261621-4C2B-4E91-937F-FF106942E9DC}" dt="2026-01-23T07:59:00.991" v="30" actId="21"/>
          <ac:picMkLst>
            <pc:docMk/>
            <pc:sldMk cId="189312292" sldId="259"/>
            <ac:picMk id="9" creationId="{C4825699-703D-EEA5-20AA-68E0A2BB71C4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121229604" sldId="260"/>
        </pc:sldMkLst>
        <pc:picChg chg="add mod modCrop">
          <ac:chgData name="Sønderborg Lystbådehavn" userId="1facf6f4-55b3-4cdf-a36f-0cd23a18774a" providerId="ADAL" clId="{AE261621-4C2B-4E91-937F-FF106942E9DC}" dt="2026-01-23T07:58:16.666" v="23" actId="732"/>
          <ac:picMkLst>
            <pc:docMk/>
            <pc:sldMk cId="1121229604" sldId="260"/>
            <ac:picMk id="7" creationId="{988793EB-583A-BB98-9D90-AF3E84005BCD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669038221" sldId="261"/>
        </pc:sldMkLst>
        <pc:picChg chg="add mod modCrop">
          <ac:chgData name="Sønderborg Lystbådehavn" userId="1facf6f4-55b3-4cdf-a36f-0cd23a18774a" providerId="ADAL" clId="{AE261621-4C2B-4E91-937F-FF106942E9DC}" dt="2026-01-23T07:58:53.474" v="29" actId="14100"/>
          <ac:picMkLst>
            <pc:docMk/>
            <pc:sldMk cId="1669038221" sldId="261"/>
            <ac:picMk id="5" creationId="{9B528614-BA51-FC7A-E235-E4C225F43F4A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358010364" sldId="262"/>
        </pc:sldMkLst>
        <pc:picChg chg="add mod modCrop">
          <ac:chgData name="Sønderborg Lystbådehavn" userId="1facf6f4-55b3-4cdf-a36f-0cd23a18774a" providerId="ADAL" clId="{AE261621-4C2B-4E91-937F-FF106942E9DC}" dt="2026-01-23T07:59:36.478" v="37" actId="732"/>
          <ac:picMkLst>
            <pc:docMk/>
            <pc:sldMk cId="2358010364" sldId="262"/>
            <ac:picMk id="9" creationId="{C4825699-703D-EEA5-20AA-68E0A2BB71C4}"/>
          </ac:picMkLst>
        </pc:picChg>
      </pc:sldChg>
      <pc:sldChg chg="addSp del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28654854" sldId="263"/>
        </pc:sldMkLst>
        <pc:picChg chg="add del mod modCrop">
          <ac:chgData name="Sønderborg Lystbådehavn" userId="1facf6f4-55b3-4cdf-a36f-0cd23a18774a" providerId="ADAL" clId="{AE261621-4C2B-4E91-937F-FF106942E9DC}" dt="2026-01-23T08:00:48.526" v="57" actId="478"/>
          <ac:picMkLst>
            <pc:docMk/>
            <pc:sldMk cId="128654854" sldId="263"/>
            <ac:picMk id="3" creationId="{B3FA2684-445B-302F-F8E4-E384D35C094D}"/>
          </ac:picMkLst>
        </pc:picChg>
        <pc:picChg chg="add del mod">
          <ac:chgData name="Sønderborg Lystbådehavn" userId="1facf6f4-55b3-4cdf-a36f-0cd23a18774a" providerId="ADAL" clId="{AE261621-4C2B-4E91-937F-FF106942E9DC}" dt="2026-01-23T08:01:22.037" v="62" actId="21"/>
          <ac:picMkLst>
            <pc:docMk/>
            <pc:sldMk cId="128654854" sldId="263"/>
            <ac:picMk id="5" creationId="{43EDD282-4533-4038-BA97-5E1CFFBC67AE}"/>
          </ac:picMkLst>
        </pc:picChg>
        <pc:picChg chg="add del mod">
          <ac:chgData name="Sønderborg Lystbådehavn" userId="1facf6f4-55b3-4cdf-a36f-0cd23a18774a" providerId="ADAL" clId="{AE261621-4C2B-4E91-937F-FF106942E9DC}" dt="2026-01-23T08:01:53.479" v="68" actId="21"/>
          <ac:picMkLst>
            <pc:docMk/>
            <pc:sldMk cId="128654854" sldId="263"/>
            <ac:picMk id="7" creationId="{8C68D1C1-C937-5CA1-FD6F-23A3C1F1A487}"/>
          </ac:picMkLst>
        </pc:picChg>
        <pc:picChg chg="add mod modCrop">
          <ac:chgData name="Sønderborg Lystbådehavn" userId="1facf6f4-55b3-4cdf-a36f-0cd23a18774a" providerId="ADAL" clId="{AE261621-4C2B-4E91-937F-FF106942E9DC}" dt="2026-01-23T08:01:15.670" v="61" actId="732"/>
          <ac:picMkLst>
            <pc:docMk/>
            <pc:sldMk cId="128654854" sldId="263"/>
            <ac:picMk id="9" creationId="{532683B8-B0EC-02A7-224E-7A13C3BB5ABA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930666769" sldId="264"/>
        </pc:sldMkLst>
        <pc:picChg chg="add mod modCrop">
          <ac:chgData name="Sønderborg Lystbådehavn" userId="1facf6f4-55b3-4cdf-a36f-0cd23a18774a" providerId="ADAL" clId="{AE261621-4C2B-4E91-937F-FF106942E9DC}" dt="2026-01-23T08:01:45.296" v="67" actId="732"/>
          <ac:picMkLst>
            <pc:docMk/>
            <pc:sldMk cId="3930666769" sldId="264"/>
            <ac:picMk id="5" creationId="{43EDD282-4533-4038-BA97-5E1CFFBC67AE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878913209" sldId="265"/>
        </pc:sldMkLst>
        <pc:picChg chg="add mod modCrop">
          <ac:chgData name="Sønderborg Lystbådehavn" userId="1facf6f4-55b3-4cdf-a36f-0cd23a18774a" providerId="ADAL" clId="{AE261621-4C2B-4E91-937F-FF106942E9DC}" dt="2026-01-23T08:02:18.296" v="73" actId="732"/>
          <ac:picMkLst>
            <pc:docMk/>
            <pc:sldMk cId="3878913209" sldId="265"/>
            <ac:picMk id="7" creationId="{8C68D1C1-C937-5CA1-FD6F-23A3C1F1A487}"/>
          </ac:picMkLst>
        </pc:picChg>
      </pc:sldChg>
      <pc:sldChg chg="addSp del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01729127" sldId="266"/>
        </pc:sldMkLst>
        <pc:picChg chg="add mod modCrop">
          <ac:chgData name="Sønderborg Lystbådehavn" userId="1facf6f4-55b3-4cdf-a36f-0cd23a18774a" providerId="ADAL" clId="{AE261621-4C2B-4E91-937F-FF106942E9DC}" dt="2026-01-23T08:03:18.128" v="87" actId="732"/>
          <ac:picMkLst>
            <pc:docMk/>
            <pc:sldMk cId="301729127" sldId="266"/>
            <ac:picMk id="3" creationId="{6360DFA6-E262-F88E-7E6E-9441C7AB68BF}"/>
          </ac:picMkLst>
        </pc:picChg>
        <pc:picChg chg="add del mod">
          <ac:chgData name="Sønderborg Lystbådehavn" userId="1facf6f4-55b3-4cdf-a36f-0cd23a18774a" providerId="ADAL" clId="{AE261621-4C2B-4E91-937F-FF106942E9DC}" dt="2026-01-23T08:03:58.024" v="94" actId="21"/>
          <ac:picMkLst>
            <pc:docMk/>
            <pc:sldMk cId="301729127" sldId="266"/>
            <ac:picMk id="5" creationId="{D455F767-49F1-18F7-D013-F187BAB4606D}"/>
          </ac:picMkLst>
        </pc:picChg>
        <pc:picChg chg="add del mod">
          <ac:chgData name="Sønderborg Lystbådehavn" userId="1facf6f4-55b3-4cdf-a36f-0cd23a18774a" providerId="ADAL" clId="{AE261621-4C2B-4E91-937F-FF106942E9DC}" dt="2026-01-23T08:03:22.808" v="88" actId="21"/>
          <ac:picMkLst>
            <pc:docMk/>
            <pc:sldMk cId="301729127" sldId="266"/>
            <ac:picMk id="7" creationId="{95FB0625-5435-94AE-4C62-5051DEA1DB48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501494644" sldId="267"/>
        </pc:sldMkLst>
        <pc:picChg chg="add mod modCrop">
          <ac:chgData name="Sønderborg Lystbådehavn" userId="1facf6f4-55b3-4cdf-a36f-0cd23a18774a" providerId="ADAL" clId="{AE261621-4C2B-4E91-937F-FF106942E9DC}" dt="2026-01-23T08:03:48.916" v="93" actId="732"/>
          <ac:picMkLst>
            <pc:docMk/>
            <pc:sldMk cId="2501494644" sldId="267"/>
            <ac:picMk id="7" creationId="{95FB0625-5435-94AE-4C62-5051DEA1DB48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13036767" sldId="268"/>
        </pc:sldMkLst>
        <pc:picChg chg="add mod modCrop">
          <ac:chgData name="Sønderborg Lystbådehavn" userId="1facf6f4-55b3-4cdf-a36f-0cd23a18774a" providerId="ADAL" clId="{AE261621-4C2B-4E91-937F-FF106942E9DC}" dt="2026-01-23T08:04:30.843" v="99" actId="732"/>
          <ac:picMkLst>
            <pc:docMk/>
            <pc:sldMk cId="313036767" sldId="268"/>
            <ac:picMk id="5" creationId="{D455F767-49F1-18F7-D013-F187BAB4606D}"/>
          </ac:picMkLst>
        </pc:picChg>
      </pc:sldChg>
      <pc:sldChg chg="addSp del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75378847" sldId="269"/>
        </pc:sldMkLst>
        <pc:picChg chg="add mod modCrop">
          <ac:chgData name="Sønderborg Lystbådehavn" userId="1facf6f4-55b3-4cdf-a36f-0cd23a18774a" providerId="ADAL" clId="{AE261621-4C2B-4E91-937F-FF106942E9DC}" dt="2026-01-23T08:05:59.728" v="127" actId="732"/>
          <ac:picMkLst>
            <pc:docMk/>
            <pc:sldMk cId="375378847" sldId="269"/>
            <ac:picMk id="3" creationId="{D32B0CFB-BE3B-5A98-FF68-F10655526D01}"/>
          </ac:picMkLst>
        </pc:picChg>
        <pc:picChg chg="add del mod">
          <ac:chgData name="Sønderborg Lystbådehavn" userId="1facf6f4-55b3-4cdf-a36f-0cd23a18774a" providerId="ADAL" clId="{AE261621-4C2B-4E91-937F-FF106942E9DC}" dt="2026-01-23T08:06:56.047" v="134" actId="21"/>
          <ac:picMkLst>
            <pc:docMk/>
            <pc:sldMk cId="375378847" sldId="269"/>
            <ac:picMk id="5" creationId="{AAD4B164-A054-1791-7E67-8B00CD40C7A4}"/>
          </ac:picMkLst>
        </pc:picChg>
        <pc:picChg chg="add del mod">
          <ac:chgData name="Sønderborg Lystbådehavn" userId="1facf6f4-55b3-4cdf-a36f-0cd23a18774a" providerId="ADAL" clId="{AE261621-4C2B-4E91-937F-FF106942E9DC}" dt="2026-01-23T08:06:05.319" v="128" actId="21"/>
          <ac:picMkLst>
            <pc:docMk/>
            <pc:sldMk cId="375378847" sldId="269"/>
            <ac:picMk id="7" creationId="{8B5D8D5E-A1E0-25F5-DFB9-B9438DC01AFC}"/>
          </ac:picMkLst>
        </pc:picChg>
      </pc:sldChg>
      <pc:sldChg chg="addSp modSp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509309345" sldId="270"/>
        </pc:sldMkLst>
        <pc:picChg chg="add mod modCrop">
          <ac:chgData name="Sønderborg Lystbådehavn" userId="1facf6f4-55b3-4cdf-a36f-0cd23a18774a" providerId="ADAL" clId="{AE261621-4C2B-4E91-937F-FF106942E9DC}" dt="2026-01-23T08:21:51.531" v="280" actId="732"/>
          <ac:picMkLst>
            <pc:docMk/>
            <pc:sldMk cId="3509309345" sldId="270"/>
            <ac:picMk id="5" creationId="{25A060A6-98D4-5BC5-1EA9-20E95D48D469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146806422" sldId="271"/>
        </pc:sldMkLst>
        <pc:picChg chg="add mod modCrop">
          <ac:chgData name="Sønderborg Lystbådehavn" userId="1facf6f4-55b3-4cdf-a36f-0cd23a18774a" providerId="ADAL" clId="{AE261621-4C2B-4E91-937F-FF106942E9DC}" dt="2026-01-23T08:06:45.424" v="133" actId="732"/>
          <ac:picMkLst>
            <pc:docMk/>
            <pc:sldMk cId="2146806422" sldId="271"/>
            <ac:picMk id="7" creationId="{8B5D8D5E-A1E0-25F5-DFB9-B9438DC01AFC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300828541" sldId="272"/>
        </pc:sldMkLst>
        <pc:picChg chg="add mod modCrop">
          <ac:chgData name="Sønderborg Lystbådehavn" userId="1facf6f4-55b3-4cdf-a36f-0cd23a18774a" providerId="ADAL" clId="{AE261621-4C2B-4E91-937F-FF106942E9DC}" dt="2026-01-23T08:07:37.729" v="140" actId="732"/>
          <ac:picMkLst>
            <pc:docMk/>
            <pc:sldMk cId="3300828541" sldId="272"/>
            <ac:picMk id="5" creationId="{AAD4B164-A054-1791-7E67-8B00CD40C7A4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053380730" sldId="273"/>
        </pc:sldMkLst>
        <pc:picChg chg="add mod modCrop">
          <ac:chgData name="Sønderborg Lystbådehavn" userId="1facf6f4-55b3-4cdf-a36f-0cd23a18774a" providerId="ADAL" clId="{AE261621-4C2B-4E91-937F-FF106942E9DC}" dt="2026-01-23T08:09:01.722" v="155" actId="732"/>
          <ac:picMkLst>
            <pc:docMk/>
            <pc:sldMk cId="2053380730" sldId="273"/>
            <ac:picMk id="3" creationId="{21C3F3C3-C70E-43CB-4666-E319F10E3A28}"/>
          </ac:picMkLst>
        </pc:picChg>
        <pc:picChg chg="add del mod">
          <ac:chgData name="Sønderborg Lystbådehavn" userId="1facf6f4-55b3-4cdf-a36f-0cd23a18774a" providerId="ADAL" clId="{AE261621-4C2B-4E91-937F-FF106942E9DC}" dt="2026-01-23T08:09:43.647" v="162" actId="21"/>
          <ac:picMkLst>
            <pc:docMk/>
            <pc:sldMk cId="2053380730" sldId="273"/>
            <ac:picMk id="5" creationId="{33F01575-761D-97DF-A823-FDA09D79C7DB}"/>
          </ac:picMkLst>
        </pc:picChg>
        <pc:picChg chg="add del mod">
          <ac:chgData name="Sønderborg Lystbådehavn" userId="1facf6f4-55b3-4cdf-a36f-0cd23a18774a" providerId="ADAL" clId="{AE261621-4C2B-4E91-937F-FF106942E9DC}" dt="2026-01-23T08:09:09.696" v="156" actId="21"/>
          <ac:picMkLst>
            <pc:docMk/>
            <pc:sldMk cId="2053380730" sldId="273"/>
            <ac:picMk id="7" creationId="{4CB25E5C-1F18-5093-C276-CBF0D189498E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311044637" sldId="274"/>
        </pc:sldMkLst>
        <pc:picChg chg="add mod modCrop">
          <ac:chgData name="Sønderborg Lystbådehavn" userId="1facf6f4-55b3-4cdf-a36f-0cd23a18774a" providerId="ADAL" clId="{AE261621-4C2B-4E91-937F-FF106942E9DC}" dt="2026-01-23T08:09:35.798" v="161" actId="732"/>
          <ac:picMkLst>
            <pc:docMk/>
            <pc:sldMk cId="2311044637" sldId="274"/>
            <ac:picMk id="7" creationId="{4CB25E5C-1F18-5093-C276-CBF0D189498E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468281875" sldId="275"/>
        </pc:sldMkLst>
        <pc:picChg chg="add mod modCrop">
          <ac:chgData name="Sønderborg Lystbådehavn" userId="1facf6f4-55b3-4cdf-a36f-0cd23a18774a" providerId="ADAL" clId="{AE261621-4C2B-4E91-937F-FF106942E9DC}" dt="2026-01-23T08:10:05.265" v="166" actId="732"/>
          <ac:picMkLst>
            <pc:docMk/>
            <pc:sldMk cId="3468281875" sldId="275"/>
            <ac:picMk id="5" creationId="{33F01575-761D-97DF-A823-FDA09D79C7DB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4167330293" sldId="276"/>
        </pc:sldMkLst>
        <pc:picChg chg="add del mod">
          <ac:chgData name="Sønderborg Lystbådehavn" userId="1facf6f4-55b3-4cdf-a36f-0cd23a18774a" providerId="ADAL" clId="{AE261621-4C2B-4E91-937F-FF106942E9DC}" dt="2026-01-23T08:11:02.090" v="176" actId="478"/>
          <ac:picMkLst>
            <pc:docMk/>
            <pc:sldMk cId="4167330293" sldId="276"/>
            <ac:picMk id="3" creationId="{0C14C16A-9AC2-A4B6-CFB8-39DD7EBC177C}"/>
          </ac:picMkLst>
        </pc:picChg>
        <pc:picChg chg="add del mod">
          <ac:chgData name="Sønderborg Lystbådehavn" userId="1facf6f4-55b3-4cdf-a36f-0cd23a18774a" providerId="ADAL" clId="{AE261621-4C2B-4E91-937F-FF106942E9DC}" dt="2026-01-23T08:11:43.410" v="182" actId="21"/>
          <ac:picMkLst>
            <pc:docMk/>
            <pc:sldMk cId="4167330293" sldId="276"/>
            <ac:picMk id="5" creationId="{EEF08BAC-85F4-3FC9-ECDE-1BE93C91F43D}"/>
          </ac:picMkLst>
        </pc:picChg>
        <pc:picChg chg="add mod modCrop">
          <ac:chgData name="Sønderborg Lystbådehavn" userId="1facf6f4-55b3-4cdf-a36f-0cd23a18774a" providerId="ADAL" clId="{AE261621-4C2B-4E91-937F-FF106942E9DC}" dt="2026-01-23T08:11:39.261" v="181" actId="732"/>
          <ac:picMkLst>
            <pc:docMk/>
            <pc:sldMk cId="4167330293" sldId="276"/>
            <ac:picMk id="7" creationId="{3EFD3026-45C3-F14A-B4A8-FFB6B6069639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749256762" sldId="277"/>
        </pc:sldMkLst>
        <pc:picChg chg="add mod modCrop">
          <ac:chgData name="Sønderborg Lystbådehavn" userId="1facf6f4-55b3-4cdf-a36f-0cd23a18774a" providerId="ADAL" clId="{AE261621-4C2B-4E91-937F-FF106942E9DC}" dt="2026-01-23T08:12:11.105" v="187" actId="14100"/>
          <ac:picMkLst>
            <pc:docMk/>
            <pc:sldMk cId="3749256762" sldId="277"/>
            <ac:picMk id="5" creationId="{EEF08BAC-85F4-3FC9-ECDE-1BE93C91F43D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950103877" sldId="278"/>
        </pc:sldMkLst>
        <pc:picChg chg="add mod modCrop">
          <ac:chgData name="Sønderborg Lystbådehavn" userId="1facf6f4-55b3-4cdf-a36f-0cd23a18774a" providerId="ADAL" clId="{AE261621-4C2B-4E91-937F-FF106942E9DC}" dt="2026-01-23T08:13:21.914" v="201" actId="732"/>
          <ac:picMkLst>
            <pc:docMk/>
            <pc:sldMk cId="3950103877" sldId="278"/>
            <ac:picMk id="3" creationId="{7E1D67C2-1C31-38CB-750B-906D542E341F}"/>
          </ac:picMkLst>
        </pc:picChg>
        <pc:picChg chg="add del mod">
          <ac:chgData name="Sønderborg Lystbådehavn" userId="1facf6f4-55b3-4cdf-a36f-0cd23a18774a" providerId="ADAL" clId="{AE261621-4C2B-4E91-937F-FF106942E9DC}" dt="2026-01-23T08:14:03.003" v="208" actId="21"/>
          <ac:picMkLst>
            <pc:docMk/>
            <pc:sldMk cId="3950103877" sldId="278"/>
            <ac:picMk id="5" creationId="{8DB7EA82-5BEA-B20C-D7C9-A63042778DED}"/>
          </ac:picMkLst>
        </pc:picChg>
        <pc:picChg chg="add del mod">
          <ac:chgData name="Sønderborg Lystbådehavn" userId="1facf6f4-55b3-4cdf-a36f-0cd23a18774a" providerId="ADAL" clId="{AE261621-4C2B-4E91-937F-FF106942E9DC}" dt="2026-01-23T08:13:25.884" v="202" actId="21"/>
          <ac:picMkLst>
            <pc:docMk/>
            <pc:sldMk cId="3950103877" sldId="278"/>
            <ac:picMk id="7" creationId="{B4CABFA7-7E18-F14F-D9A7-F5120CDDEEF3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730873112" sldId="279"/>
        </pc:sldMkLst>
        <pc:picChg chg="add mod modCrop">
          <ac:chgData name="Sønderborg Lystbådehavn" userId="1facf6f4-55b3-4cdf-a36f-0cd23a18774a" providerId="ADAL" clId="{AE261621-4C2B-4E91-937F-FF106942E9DC}" dt="2026-01-23T08:16:38.471" v="225" actId="1582"/>
          <ac:picMkLst>
            <pc:docMk/>
            <pc:sldMk cId="2730873112" sldId="279"/>
            <ac:picMk id="5" creationId="{8DB7EA82-5BEA-B20C-D7C9-A63042778DED}"/>
          </ac:picMkLst>
        </pc:picChg>
        <pc:picChg chg="add mod modCrop">
          <ac:chgData name="Sønderborg Lystbådehavn" userId="1facf6f4-55b3-4cdf-a36f-0cd23a18774a" providerId="ADAL" clId="{AE261621-4C2B-4E91-937F-FF106942E9DC}" dt="2026-01-23T08:16:38.471" v="225" actId="1582"/>
          <ac:picMkLst>
            <pc:docMk/>
            <pc:sldMk cId="2730873112" sldId="279"/>
            <ac:picMk id="7" creationId="{B4CABFA7-7E18-F14F-D9A7-F5120CDDEEF3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412505763" sldId="280"/>
        </pc:sldMkLst>
        <pc:picChg chg="add mod modCrop">
          <ac:chgData name="Sønderborg Lystbådehavn" userId="1facf6f4-55b3-4cdf-a36f-0cd23a18774a" providerId="ADAL" clId="{AE261621-4C2B-4E91-937F-FF106942E9DC}" dt="2026-01-23T08:17:51.881" v="238" actId="1076"/>
          <ac:picMkLst>
            <pc:docMk/>
            <pc:sldMk cId="3412505763" sldId="280"/>
            <ac:picMk id="3" creationId="{D07E91CE-0C61-4ED0-9BF0-30C902E4D35F}"/>
          </ac:picMkLst>
        </pc:picChg>
        <pc:picChg chg="add del mod">
          <ac:chgData name="Sønderborg Lystbådehavn" userId="1facf6f4-55b3-4cdf-a36f-0cd23a18774a" providerId="ADAL" clId="{AE261621-4C2B-4E91-937F-FF106942E9DC}" dt="2026-01-23T08:18:40.496" v="246" actId="21"/>
          <ac:picMkLst>
            <pc:docMk/>
            <pc:sldMk cId="3412505763" sldId="280"/>
            <ac:picMk id="5" creationId="{E0769185-627D-CD6C-802B-538CD2FED4EC}"/>
          </ac:picMkLst>
        </pc:picChg>
        <pc:picChg chg="add del mod">
          <ac:chgData name="Sønderborg Lystbådehavn" userId="1facf6f4-55b3-4cdf-a36f-0cd23a18774a" providerId="ADAL" clId="{AE261621-4C2B-4E91-937F-FF106942E9DC}" dt="2026-01-23T08:17:56.698" v="239" actId="21"/>
          <ac:picMkLst>
            <pc:docMk/>
            <pc:sldMk cId="3412505763" sldId="280"/>
            <ac:picMk id="7" creationId="{D5CFE8DE-3649-CCEA-94F9-3B2DD492FE40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422947925" sldId="281"/>
        </pc:sldMkLst>
        <pc:picChg chg="add mod modCrop">
          <ac:chgData name="Sønderborg Lystbådehavn" userId="1facf6f4-55b3-4cdf-a36f-0cd23a18774a" providerId="ADAL" clId="{AE261621-4C2B-4E91-937F-FF106942E9DC}" dt="2026-01-23T08:18:32.271" v="245" actId="732"/>
          <ac:picMkLst>
            <pc:docMk/>
            <pc:sldMk cId="3422947925" sldId="281"/>
            <ac:picMk id="7" creationId="{D5CFE8DE-3649-CCEA-94F9-3B2DD492FE40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487386787" sldId="282"/>
        </pc:sldMkLst>
        <pc:picChg chg="add mod modCrop">
          <ac:chgData name="Sønderborg Lystbådehavn" userId="1facf6f4-55b3-4cdf-a36f-0cd23a18774a" providerId="ADAL" clId="{AE261621-4C2B-4E91-937F-FF106942E9DC}" dt="2026-01-23T08:19:20.634" v="253" actId="732"/>
          <ac:picMkLst>
            <pc:docMk/>
            <pc:sldMk cId="3487386787" sldId="282"/>
            <ac:picMk id="5" creationId="{E0769185-627D-CD6C-802B-538CD2FED4EC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641209856" sldId="283"/>
        </pc:sldMkLst>
        <pc:picChg chg="add mod modCrop">
          <ac:chgData name="Sønderborg Lystbådehavn" userId="1facf6f4-55b3-4cdf-a36f-0cd23a18774a" providerId="ADAL" clId="{AE261621-4C2B-4E91-937F-FF106942E9DC}" dt="2026-01-23T08:20:33.113" v="267" actId="732"/>
          <ac:picMkLst>
            <pc:docMk/>
            <pc:sldMk cId="1641209856" sldId="283"/>
            <ac:picMk id="3" creationId="{B4D8EF31-C906-2049-E35F-67EE6AC185F9}"/>
          </ac:picMkLst>
        </pc:picChg>
        <pc:picChg chg="add del mod">
          <ac:chgData name="Sønderborg Lystbådehavn" userId="1facf6f4-55b3-4cdf-a36f-0cd23a18774a" providerId="ADAL" clId="{AE261621-4C2B-4E91-937F-FF106942E9DC}" dt="2026-01-23T08:21:15.324" v="274" actId="21"/>
          <ac:picMkLst>
            <pc:docMk/>
            <pc:sldMk cId="1641209856" sldId="283"/>
            <ac:picMk id="5" creationId="{25A060A6-98D4-5BC5-1EA9-20E95D48D469}"/>
          </ac:picMkLst>
        </pc:picChg>
        <pc:picChg chg="add del mod">
          <ac:chgData name="Sønderborg Lystbådehavn" userId="1facf6f4-55b3-4cdf-a36f-0cd23a18774a" providerId="ADAL" clId="{AE261621-4C2B-4E91-937F-FF106942E9DC}" dt="2026-01-23T08:20:39.752" v="268" actId="21"/>
          <ac:picMkLst>
            <pc:docMk/>
            <pc:sldMk cId="1641209856" sldId="283"/>
            <ac:picMk id="7" creationId="{4BAC462B-CDB2-81A4-E1AC-FDD5B2E88102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935161546" sldId="284"/>
        </pc:sldMkLst>
        <pc:picChg chg="add mod modCrop">
          <ac:chgData name="Sønderborg Lystbådehavn" userId="1facf6f4-55b3-4cdf-a36f-0cd23a18774a" providerId="ADAL" clId="{AE261621-4C2B-4E91-937F-FF106942E9DC}" dt="2026-01-23T08:21:08.726" v="273" actId="732"/>
          <ac:picMkLst>
            <pc:docMk/>
            <pc:sldMk cId="3935161546" sldId="284"/>
            <ac:picMk id="7" creationId="{4BAC462B-CDB2-81A4-E1AC-FDD5B2E88102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2807356196" sldId="285"/>
        </pc:sldMkLst>
        <pc:spChg chg="add mod">
          <ac:chgData name="Sønderborg Lystbådehavn" userId="1facf6f4-55b3-4cdf-a36f-0cd23a18774a" providerId="ADAL" clId="{AE261621-4C2B-4E91-937F-FF106942E9DC}" dt="2026-01-23T08:25:20.472" v="328" actId="1076"/>
          <ac:spMkLst>
            <pc:docMk/>
            <pc:sldMk cId="2807356196" sldId="285"/>
            <ac:spMk id="11" creationId="{4775A6C5-CA68-74CE-1C34-B2572DC9BB70}"/>
          </ac:spMkLst>
        </pc:spChg>
        <pc:spChg chg="add mod">
          <ac:chgData name="Sønderborg Lystbådehavn" userId="1facf6f4-55b3-4cdf-a36f-0cd23a18774a" providerId="ADAL" clId="{AE261621-4C2B-4E91-937F-FF106942E9DC}" dt="2026-01-23T08:25:39.870" v="366" actId="1035"/>
          <ac:spMkLst>
            <pc:docMk/>
            <pc:sldMk cId="2807356196" sldId="285"/>
            <ac:spMk id="18" creationId="{42B49927-4805-AE72-A03A-EA7CE379AA89}"/>
          </ac:spMkLst>
        </pc:spChg>
        <pc:picChg chg="add del mod">
          <ac:chgData name="Sønderborg Lystbådehavn" userId="1facf6f4-55b3-4cdf-a36f-0cd23a18774a" providerId="ADAL" clId="{AE261621-4C2B-4E91-937F-FF106942E9DC}" dt="2026-01-23T08:25:47.909" v="367" actId="21"/>
          <ac:picMkLst>
            <pc:docMk/>
            <pc:sldMk cId="2807356196" sldId="285"/>
            <ac:picMk id="3" creationId="{83DD969B-A146-8E80-58C5-391271F1AF7E}"/>
          </ac:picMkLst>
        </pc:picChg>
        <pc:picChg chg="del">
          <ac:chgData name="Sønderborg Lystbådehavn" userId="1facf6f4-55b3-4cdf-a36f-0cd23a18774a" providerId="ADAL" clId="{AE261621-4C2B-4E91-937F-FF106942E9DC}" dt="2026-01-23T08:22:10.789" v="283" actId="478"/>
          <ac:picMkLst>
            <pc:docMk/>
            <pc:sldMk cId="2807356196" sldId="285"/>
            <ac:picMk id="5" creationId="{FB78C637-EB79-9FD7-0A0D-10859E0692A0}"/>
          </ac:picMkLst>
        </pc:picChg>
        <pc:picChg chg="add mod">
          <ac:chgData name="Sønderborg Lystbådehavn" userId="1facf6f4-55b3-4cdf-a36f-0cd23a18774a" providerId="ADAL" clId="{AE261621-4C2B-4E91-937F-FF106942E9DC}" dt="2026-01-23T08:23:39.424" v="308" actId="1582"/>
          <ac:picMkLst>
            <pc:docMk/>
            <pc:sldMk cId="2807356196" sldId="285"/>
            <ac:picMk id="6" creationId="{021A62CA-DC9C-0127-69F6-0976DC3E77F8}"/>
          </ac:picMkLst>
        </pc:picChg>
        <pc:picChg chg="add mod">
          <ac:chgData name="Sønderborg Lystbådehavn" userId="1facf6f4-55b3-4cdf-a36f-0cd23a18774a" providerId="ADAL" clId="{AE261621-4C2B-4E91-937F-FF106942E9DC}" dt="2026-01-23T08:23:39.424" v="308" actId="1582"/>
          <ac:picMkLst>
            <pc:docMk/>
            <pc:sldMk cId="2807356196" sldId="285"/>
            <ac:picMk id="8" creationId="{1296B66F-AFE7-D254-9F04-E8B6F763912D}"/>
          </ac:picMkLst>
        </pc:picChg>
        <pc:picChg chg="add del mod">
          <ac:chgData name="Sønderborg Lystbådehavn" userId="1facf6f4-55b3-4cdf-a36f-0cd23a18774a" providerId="ADAL" clId="{AE261621-4C2B-4E91-937F-FF106942E9DC}" dt="2026-01-23T08:26:58.507" v="387" actId="21"/>
          <ac:picMkLst>
            <pc:docMk/>
            <pc:sldMk cId="2807356196" sldId="285"/>
            <ac:picMk id="10" creationId="{FF2DD259-8037-91D0-BE49-401FEC7AB1C1}"/>
          </ac:picMkLst>
        </pc:picChg>
        <pc:cxnChg chg="add mod">
          <ac:chgData name="Sønderborg Lystbådehavn" userId="1facf6f4-55b3-4cdf-a36f-0cd23a18774a" providerId="ADAL" clId="{AE261621-4C2B-4E91-937F-FF106942E9DC}" dt="2026-01-23T08:24:52.965" v="321" actId="14100"/>
          <ac:cxnSpMkLst>
            <pc:docMk/>
            <pc:sldMk cId="2807356196" sldId="285"/>
            <ac:cxnSpMk id="13" creationId="{01D2FE2E-EC7E-FB72-59C6-1DCF387C5032}"/>
          </ac:cxnSpMkLst>
        </pc:cxnChg>
        <pc:cxnChg chg="add mod">
          <ac:chgData name="Sønderborg Lystbådehavn" userId="1facf6f4-55b3-4cdf-a36f-0cd23a18774a" providerId="ADAL" clId="{AE261621-4C2B-4E91-937F-FF106942E9DC}" dt="2026-01-23T08:25:16.525" v="327" actId="1076"/>
          <ac:cxnSpMkLst>
            <pc:docMk/>
            <pc:sldMk cId="2807356196" sldId="285"/>
            <ac:cxnSpMk id="15" creationId="{B9AFB116-C388-5BC3-6A4B-CBEE7AADB53D}"/>
          </ac:cxnSpMkLst>
        </pc:cxnChg>
      </pc:sldChg>
      <pc:sldChg chg="delSp add del mod">
        <pc:chgData name="Sønderborg Lystbådehavn" userId="1facf6f4-55b3-4cdf-a36f-0cd23a18774a" providerId="ADAL" clId="{AE261621-4C2B-4E91-937F-FF106942E9DC}" dt="2026-01-23T08:28:53.740" v="392" actId="47"/>
        <pc:sldMkLst>
          <pc:docMk/>
          <pc:sldMk cId="1813876323" sldId="286"/>
        </pc:sldMkLst>
        <pc:picChg chg="del">
          <ac:chgData name="Sønderborg Lystbådehavn" userId="1facf6f4-55b3-4cdf-a36f-0cd23a18774a" providerId="ADAL" clId="{AE261621-4C2B-4E91-937F-FF106942E9DC}" dt="2026-01-23T08:22:13.084" v="284" actId="478"/>
          <ac:picMkLst>
            <pc:docMk/>
            <pc:sldMk cId="1813876323" sldId="286"/>
            <ac:picMk id="5" creationId="{A4BCCEC3-8F87-955E-2B45-26C92AFD86B3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562639740" sldId="287"/>
        </pc:sldMkLst>
        <pc:picChg chg="add mod">
          <ac:chgData name="Sønderborg Lystbådehavn" userId="1facf6f4-55b3-4cdf-a36f-0cd23a18774a" providerId="ADAL" clId="{AE261621-4C2B-4E91-937F-FF106942E9DC}" dt="2026-01-23T08:45:09.298" v="510"/>
          <ac:picMkLst>
            <pc:docMk/>
            <pc:sldMk cId="562639740" sldId="287"/>
            <ac:picMk id="2" creationId="{7033955B-C9A0-AFC7-E1C2-43AC9DA185D7}"/>
          </ac:picMkLst>
        </pc:picChg>
        <pc:picChg chg="add mod modCrop">
          <ac:chgData name="Sønderborg Lystbådehavn" userId="1facf6f4-55b3-4cdf-a36f-0cd23a18774a" providerId="ADAL" clId="{AE261621-4C2B-4E91-937F-FF106942E9DC}" dt="2026-01-23T08:26:52.008" v="386" actId="732"/>
          <ac:picMkLst>
            <pc:docMk/>
            <pc:sldMk cId="562639740" sldId="287"/>
            <ac:picMk id="3" creationId="{83DD969B-A146-8E80-58C5-391271F1AF7E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178740141" sldId="288"/>
        </pc:sldMkLst>
        <pc:picChg chg="add mod modCrop">
          <ac:chgData name="Sønderborg Lystbådehavn" userId="1facf6f4-55b3-4cdf-a36f-0cd23a18774a" providerId="ADAL" clId="{AE261621-4C2B-4E91-937F-FF106942E9DC}" dt="2026-01-23T08:27:20.864" v="391" actId="732"/>
          <ac:picMkLst>
            <pc:docMk/>
            <pc:sldMk cId="1178740141" sldId="288"/>
            <ac:picMk id="10" creationId="{FF2DD259-8037-91D0-BE49-401FEC7AB1C1}"/>
          </ac:picMkLst>
        </pc:picChg>
      </pc:sldChg>
      <pc:sldChg chg="add del">
        <pc:chgData name="Sønderborg Lystbådehavn" userId="1facf6f4-55b3-4cdf-a36f-0cd23a18774a" providerId="ADAL" clId="{AE261621-4C2B-4E91-937F-FF106942E9DC}" dt="2026-01-23T08:28:53.740" v="392" actId="47"/>
        <pc:sldMkLst>
          <pc:docMk/>
          <pc:sldMk cId="970836810" sldId="289"/>
        </pc:sldMkLst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1757658146" sldId="289"/>
        </pc:sldMkLst>
        <pc:picChg chg="add del mod">
          <ac:chgData name="Sønderborg Lystbådehavn" userId="1facf6f4-55b3-4cdf-a36f-0cd23a18774a" providerId="ADAL" clId="{AE261621-4C2B-4E91-937F-FF106942E9DC}" dt="2026-01-23T09:33:55.843" v="545" actId="21"/>
          <ac:picMkLst>
            <pc:docMk/>
            <pc:sldMk cId="1757658146" sldId="289"/>
            <ac:picMk id="3" creationId="{452B22CD-AB70-BCF6-0DB5-40B4987075D4}"/>
          </ac:picMkLst>
        </pc:picChg>
        <pc:picChg chg="add mod modCrop">
          <ac:chgData name="Sønderborg Lystbådehavn" userId="1facf6f4-55b3-4cdf-a36f-0cd23a18774a" providerId="ADAL" clId="{AE261621-4C2B-4E91-937F-FF106942E9DC}" dt="2026-01-23T09:33:49.947" v="544" actId="1582"/>
          <ac:picMkLst>
            <pc:docMk/>
            <pc:sldMk cId="1757658146" sldId="289"/>
            <ac:picMk id="5" creationId="{91479E50-E308-4A63-F5D1-E0ED572B4F8E}"/>
          </ac:picMkLst>
        </pc:picChg>
        <pc:picChg chg="add mod">
          <ac:chgData name="Sønderborg Lystbådehavn" userId="1facf6f4-55b3-4cdf-a36f-0cd23a18774a" providerId="ADAL" clId="{AE261621-4C2B-4E91-937F-FF106942E9DC}" dt="2026-01-23T09:33:49.947" v="544" actId="1582"/>
          <ac:picMkLst>
            <pc:docMk/>
            <pc:sldMk cId="1757658146" sldId="289"/>
            <ac:picMk id="7" creationId="{400830B0-0E51-635A-ABD8-453B09E2DCB1}"/>
          </ac:picMkLst>
        </pc:picChg>
        <pc:picChg chg="del">
          <ac:chgData name="Sønderborg Lystbådehavn" userId="1facf6f4-55b3-4cdf-a36f-0cd23a18774a" providerId="ADAL" clId="{AE261621-4C2B-4E91-937F-FF106942E9DC}" dt="2026-01-23T08:45:29.627" v="513" actId="478"/>
          <ac:picMkLst>
            <pc:docMk/>
            <pc:sldMk cId="1757658146" sldId="289"/>
            <ac:picMk id="10" creationId="{8A60B2AC-6C26-4EB9-0AC1-F68DA92EF424}"/>
          </ac:picMkLst>
        </pc:picChg>
      </pc:sldChg>
      <pc:sldChg chg="add del">
        <pc:chgData name="Sønderborg Lystbådehavn" userId="1facf6f4-55b3-4cdf-a36f-0cd23a18774a" providerId="ADAL" clId="{AE261621-4C2B-4E91-937F-FF106942E9DC}" dt="2026-01-23T08:28:53.740" v="392" actId="47"/>
        <pc:sldMkLst>
          <pc:docMk/>
          <pc:sldMk cId="2221567501" sldId="290"/>
        </pc:sldMkLst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881629327" sldId="290"/>
        </pc:sldMkLst>
        <pc:picChg chg="add mod modCrop">
          <ac:chgData name="Sønderborg Lystbådehavn" userId="1facf6f4-55b3-4cdf-a36f-0cd23a18774a" providerId="ADAL" clId="{AE261621-4C2B-4E91-937F-FF106942E9DC}" dt="2026-01-23T09:34:34.449" v="552" actId="732"/>
          <ac:picMkLst>
            <pc:docMk/>
            <pc:sldMk cId="3881629327" sldId="290"/>
            <ac:picMk id="3" creationId="{452B22CD-AB70-BCF6-0DB5-40B4987075D4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893592475" sldId="291"/>
        </pc:sldMkLst>
        <pc:picChg chg="add mod modCrop">
          <ac:chgData name="Sønderborg Lystbådehavn" userId="1facf6f4-55b3-4cdf-a36f-0cd23a18774a" providerId="ADAL" clId="{AE261621-4C2B-4E91-937F-FF106942E9DC}" dt="2026-01-23T09:35:50.084" v="562" actId="732"/>
          <ac:picMkLst>
            <pc:docMk/>
            <pc:sldMk cId="893592475" sldId="291"/>
            <ac:picMk id="3" creationId="{1A2A6E78-F99E-19B2-D65F-EE029D2E1085}"/>
          </ac:picMkLst>
        </pc:picChg>
      </pc:sldChg>
      <pc:sldChg chg="add del">
        <pc:chgData name="Sønderborg Lystbådehavn" userId="1facf6f4-55b3-4cdf-a36f-0cd23a18774a" providerId="ADAL" clId="{AE261621-4C2B-4E91-937F-FF106942E9DC}" dt="2026-01-23T08:28:53.740" v="392" actId="47"/>
        <pc:sldMkLst>
          <pc:docMk/>
          <pc:sldMk cId="4096511382" sldId="291"/>
        </pc:sldMkLst>
      </pc:sldChg>
      <pc:sldChg chg="addSp modSp add mod modTransition">
        <pc:chgData name="Sønderborg Lystbådehavn" userId="1facf6f4-55b3-4cdf-a36f-0cd23a18774a" providerId="ADAL" clId="{AE261621-4C2B-4E91-937F-FF106942E9DC}" dt="2026-01-23T09:49:32.727" v="706"/>
        <pc:sldMkLst>
          <pc:docMk/>
          <pc:sldMk cId="1971183848" sldId="292"/>
        </pc:sldMkLst>
        <pc:spChg chg="add mod">
          <ac:chgData name="Sønderborg Lystbådehavn" userId="1facf6f4-55b3-4cdf-a36f-0cd23a18774a" providerId="ADAL" clId="{AE261621-4C2B-4E91-937F-FF106942E9DC}" dt="2026-01-23T09:41:49.072" v="640" actId="164"/>
          <ac:spMkLst>
            <pc:docMk/>
            <pc:sldMk cId="1971183848" sldId="292"/>
            <ac:spMk id="6" creationId="{1A4C9DDF-8E25-F6FC-9C40-2C0CB7AABA5B}"/>
          </ac:spMkLst>
        </pc:spChg>
        <pc:grpChg chg="add mod">
          <ac:chgData name="Sønderborg Lystbådehavn" userId="1facf6f4-55b3-4cdf-a36f-0cd23a18774a" providerId="ADAL" clId="{AE261621-4C2B-4E91-937F-FF106942E9DC}" dt="2026-01-23T09:41:49.072" v="640" actId="164"/>
          <ac:grpSpMkLst>
            <pc:docMk/>
            <pc:sldMk cId="1971183848" sldId="292"/>
            <ac:grpSpMk id="9" creationId="{C7419E1A-BD65-DB65-64C8-0F2E79A69313}"/>
          </ac:grpSpMkLst>
        </pc:grpChg>
        <pc:picChg chg="add mod modCrop">
          <ac:chgData name="Sønderborg Lystbådehavn" userId="1facf6f4-55b3-4cdf-a36f-0cd23a18774a" providerId="ADAL" clId="{AE261621-4C2B-4E91-937F-FF106942E9DC}" dt="2026-01-23T09:41:49.072" v="640" actId="164"/>
          <ac:picMkLst>
            <pc:docMk/>
            <pc:sldMk cId="1971183848" sldId="292"/>
            <ac:picMk id="3" creationId="{A4406C22-893A-92AB-E452-111173C4D6B9}"/>
          </ac:picMkLst>
        </pc:picChg>
        <pc:picChg chg="add mod">
          <ac:chgData name="Sønderborg Lystbådehavn" userId="1facf6f4-55b3-4cdf-a36f-0cd23a18774a" providerId="ADAL" clId="{AE261621-4C2B-4E91-937F-FF106942E9DC}" dt="2026-01-23T09:37:41.306" v="578" actId="1582"/>
          <ac:picMkLst>
            <pc:docMk/>
            <pc:sldMk cId="1971183848" sldId="292"/>
            <ac:picMk id="5" creationId="{67746399-8A34-5854-D0DA-7065ABC9F2CF}"/>
          </ac:picMkLst>
        </pc:picChg>
        <pc:picChg chg="add mod">
          <ac:chgData name="Sønderborg Lystbådehavn" userId="1facf6f4-55b3-4cdf-a36f-0cd23a18774a" providerId="ADAL" clId="{AE261621-4C2B-4E91-937F-FF106942E9DC}" dt="2026-01-23T09:41:49.072" v="640" actId="164"/>
          <ac:picMkLst>
            <pc:docMk/>
            <pc:sldMk cId="1971183848" sldId="292"/>
            <ac:picMk id="8" creationId="{3E898A2A-A6FB-963A-8C75-130B81D67340}"/>
          </ac:picMkLst>
        </pc:picChg>
      </pc:sldChg>
      <pc:sldChg chg="addSp del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902322564" sldId="293"/>
        </pc:sldMkLst>
        <pc:picChg chg="add mod modCrop">
          <ac:chgData name="Sønderborg Lystbådehavn" userId="1facf6f4-55b3-4cdf-a36f-0cd23a18774a" providerId="ADAL" clId="{AE261621-4C2B-4E91-937F-FF106942E9DC}" dt="2026-01-23T09:44:14.626" v="660" actId="1582"/>
          <ac:picMkLst>
            <pc:docMk/>
            <pc:sldMk cId="3902322564" sldId="293"/>
            <ac:picMk id="3" creationId="{2663CD35-C1BB-A2E0-FEE3-AA9503E55D46}"/>
          </ac:picMkLst>
        </pc:picChg>
        <pc:picChg chg="add mod modCrop">
          <ac:chgData name="Sønderborg Lystbådehavn" userId="1facf6f4-55b3-4cdf-a36f-0cd23a18774a" providerId="ADAL" clId="{AE261621-4C2B-4E91-937F-FF106942E9DC}" dt="2026-01-23T09:44:14.626" v="660" actId="1582"/>
          <ac:picMkLst>
            <pc:docMk/>
            <pc:sldMk cId="3902322564" sldId="293"/>
            <ac:picMk id="5" creationId="{0EE3854F-22AC-1F83-E3D3-CA4F5607A0DF}"/>
          </ac:picMkLst>
        </pc:picChg>
        <pc:picChg chg="add del mod">
          <ac:chgData name="Sønderborg Lystbådehavn" userId="1facf6f4-55b3-4cdf-a36f-0cd23a18774a" providerId="ADAL" clId="{AE261621-4C2B-4E91-937F-FF106942E9DC}" dt="2026-01-23T09:44:19.712" v="661" actId="21"/>
          <ac:picMkLst>
            <pc:docMk/>
            <pc:sldMk cId="3902322564" sldId="293"/>
            <ac:picMk id="7" creationId="{1EFC42FC-D2F8-F42A-4156-B4DD66252891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580660347" sldId="294"/>
        </pc:sldMkLst>
        <pc:picChg chg="add mod modCrop">
          <ac:chgData name="Sønderborg Lystbådehavn" userId="1facf6f4-55b3-4cdf-a36f-0cd23a18774a" providerId="ADAL" clId="{AE261621-4C2B-4E91-937F-FF106942E9DC}" dt="2026-01-23T09:44:58.231" v="667" actId="732"/>
          <ac:picMkLst>
            <pc:docMk/>
            <pc:sldMk cId="580660347" sldId="294"/>
            <ac:picMk id="7" creationId="{1EFC42FC-D2F8-F42A-4156-B4DD66252891}"/>
          </ac:picMkLst>
        </pc:picChg>
      </pc:sldChg>
      <pc:sldChg chg="addSp modSp add mod modTransition">
        <pc:chgData name="Sønderborg Lystbådehavn" userId="1facf6f4-55b3-4cdf-a36f-0cd23a18774a" providerId="ADAL" clId="{AE261621-4C2B-4E91-937F-FF106942E9DC}" dt="2026-01-23T09:48:47.588" v="702"/>
        <pc:sldMkLst>
          <pc:docMk/>
          <pc:sldMk cId="3915971502" sldId="295"/>
        </pc:sldMkLst>
        <pc:picChg chg="add mod modCrop">
          <ac:chgData name="Sønderborg Lystbådehavn" userId="1facf6f4-55b3-4cdf-a36f-0cd23a18774a" providerId="ADAL" clId="{AE261621-4C2B-4E91-937F-FF106942E9DC}" dt="2026-01-23T09:48:10.292" v="699" actId="1582"/>
          <ac:picMkLst>
            <pc:docMk/>
            <pc:sldMk cId="3915971502" sldId="295"/>
            <ac:picMk id="3" creationId="{9DF5C89E-1734-2EFF-F191-29B47EAD92F9}"/>
          </ac:picMkLst>
        </pc:picChg>
        <pc:picChg chg="add mod modCrop">
          <ac:chgData name="Sønderborg Lystbådehavn" userId="1facf6f4-55b3-4cdf-a36f-0cd23a18774a" providerId="ADAL" clId="{AE261621-4C2B-4E91-937F-FF106942E9DC}" dt="2026-01-23T09:48:10.292" v="699" actId="1582"/>
          <ac:picMkLst>
            <pc:docMk/>
            <pc:sldMk cId="3915971502" sldId="295"/>
            <ac:picMk id="5" creationId="{5A173A8B-F92E-E225-E688-F85246DE0004}"/>
          </ac:picMkLst>
        </pc:picChg>
        <pc:picChg chg="add mod modCrop">
          <ac:chgData name="Sønderborg Lystbådehavn" userId="1facf6f4-55b3-4cdf-a36f-0cd23a18774a" providerId="ADAL" clId="{AE261621-4C2B-4E91-937F-FF106942E9DC}" dt="2026-01-23T09:48:10.292" v="699" actId="1582"/>
          <ac:picMkLst>
            <pc:docMk/>
            <pc:sldMk cId="3915971502" sldId="295"/>
            <ac:picMk id="7" creationId="{FCBE1444-FB15-92EE-409D-7EADD4B1414D}"/>
          </ac:picMkLst>
        </pc:picChg>
      </pc:sldChg>
      <pc:sldChg chg="add del">
        <pc:chgData name="Sønderborg Lystbådehavn" userId="1facf6f4-55b3-4cdf-a36f-0cd23a18774a" providerId="ADAL" clId="{AE261621-4C2B-4E91-937F-FF106942E9DC}" dt="2026-01-23T09:48:18.070" v="700" actId="47"/>
        <pc:sldMkLst>
          <pc:docMk/>
          <pc:sldMk cId="2505049322" sldId="296"/>
        </pc:sldMkLst>
      </pc:sldChg>
      <pc:sldChg chg="add del">
        <pc:chgData name="Sønderborg Lystbådehavn" userId="1facf6f4-55b3-4cdf-a36f-0cd23a18774a" providerId="ADAL" clId="{AE261621-4C2B-4E91-937F-FF106942E9DC}" dt="2026-01-23T09:48:22.628" v="701" actId="47"/>
        <pc:sldMkLst>
          <pc:docMk/>
          <pc:sldMk cId="3735350059" sldId="297"/>
        </pc:sldMkLst>
      </pc:sldChg>
      <pc:sldChg chg="add del">
        <pc:chgData name="Sønderborg Lystbådehavn" userId="1facf6f4-55b3-4cdf-a36f-0cd23a18774a" providerId="ADAL" clId="{AE261621-4C2B-4E91-937F-FF106942E9DC}" dt="2026-01-23T09:48:22.628" v="701" actId="47"/>
        <pc:sldMkLst>
          <pc:docMk/>
          <pc:sldMk cId="2509749341" sldId="298"/>
        </pc:sldMkLst>
      </pc:sldChg>
      <pc:sldChg chg="add del">
        <pc:chgData name="Sønderborg Lystbådehavn" userId="1facf6f4-55b3-4cdf-a36f-0cd23a18774a" providerId="ADAL" clId="{AE261621-4C2B-4E91-937F-FF106942E9DC}" dt="2026-01-23T09:48:22.628" v="701" actId="47"/>
        <pc:sldMkLst>
          <pc:docMk/>
          <pc:sldMk cId="266420368" sldId="299"/>
        </pc:sldMkLst>
      </pc:sldChg>
      <pc:sldMasterChg chg="modTransition modSldLayout">
        <pc:chgData name="Sønderborg Lystbådehavn" userId="1facf6f4-55b3-4cdf-a36f-0cd23a18774a" providerId="ADAL" clId="{AE261621-4C2B-4E91-937F-FF106942E9DC}" dt="2026-01-23T09:48:47.588" v="702"/>
        <pc:sldMasterMkLst>
          <pc:docMk/>
          <pc:sldMasterMk cId="2973121934" sldId="2147483660"/>
        </pc:sldMasterMkLst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3480674902" sldId="2147483661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1189059061" sldId="2147483662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2957862382" sldId="2147483663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1938287514" sldId="2147483664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4117118541" sldId="2147483665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552608453" sldId="2147483666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1749684655" sldId="2147483667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1612600992" sldId="2147483668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3078635488" sldId="2147483669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2755749767" sldId="2147483670"/>
          </pc:sldLayoutMkLst>
        </pc:sldLayoutChg>
        <pc:sldLayoutChg chg="modTransition">
          <pc:chgData name="Sønderborg Lystbådehavn" userId="1facf6f4-55b3-4cdf-a36f-0cd23a18774a" providerId="ADAL" clId="{AE261621-4C2B-4E91-937F-FF106942E9DC}" dt="2026-01-23T09:48:47.588" v="702"/>
          <pc:sldLayoutMkLst>
            <pc:docMk/>
            <pc:sldMasterMk cId="2973121934" sldId="2147483660"/>
            <pc:sldLayoutMk cId="3811298507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284395F6-EEA2-232D-B682-0A2A58D81B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588F538-E5FB-EDF6-5537-3B185EA49C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B648B-5009-41B2-81D7-B05C44E4FCFD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AFCF04-9438-2A66-0496-2BB99C695D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119226C-04A5-B5B0-74EB-9EC0CE5A6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BD3AC-1C13-4FB7-B97D-38001154F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261154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grafisk design, Grafik, design&#10;&#10;AI-genereret indhold kan være ukorrekt.">
            <a:extLst>
              <a:ext uri="{FF2B5EF4-FFF2-40B4-BE49-F238E27FC236}">
                <a16:creationId xmlns:a16="http://schemas.microsoft.com/office/drawing/2014/main" id="{3AEEE099-9121-9C33-3F05-0B48084E4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78" y="155483"/>
            <a:ext cx="1048775" cy="92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74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3" userDrawn="1">
          <p15:clr>
            <a:srgbClr val="FBAE40"/>
          </p15:clr>
        </p15:guide>
        <p15:guide id="2" pos="3367" userDrawn="1">
          <p15:clr>
            <a:srgbClr val="FBAE40"/>
          </p15:clr>
        </p15:guide>
        <p15:guide id="3" pos="63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5749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298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9059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862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287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7118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2608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9684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600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8635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70F6E-7B67-4129-9CF3-0A558F778BF3}" type="datetimeFigureOut">
              <a:rPr lang="da-DK" smtClean="0"/>
              <a:t>23-01-2026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9307B7-801B-4B88-BF1B-ABE4868229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12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person, sky, tøj&#10;&#10;AI-genereret indhold kan være ukorrekt.">
            <a:extLst>
              <a:ext uri="{FF2B5EF4-FFF2-40B4-BE49-F238E27FC236}">
                <a16:creationId xmlns:a16="http://schemas.microsoft.com/office/drawing/2014/main" id="{C847A857-21E4-C0D3-06AB-B17BA9BBE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20388" r="2991" b="2401"/>
          <a:stretch>
            <a:fillRect/>
          </a:stretch>
        </p:blipFill>
        <p:spPr>
          <a:xfrm>
            <a:off x="520700" y="1258888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8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3000">
        <p15:prstTrans prst="fallOver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2FDDD-FFA7-BDFE-E796-D971FBD55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tøj, person, træ&#10;&#10;AI-genereret indhold kan være ukorrekt.">
            <a:extLst>
              <a:ext uri="{FF2B5EF4-FFF2-40B4-BE49-F238E27FC236}">
                <a16:creationId xmlns:a16="http://schemas.microsoft.com/office/drawing/2014/main" id="{8C68D1C1-C937-5CA1-FD6F-23A3C1F1A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20700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13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4F39C-6C15-80C2-5851-9A7D0672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tøj, person, træ&#10;&#10;AI-genereret indhold kan være ukorrekt.">
            <a:extLst>
              <a:ext uri="{FF2B5EF4-FFF2-40B4-BE49-F238E27FC236}">
                <a16:creationId xmlns:a16="http://schemas.microsoft.com/office/drawing/2014/main" id="{6360DFA6-E262-F88E-7E6E-9441C7AB6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>
            <a:fillRect/>
          </a:stretch>
        </p:blipFill>
        <p:spPr>
          <a:xfrm>
            <a:off x="518253" y="1258888"/>
            <a:ext cx="9652860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893E-BAA0-1AEC-57DD-90C729EDF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udendørs, fodtøj&#10;&#10;AI-genereret indhold kan være ukorrekt.">
            <a:extLst>
              <a:ext uri="{FF2B5EF4-FFF2-40B4-BE49-F238E27FC236}">
                <a16:creationId xmlns:a16="http://schemas.microsoft.com/office/drawing/2014/main" id="{95FB0625-5435-94AE-4C62-5051DEA1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20700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4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96636-2ECB-A7EB-298C-634780C2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person, udendørs, menneske&#10;&#10;AI-genereret indhold kan være ukorrekt.">
            <a:extLst>
              <a:ext uri="{FF2B5EF4-FFF2-40B4-BE49-F238E27FC236}">
                <a16:creationId xmlns:a16="http://schemas.microsoft.com/office/drawing/2014/main" id="{D455F767-49F1-18F7-D013-F187BAB46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20700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6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F343E-3631-BD83-4FA9-F102A5F63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udendørs, træ, person&#10;&#10;AI-genereret indhold kan være ukorrekt.">
            <a:extLst>
              <a:ext uri="{FF2B5EF4-FFF2-40B4-BE49-F238E27FC236}">
                <a16:creationId xmlns:a16="http://schemas.microsoft.com/office/drawing/2014/main" id="{D32B0CFB-BE3B-5A98-FF68-F1065552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 b="3389"/>
          <a:stretch>
            <a:fillRect/>
          </a:stretch>
        </p:blipFill>
        <p:spPr>
          <a:xfrm>
            <a:off x="520700" y="1258887"/>
            <a:ext cx="9656734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8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71877-BE2D-F02E-60B5-2F631B0FE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sky, køretøj, Landkøretøj&#10;&#10;AI-genereret indhold kan være ukorrekt.">
            <a:extLst>
              <a:ext uri="{FF2B5EF4-FFF2-40B4-BE49-F238E27FC236}">
                <a16:creationId xmlns:a16="http://schemas.microsoft.com/office/drawing/2014/main" id="{8B5D8D5E-A1E0-25F5-DFB9-B9438DC0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7458"/>
          <a:stretch>
            <a:fillRect/>
          </a:stretch>
        </p:blipFill>
        <p:spPr>
          <a:xfrm>
            <a:off x="520700" y="1258888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06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AECA1-B97F-0C7E-021F-00114D521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udendørs, tøj, vand&#10;&#10;AI-genereret indhold kan være ukorrekt.">
            <a:extLst>
              <a:ext uri="{FF2B5EF4-FFF2-40B4-BE49-F238E27FC236}">
                <a16:creationId xmlns:a16="http://schemas.microsoft.com/office/drawing/2014/main" id="{AAD4B164-A054-1791-7E67-8B00CD40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b="5495"/>
          <a:stretch>
            <a:fillRect/>
          </a:stretch>
        </p:blipFill>
        <p:spPr>
          <a:xfrm>
            <a:off x="515494" y="1258888"/>
            <a:ext cx="9659237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28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152F1-0564-C4AA-7A59-ABEF9052A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transport, Landkøretøj, træ&#10;&#10;AI-genereret indhold kan være ukorrekt.">
            <a:extLst>
              <a:ext uri="{FF2B5EF4-FFF2-40B4-BE49-F238E27FC236}">
                <a16:creationId xmlns:a16="http://schemas.microsoft.com/office/drawing/2014/main" id="{21C3F3C3-C70E-43CB-4666-E319F10E3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8" b="7875"/>
          <a:stretch>
            <a:fillRect/>
          </a:stretch>
        </p:blipFill>
        <p:spPr>
          <a:xfrm>
            <a:off x="519906" y="1258888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80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7E7FE-236A-B6A4-6553-6286F6F7C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køretøj, hjul, dæk&#10;&#10;AI-genereret indhold kan være ukorrekt.">
            <a:extLst>
              <a:ext uri="{FF2B5EF4-FFF2-40B4-BE49-F238E27FC236}">
                <a16:creationId xmlns:a16="http://schemas.microsoft.com/office/drawing/2014/main" id="{4CB25E5C-1F18-5093-C276-CBF0D1894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>
            <a:fillRect/>
          </a:stretch>
        </p:blipFill>
        <p:spPr>
          <a:xfrm>
            <a:off x="508360" y="1258888"/>
            <a:ext cx="966275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44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61965-1FB7-15B1-DE38-769DB095C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ky, tøj, person&#10;&#10;AI-genereret indhold kan være ukorrekt.">
            <a:extLst>
              <a:ext uri="{FF2B5EF4-FFF2-40B4-BE49-F238E27FC236}">
                <a16:creationId xmlns:a16="http://schemas.microsoft.com/office/drawing/2014/main" id="{33F01575-761D-97DF-A823-FDA09D79C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20699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81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B1B5-250A-6C76-C6F9-8EC9FA78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tøj, fodtøj&#10;&#10;AI-genereret indhold kan være ukorrekt.">
            <a:extLst>
              <a:ext uri="{FF2B5EF4-FFF2-40B4-BE49-F238E27FC236}">
                <a16:creationId xmlns:a16="http://schemas.microsoft.com/office/drawing/2014/main" id="{EBB2FAB3-96F2-42BD-9CEB-D6F58105B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b="11550"/>
          <a:stretch>
            <a:fillRect/>
          </a:stretch>
        </p:blipFill>
        <p:spPr>
          <a:xfrm>
            <a:off x="525334" y="1258888"/>
            <a:ext cx="9645779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75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CE42C-A1D7-0C95-0CE6-E97FE4A29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køretøj, udendørs, traktor, hjul&#10;&#10;AI-genereret indhold kan være ukorrekt.">
            <a:extLst>
              <a:ext uri="{FF2B5EF4-FFF2-40B4-BE49-F238E27FC236}">
                <a16:creationId xmlns:a16="http://schemas.microsoft.com/office/drawing/2014/main" id="{3EFD3026-45C3-F14A-B4A8-FFB6B6069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5495"/>
          <a:stretch>
            <a:fillRect/>
          </a:stretch>
        </p:blipFill>
        <p:spPr>
          <a:xfrm>
            <a:off x="520700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0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94F4D-FBC9-3AB8-C1FC-2DCC973B0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person, vand, tøj&#10;&#10;AI-genereret indhold kan være ukorrekt.">
            <a:extLst>
              <a:ext uri="{FF2B5EF4-FFF2-40B4-BE49-F238E27FC236}">
                <a16:creationId xmlns:a16="http://schemas.microsoft.com/office/drawing/2014/main" id="{EEF08BAC-85F4-3FC9-ECDE-1BE93C91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1"/>
          <a:stretch>
            <a:fillRect/>
          </a:stretch>
        </p:blipFill>
        <p:spPr>
          <a:xfrm>
            <a:off x="520700" y="1258888"/>
            <a:ext cx="9678002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6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C4254-C30E-2618-1D34-3ADBDCC8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skib, køretøj&#10;&#10;AI-genereret indhold kan være ukorrekt.">
            <a:extLst>
              <a:ext uri="{FF2B5EF4-FFF2-40B4-BE49-F238E27FC236}">
                <a16:creationId xmlns:a16="http://schemas.microsoft.com/office/drawing/2014/main" id="{7E1D67C2-1C31-38CB-750B-906D542E3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 b="6163"/>
          <a:stretch>
            <a:fillRect/>
          </a:stretch>
        </p:blipFill>
        <p:spPr>
          <a:xfrm>
            <a:off x="521495" y="1258887"/>
            <a:ext cx="9649617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3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2ABE9-5070-DC8F-4B83-9B950D39F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sky, køretøj, person&#10;&#10;AI-genereret indhold kan være ukorrekt.">
            <a:extLst>
              <a:ext uri="{FF2B5EF4-FFF2-40B4-BE49-F238E27FC236}">
                <a16:creationId xmlns:a16="http://schemas.microsoft.com/office/drawing/2014/main" id="{B4CABFA7-7E18-F14F-D9A7-F5120CDD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5047" r="7092" b="18549"/>
          <a:stretch>
            <a:fillRect/>
          </a:stretch>
        </p:blipFill>
        <p:spPr>
          <a:xfrm>
            <a:off x="520701" y="1258888"/>
            <a:ext cx="4683834" cy="57758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Billede 4" descr="Et billede, der indeholder tøj, person, indendørs, møbel&#10;&#10;AI-genereret indhold kan være ukorrekt.">
            <a:extLst>
              <a:ext uri="{FF2B5EF4-FFF2-40B4-BE49-F238E27FC236}">
                <a16:creationId xmlns:a16="http://schemas.microsoft.com/office/drawing/2014/main" id="{8DB7EA82-5BEA-B20C-D7C9-A63042778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1809"/>
          <a:stretch>
            <a:fillRect/>
          </a:stretch>
        </p:blipFill>
        <p:spPr>
          <a:xfrm>
            <a:off x="5204535" y="1258888"/>
            <a:ext cx="4966578" cy="57758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0873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A520A-FA4B-0D81-9BCF-0CE93028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tøj, træ, person&#10;&#10;AI-genereret indhold kan være ukorrekt.">
            <a:extLst>
              <a:ext uri="{FF2B5EF4-FFF2-40B4-BE49-F238E27FC236}">
                <a16:creationId xmlns:a16="http://schemas.microsoft.com/office/drawing/2014/main" id="{D07E91CE-0C61-4ED0-9BF0-30C902E4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>
            <a:fillRect/>
          </a:stretch>
        </p:blipFill>
        <p:spPr>
          <a:xfrm>
            <a:off x="520700" y="1258888"/>
            <a:ext cx="9654727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05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538EE-F091-283C-BC8B-E2C4FA0C2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jord, udendørs, træ, Stenflise&#10;&#10;AI-genereret indhold kan være ukorrekt.">
            <a:extLst>
              <a:ext uri="{FF2B5EF4-FFF2-40B4-BE49-F238E27FC236}">
                <a16:creationId xmlns:a16="http://schemas.microsoft.com/office/drawing/2014/main" id="{D5CFE8DE-3649-CCEA-94F9-3B2DD492F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b="4295"/>
          <a:stretch>
            <a:fillRect/>
          </a:stretch>
        </p:blipFill>
        <p:spPr>
          <a:xfrm>
            <a:off x="520700" y="1258888"/>
            <a:ext cx="9647820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7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80E0A-207F-1AFE-911E-A32865925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person, udendørs, plante&#10;&#10;AI-genereret indhold kan være ukorrekt.">
            <a:extLst>
              <a:ext uri="{FF2B5EF4-FFF2-40B4-BE49-F238E27FC236}">
                <a16:creationId xmlns:a16="http://schemas.microsoft.com/office/drawing/2014/main" id="{E0769185-627D-CD6C-802B-538CD2FED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/>
          <a:stretch>
            <a:fillRect/>
          </a:stretch>
        </p:blipFill>
        <p:spPr>
          <a:xfrm>
            <a:off x="520700" y="1258887"/>
            <a:ext cx="9659649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86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D0229-2260-8052-D059-6278D600C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hjul, cykel, stål&#10;&#10;AI-genereret indhold kan være ukorrekt.">
            <a:extLst>
              <a:ext uri="{FF2B5EF4-FFF2-40B4-BE49-F238E27FC236}">
                <a16:creationId xmlns:a16="http://schemas.microsoft.com/office/drawing/2014/main" id="{B4D8EF31-C906-2049-E35F-67EE6AC18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" b="13003"/>
          <a:stretch>
            <a:fillRect/>
          </a:stretch>
        </p:blipFill>
        <p:spPr>
          <a:xfrm>
            <a:off x="520700" y="1258888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09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96656-8892-4FC0-A084-0D1FE481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menneske, udendørs, tøj, jord&#10;&#10;AI-genereret indhold kan være ukorrekt.">
            <a:extLst>
              <a:ext uri="{FF2B5EF4-FFF2-40B4-BE49-F238E27FC236}">
                <a16:creationId xmlns:a16="http://schemas.microsoft.com/office/drawing/2014/main" id="{4BAC462B-CDB2-81A4-E1AC-FDD5B2E88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"/>
          <a:stretch>
            <a:fillRect/>
          </a:stretch>
        </p:blipFill>
        <p:spPr>
          <a:xfrm>
            <a:off x="514662" y="1258888"/>
            <a:ext cx="9656451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1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9EAE-E3E9-CAD8-A22F-1FE1F14E1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ky, tøj, udendørs, person&#10;&#10;AI-genereret indhold kan være ukorrekt.">
            <a:extLst>
              <a:ext uri="{FF2B5EF4-FFF2-40B4-BE49-F238E27FC236}">
                <a16:creationId xmlns:a16="http://schemas.microsoft.com/office/drawing/2014/main" id="{25A060A6-98D4-5BC5-1EA9-20E95D48D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" b="4961"/>
          <a:stretch>
            <a:fillRect/>
          </a:stretch>
        </p:blipFill>
        <p:spPr>
          <a:xfrm>
            <a:off x="523388" y="1258888"/>
            <a:ext cx="9647725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09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D491F-1D51-6BB5-92D7-F102CDD4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ø, vand, tøj&#10;&#10;AI-genereret indhold kan være ukorrekt.">
            <a:extLst>
              <a:ext uri="{FF2B5EF4-FFF2-40B4-BE49-F238E27FC236}">
                <a16:creationId xmlns:a16="http://schemas.microsoft.com/office/drawing/2014/main" id="{F3B44A61-CDEF-77B3-5FFA-359024526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" b="6230"/>
          <a:stretch>
            <a:fillRect/>
          </a:stretch>
        </p:blipFill>
        <p:spPr>
          <a:xfrm>
            <a:off x="520699" y="1258888"/>
            <a:ext cx="9670155" cy="57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9C263-8DE3-444E-F574-CB53DE486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dæk, transport, hjul, køretøj&#10;&#10;AI-genereret indhold kan være ukorrekt.">
            <a:extLst>
              <a:ext uri="{FF2B5EF4-FFF2-40B4-BE49-F238E27FC236}">
                <a16:creationId xmlns:a16="http://schemas.microsoft.com/office/drawing/2014/main" id="{021A62CA-DC9C-0127-69F6-0976DC3E7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43" y="2942495"/>
            <a:ext cx="5423870" cy="40774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Billede 7" descr="Et billede, der indeholder transport, traktor, køretøj, dæk&#10;&#10;AI-genereret indhold kan være ukorrekt.">
            <a:extLst>
              <a:ext uri="{FF2B5EF4-FFF2-40B4-BE49-F238E27FC236}">
                <a16:creationId xmlns:a16="http://schemas.microsoft.com/office/drawing/2014/main" id="{1296B66F-AFE7-D254-9F04-E8B6F763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258888"/>
            <a:ext cx="4226543" cy="31080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4775A6C5-CA68-74CE-1C34-B2572DC9BB70}"/>
              </a:ext>
            </a:extLst>
          </p:cNvPr>
          <p:cNvSpPr txBox="1"/>
          <p:nvPr/>
        </p:nvSpPr>
        <p:spPr>
          <a:xfrm>
            <a:off x="6265027" y="1408194"/>
            <a:ext cx="221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FØR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01D2FE2E-EC7E-FB72-59C6-1DCF387C5032}"/>
              </a:ext>
            </a:extLst>
          </p:cNvPr>
          <p:cNvCxnSpPr>
            <a:cxnSpLocks/>
          </p:cNvCxnSpPr>
          <p:nvPr/>
        </p:nvCxnSpPr>
        <p:spPr>
          <a:xfrm flipH="1" flipV="1">
            <a:off x="4887764" y="1631447"/>
            <a:ext cx="1236742" cy="75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B9AFB116-C388-5BC3-6A4B-CBEE7AADB53D}"/>
              </a:ext>
            </a:extLst>
          </p:cNvPr>
          <p:cNvCxnSpPr>
            <a:cxnSpLocks/>
          </p:cNvCxnSpPr>
          <p:nvPr/>
        </p:nvCxnSpPr>
        <p:spPr>
          <a:xfrm>
            <a:off x="3335258" y="5848521"/>
            <a:ext cx="123674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42B49927-4805-AE72-A03A-EA7CE379AA89}"/>
              </a:ext>
            </a:extLst>
          </p:cNvPr>
          <p:cNvSpPr txBox="1"/>
          <p:nvPr/>
        </p:nvSpPr>
        <p:spPr>
          <a:xfrm>
            <a:off x="2166412" y="5611110"/>
            <a:ext cx="221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EFTER</a:t>
            </a:r>
          </a:p>
        </p:txBody>
      </p:sp>
    </p:spTree>
    <p:extLst>
      <p:ext uri="{BB962C8B-B14F-4D97-AF65-F5344CB8AC3E}">
        <p14:creationId xmlns:p14="http://schemas.microsoft.com/office/powerpoint/2010/main" val="2807356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6A83-3E72-F3D2-B43A-50D29C7C1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træ, sky&#10;&#10;AI-genereret indhold kan være ukorrekt.">
            <a:extLst>
              <a:ext uri="{FF2B5EF4-FFF2-40B4-BE49-F238E27FC236}">
                <a16:creationId xmlns:a16="http://schemas.microsoft.com/office/drawing/2014/main" id="{83DD969B-A146-8E80-58C5-391271F1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b="14860"/>
          <a:stretch>
            <a:fillRect/>
          </a:stretch>
        </p:blipFill>
        <p:spPr>
          <a:xfrm>
            <a:off x="520700" y="1258888"/>
            <a:ext cx="9657638" cy="57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39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0A681-4E9A-F3F9-EE8D-E1626C8E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plante, jord&#10;&#10;AI-genereret indhold kan være ukorrekt.">
            <a:extLst>
              <a:ext uri="{FF2B5EF4-FFF2-40B4-BE49-F238E27FC236}">
                <a16:creationId xmlns:a16="http://schemas.microsoft.com/office/drawing/2014/main" id="{FF2DD259-8037-91D0-BE49-401FEC7AB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20699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0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D48F-98D1-7650-8538-0236268A8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ky, sø, vand&#10;&#10;AI-genereret indhold kan være ukorrekt.">
            <a:extLst>
              <a:ext uri="{FF2B5EF4-FFF2-40B4-BE49-F238E27FC236}">
                <a16:creationId xmlns:a16="http://schemas.microsoft.com/office/drawing/2014/main" id="{91479E50-E308-4A63-F5D1-E0ED572B4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10120"/>
          <a:stretch>
            <a:fillRect/>
          </a:stretch>
        </p:blipFill>
        <p:spPr>
          <a:xfrm>
            <a:off x="4841477" y="1258887"/>
            <a:ext cx="5329637" cy="57610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Billede 6" descr="Et billede, der indeholder udendørs, person, tøj, fodtøj&#10;&#10;AI-genereret indhold kan være ukorrekt.">
            <a:extLst>
              <a:ext uri="{FF2B5EF4-FFF2-40B4-BE49-F238E27FC236}">
                <a16:creationId xmlns:a16="http://schemas.microsoft.com/office/drawing/2014/main" id="{400830B0-0E51-635A-ABD8-453B09E2D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1258887"/>
            <a:ext cx="4320777" cy="57610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57658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F4F9-DA4A-D605-4E4F-CF6A1282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båd, skib&#10;&#10;AI-genereret indhold kan være ukorrekt.">
            <a:extLst>
              <a:ext uri="{FF2B5EF4-FFF2-40B4-BE49-F238E27FC236}">
                <a16:creationId xmlns:a16="http://schemas.microsoft.com/office/drawing/2014/main" id="{452B22CD-AB70-BCF6-0DB5-40B49870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3"/>
          <a:stretch>
            <a:fillRect/>
          </a:stretch>
        </p:blipFill>
        <p:spPr>
          <a:xfrm>
            <a:off x="520700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29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C73D0-5417-8D09-922B-2AE4A1B6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plante, tøj, person&#10;&#10;AI-genereret indhold kan være ukorrekt.">
            <a:extLst>
              <a:ext uri="{FF2B5EF4-FFF2-40B4-BE49-F238E27FC236}">
                <a16:creationId xmlns:a16="http://schemas.microsoft.com/office/drawing/2014/main" id="{1A2A6E78-F99E-19B2-D65F-EE029D2E1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17654"/>
          <a:stretch>
            <a:fillRect/>
          </a:stretch>
        </p:blipFill>
        <p:spPr>
          <a:xfrm>
            <a:off x="519906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92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3D91-4C23-46B9-3122-2A49C62D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tøj, udendørs, Reflekstøj&#10;&#10;AI-genereret indhold kan være ukorrekt.">
            <a:extLst>
              <a:ext uri="{FF2B5EF4-FFF2-40B4-BE49-F238E27FC236}">
                <a16:creationId xmlns:a16="http://schemas.microsoft.com/office/drawing/2014/main" id="{67746399-8A34-5854-D0DA-7065ABC9F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258888"/>
            <a:ext cx="4320778" cy="57610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C7419E1A-BD65-DB65-64C8-0F2E79A69313}"/>
              </a:ext>
            </a:extLst>
          </p:cNvPr>
          <p:cNvGrpSpPr/>
          <p:nvPr/>
        </p:nvGrpSpPr>
        <p:grpSpPr>
          <a:xfrm>
            <a:off x="4841478" y="1258887"/>
            <a:ext cx="5329635" cy="5761038"/>
            <a:chOff x="4841478" y="1258887"/>
            <a:chExt cx="5329635" cy="5761038"/>
          </a:xfrm>
        </p:grpSpPr>
        <p:pic>
          <p:nvPicPr>
            <p:cNvPr id="3" name="Billede 2" descr="Et billede, der indeholder lys, vase, bordservice, indendørs&#10;&#10;AI-genereret indhold kan være ukorrekt.">
              <a:extLst>
                <a:ext uri="{FF2B5EF4-FFF2-40B4-BE49-F238E27FC236}">
                  <a16:creationId xmlns:a16="http://schemas.microsoft.com/office/drawing/2014/main" id="{A4406C22-893A-92AB-E452-111173C4D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" b="17414"/>
            <a:stretch>
              <a:fillRect/>
            </a:stretch>
          </p:blipFill>
          <p:spPr>
            <a:xfrm>
              <a:off x="4841478" y="1258887"/>
              <a:ext cx="5329635" cy="576103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1A4C9DDF-8E25-F6FC-9C40-2C0CB7AABA5B}"/>
                </a:ext>
              </a:extLst>
            </p:cNvPr>
            <p:cNvSpPr txBox="1"/>
            <p:nvPr/>
          </p:nvSpPr>
          <p:spPr>
            <a:xfrm>
              <a:off x="4841478" y="1611712"/>
              <a:ext cx="532963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a-DK" sz="2400" dirty="0"/>
                <a:t>      Det tog for lang tid, Klaus …</a:t>
              </a:r>
            </a:p>
          </p:txBody>
        </p:sp>
        <p:pic>
          <p:nvPicPr>
            <p:cNvPr id="8" name="Billede 7" descr="Et billede, der indeholder clipart, smiley, gul, smil&#10;&#10;AI-genereret indhold kan være ukorrekt.">
              <a:extLst>
                <a:ext uri="{FF2B5EF4-FFF2-40B4-BE49-F238E27FC236}">
                  <a16:creationId xmlns:a16="http://schemas.microsoft.com/office/drawing/2014/main" id="{3E898A2A-A6FB-963A-8C75-130B81D67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8481" y="1642903"/>
              <a:ext cx="486804" cy="410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183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7000">
        <p15:prstTrans prst="fallOver"/>
      </p:transition>
    </mc:Choice>
    <mc:Fallback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3119F-A311-7472-A896-1D65D832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fodtøj, person, menneske&#10;&#10;AI-genereret indhold kan være ukorrekt.">
            <a:extLst>
              <a:ext uri="{FF2B5EF4-FFF2-40B4-BE49-F238E27FC236}">
                <a16:creationId xmlns:a16="http://schemas.microsoft.com/office/drawing/2014/main" id="{2663CD35-C1BB-A2E0-FEE3-AA9503E55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/>
          <a:stretch>
            <a:fillRect/>
          </a:stretch>
        </p:blipFill>
        <p:spPr>
          <a:xfrm rot="5400000">
            <a:off x="705661" y="1073927"/>
            <a:ext cx="5761038" cy="61309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Billede 4" descr="Et billede, der indeholder udendørs, transport, køretøj, person&#10;&#10;AI-genereret indhold kan være ukorrekt.">
            <a:extLst>
              <a:ext uri="{FF2B5EF4-FFF2-40B4-BE49-F238E27FC236}">
                <a16:creationId xmlns:a16="http://schemas.microsoft.com/office/drawing/2014/main" id="{0EE3854F-22AC-1F83-E3D3-CA4F5607A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11163"/>
          <a:stretch>
            <a:fillRect/>
          </a:stretch>
        </p:blipFill>
        <p:spPr>
          <a:xfrm>
            <a:off x="6651660" y="1258889"/>
            <a:ext cx="3519454" cy="57660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02322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35400-DFBE-87AB-5C14-03205C1A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sky, træ, vej/gade&#10;&#10;AI-genereret indhold kan være ukorrekt.">
            <a:extLst>
              <a:ext uri="{FF2B5EF4-FFF2-40B4-BE49-F238E27FC236}">
                <a16:creationId xmlns:a16="http://schemas.microsoft.com/office/drawing/2014/main" id="{1EFC42FC-D2F8-F42A-4156-B4DD6625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b="18097"/>
          <a:stretch>
            <a:fillRect/>
          </a:stretch>
        </p:blipFill>
        <p:spPr>
          <a:xfrm>
            <a:off x="520700" y="1258888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0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44CA5-2100-18CB-8B24-061FFA5B2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køretøj, hjul&#10;&#10;AI-genereret indhold kan være ukorrekt.">
            <a:extLst>
              <a:ext uri="{FF2B5EF4-FFF2-40B4-BE49-F238E27FC236}">
                <a16:creationId xmlns:a16="http://schemas.microsoft.com/office/drawing/2014/main" id="{9DF5C89E-1734-2EFF-F191-29B47EAD9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4562"/>
          <a:stretch>
            <a:fillRect/>
          </a:stretch>
        </p:blipFill>
        <p:spPr>
          <a:xfrm>
            <a:off x="520700" y="1258888"/>
            <a:ext cx="3716806" cy="57610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Billede 4" descr="Et billede, der indeholder sky, udendørs, tøj, person&#10;&#10;AI-genereret indhold kan være ukorrekt.">
            <a:extLst>
              <a:ext uri="{FF2B5EF4-FFF2-40B4-BE49-F238E27FC236}">
                <a16:creationId xmlns:a16="http://schemas.microsoft.com/office/drawing/2014/main" id="{5A173A8B-F92E-E225-E688-F85246DE0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r="18958"/>
          <a:stretch>
            <a:fillRect/>
          </a:stretch>
        </p:blipFill>
        <p:spPr>
          <a:xfrm>
            <a:off x="4237506" y="1258888"/>
            <a:ext cx="3232891" cy="57610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Billede 6" descr="Et billede, der indeholder transport, sky, udendørs, køretøj&#10;&#10;AI-genereret indhold kan være ukorrekt.">
            <a:extLst>
              <a:ext uri="{FF2B5EF4-FFF2-40B4-BE49-F238E27FC236}">
                <a16:creationId xmlns:a16="http://schemas.microsoft.com/office/drawing/2014/main" id="{FCBE1444-FB15-92EE-409D-7EADD4B14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t="4069" r="22552" b="6294"/>
          <a:stretch>
            <a:fillRect/>
          </a:stretch>
        </p:blipFill>
        <p:spPr>
          <a:xfrm>
            <a:off x="7470397" y="1258888"/>
            <a:ext cx="2700716" cy="57610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15971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E35E1-271C-8123-15A1-819877ADF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dok/havn, vand&#10;&#10;AI-genereret indhold kan være ukorrekt.">
            <a:extLst>
              <a:ext uri="{FF2B5EF4-FFF2-40B4-BE49-F238E27FC236}">
                <a16:creationId xmlns:a16="http://schemas.microsoft.com/office/drawing/2014/main" id="{D4439897-DC50-7A81-F555-728475ED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/>
          <a:stretch>
            <a:fillRect/>
          </a:stretch>
        </p:blipFill>
        <p:spPr>
          <a:xfrm>
            <a:off x="520699" y="1258888"/>
            <a:ext cx="9686889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91CCF-5FE6-DCBD-F853-756293F8C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sky, Udendørshobby, person&#10;&#10;AI-genereret indhold kan være ukorrekt.">
            <a:extLst>
              <a:ext uri="{FF2B5EF4-FFF2-40B4-BE49-F238E27FC236}">
                <a16:creationId xmlns:a16="http://schemas.microsoft.com/office/drawing/2014/main" id="{988793EB-583A-BB98-9D90-AF3E84005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/>
          <a:stretch>
            <a:fillRect/>
          </a:stretch>
        </p:blipFill>
        <p:spPr>
          <a:xfrm>
            <a:off x="514333" y="1258887"/>
            <a:ext cx="9656780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9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6FBD3-A632-D062-5135-ECA7C61FC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øj, person, udendørs, menneske&#10;&#10;AI-genereret indhold kan være ukorrekt.">
            <a:extLst>
              <a:ext uri="{FF2B5EF4-FFF2-40B4-BE49-F238E27FC236}">
                <a16:creationId xmlns:a16="http://schemas.microsoft.com/office/drawing/2014/main" id="{9B528614-BA51-FC7A-E235-E4C225F4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/>
          <a:stretch>
            <a:fillRect/>
          </a:stretch>
        </p:blipFill>
        <p:spPr>
          <a:xfrm>
            <a:off x="520699" y="1258887"/>
            <a:ext cx="9661705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8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FF739-3B32-6EBB-829B-7B592E6C5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sky, udendørs, skib, vandfartøj&#10;&#10;AI-genereret indhold kan være ukorrekt.">
            <a:extLst>
              <a:ext uri="{FF2B5EF4-FFF2-40B4-BE49-F238E27FC236}">
                <a16:creationId xmlns:a16="http://schemas.microsoft.com/office/drawing/2014/main" id="{C4825699-703D-EEA5-20AA-68E0A2BB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r="2765" b="8312"/>
          <a:stretch>
            <a:fillRect/>
          </a:stretch>
        </p:blipFill>
        <p:spPr>
          <a:xfrm>
            <a:off x="520700" y="1258888"/>
            <a:ext cx="9650414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0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FD852-8070-9F4C-57B2-E8DB6465B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øj, person, udendørs, Ansigt&#10;&#10;AI-genereret indhold kan være ukorrekt.">
            <a:extLst>
              <a:ext uri="{FF2B5EF4-FFF2-40B4-BE49-F238E27FC236}">
                <a16:creationId xmlns:a16="http://schemas.microsoft.com/office/drawing/2014/main" id="{532683B8-B0EC-02A7-224E-7A13C3BB5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20700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92E9A-600B-3D82-8C4A-8BAA17F7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tøj, person, sky&#10;&#10;AI-genereret indhold kan være ukorrekt.">
            <a:extLst>
              <a:ext uri="{FF2B5EF4-FFF2-40B4-BE49-F238E27FC236}">
                <a16:creationId xmlns:a16="http://schemas.microsoft.com/office/drawing/2014/main" id="{43EDD282-4533-4038-BA97-5E1CFFBC6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/>
          <a:stretch>
            <a:fillRect/>
          </a:stretch>
        </p:blipFill>
        <p:spPr>
          <a:xfrm>
            <a:off x="519906" y="1258887"/>
            <a:ext cx="9650413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6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3000">
        <p15:prstTrans prst="fallOver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11</Words>
  <Application>Microsoft Office PowerPoint</Application>
  <PresentationFormat>Brugerdefineret</PresentationFormat>
  <Paragraphs>3</Paragraphs>
  <Slides>39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Sønderborg Lystbådehavn</dc:creator>
  <cp:lastModifiedBy>Sønderborg Lystbådehavn</cp:lastModifiedBy>
  <cp:revision>1</cp:revision>
  <dcterms:created xsi:type="dcterms:W3CDTF">2026-01-23T07:42:53Z</dcterms:created>
  <dcterms:modified xsi:type="dcterms:W3CDTF">2026-01-23T09:49:39Z</dcterms:modified>
</cp:coreProperties>
</file>