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318" r:id="rId6"/>
    <p:sldId id="267" r:id="rId7"/>
    <p:sldId id="272" r:id="rId8"/>
    <p:sldId id="309" r:id="rId9"/>
    <p:sldId id="312" r:id="rId10"/>
    <p:sldId id="323" r:id="rId11"/>
    <p:sldId id="322" r:id="rId12"/>
    <p:sldId id="321" r:id="rId13"/>
    <p:sldId id="306" r:id="rId14"/>
    <p:sldId id="273" r:id="rId15"/>
    <p:sldId id="319" r:id="rId16"/>
    <p:sldId id="317" r:id="rId17"/>
    <p:sldId id="304" r:id="rId18"/>
    <p:sldId id="313" r:id="rId19"/>
    <p:sldId id="314" r:id="rId20"/>
    <p:sldId id="307" r:id="rId21"/>
    <p:sldId id="290" r:id="rId22"/>
    <p:sldId id="284" r:id="rId23"/>
    <p:sldId id="266" r:id="rId24"/>
    <p:sldId id="298" r:id="rId25"/>
    <p:sldId id="299" r:id="rId26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56"/>
    <a:srgbClr val="005336"/>
    <a:srgbClr val="69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CCB3F-6895-4A6D-8D5D-D4B0B73BEBDF}" v="30" dt="2023-11-24T14:24:33.818"/>
    <p1510:client id="{68F4D442-5611-41A8-88B8-D443D9485E60}" v="16" dt="2023-11-24T15:28:54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.OGorman" userId="a8950a78-1a4a-417d-b848-ffa0f0bc226d" providerId="ADAL" clId="{68F4D442-5611-41A8-88B8-D443D9485E60}"/>
    <pc:docChg chg="undo custSel addSld delSld modSld sldOrd">
      <pc:chgData name="Hayley.OGorman" userId="a8950a78-1a4a-417d-b848-ffa0f0bc226d" providerId="ADAL" clId="{68F4D442-5611-41A8-88B8-D443D9485E60}" dt="2023-11-24T15:38:47.415" v="502" actId="20577"/>
      <pc:docMkLst>
        <pc:docMk/>
      </pc:docMkLst>
      <pc:sldChg chg="modSp mod">
        <pc:chgData name="Hayley.OGorman" userId="a8950a78-1a4a-417d-b848-ffa0f0bc226d" providerId="ADAL" clId="{68F4D442-5611-41A8-88B8-D443D9485E60}" dt="2023-11-24T15:25:54.007" v="440" actId="1076"/>
        <pc:sldMkLst>
          <pc:docMk/>
          <pc:sldMk cId="70812793" sldId="267"/>
        </pc:sldMkLst>
        <pc:spChg chg="mod">
          <ac:chgData name="Hayley.OGorman" userId="a8950a78-1a4a-417d-b848-ffa0f0bc226d" providerId="ADAL" clId="{68F4D442-5611-41A8-88B8-D443D9485E60}" dt="2023-11-24T15:25:54.007" v="440" actId="1076"/>
          <ac:spMkLst>
            <pc:docMk/>
            <pc:sldMk cId="70812793" sldId="267"/>
            <ac:spMk id="3" creationId="{973F36EE-5E46-4615-80C4-0AA06D4AB4DB}"/>
          </ac:spMkLst>
        </pc:spChg>
      </pc:sldChg>
      <pc:sldChg chg="modSp mod">
        <pc:chgData name="Hayley.OGorman" userId="a8950a78-1a4a-417d-b848-ffa0f0bc226d" providerId="ADAL" clId="{68F4D442-5611-41A8-88B8-D443D9485E60}" dt="2023-11-24T15:38:11.502" v="494" actId="20577"/>
        <pc:sldMkLst>
          <pc:docMk/>
          <pc:sldMk cId="1224768441" sldId="290"/>
        </pc:sldMkLst>
        <pc:spChg chg="mod">
          <ac:chgData name="Hayley.OGorman" userId="a8950a78-1a4a-417d-b848-ffa0f0bc226d" providerId="ADAL" clId="{68F4D442-5611-41A8-88B8-D443D9485E60}" dt="2023-11-24T15:38:11.502" v="494" actId="20577"/>
          <ac:spMkLst>
            <pc:docMk/>
            <pc:sldMk cId="1224768441" sldId="290"/>
            <ac:spMk id="3" creationId="{BBF852E5-CC0E-4151-B3B8-A1BCA4A32EC9}"/>
          </ac:spMkLst>
        </pc:spChg>
      </pc:sldChg>
      <pc:sldChg chg="modSp mod">
        <pc:chgData name="Hayley.OGorman" userId="a8950a78-1a4a-417d-b848-ffa0f0bc226d" providerId="ADAL" clId="{68F4D442-5611-41A8-88B8-D443D9485E60}" dt="2023-11-24T15:29:19.202" v="473" actId="21"/>
        <pc:sldMkLst>
          <pc:docMk/>
          <pc:sldMk cId="1224590934" sldId="298"/>
        </pc:sldMkLst>
        <pc:spChg chg="mod">
          <ac:chgData name="Hayley.OGorman" userId="a8950a78-1a4a-417d-b848-ffa0f0bc226d" providerId="ADAL" clId="{68F4D442-5611-41A8-88B8-D443D9485E60}" dt="2023-11-24T15:29:19.202" v="473" actId="21"/>
          <ac:spMkLst>
            <pc:docMk/>
            <pc:sldMk cId="1224590934" sldId="298"/>
            <ac:spMk id="3" creationId="{BBF852E5-CC0E-4151-B3B8-A1BCA4A32EC9}"/>
          </ac:spMkLst>
        </pc:spChg>
      </pc:sldChg>
      <pc:sldChg chg="modSp mod">
        <pc:chgData name="Hayley.OGorman" userId="a8950a78-1a4a-417d-b848-ffa0f0bc226d" providerId="ADAL" clId="{68F4D442-5611-41A8-88B8-D443D9485E60}" dt="2023-11-24T15:29:40.627" v="479" actId="207"/>
        <pc:sldMkLst>
          <pc:docMk/>
          <pc:sldMk cId="590635679" sldId="299"/>
        </pc:sldMkLst>
        <pc:spChg chg="mod">
          <ac:chgData name="Hayley.OGorman" userId="a8950a78-1a4a-417d-b848-ffa0f0bc226d" providerId="ADAL" clId="{68F4D442-5611-41A8-88B8-D443D9485E60}" dt="2023-11-24T15:29:40.627" v="479" actId="207"/>
          <ac:spMkLst>
            <pc:docMk/>
            <pc:sldMk cId="590635679" sldId="299"/>
            <ac:spMk id="3" creationId="{BBF852E5-CC0E-4151-B3B8-A1BCA4A32EC9}"/>
          </ac:spMkLst>
        </pc:spChg>
      </pc:sldChg>
      <pc:sldChg chg="modSp mod">
        <pc:chgData name="Hayley.OGorman" userId="a8950a78-1a4a-417d-b848-ffa0f0bc226d" providerId="ADAL" clId="{68F4D442-5611-41A8-88B8-D443D9485E60}" dt="2023-11-24T15:38:47.415" v="502" actId="20577"/>
        <pc:sldMkLst>
          <pc:docMk/>
          <pc:sldMk cId="3466484825" sldId="309"/>
        </pc:sldMkLst>
        <pc:spChg chg="mod">
          <ac:chgData name="Hayley.OGorman" userId="a8950a78-1a4a-417d-b848-ffa0f0bc226d" providerId="ADAL" clId="{68F4D442-5611-41A8-88B8-D443D9485E60}" dt="2023-11-24T15:38:47.415" v="502" actId="20577"/>
          <ac:spMkLst>
            <pc:docMk/>
            <pc:sldMk cId="3466484825" sldId="309"/>
            <ac:spMk id="3" creationId="{B2230FA6-C018-8DCB-B389-B3453F3D87A9}"/>
          </ac:spMkLst>
        </pc:spChg>
      </pc:sldChg>
      <pc:sldChg chg="modSp mod">
        <pc:chgData name="Hayley.OGorman" userId="a8950a78-1a4a-417d-b848-ffa0f0bc226d" providerId="ADAL" clId="{68F4D442-5611-41A8-88B8-D443D9485E60}" dt="2023-11-24T15:20:28.345" v="434" actId="14100"/>
        <pc:sldMkLst>
          <pc:docMk/>
          <pc:sldMk cId="3602428268" sldId="314"/>
        </pc:sldMkLst>
        <pc:spChg chg="mod">
          <ac:chgData name="Hayley.OGorman" userId="a8950a78-1a4a-417d-b848-ffa0f0bc226d" providerId="ADAL" clId="{68F4D442-5611-41A8-88B8-D443D9485E60}" dt="2023-11-24T15:20:28.345" v="434" actId="14100"/>
          <ac:spMkLst>
            <pc:docMk/>
            <pc:sldMk cId="3602428268" sldId="314"/>
            <ac:spMk id="3" creationId="{FFD4DDC0-6086-72B7-A446-484BFF0E06AF}"/>
          </ac:spMkLst>
        </pc:spChg>
      </pc:sldChg>
      <pc:sldChg chg="addSp delSp modSp del mod ord">
        <pc:chgData name="Hayley.OGorman" userId="a8950a78-1a4a-417d-b848-ffa0f0bc226d" providerId="ADAL" clId="{68F4D442-5611-41A8-88B8-D443D9485E60}" dt="2023-11-24T15:15:13.931" v="422" actId="2696"/>
        <pc:sldMkLst>
          <pc:docMk/>
          <pc:sldMk cId="347926377" sldId="316"/>
        </pc:sldMkLst>
        <pc:spChg chg="mod">
          <ac:chgData name="Hayley.OGorman" userId="a8950a78-1a4a-417d-b848-ffa0f0bc226d" providerId="ADAL" clId="{68F4D442-5611-41A8-88B8-D443D9485E60}" dt="2023-11-24T15:13:32.473" v="347" actId="1076"/>
          <ac:spMkLst>
            <pc:docMk/>
            <pc:sldMk cId="347926377" sldId="316"/>
            <ac:spMk id="6" creationId="{08D7244A-155B-C9B0-6EC2-144AB9DADC29}"/>
          </ac:spMkLst>
        </pc:spChg>
        <pc:spChg chg="del mod">
          <ac:chgData name="Hayley.OGorman" userId="a8950a78-1a4a-417d-b848-ffa0f0bc226d" providerId="ADAL" clId="{68F4D442-5611-41A8-88B8-D443D9485E60}" dt="2023-11-24T14:52:30.966" v="153" actId="478"/>
          <ac:spMkLst>
            <pc:docMk/>
            <pc:sldMk cId="347926377" sldId="316"/>
            <ac:spMk id="7" creationId="{6DA1F421-266B-E256-17C6-F28828972F92}"/>
          </ac:spMkLst>
        </pc:spChg>
        <pc:spChg chg="del mod">
          <ac:chgData name="Hayley.OGorman" userId="a8950a78-1a4a-417d-b848-ffa0f0bc226d" providerId="ADAL" clId="{68F4D442-5611-41A8-88B8-D443D9485E60}" dt="2023-11-24T14:57:50.283" v="188" actId="478"/>
          <ac:spMkLst>
            <pc:docMk/>
            <pc:sldMk cId="347926377" sldId="316"/>
            <ac:spMk id="8" creationId="{133D8E17-7FF3-FEF5-CC70-C7C9ACF4F89A}"/>
          </ac:spMkLst>
        </pc:spChg>
        <pc:spChg chg="del mod">
          <ac:chgData name="Hayley.OGorman" userId="a8950a78-1a4a-417d-b848-ffa0f0bc226d" providerId="ADAL" clId="{68F4D442-5611-41A8-88B8-D443D9485E60}" dt="2023-11-24T14:52:32.749" v="154" actId="478"/>
          <ac:spMkLst>
            <pc:docMk/>
            <pc:sldMk cId="347926377" sldId="316"/>
            <ac:spMk id="10" creationId="{9C44E245-EA3A-76CC-DD59-E3F2AC311023}"/>
          </ac:spMkLst>
        </pc:spChg>
        <pc:spChg chg="add del mod">
          <ac:chgData name="Hayley.OGorman" userId="a8950a78-1a4a-417d-b848-ffa0f0bc226d" providerId="ADAL" clId="{68F4D442-5611-41A8-88B8-D443D9485E60}" dt="2023-11-24T14:57:52.035" v="189" actId="478"/>
          <ac:spMkLst>
            <pc:docMk/>
            <pc:sldMk cId="347926377" sldId="316"/>
            <ac:spMk id="13" creationId="{C89A279D-2E73-248E-3BD3-C3F6F40AD5D5}"/>
          </ac:spMkLst>
        </pc:spChg>
        <pc:spChg chg="add mod">
          <ac:chgData name="Hayley.OGorman" userId="a8950a78-1a4a-417d-b848-ffa0f0bc226d" providerId="ADAL" clId="{68F4D442-5611-41A8-88B8-D443D9485E60}" dt="2023-11-24T15:13:04.573" v="342" actId="207"/>
          <ac:spMkLst>
            <pc:docMk/>
            <pc:sldMk cId="347926377" sldId="316"/>
            <ac:spMk id="14" creationId="{6B57D889-EFCF-B84F-04ED-049685BFE4BD}"/>
          </ac:spMkLst>
        </pc:spChg>
        <pc:spChg chg="del mod ord">
          <ac:chgData name="Hayley.OGorman" userId="a8950a78-1a4a-417d-b848-ffa0f0bc226d" providerId="ADAL" clId="{68F4D442-5611-41A8-88B8-D443D9485E60}" dt="2023-11-24T15:12:55.058" v="339" actId="478"/>
          <ac:spMkLst>
            <pc:docMk/>
            <pc:sldMk cId="347926377" sldId="316"/>
            <ac:spMk id="20" creationId="{A7EF3DB4-DBDC-634A-8AD9-585BD4F44344}"/>
          </ac:spMkLst>
        </pc:spChg>
        <pc:spChg chg="add del">
          <ac:chgData name="Hayley.OGorman" userId="a8950a78-1a4a-417d-b848-ffa0f0bc226d" providerId="ADAL" clId="{68F4D442-5611-41A8-88B8-D443D9485E60}" dt="2023-11-24T15:12:33.988" v="337" actId="26606"/>
          <ac:spMkLst>
            <pc:docMk/>
            <pc:sldMk cId="347926377" sldId="316"/>
            <ac:spMk id="111" creationId="{3346177D-ADC4-4968-B747-5CFCD390B5B9}"/>
          </ac:spMkLst>
        </pc:spChg>
        <pc:spChg chg="add del">
          <ac:chgData name="Hayley.OGorman" userId="a8950a78-1a4a-417d-b848-ffa0f0bc226d" providerId="ADAL" clId="{68F4D442-5611-41A8-88B8-D443D9485E60}" dt="2023-11-24T15:12:33.988" v="337" actId="26606"/>
          <ac:spMkLst>
            <pc:docMk/>
            <pc:sldMk cId="347926377" sldId="316"/>
            <ac:spMk id="113" creationId="{0844A943-BF79-4FEA-ABB1-3BD54D236606}"/>
          </ac:spMkLst>
        </pc:spChg>
        <pc:spChg chg="add del">
          <ac:chgData name="Hayley.OGorman" userId="a8950a78-1a4a-417d-b848-ffa0f0bc226d" providerId="ADAL" clId="{68F4D442-5611-41A8-88B8-D443D9485E60}" dt="2023-11-24T15:12:33.988" v="337" actId="26606"/>
          <ac:spMkLst>
            <pc:docMk/>
            <pc:sldMk cId="347926377" sldId="316"/>
            <ac:spMk id="115" creationId="{6437CC72-F4A8-4DC3-AFAB-D22C482C8100}"/>
          </ac:spMkLst>
        </pc:spChg>
        <pc:spChg chg="add del">
          <ac:chgData name="Hayley.OGorman" userId="a8950a78-1a4a-417d-b848-ffa0f0bc226d" providerId="ADAL" clId="{68F4D442-5611-41A8-88B8-D443D9485E60}" dt="2023-11-24T14:57:41.982" v="184" actId="26606"/>
          <ac:spMkLst>
            <pc:docMk/>
            <pc:sldMk cId="347926377" sldId="316"/>
            <ac:spMk id="120" creationId="{2B97F24A-32CE-4C1C-A50D-3016B394DCFB}"/>
          </ac:spMkLst>
        </pc:spChg>
        <pc:spChg chg="add del">
          <ac:chgData name="Hayley.OGorman" userId="a8950a78-1a4a-417d-b848-ffa0f0bc226d" providerId="ADAL" clId="{68F4D442-5611-41A8-88B8-D443D9485E60}" dt="2023-11-24T14:57:41.982" v="184" actId="26606"/>
          <ac:spMkLst>
            <pc:docMk/>
            <pc:sldMk cId="347926377" sldId="316"/>
            <ac:spMk id="122" creationId="{CD8B4F24-440B-49E9-B85D-733523DC064B}"/>
          </ac:spMkLst>
        </pc:spChg>
        <pc:spChg chg="add">
          <ac:chgData name="Hayley.OGorman" userId="a8950a78-1a4a-417d-b848-ffa0f0bc226d" providerId="ADAL" clId="{68F4D442-5611-41A8-88B8-D443D9485E60}" dt="2023-11-24T15:12:33.988" v="337" actId="26606"/>
          <ac:spMkLst>
            <pc:docMk/>
            <pc:sldMk cId="347926377" sldId="316"/>
            <ac:spMk id="1031" creationId="{B7BD7FCF-A254-4A97-A15C-319B67622677}"/>
          </ac:spMkLst>
        </pc:spChg>
        <pc:spChg chg="add">
          <ac:chgData name="Hayley.OGorman" userId="a8950a78-1a4a-417d-b848-ffa0f0bc226d" providerId="ADAL" clId="{68F4D442-5611-41A8-88B8-D443D9485E60}" dt="2023-11-24T15:12:33.988" v="337" actId="26606"/>
          <ac:spMkLst>
            <pc:docMk/>
            <pc:sldMk cId="347926377" sldId="316"/>
            <ac:spMk id="1033" creationId="{52FFAF72-6204-4676-9C6F-9A4CC4D91805}"/>
          </ac:spMkLst>
        </pc:spChg>
        <pc:picChg chg="add del mod">
          <ac:chgData name="Hayley.OGorman" userId="a8950a78-1a4a-417d-b848-ffa0f0bc226d" providerId="ADAL" clId="{68F4D442-5611-41A8-88B8-D443D9485E60}" dt="2023-11-24T14:52:34.704" v="155" actId="478"/>
          <ac:picMkLst>
            <pc:docMk/>
            <pc:sldMk cId="347926377" sldId="316"/>
            <ac:picMk id="3" creationId="{9FF9F467-FE72-3201-52C1-628AF843737B}"/>
          </ac:picMkLst>
        </pc:picChg>
        <pc:picChg chg="add del mod">
          <ac:chgData name="Hayley.OGorman" userId="a8950a78-1a4a-417d-b848-ffa0f0bc226d" providerId="ADAL" clId="{68F4D442-5611-41A8-88B8-D443D9485E60}" dt="2023-11-24T14:56:56.277" v="167" actId="478"/>
          <ac:picMkLst>
            <pc:docMk/>
            <pc:sldMk cId="347926377" sldId="316"/>
            <ac:picMk id="4" creationId="{05BB11F4-986B-9FEE-EA6D-68C21CB781B9}"/>
          </ac:picMkLst>
        </pc:picChg>
        <pc:picChg chg="del">
          <ac:chgData name="Hayley.OGorman" userId="a8950a78-1a4a-417d-b848-ffa0f0bc226d" providerId="ADAL" clId="{68F4D442-5611-41A8-88B8-D443D9485E60}" dt="2023-11-24T14:52:08.202" v="147" actId="478"/>
          <ac:picMkLst>
            <pc:docMk/>
            <pc:sldMk cId="347926377" sldId="316"/>
            <ac:picMk id="9" creationId="{D136DCB2-2529-7771-F160-EE85C775987A}"/>
          </ac:picMkLst>
        </pc:picChg>
        <pc:picChg chg="add del mod">
          <ac:chgData name="Hayley.OGorman" userId="a8950a78-1a4a-417d-b848-ffa0f0bc226d" providerId="ADAL" clId="{68F4D442-5611-41A8-88B8-D443D9485E60}" dt="2023-11-24T15:10:21.641" v="280" actId="478"/>
          <ac:picMkLst>
            <pc:docMk/>
            <pc:sldMk cId="347926377" sldId="316"/>
            <ac:picMk id="11" creationId="{41E775B4-3E1E-2FFE-C322-0E4A1C513105}"/>
          </ac:picMkLst>
        </pc:picChg>
        <pc:picChg chg="add mod">
          <ac:chgData name="Hayley.OGorman" userId="a8950a78-1a4a-417d-b848-ffa0f0bc226d" providerId="ADAL" clId="{68F4D442-5611-41A8-88B8-D443D9485E60}" dt="2023-11-24T15:12:33.988" v="337" actId="26606"/>
          <ac:picMkLst>
            <pc:docMk/>
            <pc:sldMk cId="347926377" sldId="316"/>
            <ac:picMk id="1026" creationId="{CC0636DC-F762-D053-902F-A395F43148BF}"/>
          </ac:picMkLst>
        </pc:picChg>
      </pc:sldChg>
      <pc:sldChg chg="add">
        <pc:chgData name="Hayley.OGorman" userId="a8950a78-1a4a-417d-b848-ffa0f0bc226d" providerId="ADAL" clId="{68F4D442-5611-41A8-88B8-D443D9485E60}" dt="2023-11-24T14:28:55.265" v="2" actId="2890"/>
        <pc:sldMkLst>
          <pc:docMk/>
          <pc:sldMk cId="1936729513" sldId="319"/>
        </pc:sldMkLst>
      </pc:sldChg>
      <pc:sldChg chg="new del">
        <pc:chgData name="Hayley.OGorman" userId="a8950a78-1a4a-417d-b848-ffa0f0bc226d" providerId="ADAL" clId="{68F4D442-5611-41A8-88B8-D443D9485E60}" dt="2023-11-24T14:28:47.025" v="1" actId="680"/>
        <pc:sldMkLst>
          <pc:docMk/>
          <pc:sldMk cId="4075427687" sldId="319"/>
        </pc:sldMkLst>
      </pc:sldChg>
      <pc:sldChg chg="addSp delSp modSp add del mod">
        <pc:chgData name="Hayley.OGorman" userId="a8950a78-1a4a-417d-b848-ffa0f0bc226d" providerId="ADAL" clId="{68F4D442-5611-41A8-88B8-D443D9485E60}" dt="2023-11-24T15:03:19.669" v="277" actId="2696"/>
        <pc:sldMkLst>
          <pc:docMk/>
          <pc:sldMk cId="3352727527" sldId="320"/>
        </pc:sldMkLst>
        <pc:spChg chg="add del mod">
          <ac:chgData name="Hayley.OGorman" userId="a8950a78-1a4a-417d-b848-ffa0f0bc226d" providerId="ADAL" clId="{68F4D442-5611-41A8-88B8-D443D9485E60}" dt="2023-11-24T15:01:45.031" v="261" actId="478"/>
          <ac:spMkLst>
            <pc:docMk/>
            <pc:sldMk cId="3352727527" sldId="320"/>
            <ac:spMk id="5" creationId="{1040A1DF-B0FE-E29E-C8ED-864BEDAD7E0C}"/>
          </ac:spMkLst>
        </pc:spChg>
        <pc:spChg chg="del">
          <ac:chgData name="Hayley.OGorman" userId="a8950a78-1a4a-417d-b848-ffa0f0bc226d" providerId="ADAL" clId="{68F4D442-5611-41A8-88B8-D443D9485E60}" dt="2023-11-24T15:01:42.813" v="260" actId="478"/>
          <ac:spMkLst>
            <pc:docMk/>
            <pc:sldMk cId="3352727527" sldId="320"/>
            <ac:spMk id="8" creationId="{133D8E17-7FF3-FEF5-CC70-C7C9ACF4F89A}"/>
          </ac:spMkLst>
        </pc:spChg>
        <pc:picChg chg="del">
          <ac:chgData name="Hayley.OGorman" userId="a8950a78-1a4a-417d-b848-ffa0f0bc226d" providerId="ADAL" clId="{68F4D442-5611-41A8-88B8-D443D9485E60}" dt="2023-11-24T15:01:46.274" v="262" actId="478"/>
          <ac:picMkLst>
            <pc:docMk/>
            <pc:sldMk cId="3352727527" sldId="320"/>
            <ac:picMk id="4" creationId="{05BB11F4-986B-9FEE-EA6D-68C21CB781B9}"/>
          </ac:picMkLst>
        </pc:picChg>
      </pc:sldChg>
      <pc:sldChg chg="addSp delSp modSp add mod">
        <pc:chgData name="Hayley.OGorman" userId="a8950a78-1a4a-417d-b848-ffa0f0bc226d" providerId="ADAL" clId="{68F4D442-5611-41A8-88B8-D443D9485E60}" dt="2023-11-24T15:08:46.828" v="278"/>
        <pc:sldMkLst>
          <pc:docMk/>
          <pc:sldMk cId="834272018" sldId="321"/>
        </pc:sldMkLst>
        <pc:spChg chg="mod">
          <ac:chgData name="Hayley.OGorman" userId="a8950a78-1a4a-417d-b848-ffa0f0bc226d" providerId="ADAL" clId="{68F4D442-5611-41A8-88B8-D443D9485E60}" dt="2023-11-24T15:02:27.601" v="268" actId="27636"/>
          <ac:spMkLst>
            <pc:docMk/>
            <pc:sldMk cId="834272018" sldId="321"/>
            <ac:spMk id="6" creationId="{08D7244A-155B-C9B0-6EC2-144AB9DADC29}"/>
          </ac:spMkLst>
        </pc:spChg>
        <pc:picChg chg="add mod">
          <ac:chgData name="Hayley.OGorman" userId="a8950a78-1a4a-417d-b848-ffa0f0bc226d" providerId="ADAL" clId="{68F4D442-5611-41A8-88B8-D443D9485E60}" dt="2023-11-24T15:08:46.828" v="278"/>
          <ac:picMkLst>
            <pc:docMk/>
            <pc:sldMk cId="834272018" sldId="321"/>
            <ac:picMk id="2" creationId="{73C46481-3FA7-AA12-F08D-3E3360AAF851}"/>
          </ac:picMkLst>
        </pc:picChg>
        <pc:picChg chg="del">
          <ac:chgData name="Hayley.OGorman" userId="a8950a78-1a4a-417d-b848-ffa0f0bc226d" providerId="ADAL" clId="{68F4D442-5611-41A8-88B8-D443D9485E60}" dt="2023-11-24T15:02:40.574" v="269" actId="478"/>
          <ac:picMkLst>
            <pc:docMk/>
            <pc:sldMk cId="834272018" sldId="321"/>
            <ac:picMk id="11" creationId="{41E775B4-3E1E-2FFE-C322-0E4A1C513105}"/>
          </ac:picMkLst>
        </pc:picChg>
      </pc:sldChg>
      <pc:sldChg chg="add">
        <pc:chgData name="Hayley.OGorman" userId="a8950a78-1a4a-417d-b848-ffa0f0bc226d" providerId="ADAL" clId="{68F4D442-5611-41A8-88B8-D443D9485E60}" dt="2023-11-24T15:10:19.338" v="279" actId="2890"/>
        <pc:sldMkLst>
          <pc:docMk/>
          <pc:sldMk cId="1158240687" sldId="322"/>
        </pc:sldMkLst>
      </pc:sldChg>
      <pc:sldChg chg="addSp delSp modSp add mod ord">
        <pc:chgData name="Hayley.OGorman" userId="a8950a78-1a4a-417d-b848-ffa0f0bc226d" providerId="ADAL" clId="{68F4D442-5611-41A8-88B8-D443D9485E60}" dt="2023-11-24T15:19:17.746" v="433" actId="1076"/>
        <pc:sldMkLst>
          <pc:docMk/>
          <pc:sldMk cId="2508465076" sldId="323"/>
        </pc:sldMkLst>
        <pc:spChg chg="add mod">
          <ac:chgData name="Hayley.OGorman" userId="a8950a78-1a4a-417d-b848-ffa0f0bc226d" providerId="ADAL" clId="{68F4D442-5611-41A8-88B8-D443D9485E60}" dt="2023-11-24T15:19:13.789" v="432" actId="1076"/>
          <ac:spMkLst>
            <pc:docMk/>
            <pc:sldMk cId="2508465076" sldId="323"/>
            <ac:spMk id="4" creationId="{B7644456-7373-D975-50EE-171FE169317F}"/>
          </ac:spMkLst>
        </pc:spChg>
        <pc:spChg chg="del mod">
          <ac:chgData name="Hayley.OGorman" userId="a8950a78-1a4a-417d-b848-ffa0f0bc226d" providerId="ADAL" clId="{68F4D442-5611-41A8-88B8-D443D9485E60}" dt="2023-11-24T15:14:33.839" v="416" actId="478"/>
          <ac:spMkLst>
            <pc:docMk/>
            <pc:sldMk cId="2508465076" sldId="323"/>
            <ac:spMk id="5" creationId="{91A2E99B-F360-5016-8D52-68FA04DC6D11}"/>
          </ac:spMkLst>
        </pc:spChg>
        <pc:spChg chg="del">
          <ac:chgData name="Hayley.OGorman" userId="a8950a78-1a4a-417d-b848-ffa0f0bc226d" providerId="ADAL" clId="{68F4D442-5611-41A8-88B8-D443D9485E60}" dt="2023-11-24T15:13:51.889" v="349" actId="478"/>
          <ac:spMkLst>
            <pc:docMk/>
            <pc:sldMk cId="2508465076" sldId="323"/>
            <ac:spMk id="6" creationId="{3D9FB3A4-359B-5D1A-9B27-E2AF1449960D}"/>
          </ac:spMkLst>
        </pc:spChg>
        <pc:spChg chg="add del mod">
          <ac:chgData name="Hayley.OGorman" userId="a8950a78-1a4a-417d-b848-ffa0f0bc226d" providerId="ADAL" clId="{68F4D442-5611-41A8-88B8-D443D9485E60}" dt="2023-11-24T15:14:35.220" v="417" actId="478"/>
          <ac:spMkLst>
            <pc:docMk/>
            <pc:sldMk cId="2508465076" sldId="323"/>
            <ac:spMk id="9" creationId="{D8050526-8CAB-B336-5765-BD920F922EB9}"/>
          </ac:spMkLst>
        </pc:spChg>
        <pc:graphicFrameChg chg="del">
          <ac:chgData name="Hayley.OGorman" userId="a8950a78-1a4a-417d-b848-ffa0f0bc226d" providerId="ADAL" clId="{68F4D442-5611-41A8-88B8-D443D9485E60}" dt="2023-11-24T15:13:54.169" v="350" actId="478"/>
          <ac:graphicFrameMkLst>
            <pc:docMk/>
            <pc:sldMk cId="2508465076" sldId="323"/>
            <ac:graphicFrameMk id="117" creationId="{10FD27F2-D66D-87AD-3257-5180E5D3F8D6}"/>
          </ac:graphicFrameMkLst>
        </pc:graphicFrameChg>
        <pc:picChg chg="del">
          <ac:chgData name="Hayley.OGorman" userId="a8950a78-1a4a-417d-b848-ffa0f0bc226d" providerId="ADAL" clId="{68F4D442-5611-41A8-88B8-D443D9485E60}" dt="2023-11-24T15:13:54.849" v="351" actId="478"/>
          <ac:picMkLst>
            <pc:docMk/>
            <pc:sldMk cId="2508465076" sldId="323"/>
            <ac:picMk id="3" creationId="{8EC91CBC-7E27-FAAA-21D1-ADD015A43955}"/>
          </ac:picMkLst>
        </pc:picChg>
        <pc:picChg chg="del">
          <ac:chgData name="Hayley.OGorman" userId="a8950a78-1a4a-417d-b848-ffa0f0bc226d" providerId="ADAL" clId="{68F4D442-5611-41A8-88B8-D443D9485E60}" dt="2023-11-24T15:13:55.514" v="352" actId="478"/>
          <ac:picMkLst>
            <pc:docMk/>
            <pc:sldMk cId="2508465076" sldId="323"/>
            <ac:picMk id="7" creationId="{B30AFD1F-7339-F2F8-DBA6-E6D88562AF4D}"/>
          </ac:picMkLst>
        </pc:picChg>
        <pc:picChg chg="add mod">
          <ac:chgData name="Hayley.OGorman" userId="a8950a78-1a4a-417d-b848-ffa0f0bc226d" providerId="ADAL" clId="{68F4D442-5611-41A8-88B8-D443D9485E60}" dt="2023-11-24T15:19:17.746" v="433" actId="1076"/>
          <ac:picMkLst>
            <pc:docMk/>
            <pc:sldMk cId="2508465076" sldId="323"/>
            <ac:picMk id="10" creationId="{A363AF65-A6B8-EC5D-800E-90C9DEC7D0CD}"/>
          </ac:picMkLst>
        </pc:picChg>
      </pc:sldChg>
    </pc:docChg>
  </pc:docChgLst>
  <pc:docChgLst>
    <pc:chgData name="Hayley.OGorman" userId="a8950a78-1a4a-417d-b848-ffa0f0bc226d" providerId="ADAL" clId="{13D46546-DA16-4E15-BF2D-D302919CE0DA}"/>
    <pc:docChg chg="modSld">
      <pc:chgData name="Hayley.OGorman" userId="a8950a78-1a4a-417d-b848-ffa0f0bc226d" providerId="ADAL" clId="{13D46546-DA16-4E15-BF2D-D302919CE0DA}" dt="2023-09-18T10:25:45.053" v="1" actId="113"/>
      <pc:docMkLst>
        <pc:docMk/>
      </pc:docMkLst>
      <pc:sldChg chg="modSp mod">
        <pc:chgData name="Hayley.OGorman" userId="a8950a78-1a4a-417d-b848-ffa0f0bc226d" providerId="ADAL" clId="{13D46546-DA16-4E15-BF2D-D302919CE0DA}" dt="2023-09-18T10:25:45.053" v="1" actId="113"/>
        <pc:sldMkLst>
          <pc:docMk/>
          <pc:sldMk cId="2497380977" sldId="279"/>
        </pc:sldMkLst>
        <pc:spChg chg="mod">
          <ac:chgData name="Hayley.OGorman" userId="a8950a78-1a4a-417d-b848-ffa0f0bc226d" providerId="ADAL" clId="{13D46546-DA16-4E15-BF2D-D302919CE0DA}" dt="2023-09-18T10:25:45.053" v="1" actId="113"/>
          <ac:spMkLst>
            <pc:docMk/>
            <pc:sldMk cId="2497380977" sldId="279"/>
            <ac:spMk id="3" creationId="{FB343618-8623-8889-8EE9-C9D6E8392F2F}"/>
          </ac:spMkLst>
        </pc:spChg>
      </pc:sldChg>
    </pc:docChg>
  </pc:docChgLst>
  <pc:docChgLst>
    <pc:chgData name="Hayley.OGorman" userId="a8950a78-1a4a-417d-b848-ffa0f0bc226d" providerId="ADAL" clId="{44C8D280-1B12-4DD1-9000-E362109E1C48}"/>
    <pc:docChg chg="undo custSel addSld delSld modSld sldOrd">
      <pc:chgData name="Hayley.OGorman" userId="a8950a78-1a4a-417d-b848-ffa0f0bc226d" providerId="ADAL" clId="{44C8D280-1B12-4DD1-9000-E362109E1C48}" dt="2023-09-19T14:15:35.020" v="675" actId="1076"/>
      <pc:docMkLst>
        <pc:docMk/>
      </pc:docMkLst>
      <pc:sldChg chg="modSp mod">
        <pc:chgData name="Hayley.OGorman" userId="a8950a78-1a4a-417d-b848-ffa0f0bc226d" providerId="ADAL" clId="{44C8D280-1B12-4DD1-9000-E362109E1C48}" dt="2023-09-19T11:26:59.148" v="7" actId="207"/>
        <pc:sldMkLst>
          <pc:docMk/>
          <pc:sldMk cId="1259217913" sldId="256"/>
        </pc:sldMkLst>
        <pc:spChg chg="mod">
          <ac:chgData name="Hayley.OGorman" userId="a8950a78-1a4a-417d-b848-ffa0f0bc226d" providerId="ADAL" clId="{44C8D280-1B12-4DD1-9000-E362109E1C48}" dt="2023-09-19T11:25:24.175" v="1" actId="108"/>
          <ac:spMkLst>
            <pc:docMk/>
            <pc:sldMk cId="1259217913" sldId="256"/>
            <ac:spMk id="3" creationId="{6394F361-F4D6-E44D-BA05-8CE0226C3547}"/>
          </ac:spMkLst>
        </pc:spChg>
        <pc:spChg chg="mod">
          <ac:chgData name="Hayley.OGorman" userId="a8950a78-1a4a-417d-b848-ffa0f0bc226d" providerId="ADAL" clId="{44C8D280-1B12-4DD1-9000-E362109E1C48}" dt="2023-09-19T11:26:59.148" v="7" actId="207"/>
          <ac:spMkLst>
            <pc:docMk/>
            <pc:sldMk cId="1259217913" sldId="256"/>
            <ac:spMk id="7" creationId="{D0C20BCF-3196-E371-C3A0-C27F1916ED46}"/>
          </ac:spMkLst>
        </pc:spChg>
        <pc:picChg chg="mod">
          <ac:chgData name="Hayley.OGorman" userId="a8950a78-1a4a-417d-b848-ffa0f0bc226d" providerId="ADAL" clId="{44C8D280-1B12-4DD1-9000-E362109E1C48}" dt="2023-09-19T11:26:46.810" v="6" actId="14100"/>
          <ac:picMkLst>
            <pc:docMk/>
            <pc:sldMk cId="1259217913" sldId="256"/>
            <ac:picMk id="2" creationId="{421CE43A-C25D-6F90-C53E-5B79D0657A5A}"/>
          </ac:picMkLst>
        </pc:picChg>
      </pc:sldChg>
      <pc:sldChg chg="del">
        <pc:chgData name="Hayley.OGorman" userId="a8950a78-1a4a-417d-b848-ffa0f0bc226d" providerId="ADAL" clId="{44C8D280-1B12-4DD1-9000-E362109E1C48}" dt="2023-09-19T11:36:47.819" v="216" actId="2696"/>
        <pc:sldMkLst>
          <pc:docMk/>
          <pc:sldMk cId="4237164901" sldId="275"/>
        </pc:sldMkLst>
      </pc:sldChg>
      <pc:sldChg chg="addSp modSp mod">
        <pc:chgData name="Hayley.OGorman" userId="a8950a78-1a4a-417d-b848-ffa0f0bc226d" providerId="ADAL" clId="{44C8D280-1B12-4DD1-9000-E362109E1C48}" dt="2023-09-19T14:15:35.020" v="675" actId="1076"/>
        <pc:sldMkLst>
          <pc:docMk/>
          <pc:sldMk cId="2497380977" sldId="279"/>
        </pc:sldMkLst>
        <pc:spChg chg="mod">
          <ac:chgData name="Hayley.OGorman" userId="a8950a78-1a4a-417d-b848-ffa0f0bc226d" providerId="ADAL" clId="{44C8D280-1B12-4DD1-9000-E362109E1C48}" dt="2023-09-19T14:15:32.136" v="673" actId="20577"/>
          <ac:spMkLst>
            <pc:docMk/>
            <pc:sldMk cId="2497380977" sldId="279"/>
            <ac:spMk id="3" creationId="{FB343618-8623-8889-8EE9-C9D6E8392F2F}"/>
          </ac:spMkLst>
        </pc:spChg>
        <pc:picChg chg="add mod">
          <ac:chgData name="Hayley.OGorman" userId="a8950a78-1a4a-417d-b848-ffa0f0bc226d" providerId="ADAL" clId="{44C8D280-1B12-4DD1-9000-E362109E1C48}" dt="2023-09-19T14:15:35.020" v="675" actId="1076"/>
          <ac:picMkLst>
            <pc:docMk/>
            <pc:sldMk cId="2497380977" sldId="279"/>
            <ac:picMk id="4" creationId="{0B45081E-9CD3-2F02-F6D5-B131DCADDF52}"/>
          </ac:picMkLst>
        </pc:picChg>
      </pc:sldChg>
      <pc:sldChg chg="modSp mod">
        <pc:chgData name="Hayley.OGorman" userId="a8950a78-1a4a-417d-b848-ffa0f0bc226d" providerId="ADAL" clId="{44C8D280-1B12-4DD1-9000-E362109E1C48}" dt="2023-09-19T14:09:44.823" v="594" actId="113"/>
        <pc:sldMkLst>
          <pc:docMk/>
          <pc:sldMk cId="87987716" sldId="304"/>
        </pc:sldMkLst>
        <pc:spChg chg="mod">
          <ac:chgData name="Hayley.OGorman" userId="a8950a78-1a4a-417d-b848-ffa0f0bc226d" providerId="ADAL" clId="{44C8D280-1B12-4DD1-9000-E362109E1C48}" dt="2023-09-19T14:09:44.823" v="594" actId="113"/>
          <ac:spMkLst>
            <pc:docMk/>
            <pc:sldMk cId="87987716" sldId="304"/>
            <ac:spMk id="8" creationId="{133D8E17-7FF3-FEF5-CC70-C7C9ACF4F89A}"/>
          </ac:spMkLst>
        </pc:spChg>
        <pc:spChg chg="mod">
          <ac:chgData name="Hayley.OGorman" userId="a8950a78-1a4a-417d-b848-ffa0f0bc226d" providerId="ADAL" clId="{44C8D280-1B12-4DD1-9000-E362109E1C48}" dt="2023-09-19T14:09:37.764" v="591" actId="113"/>
          <ac:spMkLst>
            <pc:docMk/>
            <pc:sldMk cId="87987716" sldId="304"/>
            <ac:spMk id="12" creationId="{CB5F2FE8-1067-7E97-3A55-1F4243B41D4F}"/>
          </ac:spMkLst>
        </pc:spChg>
      </pc:sldChg>
      <pc:sldChg chg="modSp">
        <pc:chgData name="Hayley.OGorman" userId="a8950a78-1a4a-417d-b848-ffa0f0bc226d" providerId="ADAL" clId="{44C8D280-1B12-4DD1-9000-E362109E1C48}" dt="2023-09-19T11:27:35.223" v="8" actId="14100"/>
        <pc:sldMkLst>
          <pc:docMk/>
          <pc:sldMk cId="2124325739" sldId="312"/>
        </pc:sldMkLst>
        <pc:picChg chg="mod">
          <ac:chgData name="Hayley.OGorman" userId="a8950a78-1a4a-417d-b848-ffa0f0bc226d" providerId="ADAL" clId="{44C8D280-1B12-4DD1-9000-E362109E1C48}" dt="2023-09-19T11:27:35.223" v="8" actId="14100"/>
          <ac:picMkLst>
            <pc:docMk/>
            <pc:sldMk cId="2124325739" sldId="312"/>
            <ac:picMk id="8" creationId="{6324C300-86CF-1B21-7B95-341B9309827C}"/>
          </ac:picMkLst>
        </pc:picChg>
      </pc:sldChg>
      <pc:sldChg chg="modSp mod">
        <pc:chgData name="Hayley.OGorman" userId="a8950a78-1a4a-417d-b848-ffa0f0bc226d" providerId="ADAL" clId="{44C8D280-1B12-4DD1-9000-E362109E1C48}" dt="2023-09-19T13:40:36.668" v="450" actId="113"/>
        <pc:sldMkLst>
          <pc:docMk/>
          <pc:sldMk cId="3933162362" sldId="313"/>
        </pc:sldMkLst>
        <pc:spChg chg="mod">
          <ac:chgData name="Hayley.OGorman" userId="a8950a78-1a4a-417d-b848-ffa0f0bc226d" providerId="ADAL" clId="{44C8D280-1B12-4DD1-9000-E362109E1C48}" dt="2023-09-19T13:40:36.668" v="450" actId="113"/>
          <ac:spMkLst>
            <pc:docMk/>
            <pc:sldMk cId="3933162362" sldId="313"/>
            <ac:spMk id="7" creationId="{6DA1F421-266B-E256-17C6-F28828972F92}"/>
          </ac:spMkLst>
        </pc:spChg>
      </pc:sldChg>
      <pc:sldChg chg="modSp mod">
        <pc:chgData name="Hayley.OGorman" userId="a8950a78-1a4a-417d-b848-ffa0f0bc226d" providerId="ADAL" clId="{44C8D280-1B12-4DD1-9000-E362109E1C48}" dt="2023-09-19T13:42:09.145" v="524" actId="1076"/>
        <pc:sldMkLst>
          <pc:docMk/>
          <pc:sldMk cId="3602428268" sldId="314"/>
        </pc:sldMkLst>
        <pc:spChg chg="mod">
          <ac:chgData name="Hayley.OGorman" userId="a8950a78-1a4a-417d-b848-ffa0f0bc226d" providerId="ADAL" clId="{44C8D280-1B12-4DD1-9000-E362109E1C48}" dt="2023-09-19T13:42:04.379" v="523" actId="20577"/>
          <ac:spMkLst>
            <pc:docMk/>
            <pc:sldMk cId="3602428268" sldId="314"/>
            <ac:spMk id="8" creationId="{133D8E17-7FF3-FEF5-CC70-C7C9ACF4F89A}"/>
          </ac:spMkLst>
        </pc:spChg>
        <pc:picChg chg="mod ord">
          <ac:chgData name="Hayley.OGorman" userId="a8950a78-1a4a-417d-b848-ffa0f0bc226d" providerId="ADAL" clId="{44C8D280-1B12-4DD1-9000-E362109E1C48}" dt="2023-09-19T13:42:09.145" v="524" actId="1076"/>
          <ac:picMkLst>
            <pc:docMk/>
            <pc:sldMk cId="3602428268" sldId="314"/>
            <ac:picMk id="2" creationId="{FB9824F8-9035-B1EE-0546-F8499B34A670}"/>
          </ac:picMkLst>
        </pc:picChg>
      </pc:sldChg>
      <pc:sldChg chg="addSp delSp modSp add mod ord">
        <pc:chgData name="Hayley.OGorman" userId="a8950a78-1a4a-417d-b848-ffa0f0bc226d" providerId="ADAL" clId="{44C8D280-1B12-4DD1-9000-E362109E1C48}" dt="2023-09-19T14:07:31.229" v="588" actId="167"/>
        <pc:sldMkLst>
          <pc:docMk/>
          <pc:sldMk cId="347926377" sldId="316"/>
        </pc:sldMkLst>
        <pc:spChg chg="mod">
          <ac:chgData name="Hayley.OGorman" userId="a8950a78-1a4a-417d-b848-ffa0f0bc226d" providerId="ADAL" clId="{44C8D280-1B12-4DD1-9000-E362109E1C48}" dt="2023-09-19T11:28:41.068" v="29" actId="20577"/>
          <ac:spMkLst>
            <pc:docMk/>
            <pc:sldMk cId="347926377" sldId="316"/>
            <ac:spMk id="6" creationId="{08D7244A-155B-C9B0-6EC2-144AB9DADC29}"/>
          </ac:spMkLst>
        </pc:spChg>
        <pc:spChg chg="mod">
          <ac:chgData name="Hayley.OGorman" userId="a8950a78-1a4a-417d-b848-ffa0f0bc226d" providerId="ADAL" clId="{44C8D280-1B12-4DD1-9000-E362109E1C48}" dt="2023-09-19T14:06:28.513" v="576" actId="20577"/>
          <ac:spMkLst>
            <pc:docMk/>
            <pc:sldMk cId="347926377" sldId="316"/>
            <ac:spMk id="7" creationId="{6DA1F421-266B-E256-17C6-F28828972F92}"/>
          </ac:spMkLst>
        </pc:spChg>
        <pc:spChg chg="mod">
          <ac:chgData name="Hayley.OGorman" userId="a8950a78-1a4a-417d-b848-ffa0f0bc226d" providerId="ADAL" clId="{44C8D280-1B12-4DD1-9000-E362109E1C48}" dt="2023-09-19T14:06:23.778" v="574" actId="20577"/>
          <ac:spMkLst>
            <pc:docMk/>
            <pc:sldMk cId="347926377" sldId="316"/>
            <ac:spMk id="8" creationId="{133D8E17-7FF3-FEF5-CC70-C7C9ACF4F89A}"/>
          </ac:spMkLst>
        </pc:spChg>
        <pc:spChg chg="mod">
          <ac:chgData name="Hayley.OGorman" userId="a8950a78-1a4a-417d-b848-ffa0f0bc226d" providerId="ADAL" clId="{44C8D280-1B12-4DD1-9000-E362109E1C48}" dt="2023-09-19T14:06:45.579" v="581" actId="5793"/>
          <ac:spMkLst>
            <pc:docMk/>
            <pc:sldMk cId="347926377" sldId="316"/>
            <ac:spMk id="10" creationId="{9C44E245-EA3A-76CC-DD59-E3F2AC311023}"/>
          </ac:spMkLst>
        </pc:spChg>
        <pc:picChg chg="add del mod">
          <ac:chgData name="Hayley.OGorman" userId="a8950a78-1a4a-417d-b848-ffa0f0bc226d" providerId="ADAL" clId="{44C8D280-1B12-4DD1-9000-E362109E1C48}" dt="2023-09-19T14:06:01.475" v="569" actId="478"/>
          <ac:picMkLst>
            <pc:docMk/>
            <pc:sldMk cId="347926377" sldId="316"/>
            <ac:picMk id="3" creationId="{411F0260-3075-BBDA-39BD-81A587060AC6}"/>
          </ac:picMkLst>
        </pc:picChg>
        <pc:picChg chg="add mod ord">
          <ac:chgData name="Hayley.OGorman" userId="a8950a78-1a4a-417d-b848-ffa0f0bc226d" providerId="ADAL" clId="{44C8D280-1B12-4DD1-9000-E362109E1C48}" dt="2023-09-19T14:07:31.229" v="588" actId="167"/>
          <ac:picMkLst>
            <pc:docMk/>
            <pc:sldMk cId="347926377" sldId="316"/>
            <ac:picMk id="9" creationId="{D136DCB2-2529-7771-F160-EE85C775987A}"/>
          </ac:picMkLst>
        </pc:picChg>
        <pc:picChg chg="del">
          <ac:chgData name="Hayley.OGorman" userId="a8950a78-1a4a-417d-b848-ffa0f0bc226d" providerId="ADAL" clId="{44C8D280-1B12-4DD1-9000-E362109E1C48}" dt="2023-09-19T11:30:34.022" v="151" actId="478"/>
          <ac:picMkLst>
            <pc:docMk/>
            <pc:sldMk cId="347926377" sldId="316"/>
            <ac:picMk id="14" creationId="{ADF3727B-E224-25DD-6938-DF71E009A7F4}"/>
          </ac:picMkLst>
        </pc:picChg>
        <pc:picChg chg="del">
          <ac:chgData name="Hayley.OGorman" userId="a8950a78-1a4a-417d-b848-ffa0f0bc226d" providerId="ADAL" clId="{44C8D280-1B12-4DD1-9000-E362109E1C48}" dt="2023-09-19T11:31:27.636" v="160" actId="478"/>
          <ac:picMkLst>
            <pc:docMk/>
            <pc:sldMk cId="347926377" sldId="316"/>
            <ac:picMk id="16" creationId="{725EAF27-3086-5662-118E-54FBE4635C38}"/>
          </ac:picMkLst>
        </pc:picChg>
        <pc:picChg chg="del">
          <ac:chgData name="Hayley.OGorman" userId="a8950a78-1a4a-417d-b848-ffa0f0bc226d" providerId="ADAL" clId="{44C8D280-1B12-4DD1-9000-E362109E1C48}" dt="2023-09-19T11:34:33.652" v="182" actId="478"/>
          <ac:picMkLst>
            <pc:docMk/>
            <pc:sldMk cId="347926377" sldId="316"/>
            <ac:picMk id="18" creationId="{A8E134C2-4FFB-0A79-D481-78478CD2A601}"/>
          </ac:picMkLst>
        </pc:picChg>
      </pc:sldChg>
    </pc:docChg>
  </pc:docChgLst>
  <pc:docChgLst>
    <pc:chgData name="Hayley.OGorman" userId="a8950a78-1a4a-417d-b848-ffa0f0bc226d" providerId="ADAL" clId="{45ACCB3F-6895-4A6D-8D5D-D4B0B73BEBDF}"/>
    <pc:docChg chg="undo custSel addSld delSld modSld sldOrd">
      <pc:chgData name="Hayley.OGorman" userId="a8950a78-1a4a-417d-b848-ffa0f0bc226d" providerId="ADAL" clId="{45ACCB3F-6895-4A6D-8D5D-D4B0B73BEBDF}" dt="2023-11-24T14:25:14.315" v="685" actId="20577"/>
      <pc:docMkLst>
        <pc:docMk/>
      </pc:docMkLst>
      <pc:sldChg chg="addSp delSp modSp mod">
        <pc:chgData name="Hayley.OGorman" userId="a8950a78-1a4a-417d-b848-ffa0f0bc226d" providerId="ADAL" clId="{45ACCB3F-6895-4A6D-8D5D-D4B0B73BEBDF}" dt="2023-11-24T14:24:49.761" v="683" actId="1076"/>
        <pc:sldMkLst>
          <pc:docMk/>
          <pc:sldMk cId="70812793" sldId="267"/>
        </pc:sldMkLst>
        <pc:spChg chg="mod">
          <ac:chgData name="Hayley.OGorman" userId="a8950a78-1a4a-417d-b848-ffa0f0bc226d" providerId="ADAL" clId="{45ACCB3F-6895-4A6D-8D5D-D4B0B73BEBDF}" dt="2023-11-24T14:24:49.761" v="683" actId="1076"/>
          <ac:spMkLst>
            <pc:docMk/>
            <pc:sldMk cId="70812793" sldId="267"/>
            <ac:spMk id="3" creationId="{973F36EE-5E46-4615-80C4-0AA06D4AB4DB}"/>
          </ac:spMkLst>
        </pc:spChg>
        <pc:spChg chg="add del mod">
          <ac:chgData name="Hayley.OGorman" userId="a8950a78-1a4a-417d-b848-ffa0f0bc226d" providerId="ADAL" clId="{45ACCB3F-6895-4A6D-8D5D-D4B0B73BEBDF}" dt="2023-11-24T14:24:46.958" v="682" actId="478"/>
          <ac:spMkLst>
            <pc:docMk/>
            <pc:sldMk cId="70812793" sldId="267"/>
            <ac:spMk id="4" creationId="{18945E5E-5EB9-0C99-90ED-FF9EE6B48CB8}"/>
          </ac:spMkLst>
        </pc:spChg>
        <pc:spChg chg="mod">
          <ac:chgData name="Hayley.OGorman" userId="a8950a78-1a4a-417d-b848-ffa0f0bc226d" providerId="ADAL" clId="{45ACCB3F-6895-4A6D-8D5D-D4B0B73BEBDF}" dt="2023-11-17T08:58:34.366" v="404" actId="1076"/>
          <ac:spMkLst>
            <pc:docMk/>
            <pc:sldMk cId="70812793" sldId="267"/>
            <ac:spMk id="5" creationId="{91A2E99B-F360-5016-8D52-68FA04DC6D11}"/>
          </ac:spMkLst>
        </pc:spChg>
      </pc:sldChg>
      <pc:sldChg chg="addSp delSp modSp mod">
        <pc:chgData name="Hayley.OGorman" userId="a8950a78-1a4a-417d-b848-ffa0f0bc226d" providerId="ADAL" clId="{45ACCB3F-6895-4A6D-8D5D-D4B0B73BEBDF}" dt="2023-11-17T10:23:13.193" v="542" actId="14100"/>
        <pc:sldMkLst>
          <pc:docMk/>
          <pc:sldMk cId="1319206267" sldId="272"/>
        </pc:sldMkLst>
        <pc:spChg chg="mod">
          <ac:chgData name="Hayley.OGorman" userId="a8950a78-1a4a-417d-b848-ffa0f0bc226d" providerId="ADAL" clId="{45ACCB3F-6895-4A6D-8D5D-D4B0B73BEBDF}" dt="2023-11-17T10:23:13.193" v="542" actId="14100"/>
          <ac:spMkLst>
            <pc:docMk/>
            <pc:sldMk cId="1319206267" sldId="272"/>
            <ac:spMk id="6" creationId="{3D9FB3A4-359B-5D1A-9B27-E2AF1449960D}"/>
          </ac:spMkLst>
        </pc:spChg>
        <pc:graphicFrameChg chg="mod">
          <ac:chgData name="Hayley.OGorman" userId="a8950a78-1a4a-417d-b848-ffa0f0bc226d" providerId="ADAL" clId="{45ACCB3F-6895-4A6D-8D5D-D4B0B73BEBDF}" dt="2023-11-17T10:13:12.895" v="458" actId="207"/>
          <ac:graphicFrameMkLst>
            <pc:docMk/>
            <pc:sldMk cId="1319206267" sldId="272"/>
            <ac:graphicFrameMk id="117" creationId="{10FD27F2-D66D-87AD-3257-5180E5D3F8D6}"/>
          </ac:graphicFrameMkLst>
        </pc:graphicFrameChg>
        <pc:picChg chg="add mod">
          <ac:chgData name="Hayley.OGorman" userId="a8950a78-1a4a-417d-b848-ffa0f0bc226d" providerId="ADAL" clId="{45ACCB3F-6895-4A6D-8D5D-D4B0B73BEBDF}" dt="2023-11-17T10:22:48.339" v="534" actId="1076"/>
          <ac:picMkLst>
            <pc:docMk/>
            <pc:sldMk cId="1319206267" sldId="272"/>
            <ac:picMk id="3" creationId="{8EC91CBC-7E27-FAAA-21D1-ADD015A43955}"/>
          </ac:picMkLst>
        </pc:picChg>
        <pc:picChg chg="del mod">
          <ac:chgData name="Hayley.OGorman" userId="a8950a78-1a4a-417d-b848-ffa0f0bc226d" providerId="ADAL" clId="{45ACCB3F-6895-4A6D-8D5D-D4B0B73BEBDF}" dt="2023-11-17T10:22:51.957" v="535" actId="478"/>
          <ac:picMkLst>
            <pc:docMk/>
            <pc:sldMk cId="1319206267" sldId="272"/>
            <ac:picMk id="4" creationId="{20C32114-DBAA-7ED8-F2DB-47A98C4B5CC9}"/>
          </ac:picMkLst>
        </pc:picChg>
        <pc:picChg chg="add mod">
          <ac:chgData name="Hayley.OGorman" userId="a8950a78-1a4a-417d-b848-ffa0f0bc226d" providerId="ADAL" clId="{45ACCB3F-6895-4A6D-8D5D-D4B0B73BEBDF}" dt="2023-11-17T10:23:06.598" v="541" actId="14100"/>
          <ac:picMkLst>
            <pc:docMk/>
            <pc:sldMk cId="1319206267" sldId="272"/>
            <ac:picMk id="7" creationId="{B30AFD1F-7339-F2F8-DBA6-E6D88562AF4D}"/>
          </ac:picMkLst>
        </pc:picChg>
      </pc:sldChg>
      <pc:sldChg chg="modSp mod">
        <pc:chgData name="Hayley.OGorman" userId="a8950a78-1a4a-417d-b848-ffa0f0bc226d" providerId="ADAL" clId="{45ACCB3F-6895-4A6D-8D5D-D4B0B73BEBDF}" dt="2023-11-17T10:21:47.824" v="530" actId="207"/>
        <pc:sldMkLst>
          <pc:docMk/>
          <pc:sldMk cId="4201388141" sldId="273"/>
        </pc:sldMkLst>
        <pc:spChg chg="mod">
          <ac:chgData name="Hayley.OGorman" userId="a8950a78-1a4a-417d-b848-ffa0f0bc226d" providerId="ADAL" clId="{45ACCB3F-6895-4A6D-8D5D-D4B0B73BEBDF}" dt="2023-11-17T10:21:47.824" v="530" actId="207"/>
          <ac:spMkLst>
            <pc:docMk/>
            <pc:sldMk cId="4201388141" sldId="273"/>
            <ac:spMk id="5" creationId="{91A2E99B-F360-5016-8D52-68FA04DC6D11}"/>
          </ac:spMkLst>
        </pc:spChg>
      </pc:sldChg>
      <pc:sldChg chg="modSp del mod">
        <pc:chgData name="Hayley.OGorman" userId="a8950a78-1a4a-417d-b848-ffa0f0bc226d" providerId="ADAL" clId="{45ACCB3F-6895-4A6D-8D5D-D4B0B73BEBDF}" dt="2023-10-26T14:27:13.426" v="387" actId="2696"/>
        <pc:sldMkLst>
          <pc:docMk/>
          <pc:sldMk cId="2497380977" sldId="279"/>
        </pc:sldMkLst>
        <pc:spChg chg="mod">
          <ac:chgData name="Hayley.OGorman" userId="a8950a78-1a4a-417d-b848-ffa0f0bc226d" providerId="ADAL" clId="{45ACCB3F-6895-4A6D-8D5D-D4B0B73BEBDF}" dt="2023-10-25T11:02:14.413" v="41" actId="20577"/>
          <ac:spMkLst>
            <pc:docMk/>
            <pc:sldMk cId="2497380977" sldId="279"/>
            <ac:spMk id="3" creationId="{FB343618-8623-8889-8EE9-C9D6E8392F2F}"/>
          </ac:spMkLst>
        </pc:spChg>
        <pc:picChg chg="mod">
          <ac:chgData name="Hayley.OGorman" userId="a8950a78-1a4a-417d-b848-ffa0f0bc226d" providerId="ADAL" clId="{45ACCB3F-6895-4A6D-8D5D-D4B0B73BEBDF}" dt="2023-10-26T14:24:53.533" v="360" actId="14100"/>
          <ac:picMkLst>
            <pc:docMk/>
            <pc:sldMk cId="2497380977" sldId="279"/>
            <ac:picMk id="4" creationId="{0B45081E-9CD3-2F02-F6D5-B131DCADDF52}"/>
          </ac:picMkLst>
        </pc:picChg>
      </pc:sldChg>
      <pc:sldChg chg="modSp mod">
        <pc:chgData name="Hayley.OGorman" userId="a8950a78-1a4a-417d-b848-ffa0f0bc226d" providerId="ADAL" clId="{45ACCB3F-6895-4A6D-8D5D-D4B0B73BEBDF}" dt="2023-11-17T10:17:01.470" v="481" actId="33524"/>
        <pc:sldMkLst>
          <pc:docMk/>
          <pc:sldMk cId="1084008566" sldId="284"/>
        </pc:sldMkLst>
        <pc:spChg chg="mod">
          <ac:chgData name="Hayley.OGorman" userId="a8950a78-1a4a-417d-b848-ffa0f0bc226d" providerId="ADAL" clId="{45ACCB3F-6895-4A6D-8D5D-D4B0B73BEBDF}" dt="2023-11-17T10:17:01.470" v="481" actId="33524"/>
          <ac:spMkLst>
            <pc:docMk/>
            <pc:sldMk cId="1084008566" sldId="284"/>
            <ac:spMk id="3" creationId="{BBF852E5-CC0E-4151-B3B8-A1BCA4A32EC9}"/>
          </ac:spMkLst>
        </pc:spChg>
      </pc:sldChg>
      <pc:sldChg chg="del">
        <pc:chgData name="Hayley.OGorman" userId="a8950a78-1a4a-417d-b848-ffa0f0bc226d" providerId="ADAL" clId="{45ACCB3F-6895-4A6D-8D5D-D4B0B73BEBDF}" dt="2023-11-17T10:11:07.111" v="453" actId="2696"/>
        <pc:sldMkLst>
          <pc:docMk/>
          <pc:sldMk cId="1224590934" sldId="298"/>
        </pc:sldMkLst>
      </pc:sldChg>
      <pc:sldChg chg="modSp del mod">
        <pc:chgData name="Hayley.OGorman" userId="a8950a78-1a4a-417d-b848-ffa0f0bc226d" providerId="ADAL" clId="{45ACCB3F-6895-4A6D-8D5D-D4B0B73BEBDF}" dt="2023-11-17T10:11:09.676" v="454" actId="2696"/>
        <pc:sldMkLst>
          <pc:docMk/>
          <pc:sldMk cId="590635679" sldId="299"/>
        </pc:sldMkLst>
        <pc:spChg chg="mod">
          <ac:chgData name="Hayley.OGorman" userId="a8950a78-1a4a-417d-b848-ffa0f0bc226d" providerId="ADAL" clId="{45ACCB3F-6895-4A6D-8D5D-D4B0B73BEBDF}" dt="2023-10-25T11:23:47.898" v="355" actId="255"/>
          <ac:spMkLst>
            <pc:docMk/>
            <pc:sldMk cId="590635679" sldId="299"/>
            <ac:spMk id="3" creationId="{BBF852E5-CC0E-4151-B3B8-A1BCA4A32EC9}"/>
          </ac:spMkLst>
        </pc:spChg>
      </pc:sldChg>
      <pc:sldChg chg="modSp mod">
        <pc:chgData name="Hayley.OGorman" userId="a8950a78-1a4a-417d-b848-ffa0f0bc226d" providerId="ADAL" clId="{45ACCB3F-6895-4A6D-8D5D-D4B0B73BEBDF}" dt="2023-11-17T10:20:45.969" v="529" actId="122"/>
        <pc:sldMkLst>
          <pc:docMk/>
          <pc:sldMk cId="87987716" sldId="304"/>
        </pc:sldMkLst>
        <pc:spChg chg="mod">
          <ac:chgData name="Hayley.OGorman" userId="a8950a78-1a4a-417d-b848-ffa0f0bc226d" providerId="ADAL" clId="{45ACCB3F-6895-4A6D-8D5D-D4B0B73BEBDF}" dt="2023-11-17T10:20:45.969" v="529" actId="122"/>
          <ac:spMkLst>
            <pc:docMk/>
            <pc:sldMk cId="87987716" sldId="304"/>
            <ac:spMk id="8" creationId="{133D8E17-7FF3-FEF5-CC70-C7C9ACF4F89A}"/>
          </ac:spMkLst>
        </pc:spChg>
        <pc:spChg chg="mod">
          <ac:chgData name="Hayley.OGorman" userId="a8950a78-1a4a-417d-b848-ffa0f0bc226d" providerId="ADAL" clId="{45ACCB3F-6895-4A6D-8D5D-D4B0B73BEBDF}" dt="2023-11-17T10:20:42.318" v="528" actId="122"/>
          <ac:spMkLst>
            <pc:docMk/>
            <pc:sldMk cId="87987716" sldId="304"/>
            <ac:spMk id="9" creationId="{52BEFD79-C1C9-C449-0E20-B6EC240DD723}"/>
          </ac:spMkLst>
        </pc:spChg>
        <pc:spChg chg="mod">
          <ac:chgData name="Hayley.OGorman" userId="a8950a78-1a4a-417d-b848-ffa0f0bc226d" providerId="ADAL" clId="{45ACCB3F-6895-4A6D-8D5D-D4B0B73BEBDF}" dt="2023-11-17T09:05:45.521" v="425" actId="255"/>
          <ac:spMkLst>
            <pc:docMk/>
            <pc:sldMk cId="87987716" sldId="304"/>
            <ac:spMk id="12" creationId="{CB5F2FE8-1067-7E97-3A55-1F4243B41D4F}"/>
          </ac:spMkLst>
        </pc:spChg>
      </pc:sldChg>
      <pc:sldChg chg="modSp mod">
        <pc:chgData name="Hayley.OGorman" userId="a8950a78-1a4a-417d-b848-ffa0f0bc226d" providerId="ADAL" clId="{45ACCB3F-6895-4A6D-8D5D-D4B0B73BEBDF}" dt="2023-10-25T11:00:46.162" v="33" actId="948"/>
        <pc:sldMkLst>
          <pc:docMk/>
          <pc:sldMk cId="1482040075" sldId="306"/>
        </pc:sldMkLst>
        <pc:spChg chg="mod">
          <ac:chgData name="Hayley.OGorman" userId="a8950a78-1a4a-417d-b848-ffa0f0bc226d" providerId="ADAL" clId="{45ACCB3F-6895-4A6D-8D5D-D4B0B73BEBDF}" dt="2023-10-25T11:00:46.162" v="33" actId="948"/>
          <ac:spMkLst>
            <pc:docMk/>
            <pc:sldMk cId="1482040075" sldId="306"/>
            <ac:spMk id="2" creationId="{C564045F-234F-49A2-FD07-D8A7E4C2933A}"/>
          </ac:spMkLst>
        </pc:spChg>
      </pc:sldChg>
      <pc:sldChg chg="modSp mod">
        <pc:chgData name="Hayley.OGorman" userId="a8950a78-1a4a-417d-b848-ffa0f0bc226d" providerId="ADAL" clId="{45ACCB3F-6895-4A6D-8D5D-D4B0B73BEBDF}" dt="2023-11-17T10:20:34.356" v="527" actId="207"/>
        <pc:sldMkLst>
          <pc:docMk/>
          <pc:sldMk cId="2456803598" sldId="307"/>
        </pc:sldMkLst>
        <pc:spChg chg="mod">
          <ac:chgData name="Hayley.OGorman" userId="a8950a78-1a4a-417d-b848-ffa0f0bc226d" providerId="ADAL" clId="{45ACCB3F-6895-4A6D-8D5D-D4B0B73BEBDF}" dt="2023-11-17T10:20:34.356" v="527" actId="207"/>
          <ac:spMkLst>
            <pc:docMk/>
            <pc:sldMk cId="2456803598" sldId="307"/>
            <ac:spMk id="3" creationId="{BBF852E5-CC0E-4151-B3B8-A1BCA4A32EC9}"/>
          </ac:spMkLst>
        </pc:spChg>
      </pc:sldChg>
      <pc:sldChg chg="modSp mod">
        <pc:chgData name="Hayley.OGorman" userId="a8950a78-1a4a-417d-b848-ffa0f0bc226d" providerId="ADAL" clId="{45ACCB3F-6895-4A6D-8D5D-D4B0B73BEBDF}" dt="2023-11-17T10:13:24.187" v="459" actId="207"/>
        <pc:sldMkLst>
          <pc:docMk/>
          <pc:sldMk cId="3466484825" sldId="309"/>
        </pc:sldMkLst>
        <pc:spChg chg="mod">
          <ac:chgData name="Hayley.OGorman" userId="a8950a78-1a4a-417d-b848-ffa0f0bc226d" providerId="ADAL" clId="{45ACCB3F-6895-4A6D-8D5D-D4B0B73BEBDF}" dt="2023-11-17T10:13:24.187" v="459" actId="207"/>
          <ac:spMkLst>
            <pc:docMk/>
            <pc:sldMk cId="3466484825" sldId="309"/>
            <ac:spMk id="3" creationId="{B2230FA6-C018-8DCB-B389-B3453F3D87A9}"/>
          </ac:spMkLst>
        </pc:spChg>
      </pc:sldChg>
      <pc:sldChg chg="modSp mod modNotesTx">
        <pc:chgData name="Hayley.OGorman" userId="a8950a78-1a4a-417d-b848-ffa0f0bc226d" providerId="ADAL" clId="{45ACCB3F-6895-4A6D-8D5D-D4B0B73BEBDF}" dt="2023-11-24T14:25:14.315" v="685" actId="20577"/>
        <pc:sldMkLst>
          <pc:docMk/>
          <pc:sldMk cId="2124325739" sldId="312"/>
        </pc:sldMkLst>
        <pc:spChg chg="mod">
          <ac:chgData name="Hayley.OGorman" userId="a8950a78-1a4a-417d-b848-ffa0f0bc226d" providerId="ADAL" clId="{45ACCB3F-6895-4A6D-8D5D-D4B0B73BEBDF}" dt="2023-11-17T10:27:21.787" v="602" actId="255"/>
          <ac:spMkLst>
            <pc:docMk/>
            <pc:sldMk cId="2124325739" sldId="312"/>
            <ac:spMk id="7" creationId="{F53404D6-EC64-6E5D-4422-F37215F8E436}"/>
          </ac:spMkLst>
        </pc:spChg>
      </pc:sldChg>
      <pc:sldChg chg="delSp modSp mod">
        <pc:chgData name="Hayley.OGorman" userId="a8950a78-1a4a-417d-b848-ffa0f0bc226d" providerId="ADAL" clId="{45ACCB3F-6895-4A6D-8D5D-D4B0B73BEBDF}" dt="2023-11-17T10:20:16.284" v="522" actId="122"/>
        <pc:sldMkLst>
          <pc:docMk/>
          <pc:sldMk cId="3933162362" sldId="313"/>
        </pc:sldMkLst>
        <pc:spChg chg="del">
          <ac:chgData name="Hayley.OGorman" userId="a8950a78-1a4a-417d-b848-ffa0f0bc226d" providerId="ADAL" clId="{45ACCB3F-6895-4A6D-8D5D-D4B0B73BEBDF}" dt="2023-11-17T10:09:25.135" v="428" actId="478"/>
          <ac:spMkLst>
            <pc:docMk/>
            <pc:sldMk cId="3933162362" sldId="313"/>
            <ac:spMk id="4" creationId="{CEEE2AA6-3F09-43B7-8491-1719CA822F75}"/>
          </ac:spMkLst>
        </pc:spChg>
        <pc:spChg chg="mod">
          <ac:chgData name="Hayley.OGorman" userId="a8950a78-1a4a-417d-b848-ffa0f0bc226d" providerId="ADAL" clId="{45ACCB3F-6895-4A6D-8D5D-D4B0B73BEBDF}" dt="2023-11-17T10:20:13.536" v="521" actId="122"/>
          <ac:spMkLst>
            <pc:docMk/>
            <pc:sldMk cId="3933162362" sldId="313"/>
            <ac:spMk id="7" creationId="{6DA1F421-266B-E256-17C6-F28828972F92}"/>
          </ac:spMkLst>
        </pc:spChg>
        <pc:spChg chg="mod">
          <ac:chgData name="Hayley.OGorman" userId="a8950a78-1a4a-417d-b848-ffa0f0bc226d" providerId="ADAL" clId="{45ACCB3F-6895-4A6D-8D5D-D4B0B73BEBDF}" dt="2023-11-17T10:20:16.284" v="522" actId="122"/>
          <ac:spMkLst>
            <pc:docMk/>
            <pc:sldMk cId="3933162362" sldId="313"/>
            <ac:spMk id="8" creationId="{133D8E17-7FF3-FEF5-CC70-C7C9ACF4F89A}"/>
          </ac:spMkLst>
        </pc:spChg>
        <pc:spChg chg="mod">
          <ac:chgData name="Hayley.OGorman" userId="a8950a78-1a4a-417d-b848-ffa0f0bc226d" providerId="ADAL" clId="{45ACCB3F-6895-4A6D-8D5D-D4B0B73BEBDF}" dt="2023-11-17T10:20:10.705" v="520" actId="122"/>
          <ac:spMkLst>
            <pc:docMk/>
            <pc:sldMk cId="3933162362" sldId="313"/>
            <ac:spMk id="10" creationId="{9C44E245-EA3A-76CC-DD59-E3F2AC311023}"/>
          </ac:spMkLst>
        </pc:spChg>
      </pc:sldChg>
      <pc:sldChg chg="addSp delSp modSp mod">
        <pc:chgData name="Hayley.OGorman" userId="a8950a78-1a4a-417d-b848-ffa0f0bc226d" providerId="ADAL" clId="{45ACCB3F-6895-4A6D-8D5D-D4B0B73BEBDF}" dt="2023-11-24T14:21:37.624" v="653" actId="14100"/>
        <pc:sldMkLst>
          <pc:docMk/>
          <pc:sldMk cId="3602428268" sldId="314"/>
        </pc:sldMkLst>
        <pc:spChg chg="add mod">
          <ac:chgData name="Hayley.OGorman" userId="a8950a78-1a4a-417d-b848-ffa0f0bc226d" providerId="ADAL" clId="{45ACCB3F-6895-4A6D-8D5D-D4B0B73BEBDF}" dt="2023-11-24T14:19:31.014" v="645" actId="20577"/>
          <ac:spMkLst>
            <pc:docMk/>
            <pc:sldMk cId="3602428268" sldId="314"/>
            <ac:spMk id="3" creationId="{FFD4DDC0-6086-72B7-A446-484BFF0E06AF}"/>
          </ac:spMkLst>
        </pc:spChg>
        <pc:spChg chg="del">
          <ac:chgData name="Hayley.OGorman" userId="a8950a78-1a4a-417d-b848-ffa0f0bc226d" providerId="ADAL" clId="{45ACCB3F-6895-4A6D-8D5D-D4B0B73BEBDF}" dt="2023-11-17T10:09:49.909" v="433" actId="478"/>
          <ac:spMkLst>
            <pc:docMk/>
            <pc:sldMk cId="3602428268" sldId="314"/>
            <ac:spMk id="4" creationId="{CEEE2AA6-3F09-43B7-8491-1719CA822F75}"/>
          </ac:spMkLst>
        </pc:spChg>
        <pc:spChg chg="mod">
          <ac:chgData name="Hayley.OGorman" userId="a8950a78-1a4a-417d-b848-ffa0f0bc226d" providerId="ADAL" clId="{45ACCB3F-6895-4A6D-8D5D-D4B0B73BEBDF}" dt="2023-11-24T14:19:04.634" v="605" actId="1076"/>
          <ac:spMkLst>
            <pc:docMk/>
            <pc:sldMk cId="3602428268" sldId="314"/>
            <ac:spMk id="8" creationId="{133D8E17-7FF3-FEF5-CC70-C7C9ACF4F89A}"/>
          </ac:spMkLst>
        </pc:spChg>
        <pc:spChg chg="del">
          <ac:chgData name="Hayley.OGorman" userId="a8950a78-1a4a-417d-b848-ffa0f0bc226d" providerId="ADAL" clId="{45ACCB3F-6895-4A6D-8D5D-D4B0B73BEBDF}" dt="2023-11-17T10:09:34.079" v="429" actId="478"/>
          <ac:spMkLst>
            <pc:docMk/>
            <pc:sldMk cId="3602428268" sldId="314"/>
            <ac:spMk id="9" creationId="{52BEFD79-C1C9-C449-0E20-B6EC240DD723}"/>
          </ac:spMkLst>
        </pc:spChg>
        <pc:picChg chg="mod">
          <ac:chgData name="Hayley.OGorman" userId="a8950a78-1a4a-417d-b848-ffa0f0bc226d" providerId="ADAL" clId="{45ACCB3F-6895-4A6D-8D5D-D4B0B73BEBDF}" dt="2023-11-24T14:21:37.624" v="653" actId="14100"/>
          <ac:picMkLst>
            <pc:docMk/>
            <pc:sldMk cId="3602428268" sldId="314"/>
            <ac:picMk id="2" creationId="{FB9824F8-9035-B1EE-0546-F8499B34A670}"/>
          </ac:picMkLst>
        </pc:picChg>
        <pc:picChg chg="del">
          <ac:chgData name="Hayley.OGorman" userId="a8950a78-1a4a-417d-b848-ffa0f0bc226d" providerId="ADAL" clId="{45ACCB3F-6895-4A6D-8D5D-D4B0B73BEBDF}" dt="2023-11-17T10:09:35.889" v="430" actId="478"/>
          <ac:picMkLst>
            <pc:docMk/>
            <pc:sldMk cId="3602428268" sldId="314"/>
            <ac:picMk id="5" creationId="{8B8440CA-A8D6-9C67-3038-5C20F47EBA5D}"/>
          </ac:picMkLst>
        </pc:picChg>
        <pc:picChg chg="add del mod">
          <ac:chgData name="Hayley.OGorman" userId="a8950a78-1a4a-417d-b848-ffa0f0bc226d" providerId="ADAL" clId="{45ACCB3F-6895-4A6D-8D5D-D4B0B73BEBDF}" dt="2023-11-24T14:21:29.042" v="649" actId="478"/>
          <ac:picMkLst>
            <pc:docMk/>
            <pc:sldMk cId="3602428268" sldId="314"/>
            <ac:picMk id="5" creationId="{D224507D-3C07-3D9E-8F45-99F773E7B011}"/>
          </ac:picMkLst>
        </pc:picChg>
        <pc:picChg chg="add mod">
          <ac:chgData name="Hayley.OGorman" userId="a8950a78-1a4a-417d-b848-ffa0f0bc226d" providerId="ADAL" clId="{45ACCB3F-6895-4A6D-8D5D-D4B0B73BEBDF}" dt="2023-11-24T14:21:33.676" v="652" actId="14100"/>
          <ac:picMkLst>
            <pc:docMk/>
            <pc:sldMk cId="3602428268" sldId="314"/>
            <ac:picMk id="9" creationId="{1C049337-715D-DCA3-14D4-5B2DEA10FB7F}"/>
          </ac:picMkLst>
        </pc:picChg>
      </pc:sldChg>
      <pc:sldChg chg="del">
        <pc:chgData name="Hayley.OGorman" userId="a8950a78-1a4a-417d-b848-ffa0f0bc226d" providerId="ADAL" clId="{45ACCB3F-6895-4A6D-8D5D-D4B0B73BEBDF}" dt="2023-11-17T10:12:50.351" v="455" actId="2696"/>
        <pc:sldMkLst>
          <pc:docMk/>
          <pc:sldMk cId="3835902411" sldId="315"/>
        </pc:sldMkLst>
      </pc:sldChg>
      <pc:sldChg chg="delSp modSp mod">
        <pc:chgData name="Hayley.OGorman" userId="a8950a78-1a4a-417d-b848-ffa0f0bc226d" providerId="ADAL" clId="{45ACCB3F-6895-4A6D-8D5D-D4B0B73BEBDF}" dt="2023-11-17T10:19:30.807" v="511" actId="207"/>
        <pc:sldMkLst>
          <pc:docMk/>
          <pc:sldMk cId="347926377" sldId="316"/>
        </pc:sldMkLst>
        <pc:spChg chg="del">
          <ac:chgData name="Hayley.OGorman" userId="a8950a78-1a4a-417d-b848-ffa0f0bc226d" providerId="ADAL" clId="{45ACCB3F-6895-4A6D-8D5D-D4B0B73BEBDF}" dt="2023-10-26T14:24:45.673" v="359" actId="478"/>
          <ac:spMkLst>
            <pc:docMk/>
            <pc:sldMk cId="347926377" sldId="316"/>
            <ac:spMk id="4" creationId="{CEEE2AA6-3F09-43B7-8491-1719CA822F75}"/>
          </ac:spMkLst>
        </pc:spChg>
        <pc:spChg chg="mod">
          <ac:chgData name="Hayley.OGorman" userId="a8950a78-1a4a-417d-b848-ffa0f0bc226d" providerId="ADAL" clId="{45ACCB3F-6895-4A6D-8D5D-D4B0B73BEBDF}" dt="2023-11-17T10:19:24.959" v="509" actId="207"/>
          <ac:spMkLst>
            <pc:docMk/>
            <pc:sldMk cId="347926377" sldId="316"/>
            <ac:spMk id="7" creationId="{6DA1F421-266B-E256-17C6-F28828972F92}"/>
          </ac:spMkLst>
        </pc:spChg>
        <pc:spChg chg="mod">
          <ac:chgData name="Hayley.OGorman" userId="a8950a78-1a4a-417d-b848-ffa0f0bc226d" providerId="ADAL" clId="{45ACCB3F-6895-4A6D-8D5D-D4B0B73BEBDF}" dt="2023-11-17T10:19:22.410" v="508" actId="207"/>
          <ac:spMkLst>
            <pc:docMk/>
            <pc:sldMk cId="347926377" sldId="316"/>
            <ac:spMk id="8" creationId="{133D8E17-7FF3-FEF5-CC70-C7C9ACF4F89A}"/>
          </ac:spMkLst>
        </pc:spChg>
        <pc:spChg chg="mod">
          <ac:chgData name="Hayley.OGorman" userId="a8950a78-1a4a-417d-b848-ffa0f0bc226d" providerId="ADAL" clId="{45ACCB3F-6895-4A6D-8D5D-D4B0B73BEBDF}" dt="2023-11-17T10:19:30.807" v="511" actId="207"/>
          <ac:spMkLst>
            <pc:docMk/>
            <pc:sldMk cId="347926377" sldId="316"/>
            <ac:spMk id="10" creationId="{9C44E245-EA3A-76CC-DD59-E3F2AC311023}"/>
          </ac:spMkLst>
        </pc:spChg>
        <pc:picChg chg="mod">
          <ac:chgData name="Hayley.OGorman" userId="a8950a78-1a4a-417d-b848-ffa0f0bc226d" providerId="ADAL" clId="{45ACCB3F-6895-4A6D-8D5D-D4B0B73BEBDF}" dt="2023-10-26T14:24:37.644" v="358" actId="14100"/>
          <ac:picMkLst>
            <pc:docMk/>
            <pc:sldMk cId="347926377" sldId="316"/>
            <ac:picMk id="9" creationId="{D136DCB2-2529-7771-F160-EE85C775987A}"/>
          </ac:picMkLst>
        </pc:picChg>
      </pc:sldChg>
      <pc:sldChg chg="addSp delSp modSp add mod">
        <pc:chgData name="Hayley.OGorman" userId="a8950a78-1a4a-417d-b848-ffa0f0bc226d" providerId="ADAL" clId="{45ACCB3F-6895-4A6D-8D5D-D4B0B73BEBDF}" dt="2023-11-17T10:19:50.264" v="514" actId="108"/>
        <pc:sldMkLst>
          <pc:docMk/>
          <pc:sldMk cId="871964552" sldId="317"/>
        </pc:sldMkLst>
        <pc:spChg chg="add mod">
          <ac:chgData name="Hayley.OGorman" userId="a8950a78-1a4a-417d-b848-ffa0f0bc226d" providerId="ADAL" clId="{45ACCB3F-6895-4A6D-8D5D-D4B0B73BEBDF}" dt="2023-11-17T10:19:47.422" v="513" actId="120"/>
          <ac:spMkLst>
            <pc:docMk/>
            <pc:sldMk cId="871964552" sldId="317"/>
            <ac:spMk id="2" creationId="{D3197D51-BEDE-5F5D-DBA4-91EF43E6BC0F}"/>
          </ac:spMkLst>
        </pc:spChg>
        <pc:spChg chg="add del mod">
          <ac:chgData name="Hayley.OGorman" userId="a8950a78-1a4a-417d-b848-ffa0f0bc226d" providerId="ADAL" clId="{45ACCB3F-6895-4A6D-8D5D-D4B0B73BEBDF}" dt="2023-10-26T14:26:33.215" v="379" actId="478"/>
          <ac:spMkLst>
            <pc:docMk/>
            <pc:sldMk cId="871964552" sldId="317"/>
            <ac:spMk id="3" creationId="{FB343618-8623-8889-8EE9-C9D6E8392F2F}"/>
          </ac:spMkLst>
        </pc:spChg>
        <pc:spChg chg="add del mod">
          <ac:chgData name="Hayley.OGorman" userId="a8950a78-1a4a-417d-b848-ffa0f0bc226d" providerId="ADAL" clId="{45ACCB3F-6895-4A6D-8D5D-D4B0B73BEBDF}" dt="2023-10-26T14:26:26.701" v="376" actId="478"/>
          <ac:spMkLst>
            <pc:docMk/>
            <pc:sldMk cId="871964552" sldId="317"/>
            <ac:spMk id="7" creationId="{1C55E4E3-F623-82B3-D880-498993F6CEC6}"/>
          </ac:spMkLst>
        </pc:spChg>
        <pc:spChg chg="add del mod">
          <ac:chgData name="Hayley.OGorman" userId="a8950a78-1a4a-417d-b848-ffa0f0bc226d" providerId="ADAL" clId="{45ACCB3F-6895-4A6D-8D5D-D4B0B73BEBDF}" dt="2023-10-26T14:26:35.115" v="380" actId="478"/>
          <ac:spMkLst>
            <pc:docMk/>
            <pc:sldMk cId="871964552" sldId="317"/>
            <ac:spMk id="10" creationId="{40DEAD87-D394-775E-5EBE-82C93C843E01}"/>
          </ac:spMkLst>
        </pc:spChg>
        <pc:spChg chg="add mod">
          <ac:chgData name="Hayley.OGorman" userId="a8950a78-1a4a-417d-b848-ffa0f0bc226d" providerId="ADAL" clId="{45ACCB3F-6895-4A6D-8D5D-D4B0B73BEBDF}" dt="2023-11-17T10:19:50.264" v="514" actId="108"/>
          <ac:spMkLst>
            <pc:docMk/>
            <pc:sldMk cId="871964552" sldId="317"/>
            <ac:spMk id="11" creationId="{DB1C87CC-90A0-FC1C-68F1-DB018F194F2B}"/>
          </ac:spMkLst>
        </pc:spChg>
        <pc:picChg chg="mod">
          <ac:chgData name="Hayley.OGorman" userId="a8950a78-1a4a-417d-b848-ffa0f0bc226d" providerId="ADAL" clId="{45ACCB3F-6895-4A6D-8D5D-D4B0B73BEBDF}" dt="2023-11-17T10:09:03.463" v="426" actId="1076"/>
          <ac:picMkLst>
            <pc:docMk/>
            <pc:sldMk cId="871964552" sldId="317"/>
            <ac:picMk id="4" creationId="{0B45081E-9CD3-2F02-F6D5-B131DCADDF52}"/>
          </ac:picMkLst>
        </pc:picChg>
      </pc:sldChg>
      <pc:sldChg chg="new del">
        <pc:chgData name="Hayley.OGorman" userId="a8950a78-1a4a-417d-b848-ffa0f0bc226d" providerId="ADAL" clId="{45ACCB3F-6895-4A6D-8D5D-D4B0B73BEBDF}" dt="2023-11-24T14:22:36.582" v="655" actId="680"/>
        <pc:sldMkLst>
          <pc:docMk/>
          <pc:sldMk cId="684250128" sldId="318"/>
        </pc:sldMkLst>
      </pc:sldChg>
      <pc:sldChg chg="addSp delSp modSp new del mod">
        <pc:chgData name="Hayley.OGorman" userId="a8950a78-1a4a-417d-b848-ffa0f0bc226d" providerId="ADAL" clId="{45ACCB3F-6895-4A6D-8D5D-D4B0B73BEBDF}" dt="2023-11-24T14:24:10.742" v="670" actId="2696"/>
        <pc:sldMkLst>
          <pc:docMk/>
          <pc:sldMk cId="1520985956" sldId="318"/>
        </pc:sldMkLst>
        <pc:spChg chg="del">
          <ac:chgData name="Hayley.OGorman" userId="a8950a78-1a4a-417d-b848-ffa0f0bc226d" providerId="ADAL" clId="{45ACCB3F-6895-4A6D-8D5D-D4B0B73BEBDF}" dt="2023-11-24T14:23:22.391" v="663" actId="478"/>
          <ac:spMkLst>
            <pc:docMk/>
            <pc:sldMk cId="1520985956" sldId="318"/>
            <ac:spMk id="2" creationId="{1A4FB4AD-90A1-3DFF-94B8-64C91A853151}"/>
          </ac:spMkLst>
        </pc:spChg>
        <pc:spChg chg="add del mod">
          <ac:chgData name="Hayley.OGorman" userId="a8950a78-1a4a-417d-b848-ffa0f0bc226d" providerId="ADAL" clId="{45ACCB3F-6895-4A6D-8D5D-D4B0B73BEBDF}" dt="2023-11-24T14:24:06.837" v="669" actId="21"/>
          <ac:spMkLst>
            <pc:docMk/>
            <pc:sldMk cId="1520985956" sldId="318"/>
            <ac:spMk id="3" creationId="{7D79E4E9-8ACF-2065-EAA9-B1E278A99D88}"/>
          </ac:spMkLst>
        </pc:spChg>
        <pc:spChg chg="add mod">
          <ac:chgData name="Hayley.OGorman" userId="a8950a78-1a4a-417d-b848-ffa0f0bc226d" providerId="ADAL" clId="{45ACCB3F-6895-4A6D-8D5D-D4B0B73BEBDF}" dt="2023-11-24T14:23:31.844" v="664"/>
          <ac:spMkLst>
            <pc:docMk/>
            <pc:sldMk cId="1520985956" sldId="318"/>
            <ac:spMk id="4" creationId="{3B3C6DB7-9D42-E31F-5B35-C31DFB615620}"/>
          </ac:spMkLst>
        </pc:spChg>
        <pc:spChg chg="add del mod">
          <ac:chgData name="Hayley.OGorman" userId="a8950a78-1a4a-417d-b848-ffa0f0bc226d" providerId="ADAL" clId="{45ACCB3F-6895-4A6D-8D5D-D4B0B73BEBDF}" dt="2023-11-24T14:23:46.245" v="666" actId="478"/>
          <ac:spMkLst>
            <pc:docMk/>
            <pc:sldMk cId="1520985956" sldId="318"/>
            <ac:spMk id="5" creationId="{F59EB196-020D-9CD5-9375-68BB9694DFF0}"/>
          </ac:spMkLst>
        </pc:spChg>
        <pc:spChg chg="add del mod">
          <ac:chgData name="Hayley.OGorman" userId="a8950a78-1a4a-417d-b848-ffa0f0bc226d" providerId="ADAL" clId="{45ACCB3F-6895-4A6D-8D5D-D4B0B73BEBDF}" dt="2023-11-24T14:24:03.494" v="668" actId="478"/>
          <ac:spMkLst>
            <pc:docMk/>
            <pc:sldMk cId="1520985956" sldId="318"/>
            <ac:spMk id="6" creationId="{B2CC4410-FA81-FB3B-9D98-1009A11E87A9}"/>
          </ac:spMkLst>
        </pc:spChg>
      </pc:sldChg>
      <pc:sldChg chg="addSp delSp modSp add mod ord">
        <pc:chgData name="Hayley.OGorman" userId="a8950a78-1a4a-417d-b848-ffa0f0bc226d" providerId="ADAL" clId="{45ACCB3F-6895-4A6D-8D5D-D4B0B73BEBDF}" dt="2023-11-24T14:24:36.739" v="681" actId="1076"/>
        <pc:sldMkLst>
          <pc:docMk/>
          <pc:sldMk cId="2468995250" sldId="318"/>
        </pc:sldMkLst>
        <pc:spChg chg="del">
          <ac:chgData name="Hayley.OGorman" userId="a8950a78-1a4a-417d-b848-ffa0f0bc226d" providerId="ADAL" clId="{45ACCB3F-6895-4A6D-8D5D-D4B0B73BEBDF}" dt="2023-11-24T14:24:22.606" v="674" actId="478"/>
          <ac:spMkLst>
            <pc:docMk/>
            <pc:sldMk cId="2468995250" sldId="318"/>
            <ac:spMk id="5" creationId="{91A2E99B-F360-5016-8D52-68FA04DC6D11}"/>
          </ac:spMkLst>
        </pc:spChg>
        <pc:spChg chg="del">
          <ac:chgData name="Hayley.OGorman" userId="a8950a78-1a4a-417d-b848-ffa0f0bc226d" providerId="ADAL" clId="{45ACCB3F-6895-4A6D-8D5D-D4B0B73BEBDF}" dt="2023-11-24T14:24:26.068" v="676" actId="478"/>
          <ac:spMkLst>
            <pc:docMk/>
            <pc:sldMk cId="2468995250" sldId="318"/>
            <ac:spMk id="6" creationId="{3D9FB3A4-359B-5D1A-9B27-E2AF1449960D}"/>
          </ac:spMkLst>
        </pc:spChg>
        <pc:spChg chg="add del mod">
          <ac:chgData name="Hayley.OGorman" userId="a8950a78-1a4a-417d-b848-ffa0f0bc226d" providerId="ADAL" clId="{45ACCB3F-6895-4A6D-8D5D-D4B0B73BEBDF}" dt="2023-11-24T14:24:24.533" v="675" actId="478"/>
          <ac:spMkLst>
            <pc:docMk/>
            <pc:sldMk cId="2468995250" sldId="318"/>
            <ac:spMk id="8" creationId="{47D395A8-4A9E-7D17-A914-FCAB48572BEF}"/>
          </ac:spMkLst>
        </pc:spChg>
        <pc:spChg chg="add mod">
          <ac:chgData name="Hayley.OGorman" userId="a8950a78-1a4a-417d-b848-ffa0f0bc226d" providerId="ADAL" clId="{45ACCB3F-6895-4A6D-8D5D-D4B0B73BEBDF}" dt="2023-11-24T14:24:36.739" v="681" actId="1076"/>
          <ac:spMkLst>
            <pc:docMk/>
            <pc:sldMk cId="2468995250" sldId="318"/>
            <ac:spMk id="9" creationId="{3EC4CE87-51E3-0BDC-5B8B-2E4130A7EE0E}"/>
          </ac:spMkLst>
        </pc:spChg>
        <pc:graphicFrameChg chg="del">
          <ac:chgData name="Hayley.OGorman" userId="a8950a78-1a4a-417d-b848-ffa0f0bc226d" providerId="ADAL" clId="{45ACCB3F-6895-4A6D-8D5D-D4B0B73BEBDF}" dt="2023-11-24T14:24:31.782" v="679" actId="478"/>
          <ac:graphicFrameMkLst>
            <pc:docMk/>
            <pc:sldMk cId="2468995250" sldId="318"/>
            <ac:graphicFrameMk id="117" creationId="{10FD27F2-D66D-87AD-3257-5180E5D3F8D6}"/>
          </ac:graphicFrameMkLst>
        </pc:graphicFrameChg>
        <pc:picChg chg="del">
          <ac:chgData name="Hayley.OGorman" userId="a8950a78-1a4a-417d-b848-ffa0f0bc226d" providerId="ADAL" clId="{45ACCB3F-6895-4A6D-8D5D-D4B0B73BEBDF}" dt="2023-11-24T14:24:28.912" v="678" actId="478"/>
          <ac:picMkLst>
            <pc:docMk/>
            <pc:sldMk cId="2468995250" sldId="318"/>
            <ac:picMk id="3" creationId="{8EC91CBC-7E27-FAAA-21D1-ADD015A43955}"/>
          </ac:picMkLst>
        </pc:picChg>
        <pc:picChg chg="del">
          <ac:chgData name="Hayley.OGorman" userId="a8950a78-1a4a-417d-b848-ffa0f0bc226d" providerId="ADAL" clId="{45ACCB3F-6895-4A6D-8D5D-D4B0B73BEBDF}" dt="2023-11-24T14:24:27.777" v="677" actId="478"/>
          <ac:picMkLst>
            <pc:docMk/>
            <pc:sldMk cId="2468995250" sldId="318"/>
            <ac:picMk id="7" creationId="{B30AFD1F-7339-F2F8-DBA6-E6D88562AF4D}"/>
          </ac:picMkLst>
        </pc:picChg>
      </pc:sldChg>
    </pc:docChg>
  </pc:docChgLst>
  <pc:docChgLst>
    <pc:chgData name="Hayley.OGorman" userId="a8950a78-1a4a-417d-b848-ffa0f0bc226d" providerId="ADAL" clId="{B1CC9461-3EF9-4D00-A18D-9DA2F3410366}"/>
    <pc:docChg chg="modSld">
      <pc:chgData name="Hayley.OGorman" userId="a8950a78-1a4a-417d-b848-ffa0f0bc226d" providerId="ADAL" clId="{B1CC9461-3EF9-4D00-A18D-9DA2F3410366}" dt="2023-10-10T09:06:41.660" v="9" actId="20577"/>
      <pc:docMkLst>
        <pc:docMk/>
      </pc:docMkLst>
      <pc:sldChg chg="modSp mod">
        <pc:chgData name="Hayley.OGorman" userId="a8950a78-1a4a-417d-b848-ffa0f0bc226d" providerId="ADAL" clId="{B1CC9461-3EF9-4D00-A18D-9DA2F3410366}" dt="2023-10-10T09:06:41.660" v="9" actId="20577"/>
        <pc:sldMkLst>
          <pc:docMk/>
          <pc:sldMk cId="2124325739" sldId="312"/>
        </pc:sldMkLst>
        <pc:spChg chg="mod">
          <ac:chgData name="Hayley.OGorman" userId="a8950a78-1a4a-417d-b848-ffa0f0bc226d" providerId="ADAL" clId="{B1CC9461-3EF9-4D00-A18D-9DA2F3410366}" dt="2023-10-10T09:06:41.660" v="9" actId="20577"/>
          <ac:spMkLst>
            <pc:docMk/>
            <pc:sldMk cId="2124325739" sldId="312"/>
            <ac:spMk id="7" creationId="{F53404D6-EC64-6E5D-4422-F37215F8E43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0307C-2EEE-47D5-8BA3-8F15DDDE8D8C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AD541E-3DDB-4EF1-92A4-31463FAB67E6}">
      <dgm:prSet custT="1"/>
      <dgm:spPr/>
      <dgm:t>
        <a:bodyPr/>
        <a:lstStyle/>
        <a:p>
          <a:r>
            <a:rPr lang="en-US" sz="2400" dirty="0">
              <a:latin typeface="Segoe UI" panose="020B0502040204020203" pitchFamily="34" charset="0"/>
              <a:cs typeface="Segoe UI" panose="020B0502040204020203" pitchFamily="34" charset="0"/>
            </a:rPr>
            <a:t>Determine whether counsellors feel they have received appropriate professional training to assess and manage suicide risk.</a:t>
          </a:r>
        </a:p>
      </dgm:t>
    </dgm:pt>
    <dgm:pt modelId="{66984DC2-5F3F-46B7-887F-9C7EBC5454E9}" type="parTrans" cxnId="{90761228-C9B7-4401-A4A5-438DC6E5939A}">
      <dgm:prSet/>
      <dgm:spPr/>
      <dgm:t>
        <a:bodyPr/>
        <a:lstStyle/>
        <a:p>
          <a:endParaRPr lang="en-US"/>
        </a:p>
      </dgm:t>
    </dgm:pt>
    <dgm:pt modelId="{D3EFB68A-89F3-4464-9058-48511E5153F6}" type="sibTrans" cxnId="{90761228-C9B7-4401-A4A5-438DC6E5939A}">
      <dgm:prSet phldrT="1" phldr="0"/>
      <dgm:spPr>
        <a:solidFill>
          <a:srgbClr val="C00000"/>
        </a:solidFill>
      </dgm:spPr>
      <dgm:t>
        <a:bodyPr/>
        <a:lstStyle/>
        <a:p>
          <a:r>
            <a:rPr lang="en-US"/>
            <a:t>1</a:t>
          </a:r>
        </a:p>
      </dgm:t>
    </dgm:pt>
    <dgm:pt modelId="{42E301F5-E204-4828-B907-60E675410657}">
      <dgm:prSet custT="1"/>
      <dgm:spPr/>
      <dgm:t>
        <a:bodyPr/>
        <a:lstStyle/>
        <a:p>
          <a:r>
            <a:rPr lang="en-US" sz="2400" kern="1200">
              <a:solidFill>
                <a:srgbClr val="171616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Elicit counsellors’ view on suicide risk assessment methods they utilise in their respective HEI.</a:t>
          </a:r>
        </a:p>
      </dgm:t>
    </dgm:pt>
    <dgm:pt modelId="{524317C4-28D1-4CFA-9206-73AA589B5369}" type="parTrans" cxnId="{348AC351-576E-4577-AC80-B2978110DA2E}">
      <dgm:prSet/>
      <dgm:spPr/>
      <dgm:t>
        <a:bodyPr/>
        <a:lstStyle/>
        <a:p>
          <a:endParaRPr lang="en-US"/>
        </a:p>
      </dgm:t>
    </dgm:pt>
    <dgm:pt modelId="{08206C1C-4687-4923-BF94-03E247E250CA}" type="sibTrans" cxnId="{348AC351-576E-4577-AC80-B2978110DA2E}">
      <dgm:prSet phldrT="2" phldr="0"/>
      <dgm:spPr>
        <a:solidFill>
          <a:srgbClr val="C00000"/>
        </a:solidFill>
      </dgm:spPr>
      <dgm:t>
        <a:bodyPr/>
        <a:lstStyle/>
        <a:p>
          <a:r>
            <a:rPr lang="en-US"/>
            <a:t>2</a:t>
          </a:r>
        </a:p>
      </dgm:t>
    </dgm:pt>
    <dgm:pt modelId="{B4E68518-1601-4E7B-A29E-BA62EA99BD0A}">
      <dgm:prSet custT="1"/>
      <dgm:spPr/>
      <dgm:t>
        <a:bodyPr/>
        <a:lstStyle/>
        <a:p>
          <a:r>
            <a:rPr lang="en-US" sz="2400" kern="1200">
              <a:solidFill>
                <a:srgbClr val="171616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Ascertain if risk assessments are standardised</a:t>
          </a:r>
          <a:r>
            <a:rPr lang="en-US" sz="2600" kern="1200"/>
            <a:t>.</a:t>
          </a:r>
        </a:p>
      </dgm:t>
    </dgm:pt>
    <dgm:pt modelId="{774E2A83-F962-4876-96EA-CB35F46FB579}" type="parTrans" cxnId="{B07C4036-7E94-4A48-BFA8-9FFFD64739FA}">
      <dgm:prSet/>
      <dgm:spPr/>
      <dgm:t>
        <a:bodyPr/>
        <a:lstStyle/>
        <a:p>
          <a:endParaRPr lang="en-US"/>
        </a:p>
      </dgm:t>
    </dgm:pt>
    <dgm:pt modelId="{6417786F-C999-43A1-80E9-E297A779A5B6}" type="sibTrans" cxnId="{B07C4036-7E94-4A48-BFA8-9FFFD64739FA}">
      <dgm:prSet phldrT="3" phldr="0"/>
      <dgm:spPr>
        <a:solidFill>
          <a:srgbClr val="C00000"/>
        </a:solidFill>
      </dgm:spPr>
      <dgm:t>
        <a:bodyPr/>
        <a:lstStyle/>
        <a:p>
          <a:r>
            <a:rPr lang="en-US"/>
            <a:t>3</a:t>
          </a:r>
        </a:p>
      </dgm:t>
    </dgm:pt>
    <dgm:pt modelId="{DB22D88E-7B06-489C-ABF9-20CFE4928BC2}" type="pres">
      <dgm:prSet presAssocID="{48D0307C-2EEE-47D5-8BA3-8F15DDDE8D8C}" presName="linearFlow" presStyleCnt="0">
        <dgm:presLayoutVars>
          <dgm:dir/>
          <dgm:animLvl val="lvl"/>
          <dgm:resizeHandles val="exact"/>
        </dgm:presLayoutVars>
      </dgm:prSet>
      <dgm:spPr/>
    </dgm:pt>
    <dgm:pt modelId="{D5C26B00-C906-4B1B-BDEA-9BD956250D7E}" type="pres">
      <dgm:prSet presAssocID="{32AD541E-3DDB-4EF1-92A4-31463FAB67E6}" presName="compositeNode" presStyleCnt="0"/>
      <dgm:spPr/>
    </dgm:pt>
    <dgm:pt modelId="{474FDE9A-B752-4D24-AB24-C993C1BC5F30}" type="pres">
      <dgm:prSet presAssocID="{32AD541E-3DDB-4EF1-92A4-31463FAB67E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C28D615-C579-451F-B1F0-2B1DE1B26A18}" type="pres">
      <dgm:prSet presAssocID="{32AD541E-3DDB-4EF1-92A4-31463FAB67E6}" presName="parSh" presStyleCnt="0"/>
      <dgm:spPr/>
    </dgm:pt>
    <dgm:pt modelId="{0A30D70A-AF74-4E4F-9D85-CEB9BD84A48C}" type="pres">
      <dgm:prSet presAssocID="{32AD541E-3DDB-4EF1-92A4-31463FAB67E6}" presName="lineNode" presStyleLbl="alignAccFollowNode1" presStyleIdx="0" presStyleCnt="9"/>
      <dgm:spPr/>
    </dgm:pt>
    <dgm:pt modelId="{9A80300D-A31D-406A-8D80-764623A21AF4}" type="pres">
      <dgm:prSet presAssocID="{32AD541E-3DDB-4EF1-92A4-31463FAB67E6}" presName="lineArrowNode" presStyleLbl="alignAccFollowNode1" presStyleIdx="1" presStyleCnt="9"/>
      <dgm:spPr/>
    </dgm:pt>
    <dgm:pt modelId="{C46EE45B-2016-4333-AF9D-16275F43E531}" type="pres">
      <dgm:prSet presAssocID="{D3EFB68A-89F3-4464-9058-48511E5153F6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89364158-D156-46EF-8F86-1AD7CBE9D92E}" type="pres">
      <dgm:prSet presAssocID="{D3EFB68A-89F3-4464-9058-48511E5153F6}" presName="spacerBetweenCircleAndCallout" presStyleCnt="0">
        <dgm:presLayoutVars/>
      </dgm:prSet>
      <dgm:spPr/>
    </dgm:pt>
    <dgm:pt modelId="{02EEF9FC-B3C8-4CA6-8B9B-1112A179BB01}" type="pres">
      <dgm:prSet presAssocID="{32AD541E-3DDB-4EF1-92A4-31463FAB67E6}" presName="nodeText" presStyleLbl="alignAccFollowNode1" presStyleIdx="2" presStyleCnt="9">
        <dgm:presLayoutVars>
          <dgm:bulletEnabled val="1"/>
        </dgm:presLayoutVars>
      </dgm:prSet>
      <dgm:spPr/>
    </dgm:pt>
    <dgm:pt modelId="{75CD8886-9EF0-46C2-8F49-91AEBD635116}" type="pres">
      <dgm:prSet presAssocID="{D3EFB68A-89F3-4464-9058-48511E5153F6}" presName="sibTransComposite" presStyleCnt="0"/>
      <dgm:spPr/>
    </dgm:pt>
    <dgm:pt modelId="{EAC524B4-74E3-41FC-AFD3-3F39428B74CE}" type="pres">
      <dgm:prSet presAssocID="{42E301F5-E204-4828-B907-60E675410657}" presName="compositeNode" presStyleCnt="0"/>
      <dgm:spPr/>
    </dgm:pt>
    <dgm:pt modelId="{890C3137-8D4C-4D1E-8C14-24D2701593C5}" type="pres">
      <dgm:prSet presAssocID="{42E301F5-E204-4828-B907-60E67541065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4C8729B-9FB3-44B9-AF8E-A6AEBBDBFCFD}" type="pres">
      <dgm:prSet presAssocID="{42E301F5-E204-4828-B907-60E675410657}" presName="parSh" presStyleCnt="0"/>
      <dgm:spPr/>
    </dgm:pt>
    <dgm:pt modelId="{DCD714A1-B1AF-4316-8ECC-03E4B8643ADF}" type="pres">
      <dgm:prSet presAssocID="{42E301F5-E204-4828-B907-60E675410657}" presName="lineNode" presStyleLbl="alignAccFollowNode1" presStyleIdx="3" presStyleCnt="9"/>
      <dgm:spPr/>
    </dgm:pt>
    <dgm:pt modelId="{65156BC3-88E4-4C97-AAEE-EFA18374A293}" type="pres">
      <dgm:prSet presAssocID="{42E301F5-E204-4828-B907-60E675410657}" presName="lineArrowNode" presStyleLbl="alignAccFollowNode1" presStyleIdx="4" presStyleCnt="9"/>
      <dgm:spPr/>
    </dgm:pt>
    <dgm:pt modelId="{0BBF22AA-DD55-4899-89E2-F7C93B565C44}" type="pres">
      <dgm:prSet presAssocID="{08206C1C-4687-4923-BF94-03E247E250CA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C8BF7461-EF7F-4CD3-BA0A-1DBF7B968D40}" type="pres">
      <dgm:prSet presAssocID="{08206C1C-4687-4923-BF94-03E247E250CA}" presName="spacerBetweenCircleAndCallout" presStyleCnt="0">
        <dgm:presLayoutVars/>
      </dgm:prSet>
      <dgm:spPr/>
    </dgm:pt>
    <dgm:pt modelId="{2E69B415-CA8F-4429-B62E-0E9B7041E7A7}" type="pres">
      <dgm:prSet presAssocID="{42E301F5-E204-4828-B907-60E675410657}" presName="nodeText" presStyleLbl="alignAccFollowNode1" presStyleIdx="5" presStyleCnt="9" custLinFactNeighborX="-4058" custLinFactNeighborY="1031">
        <dgm:presLayoutVars>
          <dgm:bulletEnabled val="1"/>
        </dgm:presLayoutVars>
      </dgm:prSet>
      <dgm:spPr/>
    </dgm:pt>
    <dgm:pt modelId="{74D05208-4B34-4B82-AD53-36984DCF7291}" type="pres">
      <dgm:prSet presAssocID="{08206C1C-4687-4923-BF94-03E247E250CA}" presName="sibTransComposite" presStyleCnt="0"/>
      <dgm:spPr/>
    </dgm:pt>
    <dgm:pt modelId="{15E8753C-5141-4B71-B7D2-F65FA188D1CA}" type="pres">
      <dgm:prSet presAssocID="{B4E68518-1601-4E7B-A29E-BA62EA99BD0A}" presName="compositeNode" presStyleCnt="0"/>
      <dgm:spPr/>
    </dgm:pt>
    <dgm:pt modelId="{51D16F9C-E482-4693-88CA-9F1723E079DA}" type="pres">
      <dgm:prSet presAssocID="{B4E68518-1601-4E7B-A29E-BA62EA99BD0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11D018F-73D4-49B2-9675-4DD9DB9481DC}" type="pres">
      <dgm:prSet presAssocID="{B4E68518-1601-4E7B-A29E-BA62EA99BD0A}" presName="parSh" presStyleCnt="0"/>
      <dgm:spPr/>
    </dgm:pt>
    <dgm:pt modelId="{2FDF3C2D-A061-4FE5-8A9D-959F8BFB47F3}" type="pres">
      <dgm:prSet presAssocID="{B4E68518-1601-4E7B-A29E-BA62EA99BD0A}" presName="lineNode" presStyleLbl="alignAccFollowNode1" presStyleIdx="6" presStyleCnt="9"/>
      <dgm:spPr/>
    </dgm:pt>
    <dgm:pt modelId="{13B2E184-2CDC-4512-99F6-60E04F12A014}" type="pres">
      <dgm:prSet presAssocID="{B4E68518-1601-4E7B-A29E-BA62EA99BD0A}" presName="lineArrowNode" presStyleLbl="alignAccFollowNode1" presStyleIdx="7" presStyleCnt="9"/>
      <dgm:spPr/>
    </dgm:pt>
    <dgm:pt modelId="{DD3A503A-0C4E-4E25-AA53-13236C635C4F}" type="pres">
      <dgm:prSet presAssocID="{6417786F-C999-43A1-80E9-E297A779A5B6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EA5A4AF1-B238-4886-9E38-57AB7756C73B}" type="pres">
      <dgm:prSet presAssocID="{6417786F-C999-43A1-80E9-E297A779A5B6}" presName="spacerBetweenCircleAndCallout" presStyleCnt="0">
        <dgm:presLayoutVars/>
      </dgm:prSet>
      <dgm:spPr/>
    </dgm:pt>
    <dgm:pt modelId="{4A596EFF-D863-44FB-8192-EA72B47FD505}" type="pres">
      <dgm:prSet presAssocID="{B4E68518-1601-4E7B-A29E-BA62EA99BD0A}" presName="nodeText" presStyleLbl="alignAccFollowNode1" presStyleIdx="8" presStyleCnt="9" custLinFactNeighborX="-1165" custLinFactNeighborY="-395">
        <dgm:presLayoutVars>
          <dgm:bulletEnabled val="1"/>
        </dgm:presLayoutVars>
      </dgm:prSet>
      <dgm:spPr/>
    </dgm:pt>
  </dgm:ptLst>
  <dgm:cxnLst>
    <dgm:cxn modelId="{3817D30F-EE81-4C47-83F0-B1DCCB03BD79}" type="presOf" srcId="{6417786F-C999-43A1-80E9-E297A779A5B6}" destId="{DD3A503A-0C4E-4E25-AA53-13236C635C4F}" srcOrd="0" destOrd="0" presId="urn:microsoft.com/office/officeart/2016/7/layout/LinearArrowProcessNumbered"/>
    <dgm:cxn modelId="{90761228-C9B7-4401-A4A5-438DC6E5939A}" srcId="{48D0307C-2EEE-47D5-8BA3-8F15DDDE8D8C}" destId="{32AD541E-3DDB-4EF1-92A4-31463FAB67E6}" srcOrd="0" destOrd="0" parTransId="{66984DC2-5F3F-46B7-887F-9C7EBC5454E9}" sibTransId="{D3EFB68A-89F3-4464-9058-48511E5153F6}"/>
    <dgm:cxn modelId="{B07C4036-7E94-4A48-BFA8-9FFFD64739FA}" srcId="{48D0307C-2EEE-47D5-8BA3-8F15DDDE8D8C}" destId="{B4E68518-1601-4E7B-A29E-BA62EA99BD0A}" srcOrd="2" destOrd="0" parTransId="{774E2A83-F962-4876-96EA-CB35F46FB579}" sibTransId="{6417786F-C999-43A1-80E9-E297A779A5B6}"/>
    <dgm:cxn modelId="{1018CE49-D644-4CC4-BBA0-3C07965F3A75}" type="presOf" srcId="{32AD541E-3DDB-4EF1-92A4-31463FAB67E6}" destId="{02EEF9FC-B3C8-4CA6-8B9B-1112A179BB01}" srcOrd="0" destOrd="0" presId="urn:microsoft.com/office/officeart/2016/7/layout/LinearArrowProcessNumbered"/>
    <dgm:cxn modelId="{C19F306F-5185-4579-96E0-7187471E6377}" type="presOf" srcId="{42E301F5-E204-4828-B907-60E675410657}" destId="{2E69B415-CA8F-4429-B62E-0E9B7041E7A7}" srcOrd="0" destOrd="0" presId="urn:microsoft.com/office/officeart/2016/7/layout/LinearArrowProcessNumbered"/>
    <dgm:cxn modelId="{9BB88C71-494D-4540-844D-28658A1818D6}" type="presOf" srcId="{48D0307C-2EEE-47D5-8BA3-8F15DDDE8D8C}" destId="{DB22D88E-7B06-489C-ABF9-20CFE4928BC2}" srcOrd="0" destOrd="0" presId="urn:microsoft.com/office/officeart/2016/7/layout/LinearArrowProcessNumbered"/>
    <dgm:cxn modelId="{348AC351-576E-4577-AC80-B2978110DA2E}" srcId="{48D0307C-2EEE-47D5-8BA3-8F15DDDE8D8C}" destId="{42E301F5-E204-4828-B907-60E675410657}" srcOrd="1" destOrd="0" parTransId="{524317C4-28D1-4CFA-9206-73AA589B5369}" sibTransId="{08206C1C-4687-4923-BF94-03E247E250CA}"/>
    <dgm:cxn modelId="{FCE61973-9032-450C-9E8A-DF638E07E8FE}" type="presOf" srcId="{B4E68518-1601-4E7B-A29E-BA62EA99BD0A}" destId="{4A596EFF-D863-44FB-8192-EA72B47FD505}" srcOrd="0" destOrd="0" presId="urn:microsoft.com/office/officeart/2016/7/layout/LinearArrowProcessNumbered"/>
    <dgm:cxn modelId="{A73C10DD-7F04-4A14-B9D3-F86BF01A7FD6}" type="presOf" srcId="{D3EFB68A-89F3-4464-9058-48511E5153F6}" destId="{C46EE45B-2016-4333-AF9D-16275F43E531}" srcOrd="0" destOrd="0" presId="urn:microsoft.com/office/officeart/2016/7/layout/LinearArrowProcessNumbered"/>
    <dgm:cxn modelId="{1DA6C3EB-B87C-495F-A49C-7F71B3A67766}" type="presOf" srcId="{08206C1C-4687-4923-BF94-03E247E250CA}" destId="{0BBF22AA-DD55-4899-89E2-F7C93B565C44}" srcOrd="0" destOrd="0" presId="urn:microsoft.com/office/officeart/2016/7/layout/LinearArrowProcessNumbered"/>
    <dgm:cxn modelId="{0BC38B7F-AD69-4CB4-ACAC-0AC8A1C43012}" type="presParOf" srcId="{DB22D88E-7B06-489C-ABF9-20CFE4928BC2}" destId="{D5C26B00-C906-4B1B-BDEA-9BD956250D7E}" srcOrd="0" destOrd="0" presId="urn:microsoft.com/office/officeart/2016/7/layout/LinearArrowProcessNumbered"/>
    <dgm:cxn modelId="{59EB11D2-818C-43A6-817C-A13193EF45E5}" type="presParOf" srcId="{D5C26B00-C906-4B1B-BDEA-9BD956250D7E}" destId="{474FDE9A-B752-4D24-AB24-C993C1BC5F30}" srcOrd="0" destOrd="0" presId="urn:microsoft.com/office/officeart/2016/7/layout/LinearArrowProcessNumbered"/>
    <dgm:cxn modelId="{9826DAE0-FA3A-4A63-BC00-2609A438AD26}" type="presParOf" srcId="{D5C26B00-C906-4B1B-BDEA-9BD956250D7E}" destId="{1C28D615-C579-451F-B1F0-2B1DE1B26A18}" srcOrd="1" destOrd="0" presId="urn:microsoft.com/office/officeart/2016/7/layout/LinearArrowProcessNumbered"/>
    <dgm:cxn modelId="{97CD72CB-5C33-4E86-A1E5-0B431696F98A}" type="presParOf" srcId="{1C28D615-C579-451F-B1F0-2B1DE1B26A18}" destId="{0A30D70A-AF74-4E4F-9D85-CEB9BD84A48C}" srcOrd="0" destOrd="0" presId="urn:microsoft.com/office/officeart/2016/7/layout/LinearArrowProcessNumbered"/>
    <dgm:cxn modelId="{3294FC52-396F-4422-A0F1-F3F98F577F10}" type="presParOf" srcId="{1C28D615-C579-451F-B1F0-2B1DE1B26A18}" destId="{9A80300D-A31D-406A-8D80-764623A21AF4}" srcOrd="1" destOrd="0" presId="urn:microsoft.com/office/officeart/2016/7/layout/LinearArrowProcessNumbered"/>
    <dgm:cxn modelId="{7D3715B8-1AC1-49E3-A393-4F1E6D758A92}" type="presParOf" srcId="{1C28D615-C579-451F-B1F0-2B1DE1B26A18}" destId="{C46EE45B-2016-4333-AF9D-16275F43E531}" srcOrd="2" destOrd="0" presId="urn:microsoft.com/office/officeart/2016/7/layout/LinearArrowProcessNumbered"/>
    <dgm:cxn modelId="{6F243A24-9685-4F23-8641-A0C2D3EB5280}" type="presParOf" srcId="{1C28D615-C579-451F-B1F0-2B1DE1B26A18}" destId="{89364158-D156-46EF-8F86-1AD7CBE9D92E}" srcOrd="3" destOrd="0" presId="urn:microsoft.com/office/officeart/2016/7/layout/LinearArrowProcessNumbered"/>
    <dgm:cxn modelId="{36530214-975F-4722-B347-9E90FA517052}" type="presParOf" srcId="{D5C26B00-C906-4B1B-BDEA-9BD956250D7E}" destId="{02EEF9FC-B3C8-4CA6-8B9B-1112A179BB01}" srcOrd="2" destOrd="0" presId="urn:microsoft.com/office/officeart/2016/7/layout/LinearArrowProcessNumbered"/>
    <dgm:cxn modelId="{CF48CA1A-ACA9-40C9-97F2-A90654F5F315}" type="presParOf" srcId="{DB22D88E-7B06-489C-ABF9-20CFE4928BC2}" destId="{75CD8886-9EF0-46C2-8F49-91AEBD635116}" srcOrd="1" destOrd="0" presId="urn:microsoft.com/office/officeart/2016/7/layout/LinearArrowProcessNumbered"/>
    <dgm:cxn modelId="{A5944EEE-13C6-43DB-813D-FD7209B16976}" type="presParOf" srcId="{DB22D88E-7B06-489C-ABF9-20CFE4928BC2}" destId="{EAC524B4-74E3-41FC-AFD3-3F39428B74CE}" srcOrd="2" destOrd="0" presId="urn:microsoft.com/office/officeart/2016/7/layout/LinearArrowProcessNumbered"/>
    <dgm:cxn modelId="{55E2FE46-413F-4856-8F36-292E27C2D4F9}" type="presParOf" srcId="{EAC524B4-74E3-41FC-AFD3-3F39428B74CE}" destId="{890C3137-8D4C-4D1E-8C14-24D2701593C5}" srcOrd="0" destOrd="0" presId="urn:microsoft.com/office/officeart/2016/7/layout/LinearArrowProcessNumbered"/>
    <dgm:cxn modelId="{093AFCA1-3A8C-49A6-AB63-FC0E774E5BB7}" type="presParOf" srcId="{EAC524B4-74E3-41FC-AFD3-3F39428B74CE}" destId="{C4C8729B-9FB3-44B9-AF8E-A6AEBBDBFCFD}" srcOrd="1" destOrd="0" presId="urn:microsoft.com/office/officeart/2016/7/layout/LinearArrowProcessNumbered"/>
    <dgm:cxn modelId="{E61B96BB-C012-4896-90BB-24EB9B7B1419}" type="presParOf" srcId="{C4C8729B-9FB3-44B9-AF8E-A6AEBBDBFCFD}" destId="{DCD714A1-B1AF-4316-8ECC-03E4B8643ADF}" srcOrd="0" destOrd="0" presId="urn:microsoft.com/office/officeart/2016/7/layout/LinearArrowProcessNumbered"/>
    <dgm:cxn modelId="{17BFAD1B-98E9-4DCE-9238-FBE2AEF7FA0E}" type="presParOf" srcId="{C4C8729B-9FB3-44B9-AF8E-A6AEBBDBFCFD}" destId="{65156BC3-88E4-4C97-AAEE-EFA18374A293}" srcOrd="1" destOrd="0" presId="urn:microsoft.com/office/officeart/2016/7/layout/LinearArrowProcessNumbered"/>
    <dgm:cxn modelId="{7157305E-436B-4A7F-8E2F-A5E7A9CE5216}" type="presParOf" srcId="{C4C8729B-9FB3-44B9-AF8E-A6AEBBDBFCFD}" destId="{0BBF22AA-DD55-4899-89E2-F7C93B565C44}" srcOrd="2" destOrd="0" presId="urn:microsoft.com/office/officeart/2016/7/layout/LinearArrowProcessNumbered"/>
    <dgm:cxn modelId="{DC8321C9-A710-4B9C-B153-E531A1BC36A6}" type="presParOf" srcId="{C4C8729B-9FB3-44B9-AF8E-A6AEBBDBFCFD}" destId="{C8BF7461-EF7F-4CD3-BA0A-1DBF7B968D40}" srcOrd="3" destOrd="0" presId="urn:microsoft.com/office/officeart/2016/7/layout/LinearArrowProcessNumbered"/>
    <dgm:cxn modelId="{37E90C26-CD9D-412E-988D-C350B9A5289C}" type="presParOf" srcId="{EAC524B4-74E3-41FC-AFD3-3F39428B74CE}" destId="{2E69B415-CA8F-4429-B62E-0E9B7041E7A7}" srcOrd="2" destOrd="0" presId="urn:microsoft.com/office/officeart/2016/7/layout/LinearArrowProcessNumbered"/>
    <dgm:cxn modelId="{FB0E778B-DBA8-4406-8F66-0E8B2D5C1951}" type="presParOf" srcId="{DB22D88E-7B06-489C-ABF9-20CFE4928BC2}" destId="{74D05208-4B34-4B82-AD53-36984DCF7291}" srcOrd="3" destOrd="0" presId="urn:microsoft.com/office/officeart/2016/7/layout/LinearArrowProcessNumbered"/>
    <dgm:cxn modelId="{8F618F50-DD19-42A1-BA4A-6AC647653D75}" type="presParOf" srcId="{DB22D88E-7B06-489C-ABF9-20CFE4928BC2}" destId="{15E8753C-5141-4B71-B7D2-F65FA188D1CA}" srcOrd="4" destOrd="0" presId="urn:microsoft.com/office/officeart/2016/7/layout/LinearArrowProcessNumbered"/>
    <dgm:cxn modelId="{EA922F01-13FB-4E56-B8C2-7DFEB1D53353}" type="presParOf" srcId="{15E8753C-5141-4B71-B7D2-F65FA188D1CA}" destId="{51D16F9C-E482-4693-88CA-9F1723E079DA}" srcOrd="0" destOrd="0" presId="urn:microsoft.com/office/officeart/2016/7/layout/LinearArrowProcessNumbered"/>
    <dgm:cxn modelId="{25888936-16B2-48C2-A6B4-1B7E332EB95D}" type="presParOf" srcId="{15E8753C-5141-4B71-B7D2-F65FA188D1CA}" destId="{011D018F-73D4-49B2-9675-4DD9DB9481DC}" srcOrd="1" destOrd="0" presId="urn:microsoft.com/office/officeart/2016/7/layout/LinearArrowProcessNumbered"/>
    <dgm:cxn modelId="{47F41B04-B67D-486F-AD3D-563C1148F70F}" type="presParOf" srcId="{011D018F-73D4-49B2-9675-4DD9DB9481DC}" destId="{2FDF3C2D-A061-4FE5-8A9D-959F8BFB47F3}" srcOrd="0" destOrd="0" presId="urn:microsoft.com/office/officeart/2016/7/layout/LinearArrowProcessNumbered"/>
    <dgm:cxn modelId="{4CAD176F-8C70-4A4F-A332-FE3876FD26B4}" type="presParOf" srcId="{011D018F-73D4-49B2-9675-4DD9DB9481DC}" destId="{13B2E184-2CDC-4512-99F6-60E04F12A014}" srcOrd="1" destOrd="0" presId="urn:microsoft.com/office/officeart/2016/7/layout/LinearArrowProcessNumbered"/>
    <dgm:cxn modelId="{7AD5A9DA-F307-4453-AE4D-5BDB1DED8526}" type="presParOf" srcId="{011D018F-73D4-49B2-9675-4DD9DB9481DC}" destId="{DD3A503A-0C4E-4E25-AA53-13236C635C4F}" srcOrd="2" destOrd="0" presId="urn:microsoft.com/office/officeart/2016/7/layout/LinearArrowProcessNumbered"/>
    <dgm:cxn modelId="{39C49D54-A365-4B8A-AAD5-29478B8F4BD8}" type="presParOf" srcId="{011D018F-73D4-49B2-9675-4DD9DB9481DC}" destId="{EA5A4AF1-B238-4886-9E38-57AB7756C73B}" srcOrd="3" destOrd="0" presId="urn:microsoft.com/office/officeart/2016/7/layout/LinearArrowProcessNumbered"/>
    <dgm:cxn modelId="{29535720-68D4-4E2B-A499-11CA7AEDE3A8}" type="presParOf" srcId="{15E8753C-5141-4B71-B7D2-F65FA188D1CA}" destId="{4A596EFF-D863-44FB-8192-EA72B47FD505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C30B1-C4DB-40E7-9DA2-3FB7E72EA0E7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E"/>
        </a:p>
      </dgm:t>
    </dgm:pt>
    <dgm:pt modelId="{E0A27807-CE70-4C48-A107-D058A326E6B9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en-IE" sz="2800" b="1"/>
            <a:t>Suicide Screening / Risk Assessment</a:t>
          </a:r>
        </a:p>
      </dgm:t>
    </dgm:pt>
    <dgm:pt modelId="{D841C20D-7491-4A61-B0F5-AC9B29B141B6}" type="parTrans" cxnId="{30C4442A-9107-4C21-AC88-C39C0EC84763}">
      <dgm:prSet/>
      <dgm:spPr/>
      <dgm:t>
        <a:bodyPr/>
        <a:lstStyle/>
        <a:p>
          <a:pPr algn="ctr"/>
          <a:endParaRPr lang="en-IE"/>
        </a:p>
      </dgm:t>
    </dgm:pt>
    <dgm:pt modelId="{7C59566C-67D4-4FD6-B2C6-C24D41A65D09}" type="sibTrans" cxnId="{30C4442A-9107-4C21-AC88-C39C0EC84763}">
      <dgm:prSet/>
      <dgm:spPr/>
      <dgm:t>
        <a:bodyPr/>
        <a:lstStyle/>
        <a:p>
          <a:pPr algn="ctr"/>
          <a:endParaRPr lang="en-IE"/>
        </a:p>
      </dgm:t>
    </dgm:pt>
    <dgm:pt modelId="{D4DC0023-C9C0-4B99-A515-740253F87CCD}">
      <dgm:prSet phldrT="[Text]" custT="1"/>
      <dgm:spPr>
        <a:solidFill>
          <a:srgbClr val="005336"/>
        </a:solidFill>
      </dgm:spPr>
      <dgm:t>
        <a:bodyPr/>
        <a:lstStyle/>
        <a:p>
          <a:pPr algn="ctr"/>
          <a:r>
            <a:rPr lang="en-IE" sz="2800" b="1"/>
            <a:t>Collaboration</a:t>
          </a:r>
        </a:p>
      </dgm:t>
    </dgm:pt>
    <dgm:pt modelId="{BE9A8862-F199-4DF4-B385-0ECB234D9416}" type="parTrans" cxnId="{B82BA56B-AE29-4CC1-9D22-D49B52A31C58}">
      <dgm:prSet/>
      <dgm:spPr/>
      <dgm:t>
        <a:bodyPr/>
        <a:lstStyle/>
        <a:p>
          <a:pPr algn="ctr"/>
          <a:endParaRPr lang="en-IE"/>
        </a:p>
      </dgm:t>
    </dgm:pt>
    <dgm:pt modelId="{594BD957-1BC4-474F-A27D-4963ED90EC3E}" type="sibTrans" cxnId="{B82BA56B-AE29-4CC1-9D22-D49B52A31C58}">
      <dgm:prSet/>
      <dgm:spPr/>
      <dgm:t>
        <a:bodyPr/>
        <a:lstStyle/>
        <a:p>
          <a:pPr algn="ctr"/>
          <a:endParaRPr lang="en-IE"/>
        </a:p>
      </dgm:t>
    </dgm:pt>
    <dgm:pt modelId="{D030CD44-6081-452A-9F4A-FD7AC30C8CFE}">
      <dgm:prSet phldrT="[Text]"/>
      <dgm:spPr>
        <a:solidFill>
          <a:srgbClr val="005336"/>
        </a:solidFill>
      </dgm:spPr>
      <dgm:t>
        <a:bodyPr/>
        <a:lstStyle/>
        <a:p>
          <a:pPr algn="ctr"/>
          <a:r>
            <a:rPr lang="en-IE" b="1"/>
            <a:t>Challenges</a:t>
          </a:r>
        </a:p>
      </dgm:t>
    </dgm:pt>
    <dgm:pt modelId="{97041849-F1F1-49F7-B69F-F3C3E6CE7A64}" type="parTrans" cxnId="{C4E03F0F-DBC6-4A9F-B5D6-A5F9B53990D7}">
      <dgm:prSet/>
      <dgm:spPr/>
      <dgm:t>
        <a:bodyPr/>
        <a:lstStyle/>
        <a:p>
          <a:pPr algn="ctr"/>
          <a:endParaRPr lang="en-IE"/>
        </a:p>
      </dgm:t>
    </dgm:pt>
    <dgm:pt modelId="{74DD4E46-26CA-4923-BFE6-479D21794113}" type="sibTrans" cxnId="{C4E03F0F-DBC6-4A9F-B5D6-A5F9B53990D7}">
      <dgm:prSet/>
      <dgm:spPr/>
      <dgm:t>
        <a:bodyPr/>
        <a:lstStyle/>
        <a:p>
          <a:pPr algn="ctr"/>
          <a:endParaRPr lang="en-IE"/>
        </a:p>
      </dgm:t>
    </dgm:pt>
    <dgm:pt modelId="{3EA94934-09B5-45F1-A19E-4C21D52002AB}">
      <dgm:prSet/>
      <dgm:spPr>
        <a:solidFill>
          <a:srgbClr val="00B050"/>
        </a:solidFill>
      </dgm:spPr>
      <dgm:t>
        <a:bodyPr/>
        <a:lstStyle/>
        <a:p>
          <a:pPr algn="ctr"/>
          <a:r>
            <a:rPr lang="en-IE" b="1"/>
            <a:t>Intervention Strategies </a:t>
          </a:r>
        </a:p>
      </dgm:t>
    </dgm:pt>
    <dgm:pt modelId="{8ACB8171-F881-4D37-884E-0A6A7F98D34E}" type="parTrans" cxnId="{EFD5081F-D223-4D21-BF16-DECEE11952C6}">
      <dgm:prSet/>
      <dgm:spPr/>
      <dgm:t>
        <a:bodyPr/>
        <a:lstStyle/>
        <a:p>
          <a:pPr algn="ctr"/>
          <a:endParaRPr lang="en-IE"/>
        </a:p>
      </dgm:t>
    </dgm:pt>
    <dgm:pt modelId="{19BA107C-EFE0-4D8F-9085-D641AE86C72C}" type="sibTrans" cxnId="{EFD5081F-D223-4D21-BF16-DECEE11952C6}">
      <dgm:prSet/>
      <dgm:spPr/>
      <dgm:t>
        <a:bodyPr/>
        <a:lstStyle/>
        <a:p>
          <a:pPr algn="ctr"/>
          <a:endParaRPr lang="en-IE"/>
        </a:p>
      </dgm:t>
    </dgm:pt>
    <dgm:pt modelId="{04C07E5C-B54D-4104-ABBB-16F94C4664D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n-IE" sz="2800" b="1"/>
            <a:t>Suicide Training</a:t>
          </a:r>
        </a:p>
      </dgm:t>
    </dgm:pt>
    <dgm:pt modelId="{8A6A8070-D4EB-42B4-B93A-C45D80F56278}" type="parTrans" cxnId="{FF8EB142-5987-49E4-94B9-F61A102D8ED8}">
      <dgm:prSet/>
      <dgm:spPr/>
      <dgm:t>
        <a:bodyPr/>
        <a:lstStyle/>
        <a:p>
          <a:pPr algn="ctr"/>
          <a:endParaRPr lang="en-IE"/>
        </a:p>
      </dgm:t>
    </dgm:pt>
    <dgm:pt modelId="{68F6BFDB-3ACA-4226-A21F-618BB37B4B4B}" type="sibTrans" cxnId="{FF8EB142-5987-49E4-94B9-F61A102D8ED8}">
      <dgm:prSet/>
      <dgm:spPr/>
      <dgm:t>
        <a:bodyPr/>
        <a:lstStyle/>
        <a:p>
          <a:pPr algn="ctr"/>
          <a:endParaRPr lang="en-IE"/>
        </a:p>
      </dgm:t>
    </dgm:pt>
    <dgm:pt modelId="{18B966FF-CED0-4CF2-A91B-151B5D69A775}" type="pres">
      <dgm:prSet presAssocID="{383C30B1-C4DB-40E7-9DA2-3FB7E72EA0E7}" presName="linear" presStyleCnt="0">
        <dgm:presLayoutVars>
          <dgm:dir/>
          <dgm:animLvl val="lvl"/>
          <dgm:resizeHandles val="exact"/>
        </dgm:presLayoutVars>
      </dgm:prSet>
      <dgm:spPr/>
    </dgm:pt>
    <dgm:pt modelId="{813C0F7F-A35A-4AD2-B928-B23F84FD98D3}" type="pres">
      <dgm:prSet presAssocID="{04C07E5C-B54D-4104-ABBB-16F94C4664D4}" presName="parentLin" presStyleCnt="0"/>
      <dgm:spPr/>
    </dgm:pt>
    <dgm:pt modelId="{3CE936C6-95E1-41B7-8B6A-23D24DF9918F}" type="pres">
      <dgm:prSet presAssocID="{04C07E5C-B54D-4104-ABBB-16F94C4664D4}" presName="parentLeftMargin" presStyleLbl="node1" presStyleIdx="0" presStyleCnt="5"/>
      <dgm:spPr/>
    </dgm:pt>
    <dgm:pt modelId="{12D94F35-32FD-4D30-A445-557E8DC6A1C0}" type="pres">
      <dgm:prSet presAssocID="{04C07E5C-B54D-4104-ABBB-16F94C4664D4}" presName="parentText" presStyleLbl="node1" presStyleIdx="0" presStyleCnt="5" custScaleX="97659" custScaleY="98437" custLinFactNeighborX="-12251">
        <dgm:presLayoutVars>
          <dgm:chMax val="0"/>
          <dgm:bulletEnabled val="1"/>
        </dgm:presLayoutVars>
      </dgm:prSet>
      <dgm:spPr/>
    </dgm:pt>
    <dgm:pt modelId="{7AF4D9CE-ADBC-4882-987B-5F0AB0F7FC24}" type="pres">
      <dgm:prSet presAssocID="{04C07E5C-B54D-4104-ABBB-16F94C4664D4}" presName="negativeSpace" presStyleCnt="0"/>
      <dgm:spPr/>
    </dgm:pt>
    <dgm:pt modelId="{9444592E-9D73-4469-BB75-EF66B88CD570}" type="pres">
      <dgm:prSet presAssocID="{04C07E5C-B54D-4104-ABBB-16F94C4664D4}" presName="childText" presStyleLbl="conFgAcc1" presStyleIdx="0" presStyleCnt="5">
        <dgm:presLayoutVars>
          <dgm:bulletEnabled val="1"/>
        </dgm:presLayoutVars>
      </dgm:prSet>
      <dgm:spPr/>
    </dgm:pt>
    <dgm:pt modelId="{C5E060C6-5992-45BC-BF9C-24776CBC2410}" type="pres">
      <dgm:prSet presAssocID="{68F6BFDB-3ACA-4226-A21F-618BB37B4B4B}" presName="spaceBetweenRectangles" presStyleCnt="0"/>
      <dgm:spPr/>
    </dgm:pt>
    <dgm:pt modelId="{8A743A78-94CB-48DA-8662-69AF36148A3E}" type="pres">
      <dgm:prSet presAssocID="{E0A27807-CE70-4C48-A107-D058A326E6B9}" presName="parentLin" presStyleCnt="0"/>
      <dgm:spPr/>
    </dgm:pt>
    <dgm:pt modelId="{A437B34E-5676-4729-BC17-0C1A15A22B48}" type="pres">
      <dgm:prSet presAssocID="{E0A27807-CE70-4C48-A107-D058A326E6B9}" presName="parentLeftMargin" presStyleLbl="node1" presStyleIdx="0" presStyleCnt="5"/>
      <dgm:spPr/>
    </dgm:pt>
    <dgm:pt modelId="{A834BAA3-6985-4AFC-B4F2-CB6F8FEC3B8D}" type="pres">
      <dgm:prSet presAssocID="{E0A27807-CE70-4C48-A107-D058A326E6B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DACB22C-794B-4181-86AA-6157CE5FE799}" type="pres">
      <dgm:prSet presAssocID="{E0A27807-CE70-4C48-A107-D058A326E6B9}" presName="negativeSpace" presStyleCnt="0"/>
      <dgm:spPr/>
    </dgm:pt>
    <dgm:pt modelId="{9042C7B0-E72C-41F8-84E7-A64027A34B59}" type="pres">
      <dgm:prSet presAssocID="{E0A27807-CE70-4C48-A107-D058A326E6B9}" presName="childText" presStyleLbl="conFgAcc1" presStyleIdx="1" presStyleCnt="5">
        <dgm:presLayoutVars>
          <dgm:bulletEnabled val="1"/>
        </dgm:presLayoutVars>
      </dgm:prSet>
      <dgm:spPr/>
    </dgm:pt>
    <dgm:pt modelId="{60DEF421-752F-418C-B9EC-18E98A1C2C67}" type="pres">
      <dgm:prSet presAssocID="{7C59566C-67D4-4FD6-B2C6-C24D41A65D09}" presName="spaceBetweenRectangles" presStyleCnt="0"/>
      <dgm:spPr/>
    </dgm:pt>
    <dgm:pt modelId="{59F237B9-9A30-4CCF-A0BC-70D24459EEA6}" type="pres">
      <dgm:prSet presAssocID="{D4DC0023-C9C0-4B99-A515-740253F87CCD}" presName="parentLin" presStyleCnt="0"/>
      <dgm:spPr/>
    </dgm:pt>
    <dgm:pt modelId="{F40A4FA6-BE09-4537-996A-41514FD4AEB6}" type="pres">
      <dgm:prSet presAssocID="{D4DC0023-C9C0-4B99-A515-740253F87CCD}" presName="parentLeftMargin" presStyleLbl="node1" presStyleIdx="1" presStyleCnt="5"/>
      <dgm:spPr/>
    </dgm:pt>
    <dgm:pt modelId="{0FD1A371-81CA-4C4A-A92B-76E7EF299FB7}" type="pres">
      <dgm:prSet presAssocID="{D4DC0023-C9C0-4B99-A515-740253F87CC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7844C85-3471-4080-A2BF-E00CC49C204E}" type="pres">
      <dgm:prSet presAssocID="{D4DC0023-C9C0-4B99-A515-740253F87CCD}" presName="negativeSpace" presStyleCnt="0"/>
      <dgm:spPr/>
    </dgm:pt>
    <dgm:pt modelId="{041C2D75-E786-434B-B4FC-CAE19B1AECC0}" type="pres">
      <dgm:prSet presAssocID="{D4DC0023-C9C0-4B99-A515-740253F87CCD}" presName="childText" presStyleLbl="conFgAcc1" presStyleIdx="2" presStyleCnt="5">
        <dgm:presLayoutVars>
          <dgm:bulletEnabled val="1"/>
        </dgm:presLayoutVars>
      </dgm:prSet>
      <dgm:spPr/>
    </dgm:pt>
    <dgm:pt modelId="{9E01A107-DD23-4AD6-905C-A92BE10ECC49}" type="pres">
      <dgm:prSet presAssocID="{594BD957-1BC4-474F-A27D-4963ED90EC3E}" presName="spaceBetweenRectangles" presStyleCnt="0"/>
      <dgm:spPr/>
    </dgm:pt>
    <dgm:pt modelId="{A8C186D8-B41D-44E1-AF95-4CE7B5F37D9E}" type="pres">
      <dgm:prSet presAssocID="{3EA94934-09B5-45F1-A19E-4C21D52002AB}" presName="parentLin" presStyleCnt="0"/>
      <dgm:spPr/>
    </dgm:pt>
    <dgm:pt modelId="{FF1AF081-EEA9-4BFE-A22B-DC8DEE5A02DF}" type="pres">
      <dgm:prSet presAssocID="{3EA94934-09B5-45F1-A19E-4C21D52002AB}" presName="parentLeftMargin" presStyleLbl="node1" presStyleIdx="2" presStyleCnt="5"/>
      <dgm:spPr/>
    </dgm:pt>
    <dgm:pt modelId="{A49843DF-9C7D-4273-B234-062689E8D849}" type="pres">
      <dgm:prSet presAssocID="{3EA94934-09B5-45F1-A19E-4C21D52002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496305-6AEF-4E8D-B6A7-7E2E343B2600}" type="pres">
      <dgm:prSet presAssocID="{3EA94934-09B5-45F1-A19E-4C21D52002AB}" presName="negativeSpace" presStyleCnt="0"/>
      <dgm:spPr/>
    </dgm:pt>
    <dgm:pt modelId="{FD3906B1-38AB-4D8D-93ED-9493EB1C122E}" type="pres">
      <dgm:prSet presAssocID="{3EA94934-09B5-45F1-A19E-4C21D52002AB}" presName="childText" presStyleLbl="conFgAcc1" presStyleIdx="3" presStyleCnt="5">
        <dgm:presLayoutVars>
          <dgm:bulletEnabled val="1"/>
        </dgm:presLayoutVars>
      </dgm:prSet>
      <dgm:spPr/>
    </dgm:pt>
    <dgm:pt modelId="{9658CBA1-695E-427D-9D2E-709E9B7652C8}" type="pres">
      <dgm:prSet presAssocID="{19BA107C-EFE0-4D8F-9085-D641AE86C72C}" presName="spaceBetweenRectangles" presStyleCnt="0"/>
      <dgm:spPr/>
    </dgm:pt>
    <dgm:pt modelId="{EDC36126-BB8B-4ADB-BA1C-4476BF80D0A7}" type="pres">
      <dgm:prSet presAssocID="{D030CD44-6081-452A-9F4A-FD7AC30C8CFE}" presName="parentLin" presStyleCnt="0"/>
      <dgm:spPr/>
    </dgm:pt>
    <dgm:pt modelId="{F2B5ABEF-6ADC-4276-B76D-BEFCBF92D26F}" type="pres">
      <dgm:prSet presAssocID="{D030CD44-6081-452A-9F4A-FD7AC30C8CFE}" presName="parentLeftMargin" presStyleLbl="node1" presStyleIdx="3" presStyleCnt="5"/>
      <dgm:spPr/>
    </dgm:pt>
    <dgm:pt modelId="{E25E5FE3-5D55-493F-AC62-A8122ECBBB63}" type="pres">
      <dgm:prSet presAssocID="{D030CD44-6081-452A-9F4A-FD7AC30C8CF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E343CF8-7407-4E7B-B9A7-7FCC39D50764}" type="pres">
      <dgm:prSet presAssocID="{D030CD44-6081-452A-9F4A-FD7AC30C8CFE}" presName="negativeSpace" presStyleCnt="0"/>
      <dgm:spPr/>
    </dgm:pt>
    <dgm:pt modelId="{91F7E75E-F6A0-4C55-9B08-7C59EE9ED39C}" type="pres">
      <dgm:prSet presAssocID="{D030CD44-6081-452A-9F4A-FD7AC30C8C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041EB08-6237-491C-9F38-81F63BB7A56B}" type="presOf" srcId="{3EA94934-09B5-45F1-A19E-4C21D52002AB}" destId="{FF1AF081-EEA9-4BFE-A22B-DC8DEE5A02DF}" srcOrd="0" destOrd="0" presId="urn:microsoft.com/office/officeart/2005/8/layout/list1"/>
    <dgm:cxn modelId="{C4E03F0F-DBC6-4A9F-B5D6-A5F9B53990D7}" srcId="{383C30B1-C4DB-40E7-9DA2-3FB7E72EA0E7}" destId="{D030CD44-6081-452A-9F4A-FD7AC30C8CFE}" srcOrd="4" destOrd="0" parTransId="{97041849-F1F1-49F7-B69F-F3C3E6CE7A64}" sibTransId="{74DD4E46-26CA-4923-BFE6-479D21794113}"/>
    <dgm:cxn modelId="{EFD5081F-D223-4D21-BF16-DECEE11952C6}" srcId="{383C30B1-C4DB-40E7-9DA2-3FB7E72EA0E7}" destId="{3EA94934-09B5-45F1-A19E-4C21D52002AB}" srcOrd="3" destOrd="0" parTransId="{8ACB8171-F881-4D37-884E-0A6A7F98D34E}" sibTransId="{19BA107C-EFE0-4D8F-9085-D641AE86C72C}"/>
    <dgm:cxn modelId="{30C4442A-9107-4C21-AC88-C39C0EC84763}" srcId="{383C30B1-C4DB-40E7-9DA2-3FB7E72EA0E7}" destId="{E0A27807-CE70-4C48-A107-D058A326E6B9}" srcOrd="1" destOrd="0" parTransId="{D841C20D-7491-4A61-B0F5-AC9B29B141B6}" sibTransId="{7C59566C-67D4-4FD6-B2C6-C24D41A65D09}"/>
    <dgm:cxn modelId="{FF8EB142-5987-49E4-94B9-F61A102D8ED8}" srcId="{383C30B1-C4DB-40E7-9DA2-3FB7E72EA0E7}" destId="{04C07E5C-B54D-4104-ABBB-16F94C4664D4}" srcOrd="0" destOrd="0" parTransId="{8A6A8070-D4EB-42B4-B93A-C45D80F56278}" sibTransId="{68F6BFDB-3ACA-4226-A21F-618BB37B4B4B}"/>
    <dgm:cxn modelId="{37255A65-EB5B-4310-B3FF-642C76989DA3}" type="presOf" srcId="{D4DC0023-C9C0-4B99-A515-740253F87CCD}" destId="{0FD1A371-81CA-4C4A-A92B-76E7EF299FB7}" srcOrd="1" destOrd="0" presId="urn:microsoft.com/office/officeart/2005/8/layout/list1"/>
    <dgm:cxn modelId="{90F17647-0E57-4056-A80E-DB5E990C88F3}" type="presOf" srcId="{04C07E5C-B54D-4104-ABBB-16F94C4664D4}" destId="{12D94F35-32FD-4D30-A445-557E8DC6A1C0}" srcOrd="1" destOrd="0" presId="urn:microsoft.com/office/officeart/2005/8/layout/list1"/>
    <dgm:cxn modelId="{B82BA56B-AE29-4CC1-9D22-D49B52A31C58}" srcId="{383C30B1-C4DB-40E7-9DA2-3FB7E72EA0E7}" destId="{D4DC0023-C9C0-4B99-A515-740253F87CCD}" srcOrd="2" destOrd="0" parTransId="{BE9A8862-F199-4DF4-B385-0ECB234D9416}" sibTransId="{594BD957-1BC4-474F-A27D-4963ED90EC3E}"/>
    <dgm:cxn modelId="{A45C4C4D-511D-4872-8BF6-223FD1BB0927}" type="presOf" srcId="{D030CD44-6081-452A-9F4A-FD7AC30C8CFE}" destId="{F2B5ABEF-6ADC-4276-B76D-BEFCBF92D26F}" srcOrd="0" destOrd="0" presId="urn:microsoft.com/office/officeart/2005/8/layout/list1"/>
    <dgm:cxn modelId="{2524607B-2436-4610-965E-5C2D58482CBB}" type="presOf" srcId="{383C30B1-C4DB-40E7-9DA2-3FB7E72EA0E7}" destId="{18B966FF-CED0-4CF2-A91B-151B5D69A775}" srcOrd="0" destOrd="0" presId="urn:microsoft.com/office/officeart/2005/8/layout/list1"/>
    <dgm:cxn modelId="{FBE4BF96-E45D-46CF-83AC-AC11B40B4885}" type="presOf" srcId="{E0A27807-CE70-4C48-A107-D058A326E6B9}" destId="{A834BAA3-6985-4AFC-B4F2-CB6F8FEC3B8D}" srcOrd="1" destOrd="0" presId="urn:microsoft.com/office/officeart/2005/8/layout/list1"/>
    <dgm:cxn modelId="{6C7CDDB1-E210-43D8-9D62-0B0C6748F9DB}" type="presOf" srcId="{3EA94934-09B5-45F1-A19E-4C21D52002AB}" destId="{A49843DF-9C7D-4273-B234-062689E8D849}" srcOrd="1" destOrd="0" presId="urn:microsoft.com/office/officeart/2005/8/layout/list1"/>
    <dgm:cxn modelId="{C3F213C5-707A-43BA-9A4B-CA4FE711EAED}" type="presOf" srcId="{E0A27807-CE70-4C48-A107-D058A326E6B9}" destId="{A437B34E-5676-4729-BC17-0C1A15A22B48}" srcOrd="0" destOrd="0" presId="urn:microsoft.com/office/officeart/2005/8/layout/list1"/>
    <dgm:cxn modelId="{478AA6E2-39A7-4770-B46E-BD177A9D7336}" type="presOf" srcId="{D4DC0023-C9C0-4B99-A515-740253F87CCD}" destId="{F40A4FA6-BE09-4537-996A-41514FD4AEB6}" srcOrd="0" destOrd="0" presId="urn:microsoft.com/office/officeart/2005/8/layout/list1"/>
    <dgm:cxn modelId="{BC9335E8-8530-4C33-B671-2350E62A44C0}" type="presOf" srcId="{04C07E5C-B54D-4104-ABBB-16F94C4664D4}" destId="{3CE936C6-95E1-41B7-8B6A-23D24DF9918F}" srcOrd="0" destOrd="0" presId="urn:microsoft.com/office/officeart/2005/8/layout/list1"/>
    <dgm:cxn modelId="{6AB459E8-733E-4B48-9A50-8FDF249FEFBB}" type="presOf" srcId="{D030CD44-6081-452A-9F4A-FD7AC30C8CFE}" destId="{E25E5FE3-5D55-493F-AC62-A8122ECBBB63}" srcOrd="1" destOrd="0" presId="urn:microsoft.com/office/officeart/2005/8/layout/list1"/>
    <dgm:cxn modelId="{88F8D42A-1ECC-4357-8CF5-B73B5D34D714}" type="presParOf" srcId="{18B966FF-CED0-4CF2-A91B-151B5D69A775}" destId="{813C0F7F-A35A-4AD2-B928-B23F84FD98D3}" srcOrd="0" destOrd="0" presId="urn:microsoft.com/office/officeart/2005/8/layout/list1"/>
    <dgm:cxn modelId="{3EA56D7D-9752-467C-B198-1D4BC61C42BA}" type="presParOf" srcId="{813C0F7F-A35A-4AD2-B928-B23F84FD98D3}" destId="{3CE936C6-95E1-41B7-8B6A-23D24DF9918F}" srcOrd="0" destOrd="0" presId="urn:microsoft.com/office/officeart/2005/8/layout/list1"/>
    <dgm:cxn modelId="{7FEFBA50-AF4B-47E4-99A2-7A4045B0AD58}" type="presParOf" srcId="{813C0F7F-A35A-4AD2-B928-B23F84FD98D3}" destId="{12D94F35-32FD-4D30-A445-557E8DC6A1C0}" srcOrd="1" destOrd="0" presId="urn:microsoft.com/office/officeart/2005/8/layout/list1"/>
    <dgm:cxn modelId="{CF46901F-C482-467A-9A63-A1FD04DC4DB9}" type="presParOf" srcId="{18B966FF-CED0-4CF2-A91B-151B5D69A775}" destId="{7AF4D9CE-ADBC-4882-987B-5F0AB0F7FC24}" srcOrd="1" destOrd="0" presId="urn:microsoft.com/office/officeart/2005/8/layout/list1"/>
    <dgm:cxn modelId="{492FFE6A-62FE-4A1F-AAC0-13B62731C526}" type="presParOf" srcId="{18B966FF-CED0-4CF2-A91B-151B5D69A775}" destId="{9444592E-9D73-4469-BB75-EF66B88CD570}" srcOrd="2" destOrd="0" presId="urn:microsoft.com/office/officeart/2005/8/layout/list1"/>
    <dgm:cxn modelId="{85D7886E-F014-4CA1-B14A-93DDC5130AA0}" type="presParOf" srcId="{18B966FF-CED0-4CF2-A91B-151B5D69A775}" destId="{C5E060C6-5992-45BC-BF9C-24776CBC2410}" srcOrd="3" destOrd="0" presId="urn:microsoft.com/office/officeart/2005/8/layout/list1"/>
    <dgm:cxn modelId="{A088689F-E797-4A49-9EC8-BA1998949C4E}" type="presParOf" srcId="{18B966FF-CED0-4CF2-A91B-151B5D69A775}" destId="{8A743A78-94CB-48DA-8662-69AF36148A3E}" srcOrd="4" destOrd="0" presId="urn:microsoft.com/office/officeart/2005/8/layout/list1"/>
    <dgm:cxn modelId="{FE16D66A-96A4-4235-99A1-EAAE596EBEAF}" type="presParOf" srcId="{8A743A78-94CB-48DA-8662-69AF36148A3E}" destId="{A437B34E-5676-4729-BC17-0C1A15A22B48}" srcOrd="0" destOrd="0" presId="urn:microsoft.com/office/officeart/2005/8/layout/list1"/>
    <dgm:cxn modelId="{4D98D14C-D06E-4E47-9643-85F249673301}" type="presParOf" srcId="{8A743A78-94CB-48DA-8662-69AF36148A3E}" destId="{A834BAA3-6985-4AFC-B4F2-CB6F8FEC3B8D}" srcOrd="1" destOrd="0" presId="urn:microsoft.com/office/officeart/2005/8/layout/list1"/>
    <dgm:cxn modelId="{523C58C9-EE24-4735-A725-1AE5A9925EA5}" type="presParOf" srcId="{18B966FF-CED0-4CF2-A91B-151B5D69A775}" destId="{1DACB22C-794B-4181-86AA-6157CE5FE799}" srcOrd="5" destOrd="0" presId="urn:microsoft.com/office/officeart/2005/8/layout/list1"/>
    <dgm:cxn modelId="{C2CA81BA-FA70-4B09-85E4-9A5432DF3412}" type="presParOf" srcId="{18B966FF-CED0-4CF2-A91B-151B5D69A775}" destId="{9042C7B0-E72C-41F8-84E7-A64027A34B59}" srcOrd="6" destOrd="0" presId="urn:microsoft.com/office/officeart/2005/8/layout/list1"/>
    <dgm:cxn modelId="{C9029DCB-E3C4-436B-8056-1317A069F74E}" type="presParOf" srcId="{18B966FF-CED0-4CF2-A91B-151B5D69A775}" destId="{60DEF421-752F-418C-B9EC-18E98A1C2C67}" srcOrd="7" destOrd="0" presId="urn:microsoft.com/office/officeart/2005/8/layout/list1"/>
    <dgm:cxn modelId="{AEE45740-0A7A-4C7A-975D-137A63E7DE35}" type="presParOf" srcId="{18B966FF-CED0-4CF2-A91B-151B5D69A775}" destId="{59F237B9-9A30-4CCF-A0BC-70D24459EEA6}" srcOrd="8" destOrd="0" presId="urn:microsoft.com/office/officeart/2005/8/layout/list1"/>
    <dgm:cxn modelId="{E8C16EEC-86CB-4A10-B4AF-74D64CEAC306}" type="presParOf" srcId="{59F237B9-9A30-4CCF-A0BC-70D24459EEA6}" destId="{F40A4FA6-BE09-4537-996A-41514FD4AEB6}" srcOrd="0" destOrd="0" presId="urn:microsoft.com/office/officeart/2005/8/layout/list1"/>
    <dgm:cxn modelId="{68C055F8-65D1-44A7-ADBF-BA15BA112FF4}" type="presParOf" srcId="{59F237B9-9A30-4CCF-A0BC-70D24459EEA6}" destId="{0FD1A371-81CA-4C4A-A92B-76E7EF299FB7}" srcOrd="1" destOrd="0" presId="urn:microsoft.com/office/officeart/2005/8/layout/list1"/>
    <dgm:cxn modelId="{DC33764C-44FD-4DCE-87DE-0605F0645D1C}" type="presParOf" srcId="{18B966FF-CED0-4CF2-A91B-151B5D69A775}" destId="{57844C85-3471-4080-A2BF-E00CC49C204E}" srcOrd="9" destOrd="0" presId="urn:microsoft.com/office/officeart/2005/8/layout/list1"/>
    <dgm:cxn modelId="{9B8B1875-4054-4EEC-A811-6286BED3930C}" type="presParOf" srcId="{18B966FF-CED0-4CF2-A91B-151B5D69A775}" destId="{041C2D75-E786-434B-B4FC-CAE19B1AECC0}" srcOrd="10" destOrd="0" presId="urn:microsoft.com/office/officeart/2005/8/layout/list1"/>
    <dgm:cxn modelId="{A84F3878-0675-411B-A758-C96A45F85BA3}" type="presParOf" srcId="{18B966FF-CED0-4CF2-A91B-151B5D69A775}" destId="{9E01A107-DD23-4AD6-905C-A92BE10ECC49}" srcOrd="11" destOrd="0" presId="urn:microsoft.com/office/officeart/2005/8/layout/list1"/>
    <dgm:cxn modelId="{FAAEBE9E-B181-41A7-AA81-A454589D441B}" type="presParOf" srcId="{18B966FF-CED0-4CF2-A91B-151B5D69A775}" destId="{A8C186D8-B41D-44E1-AF95-4CE7B5F37D9E}" srcOrd="12" destOrd="0" presId="urn:microsoft.com/office/officeart/2005/8/layout/list1"/>
    <dgm:cxn modelId="{DA4E55FF-83B4-4C31-A3C4-8CB22BFDC944}" type="presParOf" srcId="{A8C186D8-B41D-44E1-AF95-4CE7B5F37D9E}" destId="{FF1AF081-EEA9-4BFE-A22B-DC8DEE5A02DF}" srcOrd="0" destOrd="0" presId="urn:microsoft.com/office/officeart/2005/8/layout/list1"/>
    <dgm:cxn modelId="{5B37C926-B60F-4BC5-B787-20D94DFEBDC6}" type="presParOf" srcId="{A8C186D8-B41D-44E1-AF95-4CE7B5F37D9E}" destId="{A49843DF-9C7D-4273-B234-062689E8D849}" srcOrd="1" destOrd="0" presId="urn:microsoft.com/office/officeart/2005/8/layout/list1"/>
    <dgm:cxn modelId="{04458FD9-DC83-4DDF-B74A-F1DF1FDCC4FE}" type="presParOf" srcId="{18B966FF-CED0-4CF2-A91B-151B5D69A775}" destId="{8D496305-6AEF-4E8D-B6A7-7E2E343B2600}" srcOrd="13" destOrd="0" presId="urn:microsoft.com/office/officeart/2005/8/layout/list1"/>
    <dgm:cxn modelId="{2C874306-24E2-4583-8C86-676F12B679B3}" type="presParOf" srcId="{18B966FF-CED0-4CF2-A91B-151B5D69A775}" destId="{FD3906B1-38AB-4D8D-93ED-9493EB1C122E}" srcOrd="14" destOrd="0" presId="urn:microsoft.com/office/officeart/2005/8/layout/list1"/>
    <dgm:cxn modelId="{10293B9D-67C9-4A50-AF71-543ABD3BEA1A}" type="presParOf" srcId="{18B966FF-CED0-4CF2-A91B-151B5D69A775}" destId="{9658CBA1-695E-427D-9D2E-709E9B7652C8}" srcOrd="15" destOrd="0" presId="urn:microsoft.com/office/officeart/2005/8/layout/list1"/>
    <dgm:cxn modelId="{F92A7C65-225D-4F9F-8725-947A6BAE6E61}" type="presParOf" srcId="{18B966FF-CED0-4CF2-A91B-151B5D69A775}" destId="{EDC36126-BB8B-4ADB-BA1C-4476BF80D0A7}" srcOrd="16" destOrd="0" presId="urn:microsoft.com/office/officeart/2005/8/layout/list1"/>
    <dgm:cxn modelId="{22A3CE43-86BC-4A73-845A-F372D5516CBE}" type="presParOf" srcId="{EDC36126-BB8B-4ADB-BA1C-4476BF80D0A7}" destId="{F2B5ABEF-6ADC-4276-B76D-BEFCBF92D26F}" srcOrd="0" destOrd="0" presId="urn:microsoft.com/office/officeart/2005/8/layout/list1"/>
    <dgm:cxn modelId="{4A333B42-3585-4444-B4AA-27CFB113982D}" type="presParOf" srcId="{EDC36126-BB8B-4ADB-BA1C-4476BF80D0A7}" destId="{E25E5FE3-5D55-493F-AC62-A8122ECBBB63}" srcOrd="1" destOrd="0" presId="urn:microsoft.com/office/officeart/2005/8/layout/list1"/>
    <dgm:cxn modelId="{897F3657-A8AA-4B9A-96AC-3BFA85BED737}" type="presParOf" srcId="{18B966FF-CED0-4CF2-A91B-151B5D69A775}" destId="{8E343CF8-7407-4E7B-B9A7-7FCC39D50764}" srcOrd="17" destOrd="0" presId="urn:microsoft.com/office/officeart/2005/8/layout/list1"/>
    <dgm:cxn modelId="{4462819E-A8BD-45B1-9ADF-4B103DB0EFA8}" type="presParOf" srcId="{18B966FF-CED0-4CF2-A91B-151B5D69A775}" destId="{91F7E75E-F6A0-4C55-9B08-7C59EE9ED39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0D70A-AF74-4E4F-9D85-CEB9BD84A48C}">
      <dsp:nvSpPr>
        <dsp:cNvPr id="0" name=""/>
        <dsp:cNvSpPr/>
      </dsp:nvSpPr>
      <dsp:spPr>
        <a:xfrm>
          <a:off x="1426720" y="631410"/>
          <a:ext cx="113803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0300D-A31D-406A-8D80-764623A21AF4}">
      <dsp:nvSpPr>
        <dsp:cNvPr id="0" name=""/>
        <dsp:cNvSpPr/>
      </dsp:nvSpPr>
      <dsp:spPr>
        <a:xfrm>
          <a:off x="2633042" y="535835"/>
          <a:ext cx="130874" cy="24548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EE45B-2016-4333-AF9D-16275F43E531}">
      <dsp:nvSpPr>
        <dsp:cNvPr id="0" name=""/>
        <dsp:cNvSpPr/>
      </dsp:nvSpPr>
      <dsp:spPr>
        <a:xfrm>
          <a:off x="684428" y="31409"/>
          <a:ext cx="1200073" cy="1200073"/>
        </a:xfrm>
        <a:prstGeom prst="ellipse">
          <a:avLst/>
        </a:prstGeom>
        <a:solidFill>
          <a:srgbClr val="C00000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70" tIns="46570" rIns="46570" bIns="4657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1</a:t>
          </a:r>
        </a:p>
      </dsp:txBody>
      <dsp:txXfrm>
        <a:off x="860175" y="207156"/>
        <a:ext cx="848579" cy="848579"/>
      </dsp:txXfrm>
    </dsp:sp>
    <dsp:sp modelId="{02EEF9FC-B3C8-4CA6-8B9B-1112A179BB01}">
      <dsp:nvSpPr>
        <dsp:cNvPr id="0" name=""/>
        <dsp:cNvSpPr/>
      </dsp:nvSpPr>
      <dsp:spPr>
        <a:xfrm>
          <a:off x="4171" y="1397069"/>
          <a:ext cx="2560588" cy="49140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82" tIns="165100" rIns="201982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egoe UI" panose="020B0502040204020203" pitchFamily="34" charset="0"/>
              <a:cs typeface="Segoe UI" panose="020B0502040204020203" pitchFamily="34" charset="0"/>
            </a:rPr>
            <a:t>Determine whether counsellors feel they have received appropriate professional training to assess and manage suicide risk.</a:t>
          </a:r>
        </a:p>
      </dsp:txBody>
      <dsp:txXfrm>
        <a:off x="4171" y="1909187"/>
        <a:ext cx="2560588" cy="4401882"/>
      </dsp:txXfrm>
    </dsp:sp>
    <dsp:sp modelId="{DCD714A1-B1AF-4316-8ECC-03E4B8643ADF}">
      <dsp:nvSpPr>
        <dsp:cNvPr id="0" name=""/>
        <dsp:cNvSpPr/>
      </dsp:nvSpPr>
      <dsp:spPr>
        <a:xfrm>
          <a:off x="2849269" y="631201"/>
          <a:ext cx="2560588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56BC3-88E4-4C97-AAEE-EFA18374A293}">
      <dsp:nvSpPr>
        <dsp:cNvPr id="0" name=""/>
        <dsp:cNvSpPr/>
      </dsp:nvSpPr>
      <dsp:spPr>
        <a:xfrm>
          <a:off x="5478139" y="535642"/>
          <a:ext cx="130874" cy="24577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F22AA-DD55-4899-89E2-F7C93B565C44}">
      <dsp:nvSpPr>
        <dsp:cNvPr id="0" name=""/>
        <dsp:cNvSpPr/>
      </dsp:nvSpPr>
      <dsp:spPr>
        <a:xfrm>
          <a:off x="3529526" y="31200"/>
          <a:ext cx="1200073" cy="1200073"/>
        </a:xfrm>
        <a:prstGeom prst="ellipse">
          <a:avLst/>
        </a:prstGeom>
        <a:solidFill>
          <a:srgbClr val="C00000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70" tIns="46570" rIns="46570" bIns="4657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2</a:t>
          </a:r>
        </a:p>
      </dsp:txBody>
      <dsp:txXfrm>
        <a:off x="3705273" y="206947"/>
        <a:ext cx="848579" cy="848579"/>
      </dsp:txXfrm>
    </dsp:sp>
    <dsp:sp modelId="{2E69B415-CA8F-4429-B62E-0E9B7041E7A7}">
      <dsp:nvSpPr>
        <dsp:cNvPr id="0" name=""/>
        <dsp:cNvSpPr/>
      </dsp:nvSpPr>
      <dsp:spPr>
        <a:xfrm>
          <a:off x="2745360" y="1428270"/>
          <a:ext cx="2560588" cy="49140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82" tIns="165100" rIns="201982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171616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Elicit counsellors’ view on suicide risk assessment methods they utilise in their respective HEI.</a:t>
          </a:r>
        </a:p>
      </dsp:txBody>
      <dsp:txXfrm>
        <a:off x="2745360" y="1940388"/>
        <a:ext cx="2560588" cy="4401882"/>
      </dsp:txXfrm>
    </dsp:sp>
    <dsp:sp modelId="{2FDF3C2D-A061-4FE5-8A9D-959F8BFB47F3}">
      <dsp:nvSpPr>
        <dsp:cNvPr id="0" name=""/>
        <dsp:cNvSpPr/>
      </dsp:nvSpPr>
      <dsp:spPr>
        <a:xfrm>
          <a:off x="5694367" y="631299"/>
          <a:ext cx="1280294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A503A-0C4E-4E25-AA53-13236C635C4F}">
      <dsp:nvSpPr>
        <dsp:cNvPr id="0" name=""/>
        <dsp:cNvSpPr/>
      </dsp:nvSpPr>
      <dsp:spPr>
        <a:xfrm>
          <a:off x="6374624" y="31298"/>
          <a:ext cx="1200073" cy="1200073"/>
        </a:xfrm>
        <a:prstGeom prst="ellipse">
          <a:avLst/>
        </a:prstGeom>
        <a:solidFill>
          <a:srgbClr val="C00000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70" tIns="46570" rIns="46570" bIns="4657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3</a:t>
          </a:r>
        </a:p>
      </dsp:txBody>
      <dsp:txXfrm>
        <a:off x="6550371" y="207045"/>
        <a:ext cx="848579" cy="848579"/>
      </dsp:txXfrm>
    </dsp:sp>
    <dsp:sp modelId="{4A596EFF-D863-44FB-8192-EA72B47FD505}">
      <dsp:nvSpPr>
        <dsp:cNvPr id="0" name=""/>
        <dsp:cNvSpPr/>
      </dsp:nvSpPr>
      <dsp:spPr>
        <a:xfrm>
          <a:off x="5664536" y="1377659"/>
          <a:ext cx="2560588" cy="49140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82" tIns="165100" rIns="201982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171616">
                  <a:hueOff val="0"/>
                  <a:satOff val="0"/>
                  <a:lumOff val="0"/>
                  <a:alphaOff val="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Ascertain if risk assessments are standardised</a:t>
          </a:r>
          <a:r>
            <a:rPr lang="en-US" sz="2600" kern="1200"/>
            <a:t>.</a:t>
          </a:r>
        </a:p>
      </dsp:txBody>
      <dsp:txXfrm>
        <a:off x="5664536" y="1889777"/>
        <a:ext cx="2560588" cy="4401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4592E-9D73-4469-BB75-EF66B88CD570}">
      <dsp:nvSpPr>
        <dsp:cNvPr id="0" name=""/>
        <dsp:cNvSpPr/>
      </dsp:nvSpPr>
      <dsp:spPr>
        <a:xfrm>
          <a:off x="0" y="486409"/>
          <a:ext cx="904701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94F35-32FD-4D30-A445-557E8DC6A1C0}">
      <dsp:nvSpPr>
        <dsp:cNvPr id="0" name=""/>
        <dsp:cNvSpPr/>
      </dsp:nvSpPr>
      <dsp:spPr>
        <a:xfrm>
          <a:off x="396933" y="86049"/>
          <a:ext cx="6184658" cy="813640"/>
        </a:xfrm>
        <a:prstGeom prst="roundRect">
          <a:avLst/>
        </a:prstGeom>
        <a:solidFill>
          <a:schemeClr val="accent1">
            <a:lumMod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69" tIns="0" rIns="239369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b="1" kern="1200"/>
            <a:t>Suicide Training</a:t>
          </a:r>
        </a:p>
      </dsp:txBody>
      <dsp:txXfrm>
        <a:off x="436652" y="125768"/>
        <a:ext cx="6105220" cy="734202"/>
      </dsp:txXfrm>
    </dsp:sp>
    <dsp:sp modelId="{9042C7B0-E72C-41F8-84E7-A64027A34B59}">
      <dsp:nvSpPr>
        <dsp:cNvPr id="0" name=""/>
        <dsp:cNvSpPr/>
      </dsp:nvSpPr>
      <dsp:spPr>
        <a:xfrm>
          <a:off x="0" y="1756489"/>
          <a:ext cx="904701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-194104"/>
              <a:satOff val="-16102"/>
              <a:lumOff val="94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4BAA3-6985-4AFC-B4F2-CB6F8FEC3B8D}">
      <dsp:nvSpPr>
        <dsp:cNvPr id="0" name=""/>
        <dsp:cNvSpPr/>
      </dsp:nvSpPr>
      <dsp:spPr>
        <a:xfrm>
          <a:off x="452350" y="1343209"/>
          <a:ext cx="6332911" cy="826560"/>
        </a:xfrm>
        <a:prstGeom prst="round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69" tIns="0" rIns="239369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b="1" kern="1200"/>
            <a:t>Suicide Screening / Risk Assessment</a:t>
          </a:r>
        </a:p>
      </dsp:txBody>
      <dsp:txXfrm>
        <a:off x="492699" y="1383558"/>
        <a:ext cx="6252213" cy="745862"/>
      </dsp:txXfrm>
    </dsp:sp>
    <dsp:sp modelId="{041C2D75-E786-434B-B4FC-CAE19B1AECC0}">
      <dsp:nvSpPr>
        <dsp:cNvPr id="0" name=""/>
        <dsp:cNvSpPr/>
      </dsp:nvSpPr>
      <dsp:spPr>
        <a:xfrm>
          <a:off x="0" y="3026569"/>
          <a:ext cx="904701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-388208"/>
              <a:satOff val="-32204"/>
              <a:lumOff val="18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1A371-81CA-4C4A-A92B-76E7EF299FB7}">
      <dsp:nvSpPr>
        <dsp:cNvPr id="0" name=""/>
        <dsp:cNvSpPr/>
      </dsp:nvSpPr>
      <dsp:spPr>
        <a:xfrm>
          <a:off x="452350" y="2613289"/>
          <a:ext cx="6332911" cy="826560"/>
        </a:xfrm>
        <a:prstGeom prst="roundRect">
          <a:avLst/>
        </a:prstGeom>
        <a:solidFill>
          <a:srgbClr val="00533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69" tIns="0" rIns="239369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b="1" kern="1200"/>
            <a:t>Collaboration</a:t>
          </a:r>
        </a:p>
      </dsp:txBody>
      <dsp:txXfrm>
        <a:off x="492699" y="2653638"/>
        <a:ext cx="6252213" cy="745862"/>
      </dsp:txXfrm>
    </dsp:sp>
    <dsp:sp modelId="{FD3906B1-38AB-4D8D-93ED-9493EB1C122E}">
      <dsp:nvSpPr>
        <dsp:cNvPr id="0" name=""/>
        <dsp:cNvSpPr/>
      </dsp:nvSpPr>
      <dsp:spPr>
        <a:xfrm>
          <a:off x="0" y="4296649"/>
          <a:ext cx="904701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-582312"/>
              <a:satOff val="-48306"/>
              <a:lumOff val="28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843DF-9C7D-4273-B234-062689E8D849}">
      <dsp:nvSpPr>
        <dsp:cNvPr id="0" name=""/>
        <dsp:cNvSpPr/>
      </dsp:nvSpPr>
      <dsp:spPr>
        <a:xfrm>
          <a:off x="452350" y="3883369"/>
          <a:ext cx="6332911" cy="826560"/>
        </a:xfrm>
        <a:prstGeom prst="roundRect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69" tIns="0" rIns="239369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b="1" kern="1200"/>
            <a:t>Intervention Strategies </a:t>
          </a:r>
        </a:p>
      </dsp:txBody>
      <dsp:txXfrm>
        <a:off x="492699" y="3923718"/>
        <a:ext cx="6252213" cy="745862"/>
      </dsp:txXfrm>
    </dsp:sp>
    <dsp:sp modelId="{91F7E75E-F6A0-4C55-9B08-7C59EE9ED39C}">
      <dsp:nvSpPr>
        <dsp:cNvPr id="0" name=""/>
        <dsp:cNvSpPr/>
      </dsp:nvSpPr>
      <dsp:spPr>
        <a:xfrm>
          <a:off x="0" y="5566729"/>
          <a:ext cx="904701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-776416"/>
              <a:satOff val="-64408"/>
              <a:lumOff val="37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E5FE3-5D55-493F-AC62-A8122ECBBB63}">
      <dsp:nvSpPr>
        <dsp:cNvPr id="0" name=""/>
        <dsp:cNvSpPr/>
      </dsp:nvSpPr>
      <dsp:spPr>
        <a:xfrm>
          <a:off x="452350" y="5153449"/>
          <a:ext cx="6332911" cy="826560"/>
        </a:xfrm>
        <a:prstGeom prst="roundRect">
          <a:avLst/>
        </a:prstGeom>
        <a:solidFill>
          <a:srgbClr val="00533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69" tIns="0" rIns="239369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b="1" kern="1200"/>
            <a:t>Challenges</a:t>
          </a:r>
        </a:p>
      </dsp:txBody>
      <dsp:txXfrm>
        <a:off x="492699" y="5193798"/>
        <a:ext cx="6252213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That higher level of confidence and competence in assessing and managing suicide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1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7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37FE-F796-2E41-88C3-6EBCF174D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91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Clinical Outcomes in Routine Evaluation</a:t>
            </a:r>
          </a:p>
          <a:p>
            <a:r>
              <a:rPr lang="en-IE" b="0" i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Counseling</a:t>
            </a:r>
            <a:r>
              <a:rPr lang="en-IE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Center Assessment of Psychological Symptoms .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1AF1-DF14-B94E-B576-E77AA2E5F6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3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b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Derived from the study is that…</a:t>
            </a:r>
            <a:endParaRPr lang="en-IE" sz="1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IE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1AF1-DF14-B94E-B576-E77AA2E5F6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2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1AF1-DF14-B94E-B576-E77AA2E5F6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000"/>
              <a:t>Privileged opportunity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1AF1-DF14-B94E-B576-E77AA2E5F6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34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1AF1-DF14-B94E-B576-E77AA2E5F6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/>
              <a:t>06.11.19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7/ipm.2021.78" TargetMode="External"/><Relationship Id="rId3" Type="http://schemas.openxmlformats.org/officeDocument/2006/relationships/hyperlink" Target="https://doi.org/10.1016/j.psychres.2016.03.023" TargetMode="External"/><Relationship Id="rId7" Type="http://schemas.openxmlformats.org/officeDocument/2006/relationships/hyperlink" Target="https://doi.org/10.1080/01612840.2017.1422199" TargetMode="External"/><Relationship Id="rId2" Type="http://schemas.openxmlformats.org/officeDocument/2006/relationships/hyperlink" Target="https://www.bacp.co.uk/bacp-journals/university-and-college-counselling/march-2019/a-pluralistic-approach-to-student-counsellin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se.ie/eng/services/list/4/mental-health-services/connecting-for-life/publications/cfl-implementation-plan-dec-2020.pdf" TargetMode="External"/><Relationship Id="rId5" Type="http://schemas.openxmlformats.org/officeDocument/2006/relationships/hyperlink" Target="https://doi.org/10.1037/cou0000384" TargetMode="External"/><Relationship Id="rId4" Type="http://schemas.openxmlformats.org/officeDocument/2006/relationships/hyperlink" Target="https://hea.ie/assets/uploads/2020/10/HEA-NSMHS-Framework.pdf" TargetMode="External"/><Relationship Id="rId9" Type="http://schemas.openxmlformats.org/officeDocument/2006/relationships/hyperlink" Target="https://doi.org/10.1080/07481187.2018.1440034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publications/i/item/9789240026643" TargetMode="External"/><Relationship Id="rId3" Type="http://schemas.openxmlformats.org/officeDocument/2006/relationships/hyperlink" Target="https://doi.org/10.1080/07448481.2022.2060042" TargetMode="External"/><Relationship Id="rId7" Type="http://schemas.openxmlformats.org/officeDocument/2006/relationships/hyperlink" Target="https://doi.org/10.1017/ipm.2022.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80/03069885.2017.1377338" TargetMode="External"/><Relationship Id="rId5" Type="http://schemas.openxmlformats.org/officeDocument/2006/relationships/hyperlink" Target="https://doi.org/10.1080/13811118.2020.1749742" TargetMode="External"/><Relationship Id="rId4" Type="http://schemas.openxmlformats.org/officeDocument/2006/relationships/hyperlink" Target="https://doi.org/10.1027/0227-5910/a00069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6848630" cy="1017862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5" descr="A person with her hands over her face">
            <a:extLst>
              <a:ext uri="{FF2B5EF4-FFF2-40B4-BE49-F238E27FC236}">
                <a16:creationId xmlns:a16="http://schemas.microsoft.com/office/drawing/2014/main" id="{421CE43A-C25D-6F90-C53E-5B79D0657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9631" r="1" b="1"/>
          <a:stretch/>
        </p:blipFill>
        <p:spPr>
          <a:xfrm>
            <a:off x="4433455" y="10"/>
            <a:ext cx="11824132" cy="10158402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0C20BCF-3196-E371-C3A0-C27F1916E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43" y="1790982"/>
            <a:ext cx="6265136" cy="3910866"/>
          </a:xfrm>
        </p:spPr>
        <p:txBody>
          <a:bodyPr>
            <a:noAutofit/>
          </a:bodyPr>
          <a:lstStyle/>
          <a:p>
            <a:r>
              <a:rPr lang="en-IE" sz="4800" b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&amp; Managing Suicidality among Students in Third-level Institutions in Ireland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F361-F4D6-E44D-BA05-8CE0226C3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507" y="9036136"/>
            <a:ext cx="7525733" cy="986219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rgbClr val="0053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Hayley O’Gorman</a:t>
            </a:r>
          </a:p>
          <a:p>
            <a:r>
              <a:rPr lang="en-IE" sz="1900" dirty="0">
                <a:solidFill>
                  <a:srgbClr val="0053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 in Pluralistic Counselling and Psychotherapy</a:t>
            </a: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1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A2E99B-F360-5016-8D52-68FA04DC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564" y="847153"/>
            <a:ext cx="7855527" cy="1143000"/>
          </a:xfrm>
        </p:spPr>
        <p:txBody>
          <a:bodyPr>
            <a:normAutofit/>
          </a:bodyPr>
          <a:lstStyle/>
          <a:p>
            <a:r>
              <a:rPr lang="en-IE" sz="4800" b="1">
                <a:latin typeface="Segoe UI" panose="020B0502040204020203" pitchFamily="34" charset="0"/>
                <a:cs typeface="Segoe UI" panose="020B0502040204020203" pitchFamily="34" charset="0"/>
              </a:rPr>
              <a:t>Methodology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4045F-234F-49A2-FD07-D8A7E4C2933A}"/>
              </a:ext>
            </a:extLst>
          </p:cNvPr>
          <p:cNvSpPr txBox="1"/>
          <p:nvPr/>
        </p:nvSpPr>
        <p:spPr>
          <a:xfrm>
            <a:off x="3369867" y="2333053"/>
            <a:ext cx="111774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 defTabSz="914400">
              <a:lnSpc>
                <a:spcPct val="15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Qualitative Study </a:t>
            </a:r>
          </a:p>
          <a:p>
            <a:pPr marL="514350" indent="-457200" defTabSz="914400">
              <a:lnSpc>
                <a:spcPct val="15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Interpretive Phenomenological Analysis (IPA)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(Smith, Flowers &amp; Larkin, 2009)</a:t>
            </a:r>
          </a:p>
          <a:p>
            <a:pPr marL="514350" indent="-457200" defTabSz="914400">
              <a:lnSpc>
                <a:spcPct val="15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Thematic Analysis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(Braun &amp; Clarke, 2006)</a:t>
            </a:r>
          </a:p>
          <a:p>
            <a:pPr marL="571500" indent="-457200" defTabSz="914400">
              <a:lnSpc>
                <a:spcPct val="15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Six Participants  </a:t>
            </a:r>
          </a:p>
          <a:p>
            <a:pPr marL="571500" indent="-457200" defTabSz="914400">
              <a:lnSpc>
                <a:spcPct val="15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Semi-Structured Interviews </a:t>
            </a:r>
          </a:p>
          <a:p>
            <a:pPr marL="571500" indent="-457200" defTabSz="914400">
              <a:lnSpc>
                <a:spcPct val="15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Ethical Considerations </a:t>
            </a:r>
          </a:p>
          <a:p>
            <a:pPr marL="571500" indent="-457200" defTabSz="914400">
              <a:lnSpc>
                <a:spcPct val="15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Methodological Issues</a:t>
            </a:r>
          </a:p>
          <a:p>
            <a:pPr marL="114300" defTabSz="914400">
              <a:buClr>
                <a:srgbClr val="00A956"/>
              </a:buClr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Researcher bias / small sample size </a:t>
            </a:r>
            <a:r>
              <a:rPr lang="en-IE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algn="just">
              <a:buClr>
                <a:srgbClr val="00A956"/>
              </a:buClr>
            </a:pPr>
            <a:r>
              <a:rPr lang="en-IE" sz="20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en-I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D63C069-304B-6AF5-D510-18DB5F32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8725" y="9617572"/>
            <a:ext cx="12043479" cy="540841"/>
          </a:xfrm>
        </p:spPr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</p:spTree>
    <p:extLst>
      <p:ext uri="{BB962C8B-B14F-4D97-AF65-F5344CB8AC3E}">
        <p14:creationId xmlns:p14="http://schemas.microsoft.com/office/powerpoint/2010/main" val="148204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A2E99B-F360-5016-8D52-68FA04DC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709" y="698791"/>
            <a:ext cx="785552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sz="5300" b="1" dirty="0">
                <a:latin typeface="Segoe UI"/>
                <a:cs typeface="Segoe UI"/>
              </a:rPr>
              <a:t>Preliminary Findings</a:t>
            </a:r>
            <a:br>
              <a:rPr lang="en-IE" sz="4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IE" sz="4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E" sz="3300" b="1" dirty="0">
                <a:solidFill>
                  <a:srgbClr val="C00000"/>
                </a:solidFill>
                <a:latin typeface="Segoe UI"/>
                <a:cs typeface="Segoe UI"/>
              </a:rPr>
              <a:t>Superordinate Themes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78A6A7B-0CD1-AFFC-470F-106AB2EC7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948221"/>
              </p:ext>
            </p:extLst>
          </p:nvPr>
        </p:nvGraphicFramePr>
        <p:xfrm>
          <a:off x="3837709" y="3159693"/>
          <a:ext cx="9047017" cy="6358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C3131B-F701-9BAC-55EB-4810F36E12E6}"/>
              </a:ext>
            </a:extLst>
          </p:cNvPr>
          <p:cNvSpPr txBox="1"/>
          <p:nvPr/>
        </p:nvSpPr>
        <p:spPr>
          <a:xfrm>
            <a:off x="1714500" y="9850636"/>
            <a:ext cx="11715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</p:spTree>
    <p:extLst>
      <p:ext uri="{BB962C8B-B14F-4D97-AF65-F5344CB8AC3E}">
        <p14:creationId xmlns:p14="http://schemas.microsoft.com/office/powerpoint/2010/main" val="4201388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481183"/>
            <a:ext cx="16257587" cy="676595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85325" y="9481183"/>
            <a:ext cx="10872259" cy="67659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44A-155B-C9B0-6EC2-144AB9DA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732" y="378598"/>
            <a:ext cx="12588492" cy="118561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br>
              <a:rPr lang="en-IE"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E"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Theme 1: Suicide Training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3D8E17-7FF3-FEF5-CC70-C7C9ACF4F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3046" y="1942806"/>
            <a:ext cx="3539225" cy="6704083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IE" sz="3000" b="1" i="1" dirty="0">
              <a:solidFill>
                <a:schemeClr val="accent1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IE" sz="30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Non-Clinical</a:t>
            </a:r>
          </a:p>
          <a:p>
            <a:pPr marL="423281" indent="-423281">
              <a:lnSpc>
                <a:spcPct val="11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HSE Safe Talk</a:t>
            </a:r>
          </a:p>
          <a:p>
            <a:pPr marL="423281" indent="-423281">
              <a:lnSpc>
                <a:spcPct val="11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Applied Suicide Intervention Skills Training (ASIST)</a:t>
            </a:r>
          </a:p>
          <a:p>
            <a:pPr marL="423281" indent="-423281">
              <a:lnSpc>
                <a:spcPct val="11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START Suicide Prevention training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7EF3DB4-DBDC-634A-8AD9-585BD4F4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8725" y="9617572"/>
            <a:ext cx="12043479" cy="540841"/>
          </a:xfrm>
        </p:spPr>
        <p:txBody>
          <a:bodyPr/>
          <a:lstStyle/>
          <a:p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A1F421-266B-E256-17C6-F28828972F92}"/>
              </a:ext>
            </a:extLst>
          </p:cNvPr>
          <p:cNvSpPr txBox="1">
            <a:spLocks/>
          </p:cNvSpPr>
          <p:nvPr/>
        </p:nvSpPr>
        <p:spPr>
          <a:xfrm>
            <a:off x="5840195" y="1945976"/>
            <a:ext cx="3830777" cy="670408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IE" sz="3000" b="1" i="1" dirty="0">
              <a:solidFill>
                <a:schemeClr val="accent1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30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Clinical-specific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2400" b="1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CAMS</a:t>
            </a:r>
          </a:p>
          <a:p>
            <a:pPr marL="0" indent="0">
              <a:lnSpc>
                <a:spcPct val="110000"/>
              </a:lnSpc>
              <a:buClr>
                <a:srgbClr val="00A956"/>
              </a:buClr>
              <a:buNone/>
            </a:pP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CAMS training completed by most Participants:</a:t>
            </a:r>
          </a:p>
          <a:p>
            <a:r>
              <a:rPr lang="en-I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P4 </a:t>
            </a: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described </a:t>
            </a:r>
            <a:r>
              <a:rPr lang="en-I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CAMS </a:t>
            </a: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as: </a:t>
            </a:r>
          </a:p>
          <a:p>
            <a:pPr marL="0" indent="0">
              <a:buNone/>
            </a:pP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IE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The most intense training in terms of clinical value in the room</a:t>
            </a: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”. </a:t>
            </a:r>
          </a:p>
          <a:p>
            <a:pPr marL="0" indent="0">
              <a:buNone/>
            </a:pPr>
            <a:endParaRPr lang="en-I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IE" sz="2400" b="1" i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Suicide Prevention &amp; Self-Harm Mitigation Training </a:t>
            </a: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completed by </a:t>
            </a:r>
            <a:r>
              <a:rPr lang="en-I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P2</a:t>
            </a: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E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(via STORM) </a:t>
            </a:r>
            <a:endParaRPr lang="en-I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00A956"/>
              </a:buClr>
              <a:buNone/>
            </a:pPr>
            <a:endParaRPr lang="en-IE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23281" indent="-423281">
              <a:lnSpc>
                <a:spcPct val="11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endParaRPr lang="en-IE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36DCB2-2529-7771-F160-EE85C77598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1679" y="6020799"/>
            <a:ext cx="3322749" cy="20288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44E245-EA3A-76CC-DD59-E3F2AC311023}"/>
              </a:ext>
            </a:extLst>
          </p:cNvPr>
          <p:cNvSpPr txBox="1">
            <a:spLocks/>
          </p:cNvSpPr>
          <p:nvPr/>
        </p:nvSpPr>
        <p:spPr>
          <a:xfrm>
            <a:off x="10228896" y="1942806"/>
            <a:ext cx="3830777" cy="670408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IE" sz="3000" b="1" i="1" dirty="0">
              <a:solidFill>
                <a:schemeClr val="accent1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30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Adequately 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“Before CAMS, I would have had to very honesty say no” .(</a:t>
            </a:r>
            <a:r>
              <a:rPr lang="en-IE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P1</a:t>
            </a:r>
            <a:r>
              <a:rPr lang="en-IE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“I don’t feel adequately trained. That’s not to say I would feel completely incompetent in managing it either”. (</a:t>
            </a:r>
            <a:r>
              <a:rPr lang="en-IE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P6</a:t>
            </a:r>
            <a:r>
              <a:rPr lang="en-IE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0" indent="0">
              <a:buNone/>
            </a:pPr>
            <a:endParaRPr lang="en-IE" sz="2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IE" sz="24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Clinical Experience </a:t>
            </a:r>
            <a:r>
              <a:rPr lang="en-IE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Asking direct questions” </a:t>
            </a:r>
            <a:r>
              <a:rPr lang="en-IE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(P5, P6)</a:t>
            </a:r>
            <a:r>
              <a:rPr lang="en-IE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….”and I’m not afraid of that</a:t>
            </a: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”. </a:t>
            </a:r>
            <a:r>
              <a:rPr lang="en-IE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(P5)</a:t>
            </a:r>
          </a:p>
        </p:txBody>
      </p:sp>
    </p:spTree>
    <p:extLst>
      <p:ext uri="{BB962C8B-B14F-4D97-AF65-F5344CB8AC3E}">
        <p14:creationId xmlns:p14="http://schemas.microsoft.com/office/powerpoint/2010/main" val="193672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E87C6-51B1-FFFE-8F80-66289BB2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79AD-31E5-E54B-9392-8980124056D2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6E4920-27A6-F181-8861-C762E1B79ADD}"/>
              </a:ext>
            </a:extLst>
          </p:cNvPr>
          <p:cNvSpPr txBox="1">
            <a:spLocks/>
          </p:cNvSpPr>
          <p:nvPr/>
        </p:nvSpPr>
        <p:spPr>
          <a:xfrm>
            <a:off x="1841748" y="588223"/>
            <a:ext cx="11150351" cy="1199013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50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Theme 2: Suicide Screening/Risk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5081E-9CD3-2F02-F6D5-B131DCADD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099" y="2386671"/>
            <a:ext cx="3206979" cy="2629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97D51-BEDE-5F5D-DBA4-91EF43E6BC0F}"/>
              </a:ext>
            </a:extLst>
          </p:cNvPr>
          <p:cNvSpPr txBox="1"/>
          <p:nvPr/>
        </p:nvSpPr>
        <p:spPr>
          <a:xfrm>
            <a:off x="1827749" y="2386671"/>
            <a:ext cx="11343603" cy="2114169"/>
          </a:xfrm>
          <a:prstGeom prst="rect">
            <a:avLst/>
          </a:prstGeom>
          <a:noFill/>
          <a:ln w="28575">
            <a:solidFill>
              <a:srgbClr val="00A956"/>
            </a:solidFill>
          </a:ln>
        </p:spPr>
        <p:txBody>
          <a:bodyPr wrap="square" rtlCol="0">
            <a:spAutoFit/>
          </a:bodyPr>
          <a:lstStyle/>
          <a:p>
            <a:pPr defTabSz="1219342">
              <a:lnSpc>
                <a:spcPct val="90000"/>
              </a:lnSpc>
              <a:spcBef>
                <a:spcPts val="1334"/>
              </a:spcBef>
              <a:buClr>
                <a:schemeClr val="tx2"/>
              </a:buClr>
            </a:pPr>
            <a:r>
              <a:rPr lang="en-IE" sz="30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Screening – Psychometric Systems</a:t>
            </a:r>
          </a:p>
          <a:p>
            <a:pPr marL="423281" indent="-423281">
              <a:lnSpc>
                <a:spcPct val="110000"/>
              </a:lnSpc>
              <a:spcBef>
                <a:spcPts val="1200"/>
              </a:spcBef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CORE-34 is a </a:t>
            </a:r>
            <a:r>
              <a:rPr lang="en-IE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“very useful tool” ….“flags a conversation” </a:t>
            </a: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IE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P3</a:t>
            </a: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00A956"/>
              </a:buClr>
              <a:buNone/>
            </a:pPr>
            <a:endParaRPr lang="en-IE" sz="32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423281" indent="-423281">
              <a:lnSpc>
                <a:spcPct val="110000"/>
              </a:lnSpc>
              <a:spcBef>
                <a:spcPts val="0"/>
              </a:spcBef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CCAPS-34 helps to “</a:t>
            </a:r>
            <a:r>
              <a:rPr lang="en-IE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determine suicidality and determine risk” </a:t>
            </a: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IE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P5</a:t>
            </a: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C87CC-90A0-FC1C-68F1-DB018F194F2B}"/>
              </a:ext>
            </a:extLst>
          </p:cNvPr>
          <p:cNvSpPr txBox="1"/>
          <p:nvPr/>
        </p:nvSpPr>
        <p:spPr>
          <a:xfrm>
            <a:off x="1841748" y="5484889"/>
            <a:ext cx="11329604" cy="4415952"/>
          </a:xfrm>
          <a:prstGeom prst="rect">
            <a:avLst/>
          </a:prstGeom>
          <a:noFill/>
          <a:ln w="28575">
            <a:solidFill>
              <a:srgbClr val="00A956"/>
            </a:solidFill>
          </a:ln>
        </p:spPr>
        <p:txBody>
          <a:bodyPr wrap="square" rtlCol="0">
            <a:spAutoFit/>
          </a:bodyPr>
          <a:lstStyle/>
          <a:p>
            <a:pPr indent="0" defTabSz="1219342">
              <a:lnSpc>
                <a:spcPct val="90000"/>
              </a:lnSpc>
              <a:spcBef>
                <a:spcPts val="1334"/>
              </a:spcBef>
              <a:buClr>
                <a:schemeClr val="tx2"/>
              </a:buClr>
              <a:buNone/>
            </a:pPr>
            <a:r>
              <a:rPr lang="en-IE" sz="30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Risk Assessment- CAMS</a:t>
            </a:r>
          </a:p>
          <a:p>
            <a:pPr>
              <a:spcBef>
                <a:spcPts val="1200"/>
              </a:spcBef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CAMS is implemented as a </a:t>
            </a:r>
            <a:r>
              <a:rPr lang="en-IE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“second strategy”– “it is up to individual counsellors” </a:t>
            </a: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IE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P3</a:t>
            </a: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 </a:t>
            </a:r>
            <a:r>
              <a:rPr lang="en-IE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P5 </a:t>
            </a: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finds parts of CAMS very useful rather than using it in its “purest form”</a:t>
            </a:r>
          </a:p>
          <a:p>
            <a:pPr marL="0" indent="0">
              <a:spcBef>
                <a:spcPts val="1200"/>
              </a:spcBef>
              <a:buClr>
                <a:srgbClr val="00A956"/>
              </a:buClr>
              <a:buNone/>
            </a:pPr>
            <a:endParaRPr lang="en-IE" sz="28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P4, P1, and P2 </a:t>
            </a:r>
            <a:r>
              <a:rPr lang="en-IE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“move straight to the CAMS and the stabilisation plan” (</a:t>
            </a:r>
            <a:r>
              <a:rPr lang="en-IE" sz="2800" b="1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p4</a:t>
            </a:r>
            <a:r>
              <a:rPr lang="en-IE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 a ‘high risk’ level emerges at intake or during therapy. </a:t>
            </a:r>
          </a:p>
          <a:p>
            <a:pPr marL="0" indent="0">
              <a:buClr>
                <a:schemeClr val="tx2"/>
              </a:buClr>
              <a:buNone/>
            </a:pPr>
            <a:endParaRPr lang="en-IE"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196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481183"/>
            <a:ext cx="16257587" cy="676595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85325" y="9481183"/>
            <a:ext cx="10872259" cy="67659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2AA6-3F09-43B7-8491-1719CA82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64568" y="9562452"/>
            <a:ext cx="3657957" cy="54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endParaRPr lang="en-US" sz="15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44A-155B-C9B0-6EC2-144AB9DA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732" y="378598"/>
            <a:ext cx="12588492" cy="118561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br>
              <a:rPr lang="en-IE"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E"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Theme 3: Collaboration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3D8E17-7FF3-FEF5-CC70-C7C9ACF4F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3046" y="1942806"/>
            <a:ext cx="5982176" cy="6704083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algn="ctr"/>
            <a:endParaRPr lang="en-IE" i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 algn="ctr">
              <a:buClr>
                <a:schemeClr val="tx2"/>
              </a:buClr>
              <a:buNone/>
            </a:pPr>
            <a:r>
              <a:rPr lang="en-IE" sz="30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Client-Therapist Collaboration</a:t>
            </a:r>
          </a:p>
          <a:p>
            <a:endParaRPr lang="en-IE" sz="2370" i="1" dirty="0">
              <a:solidFill>
                <a:schemeClr val="accent1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IE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P3</a:t>
            </a: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highlighted the use of the “</a:t>
            </a:r>
            <a:r>
              <a:rPr lang="en-IE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 conditions</a:t>
            </a: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and holding a “</a:t>
            </a:r>
            <a:r>
              <a:rPr lang="en-IE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very deep respect of phenomenological inquiry</a:t>
            </a:r>
            <a:r>
              <a:rPr lang="en-IE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”.</a:t>
            </a:r>
          </a:p>
          <a:p>
            <a:endParaRPr lang="en-IE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BEFD79-C1C9-C449-0E20-B6EC240DD723}"/>
              </a:ext>
            </a:extLst>
          </p:cNvPr>
          <p:cNvSpPr txBox="1">
            <a:spLocks/>
          </p:cNvSpPr>
          <p:nvPr/>
        </p:nvSpPr>
        <p:spPr>
          <a:xfrm>
            <a:off x="8295048" y="1942806"/>
            <a:ext cx="5982176" cy="670408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i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 algn="ctr">
              <a:buClr>
                <a:schemeClr val="tx2"/>
              </a:buClr>
              <a:buNone/>
            </a:pPr>
            <a:r>
              <a:rPr lang="en-IE" sz="30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Team Collaboration</a:t>
            </a:r>
          </a:p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C515CC-2E7D-8D83-0D80-1C8F3B900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563" y="5626198"/>
            <a:ext cx="2729927" cy="28111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5F2FE8-1067-7E97-3A55-1F4243B41D4F}"/>
              </a:ext>
            </a:extLst>
          </p:cNvPr>
          <p:cNvSpPr txBox="1"/>
          <p:nvPr/>
        </p:nvSpPr>
        <p:spPr>
          <a:xfrm>
            <a:off x="8504911" y="3518779"/>
            <a:ext cx="5828572" cy="2180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P5</a:t>
            </a:r>
            <a:r>
              <a:rPr lang="en-IE" sz="2800" dirty="0">
                <a:latin typeface="Segoe UI" panose="020B0502040204020203" pitchFamily="34" charset="0"/>
                <a:cs typeface="Segoe UI" panose="020B0502040204020203" pitchFamily="34" charset="0"/>
              </a:rPr>
              <a:t> stated, “</a:t>
            </a:r>
            <a:r>
              <a:rPr lang="en-IE" sz="2800" i="1" dirty="0">
                <a:latin typeface="Segoe UI" panose="020B0502040204020203" pitchFamily="34" charset="0"/>
                <a:cs typeface="Segoe UI" panose="020B0502040204020203" pitchFamily="34" charset="0"/>
              </a:rPr>
              <a:t>it is never a one-person decision, it is always a team decision</a:t>
            </a:r>
            <a:r>
              <a:rPr lang="en-IE" sz="2800" dirty="0">
                <a:latin typeface="Segoe UI" panose="020B0502040204020203" pitchFamily="34" charset="0"/>
                <a:cs typeface="Segoe UI" panose="020B0502040204020203" pitchFamily="34" charset="0"/>
              </a:rPr>
              <a:t>”.</a:t>
            </a:r>
          </a:p>
          <a:p>
            <a:endParaRPr lang="en-IE" sz="28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E" sz="237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C1B016-E8F7-F79E-9AC5-E05D9D1A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560" y="5625565"/>
            <a:ext cx="4481682" cy="2174544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7EF3DB4-DBDC-634A-8AD9-585BD4F4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8725" y="9617572"/>
            <a:ext cx="12043479" cy="540841"/>
          </a:xfrm>
        </p:spPr>
        <p:txBody>
          <a:bodyPr/>
          <a:lstStyle/>
          <a:p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</p:spTree>
    <p:extLst>
      <p:ext uri="{BB962C8B-B14F-4D97-AF65-F5344CB8AC3E}">
        <p14:creationId xmlns:p14="http://schemas.microsoft.com/office/powerpoint/2010/main" val="8798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481183"/>
            <a:ext cx="16257587" cy="676595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85325" y="9481183"/>
            <a:ext cx="10872259" cy="67659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44A-155B-C9B0-6EC2-144AB9DA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732" y="378598"/>
            <a:ext cx="12588492" cy="118561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br>
              <a:rPr lang="en-IE"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E"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Theme 4: Intervention Strategies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3D8E17-7FF3-FEF5-CC70-C7C9ACF4F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3046" y="1942806"/>
            <a:ext cx="3642279" cy="6704083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algn="ctr"/>
            <a:endParaRPr lang="en-IE" i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 algn="ctr">
              <a:buClr>
                <a:schemeClr val="tx2"/>
              </a:buClr>
              <a:buNone/>
            </a:pPr>
            <a:r>
              <a:rPr lang="en-IE" sz="30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Stabilisation Plan</a:t>
            </a:r>
          </a:p>
          <a:p>
            <a:pPr marL="423281" indent="-423281">
              <a:lnSpc>
                <a:spcPct val="11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“I think that creates a sense of safety. There is something or someone behind that stabilisation plan” </a:t>
            </a:r>
            <a:r>
              <a:rPr lang="en-IE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(P2).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7EF3DB4-DBDC-634A-8AD9-585BD4F4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8725" y="9617572"/>
            <a:ext cx="12043479" cy="540841"/>
          </a:xfrm>
        </p:spPr>
        <p:txBody>
          <a:bodyPr/>
          <a:lstStyle/>
          <a:p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A1F421-266B-E256-17C6-F28828972F92}"/>
              </a:ext>
            </a:extLst>
          </p:cNvPr>
          <p:cNvSpPr txBox="1">
            <a:spLocks/>
          </p:cNvSpPr>
          <p:nvPr/>
        </p:nvSpPr>
        <p:spPr>
          <a:xfrm>
            <a:off x="6028693" y="1945976"/>
            <a:ext cx="3642279" cy="670408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i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 algn="ctr">
              <a:buClr>
                <a:schemeClr val="tx2"/>
              </a:buClr>
              <a:buNone/>
            </a:pPr>
            <a:r>
              <a:rPr lang="en-IE" sz="30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Referral</a:t>
            </a:r>
          </a:p>
          <a:p>
            <a:pPr marL="423281" indent="-423281">
              <a:lnSpc>
                <a:spcPct val="11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Having a “</a:t>
            </a:r>
            <a:r>
              <a:rPr lang="en-IE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 referral mechanism</a:t>
            </a: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en-IE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(P4) </a:t>
            </a: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important </a:t>
            </a:r>
            <a:r>
              <a:rPr lang="en-IE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(all Ps)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44E245-EA3A-76CC-DD59-E3F2AC311023}"/>
              </a:ext>
            </a:extLst>
          </p:cNvPr>
          <p:cNvSpPr txBox="1">
            <a:spLocks/>
          </p:cNvSpPr>
          <p:nvPr/>
        </p:nvSpPr>
        <p:spPr>
          <a:xfrm>
            <a:off x="10417394" y="1942806"/>
            <a:ext cx="3642279" cy="670408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i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 algn="ctr">
              <a:buClr>
                <a:schemeClr val="tx2"/>
              </a:buClr>
              <a:buNone/>
            </a:pPr>
            <a:r>
              <a:rPr lang="en-IE" sz="30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Psychoeducation</a:t>
            </a:r>
          </a:p>
          <a:p>
            <a:pPr marL="423281" indent="-423281">
              <a:lnSpc>
                <a:spcPct val="11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 is “</a:t>
            </a:r>
            <a:r>
              <a:rPr lang="en-IE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 of you</a:t>
            </a: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not the “</a:t>
            </a:r>
            <a:r>
              <a:rPr lang="en-IE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whole of you</a:t>
            </a: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en-IE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(P3).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F3727B-E224-25DD-6938-DF71E009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310" y="5294847"/>
            <a:ext cx="3445044" cy="2807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5EAF27-3086-5662-118E-54FBE4635C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9369" y="5753792"/>
            <a:ext cx="2942121" cy="24618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E134C2-4FFB-0A79-D481-78478CD2A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295" y="4881720"/>
            <a:ext cx="2998436" cy="28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6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481183"/>
            <a:ext cx="16257587" cy="676595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85325" y="9481183"/>
            <a:ext cx="10872259" cy="67659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44A-155B-C9B0-6EC2-144AB9DA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732" y="378598"/>
            <a:ext cx="12588492" cy="118561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br>
              <a:rPr lang="en-IE"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E"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Theme 5: Challenges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3D8E17-7FF3-FEF5-CC70-C7C9ACF4F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3346" y="2170654"/>
            <a:ext cx="5982176" cy="6704083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algn="ctr"/>
            <a:endParaRPr lang="en-IE" i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IE" sz="30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Caseload</a:t>
            </a:r>
            <a:endParaRPr lang="en-IE" sz="2370" i="1" dirty="0">
              <a:solidFill>
                <a:srgbClr val="C00000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IE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many ‘at risk’ clients would be inappropriate in a caseload?</a:t>
            </a: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(</a:t>
            </a:r>
            <a:r>
              <a:rPr lang="en-IE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P5</a:t>
            </a: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or “how many CAMS clients is ethical on a caseload” (</a:t>
            </a:r>
            <a:r>
              <a:rPr lang="en-IE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P4</a:t>
            </a: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5F2FE8-1067-7E97-3A55-1F4243B41D4F}"/>
              </a:ext>
            </a:extLst>
          </p:cNvPr>
          <p:cNvSpPr txBox="1"/>
          <p:nvPr/>
        </p:nvSpPr>
        <p:spPr>
          <a:xfrm>
            <a:off x="8555670" y="3329057"/>
            <a:ext cx="5828572" cy="82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sz="2370" i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E" sz="237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9824F8-9035-B1EE-0546-F8499B34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237" y="4717381"/>
            <a:ext cx="2847654" cy="3846260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7EF3DB4-DBDC-634A-8AD9-585BD4F4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8725" y="9617572"/>
            <a:ext cx="12043479" cy="540841"/>
          </a:xfrm>
        </p:spPr>
        <p:txBody>
          <a:bodyPr/>
          <a:lstStyle/>
          <a:p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4DDC0-6086-72B7-A446-484BFF0E06AF}"/>
              </a:ext>
            </a:extLst>
          </p:cNvPr>
          <p:cNvSpPr txBox="1">
            <a:spLocks/>
          </p:cNvSpPr>
          <p:nvPr/>
        </p:nvSpPr>
        <p:spPr>
          <a:xfrm>
            <a:off x="8800619" y="2170654"/>
            <a:ext cx="5476605" cy="670408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i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3000" b="1" i="1" dirty="0">
                <a:solidFill>
                  <a:srgbClr val="C00000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Whose Agenda does it Become</a:t>
            </a:r>
            <a:endParaRPr lang="en-IE" sz="2370" i="1" dirty="0">
              <a:solidFill>
                <a:srgbClr val="C00000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049337-715D-DCA3-14D4-5B2DEA10F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30" y="3734863"/>
            <a:ext cx="3488173" cy="40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28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52E5-CC0E-4151-B3B8-A1BCA4A32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403" y="1517146"/>
            <a:ext cx="12560128" cy="816861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2AD2C9"/>
              </a:buClr>
              <a:buNone/>
            </a:pPr>
            <a:r>
              <a:rPr lang="en-IE" sz="3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Suicide-Specific Training</a:t>
            </a:r>
          </a:p>
          <a:p>
            <a:pPr marL="423281" indent="-423281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 of the participants are fully trained in CAMS.  </a:t>
            </a:r>
          </a:p>
          <a:p>
            <a:pPr marL="0" indent="0">
              <a:buClr>
                <a:srgbClr val="00A956"/>
              </a:buClr>
              <a:buNone/>
            </a:pPr>
            <a:endParaRPr lang="en-IE" sz="2814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2AD2C9"/>
              </a:buClr>
              <a:buNone/>
            </a:pPr>
            <a:r>
              <a:rPr lang="en-IE" sz="3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participants use evidence-based instruments</a:t>
            </a:r>
          </a:p>
          <a:p>
            <a:pPr marL="423281" indent="-423281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 participants implement “full”-CAMS, others use aspects of CAMS, and/or psychometric screening tools.</a:t>
            </a:r>
          </a:p>
          <a:p>
            <a:pPr marL="0" indent="0">
              <a:buClr>
                <a:srgbClr val="00A956"/>
              </a:buClr>
              <a:buNone/>
            </a:pPr>
            <a:endParaRPr lang="en-IE" sz="2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23281" indent="-423281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participants deem the ‘Stabilisation plan’ significant. </a:t>
            </a:r>
          </a:p>
          <a:p>
            <a:pPr marL="423281" indent="-423281">
              <a:buClr>
                <a:srgbClr val="00A956"/>
              </a:buClr>
              <a:buFont typeface="Wingdings" panose="05000000000000000000" pitchFamily="2" charset="2"/>
              <a:buChar char="Ø"/>
            </a:pPr>
            <a:endParaRPr lang="en-IE" sz="2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23281" indent="-423281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exploration is a meaningful way to listen to client’s experience of suicide </a:t>
            </a:r>
            <a:r>
              <a:rPr lang="en-IE" sz="17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(Reeves, 2017).</a:t>
            </a:r>
          </a:p>
          <a:p>
            <a:pPr>
              <a:buClr>
                <a:srgbClr val="2AD2C9"/>
              </a:buClr>
            </a:pPr>
            <a:endParaRPr lang="en-IE" sz="2814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2AD2C9"/>
              </a:buClr>
              <a:buNone/>
            </a:pPr>
            <a:r>
              <a:rPr lang="en-IE" sz="3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Short-term Model</a:t>
            </a:r>
          </a:p>
          <a:p>
            <a:pPr marL="423281" indent="-423281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Mixed views: implementing a suicide-specific model for short-term counselling.  Studies demonstrate positive outcomes </a:t>
            </a:r>
            <a:r>
              <a:rPr lang="en-IE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IE" sz="15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Pistorello</a:t>
            </a:r>
            <a:r>
              <a:rPr lang="en-IE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al., 2018, 21).</a:t>
            </a:r>
          </a:p>
          <a:p>
            <a:pPr>
              <a:buClr>
                <a:srgbClr val="2AD2C9"/>
              </a:buClr>
            </a:pPr>
            <a:endParaRPr lang="en-IE" sz="2814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2AD2C9"/>
              </a:buClr>
              <a:buNone/>
            </a:pPr>
            <a:r>
              <a:rPr lang="en-IE" sz="3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Burnout</a:t>
            </a:r>
          </a:p>
          <a:p>
            <a:pPr marL="423281" indent="-423281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exclusively work with suicidal client cases is unwise / unethical.</a:t>
            </a:r>
          </a:p>
          <a:p>
            <a:pPr>
              <a:buClr>
                <a:srgbClr val="2AD2C9"/>
              </a:buClr>
            </a:pPr>
            <a:endParaRPr lang="en-IE" sz="2666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2AD2C9"/>
              </a:buClr>
            </a:pPr>
            <a:endParaRPr lang="en-IE" sz="2666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423281" indent="-423281">
              <a:buClr>
                <a:srgbClr val="2AD2C9"/>
              </a:buClr>
              <a:buFont typeface="Wingdings" panose="05000000000000000000" pitchFamily="2" charset="2"/>
              <a:buChar char="Ø"/>
            </a:pPr>
            <a:endParaRPr lang="en-IE" sz="2666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B1D22-33AF-4479-8A7A-59825B51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79AD-31E5-E54B-9392-8980124056D2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54741-23A2-1D76-9F06-AAD5735B46F3}"/>
              </a:ext>
            </a:extLst>
          </p:cNvPr>
          <p:cNvSpPr txBox="1"/>
          <p:nvPr/>
        </p:nvSpPr>
        <p:spPr>
          <a:xfrm>
            <a:off x="6111221" y="202228"/>
            <a:ext cx="719554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342">
              <a:lnSpc>
                <a:spcPct val="90000"/>
              </a:lnSpc>
              <a:spcBef>
                <a:spcPct val="0"/>
              </a:spcBef>
            </a:pPr>
            <a:r>
              <a:rPr lang="en-IE" sz="4800" b="1">
                <a:solidFill>
                  <a:srgbClr val="00533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DISCUSSION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89EC39E-31C0-D28A-73F8-645600E5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8725" y="9617572"/>
            <a:ext cx="12043479" cy="540841"/>
          </a:xfrm>
        </p:spPr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</p:spTree>
    <p:extLst>
      <p:ext uri="{BB962C8B-B14F-4D97-AF65-F5344CB8AC3E}">
        <p14:creationId xmlns:p14="http://schemas.microsoft.com/office/powerpoint/2010/main" val="2456803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1FD96-BAF2-4B9E-A548-85BAAEDF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418" y="1056927"/>
            <a:ext cx="14022170" cy="1042950"/>
          </a:xfrm>
        </p:spPr>
        <p:txBody>
          <a:bodyPr>
            <a:normAutofit/>
          </a:bodyPr>
          <a:lstStyle/>
          <a:p>
            <a:r>
              <a:rPr lang="en-US" sz="4800" b="1">
                <a:latin typeface="Segoe UI" panose="020B0502040204020203" pitchFamily="34" charset="0"/>
                <a:cs typeface="Segoe UI" panose="020B0502040204020203" pitchFamily="34" charset="0"/>
              </a:rPr>
              <a:t>Implications for Research</a:t>
            </a:r>
            <a:endParaRPr lang="en-IE" sz="48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52E5-CC0E-4151-B3B8-A1BCA4A32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747" y="2099877"/>
            <a:ext cx="12190095" cy="6704083"/>
          </a:xfrm>
        </p:spPr>
        <p:txBody>
          <a:bodyPr>
            <a:normAutofit/>
          </a:bodyPr>
          <a:lstStyle/>
          <a:p>
            <a:pPr marL="507938" indent="-507938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 evidence-based suicide-specific therapeutic models into professional training programmes for clinicians. </a:t>
            </a:r>
          </a:p>
          <a:p>
            <a:pPr marL="507938" indent="-507938">
              <a:buClr>
                <a:srgbClr val="00A956"/>
              </a:buClr>
              <a:buFont typeface="Wingdings" panose="05000000000000000000" pitchFamily="2" charset="2"/>
              <a:buChar char="Ø"/>
            </a:pPr>
            <a:endParaRPr lang="en-IE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07938" indent="-507938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Clear HEI policies around counsellors ‘at risk’ client caseload.</a:t>
            </a:r>
          </a:p>
          <a:p>
            <a:pPr marL="423281" indent="-423281">
              <a:buClr>
                <a:srgbClr val="00A956"/>
              </a:buClr>
              <a:buFont typeface="Wingdings" panose="05000000000000000000" pitchFamily="2" charset="2"/>
              <a:buChar char="Ø"/>
            </a:pPr>
            <a:endParaRPr lang="en-IE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07938" indent="-507938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Further training on a national level in other evidence-based practices.</a:t>
            </a:r>
          </a:p>
          <a:p>
            <a:pPr>
              <a:buClr>
                <a:srgbClr val="2AD2C9"/>
              </a:buClr>
            </a:pPr>
            <a:endParaRPr lang="en-IE" sz="2963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2AD2C9"/>
              </a:buClr>
              <a:buNone/>
            </a:pPr>
            <a:r>
              <a:rPr lang="en-IE" sz="4800" b="1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Future Research</a:t>
            </a:r>
          </a:p>
          <a:p>
            <a:pPr>
              <a:lnSpc>
                <a:spcPct val="10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Theory development in student suicidality. </a:t>
            </a:r>
          </a:p>
          <a:p>
            <a:pPr>
              <a:lnSpc>
                <a:spcPct val="10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endParaRPr lang="en-IE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 studies to examine barriers in utilising suicide risk assessments / frameworks in short-term therapy.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B1D22-33AF-4479-8A7A-59825B51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79AD-31E5-E54B-9392-8980124056D2}" type="slidenum">
              <a:rPr lang="en-US" smtClean="0"/>
              <a:t>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9B735-8946-B863-7B83-A9F41FE8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8725" y="9659136"/>
            <a:ext cx="12043479" cy="540841"/>
          </a:xfrm>
        </p:spPr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</p:spTree>
    <p:extLst>
      <p:ext uri="{BB962C8B-B14F-4D97-AF65-F5344CB8AC3E}">
        <p14:creationId xmlns:p14="http://schemas.microsoft.com/office/powerpoint/2010/main" val="122476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1FD96-BAF2-4B9E-A548-85BAAEDF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343" y="743618"/>
            <a:ext cx="6613450" cy="1500818"/>
          </a:xfrm>
        </p:spPr>
        <p:txBody>
          <a:bodyPr anchor="b">
            <a:normAutofit/>
          </a:bodyPr>
          <a:lstStyle/>
          <a:p>
            <a:r>
              <a:rPr lang="en-US" sz="4800" b="1">
                <a:latin typeface="Segoe UI" panose="020B0502040204020203" pitchFamily="34" charset="0"/>
                <a:cs typeface="Segoe UI" panose="020B0502040204020203" pitchFamily="34" charset="0"/>
              </a:rPr>
              <a:t>CONCLUSION	</a:t>
            </a:r>
            <a:endParaRPr lang="en-IE" sz="48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52E5-CC0E-4151-B3B8-A1BCA4A32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871" y="2679950"/>
            <a:ext cx="6613450" cy="5217806"/>
          </a:xfrm>
        </p:spPr>
        <p:txBody>
          <a:bodyPr anchor="t">
            <a:noAutofit/>
          </a:bodyPr>
          <a:lstStyle/>
          <a:p>
            <a:pPr marL="423281" indent="-423281">
              <a:spcBef>
                <a:spcPts val="0"/>
              </a:spcBef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Students require increasingly flexible yet robust services in order to meet their unique </a:t>
            </a:r>
          </a:p>
          <a:p>
            <a:pPr marL="0" indent="0">
              <a:spcBef>
                <a:spcPts val="0"/>
              </a:spcBef>
              <a:buClr>
                <a:srgbClr val="00A956"/>
              </a:buClr>
              <a:buNone/>
            </a:pP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     MH needs </a:t>
            </a:r>
            <a:r>
              <a:rPr lang="en-IE" sz="1600" dirty="0">
                <a:latin typeface="Segoe UI" panose="020B0502040204020203" pitchFamily="34" charset="0"/>
                <a:cs typeface="Segoe UI" panose="020B0502040204020203" pitchFamily="34" charset="0"/>
              </a:rPr>
              <a:t>(BACP, 2019).</a:t>
            </a:r>
          </a:p>
          <a:p>
            <a:pPr marL="507938" indent="-507938">
              <a:buClr>
                <a:srgbClr val="00A956"/>
              </a:buClr>
              <a:buFont typeface="Wingdings" panose="05000000000000000000" pitchFamily="2" charset="2"/>
              <a:buChar char="Ø"/>
            </a:pPr>
            <a:endParaRPr lang="en-I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07938" indent="-507938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Suicide-specific training enhances counsellor confidence and competence. </a:t>
            </a:r>
          </a:p>
          <a:p>
            <a:pPr marL="507938" indent="-507938">
              <a:buClr>
                <a:srgbClr val="00A956"/>
              </a:buClr>
              <a:buFont typeface="Wingdings" panose="05000000000000000000" pitchFamily="2" charset="2"/>
              <a:buChar char="Ø"/>
            </a:pPr>
            <a:endParaRPr lang="en-I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07938" indent="-507938">
              <a:spcBef>
                <a:spcPts val="0"/>
              </a:spcBef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Effective suicide risk assessment: history /current status of MH, suicidality, access to lethal means, and hopelessness </a:t>
            </a:r>
            <a:r>
              <a:rPr lang="en-IE" sz="1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IE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Jobes</a:t>
            </a:r>
            <a:r>
              <a:rPr lang="en-IE" sz="1600" dirty="0">
                <a:latin typeface="Segoe UI" panose="020B0502040204020203" pitchFamily="34" charset="0"/>
                <a:cs typeface="Segoe UI" panose="020B0502040204020203" pitchFamily="34" charset="0"/>
              </a:rPr>
              <a:t>, 2016; Picard &amp; Rosenfeld, 2021).</a:t>
            </a: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507938" indent="-507938">
              <a:buClr>
                <a:srgbClr val="00A956"/>
              </a:buClr>
              <a:buFont typeface="Wingdings" panose="05000000000000000000" pitchFamily="2" charset="2"/>
              <a:buChar char="Ø"/>
            </a:pPr>
            <a:endParaRPr lang="en-IE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07938" indent="-507938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400" dirty="0">
                <a:latin typeface="Segoe UI" panose="020B0502040204020203" pitchFamily="34" charset="0"/>
                <a:cs typeface="Segoe UI" panose="020B0502040204020203" pitchFamily="34" charset="0"/>
              </a:rPr>
              <a:t>Opportunity to learn about the client’s story and discern how suicide fits into their life.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C960F-B6AD-C4E6-E6A9-A38C526DF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103" y="2406962"/>
            <a:ext cx="6935375" cy="4731610"/>
          </a:xfrm>
          <a:prstGeom prst="rect">
            <a:avLst/>
          </a:prstGeom>
        </p:spPr>
      </p:pic>
      <p:sp>
        <p:nvSpPr>
          <p:cNvPr id="39" name="Rectangle 1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481183"/>
            <a:ext cx="16257587" cy="676595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85325" y="9481183"/>
            <a:ext cx="10872259" cy="676594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B1D22-33AF-4479-8A7A-59825B51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07284" y="9562452"/>
            <a:ext cx="597466" cy="54084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AD879AD-31E5-E54B-9392-8980124056D2}" type="slidenum">
              <a:rPr lang="en-US" sz="15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CBE7A-80DB-CAE1-12CE-07609C1D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5992" y="9548101"/>
            <a:ext cx="15348586" cy="540841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</p:spTree>
    <p:extLst>
      <p:ext uri="{BB962C8B-B14F-4D97-AF65-F5344CB8AC3E}">
        <p14:creationId xmlns:p14="http://schemas.microsoft.com/office/powerpoint/2010/main" val="108400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481183"/>
            <a:ext cx="16257587" cy="676595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85325" y="9481183"/>
            <a:ext cx="10872259" cy="67659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5FAF303-9049-32A0-A121-1417C9D4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8725" y="9617572"/>
            <a:ext cx="12043479" cy="540841"/>
          </a:xfrm>
        </p:spPr>
        <p:txBody>
          <a:bodyPr/>
          <a:lstStyle/>
          <a:p>
            <a:r>
              <a:rPr lang="en-US" sz="1555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4CE87-51E3-0BDC-5B8B-2E4130A7EE0E}"/>
              </a:ext>
            </a:extLst>
          </p:cNvPr>
          <p:cNvSpPr txBox="1"/>
          <p:nvPr/>
        </p:nvSpPr>
        <p:spPr>
          <a:xfrm>
            <a:off x="2701637" y="3609919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Suicide is the act of killing oneself intentionally (Joiner, 2005)</a:t>
            </a:r>
          </a:p>
        </p:txBody>
      </p:sp>
    </p:spTree>
    <p:extLst>
      <p:ext uri="{BB962C8B-B14F-4D97-AF65-F5344CB8AC3E}">
        <p14:creationId xmlns:p14="http://schemas.microsoft.com/office/powerpoint/2010/main" val="2468995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4918-DD1F-054C-A4FB-2EAF57D39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87021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1FD96-BAF2-4B9E-A548-85BAAEDF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60" y="872981"/>
            <a:ext cx="8043011" cy="535568"/>
          </a:xfrm>
        </p:spPr>
        <p:txBody>
          <a:bodyPr>
            <a:noAutofit/>
          </a:bodyPr>
          <a:lstStyle/>
          <a:p>
            <a:r>
              <a:rPr lang="en-US" sz="4321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REFERENCES</a:t>
            </a:r>
            <a:endParaRPr lang="en-IE" sz="4321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52E5-CC0E-4151-B3B8-A1BCA4A32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64" y="1408549"/>
            <a:ext cx="15295282" cy="7574172"/>
          </a:xfrm>
        </p:spPr>
        <p:txBody>
          <a:bodyPr>
            <a:noAutofit/>
          </a:bodyPr>
          <a:lstStyle/>
          <a:p>
            <a:pPr marL="0" indent="-609676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Braun, V., &amp; Clarke, V. (2006). Using thematic analysis in psychology.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 research in psychology, 3(2), 77-101</a:t>
            </a: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British Association for Counselling and Psychotherapy (2019). A pluralistic approach to student counselling: University and College Counselling. Retrieved from: </a:t>
            </a:r>
            <a:r>
              <a:rPr lang="en-IE" sz="1600" u="sng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2"/>
              </a:rPr>
              <a:t>A 	pluralistic approach to student counselling (bacp.co.uk)</a:t>
            </a:r>
            <a:endParaRPr lang="en-IE" sz="1600" u="sng" dirty="0">
              <a:solidFill>
                <a:srgbClr val="0000FF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Dhingra, K., </a:t>
            </a: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Boduszek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D., &amp; O’Connor, R. C. (2016). A structural test of the integrated motivational-volitional model of suicidal behaviour.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Psychiatry Research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239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169–	178</a:t>
            </a:r>
            <a:r>
              <a:rPr lang="en-IE" sz="1600" dirty="0">
                <a:solidFill>
                  <a:srgbClr val="3A3A3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lang="en-IE" sz="1600" u="sng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https://doi.org/10.1016/j.psychres.2016.03.023</a:t>
            </a:r>
            <a:endParaRPr lang="en-IE" sz="1600" u="sng" dirty="0">
              <a:solidFill>
                <a:srgbClr val="0000FF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1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Fox T, Byrne D, </a:t>
            </a:r>
            <a:r>
              <a:rPr lang="fr-FR" sz="16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Surdey</a:t>
            </a:r>
            <a:r>
              <a:rPr lang="fr-FR" sz="1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J (2020). </a:t>
            </a:r>
            <a:r>
              <a:rPr lang="en-IE" sz="1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National student mental health and suicide prevention framework. Retrieved from: </a:t>
            </a:r>
            <a:r>
              <a:rPr lang="en-IE" sz="1600" u="sng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4"/>
              </a:rPr>
              <a:t>HEA – National Student Mental 	Health and 	Suicide Prevention Framework</a:t>
            </a:r>
            <a:endParaRPr lang="en-IE" sz="1600" u="sng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Hayes, J.A., </a:t>
            </a: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Petrovich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J., Janis, R. A., Yang, Y., Castonguay, L. G., &amp; Locke, B. D. (2020). Suicide among college students in psychotherapy: Individual Predictors and 	Latent Classes.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Journal of </a:t>
            </a:r>
            <a:r>
              <a:rPr lang="en-IE" sz="1600" i="1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Counseling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Psychology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67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(1), 104–114. </a:t>
            </a:r>
            <a:r>
              <a:rPr lang="en-IE" sz="1600" u="sng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5"/>
              </a:rPr>
              <a:t>https://doi.org/10.1037/cou0000384</a:t>
            </a:r>
            <a:endParaRPr lang="en-IE" sz="1600" u="sng" dirty="0">
              <a:solidFill>
                <a:srgbClr val="0000FF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Health Service Executive. (2020). Connecting for Life. Implementation plan 2020-2022. Retrieved from: </a:t>
            </a:r>
            <a:r>
              <a:rPr lang="en-IE" sz="1600" u="sng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6"/>
              </a:rPr>
              <a:t>https://www.hse.ie/eng/services/list/4/mental-health-	services/connecting-for-life/publications/cfl-implementation-plan-dec-2020.pdf</a:t>
            </a:r>
            <a:endParaRPr lang="en-IE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Horgan, A., Kelly, P., Goodwin, J., &amp; Behan, L. (2018). Depressive symptoms and suicidal ideation among Irish undergraduate college students.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Issues in 	Mental Health 	Nursing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39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(7), 575–584. 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7"/>
              </a:rPr>
              <a:t>https://doi.org/10.1080/01612840.2017.1422199</a:t>
            </a:r>
            <a:endParaRPr lang="en-IE" sz="16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Howard, E., Tayer Farahani, Z., </a:t>
            </a:r>
            <a:r>
              <a:rPr lang="en-I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Rashleigh</a:t>
            </a:r>
            <a:r>
              <a:rPr lang="en-I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C., &amp; Dooley, B. (2021). Developing a national database for higher education student counselling services: the 	importance of collaborations. </a:t>
            </a:r>
            <a:r>
              <a:rPr lang="en-IE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Irish Journal of Psychological Medicine</a:t>
            </a:r>
            <a:r>
              <a:rPr lang="en-I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1–7. </a:t>
            </a:r>
            <a:r>
              <a:rPr lang="en-IE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https://doi.org/10.1017/ipm.2021.78</a:t>
            </a:r>
            <a:endParaRPr lang="en-IE" sz="16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i="1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Jobes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D.A. (2016). Managing suicidal risk: A collective approach (2nd ed.). New York: Guilford Press.</a:t>
            </a: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Joiner, T.E. (2005).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Why people die by suicide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Cambridge, MA: Harvard University Press</a:t>
            </a: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s-ES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Kene</a:t>
            </a:r>
            <a:r>
              <a:rPr lang="es-E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P., </a:t>
            </a:r>
            <a:r>
              <a:rPr lang="es-ES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Yee</a:t>
            </a:r>
            <a:r>
              <a:rPr lang="es-E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E. T., &amp; </a:t>
            </a:r>
            <a:r>
              <a:rPr lang="es-ES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Gimmestad</a:t>
            </a:r>
            <a:r>
              <a:rPr lang="es-ES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K. D. (2019). 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Suicide assessment and treatment: Gaps between theory, research, and practice.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Death Studies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43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(3), 	164–172. 	</a:t>
            </a:r>
            <a:r>
              <a:rPr lang="en-IE" sz="1600" u="sng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9"/>
              </a:rPr>
              <a:t>https://doi.org/10.1080/07481187.2018.1440034</a:t>
            </a:r>
            <a:endParaRPr lang="en-IE" sz="1600" u="sng" dirty="0">
              <a:solidFill>
                <a:srgbClr val="0000FF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endParaRPr lang="en-IE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-609676">
              <a:lnSpc>
                <a:spcPct val="170000"/>
              </a:lnSpc>
            </a:pPr>
            <a:endParaRPr lang="en-IE" sz="1600" i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E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IE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IE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B1D22-33AF-4479-8A7A-59825B51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79AD-31E5-E54B-9392-8980124056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9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52E5-CC0E-4151-B3B8-A1BCA4A32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19" y="688811"/>
            <a:ext cx="15038267" cy="7425992"/>
          </a:xfrm>
        </p:spPr>
        <p:txBody>
          <a:bodyPr>
            <a:noAutofit/>
          </a:bodyPr>
          <a:lstStyle/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Lund, E.M., Schultz, J. C., Thomas, K. B., </a:t>
            </a: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Nadorff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M. R., Chowdhury, D., &amp; Galbraith, K. (2020). “It’s Awful When We Get It Wrong”: An exploratory qualitative study of 	vocational 	rehabilitation </a:t>
            </a: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counselors’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perspectives on suicide.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Omega: Journal of Death and Dying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81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(4), 551–566. 	https://doi.org/10.1177/0030222818783933</a:t>
            </a:r>
            <a:endParaRPr lang="en-IE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Moskow, D.M., Lipson, S. K., &amp; Tompson, M. C. (2022). Anxiety and suicidality in the college student population. </a:t>
            </a:r>
            <a:r>
              <a:rPr lang="en-IE" sz="1600" i="1" dirty="0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Journal of American College Health</a:t>
            </a:r>
            <a:r>
              <a:rPr lang="en-IE" sz="1600" dirty="0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 </a:t>
            </a:r>
            <a:r>
              <a:rPr lang="en-IE" sz="1600" i="1" dirty="0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ahead-of-	print</a:t>
            </a:r>
            <a:r>
              <a:rPr lang="en-IE" sz="1600" dirty="0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(ahead-of-print), 1–8. </a:t>
            </a:r>
            <a:r>
              <a:rPr lang="en-IE" sz="1600" u="sng" dirty="0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https://doi.org/10.1080/07448481.2022.2060042</a:t>
            </a:r>
            <a:endParaRPr lang="en-IE" sz="1600" u="sng" dirty="0">
              <a:solidFill>
                <a:schemeClr val="accent2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Picard, E.H. &amp; Rosenfeld, B. (2021). How clinicians incorporate suicide risk factors into suicide risk assessment.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Crisis: The Journal of Crisis Intervention and Suicide 	Prevention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42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(2), 100–106</a:t>
            </a:r>
            <a:r>
              <a:rPr lang="en-IE" sz="1600" dirty="0">
                <a:solidFill>
                  <a:srgbClr val="3A3A3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lang="en-IE" sz="1600" u="sng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4"/>
              </a:rPr>
              <a:t>https://doi.org/10.1027/0227-5910/a000694</a:t>
            </a:r>
            <a:endParaRPr lang="en-IE" sz="1600" u="sng" dirty="0">
              <a:solidFill>
                <a:srgbClr val="0000FF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Pistorello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J., </a:t>
            </a: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Jobes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D. A., Compton, S. N., </a:t>
            </a: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Locey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N. S., </a:t>
            </a: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Walloch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J. C., Gallop, R., Au, J. S., Noose, S. K., Young, M., Johnson, J., Dickens, Y., Chatham, P., Jeffcoat, T., </a:t>
            </a: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Dalto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	G., &amp; Goswami, S. (2018). Developing adaptive treatment strategies to address suicidal risk in college students: a pilot sequential, multiple assignment, 	randomized trial (SMART).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Archives of Suicide Research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22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(4), 644–664. https://doi.org/10.1080/13811118.2017.1392915</a:t>
            </a:r>
            <a:endParaRPr lang="en-IE" sz="1600" u="sng" dirty="0">
              <a:solidFill>
                <a:srgbClr val="0000FF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Pistorello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J., </a:t>
            </a: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Jobes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D. A., Gallop, R., Compton, S. N., </a:t>
            </a: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Locey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N. S., Au, J. S., Noose, S. K., </a:t>
            </a: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Walloch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J. C., Johnson, J., Young, M., Dickens, Y., Chatham, P., &amp; Jeffcoat, T. 	(2021). A randomized controlled trial of the collaborative assessment and management of suicidality (CAMS) versus treatment as usual (TAU) for 	suicidal college students.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Archives of Suicide Research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25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(4), 765–789. </a:t>
            </a:r>
            <a:r>
              <a:rPr lang="en-IE" sz="1600" u="sng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5"/>
              </a:rPr>
              <a:t>https://doi.org/10.1080/13811118.2020.1749742</a:t>
            </a:r>
            <a:endParaRPr lang="en-IE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Reeves. (2017). In a search for meaning: Challenging the accepted know-how of working with suicide risk.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British Journal of Guidance &amp; Counselling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45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(5), 606–609. 	</a:t>
            </a:r>
            <a:r>
              <a:rPr lang="en-IE" sz="1600" u="sng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6"/>
              </a:rPr>
              <a:t>https://doi.org/10.1080/03069885.2017.1377338</a:t>
            </a:r>
            <a:endParaRPr lang="en-IE" sz="1600" u="sng" dirty="0">
              <a:solidFill>
                <a:srgbClr val="0000FF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Smith, J.A., Flowers, P. and Larkin, M. (2009) 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Interpretative Phenomenological Analysis: theory, method and research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London: Sage</a:t>
            </a: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Surdey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J., Byrne, D., &amp; Fox, T. (2022). Developing Ireland’s first national student mental health and suicide prevention framework for higher education. </a:t>
            </a:r>
            <a:r>
              <a:rPr lang="en-IE" sz="1600" i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Irish Journal of 	Psychological Medicine</a:t>
            </a:r>
            <a:r>
              <a:rPr lang="en-IE" sz="16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1–5. </a:t>
            </a:r>
            <a:r>
              <a:rPr lang="en-IE" sz="1600" u="sng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7"/>
              </a:rPr>
              <a:t>https://doi.org/10.1017/ipm.2022.10</a:t>
            </a:r>
            <a:endParaRPr lang="en-IE" sz="1600" u="sng" dirty="0">
              <a:solidFill>
                <a:srgbClr val="0000FF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Wilcox, H. C., </a:t>
            </a:r>
            <a:r>
              <a:rPr lang="en-IE" sz="1600" dirty="0" err="1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Arria</a:t>
            </a:r>
            <a:r>
              <a:rPr lang="en-IE" sz="1600" dirty="0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A. M., </a:t>
            </a:r>
            <a:r>
              <a:rPr lang="en-IE" sz="1600" dirty="0" err="1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Caldeira</a:t>
            </a:r>
            <a:r>
              <a:rPr lang="en-IE" sz="1600" dirty="0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K. M., Vincent, K. B., </a:t>
            </a:r>
            <a:r>
              <a:rPr lang="en-IE" sz="1600" dirty="0" err="1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Pinchevsky</a:t>
            </a:r>
            <a:r>
              <a:rPr lang="en-IE" sz="1600" dirty="0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G. M., &amp; O'Grady, K. E. (2010). Prevalence and predictors of persistent suicide ideation, plans, and 	attempts during college. Journal of Affective Disorders, 127(1), 287-294</a:t>
            </a:r>
            <a:endParaRPr lang="en-IE" sz="1600" u="sng" dirty="0">
              <a:solidFill>
                <a:schemeClr val="accent2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-609676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n-IE" sz="1600" dirty="0">
                <a:solidFill>
                  <a:schemeClr val="accent2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World Health Organization. (June 2021). Suicide worldwide in 2019: Global health estimates. Geneva: Licence: CC BY-NC-SA 3.0 IGO.  Retrieved:</a:t>
            </a:r>
            <a:r>
              <a:rPr lang="en-IE" sz="16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IE" sz="1600" u="sng" dirty="0">
                <a:solidFill>
                  <a:srgbClr val="0000F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8"/>
              </a:rPr>
              <a:t>Suicide worldwide in 2019 (who.int)</a:t>
            </a:r>
            <a:endParaRPr lang="en-IE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-609676" algn="just">
              <a:lnSpc>
                <a:spcPct val="170000"/>
              </a:lnSpc>
              <a:spcBef>
                <a:spcPts val="0"/>
              </a:spcBef>
            </a:pPr>
            <a:endParaRPr lang="en-IE" sz="16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-609676" algn="just">
              <a:lnSpc>
                <a:spcPct val="150000"/>
              </a:lnSpc>
            </a:pPr>
            <a:endParaRPr lang="en-IE" sz="1467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609676" algn="just">
              <a:lnSpc>
                <a:spcPct val="150000"/>
              </a:lnSpc>
            </a:pPr>
            <a:endParaRPr lang="en-IE" sz="1467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indent="-609676" algn="just">
              <a:lnSpc>
                <a:spcPct val="150000"/>
              </a:lnSpc>
            </a:pPr>
            <a:endParaRPr lang="en-IE" sz="1467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IE" sz="1467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IE" sz="1467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en-IE" sz="146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B1D22-33AF-4479-8A7A-59825B51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79AD-31E5-E54B-9392-8980124056D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3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A2E99B-F360-5016-8D52-68FA04DC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343" y="-172085"/>
            <a:ext cx="9121586" cy="2310000"/>
          </a:xfrm>
        </p:spPr>
        <p:txBody>
          <a:bodyPr anchor="b">
            <a:normAutofit/>
          </a:bodyPr>
          <a:lstStyle/>
          <a:p>
            <a:r>
              <a:rPr lang="en-IE" sz="5600" b="1" dirty="0">
                <a:latin typeface="Segoe UI" panose="020B0502040204020203" pitchFamily="34" charset="0"/>
                <a:cs typeface="Segoe UI" panose="020B0502040204020203" pitchFamily="34" charset="0"/>
              </a:rPr>
              <a:t>Why this Research Topic?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EA1E74A-44F4-3DC4-7DDD-46D56794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609661" y="9480543"/>
            <a:ext cx="15233504" cy="540841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36EE-5E46-4615-80C4-0AA06D4A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343" y="3198874"/>
            <a:ext cx="7087610" cy="5236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IE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04800" indent="-304800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600" b="0" dirty="0">
                <a:latin typeface="Segoe UI"/>
                <a:cs typeface="Segoe UI"/>
              </a:rPr>
              <a:t>Clinically practice in a third-level </a:t>
            </a:r>
            <a:r>
              <a:rPr lang="en-IE" sz="2600" dirty="0">
                <a:latin typeface="Segoe UI"/>
                <a:cs typeface="Segoe UI"/>
              </a:rPr>
              <a:t>institution</a:t>
            </a:r>
            <a:r>
              <a:rPr lang="en-IE" sz="2600" b="0" dirty="0">
                <a:latin typeface="Segoe UI"/>
                <a:cs typeface="Segoe UI"/>
              </a:rPr>
              <a:t>.</a:t>
            </a:r>
          </a:p>
          <a:p>
            <a:pPr marL="304800" indent="-304800">
              <a:buClr>
                <a:srgbClr val="00A956"/>
              </a:buClr>
              <a:buFont typeface="Wingdings" panose="05000000000000000000" pitchFamily="2" charset="2"/>
              <a:buChar char="Ø"/>
            </a:pPr>
            <a:endParaRPr lang="en-IE" sz="26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04800" indent="-304800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600" b="0" dirty="0">
                <a:latin typeface="Segoe UI" panose="020B0502040204020203" pitchFamily="34" charset="0"/>
                <a:cs typeface="Segoe UI" panose="020B0502040204020203" pitchFamily="34" charset="0"/>
              </a:rPr>
              <a:t>Impact of suicide-specific training. </a:t>
            </a:r>
          </a:p>
          <a:p>
            <a:pPr marL="304800" indent="-304800">
              <a:buClr>
                <a:srgbClr val="00A956"/>
              </a:buClr>
              <a:buFont typeface="Wingdings" panose="05000000000000000000" pitchFamily="2" charset="2"/>
              <a:buChar char="Ø"/>
            </a:pPr>
            <a:endParaRPr lang="en-IE" sz="26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04800" indent="-304800"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2600" b="0" dirty="0">
                <a:latin typeface="Segoe UI" panose="020B0502040204020203" pitchFamily="34" charset="0"/>
                <a:cs typeface="Segoe UI" panose="020B0502040204020203" pitchFamily="34" charset="0"/>
              </a:rPr>
              <a:t>Counsellors are uniquely positioned to</a:t>
            </a:r>
            <a:r>
              <a:rPr lang="en-IE" sz="2600" dirty="0">
                <a:latin typeface="Segoe UI" panose="020B0502040204020203" pitchFamily="34" charset="0"/>
                <a:cs typeface="Segoe UI" panose="020B0502040204020203" pitchFamily="34" charset="0"/>
              </a:rPr>
              <a:t> screen,</a:t>
            </a:r>
            <a:r>
              <a:rPr lang="en-IE" sz="2600" b="0" dirty="0">
                <a:latin typeface="Segoe UI" panose="020B0502040204020203" pitchFamily="34" charset="0"/>
                <a:cs typeface="Segoe UI" panose="020B0502040204020203" pitchFamily="34" charset="0"/>
              </a:rPr>
              <a:t> identify, and assess suicide risk.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832168" y="-7"/>
            <a:ext cx="5457227" cy="10158412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832168" y="-2"/>
            <a:ext cx="5457227" cy="9480545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832168" y="-32"/>
            <a:ext cx="5425419" cy="9480575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832168" y="-14"/>
            <a:ext cx="4815759" cy="1015840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comforting another person&#10;&#10;Description automatically generated with low confidence">
            <a:extLst>
              <a:ext uri="{FF2B5EF4-FFF2-40B4-BE49-F238E27FC236}">
                <a16:creationId xmlns:a16="http://schemas.microsoft.com/office/drawing/2014/main" id="{F4DBE7C0-902B-8C00-7398-E2A921D6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544" y="2815763"/>
            <a:ext cx="5561249" cy="45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481183"/>
            <a:ext cx="16257587" cy="676595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85325" y="9481183"/>
            <a:ext cx="10872259" cy="67659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5FAF303-9049-32A0-A121-1417C9D4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8725" y="9617572"/>
            <a:ext cx="12043479" cy="540841"/>
          </a:xfrm>
        </p:spPr>
        <p:txBody>
          <a:bodyPr/>
          <a:lstStyle/>
          <a:p>
            <a:r>
              <a:rPr lang="en-US" sz="1555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  <p:graphicFrame>
        <p:nvGraphicFramePr>
          <p:cNvPr id="117" name="TextBox 6">
            <a:extLst>
              <a:ext uri="{FF2B5EF4-FFF2-40B4-BE49-F238E27FC236}">
                <a16:creationId xmlns:a16="http://schemas.microsoft.com/office/drawing/2014/main" id="{10FD27F2-D66D-87AD-3257-5180E5D3F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63673"/>
              </p:ext>
            </p:extLst>
          </p:nvPr>
        </p:nvGraphicFramePr>
        <p:xfrm>
          <a:off x="6940985" y="2677039"/>
          <a:ext cx="8543637" cy="63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D9FB3A4-359B-5D1A-9B27-E2AF1449960D}"/>
              </a:ext>
            </a:extLst>
          </p:cNvPr>
          <p:cNvSpPr txBox="1"/>
          <p:nvPr/>
        </p:nvSpPr>
        <p:spPr>
          <a:xfrm>
            <a:off x="1004621" y="3239324"/>
            <a:ext cx="3219649" cy="500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2071">
              <a:lnSpc>
                <a:spcPct val="150000"/>
              </a:lnSpc>
              <a:spcAft>
                <a:spcPts val="1007"/>
              </a:spcAft>
            </a:pPr>
            <a:r>
              <a:rPr lang="en-IE" sz="2400" b="1" kern="1200" dirty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en-IE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Explore </a:t>
            </a:r>
            <a:r>
              <a:rPr lang="en-IE" sz="2400" b="1" kern="1200" dirty="0">
                <a:latin typeface="Segoe UI" panose="020B0502040204020203" pitchFamily="34" charset="0"/>
                <a:cs typeface="Segoe UI" panose="020B0502040204020203" pitchFamily="34" charset="0"/>
              </a:rPr>
              <a:t>Counsellors' Experience of Assessing and Managing Suicidality Among Students in Third-Level Institutions in Ireland</a:t>
            </a:r>
            <a:endParaRPr lang="en-IE" sz="24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A2E99B-F360-5016-8D52-68FA04DC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602" y="386977"/>
            <a:ext cx="8543637" cy="12330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Aim &amp; Objectives</a:t>
            </a:r>
          </a:p>
        </p:txBody>
      </p:sp>
      <p:pic>
        <p:nvPicPr>
          <p:cNvPr id="3" name="Picture 4" descr="Blue Arrow Images - Free Download on Freepik">
            <a:extLst>
              <a:ext uri="{FF2B5EF4-FFF2-40B4-BE49-F238E27FC236}">
                <a16:creationId xmlns:a16="http://schemas.microsoft.com/office/drawing/2014/main" id="{8EC91CBC-7E27-FAAA-21D1-ADD015A43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4">
            <a:off x="8709666" y="1756357"/>
            <a:ext cx="1780228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lue Arrow Images - Free Download on Freepik">
            <a:extLst>
              <a:ext uri="{FF2B5EF4-FFF2-40B4-BE49-F238E27FC236}">
                <a16:creationId xmlns:a16="http://schemas.microsoft.com/office/drawing/2014/main" id="{B30AFD1F-7339-F2F8-DBA6-E6D88562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4367">
            <a:off x="4699131" y="1912598"/>
            <a:ext cx="219314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0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3523" cy="10158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03868-CF6F-50DA-1DAC-DF2AE59D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72" y="487603"/>
            <a:ext cx="8335627" cy="2641188"/>
          </a:xfrm>
        </p:spPr>
        <p:txBody>
          <a:bodyPr anchor="b">
            <a:normAutofit/>
          </a:bodyPr>
          <a:lstStyle/>
          <a:p>
            <a:r>
              <a:rPr lang="en-IE" sz="4800" b="1">
                <a:latin typeface="Segoe UI" panose="020B0502040204020203" pitchFamily="34" charset="0"/>
                <a:cs typeface="Segoe UI" panose="020B0502040204020203" pitchFamily="34" charset="0"/>
              </a:rPr>
              <a:t>What does the Literature say…</a:t>
            </a:r>
          </a:p>
        </p:txBody>
      </p:sp>
      <p:sp>
        <p:nvSpPr>
          <p:cNvPr id="104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4372" y="3517890"/>
            <a:ext cx="5658671" cy="27089"/>
          </a:xfrm>
          <a:custGeom>
            <a:avLst/>
            <a:gdLst>
              <a:gd name="connsiteX0" fmla="*/ 0 w 5658671"/>
              <a:gd name="connsiteY0" fmla="*/ 0 h 27089"/>
              <a:gd name="connsiteX1" fmla="*/ 515568 w 5658671"/>
              <a:gd name="connsiteY1" fmla="*/ 0 h 27089"/>
              <a:gd name="connsiteX2" fmla="*/ 1031136 w 5658671"/>
              <a:gd name="connsiteY2" fmla="*/ 0 h 27089"/>
              <a:gd name="connsiteX3" fmla="*/ 1716464 w 5658671"/>
              <a:gd name="connsiteY3" fmla="*/ 0 h 27089"/>
              <a:gd name="connsiteX4" fmla="*/ 2401791 w 5658671"/>
              <a:gd name="connsiteY4" fmla="*/ 0 h 27089"/>
              <a:gd name="connsiteX5" fmla="*/ 2973946 w 5658671"/>
              <a:gd name="connsiteY5" fmla="*/ 0 h 27089"/>
              <a:gd name="connsiteX6" fmla="*/ 3489514 w 5658671"/>
              <a:gd name="connsiteY6" fmla="*/ 0 h 27089"/>
              <a:gd name="connsiteX7" fmla="*/ 4005082 w 5658671"/>
              <a:gd name="connsiteY7" fmla="*/ 0 h 27089"/>
              <a:gd name="connsiteX8" fmla="*/ 4464063 w 5658671"/>
              <a:gd name="connsiteY8" fmla="*/ 0 h 27089"/>
              <a:gd name="connsiteX9" fmla="*/ 5658671 w 5658671"/>
              <a:gd name="connsiteY9" fmla="*/ 0 h 27089"/>
              <a:gd name="connsiteX10" fmla="*/ 5658671 w 5658671"/>
              <a:gd name="connsiteY10" fmla="*/ 27089 h 27089"/>
              <a:gd name="connsiteX11" fmla="*/ 5086516 w 5658671"/>
              <a:gd name="connsiteY11" fmla="*/ 27089 h 27089"/>
              <a:gd name="connsiteX12" fmla="*/ 4514362 w 5658671"/>
              <a:gd name="connsiteY12" fmla="*/ 27089 h 27089"/>
              <a:gd name="connsiteX13" fmla="*/ 3942207 w 5658671"/>
              <a:gd name="connsiteY13" fmla="*/ 27089 h 27089"/>
              <a:gd name="connsiteX14" fmla="*/ 3313466 w 5658671"/>
              <a:gd name="connsiteY14" fmla="*/ 27089 h 27089"/>
              <a:gd name="connsiteX15" fmla="*/ 2628138 w 5658671"/>
              <a:gd name="connsiteY15" fmla="*/ 27089 h 27089"/>
              <a:gd name="connsiteX16" fmla="*/ 2169157 w 5658671"/>
              <a:gd name="connsiteY16" fmla="*/ 27089 h 27089"/>
              <a:gd name="connsiteX17" fmla="*/ 1710176 w 5658671"/>
              <a:gd name="connsiteY17" fmla="*/ 27089 h 27089"/>
              <a:gd name="connsiteX18" fmla="*/ 1251195 w 5658671"/>
              <a:gd name="connsiteY18" fmla="*/ 27089 h 27089"/>
              <a:gd name="connsiteX19" fmla="*/ 735627 w 5658671"/>
              <a:gd name="connsiteY19" fmla="*/ 27089 h 27089"/>
              <a:gd name="connsiteX20" fmla="*/ 0 w 5658671"/>
              <a:gd name="connsiteY20" fmla="*/ 27089 h 27089"/>
              <a:gd name="connsiteX21" fmla="*/ 0 w 5658671"/>
              <a:gd name="connsiteY21" fmla="*/ 0 h 27089"/>
              <a:gd name="connsiteX0" fmla="*/ 0 w 5658671"/>
              <a:gd name="connsiteY0" fmla="*/ 0 h 27089"/>
              <a:gd name="connsiteX1" fmla="*/ 515568 w 5658671"/>
              <a:gd name="connsiteY1" fmla="*/ 0 h 27089"/>
              <a:gd name="connsiteX2" fmla="*/ 974549 w 5658671"/>
              <a:gd name="connsiteY2" fmla="*/ 0 h 27089"/>
              <a:gd name="connsiteX3" fmla="*/ 1490117 w 5658671"/>
              <a:gd name="connsiteY3" fmla="*/ 0 h 27089"/>
              <a:gd name="connsiteX4" fmla="*/ 2118858 w 5658671"/>
              <a:gd name="connsiteY4" fmla="*/ 0 h 27089"/>
              <a:gd name="connsiteX5" fmla="*/ 2804186 w 5658671"/>
              <a:gd name="connsiteY5" fmla="*/ 0 h 27089"/>
              <a:gd name="connsiteX6" fmla="*/ 3546100 w 5658671"/>
              <a:gd name="connsiteY6" fmla="*/ 0 h 27089"/>
              <a:gd name="connsiteX7" fmla="*/ 4288015 w 5658671"/>
              <a:gd name="connsiteY7" fmla="*/ 0 h 27089"/>
              <a:gd name="connsiteX8" fmla="*/ 4860170 w 5658671"/>
              <a:gd name="connsiteY8" fmla="*/ 0 h 27089"/>
              <a:gd name="connsiteX9" fmla="*/ 5658671 w 5658671"/>
              <a:gd name="connsiteY9" fmla="*/ 0 h 27089"/>
              <a:gd name="connsiteX10" fmla="*/ 5658671 w 5658671"/>
              <a:gd name="connsiteY10" fmla="*/ 27089 h 27089"/>
              <a:gd name="connsiteX11" fmla="*/ 5199690 w 5658671"/>
              <a:gd name="connsiteY11" fmla="*/ 27089 h 27089"/>
              <a:gd name="connsiteX12" fmla="*/ 4740709 w 5658671"/>
              <a:gd name="connsiteY12" fmla="*/ 27089 h 27089"/>
              <a:gd name="connsiteX13" fmla="*/ 4055381 w 5658671"/>
              <a:gd name="connsiteY13" fmla="*/ 27089 h 27089"/>
              <a:gd name="connsiteX14" fmla="*/ 3483226 w 5658671"/>
              <a:gd name="connsiteY14" fmla="*/ 27089 h 27089"/>
              <a:gd name="connsiteX15" fmla="*/ 2911072 w 5658671"/>
              <a:gd name="connsiteY15" fmla="*/ 27089 h 27089"/>
              <a:gd name="connsiteX16" fmla="*/ 2169157 w 5658671"/>
              <a:gd name="connsiteY16" fmla="*/ 27089 h 27089"/>
              <a:gd name="connsiteX17" fmla="*/ 1653589 w 5658671"/>
              <a:gd name="connsiteY17" fmla="*/ 27089 h 27089"/>
              <a:gd name="connsiteX18" fmla="*/ 968261 w 5658671"/>
              <a:gd name="connsiteY18" fmla="*/ 27089 h 27089"/>
              <a:gd name="connsiteX19" fmla="*/ 0 w 5658671"/>
              <a:gd name="connsiteY19" fmla="*/ 27089 h 27089"/>
              <a:gd name="connsiteX20" fmla="*/ 0 w 5658671"/>
              <a:gd name="connsiteY20" fmla="*/ 0 h 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58671" h="27089" fill="none" extrusionOk="0">
                <a:moveTo>
                  <a:pt x="0" y="0"/>
                </a:moveTo>
                <a:cubicBezTo>
                  <a:pt x="206684" y="5991"/>
                  <a:pt x="337895" y="-4976"/>
                  <a:pt x="515568" y="0"/>
                </a:cubicBezTo>
                <a:cubicBezTo>
                  <a:pt x="703732" y="21630"/>
                  <a:pt x="861886" y="9071"/>
                  <a:pt x="1031136" y="0"/>
                </a:cubicBezTo>
                <a:cubicBezTo>
                  <a:pt x="1188697" y="-14697"/>
                  <a:pt x="1396219" y="18532"/>
                  <a:pt x="1716464" y="0"/>
                </a:cubicBezTo>
                <a:cubicBezTo>
                  <a:pt x="2044746" y="-12187"/>
                  <a:pt x="2110570" y="24338"/>
                  <a:pt x="2401791" y="0"/>
                </a:cubicBezTo>
                <a:cubicBezTo>
                  <a:pt x="2698533" y="-14078"/>
                  <a:pt x="2778551" y="8744"/>
                  <a:pt x="2973946" y="0"/>
                </a:cubicBezTo>
                <a:cubicBezTo>
                  <a:pt x="3181511" y="-4516"/>
                  <a:pt x="3295830" y="34875"/>
                  <a:pt x="3489514" y="0"/>
                </a:cubicBezTo>
                <a:cubicBezTo>
                  <a:pt x="3681389" y="-13155"/>
                  <a:pt x="3847667" y="-3545"/>
                  <a:pt x="4005082" y="0"/>
                </a:cubicBezTo>
                <a:cubicBezTo>
                  <a:pt x="4125663" y="4120"/>
                  <a:pt x="4269194" y="-14989"/>
                  <a:pt x="4464063" y="0"/>
                </a:cubicBezTo>
                <a:cubicBezTo>
                  <a:pt x="4643568" y="4591"/>
                  <a:pt x="5315446" y="-44484"/>
                  <a:pt x="5658671" y="0"/>
                </a:cubicBezTo>
                <a:cubicBezTo>
                  <a:pt x="5658140" y="9365"/>
                  <a:pt x="5656553" y="15005"/>
                  <a:pt x="5658671" y="27089"/>
                </a:cubicBezTo>
                <a:cubicBezTo>
                  <a:pt x="5551961" y="33714"/>
                  <a:pt x="5328056" y="6400"/>
                  <a:pt x="5086516" y="27089"/>
                </a:cubicBezTo>
                <a:cubicBezTo>
                  <a:pt x="4852661" y="45139"/>
                  <a:pt x="4781399" y="27988"/>
                  <a:pt x="4514362" y="27089"/>
                </a:cubicBezTo>
                <a:cubicBezTo>
                  <a:pt x="4248151" y="28097"/>
                  <a:pt x="4199553" y="16041"/>
                  <a:pt x="3942207" y="27089"/>
                </a:cubicBezTo>
                <a:cubicBezTo>
                  <a:pt x="3691467" y="21285"/>
                  <a:pt x="3580035" y="17965"/>
                  <a:pt x="3313466" y="27089"/>
                </a:cubicBezTo>
                <a:cubicBezTo>
                  <a:pt x="3088963" y="46993"/>
                  <a:pt x="2847776" y="16742"/>
                  <a:pt x="2628138" y="27089"/>
                </a:cubicBezTo>
                <a:cubicBezTo>
                  <a:pt x="2415011" y="60930"/>
                  <a:pt x="2391960" y="35405"/>
                  <a:pt x="2169157" y="27089"/>
                </a:cubicBezTo>
                <a:cubicBezTo>
                  <a:pt x="1943809" y="28476"/>
                  <a:pt x="1936397" y="16112"/>
                  <a:pt x="1710176" y="27089"/>
                </a:cubicBezTo>
                <a:cubicBezTo>
                  <a:pt x="1483458" y="43766"/>
                  <a:pt x="1459375" y="44514"/>
                  <a:pt x="1251195" y="27089"/>
                </a:cubicBezTo>
                <a:cubicBezTo>
                  <a:pt x="1055428" y="7048"/>
                  <a:pt x="879703" y="28967"/>
                  <a:pt x="735627" y="27089"/>
                </a:cubicBezTo>
                <a:cubicBezTo>
                  <a:pt x="621436" y="42248"/>
                  <a:pt x="197278" y="66713"/>
                  <a:pt x="0" y="27089"/>
                </a:cubicBezTo>
                <a:cubicBezTo>
                  <a:pt x="1457" y="16048"/>
                  <a:pt x="540" y="7603"/>
                  <a:pt x="0" y="0"/>
                </a:cubicBezTo>
                <a:close/>
              </a:path>
              <a:path w="5658671" h="27089" stroke="0" extrusionOk="0">
                <a:moveTo>
                  <a:pt x="0" y="0"/>
                </a:moveTo>
                <a:cubicBezTo>
                  <a:pt x="258638" y="14850"/>
                  <a:pt x="314184" y="-12927"/>
                  <a:pt x="515568" y="0"/>
                </a:cubicBezTo>
                <a:cubicBezTo>
                  <a:pt x="712838" y="23817"/>
                  <a:pt x="847656" y="-28060"/>
                  <a:pt x="974549" y="0"/>
                </a:cubicBezTo>
                <a:cubicBezTo>
                  <a:pt x="1142989" y="3945"/>
                  <a:pt x="1356767" y="41305"/>
                  <a:pt x="1490117" y="0"/>
                </a:cubicBezTo>
                <a:cubicBezTo>
                  <a:pt x="1634555" y="8162"/>
                  <a:pt x="1793818" y="-13560"/>
                  <a:pt x="2118858" y="0"/>
                </a:cubicBezTo>
                <a:cubicBezTo>
                  <a:pt x="2426615" y="29748"/>
                  <a:pt x="2455052" y="-7806"/>
                  <a:pt x="2804186" y="0"/>
                </a:cubicBezTo>
                <a:cubicBezTo>
                  <a:pt x="3158131" y="10910"/>
                  <a:pt x="3193505" y="-44125"/>
                  <a:pt x="3546100" y="0"/>
                </a:cubicBezTo>
                <a:cubicBezTo>
                  <a:pt x="3855856" y="16681"/>
                  <a:pt x="4126034" y="-21375"/>
                  <a:pt x="4288015" y="0"/>
                </a:cubicBezTo>
                <a:cubicBezTo>
                  <a:pt x="4425177" y="6573"/>
                  <a:pt x="4682863" y="-57768"/>
                  <a:pt x="4860170" y="0"/>
                </a:cubicBezTo>
                <a:cubicBezTo>
                  <a:pt x="4998797" y="28863"/>
                  <a:pt x="5315543" y="13597"/>
                  <a:pt x="5658671" y="0"/>
                </a:cubicBezTo>
                <a:cubicBezTo>
                  <a:pt x="5657360" y="11153"/>
                  <a:pt x="5659599" y="21020"/>
                  <a:pt x="5658671" y="27089"/>
                </a:cubicBezTo>
                <a:cubicBezTo>
                  <a:pt x="5465020" y="28931"/>
                  <a:pt x="5400391" y="60876"/>
                  <a:pt x="5199690" y="27089"/>
                </a:cubicBezTo>
                <a:cubicBezTo>
                  <a:pt x="5022485" y="3840"/>
                  <a:pt x="4973415" y="41400"/>
                  <a:pt x="4740709" y="27089"/>
                </a:cubicBezTo>
                <a:cubicBezTo>
                  <a:pt x="4496322" y="45953"/>
                  <a:pt x="4299471" y="50769"/>
                  <a:pt x="4055381" y="27089"/>
                </a:cubicBezTo>
                <a:cubicBezTo>
                  <a:pt x="3785434" y="543"/>
                  <a:pt x="3704466" y="39502"/>
                  <a:pt x="3483226" y="27089"/>
                </a:cubicBezTo>
                <a:cubicBezTo>
                  <a:pt x="3280341" y="24603"/>
                  <a:pt x="3164386" y="20729"/>
                  <a:pt x="2911072" y="27089"/>
                </a:cubicBezTo>
                <a:cubicBezTo>
                  <a:pt x="2648206" y="56218"/>
                  <a:pt x="2455139" y="55911"/>
                  <a:pt x="2169157" y="27089"/>
                </a:cubicBezTo>
                <a:cubicBezTo>
                  <a:pt x="1886866" y="3658"/>
                  <a:pt x="1864767" y="35922"/>
                  <a:pt x="1653589" y="27089"/>
                </a:cubicBezTo>
                <a:cubicBezTo>
                  <a:pt x="1439773" y="55351"/>
                  <a:pt x="1122373" y="35380"/>
                  <a:pt x="968261" y="27089"/>
                </a:cubicBezTo>
                <a:cubicBezTo>
                  <a:pt x="852624" y="33767"/>
                  <a:pt x="210078" y="70847"/>
                  <a:pt x="0" y="27089"/>
                </a:cubicBezTo>
                <a:cubicBezTo>
                  <a:pt x="1340" y="19439"/>
                  <a:pt x="-371" y="12165"/>
                  <a:pt x="0" y="0"/>
                </a:cubicBezTo>
                <a:close/>
              </a:path>
              <a:path w="5658671" h="27089" fill="none" stroke="0" extrusionOk="0">
                <a:moveTo>
                  <a:pt x="0" y="0"/>
                </a:moveTo>
                <a:cubicBezTo>
                  <a:pt x="165751" y="19456"/>
                  <a:pt x="338559" y="-24038"/>
                  <a:pt x="515568" y="0"/>
                </a:cubicBezTo>
                <a:cubicBezTo>
                  <a:pt x="676107" y="12456"/>
                  <a:pt x="828985" y="31307"/>
                  <a:pt x="1031136" y="0"/>
                </a:cubicBezTo>
                <a:cubicBezTo>
                  <a:pt x="1222721" y="-24635"/>
                  <a:pt x="1365125" y="45147"/>
                  <a:pt x="1716464" y="0"/>
                </a:cubicBezTo>
                <a:cubicBezTo>
                  <a:pt x="2043876" y="-22519"/>
                  <a:pt x="2103638" y="10983"/>
                  <a:pt x="2401791" y="0"/>
                </a:cubicBezTo>
                <a:cubicBezTo>
                  <a:pt x="2713089" y="-4408"/>
                  <a:pt x="2774100" y="13558"/>
                  <a:pt x="2973946" y="0"/>
                </a:cubicBezTo>
                <a:cubicBezTo>
                  <a:pt x="3167698" y="-40646"/>
                  <a:pt x="3286309" y="44976"/>
                  <a:pt x="3489514" y="0"/>
                </a:cubicBezTo>
                <a:cubicBezTo>
                  <a:pt x="3693809" y="-13470"/>
                  <a:pt x="3851508" y="2341"/>
                  <a:pt x="4005082" y="0"/>
                </a:cubicBezTo>
                <a:cubicBezTo>
                  <a:pt x="4142187" y="-17471"/>
                  <a:pt x="4281609" y="-28876"/>
                  <a:pt x="4464063" y="0"/>
                </a:cubicBezTo>
                <a:cubicBezTo>
                  <a:pt x="4679144" y="-35183"/>
                  <a:pt x="5344926" y="2872"/>
                  <a:pt x="5658671" y="0"/>
                </a:cubicBezTo>
                <a:cubicBezTo>
                  <a:pt x="5657865" y="8746"/>
                  <a:pt x="5658673" y="14900"/>
                  <a:pt x="5658671" y="27089"/>
                </a:cubicBezTo>
                <a:cubicBezTo>
                  <a:pt x="5529254" y="33582"/>
                  <a:pt x="5288452" y="-2910"/>
                  <a:pt x="5086516" y="27089"/>
                </a:cubicBezTo>
                <a:cubicBezTo>
                  <a:pt x="4856674" y="48542"/>
                  <a:pt x="4787166" y="37561"/>
                  <a:pt x="4514362" y="27089"/>
                </a:cubicBezTo>
                <a:cubicBezTo>
                  <a:pt x="4366818" y="49271"/>
                  <a:pt x="4153104" y="21021"/>
                  <a:pt x="3942207" y="27089"/>
                </a:cubicBezTo>
                <a:cubicBezTo>
                  <a:pt x="3703187" y="23345"/>
                  <a:pt x="3557604" y="23984"/>
                  <a:pt x="3313466" y="27089"/>
                </a:cubicBezTo>
                <a:cubicBezTo>
                  <a:pt x="3057160" y="31772"/>
                  <a:pt x="2842682" y="-7623"/>
                  <a:pt x="2628138" y="27089"/>
                </a:cubicBezTo>
                <a:cubicBezTo>
                  <a:pt x="2418388" y="62806"/>
                  <a:pt x="2396389" y="23472"/>
                  <a:pt x="2169157" y="27089"/>
                </a:cubicBezTo>
                <a:cubicBezTo>
                  <a:pt x="1944876" y="27822"/>
                  <a:pt x="1938099" y="12036"/>
                  <a:pt x="1710176" y="27089"/>
                </a:cubicBezTo>
                <a:cubicBezTo>
                  <a:pt x="1485519" y="42031"/>
                  <a:pt x="1457878" y="46056"/>
                  <a:pt x="1251195" y="27089"/>
                </a:cubicBezTo>
                <a:cubicBezTo>
                  <a:pt x="1057727" y="-21270"/>
                  <a:pt x="891149" y="41341"/>
                  <a:pt x="735627" y="27089"/>
                </a:cubicBezTo>
                <a:cubicBezTo>
                  <a:pt x="580564" y="41347"/>
                  <a:pt x="195201" y="6373"/>
                  <a:pt x="0" y="27089"/>
                </a:cubicBezTo>
                <a:cubicBezTo>
                  <a:pt x="301" y="16304"/>
                  <a:pt x="-89" y="886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5658671"/>
                      <a:gd name="connsiteY0" fmla="*/ 0 h 27089"/>
                      <a:gd name="connsiteX1" fmla="*/ 515568 w 5658671"/>
                      <a:gd name="connsiteY1" fmla="*/ 0 h 27089"/>
                      <a:gd name="connsiteX2" fmla="*/ 1031136 w 5658671"/>
                      <a:gd name="connsiteY2" fmla="*/ 0 h 27089"/>
                      <a:gd name="connsiteX3" fmla="*/ 1716464 w 5658671"/>
                      <a:gd name="connsiteY3" fmla="*/ 0 h 27089"/>
                      <a:gd name="connsiteX4" fmla="*/ 2401791 w 5658671"/>
                      <a:gd name="connsiteY4" fmla="*/ 0 h 27089"/>
                      <a:gd name="connsiteX5" fmla="*/ 2973946 w 5658671"/>
                      <a:gd name="connsiteY5" fmla="*/ 0 h 27089"/>
                      <a:gd name="connsiteX6" fmla="*/ 3489514 w 5658671"/>
                      <a:gd name="connsiteY6" fmla="*/ 0 h 27089"/>
                      <a:gd name="connsiteX7" fmla="*/ 4005082 w 5658671"/>
                      <a:gd name="connsiteY7" fmla="*/ 0 h 27089"/>
                      <a:gd name="connsiteX8" fmla="*/ 4464063 w 5658671"/>
                      <a:gd name="connsiteY8" fmla="*/ 0 h 27089"/>
                      <a:gd name="connsiteX9" fmla="*/ 5658671 w 5658671"/>
                      <a:gd name="connsiteY9" fmla="*/ 0 h 27089"/>
                      <a:gd name="connsiteX10" fmla="*/ 5658671 w 5658671"/>
                      <a:gd name="connsiteY10" fmla="*/ 27089 h 27089"/>
                      <a:gd name="connsiteX11" fmla="*/ 5086516 w 5658671"/>
                      <a:gd name="connsiteY11" fmla="*/ 27089 h 27089"/>
                      <a:gd name="connsiteX12" fmla="*/ 4514362 w 5658671"/>
                      <a:gd name="connsiteY12" fmla="*/ 27089 h 27089"/>
                      <a:gd name="connsiteX13" fmla="*/ 3942207 w 5658671"/>
                      <a:gd name="connsiteY13" fmla="*/ 27089 h 27089"/>
                      <a:gd name="connsiteX14" fmla="*/ 3313466 w 5658671"/>
                      <a:gd name="connsiteY14" fmla="*/ 27089 h 27089"/>
                      <a:gd name="connsiteX15" fmla="*/ 2628138 w 5658671"/>
                      <a:gd name="connsiteY15" fmla="*/ 27089 h 27089"/>
                      <a:gd name="connsiteX16" fmla="*/ 2169157 w 5658671"/>
                      <a:gd name="connsiteY16" fmla="*/ 27089 h 27089"/>
                      <a:gd name="connsiteX17" fmla="*/ 1710176 w 5658671"/>
                      <a:gd name="connsiteY17" fmla="*/ 27089 h 27089"/>
                      <a:gd name="connsiteX18" fmla="*/ 1251195 w 5658671"/>
                      <a:gd name="connsiteY18" fmla="*/ 27089 h 27089"/>
                      <a:gd name="connsiteX19" fmla="*/ 735627 w 5658671"/>
                      <a:gd name="connsiteY19" fmla="*/ 27089 h 27089"/>
                      <a:gd name="connsiteX20" fmla="*/ 0 w 5658671"/>
                      <a:gd name="connsiteY20" fmla="*/ 27089 h 27089"/>
                      <a:gd name="connsiteX21" fmla="*/ 0 w 5658671"/>
                      <a:gd name="connsiteY21" fmla="*/ 0 h 27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658671" h="27089" fill="none" extrusionOk="0">
                        <a:moveTo>
                          <a:pt x="0" y="0"/>
                        </a:moveTo>
                        <a:cubicBezTo>
                          <a:pt x="189848" y="8373"/>
                          <a:pt x="348094" y="-13025"/>
                          <a:pt x="515568" y="0"/>
                        </a:cubicBezTo>
                        <a:cubicBezTo>
                          <a:pt x="683042" y="13025"/>
                          <a:pt x="865073" y="11344"/>
                          <a:pt x="1031136" y="0"/>
                        </a:cubicBezTo>
                        <a:cubicBezTo>
                          <a:pt x="1197199" y="-11344"/>
                          <a:pt x="1396963" y="28796"/>
                          <a:pt x="1716464" y="0"/>
                        </a:cubicBezTo>
                        <a:cubicBezTo>
                          <a:pt x="2035965" y="-28796"/>
                          <a:pt x="2101587" y="9914"/>
                          <a:pt x="2401791" y="0"/>
                        </a:cubicBezTo>
                        <a:cubicBezTo>
                          <a:pt x="2701995" y="-9914"/>
                          <a:pt x="2774842" y="25671"/>
                          <a:pt x="2973946" y="0"/>
                        </a:cubicBezTo>
                        <a:cubicBezTo>
                          <a:pt x="3173051" y="-25671"/>
                          <a:pt x="3301583" y="17592"/>
                          <a:pt x="3489514" y="0"/>
                        </a:cubicBezTo>
                        <a:cubicBezTo>
                          <a:pt x="3677445" y="-17592"/>
                          <a:pt x="3860774" y="5149"/>
                          <a:pt x="4005082" y="0"/>
                        </a:cubicBezTo>
                        <a:cubicBezTo>
                          <a:pt x="4149390" y="-5149"/>
                          <a:pt x="4272615" y="-3160"/>
                          <a:pt x="4464063" y="0"/>
                        </a:cubicBezTo>
                        <a:cubicBezTo>
                          <a:pt x="4655511" y="3160"/>
                          <a:pt x="5359290" y="14136"/>
                          <a:pt x="5658671" y="0"/>
                        </a:cubicBezTo>
                        <a:cubicBezTo>
                          <a:pt x="5657926" y="9200"/>
                          <a:pt x="5657475" y="15231"/>
                          <a:pt x="5658671" y="27089"/>
                        </a:cubicBezTo>
                        <a:cubicBezTo>
                          <a:pt x="5511190" y="22515"/>
                          <a:pt x="5319382" y="5566"/>
                          <a:pt x="5086516" y="27089"/>
                        </a:cubicBezTo>
                        <a:cubicBezTo>
                          <a:pt x="4853650" y="48612"/>
                          <a:pt x="4794475" y="26205"/>
                          <a:pt x="4514362" y="27089"/>
                        </a:cubicBezTo>
                        <a:cubicBezTo>
                          <a:pt x="4234249" y="27973"/>
                          <a:pt x="4186698" y="29561"/>
                          <a:pt x="3942207" y="27089"/>
                        </a:cubicBezTo>
                        <a:cubicBezTo>
                          <a:pt x="3697717" y="24617"/>
                          <a:pt x="3578194" y="21354"/>
                          <a:pt x="3313466" y="27089"/>
                        </a:cubicBezTo>
                        <a:cubicBezTo>
                          <a:pt x="3048738" y="32824"/>
                          <a:pt x="2835930" y="-5697"/>
                          <a:pt x="2628138" y="27089"/>
                        </a:cubicBezTo>
                        <a:cubicBezTo>
                          <a:pt x="2420346" y="59875"/>
                          <a:pt x="2394848" y="25385"/>
                          <a:pt x="2169157" y="27089"/>
                        </a:cubicBezTo>
                        <a:cubicBezTo>
                          <a:pt x="1943466" y="28793"/>
                          <a:pt x="1936487" y="11960"/>
                          <a:pt x="1710176" y="27089"/>
                        </a:cubicBezTo>
                        <a:cubicBezTo>
                          <a:pt x="1483865" y="42218"/>
                          <a:pt x="1459984" y="44271"/>
                          <a:pt x="1251195" y="27089"/>
                        </a:cubicBezTo>
                        <a:cubicBezTo>
                          <a:pt x="1042406" y="9907"/>
                          <a:pt x="878649" y="22890"/>
                          <a:pt x="735627" y="27089"/>
                        </a:cubicBezTo>
                        <a:cubicBezTo>
                          <a:pt x="592605" y="31288"/>
                          <a:pt x="237328" y="43447"/>
                          <a:pt x="0" y="27089"/>
                        </a:cubicBezTo>
                        <a:cubicBezTo>
                          <a:pt x="1049" y="16157"/>
                          <a:pt x="-54" y="8508"/>
                          <a:pt x="0" y="0"/>
                        </a:cubicBezTo>
                        <a:close/>
                      </a:path>
                      <a:path w="5658671" h="27089" stroke="0" extrusionOk="0">
                        <a:moveTo>
                          <a:pt x="0" y="0"/>
                        </a:moveTo>
                        <a:cubicBezTo>
                          <a:pt x="237734" y="20223"/>
                          <a:pt x="318093" y="-15720"/>
                          <a:pt x="515568" y="0"/>
                        </a:cubicBezTo>
                        <a:cubicBezTo>
                          <a:pt x="713043" y="15720"/>
                          <a:pt x="838909" y="-8962"/>
                          <a:pt x="974549" y="0"/>
                        </a:cubicBezTo>
                        <a:cubicBezTo>
                          <a:pt x="1110189" y="8962"/>
                          <a:pt x="1338086" y="13551"/>
                          <a:pt x="1490117" y="0"/>
                        </a:cubicBezTo>
                        <a:cubicBezTo>
                          <a:pt x="1642148" y="-13551"/>
                          <a:pt x="1815888" y="-20899"/>
                          <a:pt x="2118858" y="0"/>
                        </a:cubicBezTo>
                        <a:cubicBezTo>
                          <a:pt x="2421828" y="20899"/>
                          <a:pt x="2464131" y="-266"/>
                          <a:pt x="2804186" y="0"/>
                        </a:cubicBezTo>
                        <a:cubicBezTo>
                          <a:pt x="3144241" y="266"/>
                          <a:pt x="3206591" y="-36659"/>
                          <a:pt x="3546100" y="0"/>
                        </a:cubicBezTo>
                        <a:cubicBezTo>
                          <a:pt x="3885609" y="36659"/>
                          <a:pt x="4135587" y="-32858"/>
                          <a:pt x="4288015" y="0"/>
                        </a:cubicBezTo>
                        <a:cubicBezTo>
                          <a:pt x="4440443" y="32858"/>
                          <a:pt x="4699495" y="-27620"/>
                          <a:pt x="4860170" y="0"/>
                        </a:cubicBezTo>
                        <a:cubicBezTo>
                          <a:pt x="5020845" y="27620"/>
                          <a:pt x="5363485" y="-37757"/>
                          <a:pt x="5658671" y="0"/>
                        </a:cubicBezTo>
                        <a:cubicBezTo>
                          <a:pt x="5657427" y="11397"/>
                          <a:pt x="5658877" y="20028"/>
                          <a:pt x="5658671" y="27089"/>
                        </a:cubicBezTo>
                        <a:cubicBezTo>
                          <a:pt x="5479422" y="12701"/>
                          <a:pt x="5378766" y="45980"/>
                          <a:pt x="5199690" y="27089"/>
                        </a:cubicBezTo>
                        <a:cubicBezTo>
                          <a:pt x="5020614" y="8198"/>
                          <a:pt x="4969697" y="47171"/>
                          <a:pt x="4740709" y="27089"/>
                        </a:cubicBezTo>
                        <a:cubicBezTo>
                          <a:pt x="4511721" y="7007"/>
                          <a:pt x="4325692" y="57031"/>
                          <a:pt x="4055381" y="27089"/>
                        </a:cubicBezTo>
                        <a:cubicBezTo>
                          <a:pt x="3785070" y="-2853"/>
                          <a:pt x="3707750" y="32022"/>
                          <a:pt x="3483226" y="27089"/>
                        </a:cubicBezTo>
                        <a:cubicBezTo>
                          <a:pt x="3258703" y="22156"/>
                          <a:pt x="3158520" y="42953"/>
                          <a:pt x="2911072" y="27089"/>
                        </a:cubicBezTo>
                        <a:cubicBezTo>
                          <a:pt x="2663624" y="11225"/>
                          <a:pt x="2451110" y="48787"/>
                          <a:pt x="2169157" y="27089"/>
                        </a:cubicBezTo>
                        <a:cubicBezTo>
                          <a:pt x="1887205" y="5391"/>
                          <a:pt x="1863576" y="29669"/>
                          <a:pt x="1653589" y="27089"/>
                        </a:cubicBezTo>
                        <a:cubicBezTo>
                          <a:pt x="1443602" y="24509"/>
                          <a:pt x="1119611" y="33078"/>
                          <a:pt x="968261" y="27089"/>
                        </a:cubicBezTo>
                        <a:cubicBezTo>
                          <a:pt x="816911" y="21100"/>
                          <a:pt x="231045" y="33095"/>
                          <a:pt x="0" y="27089"/>
                        </a:cubicBezTo>
                        <a:cubicBezTo>
                          <a:pt x="1277" y="19793"/>
                          <a:pt x="574" y="111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0FA6-C018-8DCB-B389-B3453F3D8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470" y="4009186"/>
            <a:ext cx="8873544" cy="5160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1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 Mental Health</a:t>
            </a:r>
          </a:p>
          <a:p>
            <a:pPr marL="0" indent="0">
              <a:buNone/>
            </a:pPr>
            <a:endParaRPr lang="en-IE" sz="3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3100" b="1" dirty="0">
                <a:latin typeface="Segoe UI" panose="020B0502040204020203" pitchFamily="34" charset="0"/>
                <a:cs typeface="Segoe UI" panose="020B0502040204020203" pitchFamily="34" charset="0"/>
              </a:rPr>
              <a:t>Ireland: </a:t>
            </a:r>
            <a:r>
              <a:rPr lang="en-IE" sz="3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7% (approx. 16,500) students sought the support of SCS </a:t>
            </a:r>
            <a:r>
              <a:rPr lang="en-IE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(PCHEI, 2021 Report</a:t>
            </a:r>
            <a:r>
              <a:rPr lang="en-IE"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 </a:t>
            </a:r>
            <a:r>
              <a:rPr lang="en-IE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cited in Howard et al., 2021).</a:t>
            </a:r>
          </a:p>
          <a:p>
            <a:pPr marL="0" indent="0">
              <a:spcBef>
                <a:spcPts val="0"/>
              </a:spcBef>
              <a:buClr>
                <a:srgbClr val="00A956"/>
              </a:buClr>
              <a:buNone/>
            </a:pPr>
            <a:endParaRPr lang="en-IE" sz="3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Clr>
                <a:srgbClr val="00A956"/>
              </a:buClr>
              <a:buNone/>
            </a:pPr>
            <a:endParaRPr lang="en-IE" sz="3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IE" sz="3100" b="1" dirty="0">
                <a:latin typeface="Segoe UI" panose="020B0502040204020203" pitchFamily="34" charset="0"/>
                <a:cs typeface="Segoe UI" panose="020B0502040204020203" pitchFamily="34" charset="0"/>
              </a:rPr>
              <a:t>Ireland/globally: </a:t>
            </a:r>
            <a:r>
              <a:rPr lang="en-IE" sz="3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Unique stressors: college students V age-matched peers </a:t>
            </a:r>
            <a:r>
              <a:rPr lang="en-IE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(Horgan et al., 2018; Moskow et al., 2022).</a:t>
            </a:r>
          </a:p>
          <a:p>
            <a:pPr marL="0" indent="0">
              <a:buNone/>
            </a:pPr>
            <a:endParaRPr lang="en-IE" sz="3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00A956"/>
              </a:buClr>
              <a:buNone/>
            </a:pPr>
            <a:endParaRPr lang="en-IE" sz="3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00A956"/>
              </a:buClr>
              <a:buFont typeface="Wingdings" panose="05000000000000000000" pitchFamily="2" charset="2"/>
              <a:buChar char="Ø"/>
            </a:pPr>
            <a:endParaRPr lang="en-IE" sz="3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E" sz="3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413,600+ Literature Stock Photos, Pictures &amp; Royalty-Free Images - iStock |  Reading, Books, Brochure">
            <a:extLst>
              <a:ext uri="{FF2B5EF4-FFF2-40B4-BE49-F238E27FC236}">
                <a16:creationId xmlns:a16="http://schemas.microsoft.com/office/drawing/2014/main" id="{58996F24-C542-3E67-0E2D-5392B0760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3" r="31969" b="-1"/>
          <a:stretch/>
        </p:blipFill>
        <p:spPr bwMode="auto">
          <a:xfrm>
            <a:off x="1" y="10"/>
            <a:ext cx="6210398" cy="10158402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8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3523" cy="10158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03868-CF6F-50DA-1DAC-DF2AE59D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82" y="270421"/>
            <a:ext cx="6864093" cy="11609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Literature continued…</a:t>
            </a:r>
          </a:p>
        </p:txBody>
      </p:sp>
      <p:pic>
        <p:nvPicPr>
          <p:cNvPr id="8" name="Picture 2" descr="413,600+ Literature Stock Photos, Pictures &amp; Royalty-Free Images - iStock |  Reading, Books, Brochure">
            <a:extLst>
              <a:ext uri="{FF2B5EF4-FFF2-40B4-BE49-F238E27FC236}">
                <a16:creationId xmlns:a16="http://schemas.microsoft.com/office/drawing/2014/main" id="{6324C300-86CF-1B21-7B95-341B93098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0" r="25576" b="-1"/>
          <a:stretch/>
        </p:blipFill>
        <p:spPr bwMode="auto">
          <a:xfrm>
            <a:off x="1" y="0"/>
            <a:ext cx="6180634" cy="99440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3404D6-EC64-6E5D-4422-F37215F8E436}"/>
              </a:ext>
            </a:extLst>
          </p:cNvPr>
          <p:cNvSpPr txBox="1"/>
          <p:nvPr/>
        </p:nvSpPr>
        <p:spPr>
          <a:xfrm>
            <a:off x="6180635" y="1727202"/>
            <a:ext cx="10039927" cy="8216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Suicidality among Students &amp; Young People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solidFill>
                <a:srgbClr val="0053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0"/>
              </a:spcBef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Ireland/globally: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Second leading cause of death among college students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IE" sz="1500" dirty="0">
                <a:latin typeface="Segoe UI" panose="020B0502040204020203" pitchFamily="34" charset="0"/>
                <a:cs typeface="Segoe UI" panose="020B0502040204020203" pitchFamily="34" charset="0"/>
              </a:rPr>
              <a:t>Moskow, Lipson &amp; Tompson, 2022; Wilcox et al., 2010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buClr>
                <a:srgbClr val="00A956"/>
              </a:buClr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defTabSz="914400">
              <a:lnSpc>
                <a:spcPct val="90000"/>
              </a:lnSpc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Ireland/ Globally: </a:t>
            </a: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Suicide is the 4th leading cause of death among the 15-19 age group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(HSE, 2020; WHO, 2021).</a:t>
            </a:r>
          </a:p>
          <a:p>
            <a:pPr marL="457200" indent="-457200" defTabSz="914400">
              <a:lnSpc>
                <a:spcPct val="90000"/>
              </a:lnSpc>
              <a:spcBef>
                <a:spcPts val="0"/>
              </a:spcBef>
              <a:buClr>
                <a:srgbClr val="00A956"/>
              </a:buClr>
              <a:buFont typeface="Wingdings" panose="05000000000000000000" pitchFamily="2" charset="2"/>
              <a:buChar char="Ø"/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ct val="90000"/>
              </a:lnSpc>
              <a:spcBef>
                <a:spcPts val="0"/>
              </a:spcBef>
              <a:buClr>
                <a:srgbClr val="00A956"/>
              </a:buClr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0"/>
              </a:spcBef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Ireland: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NRSF - 29% increase in self-harm in 10-24 age group in 10 years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(cited in Fox et al., 2020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). 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buClr>
                <a:srgbClr val="00A956"/>
              </a:buClr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ct val="90000"/>
              </a:lnSpc>
              <a:spcBef>
                <a:spcPts val="0"/>
              </a:spcBef>
              <a:buClr>
                <a:srgbClr val="00A956"/>
              </a:buClr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0"/>
              </a:spcBef>
              <a:buClr>
                <a:srgbClr val="00A956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Ireland/globally: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Risk Factors: History of depression, SI, SB, SP, SA, and hopelessness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(Dhingra et al., 2019; Hayes et al., 2020; Horgan et al. 2018).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956"/>
              </a:buClr>
            </a:pPr>
            <a:endParaRPr lang="en-US" sz="2800" dirty="0">
              <a:solidFill>
                <a:srgbClr val="0053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956"/>
              </a:buClr>
            </a:pPr>
            <a:endParaRPr lang="en-US" sz="2800" dirty="0">
              <a:solidFill>
                <a:srgbClr val="0053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956"/>
              </a:buClr>
            </a:pP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Suicide Training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956"/>
              </a:buClr>
            </a:pPr>
            <a:endParaRPr lang="en-US" sz="2800" b="1" dirty="0">
              <a:solidFill>
                <a:srgbClr val="0053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5820" indent="-308656" defTabSz="61731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Counsellors’ sense of inadequate suicide training is linked to feelings of incompetency and even fear with ‘at risk’ client presentations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(Kene et al., 2019; Lund et al., 2020).</a:t>
            </a:r>
          </a:p>
          <a:p>
            <a:pPr marL="1143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A956"/>
              </a:buClr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85820" indent="-308656" defTabSz="617311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HEA support counsellors in HEIs in Ireland with training in the Collaborative Assessment &amp; Management of Suicidality (CAMS, </a:t>
            </a:r>
            <a:r>
              <a:rPr lang="en-US"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Jobes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, 2016) (</a:t>
            </a:r>
            <a:r>
              <a:rPr lang="en-US" sz="1500" dirty="0" err="1">
                <a:latin typeface="Segoe UI" panose="020B0502040204020203" pitchFamily="34" charset="0"/>
                <a:cs typeface="Segoe UI" panose="020B0502040204020203" pitchFamily="34" charset="0"/>
              </a:rPr>
              <a:t>Surdey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 et al., 2022). </a:t>
            </a:r>
          </a:p>
        </p:txBody>
      </p:sp>
    </p:spTree>
    <p:extLst>
      <p:ext uri="{BB962C8B-B14F-4D97-AF65-F5344CB8AC3E}">
        <p14:creationId xmlns:p14="http://schemas.microsoft.com/office/powerpoint/2010/main" val="212432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481183"/>
            <a:ext cx="16257587" cy="676595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85325" y="9481183"/>
            <a:ext cx="10872259" cy="67659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5FAF303-9049-32A0-A121-1417C9D4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8725" y="9617572"/>
            <a:ext cx="12043479" cy="540841"/>
          </a:xfrm>
        </p:spPr>
        <p:txBody>
          <a:bodyPr/>
          <a:lstStyle/>
          <a:p>
            <a:r>
              <a:rPr lang="en-US" sz="1555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644456-7373-D975-50EE-171FE169317F}"/>
              </a:ext>
            </a:extLst>
          </p:cNvPr>
          <p:cNvSpPr txBox="1">
            <a:spLocks/>
          </p:cNvSpPr>
          <p:nvPr/>
        </p:nvSpPr>
        <p:spPr>
          <a:xfrm>
            <a:off x="8295047" y="1122531"/>
            <a:ext cx="7980218" cy="42060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Segoe UI" panose="020B0502040204020203" pitchFamily="34" charset="0"/>
                <a:cs typeface="Segoe UI" panose="020B0502040204020203" pitchFamily="34" charset="0"/>
              </a:rPr>
              <a:t>Ideation-to-Action Theories of Suicide</a:t>
            </a:r>
          </a:p>
        </p:txBody>
      </p:sp>
      <p:pic>
        <p:nvPicPr>
          <p:cNvPr id="10" name="Picture 2" descr="THE TYPES OF THEORIES IN RESEARCH - Research Foundation">
            <a:extLst>
              <a:ext uri="{FF2B5EF4-FFF2-40B4-BE49-F238E27FC236}">
                <a16:creationId xmlns:a16="http://schemas.microsoft.com/office/drawing/2014/main" id="{A363AF65-A6B8-EC5D-800E-90C9DEC7D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8725" y="2866660"/>
            <a:ext cx="6590350" cy="481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6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481183"/>
            <a:ext cx="16257587" cy="676595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85325" y="9481183"/>
            <a:ext cx="10872259" cy="67659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44A-155B-C9B0-6EC2-144AB9DA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6" y="138577"/>
            <a:ext cx="14295292" cy="118561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br>
              <a:rPr lang="en-IE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E" sz="3600" b="1" dirty="0">
                <a:solidFill>
                  <a:schemeClr val="bg2"/>
                </a:solidFill>
                <a:effectLst/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Interpersonal-Psychological Theory of Suicide (IPTS) </a:t>
            </a:r>
            <a:r>
              <a:rPr lang="en-IE" sz="1800" b="1" dirty="0">
                <a:solidFill>
                  <a:schemeClr val="bg2"/>
                </a:solidFill>
                <a:effectLst/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(Joiner, 2005; Van Orden et al., 2010) </a:t>
            </a:r>
            <a:endParaRPr lang="en-IE" sz="18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7EF3DB4-DBDC-634A-8AD9-585BD4F4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8725" y="9617572"/>
            <a:ext cx="12043479" cy="540841"/>
          </a:xfrm>
        </p:spPr>
        <p:txBody>
          <a:bodyPr/>
          <a:lstStyle/>
          <a:p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E775B4-3E1E-2FFE-C322-0E4A1C51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378"/>
            <a:ext cx="16257583" cy="90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4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9481183"/>
            <a:ext cx="16257587" cy="676595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85325" y="9481183"/>
            <a:ext cx="10872259" cy="676594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44A-155B-C9B0-6EC2-144AB9DA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6" y="138577"/>
            <a:ext cx="14295292" cy="118561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IE" sz="3600" b="1" i="1" dirty="0">
                <a:solidFill>
                  <a:schemeClr val="bg2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Three-Step Theory (3-ST)</a:t>
            </a:r>
            <a:br>
              <a:rPr lang="en-IE" sz="3600" b="1" i="1" dirty="0">
                <a:solidFill>
                  <a:schemeClr val="bg2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</a:br>
            <a:r>
              <a:rPr lang="en-IE" sz="1800" b="1" i="1" dirty="0">
                <a:solidFill>
                  <a:schemeClr val="bg2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Klonsky &amp; May (2015)</a:t>
            </a:r>
            <a:br>
              <a:rPr lang="en-IE" sz="1800" b="1" i="1" dirty="0">
                <a:solidFill>
                  <a:schemeClr val="bg2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</a:br>
            <a:endParaRPr lang="en-IE" sz="18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7EF3DB4-DBDC-634A-8AD9-585BD4F4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8725" y="9617572"/>
            <a:ext cx="12043479" cy="540841"/>
          </a:xfrm>
        </p:spPr>
        <p:txBody>
          <a:bodyPr/>
          <a:lstStyle/>
          <a:p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Counsellors’ Experience of Assessing and Managing Suicidality among students in third-level institutes in Ireland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46481-3FA7-AA12-F08D-3E3360AAF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8445" y="1460577"/>
            <a:ext cx="8395854" cy="756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7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" id="{8C4FAECB-4FFE-514E-86E1-D19CB0E3BBD1}" vid="{3EB642C7-DB8F-A140-B2AB-5A42E3409E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L">
    <a:dk1>
      <a:srgbClr val="171616"/>
    </a:dk1>
    <a:lt1>
      <a:sysClr val="window" lastClr="FFFFFF"/>
    </a:lt1>
    <a:dk2>
      <a:srgbClr val="7F7F7F"/>
    </a:dk2>
    <a:lt2>
      <a:srgbClr val="E7E6E6"/>
    </a:lt2>
    <a:accent1>
      <a:srgbClr val="00B140"/>
    </a:accent1>
    <a:accent2>
      <a:srgbClr val="034638"/>
    </a:accent2>
    <a:accent3>
      <a:srgbClr val="00A3E0"/>
    </a:accent3>
    <a:accent4>
      <a:srgbClr val="FFC72C"/>
    </a:accent4>
    <a:accent5>
      <a:srgbClr val="E31C79"/>
    </a:accent5>
    <a:accent6>
      <a:srgbClr val="D45D00"/>
    </a:accent6>
    <a:hlink>
      <a:srgbClr val="00A3E0"/>
    </a:hlink>
    <a:folHlink>
      <a:srgbClr val="6F26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F5E57A02C254182164D07D6E137B7" ma:contentTypeVersion="14" ma:contentTypeDescription="Create a new document." ma:contentTypeScope="" ma:versionID="e0236432b0d0ee0b86121fc8cbbc2b47">
  <xsd:schema xmlns:xsd="http://www.w3.org/2001/XMLSchema" xmlns:xs="http://www.w3.org/2001/XMLSchema" xmlns:p="http://schemas.microsoft.com/office/2006/metadata/properties" xmlns:ns2="cd3d99b2-9a51-4a15-b027-571ce848beec" xmlns:ns3="c43240e6-4854-462f-b967-ef5b3438e6a4" targetNamespace="http://schemas.microsoft.com/office/2006/metadata/properties" ma:root="true" ma:fieldsID="7fa939e873772d9f34de79600f41ab21" ns2:_="" ns3:_="">
    <xsd:import namespace="cd3d99b2-9a51-4a15-b027-571ce848beec"/>
    <xsd:import namespace="c43240e6-4854-462f-b967-ef5b3438e6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d99b2-9a51-4a15-b027-571ce848b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240e6-4854-462f-b967-ef5b3438e6a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cf57bdf-13e0-405c-95ac-aaf44327d464}" ma:internalName="TaxCatchAll" ma:showField="CatchAllData" ma:web="c43240e6-4854-462f-b967-ef5b3438e6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3240e6-4854-462f-b967-ef5b3438e6a4" xsi:nil="true"/>
    <lcf76f155ced4ddcb4097134ff3c332f xmlns="cd3d99b2-9a51-4a15-b027-571ce848bee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802F29-E2FD-4521-A0C0-C6A969A2B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60B5E5-6B47-428D-AE3F-D3DB3D797130}">
  <ds:schemaRefs>
    <ds:schemaRef ds:uri="c43240e6-4854-462f-b967-ef5b3438e6a4"/>
    <ds:schemaRef ds:uri="cd3d99b2-9a51-4a15-b027-571ce848be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24D6D1-67AC-4E6E-8A01-6E1CEB9358DE}">
  <ds:schemaRefs>
    <ds:schemaRef ds:uri="a25df97b-8ed4-46d7-8c64-1edfe469d015"/>
    <ds:schemaRef ds:uri="c43240e6-4854-462f-b967-ef5b3438e6a4"/>
    <ds:schemaRef ds:uri="cd3d99b2-9a51-4a15-b027-571ce848be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2517</Words>
  <Application>Microsoft Office PowerPoint</Application>
  <PresentationFormat>Custom</PresentationFormat>
  <Paragraphs>220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</vt:lpstr>
      <vt:lpstr>Calibri</vt:lpstr>
      <vt:lpstr>Georgia</vt:lpstr>
      <vt:lpstr>Helvetica</vt:lpstr>
      <vt:lpstr>Segoe UI</vt:lpstr>
      <vt:lpstr>Times New Roman</vt:lpstr>
      <vt:lpstr>Wingdings</vt:lpstr>
      <vt:lpstr>Office Theme</vt:lpstr>
      <vt:lpstr>Counsellors’ Experience of Assessing &amp; Managing Suicidality among Students in Third-level Institutions in Ireland</vt:lpstr>
      <vt:lpstr>PowerPoint Presentation</vt:lpstr>
      <vt:lpstr>Why this Research Topic?</vt:lpstr>
      <vt:lpstr>Aim &amp; Objectives</vt:lpstr>
      <vt:lpstr>What does the Literature say…</vt:lpstr>
      <vt:lpstr>Literature continued…</vt:lpstr>
      <vt:lpstr>PowerPoint Presentation</vt:lpstr>
      <vt:lpstr> Interpersonal-Psychological Theory of Suicide (IPTS) (Joiner, 2005; Van Orden et al., 2010) </vt:lpstr>
      <vt:lpstr>Three-Step Theory (3-ST) Klonsky &amp; May (2015) </vt:lpstr>
      <vt:lpstr>Methodology</vt:lpstr>
      <vt:lpstr>Preliminary Findings  Superordinate Themes</vt:lpstr>
      <vt:lpstr> Theme 1: Suicide Training</vt:lpstr>
      <vt:lpstr>PowerPoint Presentation</vt:lpstr>
      <vt:lpstr> Theme 3: Collaboration</vt:lpstr>
      <vt:lpstr> Theme 4: Intervention Strategies</vt:lpstr>
      <vt:lpstr> Theme 5: Challenges</vt:lpstr>
      <vt:lpstr>PowerPoint Presentation</vt:lpstr>
      <vt:lpstr>Implications for Research</vt:lpstr>
      <vt:lpstr>CONCLUSION </vt:lpstr>
      <vt:lpstr>Thank you</vt:lpstr>
      <vt:lpstr>REFERENCES</vt:lpstr>
      <vt:lpstr>PowerPoint Presentation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Orfhlaith.McLoughlin</dc:creator>
  <cp:lastModifiedBy>Hayley.OGorman</cp:lastModifiedBy>
  <cp:revision>1</cp:revision>
  <dcterms:created xsi:type="dcterms:W3CDTF">2021-08-11T10:14:01Z</dcterms:created>
  <dcterms:modified xsi:type="dcterms:W3CDTF">2023-11-24T15:38:49Z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0x010100FA0F5E57A02C254182164D07D6E137B7</vt:lpwstr>
  </property>
  <property fmtid="{D5CDD505-2E9C-101B-9397-08002B2CF9AE}" pid="3" name="Order">
    <vt:r8>400</vt:r8>
  </property>
</Properties>
</file>