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22"/>
  </p:notesMasterIdLst>
  <p:handoutMasterIdLst>
    <p:handoutMasterId r:id="rId23"/>
  </p:handoutMasterIdLst>
  <p:sldIdLst>
    <p:sldId id="289" r:id="rId5"/>
    <p:sldId id="276" r:id="rId6"/>
    <p:sldId id="288" r:id="rId7"/>
    <p:sldId id="291" r:id="rId8"/>
    <p:sldId id="283" r:id="rId9"/>
    <p:sldId id="292" r:id="rId10"/>
    <p:sldId id="295" r:id="rId11"/>
    <p:sldId id="293" r:id="rId12"/>
    <p:sldId id="294" r:id="rId13"/>
    <p:sldId id="261" r:id="rId14"/>
    <p:sldId id="302" r:id="rId15"/>
    <p:sldId id="303" r:id="rId16"/>
    <p:sldId id="297" r:id="rId17"/>
    <p:sldId id="304" r:id="rId18"/>
    <p:sldId id="263" r:id="rId19"/>
    <p:sldId id="301"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8541CA-48A8-4021-8AEE-8F84308E33DC}" v="50" dt="2026-02-17T17:17:23.972"/>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77" autoAdjust="0"/>
    <p:restoredTop sz="94694" autoAdjust="0"/>
  </p:normalViewPr>
  <p:slideViewPr>
    <p:cSldViewPr snapToGrid="0">
      <p:cViewPr varScale="1">
        <p:scale>
          <a:sx n="73" d="100"/>
          <a:sy n="73" d="100"/>
        </p:scale>
        <p:origin x="90" y="6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d Donner" userId="d5677825-47a1-42c9-96fe-6654a9443e77" providerId="ADAL" clId="{2C7FC82D-B3CD-4D7B-8712-0991AB29CC79}"/>
    <pc:docChg chg="undo custSel addSld delSld modSld sldOrd">
      <pc:chgData name="Ted Donner" userId="d5677825-47a1-42c9-96fe-6654a9443e77" providerId="ADAL" clId="{2C7FC82D-B3CD-4D7B-8712-0991AB29CC79}" dt="2026-02-17T17:24:52.147" v="3233" actId="47"/>
      <pc:docMkLst>
        <pc:docMk/>
      </pc:docMkLst>
      <pc:sldChg chg="addSp modSp del mod">
        <pc:chgData name="Ted Donner" userId="d5677825-47a1-42c9-96fe-6654a9443e77" providerId="ADAL" clId="{2C7FC82D-B3CD-4D7B-8712-0991AB29CC79}" dt="2026-02-17T17:15:27.435" v="3022" actId="47"/>
        <pc:sldMkLst>
          <pc:docMk/>
          <pc:sldMk cId="435195399" sldId="257"/>
        </pc:sldMkLst>
      </pc:sldChg>
      <pc:sldChg chg="addSp delSp modSp mod setBg">
        <pc:chgData name="Ted Donner" userId="d5677825-47a1-42c9-96fe-6654a9443e77" providerId="ADAL" clId="{2C7FC82D-B3CD-4D7B-8712-0991AB29CC79}" dt="2026-02-17T17:10:32.802" v="2960" actId="114"/>
        <pc:sldMkLst>
          <pc:docMk/>
          <pc:sldMk cId="3666674671" sldId="261"/>
        </pc:sldMkLst>
        <pc:spChg chg="mod">
          <ac:chgData name="Ted Donner" userId="d5677825-47a1-42c9-96fe-6654a9443e77" providerId="ADAL" clId="{2C7FC82D-B3CD-4D7B-8712-0991AB29CC79}" dt="2026-02-17T17:10:32.802" v="2960" actId="114"/>
          <ac:spMkLst>
            <pc:docMk/>
            <pc:sldMk cId="3666674671" sldId="261"/>
            <ac:spMk id="2" creationId="{9635F5E3-2B1C-7C0A-8581-67A9052D13AA}"/>
          </ac:spMkLst>
        </pc:spChg>
        <pc:spChg chg="add mod">
          <ac:chgData name="Ted Donner" userId="d5677825-47a1-42c9-96fe-6654a9443e77" providerId="ADAL" clId="{2C7FC82D-B3CD-4D7B-8712-0991AB29CC79}" dt="2026-02-17T17:09:56.680" v="2949" actId="14100"/>
          <ac:spMkLst>
            <pc:docMk/>
            <pc:sldMk cId="3666674671" sldId="261"/>
            <ac:spMk id="5" creationId="{C2AAB15B-B0BB-F856-9CC2-890A48B9D0F3}"/>
          </ac:spMkLst>
        </pc:spChg>
        <pc:spChg chg="add">
          <ac:chgData name="Ted Donner" userId="d5677825-47a1-42c9-96fe-6654a9443e77" providerId="ADAL" clId="{2C7FC82D-B3CD-4D7B-8712-0991AB29CC79}" dt="2026-02-17T17:07:46.831" v="2888" actId="26606"/>
          <ac:spMkLst>
            <pc:docMk/>
            <pc:sldMk cId="3666674671" sldId="261"/>
            <ac:spMk id="43" creationId="{18576E04-BA34-4597-8F97-B162CC6EB5B2}"/>
          </ac:spMkLst>
        </pc:spChg>
        <pc:spChg chg="add">
          <ac:chgData name="Ted Donner" userId="d5677825-47a1-42c9-96fe-6654a9443e77" providerId="ADAL" clId="{2C7FC82D-B3CD-4D7B-8712-0991AB29CC79}" dt="2026-02-17T17:07:46.831" v="2888" actId="26606"/>
          <ac:spMkLst>
            <pc:docMk/>
            <pc:sldMk cId="3666674671" sldId="261"/>
            <ac:spMk id="45" creationId="{BF3F734D-EB8C-453E-9929-80F58FFEE92F}"/>
          </ac:spMkLst>
        </pc:spChg>
        <pc:picChg chg="add mod ord">
          <ac:chgData name="Ted Donner" userId="d5677825-47a1-42c9-96fe-6654a9443e77" providerId="ADAL" clId="{2C7FC82D-B3CD-4D7B-8712-0991AB29CC79}" dt="2026-02-17T17:08:15.344" v="2926" actId="14100"/>
          <ac:picMkLst>
            <pc:docMk/>
            <pc:sldMk cId="3666674671" sldId="261"/>
            <ac:picMk id="4" creationId="{F8C79C23-EF85-5912-C83D-B7BC1C07F90C}"/>
          </ac:picMkLst>
        </pc:picChg>
        <pc:picChg chg="mod ord">
          <ac:chgData name="Ted Donner" userId="d5677825-47a1-42c9-96fe-6654a9443e77" providerId="ADAL" clId="{2C7FC82D-B3CD-4D7B-8712-0991AB29CC79}" dt="2026-02-17T17:08:28.383" v="2935" actId="1036"/>
          <ac:picMkLst>
            <pc:docMk/>
            <pc:sldMk cId="3666674671" sldId="261"/>
            <ac:picMk id="24" creationId="{A672B903-78EE-718A-C122-69D512078839}"/>
          </ac:picMkLst>
        </pc:picChg>
        <pc:cxnChg chg="add">
          <ac:chgData name="Ted Donner" userId="d5677825-47a1-42c9-96fe-6654a9443e77" providerId="ADAL" clId="{2C7FC82D-B3CD-4D7B-8712-0991AB29CC79}" dt="2026-02-17T17:07:46.831" v="2888" actId="26606"/>
          <ac:cxnSpMkLst>
            <pc:docMk/>
            <pc:sldMk cId="3666674671" sldId="261"/>
            <ac:cxnSpMk id="31" creationId="{DC1E3AB1-2A8C-4607-9FAE-D8BDB280FE1A}"/>
          </ac:cxnSpMkLst>
        </pc:cxnChg>
        <pc:cxnChg chg="add">
          <ac:chgData name="Ted Donner" userId="d5677825-47a1-42c9-96fe-6654a9443e77" providerId="ADAL" clId="{2C7FC82D-B3CD-4D7B-8712-0991AB29CC79}" dt="2026-02-17T17:07:46.831" v="2888" actId="26606"/>
          <ac:cxnSpMkLst>
            <pc:docMk/>
            <pc:sldMk cId="3666674671" sldId="261"/>
            <ac:cxnSpMk id="33" creationId="{26D66059-832F-40B6-A35F-F56C8F38A1E7}"/>
          </ac:cxnSpMkLst>
        </pc:cxnChg>
        <pc:cxnChg chg="add">
          <ac:chgData name="Ted Donner" userId="d5677825-47a1-42c9-96fe-6654a9443e77" providerId="ADAL" clId="{2C7FC82D-B3CD-4D7B-8712-0991AB29CC79}" dt="2026-02-17T17:07:46.831" v="2888" actId="26606"/>
          <ac:cxnSpMkLst>
            <pc:docMk/>
            <pc:sldMk cId="3666674671" sldId="261"/>
            <ac:cxnSpMk id="35" creationId="{A515E2ED-7EA9-448D-83FA-54C3DF9723BD}"/>
          </ac:cxnSpMkLst>
        </pc:cxnChg>
        <pc:cxnChg chg="add">
          <ac:chgData name="Ted Donner" userId="d5677825-47a1-42c9-96fe-6654a9443e77" providerId="ADAL" clId="{2C7FC82D-B3CD-4D7B-8712-0991AB29CC79}" dt="2026-02-17T17:07:46.831" v="2888" actId="26606"/>
          <ac:cxnSpMkLst>
            <pc:docMk/>
            <pc:sldMk cId="3666674671" sldId="261"/>
            <ac:cxnSpMk id="37" creationId="{20595356-EABD-4767-AC9D-EA21FF115EC0}"/>
          </ac:cxnSpMkLst>
        </pc:cxnChg>
      </pc:sldChg>
      <pc:sldChg chg="addSp delSp modSp mod">
        <pc:chgData name="Ted Donner" userId="d5677825-47a1-42c9-96fe-6654a9443e77" providerId="ADAL" clId="{2C7FC82D-B3CD-4D7B-8712-0991AB29CC79}" dt="2026-02-13T20:44:06.780" v="2412" actId="113"/>
        <pc:sldMkLst>
          <pc:docMk/>
          <pc:sldMk cId="1210802199" sldId="262"/>
        </pc:sldMkLst>
        <pc:spChg chg="mod">
          <ac:chgData name="Ted Donner" userId="d5677825-47a1-42c9-96fe-6654a9443e77" providerId="ADAL" clId="{2C7FC82D-B3CD-4D7B-8712-0991AB29CC79}" dt="2026-02-13T20:44:06.780" v="2412" actId="113"/>
          <ac:spMkLst>
            <pc:docMk/>
            <pc:sldMk cId="1210802199" sldId="262"/>
            <ac:spMk id="2" creationId="{28BAC361-0D7A-DC05-86B5-6DD77D322F5B}"/>
          </ac:spMkLst>
        </pc:spChg>
        <pc:spChg chg="mod">
          <ac:chgData name="Ted Donner" userId="d5677825-47a1-42c9-96fe-6654a9443e77" providerId="ADAL" clId="{2C7FC82D-B3CD-4D7B-8712-0991AB29CC79}" dt="2026-02-13T13:58:29.692" v="399" actId="6549"/>
          <ac:spMkLst>
            <pc:docMk/>
            <pc:sldMk cId="1210802199" sldId="262"/>
            <ac:spMk id="3" creationId="{1BE98EFF-197D-3136-70B9-7BBD30A48931}"/>
          </ac:spMkLst>
        </pc:spChg>
        <pc:picChg chg="add mod">
          <ac:chgData name="Ted Donner" userId="d5677825-47a1-42c9-96fe-6654a9443e77" providerId="ADAL" clId="{2C7FC82D-B3CD-4D7B-8712-0991AB29CC79}" dt="2026-02-13T13:58:52.004" v="400" actId="1076"/>
          <ac:picMkLst>
            <pc:docMk/>
            <pc:sldMk cId="1210802199" sldId="262"/>
            <ac:picMk id="4" creationId="{2FD7FBE9-8DD5-4003-DB3F-E175DEAEB006}"/>
          </ac:picMkLst>
        </pc:picChg>
        <pc:picChg chg="add mod ord modCrop">
          <ac:chgData name="Ted Donner" userId="d5677825-47a1-42c9-96fe-6654a9443e77" providerId="ADAL" clId="{2C7FC82D-B3CD-4D7B-8712-0991AB29CC79}" dt="2026-02-13T20:37:09.868" v="2395" actId="18131"/>
          <ac:picMkLst>
            <pc:docMk/>
            <pc:sldMk cId="1210802199" sldId="262"/>
            <ac:picMk id="8" creationId="{51B0A926-1D2C-60CD-472B-EDF955F0E35A}"/>
          </ac:picMkLst>
        </pc:picChg>
      </pc:sldChg>
      <pc:sldChg chg="addSp modSp mod">
        <pc:chgData name="Ted Donner" userId="d5677825-47a1-42c9-96fe-6654a9443e77" providerId="ADAL" clId="{2C7FC82D-B3CD-4D7B-8712-0991AB29CC79}" dt="2026-02-17T17:19:31.742" v="3203" actId="20577"/>
        <pc:sldMkLst>
          <pc:docMk/>
          <pc:sldMk cId="2737241225" sldId="263"/>
        </pc:sldMkLst>
        <pc:spChg chg="mod">
          <ac:chgData name="Ted Donner" userId="d5677825-47a1-42c9-96fe-6654a9443e77" providerId="ADAL" clId="{2C7FC82D-B3CD-4D7B-8712-0991AB29CC79}" dt="2026-02-17T17:19:19.871" v="3200" actId="14100"/>
          <ac:spMkLst>
            <pc:docMk/>
            <pc:sldMk cId="2737241225" sldId="263"/>
            <ac:spMk id="2" creationId="{338A15DE-D135-0710-9984-A0A55E960CB0}"/>
          </ac:spMkLst>
        </pc:spChg>
        <pc:spChg chg="mod">
          <ac:chgData name="Ted Donner" userId="d5677825-47a1-42c9-96fe-6654a9443e77" providerId="ADAL" clId="{2C7FC82D-B3CD-4D7B-8712-0991AB29CC79}" dt="2026-02-17T17:19:31.742" v="3203" actId="20577"/>
          <ac:spMkLst>
            <pc:docMk/>
            <pc:sldMk cId="2737241225" sldId="263"/>
            <ac:spMk id="3" creationId="{ECC8AA23-D8D0-93BE-5C5F-103A750B0D2F}"/>
          </ac:spMkLst>
        </pc:spChg>
        <pc:picChg chg="add mod">
          <ac:chgData name="Ted Donner" userId="d5677825-47a1-42c9-96fe-6654a9443e77" providerId="ADAL" clId="{2C7FC82D-B3CD-4D7B-8712-0991AB29CC79}" dt="2026-02-17T17:19:25.371" v="3201" actId="1076"/>
          <ac:picMkLst>
            <pc:docMk/>
            <pc:sldMk cId="2737241225" sldId="263"/>
            <ac:picMk id="4" creationId="{2FFDC69C-533C-658C-FE9D-A52A2F7CD03A}"/>
          </ac:picMkLst>
        </pc:picChg>
        <pc:picChg chg="mod">
          <ac:chgData name="Ted Donner" userId="d5677825-47a1-42c9-96fe-6654a9443e77" providerId="ADAL" clId="{2C7FC82D-B3CD-4D7B-8712-0991AB29CC79}" dt="2026-02-13T14:00:24.905" v="402" actId="14826"/>
          <ac:picMkLst>
            <pc:docMk/>
            <pc:sldMk cId="2737241225" sldId="263"/>
            <ac:picMk id="20" creationId="{E5D7764F-CE06-1A00-3555-ACAE6ACDFE10}"/>
          </ac:picMkLst>
        </pc:picChg>
      </pc:sldChg>
      <pc:sldChg chg="addSp modSp del mod">
        <pc:chgData name="Ted Donner" userId="d5677825-47a1-42c9-96fe-6654a9443e77" providerId="ADAL" clId="{2C7FC82D-B3CD-4D7B-8712-0991AB29CC79}" dt="2026-02-17T17:15:33.237" v="3023" actId="47"/>
        <pc:sldMkLst>
          <pc:docMk/>
          <pc:sldMk cId="837402205" sldId="264"/>
        </pc:sldMkLst>
      </pc:sldChg>
      <pc:sldChg chg="addSp delSp modSp del mod">
        <pc:chgData name="Ted Donner" userId="d5677825-47a1-42c9-96fe-6654a9443e77" providerId="ADAL" clId="{2C7FC82D-B3CD-4D7B-8712-0991AB29CC79}" dt="2026-02-17T17:15:33.237" v="3023" actId="47"/>
        <pc:sldMkLst>
          <pc:docMk/>
          <pc:sldMk cId="729609147" sldId="265"/>
        </pc:sldMkLst>
      </pc:sldChg>
      <pc:sldChg chg="addSp modSp del mod">
        <pc:chgData name="Ted Donner" userId="d5677825-47a1-42c9-96fe-6654a9443e77" providerId="ADAL" clId="{2C7FC82D-B3CD-4D7B-8712-0991AB29CC79}" dt="2026-02-17T17:19:43.925" v="3205" actId="47"/>
        <pc:sldMkLst>
          <pc:docMk/>
          <pc:sldMk cId="643777997" sldId="266"/>
        </pc:sldMkLst>
      </pc:sldChg>
      <pc:sldChg chg="addSp modSp del mod">
        <pc:chgData name="Ted Donner" userId="d5677825-47a1-42c9-96fe-6654a9443e77" providerId="ADAL" clId="{2C7FC82D-B3CD-4D7B-8712-0991AB29CC79}" dt="2026-02-17T17:19:47.631" v="3206" actId="47"/>
        <pc:sldMkLst>
          <pc:docMk/>
          <pc:sldMk cId="3604630649" sldId="267"/>
        </pc:sldMkLst>
      </pc:sldChg>
      <pc:sldChg chg="addSp modSp del mod">
        <pc:chgData name="Ted Donner" userId="d5677825-47a1-42c9-96fe-6654a9443e77" providerId="ADAL" clId="{2C7FC82D-B3CD-4D7B-8712-0991AB29CC79}" dt="2026-02-17T17:19:43.925" v="3205" actId="47"/>
        <pc:sldMkLst>
          <pc:docMk/>
          <pc:sldMk cId="4259977132" sldId="268"/>
        </pc:sldMkLst>
      </pc:sldChg>
      <pc:sldChg chg="addSp modSp add del mod ord">
        <pc:chgData name="Ted Donner" userId="d5677825-47a1-42c9-96fe-6654a9443e77" providerId="ADAL" clId="{2C7FC82D-B3CD-4D7B-8712-0991AB29CC79}" dt="2026-02-13T15:25:33.312" v="2014" actId="1076"/>
        <pc:sldMkLst>
          <pc:docMk/>
          <pc:sldMk cId="821088003" sldId="276"/>
        </pc:sldMkLst>
        <pc:spChg chg="mod">
          <ac:chgData name="Ted Donner" userId="d5677825-47a1-42c9-96fe-6654a9443e77" providerId="ADAL" clId="{2C7FC82D-B3CD-4D7B-8712-0991AB29CC79}" dt="2026-02-13T15:25:25.776" v="2012" actId="1076"/>
          <ac:spMkLst>
            <pc:docMk/>
            <pc:sldMk cId="821088003" sldId="276"/>
            <ac:spMk id="3" creationId="{A0034E89-1952-5288-08A0-70A4A73BE39E}"/>
          </ac:spMkLst>
        </pc:spChg>
        <pc:picChg chg="add mod">
          <ac:chgData name="Ted Donner" userId="d5677825-47a1-42c9-96fe-6654a9443e77" providerId="ADAL" clId="{2C7FC82D-B3CD-4D7B-8712-0991AB29CC79}" dt="2026-02-13T15:25:33.312" v="2014" actId="1076"/>
          <ac:picMkLst>
            <pc:docMk/>
            <pc:sldMk cId="821088003" sldId="276"/>
            <ac:picMk id="2" creationId="{7B67FDA9-53EF-BBE8-5A66-C2715CA0F0DB}"/>
          </ac:picMkLst>
        </pc:picChg>
        <pc:picChg chg="mod">
          <ac:chgData name="Ted Donner" userId="d5677825-47a1-42c9-96fe-6654a9443e77" providerId="ADAL" clId="{2C7FC82D-B3CD-4D7B-8712-0991AB29CC79}" dt="2026-02-13T14:03:47.262" v="551" actId="14100"/>
          <ac:picMkLst>
            <pc:docMk/>
            <pc:sldMk cId="821088003" sldId="276"/>
            <ac:picMk id="17" creationId="{4D6EE8D1-247A-B95F-BD1A-A2D76964CF34}"/>
          </ac:picMkLst>
        </pc:picChg>
      </pc:sldChg>
      <pc:sldChg chg="addSp modSp mod">
        <pc:chgData name="Ted Donner" userId="d5677825-47a1-42c9-96fe-6654a9443e77" providerId="ADAL" clId="{2C7FC82D-B3CD-4D7B-8712-0991AB29CC79}" dt="2026-02-13T15:38:49.409" v="2223" actId="1076"/>
        <pc:sldMkLst>
          <pc:docMk/>
          <pc:sldMk cId="4242039281" sldId="283"/>
        </pc:sldMkLst>
        <pc:spChg chg="mod">
          <ac:chgData name="Ted Donner" userId="d5677825-47a1-42c9-96fe-6654a9443e77" providerId="ADAL" clId="{2C7FC82D-B3CD-4D7B-8712-0991AB29CC79}" dt="2026-02-13T15:37:59.186" v="2216" actId="1076"/>
          <ac:spMkLst>
            <pc:docMk/>
            <pc:sldMk cId="4242039281" sldId="283"/>
            <ac:spMk id="2" creationId="{954ABE40-AA00-F366-A36A-B3F1AADBF025}"/>
          </ac:spMkLst>
        </pc:spChg>
        <pc:spChg chg="mod">
          <ac:chgData name="Ted Donner" userId="d5677825-47a1-42c9-96fe-6654a9443e77" providerId="ADAL" clId="{2C7FC82D-B3CD-4D7B-8712-0991AB29CC79}" dt="2026-02-13T15:37:53.256" v="2215" actId="14100"/>
          <ac:spMkLst>
            <pc:docMk/>
            <pc:sldMk cId="4242039281" sldId="283"/>
            <ac:spMk id="3" creationId="{72446868-83F0-CEEF-5E60-6D55C93B523F}"/>
          </ac:spMkLst>
        </pc:spChg>
        <pc:picChg chg="add mod">
          <ac:chgData name="Ted Donner" userId="d5677825-47a1-42c9-96fe-6654a9443e77" providerId="ADAL" clId="{2C7FC82D-B3CD-4D7B-8712-0991AB29CC79}" dt="2026-02-13T15:38:49.409" v="2223" actId="1076"/>
          <ac:picMkLst>
            <pc:docMk/>
            <pc:sldMk cId="4242039281" sldId="283"/>
            <ac:picMk id="4" creationId="{10819FB6-6F05-0396-53B0-E0247ECECEA3}"/>
          </ac:picMkLst>
        </pc:picChg>
        <pc:picChg chg="mod">
          <ac:chgData name="Ted Donner" userId="d5677825-47a1-42c9-96fe-6654a9443e77" providerId="ADAL" clId="{2C7FC82D-B3CD-4D7B-8712-0991AB29CC79}" dt="2026-02-13T14:07:08.777" v="555" actId="14826"/>
          <ac:picMkLst>
            <pc:docMk/>
            <pc:sldMk cId="4242039281" sldId="283"/>
            <ac:picMk id="43" creationId="{9100BC91-12A3-DE75-3F38-9C17D39DC5E7}"/>
          </ac:picMkLst>
        </pc:picChg>
      </pc:sldChg>
      <pc:sldChg chg="addSp modSp mod">
        <pc:chgData name="Ted Donner" userId="d5677825-47a1-42c9-96fe-6654a9443e77" providerId="ADAL" clId="{2C7FC82D-B3CD-4D7B-8712-0991AB29CC79}" dt="2026-02-13T20:39:07.233" v="2399" actId="14100"/>
        <pc:sldMkLst>
          <pc:docMk/>
          <pc:sldMk cId="1038351183" sldId="288"/>
        </pc:sldMkLst>
        <pc:spChg chg="mod">
          <ac:chgData name="Ted Donner" userId="d5677825-47a1-42c9-96fe-6654a9443e77" providerId="ADAL" clId="{2C7FC82D-B3CD-4D7B-8712-0991AB29CC79}" dt="2026-02-13T15:33:49.887" v="2174" actId="1076"/>
          <ac:spMkLst>
            <pc:docMk/>
            <pc:sldMk cId="1038351183" sldId="288"/>
            <ac:spMk id="3" creationId="{9BEA8735-F1DC-1DE6-0A38-429B2F660F8A}"/>
          </ac:spMkLst>
        </pc:spChg>
        <pc:picChg chg="add mod">
          <ac:chgData name="Ted Donner" userId="d5677825-47a1-42c9-96fe-6654a9443e77" providerId="ADAL" clId="{2C7FC82D-B3CD-4D7B-8712-0991AB29CC79}" dt="2026-02-13T20:39:07.233" v="2399" actId="14100"/>
          <ac:picMkLst>
            <pc:docMk/>
            <pc:sldMk cId="1038351183" sldId="288"/>
            <ac:picMk id="4" creationId="{13956EB5-E93B-FFEB-E3D8-FB98D3B83680}"/>
          </ac:picMkLst>
        </pc:picChg>
        <pc:picChg chg="mod">
          <ac:chgData name="Ted Donner" userId="d5677825-47a1-42c9-96fe-6654a9443e77" providerId="ADAL" clId="{2C7FC82D-B3CD-4D7B-8712-0991AB29CC79}" dt="2026-02-13T14:19:43.210" v="702" actId="14826"/>
          <ac:picMkLst>
            <pc:docMk/>
            <pc:sldMk cId="1038351183" sldId="288"/>
            <ac:picMk id="25" creationId="{086C9520-C924-5732-CC82-F0C4A533D4E2}"/>
          </ac:picMkLst>
        </pc:picChg>
      </pc:sldChg>
      <pc:sldChg chg="addSp delSp modSp mod">
        <pc:chgData name="Ted Donner" userId="d5677825-47a1-42c9-96fe-6654a9443e77" providerId="ADAL" clId="{2C7FC82D-B3CD-4D7B-8712-0991AB29CC79}" dt="2026-02-13T13:57:52.120" v="297"/>
        <pc:sldMkLst>
          <pc:docMk/>
          <pc:sldMk cId="3078994387" sldId="289"/>
        </pc:sldMkLst>
        <pc:spChg chg="add mod">
          <ac:chgData name="Ted Donner" userId="d5677825-47a1-42c9-96fe-6654a9443e77" providerId="ADAL" clId="{2C7FC82D-B3CD-4D7B-8712-0991AB29CC79}" dt="2026-02-13T13:57:04.524" v="291" actId="1076"/>
          <ac:spMkLst>
            <pc:docMk/>
            <pc:sldMk cId="3078994387" sldId="289"/>
            <ac:spMk id="5" creationId="{C8FB531D-2341-9DBF-D618-120ABDDE7740}"/>
          </ac:spMkLst>
        </pc:spChg>
        <pc:spChg chg="mod">
          <ac:chgData name="Ted Donner" userId="d5677825-47a1-42c9-96fe-6654a9443e77" providerId="ADAL" clId="{2C7FC82D-B3CD-4D7B-8712-0991AB29CC79}" dt="2026-02-13T13:57:20.876" v="292" actId="1076"/>
          <ac:spMkLst>
            <pc:docMk/>
            <pc:sldMk cId="3078994387" sldId="289"/>
            <ac:spMk id="9" creationId="{6FEC93CF-2672-7D78-F278-58C5E012E0DF}"/>
          </ac:spMkLst>
        </pc:spChg>
        <pc:picChg chg="add mod">
          <ac:chgData name="Ted Donner" userId="d5677825-47a1-42c9-96fe-6654a9443e77" providerId="ADAL" clId="{2C7FC82D-B3CD-4D7B-8712-0991AB29CC79}" dt="2026-02-13T13:57:42.867" v="295" actId="1076"/>
          <ac:picMkLst>
            <pc:docMk/>
            <pc:sldMk cId="3078994387" sldId="289"/>
            <ac:picMk id="2" creationId="{A875B1FA-63FB-21D4-D198-DE69E84F5DD6}"/>
          </ac:picMkLst>
        </pc:picChg>
        <pc:picChg chg="mod">
          <ac:chgData name="Ted Donner" userId="d5677825-47a1-42c9-96fe-6654a9443e77" providerId="ADAL" clId="{2C7FC82D-B3CD-4D7B-8712-0991AB29CC79}" dt="2026-02-13T13:50:59.421" v="38" actId="14826"/>
          <ac:picMkLst>
            <pc:docMk/>
            <pc:sldMk cId="3078994387" sldId="289"/>
            <ac:picMk id="7" creationId="{ED21B7CD-3D69-26B5-8A0B-52A19A6B0A26}"/>
          </ac:picMkLst>
        </pc:picChg>
      </pc:sldChg>
      <pc:sldChg chg="add del ord">
        <pc:chgData name="Ted Donner" userId="d5677825-47a1-42c9-96fe-6654a9443e77" providerId="ADAL" clId="{2C7FC82D-B3CD-4D7B-8712-0991AB29CC79}" dt="2026-02-17T17:24:52.147" v="3233" actId="47"/>
        <pc:sldMkLst>
          <pc:docMk/>
          <pc:sldMk cId="2109371323" sldId="290"/>
        </pc:sldMkLst>
      </pc:sldChg>
      <pc:sldChg chg="addSp delSp modSp add mod ord setBg">
        <pc:chgData name="Ted Donner" userId="d5677825-47a1-42c9-96fe-6654a9443e77" providerId="ADAL" clId="{2C7FC82D-B3CD-4D7B-8712-0991AB29CC79}" dt="2026-02-17T16:26:18.419" v="2436" actId="1076"/>
        <pc:sldMkLst>
          <pc:docMk/>
          <pc:sldMk cId="89183221" sldId="291"/>
        </pc:sldMkLst>
        <pc:spChg chg="mod">
          <ac:chgData name="Ted Donner" userId="d5677825-47a1-42c9-96fe-6654a9443e77" providerId="ADAL" clId="{2C7FC82D-B3CD-4D7B-8712-0991AB29CC79}" dt="2026-02-17T16:25:57.032" v="2433" actId="1076"/>
          <ac:spMkLst>
            <pc:docMk/>
            <pc:sldMk cId="89183221" sldId="291"/>
            <ac:spMk id="3" creationId="{DE84CF83-4812-61F0-8061-83E7D6A0B802}"/>
          </ac:spMkLst>
        </pc:spChg>
        <pc:spChg chg="add">
          <ac:chgData name="Ted Donner" userId="d5677825-47a1-42c9-96fe-6654a9443e77" providerId="ADAL" clId="{2C7FC82D-B3CD-4D7B-8712-0991AB29CC79}" dt="2026-02-17T16:24:53.704" v="2418" actId="26606"/>
          <ac:spMkLst>
            <pc:docMk/>
            <pc:sldMk cId="89183221" sldId="291"/>
            <ac:spMk id="26" creationId="{2B78D151-52A1-46B3-8374-570DA802E9A5}"/>
          </ac:spMkLst>
        </pc:spChg>
        <pc:spChg chg="add">
          <ac:chgData name="Ted Donner" userId="d5677825-47a1-42c9-96fe-6654a9443e77" providerId="ADAL" clId="{2C7FC82D-B3CD-4D7B-8712-0991AB29CC79}" dt="2026-02-17T16:24:53.704" v="2418" actId="26606"/>
          <ac:spMkLst>
            <pc:docMk/>
            <pc:sldMk cId="89183221" sldId="291"/>
            <ac:spMk id="28" creationId="{1453C509-9A83-41B2-BCEA-657C078BE7A6}"/>
          </ac:spMkLst>
        </pc:spChg>
        <pc:picChg chg="mod">
          <ac:chgData name="Ted Donner" userId="d5677825-47a1-42c9-96fe-6654a9443e77" providerId="ADAL" clId="{2C7FC82D-B3CD-4D7B-8712-0991AB29CC79}" dt="2026-02-17T16:24:53.704" v="2418" actId="26606"/>
          <ac:picMkLst>
            <pc:docMk/>
            <pc:sldMk cId="89183221" sldId="291"/>
            <ac:picMk id="2" creationId="{162B0A8B-6D77-D659-FAE1-033AAC01A54C}"/>
          </ac:picMkLst>
        </pc:picChg>
        <pc:picChg chg="add mod ord">
          <ac:chgData name="Ted Donner" userId="d5677825-47a1-42c9-96fe-6654a9443e77" providerId="ADAL" clId="{2C7FC82D-B3CD-4D7B-8712-0991AB29CC79}" dt="2026-02-17T16:26:18.419" v="2436" actId="1076"/>
          <ac:picMkLst>
            <pc:docMk/>
            <pc:sldMk cId="89183221" sldId="291"/>
            <ac:picMk id="7" creationId="{24FC11DC-284C-C617-446D-B3AAC2518BB5}"/>
          </ac:picMkLst>
        </pc:picChg>
        <pc:cxnChg chg="add">
          <ac:chgData name="Ted Donner" userId="d5677825-47a1-42c9-96fe-6654a9443e77" providerId="ADAL" clId="{2C7FC82D-B3CD-4D7B-8712-0991AB29CC79}" dt="2026-02-17T16:24:53.704" v="2418" actId="26606"/>
          <ac:cxnSpMkLst>
            <pc:docMk/>
            <pc:sldMk cId="89183221" sldId="291"/>
            <ac:cxnSpMk id="12" creationId="{4436E0F2-A64B-471E-93C0-8DFE08CC57C8}"/>
          </ac:cxnSpMkLst>
        </pc:cxnChg>
        <pc:cxnChg chg="add">
          <ac:chgData name="Ted Donner" userId="d5677825-47a1-42c9-96fe-6654a9443e77" providerId="ADAL" clId="{2C7FC82D-B3CD-4D7B-8712-0991AB29CC79}" dt="2026-02-17T16:24:53.704" v="2418" actId="26606"/>
          <ac:cxnSpMkLst>
            <pc:docMk/>
            <pc:sldMk cId="89183221" sldId="291"/>
            <ac:cxnSpMk id="14" creationId="{DC1E3AB1-2A8C-4607-9FAE-D8BDB280FE1A}"/>
          </ac:cxnSpMkLst>
        </pc:cxnChg>
        <pc:cxnChg chg="add">
          <ac:chgData name="Ted Donner" userId="d5677825-47a1-42c9-96fe-6654a9443e77" providerId="ADAL" clId="{2C7FC82D-B3CD-4D7B-8712-0991AB29CC79}" dt="2026-02-17T16:24:53.704" v="2418" actId="26606"/>
          <ac:cxnSpMkLst>
            <pc:docMk/>
            <pc:sldMk cId="89183221" sldId="291"/>
            <ac:cxnSpMk id="18" creationId="{A515E2ED-7EA9-448D-83FA-54C3DF9723BD}"/>
          </ac:cxnSpMkLst>
        </pc:cxnChg>
        <pc:cxnChg chg="add">
          <ac:chgData name="Ted Donner" userId="d5677825-47a1-42c9-96fe-6654a9443e77" providerId="ADAL" clId="{2C7FC82D-B3CD-4D7B-8712-0991AB29CC79}" dt="2026-02-17T16:24:53.704" v="2418" actId="26606"/>
          <ac:cxnSpMkLst>
            <pc:docMk/>
            <pc:sldMk cId="89183221" sldId="291"/>
            <ac:cxnSpMk id="24" creationId="{8550A431-0B61-421B-B4B7-24C0CFF0F938}"/>
          </ac:cxnSpMkLst>
        </pc:cxnChg>
        <pc:cxnChg chg="add">
          <ac:chgData name="Ted Donner" userId="d5677825-47a1-42c9-96fe-6654a9443e77" providerId="ADAL" clId="{2C7FC82D-B3CD-4D7B-8712-0991AB29CC79}" dt="2026-02-17T16:24:53.704" v="2418" actId="26606"/>
          <ac:cxnSpMkLst>
            <pc:docMk/>
            <pc:sldMk cId="89183221" sldId="291"/>
            <ac:cxnSpMk id="32" creationId="{2178E38C-83CD-4BC6-893D-662EF9BFAA61}"/>
          </ac:cxnSpMkLst>
        </pc:cxnChg>
      </pc:sldChg>
      <pc:sldChg chg="addSp delSp modSp new mod setBg">
        <pc:chgData name="Ted Donner" userId="d5677825-47a1-42c9-96fe-6654a9443e77" providerId="ADAL" clId="{2C7FC82D-B3CD-4D7B-8712-0991AB29CC79}" dt="2026-02-17T16:28:56.264" v="2545" actId="20577"/>
        <pc:sldMkLst>
          <pc:docMk/>
          <pc:sldMk cId="3362567167" sldId="292"/>
        </pc:sldMkLst>
        <pc:spChg chg="mod">
          <ac:chgData name="Ted Donner" userId="d5677825-47a1-42c9-96fe-6654a9443e77" providerId="ADAL" clId="{2C7FC82D-B3CD-4D7B-8712-0991AB29CC79}" dt="2026-02-17T16:26:52.106" v="2437" actId="26606"/>
          <ac:spMkLst>
            <pc:docMk/>
            <pc:sldMk cId="3362567167" sldId="292"/>
            <ac:spMk id="2" creationId="{824710C9-871D-11CF-09C7-2B644DBF2A9C}"/>
          </ac:spMkLst>
        </pc:spChg>
        <pc:spChg chg="mod">
          <ac:chgData name="Ted Donner" userId="d5677825-47a1-42c9-96fe-6654a9443e77" providerId="ADAL" clId="{2C7FC82D-B3CD-4D7B-8712-0991AB29CC79}" dt="2026-02-17T16:28:56.264" v="2545" actId="20577"/>
          <ac:spMkLst>
            <pc:docMk/>
            <pc:sldMk cId="3362567167" sldId="292"/>
            <ac:spMk id="4" creationId="{C6034613-ECAC-ADCA-A357-BBC7C516AC9F}"/>
          </ac:spMkLst>
        </pc:spChg>
        <pc:spChg chg="add">
          <ac:chgData name="Ted Donner" userId="d5677825-47a1-42c9-96fe-6654a9443e77" providerId="ADAL" clId="{2C7FC82D-B3CD-4D7B-8712-0991AB29CC79}" dt="2026-02-17T16:26:52.106" v="2437" actId="26606"/>
          <ac:spMkLst>
            <pc:docMk/>
            <pc:sldMk cId="3362567167" sldId="292"/>
            <ac:spMk id="25" creationId="{2B78D151-52A1-46B3-8374-570DA802E9A5}"/>
          </ac:spMkLst>
        </pc:spChg>
        <pc:spChg chg="add">
          <ac:chgData name="Ted Donner" userId="d5677825-47a1-42c9-96fe-6654a9443e77" providerId="ADAL" clId="{2C7FC82D-B3CD-4D7B-8712-0991AB29CC79}" dt="2026-02-17T16:26:52.106" v="2437" actId="26606"/>
          <ac:spMkLst>
            <pc:docMk/>
            <pc:sldMk cId="3362567167" sldId="292"/>
            <ac:spMk id="27" creationId="{6C745475-F6E1-4944-B2F1-A82F3444F7EE}"/>
          </ac:spMkLst>
        </pc:spChg>
        <pc:picChg chg="add mod ord">
          <ac:chgData name="Ted Donner" userId="d5677825-47a1-42c9-96fe-6654a9443e77" providerId="ADAL" clId="{2C7FC82D-B3CD-4D7B-8712-0991AB29CC79}" dt="2026-02-17T16:26:52.106" v="2437" actId="26606"/>
          <ac:picMkLst>
            <pc:docMk/>
            <pc:sldMk cId="3362567167" sldId="292"/>
            <ac:picMk id="3" creationId="{6E7C4841-1C82-3F38-8CBB-9B21AB5DC319}"/>
          </ac:picMkLst>
        </pc:picChg>
        <pc:picChg chg="add mod ord">
          <ac:chgData name="Ted Donner" userId="d5677825-47a1-42c9-96fe-6654a9443e77" providerId="ADAL" clId="{2C7FC82D-B3CD-4D7B-8712-0991AB29CC79}" dt="2026-02-17T16:26:52.106" v="2437" actId="26606"/>
          <ac:picMkLst>
            <pc:docMk/>
            <pc:sldMk cId="3362567167" sldId="292"/>
            <ac:picMk id="6" creationId="{9ADBF894-80B9-E240-ECE5-53E6AD747325}"/>
          </ac:picMkLst>
        </pc:picChg>
        <pc:cxnChg chg="add">
          <ac:chgData name="Ted Donner" userId="d5677825-47a1-42c9-96fe-6654a9443e77" providerId="ADAL" clId="{2C7FC82D-B3CD-4D7B-8712-0991AB29CC79}" dt="2026-02-17T16:26:52.106" v="2437" actId="26606"/>
          <ac:cxnSpMkLst>
            <pc:docMk/>
            <pc:sldMk cId="3362567167" sldId="292"/>
            <ac:cxnSpMk id="11" creationId="{4436E0F2-A64B-471E-93C0-8DFE08CC57C8}"/>
          </ac:cxnSpMkLst>
        </pc:cxnChg>
        <pc:cxnChg chg="add">
          <ac:chgData name="Ted Donner" userId="d5677825-47a1-42c9-96fe-6654a9443e77" providerId="ADAL" clId="{2C7FC82D-B3CD-4D7B-8712-0991AB29CC79}" dt="2026-02-17T16:26:52.106" v="2437" actId="26606"/>
          <ac:cxnSpMkLst>
            <pc:docMk/>
            <pc:sldMk cId="3362567167" sldId="292"/>
            <ac:cxnSpMk id="15" creationId="{26D66059-832F-40B6-A35F-F56C8F38A1E7}"/>
          </ac:cxnSpMkLst>
        </pc:cxnChg>
        <pc:cxnChg chg="add">
          <ac:chgData name="Ted Donner" userId="d5677825-47a1-42c9-96fe-6654a9443e77" providerId="ADAL" clId="{2C7FC82D-B3CD-4D7B-8712-0991AB29CC79}" dt="2026-02-17T16:26:52.106" v="2437" actId="26606"/>
          <ac:cxnSpMkLst>
            <pc:docMk/>
            <pc:sldMk cId="3362567167" sldId="292"/>
            <ac:cxnSpMk id="19" creationId="{20595356-EABD-4767-AC9D-EA21FF115EC0}"/>
          </ac:cxnSpMkLst>
        </pc:cxnChg>
        <pc:cxnChg chg="add">
          <ac:chgData name="Ted Donner" userId="d5677825-47a1-42c9-96fe-6654a9443e77" providerId="ADAL" clId="{2C7FC82D-B3CD-4D7B-8712-0991AB29CC79}" dt="2026-02-17T16:26:52.106" v="2437" actId="26606"/>
          <ac:cxnSpMkLst>
            <pc:docMk/>
            <pc:sldMk cId="3362567167" sldId="292"/>
            <ac:cxnSpMk id="21" creationId="{28CD9F06-9628-469C-B788-A894E3E08281}"/>
          </ac:cxnSpMkLst>
        </pc:cxnChg>
      </pc:sldChg>
      <pc:sldChg chg="addSp delSp modSp new mod">
        <pc:chgData name="Ted Donner" userId="d5677825-47a1-42c9-96fe-6654a9443e77" providerId="ADAL" clId="{2C7FC82D-B3CD-4D7B-8712-0991AB29CC79}" dt="2026-02-13T15:04:33.180" v="1917" actId="27636"/>
        <pc:sldMkLst>
          <pc:docMk/>
          <pc:sldMk cId="1243858934" sldId="293"/>
        </pc:sldMkLst>
        <pc:spChg chg="mod">
          <ac:chgData name="Ted Donner" userId="d5677825-47a1-42c9-96fe-6654a9443e77" providerId="ADAL" clId="{2C7FC82D-B3CD-4D7B-8712-0991AB29CC79}" dt="2026-02-13T15:04:33.180" v="1917" actId="27636"/>
          <ac:spMkLst>
            <pc:docMk/>
            <pc:sldMk cId="1243858934" sldId="293"/>
            <ac:spMk id="4" creationId="{D070E42F-8C2D-734C-7B11-7E2E71D9E463}"/>
          </ac:spMkLst>
        </pc:spChg>
        <pc:picChg chg="add mod ord">
          <ac:chgData name="Ted Donner" userId="d5677825-47a1-42c9-96fe-6654a9443e77" providerId="ADAL" clId="{2C7FC82D-B3CD-4D7B-8712-0991AB29CC79}" dt="2026-02-13T14:33:23.848" v="710" actId="931"/>
          <ac:picMkLst>
            <pc:docMk/>
            <pc:sldMk cId="1243858934" sldId="293"/>
            <ac:picMk id="6" creationId="{5F88D1DA-4903-E418-D5C9-03D2785DB7DA}"/>
          </ac:picMkLst>
        </pc:picChg>
      </pc:sldChg>
      <pc:sldChg chg="addSp delSp modSp add mod ord setBg">
        <pc:chgData name="Ted Donner" userId="d5677825-47a1-42c9-96fe-6654a9443e77" providerId="ADAL" clId="{2C7FC82D-B3CD-4D7B-8712-0991AB29CC79}" dt="2026-02-17T16:36:52.793" v="2801" actId="1038"/>
        <pc:sldMkLst>
          <pc:docMk/>
          <pc:sldMk cId="2631520555" sldId="294"/>
        </pc:sldMkLst>
        <pc:spChg chg="mod">
          <ac:chgData name="Ted Donner" userId="d5677825-47a1-42c9-96fe-6654a9443e77" providerId="ADAL" clId="{2C7FC82D-B3CD-4D7B-8712-0991AB29CC79}" dt="2026-02-17T16:36:29.840" v="2756" actId="26606"/>
          <ac:spMkLst>
            <pc:docMk/>
            <pc:sldMk cId="2631520555" sldId="294"/>
            <ac:spMk id="3" creationId="{F9526B83-D833-8E26-DAC1-5DBC9B56F846}"/>
          </ac:spMkLst>
        </pc:spChg>
        <pc:spChg chg="add">
          <ac:chgData name="Ted Donner" userId="d5677825-47a1-42c9-96fe-6654a9443e77" providerId="ADAL" clId="{2C7FC82D-B3CD-4D7B-8712-0991AB29CC79}" dt="2026-02-17T16:36:29.840" v="2756" actId="26606"/>
          <ac:spMkLst>
            <pc:docMk/>
            <pc:sldMk cId="2631520555" sldId="294"/>
            <ac:spMk id="26" creationId="{2B78D151-52A1-46B3-8374-570DA802E9A5}"/>
          </ac:spMkLst>
        </pc:spChg>
        <pc:spChg chg="add">
          <ac:chgData name="Ted Donner" userId="d5677825-47a1-42c9-96fe-6654a9443e77" providerId="ADAL" clId="{2C7FC82D-B3CD-4D7B-8712-0991AB29CC79}" dt="2026-02-17T16:36:29.840" v="2756" actId="26606"/>
          <ac:spMkLst>
            <pc:docMk/>
            <pc:sldMk cId="2631520555" sldId="294"/>
            <ac:spMk id="28" creationId="{4812B206-25E9-4F8B-AED7-8353BA6254B7}"/>
          </ac:spMkLst>
        </pc:spChg>
        <pc:picChg chg="mod">
          <ac:chgData name="Ted Donner" userId="d5677825-47a1-42c9-96fe-6654a9443e77" providerId="ADAL" clId="{2C7FC82D-B3CD-4D7B-8712-0991AB29CC79}" dt="2026-02-17T16:36:52.793" v="2801" actId="1038"/>
          <ac:picMkLst>
            <pc:docMk/>
            <pc:sldMk cId="2631520555" sldId="294"/>
            <ac:picMk id="2" creationId="{6414F2DF-C0A5-28BF-5C6C-8A146EC2B104}"/>
          </ac:picMkLst>
        </pc:picChg>
        <pc:picChg chg="add mod ord modCrop">
          <ac:chgData name="Ted Donner" userId="d5677825-47a1-42c9-96fe-6654a9443e77" providerId="ADAL" clId="{2C7FC82D-B3CD-4D7B-8712-0991AB29CC79}" dt="2026-02-17T16:36:47.277" v="2788" actId="1037"/>
          <ac:picMkLst>
            <pc:docMk/>
            <pc:sldMk cId="2631520555" sldId="294"/>
            <ac:picMk id="7" creationId="{D176EDB4-3512-405A-76F7-A829B2D4C58D}"/>
          </ac:picMkLst>
        </pc:picChg>
        <pc:cxnChg chg="add">
          <ac:chgData name="Ted Donner" userId="d5677825-47a1-42c9-96fe-6654a9443e77" providerId="ADAL" clId="{2C7FC82D-B3CD-4D7B-8712-0991AB29CC79}" dt="2026-02-17T16:36:29.840" v="2756" actId="26606"/>
          <ac:cxnSpMkLst>
            <pc:docMk/>
            <pc:sldMk cId="2631520555" sldId="294"/>
            <ac:cxnSpMk id="18" creationId="{A515E2ED-7EA9-448D-83FA-54C3DF9723BD}"/>
          </ac:cxnSpMkLst>
        </pc:cxnChg>
        <pc:cxnChg chg="add">
          <ac:chgData name="Ted Donner" userId="d5677825-47a1-42c9-96fe-6654a9443e77" providerId="ADAL" clId="{2C7FC82D-B3CD-4D7B-8712-0991AB29CC79}" dt="2026-02-17T16:36:29.840" v="2756" actId="26606"/>
          <ac:cxnSpMkLst>
            <pc:docMk/>
            <pc:sldMk cId="2631520555" sldId="294"/>
            <ac:cxnSpMk id="20" creationId="{20595356-EABD-4767-AC9D-EA21FF115EC0}"/>
          </ac:cxnSpMkLst>
        </pc:cxnChg>
        <pc:cxnChg chg="add">
          <ac:chgData name="Ted Donner" userId="d5677825-47a1-42c9-96fe-6654a9443e77" providerId="ADAL" clId="{2C7FC82D-B3CD-4D7B-8712-0991AB29CC79}" dt="2026-02-17T16:36:29.840" v="2756" actId="26606"/>
          <ac:cxnSpMkLst>
            <pc:docMk/>
            <pc:sldMk cId="2631520555" sldId="294"/>
            <ac:cxnSpMk id="22" creationId="{28CD9F06-9628-469C-B788-A894E3E08281}"/>
          </ac:cxnSpMkLst>
        </pc:cxnChg>
        <pc:cxnChg chg="add">
          <ac:chgData name="Ted Donner" userId="d5677825-47a1-42c9-96fe-6654a9443e77" providerId="ADAL" clId="{2C7FC82D-B3CD-4D7B-8712-0991AB29CC79}" dt="2026-02-17T16:36:29.840" v="2756" actId="26606"/>
          <ac:cxnSpMkLst>
            <pc:docMk/>
            <pc:sldMk cId="2631520555" sldId="294"/>
            <ac:cxnSpMk id="24" creationId="{8550A431-0B61-421B-B4B7-24C0CFF0F938}"/>
          </ac:cxnSpMkLst>
        </pc:cxnChg>
        <pc:cxnChg chg="add">
          <ac:chgData name="Ted Donner" userId="d5677825-47a1-42c9-96fe-6654a9443e77" providerId="ADAL" clId="{2C7FC82D-B3CD-4D7B-8712-0991AB29CC79}" dt="2026-02-17T16:36:29.840" v="2756" actId="26606"/>
          <ac:cxnSpMkLst>
            <pc:docMk/>
            <pc:sldMk cId="2631520555" sldId="294"/>
            <ac:cxnSpMk id="32" creationId="{FD73BD45-87D9-44BD-8E6F-A575FFD9C1B9}"/>
          </ac:cxnSpMkLst>
        </pc:cxnChg>
      </pc:sldChg>
      <pc:sldChg chg="addSp delSp modSp add mod ord">
        <pc:chgData name="Ted Donner" userId="d5677825-47a1-42c9-96fe-6654a9443e77" providerId="ADAL" clId="{2C7FC82D-B3CD-4D7B-8712-0991AB29CC79}" dt="2026-02-17T16:35:55.148" v="2755" actId="114"/>
        <pc:sldMkLst>
          <pc:docMk/>
          <pc:sldMk cId="943635837" sldId="295"/>
        </pc:sldMkLst>
        <pc:spChg chg="del mod">
          <ac:chgData name="Ted Donner" userId="d5677825-47a1-42c9-96fe-6654a9443e77" providerId="ADAL" clId="{2C7FC82D-B3CD-4D7B-8712-0991AB29CC79}" dt="2026-02-17T16:35:39.900" v="2734" actId="478"/>
          <ac:spMkLst>
            <pc:docMk/>
            <pc:sldMk cId="943635837" sldId="295"/>
            <ac:spMk id="2" creationId="{26A5B9BB-8ECE-22C0-CBC3-5E0801925D95}"/>
          </ac:spMkLst>
        </pc:spChg>
        <pc:spChg chg="mod">
          <ac:chgData name="Ted Donner" userId="d5677825-47a1-42c9-96fe-6654a9443e77" providerId="ADAL" clId="{2C7FC82D-B3CD-4D7B-8712-0991AB29CC79}" dt="2026-02-17T16:35:55.148" v="2755" actId="114"/>
          <ac:spMkLst>
            <pc:docMk/>
            <pc:sldMk cId="943635837" sldId="295"/>
            <ac:spMk id="4" creationId="{55DB98AE-F7BF-F534-1AE9-EE7BB72F1462}"/>
          </ac:spMkLst>
        </pc:spChg>
        <pc:spChg chg="add del mod">
          <ac:chgData name="Ted Donner" userId="d5677825-47a1-42c9-96fe-6654a9443e77" providerId="ADAL" clId="{2C7FC82D-B3CD-4D7B-8712-0991AB29CC79}" dt="2026-02-17T16:35:43.379" v="2735" actId="478"/>
          <ac:spMkLst>
            <pc:docMk/>
            <pc:sldMk cId="943635837" sldId="295"/>
            <ac:spMk id="5" creationId="{E4AF2DCC-A140-D371-DB93-FEAED2FCC6F8}"/>
          </ac:spMkLst>
        </pc:spChg>
        <pc:picChg chg="mod">
          <ac:chgData name="Ted Donner" userId="d5677825-47a1-42c9-96fe-6654a9443e77" providerId="ADAL" clId="{2C7FC82D-B3CD-4D7B-8712-0991AB29CC79}" dt="2026-02-13T14:54:06.994" v="1123" actId="14826"/>
          <ac:picMkLst>
            <pc:docMk/>
            <pc:sldMk cId="943635837" sldId="295"/>
            <ac:picMk id="6" creationId="{D2B43285-7B19-C29F-7BF5-6F29560B1897}"/>
          </ac:picMkLst>
        </pc:picChg>
      </pc:sldChg>
      <pc:sldChg chg="addSp delSp modSp add del mod">
        <pc:chgData name="Ted Donner" userId="d5677825-47a1-42c9-96fe-6654a9443e77" providerId="ADAL" clId="{2C7FC82D-B3CD-4D7B-8712-0991AB29CC79}" dt="2026-02-17T17:15:20.630" v="3021" actId="47"/>
        <pc:sldMkLst>
          <pc:docMk/>
          <pc:sldMk cId="1833357752" sldId="296"/>
        </pc:sldMkLst>
        <pc:picChg chg="mod">
          <ac:chgData name="Ted Donner" userId="d5677825-47a1-42c9-96fe-6654a9443e77" providerId="ADAL" clId="{2C7FC82D-B3CD-4D7B-8712-0991AB29CC79}" dt="2026-02-17T17:02:59.763" v="2809" actId="14100"/>
          <ac:picMkLst>
            <pc:docMk/>
            <pc:sldMk cId="1833357752" sldId="296"/>
            <ac:picMk id="4" creationId="{4D5FEA01-BC85-8683-DD21-28581441A3B6}"/>
          </ac:picMkLst>
        </pc:picChg>
        <pc:picChg chg="add del mod ord modCrop">
          <ac:chgData name="Ted Donner" userId="d5677825-47a1-42c9-96fe-6654a9443e77" providerId="ADAL" clId="{2C7FC82D-B3CD-4D7B-8712-0991AB29CC79}" dt="2026-02-17T17:02:54.128" v="2807" actId="1076"/>
          <ac:picMkLst>
            <pc:docMk/>
            <pc:sldMk cId="1833357752" sldId="296"/>
            <ac:picMk id="8" creationId="{95CBE9F7-727F-6B11-2378-4DF0E093D75E}"/>
          </ac:picMkLst>
        </pc:picChg>
      </pc:sldChg>
      <pc:sldChg chg="addSp delSp modSp add mod setBg">
        <pc:chgData name="Ted Donner" userId="d5677825-47a1-42c9-96fe-6654a9443e77" providerId="ADAL" clId="{2C7FC82D-B3CD-4D7B-8712-0991AB29CC79}" dt="2026-02-17T17:15:13.115" v="3020" actId="18131"/>
        <pc:sldMkLst>
          <pc:docMk/>
          <pc:sldMk cId="1752892287" sldId="297"/>
        </pc:sldMkLst>
        <pc:spChg chg="mod">
          <ac:chgData name="Ted Donner" userId="d5677825-47a1-42c9-96fe-6654a9443e77" providerId="ADAL" clId="{2C7FC82D-B3CD-4D7B-8712-0991AB29CC79}" dt="2026-02-17T17:14:46.634" v="3019" actId="114"/>
          <ac:spMkLst>
            <pc:docMk/>
            <pc:sldMk cId="1752892287" sldId="297"/>
            <ac:spMk id="2" creationId="{2FE7ED4A-FBB5-F563-6F06-5D1E7739B9AC}"/>
          </ac:spMkLst>
        </pc:spChg>
        <pc:spChg chg="add">
          <ac:chgData name="Ted Donner" userId="d5677825-47a1-42c9-96fe-6654a9443e77" providerId="ADAL" clId="{2C7FC82D-B3CD-4D7B-8712-0991AB29CC79}" dt="2026-02-17T17:14:31.612" v="3018" actId="26606"/>
          <ac:spMkLst>
            <pc:docMk/>
            <pc:sldMk cId="1752892287" sldId="297"/>
            <ac:spMk id="31" creationId="{6F625793-4CBD-4CFF-83D8-82B8EE05468F}"/>
          </ac:spMkLst>
        </pc:spChg>
        <pc:spChg chg="add">
          <ac:chgData name="Ted Donner" userId="d5677825-47a1-42c9-96fe-6654a9443e77" providerId="ADAL" clId="{2C7FC82D-B3CD-4D7B-8712-0991AB29CC79}" dt="2026-02-17T17:14:31.612" v="3018" actId="26606"/>
          <ac:spMkLst>
            <pc:docMk/>
            <pc:sldMk cId="1752892287" sldId="297"/>
            <ac:spMk id="33" creationId="{A73FA70E-6421-4BF5-91A7-E35DFFB1CBAD}"/>
          </ac:spMkLst>
        </pc:spChg>
        <pc:picChg chg="add mod modCrop">
          <ac:chgData name="Ted Donner" userId="d5677825-47a1-42c9-96fe-6654a9443e77" providerId="ADAL" clId="{2C7FC82D-B3CD-4D7B-8712-0991AB29CC79}" dt="2026-02-17T17:15:13.115" v="3020" actId="18131"/>
          <ac:picMkLst>
            <pc:docMk/>
            <pc:sldMk cId="1752892287" sldId="297"/>
            <ac:picMk id="3" creationId="{2E7963E2-928C-60E8-F632-212A81376879}"/>
          </ac:picMkLst>
        </pc:picChg>
        <pc:picChg chg="mod ord">
          <ac:chgData name="Ted Donner" userId="d5677825-47a1-42c9-96fe-6654a9443e77" providerId="ADAL" clId="{2C7FC82D-B3CD-4D7B-8712-0991AB29CC79}" dt="2026-02-17T17:14:31.612" v="3018" actId="26606"/>
          <ac:picMkLst>
            <pc:docMk/>
            <pc:sldMk cId="1752892287" sldId="297"/>
            <ac:picMk id="4" creationId="{4FED4835-4CC4-3B4F-E485-272AB90A494F}"/>
          </ac:picMkLst>
        </pc:picChg>
        <pc:picChg chg="add mod ord">
          <ac:chgData name="Ted Donner" userId="d5677825-47a1-42c9-96fe-6654a9443e77" providerId="ADAL" clId="{2C7FC82D-B3CD-4D7B-8712-0991AB29CC79}" dt="2026-02-17T17:14:31.612" v="3018" actId="26606"/>
          <ac:picMkLst>
            <pc:docMk/>
            <pc:sldMk cId="1752892287" sldId="297"/>
            <ac:picMk id="12" creationId="{4027AF61-D87E-814E-CAC5-68A6AC254503}"/>
          </ac:picMkLst>
        </pc:picChg>
        <pc:cxnChg chg="add">
          <ac:chgData name="Ted Donner" userId="d5677825-47a1-42c9-96fe-6654a9443e77" providerId="ADAL" clId="{2C7FC82D-B3CD-4D7B-8712-0991AB29CC79}" dt="2026-02-17T17:14:31.612" v="3018" actId="26606"/>
          <ac:cxnSpMkLst>
            <pc:docMk/>
            <pc:sldMk cId="1752892287" sldId="297"/>
            <ac:cxnSpMk id="17" creationId="{4436E0F2-A64B-471E-93C0-8DFE08CC57C8}"/>
          </ac:cxnSpMkLst>
        </pc:cxnChg>
        <pc:cxnChg chg="add">
          <ac:chgData name="Ted Donner" userId="d5677825-47a1-42c9-96fe-6654a9443e77" providerId="ADAL" clId="{2C7FC82D-B3CD-4D7B-8712-0991AB29CC79}" dt="2026-02-17T17:14:31.612" v="3018" actId="26606"/>
          <ac:cxnSpMkLst>
            <pc:docMk/>
            <pc:sldMk cId="1752892287" sldId="297"/>
            <ac:cxnSpMk id="19" creationId="{DC1E3AB1-2A8C-4607-9FAE-D8BDB280FE1A}"/>
          </ac:cxnSpMkLst>
        </pc:cxnChg>
        <pc:cxnChg chg="add">
          <ac:chgData name="Ted Donner" userId="d5677825-47a1-42c9-96fe-6654a9443e77" providerId="ADAL" clId="{2C7FC82D-B3CD-4D7B-8712-0991AB29CC79}" dt="2026-02-17T17:14:31.612" v="3018" actId="26606"/>
          <ac:cxnSpMkLst>
            <pc:docMk/>
            <pc:sldMk cId="1752892287" sldId="297"/>
            <ac:cxnSpMk id="23" creationId="{A515E2ED-7EA9-448D-83FA-54C3DF9723BD}"/>
          </ac:cxnSpMkLst>
        </pc:cxnChg>
        <pc:cxnChg chg="add">
          <ac:chgData name="Ted Donner" userId="d5677825-47a1-42c9-96fe-6654a9443e77" providerId="ADAL" clId="{2C7FC82D-B3CD-4D7B-8712-0991AB29CC79}" dt="2026-02-17T17:14:31.612" v="3018" actId="26606"/>
          <ac:cxnSpMkLst>
            <pc:docMk/>
            <pc:sldMk cId="1752892287" sldId="297"/>
            <ac:cxnSpMk id="35" creationId="{6C160B4C-7713-4783-99C9-A8BC96D5F295}"/>
          </ac:cxnSpMkLst>
        </pc:cxnChg>
      </pc:sldChg>
      <pc:sldChg chg="addSp delSp modSp add del mod">
        <pc:chgData name="Ted Donner" userId="d5677825-47a1-42c9-96fe-6654a9443e77" providerId="ADAL" clId="{2C7FC82D-B3CD-4D7B-8712-0991AB29CC79}" dt="2026-02-17T17:13:06.123" v="2981" actId="47"/>
        <pc:sldMkLst>
          <pc:docMk/>
          <pc:sldMk cId="1540663694" sldId="298"/>
        </pc:sldMkLst>
        <pc:spChg chg="mod">
          <ac:chgData name="Ted Donner" userId="d5677825-47a1-42c9-96fe-6654a9443e77" providerId="ADAL" clId="{2C7FC82D-B3CD-4D7B-8712-0991AB29CC79}" dt="2026-02-17T17:11:20.474" v="2980" actId="20577"/>
          <ac:spMkLst>
            <pc:docMk/>
            <pc:sldMk cId="1540663694" sldId="298"/>
            <ac:spMk id="2" creationId="{133B7FD0-1268-6578-EAA9-BB8ADBC34C87}"/>
          </ac:spMkLst>
        </pc:spChg>
      </pc:sldChg>
      <pc:sldChg chg="add del">
        <pc:chgData name="Ted Donner" userId="d5677825-47a1-42c9-96fe-6654a9443e77" providerId="ADAL" clId="{2C7FC82D-B3CD-4D7B-8712-0991AB29CC79}" dt="2026-02-17T17:19:37.431" v="3204" actId="47"/>
        <pc:sldMkLst>
          <pc:docMk/>
          <pc:sldMk cId="2426404467" sldId="299"/>
        </pc:sldMkLst>
      </pc:sldChg>
      <pc:sldChg chg="add del">
        <pc:chgData name="Ted Donner" userId="d5677825-47a1-42c9-96fe-6654a9443e77" providerId="ADAL" clId="{2C7FC82D-B3CD-4D7B-8712-0991AB29CC79}" dt="2026-02-17T17:19:37.431" v="3204" actId="47"/>
        <pc:sldMkLst>
          <pc:docMk/>
          <pc:sldMk cId="3723885949" sldId="300"/>
        </pc:sldMkLst>
      </pc:sldChg>
      <pc:sldChg chg="addSp delSp modSp new mod setBg">
        <pc:chgData name="Ted Donner" userId="d5677825-47a1-42c9-96fe-6654a9443e77" providerId="ADAL" clId="{2C7FC82D-B3CD-4D7B-8712-0991AB29CC79}" dt="2026-02-17T17:20:18.608" v="3208" actId="1076"/>
        <pc:sldMkLst>
          <pc:docMk/>
          <pc:sldMk cId="4286233165" sldId="301"/>
        </pc:sldMkLst>
        <pc:spChg chg="mod">
          <ac:chgData name="Ted Donner" userId="d5677825-47a1-42c9-96fe-6654a9443e77" providerId="ADAL" clId="{2C7FC82D-B3CD-4D7B-8712-0991AB29CC79}" dt="2026-02-17T17:20:12.020" v="3207" actId="26606"/>
          <ac:spMkLst>
            <pc:docMk/>
            <pc:sldMk cId="4286233165" sldId="301"/>
            <ac:spMk id="2" creationId="{7BBF9498-365B-C215-B15A-CBEE07A16418}"/>
          </ac:spMkLst>
        </pc:spChg>
        <pc:spChg chg="add">
          <ac:chgData name="Ted Donner" userId="d5677825-47a1-42c9-96fe-6654a9443e77" providerId="ADAL" clId="{2C7FC82D-B3CD-4D7B-8712-0991AB29CC79}" dt="2026-02-17T17:20:12.020" v="3207" actId="26606"/>
          <ac:spMkLst>
            <pc:docMk/>
            <pc:sldMk cId="4286233165" sldId="301"/>
            <ac:spMk id="25" creationId="{2B78D151-52A1-46B3-8374-570DA802E9A5}"/>
          </ac:spMkLst>
        </pc:spChg>
        <pc:spChg chg="add">
          <ac:chgData name="Ted Donner" userId="d5677825-47a1-42c9-96fe-6654a9443e77" providerId="ADAL" clId="{2C7FC82D-B3CD-4D7B-8712-0991AB29CC79}" dt="2026-02-17T17:20:12.020" v="3207" actId="26606"/>
          <ac:spMkLst>
            <pc:docMk/>
            <pc:sldMk cId="4286233165" sldId="301"/>
            <ac:spMk id="27" creationId="{4812B206-25E9-4F8B-AED7-8353BA6254B7}"/>
          </ac:spMkLst>
        </pc:spChg>
        <pc:picChg chg="add mod ord modCrop">
          <ac:chgData name="Ted Donner" userId="d5677825-47a1-42c9-96fe-6654a9443e77" providerId="ADAL" clId="{2C7FC82D-B3CD-4D7B-8712-0991AB29CC79}" dt="2026-02-17T17:20:18.608" v="3208" actId="1076"/>
          <ac:picMkLst>
            <pc:docMk/>
            <pc:sldMk cId="4286233165" sldId="301"/>
            <ac:picMk id="5" creationId="{9F0100F1-2C65-975E-42AB-867B6D25EAA3}"/>
          </ac:picMkLst>
        </pc:picChg>
        <pc:picChg chg="add mod">
          <ac:chgData name="Ted Donner" userId="d5677825-47a1-42c9-96fe-6654a9443e77" providerId="ADAL" clId="{2C7FC82D-B3CD-4D7B-8712-0991AB29CC79}" dt="2026-02-17T17:20:12.020" v="3207" actId="26606"/>
          <ac:picMkLst>
            <pc:docMk/>
            <pc:sldMk cId="4286233165" sldId="301"/>
            <ac:picMk id="6" creationId="{8730F067-4DF1-66A6-3E7E-EC6E25A423B3}"/>
          </ac:picMkLst>
        </pc:picChg>
        <pc:cxnChg chg="add">
          <ac:chgData name="Ted Donner" userId="d5677825-47a1-42c9-96fe-6654a9443e77" providerId="ADAL" clId="{2C7FC82D-B3CD-4D7B-8712-0991AB29CC79}" dt="2026-02-17T17:20:12.020" v="3207" actId="26606"/>
          <ac:cxnSpMkLst>
            <pc:docMk/>
            <pc:sldMk cId="4286233165" sldId="301"/>
            <ac:cxnSpMk id="11" creationId="{4436E0F2-A64B-471E-93C0-8DFE08CC57C8}"/>
          </ac:cxnSpMkLst>
        </pc:cxnChg>
        <pc:cxnChg chg="add">
          <ac:chgData name="Ted Donner" userId="d5677825-47a1-42c9-96fe-6654a9443e77" providerId="ADAL" clId="{2C7FC82D-B3CD-4D7B-8712-0991AB29CC79}" dt="2026-02-17T17:20:12.020" v="3207" actId="26606"/>
          <ac:cxnSpMkLst>
            <pc:docMk/>
            <pc:sldMk cId="4286233165" sldId="301"/>
            <ac:cxnSpMk id="13" creationId="{DC1E3AB1-2A8C-4607-9FAE-D8BDB280FE1A}"/>
          </ac:cxnSpMkLst>
        </pc:cxnChg>
        <pc:cxnChg chg="add">
          <ac:chgData name="Ted Donner" userId="d5677825-47a1-42c9-96fe-6654a9443e77" providerId="ADAL" clId="{2C7FC82D-B3CD-4D7B-8712-0991AB29CC79}" dt="2026-02-17T17:20:12.020" v="3207" actId="26606"/>
          <ac:cxnSpMkLst>
            <pc:docMk/>
            <pc:sldMk cId="4286233165" sldId="301"/>
            <ac:cxnSpMk id="15" creationId="{26D66059-832F-40B6-A35F-F56C8F38A1E7}"/>
          </ac:cxnSpMkLst>
        </pc:cxnChg>
        <pc:cxnChg chg="add">
          <ac:chgData name="Ted Donner" userId="d5677825-47a1-42c9-96fe-6654a9443e77" providerId="ADAL" clId="{2C7FC82D-B3CD-4D7B-8712-0991AB29CC79}" dt="2026-02-17T17:20:12.020" v="3207" actId="26606"/>
          <ac:cxnSpMkLst>
            <pc:docMk/>
            <pc:sldMk cId="4286233165" sldId="301"/>
            <ac:cxnSpMk id="19" creationId="{20595356-EABD-4767-AC9D-EA21FF115EC0}"/>
          </ac:cxnSpMkLst>
        </pc:cxnChg>
        <pc:cxnChg chg="add">
          <ac:chgData name="Ted Donner" userId="d5677825-47a1-42c9-96fe-6654a9443e77" providerId="ADAL" clId="{2C7FC82D-B3CD-4D7B-8712-0991AB29CC79}" dt="2026-02-17T17:20:12.020" v="3207" actId="26606"/>
          <ac:cxnSpMkLst>
            <pc:docMk/>
            <pc:sldMk cId="4286233165" sldId="301"/>
            <ac:cxnSpMk id="29" creationId="{E142A6D3-8DB2-4EE4-B19A-4C40D070FE5E}"/>
          </ac:cxnSpMkLst>
        </pc:cxnChg>
      </pc:sldChg>
      <pc:sldChg chg="addSp modSp add mod setBg">
        <pc:chgData name="Ted Donner" userId="d5677825-47a1-42c9-96fe-6654a9443e77" providerId="ADAL" clId="{2C7FC82D-B3CD-4D7B-8712-0991AB29CC79}" dt="2026-02-17T17:07:37.547" v="2887" actId="114"/>
        <pc:sldMkLst>
          <pc:docMk/>
          <pc:sldMk cId="2911180359" sldId="302"/>
        </pc:sldMkLst>
        <pc:spChg chg="mod">
          <ac:chgData name="Ted Donner" userId="d5677825-47a1-42c9-96fe-6654a9443e77" providerId="ADAL" clId="{2C7FC82D-B3CD-4D7B-8712-0991AB29CC79}" dt="2026-02-17T17:07:37.547" v="2887" actId="114"/>
          <ac:spMkLst>
            <pc:docMk/>
            <pc:sldMk cId="2911180359" sldId="302"/>
            <ac:spMk id="2" creationId="{EE030691-9FEC-4400-C73C-EDD6B1D28247}"/>
          </ac:spMkLst>
        </pc:spChg>
        <pc:spChg chg="mod">
          <ac:chgData name="Ted Donner" userId="d5677825-47a1-42c9-96fe-6654a9443e77" providerId="ADAL" clId="{2C7FC82D-B3CD-4D7B-8712-0991AB29CC79}" dt="2026-02-17T17:06:38.192" v="2880" actId="14100"/>
          <ac:spMkLst>
            <pc:docMk/>
            <pc:sldMk cId="2911180359" sldId="302"/>
            <ac:spMk id="5" creationId="{4F9439EC-3C22-2B06-6515-6E81F877C2B2}"/>
          </ac:spMkLst>
        </pc:spChg>
        <pc:spChg chg="add">
          <ac:chgData name="Ted Donner" userId="d5677825-47a1-42c9-96fe-6654a9443e77" providerId="ADAL" clId="{2C7FC82D-B3CD-4D7B-8712-0991AB29CC79}" dt="2026-02-17T17:06:24.522" v="2877" actId="26606"/>
          <ac:spMkLst>
            <pc:docMk/>
            <pc:sldMk cId="2911180359" sldId="302"/>
            <ac:spMk id="43" creationId="{18576E04-BA34-4597-8F97-B162CC6EB5B2}"/>
          </ac:spMkLst>
        </pc:spChg>
        <pc:spChg chg="add">
          <ac:chgData name="Ted Donner" userId="d5677825-47a1-42c9-96fe-6654a9443e77" providerId="ADAL" clId="{2C7FC82D-B3CD-4D7B-8712-0991AB29CC79}" dt="2026-02-17T17:06:24.522" v="2877" actId="26606"/>
          <ac:spMkLst>
            <pc:docMk/>
            <pc:sldMk cId="2911180359" sldId="302"/>
            <ac:spMk id="45" creationId="{BF3F734D-EB8C-453E-9929-80F58FFEE92F}"/>
          </ac:spMkLst>
        </pc:spChg>
        <pc:picChg chg="mod ord">
          <ac:chgData name="Ted Donner" userId="d5677825-47a1-42c9-96fe-6654a9443e77" providerId="ADAL" clId="{2C7FC82D-B3CD-4D7B-8712-0991AB29CC79}" dt="2026-02-17T17:06:48.720" v="2884" actId="14100"/>
          <ac:picMkLst>
            <pc:docMk/>
            <pc:sldMk cId="2911180359" sldId="302"/>
            <ac:picMk id="4" creationId="{AF0F6276-CE09-04E6-0015-623C294C3ADE}"/>
          </ac:picMkLst>
        </pc:picChg>
        <pc:picChg chg="mod ord">
          <ac:chgData name="Ted Donner" userId="d5677825-47a1-42c9-96fe-6654a9443e77" providerId="ADAL" clId="{2C7FC82D-B3CD-4D7B-8712-0991AB29CC79}" dt="2026-02-17T17:06:52.287" v="2885" actId="1076"/>
          <ac:picMkLst>
            <pc:docMk/>
            <pc:sldMk cId="2911180359" sldId="302"/>
            <ac:picMk id="24" creationId="{AE6C897A-504B-9DDA-93BF-56B26139A875}"/>
          </ac:picMkLst>
        </pc:picChg>
        <pc:cxnChg chg="add">
          <ac:chgData name="Ted Donner" userId="d5677825-47a1-42c9-96fe-6654a9443e77" providerId="ADAL" clId="{2C7FC82D-B3CD-4D7B-8712-0991AB29CC79}" dt="2026-02-17T17:06:24.522" v="2877" actId="26606"/>
          <ac:cxnSpMkLst>
            <pc:docMk/>
            <pc:sldMk cId="2911180359" sldId="302"/>
            <ac:cxnSpMk id="35" creationId="{A515E2ED-7EA9-448D-83FA-54C3DF9723BD}"/>
          </ac:cxnSpMkLst>
        </pc:cxnChg>
        <pc:cxnChg chg="add">
          <ac:chgData name="Ted Donner" userId="d5677825-47a1-42c9-96fe-6654a9443e77" providerId="ADAL" clId="{2C7FC82D-B3CD-4D7B-8712-0991AB29CC79}" dt="2026-02-17T17:06:24.522" v="2877" actId="26606"/>
          <ac:cxnSpMkLst>
            <pc:docMk/>
            <pc:sldMk cId="2911180359" sldId="302"/>
            <ac:cxnSpMk id="39" creationId="{28CD9F06-9628-469C-B788-A894E3E08281}"/>
          </ac:cxnSpMkLst>
        </pc:cxnChg>
        <pc:cxnChg chg="add">
          <ac:chgData name="Ted Donner" userId="d5677825-47a1-42c9-96fe-6654a9443e77" providerId="ADAL" clId="{2C7FC82D-B3CD-4D7B-8712-0991AB29CC79}" dt="2026-02-17T17:06:24.522" v="2877" actId="26606"/>
          <ac:cxnSpMkLst>
            <pc:docMk/>
            <pc:sldMk cId="2911180359" sldId="302"/>
            <ac:cxnSpMk id="41" creationId="{8550A431-0B61-421B-B4B7-24C0CFF0F938}"/>
          </ac:cxnSpMkLst>
        </pc:cxnChg>
        <pc:cxnChg chg="add">
          <ac:chgData name="Ted Donner" userId="d5677825-47a1-42c9-96fe-6654a9443e77" providerId="ADAL" clId="{2C7FC82D-B3CD-4D7B-8712-0991AB29CC79}" dt="2026-02-17T17:06:24.522" v="2877" actId="26606"/>
          <ac:cxnSpMkLst>
            <pc:docMk/>
            <pc:sldMk cId="2911180359" sldId="302"/>
            <ac:cxnSpMk id="47" creationId="{C60D6CFC-A99C-4B06-ADC6-F89EB75574F4}"/>
          </ac:cxnSpMkLst>
        </pc:cxnChg>
      </pc:sldChg>
      <pc:sldChg chg="addSp modSp add mod setBg">
        <pc:chgData name="Ted Donner" userId="d5677825-47a1-42c9-96fe-6654a9443e77" providerId="ADAL" clId="{2C7FC82D-B3CD-4D7B-8712-0991AB29CC79}" dt="2026-02-17T17:11:04.768" v="2968" actId="14100"/>
        <pc:sldMkLst>
          <pc:docMk/>
          <pc:sldMk cId="1738824923" sldId="303"/>
        </pc:sldMkLst>
        <pc:spChg chg="mod">
          <ac:chgData name="Ted Donner" userId="d5677825-47a1-42c9-96fe-6654a9443e77" providerId="ADAL" clId="{2C7FC82D-B3CD-4D7B-8712-0991AB29CC79}" dt="2026-02-17T17:10:42.615" v="2962" actId="14100"/>
          <ac:spMkLst>
            <pc:docMk/>
            <pc:sldMk cId="1738824923" sldId="303"/>
            <ac:spMk id="2" creationId="{8D24356A-B927-F39A-E660-F35108B24959}"/>
          </ac:spMkLst>
        </pc:spChg>
        <pc:spChg chg="mod">
          <ac:chgData name="Ted Donner" userId="d5677825-47a1-42c9-96fe-6654a9443e77" providerId="ADAL" clId="{2C7FC82D-B3CD-4D7B-8712-0991AB29CC79}" dt="2026-02-17T17:10:10.391" v="2953" actId="27636"/>
          <ac:spMkLst>
            <pc:docMk/>
            <pc:sldMk cId="1738824923" sldId="303"/>
            <ac:spMk id="5" creationId="{8CA9AB70-2F26-0C22-CC5A-725B06C6DE20}"/>
          </ac:spMkLst>
        </pc:spChg>
        <pc:spChg chg="add">
          <ac:chgData name="Ted Donner" userId="d5677825-47a1-42c9-96fe-6654a9443e77" providerId="ADAL" clId="{2C7FC82D-B3CD-4D7B-8712-0991AB29CC79}" dt="2026-02-17T17:09:06.433" v="2937" actId="26606"/>
          <ac:spMkLst>
            <pc:docMk/>
            <pc:sldMk cId="1738824923" sldId="303"/>
            <ac:spMk id="43" creationId="{18576E04-BA34-4597-8F97-B162CC6EB5B2}"/>
          </ac:spMkLst>
        </pc:spChg>
        <pc:spChg chg="add">
          <ac:chgData name="Ted Donner" userId="d5677825-47a1-42c9-96fe-6654a9443e77" providerId="ADAL" clId="{2C7FC82D-B3CD-4D7B-8712-0991AB29CC79}" dt="2026-02-17T17:09:06.433" v="2937" actId="26606"/>
          <ac:spMkLst>
            <pc:docMk/>
            <pc:sldMk cId="1738824923" sldId="303"/>
            <ac:spMk id="45" creationId="{BF3F734D-EB8C-453E-9929-80F58FFEE92F}"/>
          </ac:spMkLst>
        </pc:spChg>
        <pc:picChg chg="mod ord">
          <ac:chgData name="Ted Donner" userId="d5677825-47a1-42c9-96fe-6654a9443e77" providerId="ADAL" clId="{2C7FC82D-B3CD-4D7B-8712-0991AB29CC79}" dt="2026-02-17T17:10:58.223" v="2966" actId="1076"/>
          <ac:picMkLst>
            <pc:docMk/>
            <pc:sldMk cId="1738824923" sldId="303"/>
            <ac:picMk id="4" creationId="{95C462C6-4960-BCA5-5521-58CAD49139D1}"/>
          </ac:picMkLst>
        </pc:picChg>
        <pc:picChg chg="mod ord">
          <ac:chgData name="Ted Donner" userId="d5677825-47a1-42c9-96fe-6654a9443e77" providerId="ADAL" clId="{2C7FC82D-B3CD-4D7B-8712-0991AB29CC79}" dt="2026-02-17T17:11:04.768" v="2968" actId="14100"/>
          <ac:picMkLst>
            <pc:docMk/>
            <pc:sldMk cId="1738824923" sldId="303"/>
            <ac:picMk id="24" creationId="{2EA49BC7-A2C6-DD4F-15DF-0A1106848D65}"/>
          </ac:picMkLst>
        </pc:picChg>
        <pc:cxnChg chg="add">
          <ac:chgData name="Ted Donner" userId="d5677825-47a1-42c9-96fe-6654a9443e77" providerId="ADAL" clId="{2C7FC82D-B3CD-4D7B-8712-0991AB29CC79}" dt="2026-02-17T17:09:06.433" v="2937" actId="26606"/>
          <ac:cxnSpMkLst>
            <pc:docMk/>
            <pc:sldMk cId="1738824923" sldId="303"/>
            <ac:cxnSpMk id="31" creationId="{DC1E3AB1-2A8C-4607-9FAE-D8BDB280FE1A}"/>
          </ac:cxnSpMkLst>
        </pc:cxnChg>
        <pc:cxnChg chg="add">
          <ac:chgData name="Ted Donner" userId="d5677825-47a1-42c9-96fe-6654a9443e77" providerId="ADAL" clId="{2C7FC82D-B3CD-4D7B-8712-0991AB29CC79}" dt="2026-02-17T17:09:06.433" v="2937" actId="26606"/>
          <ac:cxnSpMkLst>
            <pc:docMk/>
            <pc:sldMk cId="1738824923" sldId="303"/>
            <ac:cxnSpMk id="35" creationId="{A515E2ED-7EA9-448D-83FA-54C3DF9723BD}"/>
          </ac:cxnSpMkLst>
        </pc:cxnChg>
        <pc:cxnChg chg="add">
          <ac:chgData name="Ted Donner" userId="d5677825-47a1-42c9-96fe-6654a9443e77" providerId="ADAL" clId="{2C7FC82D-B3CD-4D7B-8712-0991AB29CC79}" dt="2026-02-17T17:09:06.433" v="2937" actId="26606"/>
          <ac:cxnSpMkLst>
            <pc:docMk/>
            <pc:sldMk cId="1738824923" sldId="303"/>
            <ac:cxnSpMk id="37" creationId="{20595356-EABD-4767-AC9D-EA21FF115EC0}"/>
          </ac:cxnSpMkLst>
        </pc:cxnChg>
        <pc:cxnChg chg="add">
          <ac:chgData name="Ted Donner" userId="d5677825-47a1-42c9-96fe-6654a9443e77" providerId="ADAL" clId="{2C7FC82D-B3CD-4D7B-8712-0991AB29CC79}" dt="2026-02-17T17:09:06.433" v="2937" actId="26606"/>
          <ac:cxnSpMkLst>
            <pc:docMk/>
            <pc:sldMk cId="1738824923" sldId="303"/>
            <ac:cxnSpMk id="47" creationId="{C60D6CFC-A99C-4B06-ADC6-F89EB75574F4}"/>
          </ac:cxnSpMkLst>
        </pc:cxnChg>
      </pc:sldChg>
      <pc:sldChg chg="addSp delSp modSp new mod ord">
        <pc:chgData name="Ted Donner" userId="d5677825-47a1-42c9-96fe-6654a9443e77" providerId="ADAL" clId="{2C7FC82D-B3CD-4D7B-8712-0991AB29CC79}" dt="2026-02-17T17:24:35.928" v="3232" actId="1076"/>
        <pc:sldMkLst>
          <pc:docMk/>
          <pc:sldMk cId="554467342" sldId="304"/>
        </pc:sldMkLst>
        <pc:spChg chg="add mod">
          <ac:chgData name="Ted Donner" userId="d5677825-47a1-42c9-96fe-6654a9443e77" providerId="ADAL" clId="{2C7FC82D-B3CD-4D7B-8712-0991AB29CC79}" dt="2026-02-17T17:24:35.928" v="3232" actId="1076"/>
          <ac:spMkLst>
            <pc:docMk/>
            <pc:sldMk cId="554467342" sldId="304"/>
            <ac:spMk id="7" creationId="{A0FC09F1-64F1-EC0C-90F3-78D778C123E1}"/>
          </ac:spMkLst>
        </pc:spChg>
        <pc:picChg chg="add mod">
          <ac:chgData name="Ted Donner" userId="d5677825-47a1-42c9-96fe-6654a9443e77" providerId="ADAL" clId="{2C7FC82D-B3CD-4D7B-8712-0991AB29CC79}" dt="2026-02-17T17:22:48.511" v="3217" actId="1076"/>
          <ac:picMkLst>
            <pc:docMk/>
            <pc:sldMk cId="554467342" sldId="304"/>
            <ac:picMk id="3" creationId="{33241A80-2DBD-F4CC-1BE6-A789B71927A3}"/>
          </ac:picMkLst>
        </pc:picChg>
        <pc:picChg chg="add del mod">
          <ac:chgData name="Ted Donner" userId="d5677825-47a1-42c9-96fe-6654a9443e77" providerId="ADAL" clId="{2C7FC82D-B3CD-4D7B-8712-0991AB29CC79}" dt="2026-02-17T17:22:35.137" v="3214" actId="931"/>
          <ac:picMkLst>
            <pc:docMk/>
            <pc:sldMk cId="554467342" sldId="304"/>
            <ac:picMk id="5" creationId="{A19E5A6D-0D9F-2353-2E3B-2F0051E97909}"/>
          </ac:picMkLst>
        </pc:picChg>
      </pc:sldChg>
      <pc:sldMasterChg chg="delSldLayout">
        <pc:chgData name="Ted Donner" userId="d5677825-47a1-42c9-96fe-6654a9443e77" providerId="ADAL" clId="{2C7FC82D-B3CD-4D7B-8712-0991AB29CC79}" dt="2026-02-17T17:19:47.631" v="3206" actId="47"/>
        <pc:sldMasterMkLst>
          <pc:docMk/>
          <pc:sldMasterMk cId="1556065105" sldId="2147483667"/>
        </pc:sldMasterMkLst>
        <pc:sldLayoutChg chg="del">
          <pc:chgData name="Ted Donner" userId="d5677825-47a1-42c9-96fe-6654a9443e77" providerId="ADAL" clId="{2C7FC82D-B3CD-4D7B-8712-0991AB29CC79}" dt="2026-02-17T17:15:27.435" v="3022" actId="47"/>
          <pc:sldLayoutMkLst>
            <pc:docMk/>
            <pc:sldMasterMk cId="1556065105" sldId="2147483667"/>
            <pc:sldLayoutMk cId="1535595500" sldId="2147483684"/>
          </pc:sldLayoutMkLst>
        </pc:sldLayoutChg>
        <pc:sldLayoutChg chg="del">
          <pc:chgData name="Ted Donner" userId="d5677825-47a1-42c9-96fe-6654a9443e77" providerId="ADAL" clId="{2C7FC82D-B3CD-4D7B-8712-0991AB29CC79}" dt="2026-02-17T17:15:33.237" v="3023" actId="47"/>
          <pc:sldLayoutMkLst>
            <pc:docMk/>
            <pc:sldMasterMk cId="1556065105" sldId="2147483667"/>
            <pc:sldLayoutMk cId="866756647" sldId="2147483685"/>
          </pc:sldLayoutMkLst>
        </pc:sldLayoutChg>
        <pc:sldLayoutChg chg="del">
          <pc:chgData name="Ted Donner" userId="d5677825-47a1-42c9-96fe-6654a9443e77" providerId="ADAL" clId="{2C7FC82D-B3CD-4D7B-8712-0991AB29CC79}" dt="2026-02-17T17:15:33.237" v="3023" actId="47"/>
          <pc:sldLayoutMkLst>
            <pc:docMk/>
            <pc:sldMasterMk cId="1556065105" sldId="2147483667"/>
            <pc:sldLayoutMk cId="4252046426" sldId="2147483686"/>
          </pc:sldLayoutMkLst>
        </pc:sldLayoutChg>
        <pc:sldLayoutChg chg="del">
          <pc:chgData name="Ted Donner" userId="d5677825-47a1-42c9-96fe-6654a9443e77" providerId="ADAL" clId="{2C7FC82D-B3CD-4D7B-8712-0991AB29CC79}" dt="2026-02-17T17:19:43.925" v="3205" actId="47"/>
          <pc:sldLayoutMkLst>
            <pc:docMk/>
            <pc:sldMasterMk cId="1556065105" sldId="2147483667"/>
            <pc:sldLayoutMk cId="177422774" sldId="2147483688"/>
          </pc:sldLayoutMkLst>
        </pc:sldLayoutChg>
        <pc:sldLayoutChg chg="del">
          <pc:chgData name="Ted Donner" userId="d5677825-47a1-42c9-96fe-6654a9443e77" providerId="ADAL" clId="{2C7FC82D-B3CD-4D7B-8712-0991AB29CC79}" dt="2026-02-17T17:19:43.925" v="3205" actId="47"/>
          <pc:sldLayoutMkLst>
            <pc:docMk/>
            <pc:sldMasterMk cId="1556065105" sldId="2147483667"/>
            <pc:sldLayoutMk cId="1518789907" sldId="2147483689"/>
          </pc:sldLayoutMkLst>
        </pc:sldLayoutChg>
        <pc:sldLayoutChg chg="del">
          <pc:chgData name="Ted Donner" userId="d5677825-47a1-42c9-96fe-6654a9443e77" providerId="ADAL" clId="{2C7FC82D-B3CD-4D7B-8712-0991AB29CC79}" dt="2026-02-17T17:19:47.631" v="3206" actId="47"/>
          <pc:sldLayoutMkLst>
            <pc:docMk/>
            <pc:sldMasterMk cId="1556065105" sldId="2147483667"/>
            <pc:sldLayoutMk cId="114884233" sldId="214748369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2/17/2026</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16356-3B28-4AAF-8099-7941810E2475}" type="datetimeFigureOut">
              <a:rPr lang="en-US" smtClean="0"/>
              <a:t>2/17/2026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DA344-5FA2-43F7-9D95-CA56C82B080A}" type="slidenum">
              <a:rPr lang="en-US" smtClean="0"/>
              <a:t>‹#›</a:t>
            </a:fld>
            <a:endParaRPr lang="en-US"/>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a:t>
            </a:fld>
            <a:endParaRPr lang="en-US"/>
          </a:p>
        </p:txBody>
      </p:sp>
    </p:spTree>
    <p:extLst>
      <p:ext uri="{BB962C8B-B14F-4D97-AF65-F5344CB8AC3E}">
        <p14:creationId xmlns:p14="http://schemas.microsoft.com/office/powerpoint/2010/main" val="69544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F42D6-F6EA-F4A1-C77F-529ABFF3F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8D257-C578-49EF-162B-84CDB1865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74D71-E6B3-3586-21D7-4F6A957113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BFE2F5-8B5B-521D-874F-F3C18C52E5F8}"/>
              </a:ext>
            </a:extLst>
          </p:cNvPr>
          <p:cNvSpPr>
            <a:spLocks noGrp="1"/>
          </p:cNvSpPr>
          <p:nvPr>
            <p:ph type="sldNum" sz="quarter" idx="5"/>
          </p:nvPr>
        </p:nvSpPr>
        <p:spPr/>
        <p:txBody>
          <a:bodyPr/>
          <a:lstStyle/>
          <a:p>
            <a:fld id="{CC5DA344-5FA2-43F7-9D95-CA56C82B080A}" type="slidenum">
              <a:rPr lang="en-US" smtClean="0"/>
              <a:t>13</a:t>
            </a:fld>
            <a:endParaRPr lang="en-US"/>
          </a:p>
        </p:txBody>
      </p:sp>
    </p:spTree>
    <p:extLst>
      <p:ext uri="{BB962C8B-B14F-4D97-AF65-F5344CB8AC3E}">
        <p14:creationId xmlns:p14="http://schemas.microsoft.com/office/powerpoint/2010/main" val="3079839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15</a:t>
            </a:fld>
            <a:endParaRPr lang="en-US"/>
          </a:p>
        </p:txBody>
      </p:sp>
    </p:spTree>
    <p:extLst>
      <p:ext uri="{BB962C8B-B14F-4D97-AF65-F5344CB8AC3E}">
        <p14:creationId xmlns:p14="http://schemas.microsoft.com/office/powerpoint/2010/main" val="206508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17</a:t>
            </a:fld>
            <a:endParaRPr lang="en-US"/>
          </a:p>
        </p:txBody>
      </p:sp>
    </p:spTree>
    <p:extLst>
      <p:ext uri="{BB962C8B-B14F-4D97-AF65-F5344CB8AC3E}">
        <p14:creationId xmlns:p14="http://schemas.microsoft.com/office/powerpoint/2010/main" val="297441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2</a:t>
            </a:fld>
            <a:endParaRPr lang="en-US"/>
          </a:p>
        </p:txBody>
      </p:sp>
    </p:spTree>
    <p:extLst>
      <p:ext uri="{BB962C8B-B14F-4D97-AF65-F5344CB8AC3E}">
        <p14:creationId xmlns:p14="http://schemas.microsoft.com/office/powerpoint/2010/main" val="123304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3</a:t>
            </a:fld>
            <a:endParaRPr lang="en-US"/>
          </a:p>
        </p:txBody>
      </p:sp>
    </p:spTree>
    <p:extLst>
      <p:ext uri="{BB962C8B-B14F-4D97-AF65-F5344CB8AC3E}">
        <p14:creationId xmlns:p14="http://schemas.microsoft.com/office/powerpoint/2010/main" val="372763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C7E6A-15E5-D38B-C8B0-44F3D65A4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52AD3-CF70-EDA3-56F6-472BB6E7F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536A45-A66D-E7DC-4113-3D630F19A6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15478B-9505-E2EE-2554-F08F7F0B7C99}"/>
              </a:ext>
            </a:extLst>
          </p:cNvPr>
          <p:cNvSpPr>
            <a:spLocks noGrp="1"/>
          </p:cNvSpPr>
          <p:nvPr>
            <p:ph type="sldNum" sz="quarter" idx="5"/>
          </p:nvPr>
        </p:nvSpPr>
        <p:spPr/>
        <p:txBody>
          <a:bodyPr/>
          <a:lstStyle/>
          <a:p>
            <a:fld id="{CC5DA344-5FA2-43F7-9D95-CA56C82B080A}" type="slidenum">
              <a:rPr lang="en-US" smtClean="0"/>
              <a:t>4</a:t>
            </a:fld>
            <a:endParaRPr lang="en-US"/>
          </a:p>
        </p:txBody>
      </p:sp>
    </p:spTree>
    <p:extLst>
      <p:ext uri="{BB962C8B-B14F-4D97-AF65-F5344CB8AC3E}">
        <p14:creationId xmlns:p14="http://schemas.microsoft.com/office/powerpoint/2010/main" val="347681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5</a:t>
            </a:fld>
            <a:endParaRPr lang="en-US"/>
          </a:p>
        </p:txBody>
      </p:sp>
    </p:spTree>
    <p:extLst>
      <p:ext uri="{BB962C8B-B14F-4D97-AF65-F5344CB8AC3E}">
        <p14:creationId xmlns:p14="http://schemas.microsoft.com/office/powerpoint/2010/main" val="46585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2C90-930C-0419-B5C4-92E4138A5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1CEB0-42D4-62B5-83BC-67CA126B6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A44A7-59F6-528E-0D59-F8F334E710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48265F-2208-26D3-64CE-D8938261CB9D}"/>
              </a:ext>
            </a:extLst>
          </p:cNvPr>
          <p:cNvSpPr>
            <a:spLocks noGrp="1"/>
          </p:cNvSpPr>
          <p:nvPr>
            <p:ph type="sldNum" sz="quarter" idx="5"/>
          </p:nvPr>
        </p:nvSpPr>
        <p:spPr/>
        <p:txBody>
          <a:bodyPr/>
          <a:lstStyle/>
          <a:p>
            <a:fld id="{CC5DA344-5FA2-43F7-9D95-CA56C82B080A}" type="slidenum">
              <a:rPr lang="en-US" smtClean="0"/>
              <a:t>9</a:t>
            </a:fld>
            <a:endParaRPr lang="en-US"/>
          </a:p>
        </p:txBody>
      </p:sp>
    </p:spTree>
    <p:extLst>
      <p:ext uri="{BB962C8B-B14F-4D97-AF65-F5344CB8AC3E}">
        <p14:creationId xmlns:p14="http://schemas.microsoft.com/office/powerpoint/2010/main" val="2216850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10</a:t>
            </a:fld>
            <a:endParaRPr lang="en-US"/>
          </a:p>
        </p:txBody>
      </p:sp>
    </p:spTree>
    <p:extLst>
      <p:ext uri="{BB962C8B-B14F-4D97-AF65-F5344CB8AC3E}">
        <p14:creationId xmlns:p14="http://schemas.microsoft.com/office/powerpoint/2010/main" val="3988440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DD0D4-8000-4A9A-6A18-7DEC77179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9BA00-38F0-6222-50A4-0B5226B77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47257-4C1F-52FC-BA9C-9168F546B4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269A72-EC08-7FA3-AFD1-11C3CDD9F5E0}"/>
              </a:ext>
            </a:extLst>
          </p:cNvPr>
          <p:cNvSpPr>
            <a:spLocks noGrp="1"/>
          </p:cNvSpPr>
          <p:nvPr>
            <p:ph type="sldNum" sz="quarter" idx="5"/>
          </p:nvPr>
        </p:nvSpPr>
        <p:spPr/>
        <p:txBody>
          <a:bodyPr/>
          <a:lstStyle/>
          <a:p>
            <a:fld id="{CC5DA344-5FA2-43F7-9D95-CA56C82B080A}" type="slidenum">
              <a:rPr lang="en-US" smtClean="0"/>
              <a:t>11</a:t>
            </a:fld>
            <a:endParaRPr lang="en-US"/>
          </a:p>
        </p:txBody>
      </p:sp>
    </p:spTree>
    <p:extLst>
      <p:ext uri="{BB962C8B-B14F-4D97-AF65-F5344CB8AC3E}">
        <p14:creationId xmlns:p14="http://schemas.microsoft.com/office/powerpoint/2010/main" val="1584696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16553-5993-C061-95CF-6C5AA5EBC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A3D6A-1C60-C002-35FF-26482A0AA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99F25-8ECD-EA65-8E10-AC537741ED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4C671F-C41D-8C54-A435-BE0129AB987E}"/>
              </a:ext>
            </a:extLst>
          </p:cNvPr>
          <p:cNvSpPr>
            <a:spLocks noGrp="1"/>
          </p:cNvSpPr>
          <p:nvPr>
            <p:ph type="sldNum" sz="quarter" idx="5"/>
          </p:nvPr>
        </p:nvSpPr>
        <p:spPr/>
        <p:txBody>
          <a:bodyPr/>
          <a:lstStyle/>
          <a:p>
            <a:fld id="{CC5DA344-5FA2-43F7-9D95-CA56C82B080A}" type="slidenum">
              <a:rPr lang="en-US" smtClean="0"/>
              <a:t>12</a:t>
            </a:fld>
            <a:endParaRPr lang="en-US"/>
          </a:p>
        </p:txBody>
      </p:sp>
    </p:spTree>
    <p:extLst>
      <p:ext uri="{BB962C8B-B14F-4D97-AF65-F5344CB8AC3E}">
        <p14:creationId xmlns:p14="http://schemas.microsoft.com/office/powerpoint/2010/main" val="112397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41156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6189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722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100724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anchor="ctr" anchorCtr="0">
            <a:normAutofit/>
          </a:bodyPr>
          <a:lstStyle>
            <a:lvl1pPr marL="0" indent="0">
              <a:lnSpc>
                <a:spcPct val="150000"/>
              </a:lnSpc>
              <a:spcBef>
                <a:spcPts val="1000"/>
              </a:spcBef>
              <a:buNone/>
              <a:defRPr sz="1800"/>
            </a:lvl1pPr>
            <a:lvl2pPr marL="457200" indent="0">
              <a:lnSpc>
                <a:spcPct val="150000"/>
              </a:lnSpc>
              <a:spcBef>
                <a:spcPts val="1000"/>
              </a:spcBef>
              <a:buNone/>
              <a:defRPr sz="1600"/>
            </a:lvl2pPr>
            <a:lvl3pPr marL="914400" indent="0">
              <a:lnSpc>
                <a:spcPct val="150000"/>
              </a:lnSpc>
              <a:spcBef>
                <a:spcPts val="1000"/>
              </a:spcBef>
              <a:buNone/>
              <a:defRPr sz="1400"/>
            </a:lvl3pPr>
            <a:lvl4pPr marL="1371600" indent="0">
              <a:lnSpc>
                <a:spcPct val="150000"/>
              </a:lnSpc>
              <a:spcBef>
                <a:spcPts val="1000"/>
              </a:spcBef>
              <a:buNone/>
              <a:defRPr sz="1200"/>
            </a:lvl4pPr>
            <a:lvl5pPr marL="1828800" indent="0">
              <a:lnSpc>
                <a:spcPct val="150000"/>
              </a:lnSpc>
              <a:spcBef>
                <a:spcPts val="1000"/>
              </a:spcBef>
              <a:buNone/>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25005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anchor="b">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a:no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4056528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a:noAutofit/>
          </a:bodyPr>
          <a:lstStyle>
            <a:lvl1pPr marL="0" indent="0" algn="l">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260937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374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65686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539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6789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53563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0812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87720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04982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6283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1998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6D8061D-18C3-4F4F-85EF-561633F58754}" type="datetimeFigureOut">
              <a:rPr lang="en-US" smtClean="0"/>
              <a:t>2/17/2026</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9796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D6D8061D-18C3-4F4F-85EF-561633F58754}" type="datetimeFigureOut">
              <a:rPr lang="en-US" smtClean="0"/>
              <a:t>2/17/2026</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556065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7" r:id="rId17"/>
    <p:sldLayoutId id="2147483691" r:id="rId18"/>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jp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279601" y="2772350"/>
            <a:ext cx="6426200" cy="1634763"/>
          </a:xfrm>
        </p:spPr>
        <p:txBody>
          <a:bodyPr/>
          <a:lstStyle/>
          <a:p>
            <a:pPr algn="ctr"/>
            <a:r>
              <a:rPr lang="en-US" b="1" i="0" dirty="0"/>
              <a:t>ANTITRUST LAW IN THE UNITED STATES: 2026</a:t>
            </a:r>
          </a:p>
        </p:txBody>
      </p:sp>
      <p:pic>
        <p:nvPicPr>
          <p:cNvPr id="7" name="Picture Placeholder 6">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265" r="23265"/>
          <a:stretch/>
        </p:blipFill>
        <p:spPr/>
      </p:pic>
      <p:pic>
        <p:nvPicPr>
          <p:cNvPr id="2" name="Picture 1">
            <a:extLst>
              <a:ext uri="{FF2B5EF4-FFF2-40B4-BE49-F238E27FC236}">
                <a16:creationId xmlns:a16="http://schemas.microsoft.com/office/drawing/2014/main" id="{A875B1FA-63FB-21D4-D198-DE69E84F5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623" y="569528"/>
            <a:ext cx="1065877" cy="1626582"/>
          </a:xfrm>
          <a:prstGeom prst="rect">
            <a:avLst/>
          </a:prstGeom>
        </p:spPr>
      </p:pic>
      <p:sp>
        <p:nvSpPr>
          <p:cNvPr id="5" name="Content Placeholder 2">
            <a:extLst>
              <a:ext uri="{FF2B5EF4-FFF2-40B4-BE49-F238E27FC236}">
                <a16:creationId xmlns:a16="http://schemas.microsoft.com/office/drawing/2014/main" id="{C8FB531D-2341-9DBF-D618-120ABDDE7740}"/>
              </a:ext>
            </a:extLst>
          </p:cNvPr>
          <p:cNvSpPr txBox="1">
            <a:spLocks/>
          </p:cNvSpPr>
          <p:nvPr/>
        </p:nvSpPr>
        <p:spPr>
          <a:xfrm>
            <a:off x="740579" y="2200200"/>
            <a:ext cx="5504244" cy="5617194"/>
          </a:xfrm>
          <a:prstGeom prst="rect">
            <a:avLst/>
          </a:prstGeom>
          <a:noFill/>
        </p:spPr>
        <p:txBody>
          <a:bodyPr anchor="ctr">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Presented by Ted Donner</a:t>
            </a:r>
          </a:p>
        </p:txBody>
      </p:sp>
    </p:spTree>
    <p:extLst>
      <p:ext uri="{BB962C8B-B14F-4D97-AF65-F5344CB8AC3E}">
        <p14:creationId xmlns:p14="http://schemas.microsoft.com/office/powerpoint/2010/main" val="3078994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18576E04-BA34-4597-8F97-B162CC6EB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3">
            <a:extLst>
              <a:ext uri="{FF2B5EF4-FFF2-40B4-BE49-F238E27FC236}">
                <a16:creationId xmlns:a16="http://schemas.microsoft.com/office/drawing/2014/main" id="{BF3F734D-EB8C-453E-9929-80F58FFEE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680484" y="675168"/>
            <a:ext cx="3522123" cy="3787832"/>
          </a:xfrm>
        </p:spPr>
        <p:txBody>
          <a:bodyPr vert="horz" lIns="91440" tIns="45720" rIns="91440" bIns="45720" rtlCol="0" anchor="t">
            <a:normAutofit/>
          </a:bodyPr>
          <a:lstStyle/>
          <a:p>
            <a:r>
              <a:rPr lang="en-US" sz="4400" b="1" i="0" dirty="0"/>
              <a:t>SHERMAN ANTITRUST ACT OF 1890</a:t>
            </a:r>
          </a:p>
        </p:txBody>
      </p:sp>
      <p:cxnSp>
        <p:nvCxnSpPr>
          <p:cNvPr id="47" name="Straight Connector 46">
            <a:extLst>
              <a:ext uri="{FF2B5EF4-FFF2-40B4-BE49-F238E27FC236}">
                <a16:creationId xmlns:a16="http://schemas.microsoft.com/office/drawing/2014/main" id="{C60D6CFC-A99C-4B06-ADC6-F89EB75574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C2AAB15B-B0BB-F856-9CC2-890A48B9D0F3}"/>
              </a:ext>
            </a:extLst>
          </p:cNvPr>
          <p:cNvSpPr txBox="1">
            <a:spLocks/>
          </p:cNvSpPr>
          <p:nvPr/>
        </p:nvSpPr>
        <p:spPr>
          <a:xfrm>
            <a:off x="5219952" y="533400"/>
            <a:ext cx="3957742" cy="5791200"/>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Section 1 prohibits “every contract, combination… or conspiracy, in restraint of trade.” Section 2 restrains businesses that “monopolize, or attempt to monopolize… any part of the trade or commerce.” </a:t>
            </a:r>
          </a:p>
          <a:p>
            <a:endParaRPr lang="en-US" dirty="0"/>
          </a:p>
        </p:txBody>
      </p:sp>
      <p:pic>
        <p:nvPicPr>
          <p:cNvPr id="4" name="Picture 3">
            <a:extLst>
              <a:ext uri="{FF2B5EF4-FFF2-40B4-BE49-F238E27FC236}">
                <a16:creationId xmlns:a16="http://schemas.microsoft.com/office/drawing/2014/main" id="{F8C79C23-EF85-5912-C83D-B7BC1C07F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082" y="0"/>
            <a:ext cx="2580918" cy="3940334"/>
          </a:xfrm>
          <a:prstGeom prst="rect">
            <a:avLst/>
          </a:prstGeom>
        </p:spPr>
      </p:pic>
      <p:pic>
        <p:nvPicPr>
          <p:cNvPr id="24" name="Picture Placeholder 7">
            <a:extLst>
              <a:ext uri="{FF2B5EF4-FFF2-40B4-BE49-F238E27FC236}">
                <a16:creationId xmlns:a16="http://schemas.microsoft.com/office/drawing/2014/main" id="{A672B903-78EE-718A-C122-69D51207883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4112" r="34112"/>
          <a:stretch/>
        </p:blipFill>
        <p:spPr>
          <a:xfrm>
            <a:off x="9596934" y="4087207"/>
            <a:ext cx="2580918" cy="5421600"/>
          </a:xfrm>
          <a:prstGeom prst="rect">
            <a:avLst/>
          </a:prstGeom>
          <a:noFill/>
        </p:spPr>
      </p:pic>
    </p:spTree>
    <p:extLst>
      <p:ext uri="{BB962C8B-B14F-4D97-AF65-F5344CB8AC3E}">
        <p14:creationId xmlns:p14="http://schemas.microsoft.com/office/powerpoint/2010/main" val="366667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161436-5F12-AEAC-6ADC-7258D6C4C4EB}"/>
            </a:ext>
          </a:extLst>
        </p:cNvPr>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18576E04-BA34-4597-8F97-B162CC6EB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3">
            <a:extLst>
              <a:ext uri="{FF2B5EF4-FFF2-40B4-BE49-F238E27FC236}">
                <a16:creationId xmlns:a16="http://schemas.microsoft.com/office/drawing/2014/main" id="{BF3F734D-EB8C-453E-9929-80F58FFEE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030691-9FEC-4400-C73C-EDD6B1D28247}"/>
              </a:ext>
            </a:extLst>
          </p:cNvPr>
          <p:cNvSpPr>
            <a:spLocks noGrp="1"/>
          </p:cNvSpPr>
          <p:nvPr>
            <p:ph type="title"/>
          </p:nvPr>
        </p:nvSpPr>
        <p:spPr>
          <a:xfrm>
            <a:off x="680484" y="675168"/>
            <a:ext cx="3522123" cy="3787832"/>
          </a:xfrm>
        </p:spPr>
        <p:txBody>
          <a:bodyPr vert="horz" lIns="91440" tIns="45720" rIns="91440" bIns="45720" rtlCol="0" anchor="t">
            <a:normAutofit/>
          </a:bodyPr>
          <a:lstStyle/>
          <a:p>
            <a:r>
              <a:rPr lang="en-US" sz="4400" b="1" i="0" dirty="0"/>
              <a:t>Clayton Antitrust Act of 1914</a:t>
            </a:r>
          </a:p>
        </p:txBody>
      </p:sp>
      <p:cxnSp>
        <p:nvCxnSpPr>
          <p:cNvPr id="47" name="Straight Connector 46">
            <a:extLst>
              <a:ext uri="{FF2B5EF4-FFF2-40B4-BE49-F238E27FC236}">
                <a16:creationId xmlns:a16="http://schemas.microsoft.com/office/drawing/2014/main" id="{C60D6CFC-A99C-4B06-ADC6-F89EB75574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4F9439EC-3C22-2B06-6515-6E81F877C2B2}"/>
              </a:ext>
            </a:extLst>
          </p:cNvPr>
          <p:cNvSpPr txBox="1">
            <a:spLocks/>
          </p:cNvSpPr>
          <p:nvPr/>
        </p:nvSpPr>
        <p:spPr>
          <a:xfrm>
            <a:off x="5219952" y="675168"/>
            <a:ext cx="3363462" cy="5649432"/>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Clayton prohibits price discrimination, as well as exclusive dealing and tying agreements which have an anti-competitive effect. It also restrains companies who seek to merge or acquire competing businesses when that may tend to create a monopoly.</a:t>
            </a:r>
          </a:p>
          <a:p>
            <a:endParaRPr lang="en-US" dirty="0"/>
          </a:p>
        </p:txBody>
      </p:sp>
      <p:pic>
        <p:nvPicPr>
          <p:cNvPr id="4" name="Picture 3">
            <a:extLst>
              <a:ext uri="{FF2B5EF4-FFF2-40B4-BE49-F238E27FC236}">
                <a16:creationId xmlns:a16="http://schemas.microsoft.com/office/drawing/2014/main" id="{AF0F6276-CE09-04E6-0015-623C294C3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5018" y="-5980"/>
            <a:ext cx="2846982" cy="4346539"/>
          </a:xfrm>
          <a:prstGeom prst="rect">
            <a:avLst/>
          </a:prstGeom>
        </p:spPr>
      </p:pic>
      <p:pic>
        <p:nvPicPr>
          <p:cNvPr id="24" name="Picture Placeholder 7">
            <a:extLst>
              <a:ext uri="{FF2B5EF4-FFF2-40B4-BE49-F238E27FC236}">
                <a16:creationId xmlns:a16="http://schemas.microsoft.com/office/drawing/2014/main" id="{AE6C897A-504B-9DDA-93BF-56B26139A87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4112" r="34112"/>
          <a:stretch/>
        </p:blipFill>
        <p:spPr>
          <a:xfrm>
            <a:off x="9360694" y="4463000"/>
            <a:ext cx="2769108" cy="5816921"/>
          </a:xfrm>
          <a:prstGeom prst="rect">
            <a:avLst/>
          </a:prstGeom>
          <a:noFill/>
        </p:spPr>
      </p:pic>
    </p:spTree>
    <p:extLst>
      <p:ext uri="{BB962C8B-B14F-4D97-AF65-F5344CB8AC3E}">
        <p14:creationId xmlns:p14="http://schemas.microsoft.com/office/powerpoint/2010/main" val="2911180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EA80AD-3B3B-8EEC-5722-9CA4295E818C}"/>
            </a:ext>
          </a:extLst>
        </p:cNvPr>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18576E04-BA34-4597-8F97-B162CC6EB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3">
            <a:extLst>
              <a:ext uri="{FF2B5EF4-FFF2-40B4-BE49-F238E27FC236}">
                <a16:creationId xmlns:a16="http://schemas.microsoft.com/office/drawing/2014/main" id="{BF3F734D-EB8C-453E-9929-80F58FFEE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24356A-B927-F39A-E660-F35108B24959}"/>
              </a:ext>
            </a:extLst>
          </p:cNvPr>
          <p:cNvSpPr>
            <a:spLocks noGrp="1"/>
          </p:cNvSpPr>
          <p:nvPr>
            <p:ph type="title"/>
          </p:nvPr>
        </p:nvSpPr>
        <p:spPr>
          <a:xfrm>
            <a:off x="457200" y="675168"/>
            <a:ext cx="3745407" cy="3787832"/>
          </a:xfrm>
        </p:spPr>
        <p:txBody>
          <a:bodyPr vert="horz" lIns="91440" tIns="45720" rIns="91440" bIns="45720" rtlCol="0" anchor="t">
            <a:normAutofit/>
          </a:bodyPr>
          <a:lstStyle/>
          <a:p>
            <a:r>
              <a:rPr lang="en-US" sz="4400" b="1" i="0" dirty="0"/>
              <a:t>Federal Trade Commission Act of 1914</a:t>
            </a:r>
          </a:p>
        </p:txBody>
      </p:sp>
      <p:cxnSp>
        <p:nvCxnSpPr>
          <p:cNvPr id="47" name="Straight Connector 46">
            <a:extLst>
              <a:ext uri="{FF2B5EF4-FFF2-40B4-BE49-F238E27FC236}">
                <a16:creationId xmlns:a16="http://schemas.microsoft.com/office/drawing/2014/main" id="{C60D6CFC-A99C-4B06-ADC6-F89EB75574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8CA9AB70-2F26-0C22-CC5A-725B06C6DE20}"/>
              </a:ext>
            </a:extLst>
          </p:cNvPr>
          <p:cNvSpPr txBox="1">
            <a:spLocks/>
          </p:cNvSpPr>
          <p:nvPr/>
        </p:nvSpPr>
        <p:spPr>
          <a:xfrm>
            <a:off x="5219952" y="533400"/>
            <a:ext cx="3768066" cy="5791200"/>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1000"/>
              </a:spcBef>
              <a:spcAft>
                <a:spcPts val="1500"/>
              </a:spcAft>
              <a:buSzPct val="80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3000" dirty="0"/>
              <a:t>The FTC was created by this act to enforce antitrust laws. Section 5 of this Act bans “unfair methods of competition,” providing flexibility to FTC to pursue action against a company even if their actions involve conduct not specifically addressed by Sherman or Clayton.</a:t>
            </a:r>
          </a:p>
          <a:p>
            <a:pPr>
              <a:lnSpc>
                <a:spcPct val="90000"/>
              </a:lnSpc>
            </a:pPr>
            <a:endParaRPr lang="en-US" sz="1500" dirty="0"/>
          </a:p>
        </p:txBody>
      </p:sp>
      <p:pic>
        <p:nvPicPr>
          <p:cNvPr id="4" name="Picture 3">
            <a:extLst>
              <a:ext uri="{FF2B5EF4-FFF2-40B4-BE49-F238E27FC236}">
                <a16:creationId xmlns:a16="http://schemas.microsoft.com/office/drawing/2014/main" id="{95C462C6-4960-BCA5-5521-58CAD491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191" y="-5979"/>
            <a:ext cx="2448077" cy="3737524"/>
          </a:xfrm>
          <a:prstGeom prst="rect">
            <a:avLst/>
          </a:prstGeom>
        </p:spPr>
      </p:pic>
      <p:pic>
        <p:nvPicPr>
          <p:cNvPr id="24" name="Picture Placeholder 7">
            <a:extLst>
              <a:ext uri="{FF2B5EF4-FFF2-40B4-BE49-F238E27FC236}">
                <a16:creationId xmlns:a16="http://schemas.microsoft.com/office/drawing/2014/main" id="{2EA49BC7-A2C6-DD4F-15DF-0A1106848D6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4112" r="34112"/>
          <a:stretch/>
        </p:blipFill>
        <p:spPr>
          <a:xfrm>
            <a:off x="9747191" y="3924511"/>
            <a:ext cx="2444809" cy="5135683"/>
          </a:xfrm>
          <a:prstGeom prst="rect">
            <a:avLst/>
          </a:prstGeom>
          <a:noFill/>
        </p:spPr>
      </p:pic>
    </p:spTree>
    <p:extLst>
      <p:ext uri="{BB962C8B-B14F-4D97-AF65-F5344CB8AC3E}">
        <p14:creationId xmlns:p14="http://schemas.microsoft.com/office/powerpoint/2010/main" val="1738824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8CDAB5-F431-A03D-2039-76B3EC5A15EE}"/>
            </a:ext>
          </a:extLst>
        </p:cNvPr>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6F625793-4CBD-4CFF-83D8-82B8EE054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3FA70E-6421-4BF5-91A7-E35DFFB1C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E7ED4A-FBB5-F563-6F06-5D1E7739B9AC}"/>
              </a:ext>
            </a:extLst>
          </p:cNvPr>
          <p:cNvSpPr>
            <a:spLocks noGrp="1"/>
          </p:cNvSpPr>
          <p:nvPr>
            <p:ph type="title"/>
          </p:nvPr>
        </p:nvSpPr>
        <p:spPr>
          <a:xfrm>
            <a:off x="5474447" y="659752"/>
            <a:ext cx="5551292" cy="1830218"/>
          </a:xfrm>
        </p:spPr>
        <p:txBody>
          <a:bodyPr vert="horz" lIns="91440" tIns="45720" rIns="91440" bIns="45720" rtlCol="0" anchor="ctr">
            <a:normAutofit/>
          </a:bodyPr>
          <a:lstStyle/>
          <a:p>
            <a:pPr algn="ctr"/>
            <a:r>
              <a:rPr lang="en-US" sz="4100" b="1" i="0" dirty="0"/>
              <a:t>STATE law &amp; private</a:t>
            </a:r>
            <a:br>
              <a:rPr lang="en-US" sz="4100" b="1" i="0" dirty="0"/>
            </a:br>
            <a:r>
              <a:rPr lang="en-US" sz="4100" b="1" i="0" dirty="0"/>
              <a:t>civil actions</a:t>
            </a:r>
          </a:p>
        </p:txBody>
      </p:sp>
      <p:pic>
        <p:nvPicPr>
          <p:cNvPr id="3" name="Picture Placeholder 7">
            <a:extLst>
              <a:ext uri="{FF2B5EF4-FFF2-40B4-BE49-F238E27FC236}">
                <a16:creationId xmlns:a16="http://schemas.microsoft.com/office/drawing/2014/main" id="{2E7963E2-928C-60E8-F632-212A81376879}"/>
              </a:ext>
            </a:extLst>
          </p:cNvPr>
          <p:cNvPicPr>
            <a:picLocks noChangeAspect="1"/>
          </p:cNvPicPr>
          <p:nvPr/>
        </p:nvPicPr>
        <p:blipFill>
          <a:blip r:embed="rId3">
            <a:extLst>
              <a:ext uri="{28A0092B-C50C-407E-A947-70E740481C1C}">
                <a14:useLocalDpi xmlns:a14="http://schemas.microsoft.com/office/drawing/2010/main" val="0"/>
              </a:ext>
            </a:extLst>
          </a:blip>
          <a:srcRect l="17754" t="-824" r="7311" b="822"/>
          <a:stretch>
            <a:fillRect/>
          </a:stretch>
        </p:blipFill>
        <p:spPr>
          <a:xfrm>
            <a:off x="-1933" y="-11239"/>
            <a:ext cx="7711401" cy="6869239"/>
          </a:xfrm>
          <a:custGeom>
            <a:avLst/>
            <a:gdLst/>
            <a:ahLst/>
            <a:cxnLst/>
            <a:rect l="l" t="t" r="r" b="b"/>
            <a:pathLst>
              <a:path w="7711401" h="6869239">
                <a:moveTo>
                  <a:pt x="3728443" y="2"/>
                </a:moveTo>
                <a:cubicBezTo>
                  <a:pt x="3703043" y="-2538"/>
                  <a:pt x="7721542" y="4547360"/>
                  <a:pt x="7711382" y="4514340"/>
                </a:cubicBezTo>
                <a:lnTo>
                  <a:pt x="4222166" y="6867146"/>
                </a:lnTo>
                <a:lnTo>
                  <a:pt x="2065" y="6869239"/>
                </a:lnTo>
                <a:lnTo>
                  <a:pt x="0" y="6869239"/>
                </a:lnTo>
                <a:lnTo>
                  <a:pt x="0" y="8669"/>
                </a:lnTo>
                <a:close/>
              </a:path>
            </a:pathLst>
          </a:custGeom>
        </p:spPr>
      </p:pic>
      <p:pic>
        <p:nvPicPr>
          <p:cNvPr id="12" name="Picture Placeholder 11">
            <a:extLst>
              <a:ext uri="{FF2B5EF4-FFF2-40B4-BE49-F238E27FC236}">
                <a16:creationId xmlns:a16="http://schemas.microsoft.com/office/drawing/2014/main" id="{4027AF61-D87E-814E-CAC5-68A6AC25450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207" r="-2" b="8806"/>
          <a:stretch>
            <a:fillRect/>
          </a:stretch>
        </p:blipFill>
        <p:spPr>
          <a:xfrm>
            <a:off x="7716454" y="1494509"/>
            <a:ext cx="4476696" cy="5371112"/>
          </a:xfrm>
          <a:custGeom>
            <a:avLst/>
            <a:gdLst/>
            <a:ahLst/>
            <a:cxnLst/>
            <a:rect l="l" t="t" r="r" b="b"/>
            <a:pathLst>
              <a:path w="4476696" h="5371112">
                <a:moveTo>
                  <a:pt x="4475546" y="0"/>
                </a:moveTo>
                <a:cubicBezTo>
                  <a:pt x="4479530" y="1788834"/>
                  <a:pt x="4471562" y="3582278"/>
                  <a:pt x="4475546" y="5371112"/>
                </a:cubicBezTo>
                <a:lnTo>
                  <a:pt x="2075613" y="5371112"/>
                </a:lnTo>
                <a:lnTo>
                  <a:pt x="0" y="3022946"/>
                </a:lnTo>
                <a:close/>
              </a:path>
            </a:pathLst>
          </a:custGeom>
        </p:spPr>
      </p:pic>
      <p:pic>
        <p:nvPicPr>
          <p:cNvPr id="4" name="Picture 3">
            <a:extLst>
              <a:ext uri="{FF2B5EF4-FFF2-40B4-BE49-F238E27FC236}">
                <a16:creationId xmlns:a16="http://schemas.microsoft.com/office/drawing/2014/main" id="{4FED4835-4CC4-3B4F-E485-272AB90A494F}"/>
              </a:ext>
            </a:extLst>
          </p:cNvPr>
          <p:cNvPicPr>
            <a:picLocks noChangeAspect="1"/>
          </p:cNvPicPr>
          <p:nvPr/>
        </p:nvPicPr>
        <p:blipFill>
          <a:blip r:embed="rId5">
            <a:extLst>
              <a:ext uri="{28A0092B-C50C-407E-A947-70E740481C1C}">
                <a14:useLocalDpi xmlns:a14="http://schemas.microsoft.com/office/drawing/2010/main" val="0"/>
              </a:ext>
            </a:extLst>
          </a:blip>
          <a:srcRect t="23672" r="2" b="48644"/>
          <a:stretch>
            <a:fillRect/>
          </a:stretch>
        </p:blipFill>
        <p:spPr>
          <a:xfrm>
            <a:off x="4203438" y="4510300"/>
            <a:ext cx="5592003" cy="2363602"/>
          </a:xfrm>
          <a:custGeom>
            <a:avLst/>
            <a:gdLst/>
            <a:ahLst/>
            <a:cxnLst/>
            <a:rect l="l" t="t" r="r" b="b"/>
            <a:pathLst>
              <a:path w="5592003" h="2363602">
                <a:moveTo>
                  <a:pt x="3504278" y="0"/>
                </a:moveTo>
                <a:lnTo>
                  <a:pt x="5592003" y="2347700"/>
                </a:lnTo>
                <a:lnTo>
                  <a:pt x="0" y="2363602"/>
                </a:lnTo>
                <a:close/>
              </a:path>
            </a:pathLst>
          </a:custGeom>
        </p:spPr>
      </p:pic>
      <p:cxnSp>
        <p:nvCxnSpPr>
          <p:cNvPr id="35" name="Straight Connector 34">
            <a:extLst>
              <a:ext uri="{FF2B5EF4-FFF2-40B4-BE49-F238E27FC236}">
                <a16:creationId xmlns:a16="http://schemas.microsoft.com/office/drawing/2014/main" id="{6C160B4C-7713-4783-99C9-A8BC96D5F2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95482" y="1502335"/>
            <a:ext cx="7996518" cy="53709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AB499C-0452-4A5D-9102-50CB752964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726509" y="-11237"/>
            <a:ext cx="6068928" cy="688448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89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41A80-2DBD-F4CC-1BE6-A789B7192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084" y="424543"/>
            <a:ext cx="8240796" cy="3004457"/>
          </a:xfrm>
          <a:prstGeom prst="rect">
            <a:avLst/>
          </a:prstGeom>
        </p:spPr>
      </p:pic>
      <p:sp>
        <p:nvSpPr>
          <p:cNvPr id="7" name="TextBox 6">
            <a:extLst>
              <a:ext uri="{FF2B5EF4-FFF2-40B4-BE49-F238E27FC236}">
                <a16:creationId xmlns:a16="http://schemas.microsoft.com/office/drawing/2014/main" id="{A0FC09F1-64F1-EC0C-90F3-78D778C123E1}"/>
              </a:ext>
            </a:extLst>
          </p:cNvPr>
          <p:cNvSpPr txBox="1"/>
          <p:nvPr/>
        </p:nvSpPr>
        <p:spPr>
          <a:xfrm>
            <a:off x="929640" y="3429000"/>
            <a:ext cx="10332720" cy="1754326"/>
          </a:xfrm>
          <a:prstGeom prst="rect">
            <a:avLst/>
          </a:prstGeom>
          <a:noFill/>
        </p:spPr>
        <p:txBody>
          <a:bodyPr wrap="square">
            <a:spAutoFit/>
          </a:bodyPr>
          <a:lstStyle/>
          <a:p>
            <a:pPr algn="l">
              <a:buNone/>
            </a:pPr>
            <a:r>
              <a:rPr lang="en-US" b="0" i="0" dirty="0">
                <a:solidFill>
                  <a:srgbClr val="373B42"/>
                </a:solidFill>
                <a:effectLst/>
                <a:latin typeface="DM Sans" pitchFamily="2" charset="0"/>
              </a:rPr>
              <a:t>“The National Association of Attorneys General was founded in 1907 initially to create a forum for state attorneys general to discuss a common approach to antitrust issues related to the Standard Oil Company. Since then, antitrust efforts have consistently been a core aspect of the attorney general’s role…. Attorneys general have the ability to enforce both federal and state antitrust laws on behalf of the state and its citizens, both individually and as part of a multistate group.”</a:t>
            </a:r>
          </a:p>
        </p:txBody>
      </p:sp>
    </p:spTree>
    <p:extLst>
      <p:ext uri="{BB962C8B-B14F-4D97-AF65-F5344CB8AC3E}">
        <p14:creationId xmlns:p14="http://schemas.microsoft.com/office/powerpoint/2010/main" val="554467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1536239" y="390616"/>
            <a:ext cx="6030752" cy="1325563"/>
          </a:xfrm>
          <a:noFill/>
        </p:spPr>
        <p:txBody>
          <a:bodyPr/>
          <a:lstStyle/>
          <a:p>
            <a:pPr algn="ctr"/>
            <a:r>
              <a:rPr lang="en-US" i="0" dirty="0"/>
              <a:t>III. Lobbying and </a:t>
            </a:r>
            <a:br>
              <a:rPr lang="en-US" i="0" dirty="0"/>
            </a:br>
            <a:r>
              <a:rPr lang="en-US" i="0" dirty="0"/>
              <a:t>industry standards</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xfrm>
            <a:off x="613954" y="2940867"/>
            <a:ext cx="6609805" cy="2803570"/>
          </a:xfrm>
          <a:noFill/>
        </p:spPr>
        <p:txBody>
          <a:bodyPr vert="horz" lIns="91440" tIns="45720" rIns="91440" bIns="45720" rtlCol="0" anchor="t">
            <a:normAutofit fontScale="92500" lnSpcReduction="20000"/>
          </a:bodyPr>
          <a:lstStyle/>
          <a:p>
            <a:r>
              <a:rPr lang="en-US" sz="2400" dirty="0"/>
              <a:t>“[A] trade association may help establish industry standards that protect the public or allow components from different manufacturers to operate together. The association also may represent its members before legislatures or government agencies, providing valuable information to inform government decisions. When these activities are done with adequate safeguards, they need not pose an antitrust risk.”  </a:t>
            </a:r>
          </a:p>
          <a:p>
            <a:r>
              <a:rPr lang="en-US" sz="2400" dirty="0"/>
              <a:t>		</a:t>
            </a:r>
            <a:r>
              <a:rPr lang="en-US" sz="2400" i="1" dirty="0"/>
              <a:t>-Federal Trade Commission, Spotlight on 			Trade Associations</a:t>
            </a:r>
          </a:p>
        </p:txBody>
      </p:sp>
      <p:pic>
        <p:nvPicPr>
          <p:cNvPr id="20" name="Picture Placeholder 19">
            <a:extLst>
              <a:ext uri="{FF2B5EF4-FFF2-40B4-BE49-F238E27FC236}">
                <a16:creationId xmlns:a16="http://schemas.microsoft.com/office/drawing/2014/main" id="{E5D7764F-CE06-1A00-3555-ACAE6ACDFE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330" r="31330"/>
          <a:stretch/>
        </p:blipFill>
        <p:spPr/>
      </p:pic>
      <p:pic>
        <p:nvPicPr>
          <p:cNvPr id="4" name="Picture 3">
            <a:extLst>
              <a:ext uri="{FF2B5EF4-FFF2-40B4-BE49-F238E27FC236}">
                <a16:creationId xmlns:a16="http://schemas.microsoft.com/office/drawing/2014/main" id="{2FFDC69C-533C-658C-FE9D-A52A2F7CD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67" y="198039"/>
            <a:ext cx="1396077" cy="2130484"/>
          </a:xfrm>
          <a:prstGeom prst="rect">
            <a:avLst/>
          </a:prstGeom>
        </p:spPr>
      </p:pic>
    </p:spTree>
    <p:extLst>
      <p:ext uri="{BB962C8B-B14F-4D97-AF65-F5344CB8AC3E}">
        <p14:creationId xmlns:p14="http://schemas.microsoft.com/office/powerpoint/2010/main" val="2737241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12B206-25E9-4F8B-AED7-8353BA625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42A6D3-8DB2-4EE4-B19A-4C40D070FE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366826"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D73BD45-87D9-44BD-8E6F-A575FFD9C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2" idx="1"/>
          </p:cNvCxnSpPr>
          <p:nvPr>
            <p:extLst>
              <p:ext uri="{386F3935-93C4-4BCD-93E2-E3B085C9AB24}">
                <p16:designElem xmlns:p16="http://schemas.microsoft.com/office/powerpoint/2015/main" val="1"/>
              </p:ext>
            </p:extLst>
          </p:nvPr>
        </p:nvCxnSpPr>
        <p:spPr>
          <a:xfrm flipH="1">
            <a:off x="0" y="4849099"/>
            <a:ext cx="3027816" cy="100445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BBF9498-365B-C215-B15A-CBEE07A16418}"/>
              </a:ext>
            </a:extLst>
          </p:cNvPr>
          <p:cNvSpPr>
            <a:spLocks noGrp="1"/>
          </p:cNvSpPr>
          <p:nvPr>
            <p:ph type="ctrTitle"/>
          </p:nvPr>
        </p:nvSpPr>
        <p:spPr>
          <a:xfrm>
            <a:off x="1524000" y="4995894"/>
            <a:ext cx="9144000" cy="1043750"/>
          </a:xfrm>
        </p:spPr>
        <p:txBody>
          <a:bodyPr vert="horz" lIns="91440" tIns="45720" rIns="91440" bIns="45720" rtlCol="0" anchor="b">
            <a:normAutofit/>
          </a:bodyPr>
          <a:lstStyle/>
          <a:p>
            <a:pPr algn="ctr"/>
            <a:endParaRPr lang="en-US" sz="4000" i="1" kern="1200" cap="all" baseline="0" dirty="0">
              <a:solidFill>
                <a:schemeClr val="tx2"/>
              </a:solidFill>
              <a:latin typeface="+mj-lt"/>
              <a:ea typeface="+mj-ea"/>
              <a:cs typeface="+mj-cs"/>
            </a:endParaRPr>
          </a:p>
        </p:txBody>
      </p:sp>
      <p:pic>
        <p:nvPicPr>
          <p:cNvPr id="6" name="Picture 5">
            <a:extLst>
              <a:ext uri="{FF2B5EF4-FFF2-40B4-BE49-F238E27FC236}">
                <a16:creationId xmlns:a16="http://schemas.microsoft.com/office/drawing/2014/main" id="{8730F067-4DF1-66A6-3E7E-EC6E25A42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426" y="551062"/>
            <a:ext cx="2468209" cy="3768259"/>
          </a:xfrm>
          <a:prstGeom prst="rect">
            <a:avLst/>
          </a:prstGeom>
        </p:spPr>
      </p:pic>
      <p:pic>
        <p:nvPicPr>
          <p:cNvPr id="5" name="Picture Placeholder 4">
            <a:extLst>
              <a:ext uri="{FF2B5EF4-FFF2-40B4-BE49-F238E27FC236}">
                <a16:creationId xmlns:a16="http://schemas.microsoft.com/office/drawing/2014/main" id="{9F0100F1-2C65-975E-42AB-867B6D25EAA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76" t="-97" r="3286" b="97"/>
          <a:stretch>
            <a:fillRect/>
          </a:stretch>
        </p:blipFill>
        <p:spPr>
          <a:xfrm>
            <a:off x="4677753" y="614860"/>
            <a:ext cx="5388261" cy="3704461"/>
          </a:xfrm>
          <a:prstGeom prst="rect">
            <a:avLst/>
          </a:prstGeom>
        </p:spPr>
      </p:pic>
      <p:cxnSp>
        <p:nvCxnSpPr>
          <p:cNvPr id="33" name="Straight Connector 32">
            <a:extLst>
              <a:ext uri="{FF2B5EF4-FFF2-40B4-BE49-F238E27FC236}">
                <a16:creationId xmlns:a16="http://schemas.microsoft.com/office/drawing/2014/main" id="{2178E38C-83CD-4BC6-893D-662EF9BFA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602477" y="4849098"/>
            <a:ext cx="339224" cy="200890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965CFDB-63A4-4033-A10B-8444138F68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2420" y="4849097"/>
            <a:ext cx="3309580" cy="13821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23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noFill/>
        </p:spPr>
        <p:txBody>
          <a:bodyPr anchor="b"/>
          <a:lstStyle/>
          <a:p>
            <a:r>
              <a:rPr lang="en-US" b="1" i="0"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noFill/>
        </p:spPr>
        <p:txBody>
          <a:bodyPr anchor="t">
            <a:normAutofit/>
          </a:bodyPr>
          <a:lstStyle/>
          <a:p>
            <a:r>
              <a:rPr lang="en-US" dirty="0"/>
              <a:t>Ted A. Donner</a:t>
            </a:r>
          </a:p>
          <a:p>
            <a:r>
              <a:rPr lang="en-US" dirty="0"/>
              <a:t>(630) 917-6800</a:t>
            </a:r>
          </a:p>
          <a:p>
            <a:r>
              <a:rPr lang="en-US" dirty="0"/>
              <a:t>tdonner@donnerco.com</a:t>
            </a:r>
          </a:p>
          <a:p>
            <a:r>
              <a:rPr lang="en-US" dirty="0"/>
              <a:t>http://donnerco.com</a:t>
            </a:r>
          </a:p>
        </p:txBody>
      </p:sp>
      <p:pic>
        <p:nvPicPr>
          <p:cNvPr id="4" name="Picture 3">
            <a:extLst>
              <a:ext uri="{FF2B5EF4-FFF2-40B4-BE49-F238E27FC236}">
                <a16:creationId xmlns:a16="http://schemas.microsoft.com/office/drawing/2014/main" id="{2FD7FBE9-8DD5-4003-DB3F-E175DEAEB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862" y="231716"/>
            <a:ext cx="1396077" cy="2130484"/>
          </a:xfrm>
          <a:prstGeom prst="rect">
            <a:avLst/>
          </a:prstGeom>
        </p:spPr>
      </p:pic>
      <p:pic>
        <p:nvPicPr>
          <p:cNvPr id="8" name="Picture Placeholder 7">
            <a:extLst>
              <a:ext uri="{FF2B5EF4-FFF2-40B4-BE49-F238E27FC236}">
                <a16:creationId xmlns:a16="http://schemas.microsoft.com/office/drawing/2014/main" id="{51B0A926-1D2C-60CD-472B-EDF955F0E35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0981" r="4429"/>
          <a:stretch>
            <a:fillRect/>
          </a:stretch>
        </p:blipFill>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rgbClr val="001E2E"/>
          </a:solidFill>
          <a:ln w="22225">
            <a:noFill/>
          </a:ln>
        </p:spPr>
      </p:pic>
    </p:spTree>
    <p:extLst>
      <p:ext uri="{BB962C8B-B14F-4D97-AF65-F5344CB8AC3E}">
        <p14:creationId xmlns:p14="http://schemas.microsoft.com/office/powerpoint/2010/main" val="1210802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1925551" y="1646773"/>
            <a:ext cx="9144000" cy="1782227"/>
          </a:xfrm>
          <a:noFill/>
        </p:spPr>
        <p:txBody>
          <a:bodyPr anchor="b"/>
          <a:lstStyle/>
          <a:p>
            <a:r>
              <a:rPr lang="en-US" sz="6000" b="1" i="0" dirty="0"/>
              <a:t>INTRODUCTION</a:t>
            </a:r>
          </a:p>
        </p:txBody>
      </p:sp>
      <p:pic>
        <p:nvPicPr>
          <p:cNvPr id="17" name="Picture Placeholder 16">
            <a:extLst>
              <a:ext uri="{FF2B5EF4-FFF2-40B4-BE49-F238E27FC236}">
                <a16:creationId xmlns:a16="http://schemas.microsoft.com/office/drawing/2014/main" id="{4D6EE8D1-247A-B95F-BD1A-A2D76964CF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6961" b="36961"/>
          <a:stretch/>
        </p:blipFill>
        <p:spPr/>
      </p:pic>
      <p:pic>
        <p:nvPicPr>
          <p:cNvPr id="2" name="Picture 1">
            <a:extLst>
              <a:ext uri="{FF2B5EF4-FFF2-40B4-BE49-F238E27FC236}">
                <a16:creationId xmlns:a16="http://schemas.microsoft.com/office/drawing/2014/main" id="{7B67FDA9-53EF-BBE8-5A66-C2715CA0F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790" y="2091566"/>
            <a:ext cx="1025695" cy="1565262"/>
          </a:xfrm>
          <a:prstGeom prst="rect">
            <a:avLst/>
          </a:prstGeom>
        </p:spPr>
      </p:pic>
    </p:spTree>
    <p:extLst>
      <p:ext uri="{BB962C8B-B14F-4D97-AF65-F5344CB8AC3E}">
        <p14:creationId xmlns:p14="http://schemas.microsoft.com/office/powerpoint/2010/main" val="821088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noFill/>
        </p:spPr>
        <p:txBody>
          <a:bodyPr>
            <a:noAutofit/>
          </a:bodyPr>
          <a:lstStyle/>
          <a:p>
            <a:r>
              <a:rPr lang="en-US" dirty="0"/>
              <a:t>AGENDA</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4296464" y="2103121"/>
            <a:ext cx="4741155" cy="4258318"/>
          </a:xfrm>
          <a:noFill/>
        </p:spPr>
        <p:txBody>
          <a:bodyPr anchor="ctr">
            <a:normAutofit/>
          </a:bodyPr>
          <a:lstStyle/>
          <a:p>
            <a:pPr marL="571500" indent="-571500">
              <a:lnSpc>
                <a:spcPct val="100000"/>
              </a:lnSpc>
              <a:buFont typeface="+mj-lt"/>
              <a:buAutoNum type="romanUcPeriod"/>
            </a:pPr>
            <a:r>
              <a:rPr lang="en-US" sz="2800" dirty="0">
                <a:solidFill>
                  <a:schemeClr val="tx1"/>
                </a:solidFill>
              </a:rPr>
              <a:t>Antitrust Law Overview</a:t>
            </a:r>
          </a:p>
          <a:p>
            <a:pPr marL="571500" indent="-571500">
              <a:lnSpc>
                <a:spcPct val="100000"/>
              </a:lnSpc>
              <a:buFont typeface="+mj-lt"/>
              <a:buAutoNum type="romanUcPeriod"/>
            </a:pPr>
            <a:r>
              <a:rPr lang="en-US" sz="2800" dirty="0">
                <a:solidFill>
                  <a:schemeClr val="tx1"/>
                </a:solidFill>
              </a:rPr>
              <a:t>Federal, State &amp; Private Enforcement</a:t>
            </a:r>
          </a:p>
          <a:p>
            <a:pPr marL="571500" indent="-571500">
              <a:lnSpc>
                <a:spcPct val="100000"/>
              </a:lnSpc>
              <a:buFont typeface="+mj-lt"/>
              <a:buAutoNum type="romanUcPeriod"/>
            </a:pPr>
            <a:r>
              <a:rPr lang="en-US" sz="2800" dirty="0">
                <a:solidFill>
                  <a:schemeClr val="tx1"/>
                </a:solidFill>
              </a:rPr>
              <a:t>Lobbying &amp; Industry Standards</a:t>
            </a:r>
          </a:p>
          <a:p>
            <a:pPr marL="571500" indent="-571500">
              <a:lnSpc>
                <a:spcPct val="100000"/>
              </a:lnSpc>
              <a:buFont typeface="+mj-lt"/>
              <a:buAutoNum type="romanUcPeriod"/>
            </a:pPr>
            <a:r>
              <a:rPr lang="en-US" sz="2800" dirty="0">
                <a:solidFill>
                  <a:schemeClr val="tx1"/>
                </a:solidFill>
              </a:rPr>
              <a:t>Questions/Discussion</a:t>
            </a:r>
          </a:p>
        </p:txBody>
      </p:sp>
      <p:pic>
        <p:nvPicPr>
          <p:cNvPr id="25" name="Picture Placeholder 6">
            <a:extLst>
              <a:ext uri="{FF2B5EF4-FFF2-40B4-BE49-F238E27FC236}">
                <a16:creationId xmlns:a16="http://schemas.microsoft.com/office/drawing/2014/main" id="{086C9520-C924-5732-CC82-F0C4A533D4E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348" r="24348"/>
          <a:stretch/>
        </p:blipFill>
        <p:spPr/>
      </p:pic>
      <p:pic>
        <p:nvPicPr>
          <p:cNvPr id="4" name="Picture 3">
            <a:extLst>
              <a:ext uri="{FF2B5EF4-FFF2-40B4-BE49-F238E27FC236}">
                <a16:creationId xmlns:a16="http://schemas.microsoft.com/office/drawing/2014/main" id="{13956EB5-E93B-FFEB-E3D8-FB98D3B83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813" y="-22860"/>
            <a:ext cx="2651760" cy="4046720"/>
          </a:xfrm>
          <a:prstGeom prst="rect">
            <a:avLst/>
          </a:prstGeom>
        </p:spPr>
      </p:pic>
    </p:spTree>
    <p:extLst>
      <p:ext uri="{BB962C8B-B14F-4D97-AF65-F5344CB8AC3E}">
        <p14:creationId xmlns:p14="http://schemas.microsoft.com/office/powerpoint/2010/main" val="1038351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D64202-505D-043C-D7F5-E78B44311F43}"/>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3">
            <a:extLst>
              <a:ext uri="{FF2B5EF4-FFF2-40B4-BE49-F238E27FC236}">
                <a16:creationId xmlns:a16="http://schemas.microsoft.com/office/drawing/2014/main" id="{1453C509-9A83-41B2-BCEA-657C078BE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 y="-38793"/>
            <a:ext cx="6418967" cy="692869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323794 w 6699211"/>
              <a:gd name="connsiteY0" fmla="*/ 54619 h 6857998"/>
              <a:gd name="connsiteX1" fmla="*/ 6699211 w 6699211"/>
              <a:gd name="connsiteY1" fmla="*/ 0 h 6857998"/>
              <a:gd name="connsiteX2" fmla="*/ 6699211 w 6699211"/>
              <a:gd name="connsiteY2" fmla="*/ 6857998 h 6857998"/>
              <a:gd name="connsiteX3" fmla="*/ 0 w 6699211"/>
              <a:gd name="connsiteY3" fmla="*/ 6844350 h 6857998"/>
              <a:gd name="connsiteX4" fmla="*/ 2323794 w 6699211"/>
              <a:gd name="connsiteY4" fmla="*/ 54619 h 6857998"/>
              <a:gd name="connsiteX0" fmla="*/ 2323794 w 6699211"/>
              <a:gd name="connsiteY0" fmla="*/ 18674 h 6822053"/>
              <a:gd name="connsiteX1" fmla="*/ 6699211 w 6699211"/>
              <a:gd name="connsiteY1" fmla="*/ 0 h 6822053"/>
              <a:gd name="connsiteX2" fmla="*/ 6699211 w 6699211"/>
              <a:gd name="connsiteY2" fmla="*/ 6822053 h 6822053"/>
              <a:gd name="connsiteX3" fmla="*/ 0 w 6699211"/>
              <a:gd name="connsiteY3" fmla="*/ 6808405 h 6822053"/>
              <a:gd name="connsiteX4" fmla="*/ 2323794 w 6699211"/>
              <a:gd name="connsiteY4" fmla="*/ 18674 h 68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22053">
                <a:moveTo>
                  <a:pt x="2323794" y="18674"/>
                </a:moveTo>
                <a:lnTo>
                  <a:pt x="6699211" y="0"/>
                </a:lnTo>
                <a:lnTo>
                  <a:pt x="6699211" y="6822053"/>
                </a:lnTo>
                <a:lnTo>
                  <a:pt x="0" y="6808405"/>
                </a:lnTo>
                <a:lnTo>
                  <a:pt x="2323794" y="1867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FD73BD45-87D9-44BD-8E6F-A575FFD9C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 y="0"/>
            <a:ext cx="6057207" cy="296487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78E38C-83CD-4BC6-893D-662EF9BFA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058591"/>
            <a:ext cx="10815354" cy="279940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E84CF83-4812-61F0-8061-83E7D6A0B802}"/>
              </a:ext>
            </a:extLst>
          </p:cNvPr>
          <p:cNvSpPr>
            <a:spLocks noGrp="1"/>
          </p:cNvSpPr>
          <p:nvPr>
            <p:ph type="ctrTitle"/>
          </p:nvPr>
        </p:nvSpPr>
        <p:spPr>
          <a:xfrm>
            <a:off x="4507367" y="546323"/>
            <a:ext cx="7497622" cy="1566185"/>
          </a:xfrm>
        </p:spPr>
        <p:txBody>
          <a:bodyPr vert="horz" lIns="91440" tIns="45720" rIns="91440" bIns="45720" rtlCol="0" anchor="b">
            <a:noAutofit/>
          </a:bodyPr>
          <a:lstStyle/>
          <a:p>
            <a:r>
              <a:rPr lang="en-US" sz="8000" b="1" i="0" dirty="0">
                <a:effectLst>
                  <a:outerShdw blurRad="38100" dist="38100" dir="2700000" algn="tl">
                    <a:srgbClr val="000000">
                      <a:alpha val="43137"/>
                    </a:srgbClr>
                  </a:outerShdw>
                </a:effectLst>
              </a:rPr>
              <a:t>i. </a:t>
            </a:r>
            <a:r>
              <a:rPr lang="en-US" sz="8000" b="1" i="0" kern="1200" cap="all" baseline="0" dirty="0">
                <a:solidFill>
                  <a:schemeClr val="tx2"/>
                </a:solidFill>
                <a:effectLst>
                  <a:outerShdw blurRad="38100" dist="38100" dir="2700000" algn="tl">
                    <a:srgbClr val="000000">
                      <a:alpha val="43137"/>
                    </a:srgbClr>
                  </a:outerShdw>
                </a:effectLst>
                <a:latin typeface="+mj-lt"/>
                <a:ea typeface="+mj-ea"/>
                <a:cs typeface="+mj-cs"/>
              </a:rPr>
              <a:t>OVERVIEW</a:t>
            </a:r>
          </a:p>
        </p:txBody>
      </p:sp>
      <p:pic>
        <p:nvPicPr>
          <p:cNvPr id="2" name="Picture 1">
            <a:extLst>
              <a:ext uri="{FF2B5EF4-FFF2-40B4-BE49-F238E27FC236}">
                <a16:creationId xmlns:a16="http://schemas.microsoft.com/office/drawing/2014/main" id="{162B0A8B-6D77-D659-FAE1-033AAC01A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15709"/>
            <a:ext cx="3161411" cy="4826581"/>
          </a:xfrm>
          <a:prstGeom prst="rect">
            <a:avLst/>
          </a:prstGeom>
        </p:spPr>
      </p:pic>
      <p:pic>
        <p:nvPicPr>
          <p:cNvPr id="7" name="Picture 6">
            <a:extLst>
              <a:ext uri="{FF2B5EF4-FFF2-40B4-BE49-F238E27FC236}">
                <a16:creationId xmlns:a16="http://schemas.microsoft.com/office/drawing/2014/main" id="{24FC11DC-284C-C617-446D-B3AAC2518BB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6335789" y="2302814"/>
            <a:ext cx="4826567" cy="2799408"/>
          </a:xfrm>
          <a:prstGeom prst="rect">
            <a:avLst/>
          </a:prstGeom>
        </p:spPr>
      </p:pic>
    </p:spTree>
    <p:extLst>
      <p:ext uri="{BB962C8B-B14F-4D97-AF65-F5344CB8AC3E}">
        <p14:creationId xmlns:p14="http://schemas.microsoft.com/office/powerpoint/2010/main" val="8918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1177453" y="1509801"/>
            <a:ext cx="6026090" cy="3354992"/>
          </a:xfrm>
          <a:noFill/>
        </p:spPr>
        <p:txBody>
          <a:bodyPr>
            <a:noAutofit/>
          </a:bodyPr>
          <a:lstStyle/>
          <a:p>
            <a:pPr algn="ctr"/>
            <a:r>
              <a:rPr lang="en-US" b="1" i="0" dirty="0"/>
              <a:t>“ANTI-COMPETITIVE</a:t>
            </a:r>
            <a:br>
              <a:rPr lang="en-US" b="1" i="0" dirty="0"/>
            </a:br>
            <a:r>
              <a:rPr lang="en-US" b="1" i="0" dirty="0"/>
              <a:t>BEHAVIOR”</a:t>
            </a:r>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193701" y="5056344"/>
            <a:ext cx="8035899" cy="1894972"/>
          </a:xfrm>
          <a:noFill/>
        </p:spPr>
        <p:txBody>
          <a:bodyPr anchor="t"/>
          <a:lstStyle/>
          <a:p>
            <a:pPr algn="ctr"/>
            <a:r>
              <a:rPr lang="en-US" sz="2800" dirty="0"/>
              <a:t>WHY WE HAVE THESE PESKY ANTITRUST LAWS</a:t>
            </a:r>
          </a:p>
        </p:txBody>
      </p:sp>
      <p:pic>
        <p:nvPicPr>
          <p:cNvPr id="43" name="Picture Placeholder 42">
            <a:extLst>
              <a:ext uri="{FF2B5EF4-FFF2-40B4-BE49-F238E27FC236}">
                <a16:creationId xmlns:a16="http://schemas.microsoft.com/office/drawing/2014/main" id="{9100BC91-12A3-DE75-3F38-9C17D39DC5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153" r="26153"/>
          <a:stretch/>
        </p:blipFill>
        <p:spPr/>
      </p:pic>
      <p:pic>
        <p:nvPicPr>
          <p:cNvPr id="4" name="Picture 3">
            <a:extLst>
              <a:ext uri="{FF2B5EF4-FFF2-40B4-BE49-F238E27FC236}">
                <a16:creationId xmlns:a16="http://schemas.microsoft.com/office/drawing/2014/main" id="{10819FB6-6F05-0396-53B0-E0247ECEC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01" y="942049"/>
            <a:ext cx="1314895" cy="2006596"/>
          </a:xfrm>
          <a:prstGeom prst="rect">
            <a:avLst/>
          </a:prstGeom>
        </p:spPr>
      </p:pic>
    </p:spTree>
    <p:extLst>
      <p:ext uri="{BB962C8B-B14F-4D97-AF65-F5344CB8AC3E}">
        <p14:creationId xmlns:p14="http://schemas.microsoft.com/office/powerpoint/2010/main" val="4242039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4710C9-871D-11CF-09C7-2B644DBF2A9C}"/>
              </a:ext>
            </a:extLst>
          </p:cNvPr>
          <p:cNvSpPr>
            <a:spLocks noGrp="1"/>
          </p:cNvSpPr>
          <p:nvPr>
            <p:ph type="title"/>
          </p:nvPr>
        </p:nvSpPr>
        <p:spPr>
          <a:xfrm>
            <a:off x="5752909" y="533401"/>
            <a:ext cx="5663774" cy="1685972"/>
          </a:xfrm>
        </p:spPr>
        <p:txBody>
          <a:bodyPr vert="horz" lIns="91440" tIns="45720" rIns="91440" bIns="45720" rtlCol="0" anchor="ctr">
            <a:normAutofit/>
          </a:bodyPr>
          <a:lstStyle/>
          <a:p>
            <a:r>
              <a:rPr lang="en-US" sz="4400" b="1"/>
              <a:t>“LANDLORD’S GAME”</a:t>
            </a:r>
          </a:p>
        </p:txBody>
      </p:sp>
      <p:sp>
        <p:nvSpPr>
          <p:cNvPr id="27" name="Rectangle 23">
            <a:extLst>
              <a:ext uri="{FF2B5EF4-FFF2-40B4-BE49-F238E27FC236}">
                <a16:creationId xmlns:a16="http://schemas.microsoft.com/office/drawing/2014/main" id="{6C745475-F6E1-4944-B2F1-A82F3444F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8942"/>
            <a:ext cx="4135478" cy="6895884"/>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323794 w 6699211"/>
              <a:gd name="connsiteY0" fmla="*/ 54619 h 6857998"/>
              <a:gd name="connsiteX1" fmla="*/ 6699211 w 6699211"/>
              <a:gd name="connsiteY1" fmla="*/ 0 h 6857998"/>
              <a:gd name="connsiteX2" fmla="*/ 6699211 w 6699211"/>
              <a:gd name="connsiteY2" fmla="*/ 6857998 h 6857998"/>
              <a:gd name="connsiteX3" fmla="*/ 0 w 6699211"/>
              <a:gd name="connsiteY3" fmla="*/ 6844350 h 6857998"/>
              <a:gd name="connsiteX4" fmla="*/ 2323794 w 6699211"/>
              <a:gd name="connsiteY4" fmla="*/ 54619 h 6857998"/>
              <a:gd name="connsiteX0" fmla="*/ 2323794 w 6699211"/>
              <a:gd name="connsiteY0" fmla="*/ 18674 h 6822053"/>
              <a:gd name="connsiteX1" fmla="*/ 6699211 w 6699211"/>
              <a:gd name="connsiteY1" fmla="*/ 0 h 6822053"/>
              <a:gd name="connsiteX2" fmla="*/ 6699211 w 6699211"/>
              <a:gd name="connsiteY2" fmla="*/ 6822053 h 6822053"/>
              <a:gd name="connsiteX3" fmla="*/ 0 w 6699211"/>
              <a:gd name="connsiteY3" fmla="*/ 6808405 h 6822053"/>
              <a:gd name="connsiteX4" fmla="*/ 2323794 w 6699211"/>
              <a:gd name="connsiteY4" fmla="*/ 18674 h 6822053"/>
              <a:gd name="connsiteX0" fmla="*/ 3105369 w 7480786"/>
              <a:gd name="connsiteY0" fmla="*/ 18674 h 6822053"/>
              <a:gd name="connsiteX1" fmla="*/ 7480786 w 7480786"/>
              <a:gd name="connsiteY1" fmla="*/ 0 h 6822053"/>
              <a:gd name="connsiteX2" fmla="*/ 7480786 w 7480786"/>
              <a:gd name="connsiteY2" fmla="*/ 6822053 h 6822053"/>
              <a:gd name="connsiteX3" fmla="*/ 0 w 7480786"/>
              <a:gd name="connsiteY3" fmla="*/ 6820387 h 6822053"/>
              <a:gd name="connsiteX4" fmla="*/ 3105369 w 7480786"/>
              <a:gd name="connsiteY4" fmla="*/ 18674 h 68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786" h="6822053">
                <a:moveTo>
                  <a:pt x="3105369" y="18674"/>
                </a:moveTo>
                <a:lnTo>
                  <a:pt x="7480786" y="0"/>
                </a:lnTo>
                <a:lnTo>
                  <a:pt x="7480786" y="6822053"/>
                </a:lnTo>
                <a:lnTo>
                  <a:pt x="0" y="6820387"/>
                </a:lnTo>
                <a:lnTo>
                  <a:pt x="3105369" y="1867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E7C4841-1C82-3F38-8CBB-9B21AB5DC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347" y="533400"/>
            <a:ext cx="1781867" cy="2720408"/>
          </a:xfrm>
          <a:prstGeom prst="rect">
            <a:avLst/>
          </a:prstGeom>
        </p:spPr>
      </p:pic>
      <p:cxnSp>
        <p:nvCxnSpPr>
          <p:cNvPr id="29" name="Straight Connector 28">
            <a:extLst>
              <a:ext uri="{FF2B5EF4-FFF2-40B4-BE49-F238E27FC236}">
                <a16:creationId xmlns:a16="http://schemas.microsoft.com/office/drawing/2014/main" id="{E2F61726-9292-4844-9EBF-341051AAFD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44996"/>
            <a:ext cx="4651744" cy="26130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9ADBF894-80B9-E240-ECE5-53E6AD74732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929244" y="3604193"/>
            <a:ext cx="3445298" cy="2720408"/>
          </a:xfrm>
          <a:prstGeom prst="rect">
            <a:avLst/>
          </a:prstGeom>
        </p:spPr>
      </p:pic>
      <p:sp>
        <p:nvSpPr>
          <p:cNvPr id="4" name="Text Placeholder 3">
            <a:extLst>
              <a:ext uri="{FF2B5EF4-FFF2-40B4-BE49-F238E27FC236}">
                <a16:creationId xmlns:a16="http://schemas.microsoft.com/office/drawing/2014/main" id="{C6034613-ECAC-ADCA-A357-BBC7C516AC9F}"/>
              </a:ext>
            </a:extLst>
          </p:cNvPr>
          <p:cNvSpPr>
            <a:spLocks noGrp="1"/>
          </p:cNvSpPr>
          <p:nvPr>
            <p:ph type="body" sz="half" idx="2"/>
          </p:nvPr>
        </p:nvSpPr>
        <p:spPr>
          <a:xfrm>
            <a:off x="5719445" y="2357221"/>
            <a:ext cx="5697238" cy="3947659"/>
          </a:xfrm>
        </p:spPr>
        <p:txBody>
          <a:bodyPr vert="horz" lIns="91440" tIns="45720" rIns="91440" bIns="45720" rtlCol="0">
            <a:normAutofit lnSpcReduction="10000"/>
          </a:bodyPr>
          <a:lstStyle/>
          <a:p>
            <a:r>
              <a:rPr lang="en-US" sz="3200" dirty="0"/>
              <a:t>The Landlord’s Game was created by Elizabeth Magie in 1904, to teach about “</a:t>
            </a:r>
            <a:r>
              <a:rPr lang="en-US" sz="3200" dirty="0" err="1"/>
              <a:t>Georgism</a:t>
            </a:r>
            <a:r>
              <a:rPr lang="en-US" sz="3200" dirty="0"/>
              <a:t>,” an economic theory which focused on the idea that land, natural resources, and opportunities could be somehow equally shared. The game evolved into Monopoly by 1933.   </a:t>
            </a:r>
          </a:p>
        </p:txBody>
      </p:sp>
    </p:spTree>
    <p:extLst>
      <p:ext uri="{BB962C8B-B14F-4D97-AF65-F5344CB8AC3E}">
        <p14:creationId xmlns:p14="http://schemas.microsoft.com/office/powerpoint/2010/main" val="3362567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C1A6C-3139-6A3C-E75B-CB1E324A510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2B43285-7B19-C29F-7BF5-6F29560B189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830" r="7830"/>
          <a:stretch/>
        </p:blipFill>
        <p:spPr>
          <a:prstGeom prst="rect">
            <a:avLst/>
          </a:prstGeom>
        </p:spPr>
      </p:pic>
      <p:sp>
        <p:nvSpPr>
          <p:cNvPr id="4" name="Text Placeholder 3">
            <a:extLst>
              <a:ext uri="{FF2B5EF4-FFF2-40B4-BE49-F238E27FC236}">
                <a16:creationId xmlns:a16="http://schemas.microsoft.com/office/drawing/2014/main" id="{55DB98AE-F7BF-F534-1AE9-EE7BB72F1462}"/>
              </a:ext>
            </a:extLst>
          </p:cNvPr>
          <p:cNvSpPr>
            <a:spLocks noGrp="1"/>
          </p:cNvSpPr>
          <p:nvPr>
            <p:ph type="body" sz="half" idx="2"/>
          </p:nvPr>
        </p:nvSpPr>
        <p:spPr>
          <a:xfrm>
            <a:off x="928052" y="1679962"/>
            <a:ext cx="3932237" cy="3811588"/>
          </a:xfrm>
        </p:spPr>
        <p:txBody>
          <a:bodyPr>
            <a:normAutofit/>
          </a:bodyPr>
          <a:lstStyle/>
          <a:p>
            <a:r>
              <a:rPr lang="en-US" sz="3200" dirty="0"/>
              <a:t>"Wealth concentration only leads to permanent disparities, evidenced in economics as a game of Monopoly.“</a:t>
            </a:r>
          </a:p>
          <a:p>
            <a:r>
              <a:rPr lang="en-US" sz="3200" dirty="0"/>
              <a:t>               </a:t>
            </a:r>
          </a:p>
          <a:p>
            <a:r>
              <a:rPr lang="en-US" sz="3200" i="1" dirty="0"/>
              <a:t>                 -Pope Francis</a:t>
            </a:r>
          </a:p>
          <a:p>
            <a:endParaRPr lang="en-US" dirty="0"/>
          </a:p>
        </p:txBody>
      </p:sp>
    </p:spTree>
    <p:extLst>
      <p:ext uri="{BB962C8B-B14F-4D97-AF65-F5344CB8AC3E}">
        <p14:creationId xmlns:p14="http://schemas.microsoft.com/office/powerpoint/2010/main" val="94363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099A-A3EF-5B37-D0C3-F0B7322EFE5B}"/>
              </a:ext>
            </a:extLst>
          </p:cNvPr>
          <p:cNvSpPr>
            <a:spLocks noGrp="1"/>
          </p:cNvSpPr>
          <p:nvPr>
            <p:ph type="title"/>
          </p:nvPr>
        </p:nvSpPr>
        <p:spPr/>
        <p:txBody>
          <a:bodyPr/>
          <a:lstStyle/>
          <a:p>
            <a:endParaRPr lang="en-US" dirty="0"/>
          </a:p>
        </p:txBody>
      </p:sp>
      <p:pic>
        <p:nvPicPr>
          <p:cNvPr id="6" name="Picture Placeholder 5">
            <a:extLst>
              <a:ext uri="{FF2B5EF4-FFF2-40B4-BE49-F238E27FC236}">
                <a16:creationId xmlns:a16="http://schemas.microsoft.com/office/drawing/2014/main" id="{5F88D1DA-4903-E418-D5C9-03D2785DB7D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483" r="14483"/>
          <a:stretch>
            <a:fillRect/>
          </a:stretch>
        </p:blipFill>
        <p:spPr>
          <a:prstGeom prst="rect">
            <a:avLst/>
          </a:prstGeom>
        </p:spPr>
      </p:pic>
      <p:sp>
        <p:nvSpPr>
          <p:cNvPr id="4" name="Text Placeholder 3">
            <a:extLst>
              <a:ext uri="{FF2B5EF4-FFF2-40B4-BE49-F238E27FC236}">
                <a16:creationId xmlns:a16="http://schemas.microsoft.com/office/drawing/2014/main" id="{D070E42F-8C2D-734C-7B11-7E2E71D9E463}"/>
              </a:ext>
            </a:extLst>
          </p:cNvPr>
          <p:cNvSpPr>
            <a:spLocks noGrp="1"/>
          </p:cNvSpPr>
          <p:nvPr>
            <p:ph type="body" sz="half" idx="2"/>
          </p:nvPr>
        </p:nvSpPr>
        <p:spPr/>
        <p:txBody>
          <a:bodyPr>
            <a:normAutofit/>
          </a:bodyPr>
          <a:lstStyle/>
          <a:p>
            <a:endParaRPr lang="en-US" dirty="0"/>
          </a:p>
        </p:txBody>
      </p:sp>
    </p:spTree>
    <p:extLst>
      <p:ext uri="{BB962C8B-B14F-4D97-AF65-F5344CB8AC3E}">
        <p14:creationId xmlns:p14="http://schemas.microsoft.com/office/powerpoint/2010/main" val="1243858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ECB3AA-6D4D-2A16-AADC-5EDDB8DBDB29}"/>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12B206-25E9-4F8B-AED7-8353BA625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E142A6D3-8DB2-4EE4-B19A-4C40D070FE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366826"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D73BD45-87D9-44BD-8E6F-A575FFD9C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2" idx="1"/>
          </p:cNvCxnSpPr>
          <p:nvPr>
            <p:extLst>
              <p:ext uri="{386F3935-93C4-4BCD-93E2-E3B085C9AB24}">
                <p16:designElem xmlns:p16="http://schemas.microsoft.com/office/powerpoint/2015/main" val="1"/>
              </p:ext>
            </p:extLst>
          </p:nvPr>
        </p:nvCxnSpPr>
        <p:spPr>
          <a:xfrm flipH="1">
            <a:off x="0" y="4849099"/>
            <a:ext cx="3027816" cy="100445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9526B83-D833-8E26-DAC1-5DBC9B56F846}"/>
              </a:ext>
            </a:extLst>
          </p:cNvPr>
          <p:cNvSpPr>
            <a:spLocks noGrp="1"/>
          </p:cNvSpPr>
          <p:nvPr>
            <p:ph type="ctrTitle"/>
          </p:nvPr>
        </p:nvSpPr>
        <p:spPr>
          <a:xfrm>
            <a:off x="1524000" y="4995894"/>
            <a:ext cx="9144000" cy="1043750"/>
          </a:xfrm>
        </p:spPr>
        <p:txBody>
          <a:bodyPr vert="horz" lIns="91440" tIns="45720" rIns="91440" bIns="45720" rtlCol="0" anchor="b">
            <a:normAutofit/>
          </a:bodyPr>
          <a:lstStyle/>
          <a:p>
            <a:r>
              <a:rPr lang="en-US" sz="3400" b="1" i="1" kern="1200" cap="all" baseline="0">
                <a:solidFill>
                  <a:schemeClr val="tx2"/>
                </a:solidFill>
                <a:effectLst>
                  <a:outerShdw blurRad="38100" dist="38100" dir="2700000" algn="tl">
                    <a:srgbClr val="000000">
                      <a:alpha val="43137"/>
                    </a:srgbClr>
                  </a:outerShdw>
                </a:effectLst>
                <a:latin typeface="+mj-lt"/>
                <a:ea typeface="+mj-ea"/>
                <a:cs typeface="+mj-cs"/>
              </a:rPr>
              <a:t>II. Federal, state &amp; </a:t>
            </a:r>
            <a:br>
              <a:rPr lang="en-US" sz="3400" b="1" i="1" kern="1200" cap="all" baseline="0">
                <a:solidFill>
                  <a:schemeClr val="tx2"/>
                </a:solidFill>
                <a:effectLst>
                  <a:outerShdw blurRad="38100" dist="38100" dir="2700000" algn="tl">
                    <a:srgbClr val="000000">
                      <a:alpha val="43137"/>
                    </a:srgbClr>
                  </a:outerShdw>
                </a:effectLst>
                <a:latin typeface="+mj-lt"/>
                <a:ea typeface="+mj-ea"/>
                <a:cs typeface="+mj-cs"/>
              </a:rPr>
            </a:br>
            <a:r>
              <a:rPr lang="en-US" sz="3400" b="1" i="1" kern="1200" cap="all" baseline="0">
                <a:solidFill>
                  <a:schemeClr val="tx2"/>
                </a:solidFill>
                <a:effectLst>
                  <a:outerShdw blurRad="38100" dist="38100" dir="2700000" algn="tl">
                    <a:srgbClr val="000000">
                      <a:alpha val="43137"/>
                    </a:srgbClr>
                  </a:outerShdw>
                </a:effectLst>
                <a:latin typeface="+mj-lt"/>
                <a:ea typeface="+mj-ea"/>
                <a:cs typeface="+mj-cs"/>
              </a:rPr>
              <a:t>private enforcement</a:t>
            </a:r>
          </a:p>
        </p:txBody>
      </p:sp>
      <p:pic>
        <p:nvPicPr>
          <p:cNvPr id="2" name="Picture 1">
            <a:extLst>
              <a:ext uri="{FF2B5EF4-FFF2-40B4-BE49-F238E27FC236}">
                <a16:creationId xmlns:a16="http://schemas.microsoft.com/office/drawing/2014/main" id="{6414F2DF-C0A5-28BF-5C6C-8A146EC2B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29" y="635345"/>
            <a:ext cx="2468209" cy="3768259"/>
          </a:xfrm>
          <a:prstGeom prst="rect">
            <a:avLst/>
          </a:prstGeom>
        </p:spPr>
      </p:pic>
      <p:pic>
        <p:nvPicPr>
          <p:cNvPr id="7" name="Picture Placeholder 6">
            <a:extLst>
              <a:ext uri="{FF2B5EF4-FFF2-40B4-BE49-F238E27FC236}">
                <a16:creationId xmlns:a16="http://schemas.microsoft.com/office/drawing/2014/main" id="{D176EDB4-3512-405A-76F7-A829B2D4C58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005" b="1285"/>
          <a:stretch>
            <a:fillRect/>
          </a:stretch>
        </p:blipFill>
        <p:spPr>
          <a:xfrm>
            <a:off x="4365317" y="461224"/>
            <a:ext cx="6974297" cy="3942380"/>
          </a:xfrm>
          <a:prstGeom prst="rect">
            <a:avLst/>
          </a:prstGeom>
        </p:spPr>
      </p:pic>
      <p:cxnSp>
        <p:nvCxnSpPr>
          <p:cNvPr id="34" name="Straight Connector 33">
            <a:extLst>
              <a:ext uri="{FF2B5EF4-FFF2-40B4-BE49-F238E27FC236}">
                <a16:creationId xmlns:a16="http://schemas.microsoft.com/office/drawing/2014/main" id="{2178E38C-83CD-4BC6-893D-662EF9BFA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602477" y="4849098"/>
            <a:ext cx="339224" cy="200890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65CFDB-63A4-4033-A10B-8444138F68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2420" y="4849097"/>
            <a:ext cx="3309580" cy="13821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520555"/>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0BE78-9FDF-401B-B412-3AA10EC5BEA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30E62E91-3991-445A-ADE0-DB143B39320F}">
  <ds:schemaRefs>
    <ds:schemaRef ds:uri="http://schemas.microsoft.com/sharepoint/v3/contenttype/forms"/>
  </ds:schemaRefs>
</ds:datastoreItem>
</file>

<file path=customXml/itemProps3.xml><?xml version="1.0" encoding="utf-8"?>
<ds:datastoreItem xmlns:ds="http://schemas.openxmlformats.org/officeDocument/2006/customXml" ds:itemID="{1C180A77-4928-484F-9529-F716C85D6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{FB1F41DC-372D-4373-BCD0-311878142E9E}TF020710ce-b2a3-4743-8ec4-0abcd2574951ef9f6aa4_win32-415a623b9e9a</Template>
  <TotalTime>204</TotalTime>
  <Words>477</Words>
  <Application>Microsoft Office PowerPoint</Application>
  <PresentationFormat>Widescreen</PresentationFormat>
  <Paragraphs>45</Paragraphs>
  <Slides>17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Calibri</vt:lpstr>
      <vt:lpstr>DM Sans</vt:lpstr>
      <vt:lpstr>Univers Condensed Light</vt:lpstr>
      <vt:lpstr>Walbaum Display Light</vt:lpstr>
      <vt:lpstr>AngleLinesVTI</vt:lpstr>
      <vt:lpstr>ANTITRUST LAW IN THE UNITED STATES: 2026</vt:lpstr>
      <vt:lpstr>INTRODUCTION</vt:lpstr>
      <vt:lpstr>AGENDA</vt:lpstr>
      <vt:lpstr>i. OVERVIEW</vt:lpstr>
      <vt:lpstr>“ANTI-COMPETITIVE BEHAVIOR”</vt:lpstr>
      <vt:lpstr>“LANDLORD’S GAME”</vt:lpstr>
      <vt:lpstr>PowerPoint Presentation</vt:lpstr>
      <vt:lpstr>PowerPoint Presentation</vt:lpstr>
      <vt:lpstr>II. Federal, state &amp;  private enforcement</vt:lpstr>
      <vt:lpstr>SHERMAN ANTITRUST ACT OF 1890</vt:lpstr>
      <vt:lpstr>Clayton Antitrust Act of 1914</vt:lpstr>
      <vt:lpstr>Federal Trade Commission Act of 1914</vt:lpstr>
      <vt:lpstr>STATE law &amp; private civil actions</vt:lpstr>
      <vt:lpstr>PowerPoint Presentation</vt:lpstr>
      <vt:lpstr>III. Lobbying and  industry standards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Ted Donner</dc:creator>
  <cp:lastModifiedBy>Ted Donner</cp:lastModifiedBy>
  <cp:revision>1</cp:revision>
  <dcterms:created xsi:type="dcterms:W3CDTF">2026-02-13T13:35:20Z</dcterms:created>
  <dcterms:modified xsi:type="dcterms:W3CDTF">2026-02-17T17:25:00Z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