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5" r:id="rId5"/>
    <p:sldMasterId id="2147483720" r:id="rId6"/>
    <p:sldMasterId id="2147483746" r:id="rId7"/>
  </p:sldMasterIdLst>
  <p:notesMasterIdLst>
    <p:notesMasterId r:id="rId33"/>
  </p:notesMasterIdLst>
  <p:sldIdLst>
    <p:sldId id="2147139163" r:id="rId8"/>
    <p:sldId id="2147480255" r:id="rId9"/>
    <p:sldId id="2147139186" r:id="rId10"/>
    <p:sldId id="2147480202" r:id="rId11"/>
    <p:sldId id="2147139198" r:id="rId12"/>
    <p:sldId id="2147480205" r:id="rId13"/>
    <p:sldId id="304" r:id="rId14"/>
    <p:sldId id="2147139185" r:id="rId15"/>
    <p:sldId id="2147139078" r:id="rId16"/>
    <p:sldId id="2147480244" r:id="rId17"/>
    <p:sldId id="2147480245" r:id="rId18"/>
    <p:sldId id="2147480206" r:id="rId19"/>
    <p:sldId id="2147480207" r:id="rId20"/>
    <p:sldId id="2147480252" r:id="rId21"/>
    <p:sldId id="2147480204" r:id="rId22"/>
    <p:sldId id="2147480247" r:id="rId23"/>
    <p:sldId id="2147480242" r:id="rId24"/>
    <p:sldId id="1787" r:id="rId25"/>
    <p:sldId id="2147480248" r:id="rId26"/>
    <p:sldId id="1797" r:id="rId27"/>
    <p:sldId id="2147480249" r:id="rId28"/>
    <p:sldId id="2147480250" r:id="rId29"/>
    <p:sldId id="2147480251" r:id="rId30"/>
    <p:sldId id="2147480253" r:id="rId31"/>
    <p:sldId id="214748024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B52"/>
    <a:srgbClr val="EFEFEF"/>
    <a:srgbClr val="B90948"/>
    <a:srgbClr val="C00000"/>
    <a:srgbClr val="F4EBE8"/>
    <a:srgbClr val="F3E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80" autoAdjust="0"/>
  </p:normalViewPr>
  <p:slideViewPr>
    <p:cSldViewPr snapToGrid="0">
      <p:cViewPr varScale="1">
        <p:scale>
          <a:sx n="85" d="100"/>
          <a:sy n="85" d="100"/>
        </p:scale>
        <p:origin x="15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8E2F3-516B-4A07-B6F7-9DE1DA49A4F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4201A169-51AF-4F55-89BE-D70017E5164E}">
      <dgm:prSet phldrT="[Text]"/>
      <dgm:spPr>
        <a:solidFill>
          <a:srgbClr val="D30B52"/>
        </a:solidFill>
      </dgm:spPr>
      <dgm:t>
        <a:bodyPr/>
        <a:lstStyle/>
        <a:p>
          <a:r>
            <a:rPr lang="en-GB"/>
            <a:t>Year</a:t>
          </a:r>
          <a:r>
            <a:rPr lang="en-GB" baseline="0"/>
            <a:t> 1 Programme 1</a:t>
          </a:r>
        </a:p>
        <a:p>
          <a:r>
            <a:rPr lang="en-GB" baseline="0"/>
            <a:t>June 2025 – December 2026</a:t>
          </a:r>
        </a:p>
        <a:p>
          <a:r>
            <a:rPr lang="en-GB" baseline="0"/>
            <a:t>Training Material Launched June 2025 – cohort 1 – June to June</a:t>
          </a:r>
        </a:p>
        <a:p>
          <a:r>
            <a:rPr lang="en-GB" baseline="0"/>
            <a:t>Dec 2025 – cohort 1a – December to December </a:t>
          </a:r>
          <a:endParaRPr lang="en-GB"/>
        </a:p>
      </dgm:t>
    </dgm:pt>
    <dgm:pt modelId="{64762DCE-B274-45D4-BFE0-DDBCD2E215A0}" type="parTrans" cxnId="{05114366-AC9D-434C-A77B-0A14ED2CC543}">
      <dgm:prSet/>
      <dgm:spPr/>
      <dgm:t>
        <a:bodyPr/>
        <a:lstStyle/>
        <a:p>
          <a:endParaRPr lang="en-GB"/>
        </a:p>
      </dgm:t>
    </dgm:pt>
    <dgm:pt modelId="{344A135D-CB0A-4F50-A985-5463557871AD}" type="sibTrans" cxnId="{05114366-AC9D-434C-A77B-0A14ED2CC543}">
      <dgm:prSet/>
      <dgm:spPr/>
      <dgm:t>
        <a:bodyPr/>
        <a:lstStyle/>
        <a:p>
          <a:endParaRPr lang="en-GB"/>
        </a:p>
      </dgm:t>
    </dgm:pt>
    <dgm:pt modelId="{E9BA39D6-8335-462F-9CDC-C4928B8B329C}">
      <dgm:prSet phldrT="[Text]"/>
      <dgm:spPr>
        <a:solidFill>
          <a:schemeClr val="tx1">
            <a:lumMod val="50000"/>
            <a:lumOff val="50000"/>
          </a:schemeClr>
        </a:solidFill>
      </dgm:spPr>
      <dgm:t>
        <a:bodyPr/>
        <a:lstStyle/>
        <a:p>
          <a:r>
            <a:rPr lang="en-GB"/>
            <a:t>Year 4 Programme 4</a:t>
          </a:r>
        </a:p>
        <a:p>
          <a:r>
            <a:rPr lang="en-GB"/>
            <a:t>June 2028 – December 2029</a:t>
          </a:r>
        </a:p>
        <a:p>
          <a:r>
            <a:rPr lang="en-GB"/>
            <a:t>Revised training material launched</a:t>
          </a:r>
        </a:p>
        <a:p>
          <a:r>
            <a:rPr lang="en-GB"/>
            <a:t>June 2028 – cohort 1</a:t>
          </a:r>
        </a:p>
        <a:p>
          <a:r>
            <a:rPr lang="en-GB"/>
            <a:t>Dec 2028 – cohort 1a</a:t>
          </a:r>
        </a:p>
      </dgm:t>
    </dgm:pt>
    <dgm:pt modelId="{D353764D-AF70-4AA0-B9F6-9D12E20B11A6}" type="parTrans" cxnId="{4D702DCF-098B-4D29-AAF4-EC307A8B9E34}">
      <dgm:prSet/>
      <dgm:spPr/>
      <dgm:t>
        <a:bodyPr/>
        <a:lstStyle/>
        <a:p>
          <a:endParaRPr lang="en-GB"/>
        </a:p>
      </dgm:t>
    </dgm:pt>
    <dgm:pt modelId="{DC36733E-EFEF-42DC-8B84-653E16386128}" type="sibTrans" cxnId="{4D702DCF-098B-4D29-AAF4-EC307A8B9E34}">
      <dgm:prSet/>
      <dgm:spPr/>
      <dgm:t>
        <a:bodyPr/>
        <a:lstStyle/>
        <a:p>
          <a:endParaRPr lang="en-GB"/>
        </a:p>
      </dgm:t>
    </dgm:pt>
    <dgm:pt modelId="{E272DBF3-624F-4950-99F4-0D8E78F7437F}">
      <dgm:prSet/>
      <dgm:spPr>
        <a:solidFill>
          <a:srgbClr val="FFC000"/>
        </a:solidFill>
      </dgm:spPr>
      <dgm:t>
        <a:bodyPr/>
        <a:lstStyle/>
        <a:p>
          <a:r>
            <a:rPr lang="en-GB"/>
            <a:t>Year 2 Programme 2</a:t>
          </a:r>
        </a:p>
        <a:p>
          <a:r>
            <a:rPr lang="en-GB"/>
            <a:t>June 2026 – December 2027 </a:t>
          </a:r>
        </a:p>
        <a:p>
          <a:r>
            <a:rPr lang="en-GB"/>
            <a:t>Revised training material Launched </a:t>
          </a:r>
        </a:p>
        <a:p>
          <a:r>
            <a:rPr lang="en-GB"/>
            <a:t>June 2026 – cohort 1</a:t>
          </a:r>
        </a:p>
        <a:p>
          <a:r>
            <a:rPr lang="en-GB"/>
            <a:t>Dec 2026 – cohort 1a</a:t>
          </a:r>
        </a:p>
      </dgm:t>
    </dgm:pt>
    <dgm:pt modelId="{60CD43B5-F357-43FE-994A-4977107C0F0B}" type="parTrans" cxnId="{263B1484-77D9-4168-AA76-9144F31DAAE2}">
      <dgm:prSet/>
      <dgm:spPr/>
      <dgm:t>
        <a:bodyPr/>
        <a:lstStyle/>
        <a:p>
          <a:endParaRPr lang="en-GB"/>
        </a:p>
      </dgm:t>
    </dgm:pt>
    <dgm:pt modelId="{CC5BB71E-90C5-4573-ACE7-F6DA4A9F624D}" type="sibTrans" cxnId="{263B1484-77D9-4168-AA76-9144F31DAAE2}">
      <dgm:prSet/>
      <dgm:spPr/>
      <dgm:t>
        <a:bodyPr/>
        <a:lstStyle/>
        <a:p>
          <a:endParaRPr lang="en-GB"/>
        </a:p>
      </dgm:t>
    </dgm:pt>
    <dgm:pt modelId="{85434A86-1D1A-4A72-9364-DBC748DC8A4D}">
      <dgm:prSet phldrT="[Text]"/>
      <dgm:spPr>
        <a:solidFill>
          <a:srgbClr val="92D050"/>
        </a:solidFill>
      </dgm:spPr>
      <dgm:t>
        <a:bodyPr/>
        <a:lstStyle/>
        <a:p>
          <a:r>
            <a:rPr lang="en-GB"/>
            <a:t>Year 3 Programme 3</a:t>
          </a:r>
        </a:p>
        <a:p>
          <a:r>
            <a:rPr lang="en-GB"/>
            <a:t>June 2027 – December 2028</a:t>
          </a:r>
        </a:p>
        <a:p>
          <a:r>
            <a:rPr lang="en-GB"/>
            <a:t>Revised training material launched</a:t>
          </a:r>
        </a:p>
        <a:p>
          <a:r>
            <a:rPr lang="en-GB"/>
            <a:t>June 2027 – cohort 1 </a:t>
          </a:r>
        </a:p>
        <a:p>
          <a:r>
            <a:rPr lang="en-GB"/>
            <a:t>Dec 2027 – cohort 1a</a:t>
          </a:r>
        </a:p>
      </dgm:t>
    </dgm:pt>
    <dgm:pt modelId="{5800182D-6920-444D-B42B-E2429E71C196}" type="parTrans" cxnId="{48CCD908-34A1-49DC-9C4E-D838AD695792}">
      <dgm:prSet/>
      <dgm:spPr/>
      <dgm:t>
        <a:bodyPr/>
        <a:lstStyle/>
        <a:p>
          <a:endParaRPr lang="en-GB"/>
        </a:p>
      </dgm:t>
    </dgm:pt>
    <dgm:pt modelId="{20E28DC2-4C73-430C-8FBB-89A3DF035830}" type="sibTrans" cxnId="{48CCD908-34A1-49DC-9C4E-D838AD695792}">
      <dgm:prSet/>
      <dgm:spPr/>
      <dgm:t>
        <a:bodyPr/>
        <a:lstStyle/>
        <a:p>
          <a:endParaRPr lang="en-GB"/>
        </a:p>
      </dgm:t>
    </dgm:pt>
    <dgm:pt modelId="{3A1BA3E5-145B-4F40-A3B6-90E988FF1937}" type="pres">
      <dgm:prSet presAssocID="{F1B8E2F3-516B-4A07-B6F7-9DE1DA49A4FD}" presName="Name0" presStyleCnt="0">
        <dgm:presLayoutVars>
          <dgm:dir/>
          <dgm:resizeHandles val="exact"/>
        </dgm:presLayoutVars>
      </dgm:prSet>
      <dgm:spPr/>
    </dgm:pt>
    <dgm:pt modelId="{B22A919B-22FE-41D8-AC24-6F2A89ABF850}" type="pres">
      <dgm:prSet presAssocID="{F1B8E2F3-516B-4A07-B6F7-9DE1DA49A4FD}" presName="cycle" presStyleCnt="0"/>
      <dgm:spPr/>
    </dgm:pt>
    <dgm:pt modelId="{E21B72A9-B4A8-405C-BE2B-E4FF039ED9F3}" type="pres">
      <dgm:prSet presAssocID="{4201A169-51AF-4F55-89BE-D70017E5164E}" presName="nodeFirstNode" presStyleLbl="node1" presStyleIdx="0" presStyleCnt="4" custScaleX="72878" custScaleY="77650">
        <dgm:presLayoutVars>
          <dgm:bulletEnabled val="1"/>
        </dgm:presLayoutVars>
      </dgm:prSet>
      <dgm:spPr/>
    </dgm:pt>
    <dgm:pt modelId="{A3F36C7E-8CE7-4A05-9908-9D40DA9245E5}" type="pres">
      <dgm:prSet presAssocID="{344A135D-CB0A-4F50-A985-5463557871AD}" presName="sibTransFirstNode" presStyleLbl="bgShp" presStyleIdx="0" presStyleCnt="1" custLinFactNeighborX="275" custLinFactNeighborY="-254"/>
      <dgm:spPr/>
    </dgm:pt>
    <dgm:pt modelId="{FD728272-B476-4E08-B551-4E4B3B589E30}" type="pres">
      <dgm:prSet presAssocID="{E272DBF3-624F-4950-99F4-0D8E78F7437F}" presName="nodeFollowingNodes" presStyleLbl="node1" presStyleIdx="1" presStyleCnt="4" custScaleX="67475" custScaleY="93603" custRadScaleRad="126564" custRadScaleInc="16488">
        <dgm:presLayoutVars>
          <dgm:bulletEnabled val="1"/>
        </dgm:presLayoutVars>
      </dgm:prSet>
      <dgm:spPr/>
    </dgm:pt>
    <dgm:pt modelId="{EC0B8191-D84C-4207-A92C-3623825CA669}" type="pres">
      <dgm:prSet presAssocID="{E9BA39D6-8335-462F-9CDC-C4928B8B329C}" presName="nodeFollowingNodes" presStyleLbl="node1" presStyleIdx="2" presStyleCnt="4" custScaleX="68446" custScaleY="75266" custRadScaleRad="131664" custRadScaleInc="129738">
        <dgm:presLayoutVars>
          <dgm:bulletEnabled val="1"/>
        </dgm:presLayoutVars>
      </dgm:prSet>
      <dgm:spPr/>
    </dgm:pt>
    <dgm:pt modelId="{2A80EE2C-484D-4D50-9C46-A942A08B8AF4}" type="pres">
      <dgm:prSet presAssocID="{85434A86-1D1A-4A72-9364-DBC748DC8A4D}" presName="nodeFollowingNodes" presStyleLbl="node1" presStyleIdx="3" presStyleCnt="4" custScaleX="68130" custScaleY="85017" custRadScaleRad="107932" custRadScaleInc="-97011">
        <dgm:presLayoutVars>
          <dgm:bulletEnabled val="1"/>
        </dgm:presLayoutVars>
      </dgm:prSet>
      <dgm:spPr/>
    </dgm:pt>
  </dgm:ptLst>
  <dgm:cxnLst>
    <dgm:cxn modelId="{48CCD908-34A1-49DC-9C4E-D838AD695792}" srcId="{F1B8E2F3-516B-4A07-B6F7-9DE1DA49A4FD}" destId="{85434A86-1D1A-4A72-9364-DBC748DC8A4D}" srcOrd="3" destOrd="0" parTransId="{5800182D-6920-444D-B42B-E2429E71C196}" sibTransId="{20E28DC2-4C73-430C-8FBB-89A3DF035830}"/>
    <dgm:cxn modelId="{B9D34F14-555F-487A-BFB0-716836CB4C7A}" type="presOf" srcId="{85434A86-1D1A-4A72-9364-DBC748DC8A4D}" destId="{2A80EE2C-484D-4D50-9C46-A942A08B8AF4}" srcOrd="0" destOrd="0" presId="urn:microsoft.com/office/officeart/2005/8/layout/cycle3"/>
    <dgm:cxn modelId="{8BE49F25-DFE8-4692-AA5B-B795ADC3A64A}" type="presOf" srcId="{E272DBF3-624F-4950-99F4-0D8E78F7437F}" destId="{FD728272-B476-4E08-B551-4E4B3B589E30}" srcOrd="0" destOrd="0" presId="urn:microsoft.com/office/officeart/2005/8/layout/cycle3"/>
    <dgm:cxn modelId="{05114366-AC9D-434C-A77B-0A14ED2CC543}" srcId="{F1B8E2F3-516B-4A07-B6F7-9DE1DA49A4FD}" destId="{4201A169-51AF-4F55-89BE-D70017E5164E}" srcOrd="0" destOrd="0" parTransId="{64762DCE-B274-45D4-BFE0-DDBCD2E215A0}" sibTransId="{344A135D-CB0A-4F50-A985-5463557871AD}"/>
    <dgm:cxn modelId="{263B1484-77D9-4168-AA76-9144F31DAAE2}" srcId="{F1B8E2F3-516B-4A07-B6F7-9DE1DA49A4FD}" destId="{E272DBF3-624F-4950-99F4-0D8E78F7437F}" srcOrd="1" destOrd="0" parTransId="{60CD43B5-F357-43FE-994A-4977107C0F0B}" sibTransId="{CC5BB71E-90C5-4573-ACE7-F6DA4A9F624D}"/>
    <dgm:cxn modelId="{123F71A5-9DD2-4808-84C3-704CB7F32D2D}" type="presOf" srcId="{4201A169-51AF-4F55-89BE-D70017E5164E}" destId="{E21B72A9-B4A8-405C-BE2B-E4FF039ED9F3}" srcOrd="0" destOrd="0" presId="urn:microsoft.com/office/officeart/2005/8/layout/cycle3"/>
    <dgm:cxn modelId="{0EE780CA-84F9-4783-9CDF-9FF2B918BBD8}" type="presOf" srcId="{344A135D-CB0A-4F50-A985-5463557871AD}" destId="{A3F36C7E-8CE7-4A05-9908-9D40DA9245E5}" srcOrd="0" destOrd="0" presId="urn:microsoft.com/office/officeart/2005/8/layout/cycle3"/>
    <dgm:cxn modelId="{4D702DCF-098B-4D29-AAF4-EC307A8B9E34}" srcId="{F1B8E2F3-516B-4A07-B6F7-9DE1DA49A4FD}" destId="{E9BA39D6-8335-462F-9CDC-C4928B8B329C}" srcOrd="2" destOrd="0" parTransId="{D353764D-AF70-4AA0-B9F6-9D12E20B11A6}" sibTransId="{DC36733E-EFEF-42DC-8B84-653E16386128}"/>
    <dgm:cxn modelId="{591463E8-E4D8-4CEE-A669-1523B276E073}" type="presOf" srcId="{F1B8E2F3-516B-4A07-B6F7-9DE1DA49A4FD}" destId="{3A1BA3E5-145B-4F40-A3B6-90E988FF1937}" srcOrd="0" destOrd="0" presId="urn:microsoft.com/office/officeart/2005/8/layout/cycle3"/>
    <dgm:cxn modelId="{A153D8EA-F08C-47EF-98ED-2E8439980E7F}" type="presOf" srcId="{E9BA39D6-8335-462F-9CDC-C4928B8B329C}" destId="{EC0B8191-D84C-4207-A92C-3623825CA669}" srcOrd="0" destOrd="0" presId="urn:microsoft.com/office/officeart/2005/8/layout/cycle3"/>
    <dgm:cxn modelId="{91115BF6-FE3C-43BD-B76B-C9447443B448}" type="presParOf" srcId="{3A1BA3E5-145B-4F40-A3B6-90E988FF1937}" destId="{B22A919B-22FE-41D8-AC24-6F2A89ABF850}" srcOrd="0" destOrd="0" presId="urn:microsoft.com/office/officeart/2005/8/layout/cycle3"/>
    <dgm:cxn modelId="{8C292757-2734-4180-90DB-BCD1E9D06C9D}" type="presParOf" srcId="{B22A919B-22FE-41D8-AC24-6F2A89ABF850}" destId="{E21B72A9-B4A8-405C-BE2B-E4FF039ED9F3}" srcOrd="0" destOrd="0" presId="urn:microsoft.com/office/officeart/2005/8/layout/cycle3"/>
    <dgm:cxn modelId="{2D101525-8AAD-40FF-B3BB-543085143013}" type="presParOf" srcId="{B22A919B-22FE-41D8-AC24-6F2A89ABF850}" destId="{A3F36C7E-8CE7-4A05-9908-9D40DA9245E5}" srcOrd="1" destOrd="0" presId="urn:microsoft.com/office/officeart/2005/8/layout/cycle3"/>
    <dgm:cxn modelId="{22FCD297-1FCD-4197-A2B5-BD68F428DE5B}" type="presParOf" srcId="{B22A919B-22FE-41D8-AC24-6F2A89ABF850}" destId="{FD728272-B476-4E08-B551-4E4B3B589E30}" srcOrd="2" destOrd="0" presId="urn:microsoft.com/office/officeart/2005/8/layout/cycle3"/>
    <dgm:cxn modelId="{0A7728AC-3446-4090-9AF3-A2726C73D933}" type="presParOf" srcId="{B22A919B-22FE-41D8-AC24-6F2A89ABF850}" destId="{EC0B8191-D84C-4207-A92C-3623825CA669}" srcOrd="3" destOrd="0" presId="urn:microsoft.com/office/officeart/2005/8/layout/cycle3"/>
    <dgm:cxn modelId="{7BCC6D60-7B8C-4DB0-B9F5-CBE882406BCB}" type="presParOf" srcId="{B22A919B-22FE-41D8-AC24-6F2A89ABF850}" destId="{2A80EE2C-484D-4D50-9C46-A942A08B8AF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36C7E-8CE7-4A05-9908-9D40DA9245E5}">
      <dsp:nvSpPr>
        <dsp:cNvPr id="0" name=""/>
        <dsp:cNvSpPr/>
      </dsp:nvSpPr>
      <dsp:spPr>
        <a:xfrm>
          <a:off x="2343563" y="240147"/>
          <a:ext cx="5008856" cy="5008856"/>
        </a:xfrm>
        <a:prstGeom prst="circularArrow">
          <a:avLst>
            <a:gd name="adj1" fmla="val 4668"/>
            <a:gd name="adj2" fmla="val 272909"/>
            <a:gd name="adj3" fmla="val 13801071"/>
            <a:gd name="adj4" fmla="val 17405852"/>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B72A9-B4A8-405C-BE2B-E4FF039ED9F3}">
      <dsp:nvSpPr>
        <dsp:cNvPr id="0" name=""/>
        <dsp:cNvSpPr/>
      </dsp:nvSpPr>
      <dsp:spPr>
        <a:xfrm>
          <a:off x="3621087" y="196951"/>
          <a:ext cx="2426259" cy="1292564"/>
        </a:xfrm>
        <a:prstGeom prst="roundRect">
          <a:avLst/>
        </a:prstGeom>
        <a:solidFill>
          <a:srgbClr val="D30B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Year</a:t>
          </a:r>
          <a:r>
            <a:rPr lang="en-GB" sz="1000" kern="1200" baseline="0"/>
            <a:t> 1 Programme 1</a:t>
          </a:r>
        </a:p>
        <a:p>
          <a:pPr marL="0" lvl="0" indent="0" algn="ctr" defTabSz="444500">
            <a:lnSpc>
              <a:spcPct val="90000"/>
            </a:lnSpc>
            <a:spcBef>
              <a:spcPct val="0"/>
            </a:spcBef>
            <a:spcAft>
              <a:spcPct val="35000"/>
            </a:spcAft>
            <a:buNone/>
          </a:pPr>
          <a:r>
            <a:rPr lang="en-GB" sz="1000" kern="1200" baseline="0"/>
            <a:t>June 2025 – December 2026</a:t>
          </a:r>
        </a:p>
        <a:p>
          <a:pPr marL="0" lvl="0" indent="0" algn="ctr" defTabSz="444500">
            <a:lnSpc>
              <a:spcPct val="90000"/>
            </a:lnSpc>
            <a:spcBef>
              <a:spcPct val="0"/>
            </a:spcBef>
            <a:spcAft>
              <a:spcPct val="35000"/>
            </a:spcAft>
            <a:buNone/>
          </a:pPr>
          <a:r>
            <a:rPr lang="en-GB" sz="1000" kern="1200" baseline="0"/>
            <a:t>Training Material Launched June 2025 – cohort 1 – June to June</a:t>
          </a:r>
        </a:p>
        <a:p>
          <a:pPr marL="0" lvl="0" indent="0" algn="ctr" defTabSz="444500">
            <a:lnSpc>
              <a:spcPct val="90000"/>
            </a:lnSpc>
            <a:spcBef>
              <a:spcPct val="0"/>
            </a:spcBef>
            <a:spcAft>
              <a:spcPct val="35000"/>
            </a:spcAft>
            <a:buNone/>
          </a:pPr>
          <a:r>
            <a:rPr lang="en-GB" sz="1000" kern="1200" baseline="0"/>
            <a:t>Dec 2025 – cohort 1a – December to December </a:t>
          </a:r>
          <a:endParaRPr lang="en-GB" sz="1000" kern="1200"/>
        </a:p>
      </dsp:txBody>
      <dsp:txXfrm>
        <a:off x="3684185" y="260049"/>
        <a:ext cx="2300063" cy="1166368"/>
      </dsp:txXfrm>
    </dsp:sp>
    <dsp:sp modelId="{FD728272-B476-4E08-B551-4E4B3B589E30}">
      <dsp:nvSpPr>
        <dsp:cNvPr id="0" name=""/>
        <dsp:cNvSpPr/>
      </dsp:nvSpPr>
      <dsp:spPr>
        <a:xfrm>
          <a:off x="5938609" y="2330949"/>
          <a:ext cx="2246382" cy="155811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Year 2 Programme 2</a:t>
          </a:r>
        </a:p>
        <a:p>
          <a:pPr marL="0" lvl="0" indent="0" algn="ctr" defTabSz="444500">
            <a:lnSpc>
              <a:spcPct val="90000"/>
            </a:lnSpc>
            <a:spcBef>
              <a:spcPct val="0"/>
            </a:spcBef>
            <a:spcAft>
              <a:spcPct val="35000"/>
            </a:spcAft>
            <a:buNone/>
          </a:pPr>
          <a:r>
            <a:rPr lang="en-GB" sz="1000" kern="1200"/>
            <a:t>June 2026 – December 2027 </a:t>
          </a:r>
        </a:p>
        <a:p>
          <a:pPr marL="0" lvl="0" indent="0" algn="ctr" defTabSz="444500">
            <a:lnSpc>
              <a:spcPct val="90000"/>
            </a:lnSpc>
            <a:spcBef>
              <a:spcPct val="0"/>
            </a:spcBef>
            <a:spcAft>
              <a:spcPct val="35000"/>
            </a:spcAft>
            <a:buNone/>
          </a:pPr>
          <a:r>
            <a:rPr lang="en-GB" sz="1000" kern="1200"/>
            <a:t>Revised training material Launched </a:t>
          </a:r>
        </a:p>
        <a:p>
          <a:pPr marL="0" lvl="0" indent="0" algn="ctr" defTabSz="444500">
            <a:lnSpc>
              <a:spcPct val="90000"/>
            </a:lnSpc>
            <a:spcBef>
              <a:spcPct val="0"/>
            </a:spcBef>
            <a:spcAft>
              <a:spcPct val="35000"/>
            </a:spcAft>
            <a:buNone/>
          </a:pPr>
          <a:r>
            <a:rPr lang="en-GB" sz="1000" kern="1200"/>
            <a:t>June 2026 – cohort 1</a:t>
          </a:r>
        </a:p>
        <a:p>
          <a:pPr marL="0" lvl="0" indent="0" algn="ctr" defTabSz="444500">
            <a:lnSpc>
              <a:spcPct val="90000"/>
            </a:lnSpc>
            <a:spcBef>
              <a:spcPct val="0"/>
            </a:spcBef>
            <a:spcAft>
              <a:spcPct val="35000"/>
            </a:spcAft>
            <a:buNone/>
          </a:pPr>
          <a:r>
            <a:rPr lang="en-GB" sz="1000" kern="1200"/>
            <a:t>Dec 2026 – cohort 1a</a:t>
          </a:r>
        </a:p>
      </dsp:txBody>
      <dsp:txXfrm>
        <a:off x="6014670" y="2407010"/>
        <a:ext cx="2094260" cy="1405997"/>
      </dsp:txXfrm>
    </dsp:sp>
    <dsp:sp modelId="{EC0B8191-D84C-4207-A92C-3623825CA669}">
      <dsp:nvSpPr>
        <dsp:cNvPr id="0" name=""/>
        <dsp:cNvSpPr/>
      </dsp:nvSpPr>
      <dsp:spPr>
        <a:xfrm>
          <a:off x="1331065" y="1874400"/>
          <a:ext cx="2278709" cy="1252880"/>
        </a:xfrm>
        <a:prstGeom prst="round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Year 4 Programme 4</a:t>
          </a:r>
        </a:p>
        <a:p>
          <a:pPr marL="0" lvl="0" indent="0" algn="ctr" defTabSz="444500">
            <a:lnSpc>
              <a:spcPct val="90000"/>
            </a:lnSpc>
            <a:spcBef>
              <a:spcPct val="0"/>
            </a:spcBef>
            <a:spcAft>
              <a:spcPct val="35000"/>
            </a:spcAft>
            <a:buNone/>
          </a:pPr>
          <a:r>
            <a:rPr lang="en-GB" sz="1000" kern="1200"/>
            <a:t>June 2028 – December 2029</a:t>
          </a:r>
        </a:p>
        <a:p>
          <a:pPr marL="0" lvl="0" indent="0" algn="ctr" defTabSz="444500">
            <a:lnSpc>
              <a:spcPct val="90000"/>
            </a:lnSpc>
            <a:spcBef>
              <a:spcPct val="0"/>
            </a:spcBef>
            <a:spcAft>
              <a:spcPct val="35000"/>
            </a:spcAft>
            <a:buNone/>
          </a:pPr>
          <a:r>
            <a:rPr lang="en-GB" sz="1000" kern="1200"/>
            <a:t>Revised training material launched</a:t>
          </a:r>
        </a:p>
        <a:p>
          <a:pPr marL="0" lvl="0" indent="0" algn="ctr" defTabSz="444500">
            <a:lnSpc>
              <a:spcPct val="90000"/>
            </a:lnSpc>
            <a:spcBef>
              <a:spcPct val="0"/>
            </a:spcBef>
            <a:spcAft>
              <a:spcPct val="35000"/>
            </a:spcAft>
            <a:buNone/>
          </a:pPr>
          <a:r>
            <a:rPr lang="en-GB" sz="1000" kern="1200"/>
            <a:t>June 2028 – cohort 1</a:t>
          </a:r>
        </a:p>
        <a:p>
          <a:pPr marL="0" lvl="0" indent="0" algn="ctr" defTabSz="444500">
            <a:lnSpc>
              <a:spcPct val="90000"/>
            </a:lnSpc>
            <a:spcBef>
              <a:spcPct val="0"/>
            </a:spcBef>
            <a:spcAft>
              <a:spcPct val="35000"/>
            </a:spcAft>
            <a:buNone/>
          </a:pPr>
          <a:r>
            <a:rPr lang="en-GB" sz="1000" kern="1200"/>
            <a:t>Dec 2028 – cohort 1a</a:t>
          </a:r>
        </a:p>
      </dsp:txBody>
      <dsp:txXfrm>
        <a:off x="1392226" y="1935561"/>
        <a:ext cx="2156387" cy="1130558"/>
      </dsp:txXfrm>
    </dsp:sp>
    <dsp:sp modelId="{2A80EE2C-484D-4D50-9C46-A942A08B8AF4}">
      <dsp:nvSpPr>
        <dsp:cNvPr id="0" name=""/>
        <dsp:cNvSpPr/>
      </dsp:nvSpPr>
      <dsp:spPr>
        <a:xfrm>
          <a:off x="3031363" y="3756483"/>
          <a:ext cx="2268189" cy="1415196"/>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Year 3 Programme 3</a:t>
          </a:r>
        </a:p>
        <a:p>
          <a:pPr marL="0" lvl="0" indent="0" algn="ctr" defTabSz="444500">
            <a:lnSpc>
              <a:spcPct val="90000"/>
            </a:lnSpc>
            <a:spcBef>
              <a:spcPct val="0"/>
            </a:spcBef>
            <a:spcAft>
              <a:spcPct val="35000"/>
            </a:spcAft>
            <a:buNone/>
          </a:pPr>
          <a:r>
            <a:rPr lang="en-GB" sz="1000" kern="1200"/>
            <a:t>June 2027 – December 2028</a:t>
          </a:r>
        </a:p>
        <a:p>
          <a:pPr marL="0" lvl="0" indent="0" algn="ctr" defTabSz="444500">
            <a:lnSpc>
              <a:spcPct val="90000"/>
            </a:lnSpc>
            <a:spcBef>
              <a:spcPct val="0"/>
            </a:spcBef>
            <a:spcAft>
              <a:spcPct val="35000"/>
            </a:spcAft>
            <a:buNone/>
          </a:pPr>
          <a:r>
            <a:rPr lang="en-GB" sz="1000" kern="1200"/>
            <a:t>Revised training material launched</a:t>
          </a:r>
        </a:p>
        <a:p>
          <a:pPr marL="0" lvl="0" indent="0" algn="ctr" defTabSz="444500">
            <a:lnSpc>
              <a:spcPct val="90000"/>
            </a:lnSpc>
            <a:spcBef>
              <a:spcPct val="0"/>
            </a:spcBef>
            <a:spcAft>
              <a:spcPct val="35000"/>
            </a:spcAft>
            <a:buNone/>
          </a:pPr>
          <a:r>
            <a:rPr lang="en-GB" sz="1000" kern="1200"/>
            <a:t>June 2027 – cohort 1 </a:t>
          </a:r>
        </a:p>
        <a:p>
          <a:pPr marL="0" lvl="0" indent="0" algn="ctr" defTabSz="444500">
            <a:lnSpc>
              <a:spcPct val="90000"/>
            </a:lnSpc>
            <a:spcBef>
              <a:spcPct val="0"/>
            </a:spcBef>
            <a:spcAft>
              <a:spcPct val="35000"/>
            </a:spcAft>
            <a:buNone/>
          </a:pPr>
          <a:r>
            <a:rPr lang="en-GB" sz="1000" kern="1200"/>
            <a:t>Dec 2027 – cohort 1a</a:t>
          </a:r>
        </a:p>
      </dsp:txBody>
      <dsp:txXfrm>
        <a:off x="3100447" y="3825567"/>
        <a:ext cx="2130021" cy="127702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275EE-5BC3-4F38-A258-B8E94ADA1CD0}" type="datetimeFigureOut">
              <a:rPr lang="en-GB" smtClean="0"/>
              <a:t>31/01/2025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4B52F-018A-405D-B8EE-8EF5421B1F58}" type="slidenum">
              <a:rPr lang="en-GB" smtClean="0"/>
              <a:t>‹#›</a:t>
            </a:fld>
            <a:endParaRPr lang="en-GB"/>
          </a:p>
        </p:txBody>
      </p:sp>
    </p:spTree>
    <p:extLst>
      <p:ext uri="{BB962C8B-B14F-4D97-AF65-F5344CB8AC3E}">
        <p14:creationId xmlns:p14="http://schemas.microsoft.com/office/powerpoint/2010/main" val="406561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47" indent="-169547" defTabSz="955612">
              <a:buFontTx/>
              <a:buChar char="-"/>
              <a:defRPr/>
            </a:pPr>
            <a:endParaRPr lang="en-GB" b="0"/>
          </a:p>
        </p:txBody>
      </p:sp>
      <p:sp>
        <p:nvSpPr>
          <p:cNvPr id="4" name="Slide Number Placeholder 3"/>
          <p:cNvSpPr>
            <a:spLocks noGrp="1"/>
          </p:cNvSpPr>
          <p:nvPr>
            <p:ph type="sldNum" sz="quarter" idx="5"/>
          </p:nvPr>
        </p:nvSpPr>
        <p:spPr/>
        <p:txBody>
          <a:bodyPr/>
          <a:lstStyle/>
          <a:p>
            <a:fld id="{869BFCDC-671C-4091-A4F1-E8A2D8DB68FC}" type="slidenum">
              <a:rPr lang="en-GB" smtClean="0"/>
              <a:t>1</a:t>
            </a:fld>
            <a:endParaRPr lang="en-GB"/>
          </a:p>
        </p:txBody>
      </p:sp>
    </p:spTree>
    <p:extLst>
      <p:ext uri="{BB962C8B-B14F-4D97-AF65-F5344CB8AC3E}">
        <p14:creationId xmlns:p14="http://schemas.microsoft.com/office/powerpoint/2010/main" val="1865865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F0AFB-0EAA-BA94-DE43-28A8DECB9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8E8C2-F6E5-1FB0-0AAA-720CEAD78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54049-AFE2-5904-2C3C-01B735304BB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DBB021-789A-DF12-68C9-E07528282E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34B52F-018A-405D-B8EE-8EF5421B1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41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13D0C-D20F-EB1B-52C4-70C77662B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E6B6F-4AAB-D969-2596-1B37800C7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605E5-511A-F9F6-490C-C09C4129D79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1093D7C-69BC-B4BE-2AC8-847B7B627D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34B52F-018A-405D-B8EE-8EF5421B1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831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E366-0FA1-FD91-3CD9-BC3069BC1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CCE2F-2E98-0AED-3DB2-92DC7914F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2727-90A0-3C0A-4B19-DB662DCEB56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6F88955-01C7-628D-5FEE-9CDAB437EB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34B52F-018A-405D-B8EE-8EF5421B1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207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DE737-A52A-0085-8B76-677DF6BED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E5735-6DC1-FDB2-095D-205E43018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E3370-29DE-2930-92D8-7DDBE6C7964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478DD76-33BC-D209-4777-7522C57876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BFCDC-671C-4091-A4F1-E8A2D8DB68F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990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787AC-902C-F3D2-D846-DF483EB67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C6E07-18E0-5689-8486-77D82BA61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31410-2E9A-2CE4-E669-9CC989E5587E}"/>
              </a:ext>
            </a:extLst>
          </p:cNvPr>
          <p:cNvSpPr>
            <a:spLocks noGrp="1"/>
          </p:cNvSpPr>
          <p:nvPr>
            <p:ph type="body" idx="1"/>
          </p:nvPr>
        </p:nvSpPr>
        <p:spPr/>
        <p:txBody>
          <a:bodyPr/>
          <a:lstStyle/>
          <a:p>
            <a:pPr marL="169547" indent="-169547" defTabSz="955612">
              <a:buFontTx/>
              <a:buChar char="-"/>
              <a:defRPr/>
            </a:pPr>
            <a:endParaRPr lang="en-GB" b="0"/>
          </a:p>
        </p:txBody>
      </p:sp>
      <p:sp>
        <p:nvSpPr>
          <p:cNvPr id="4" name="Slide Number Placeholder 3">
            <a:extLst>
              <a:ext uri="{FF2B5EF4-FFF2-40B4-BE49-F238E27FC236}">
                <a16:creationId xmlns:a16="http://schemas.microsoft.com/office/drawing/2014/main" id="{D0CFFDD1-E942-CD06-4038-CD431611C118}"/>
              </a:ext>
            </a:extLst>
          </p:cNvPr>
          <p:cNvSpPr>
            <a:spLocks noGrp="1"/>
          </p:cNvSpPr>
          <p:nvPr>
            <p:ph type="sldNum" sz="quarter" idx="5"/>
          </p:nvPr>
        </p:nvSpPr>
        <p:spPr/>
        <p:txBody>
          <a:bodyPr/>
          <a:lstStyle/>
          <a:p>
            <a:fld id="{869BFCDC-671C-4091-A4F1-E8A2D8DB68FC}" type="slidenum">
              <a:rPr lang="en-GB" smtClean="0"/>
              <a:t>15</a:t>
            </a:fld>
            <a:endParaRPr lang="en-GB"/>
          </a:p>
        </p:txBody>
      </p:sp>
    </p:spTree>
    <p:extLst>
      <p:ext uri="{BB962C8B-B14F-4D97-AF65-F5344CB8AC3E}">
        <p14:creationId xmlns:p14="http://schemas.microsoft.com/office/powerpoint/2010/main" val="382612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Content for a whole year.  Each programme runs for a year.</a:t>
            </a:r>
          </a:p>
          <a:p>
            <a:r>
              <a:rPr lang="en-GB"/>
              <a:t>To support new staff they recruit throughout the year.</a:t>
            </a:r>
          </a:p>
          <a:p>
            <a:r>
              <a:rPr lang="en-GB"/>
              <a:t>Staff can access as a refresher throughout the year.</a:t>
            </a:r>
          </a:p>
        </p:txBody>
      </p:sp>
      <p:sp>
        <p:nvSpPr>
          <p:cNvPr id="4" name="Slide Number Placeholder 3"/>
          <p:cNvSpPr>
            <a:spLocks noGrp="1"/>
          </p:cNvSpPr>
          <p:nvPr>
            <p:ph type="sldNum" sz="quarter" idx="5"/>
          </p:nvPr>
        </p:nvSpPr>
        <p:spPr/>
        <p:txBody>
          <a:bodyPr/>
          <a:lstStyle/>
          <a:p>
            <a:fld id="{2F34B52F-018A-405D-B8EE-8EF5421B1F58}" type="slidenum">
              <a:rPr lang="en-GB" smtClean="0"/>
              <a:t>18</a:t>
            </a:fld>
            <a:endParaRPr lang="en-GB"/>
          </a:p>
        </p:txBody>
      </p:sp>
    </p:spTree>
    <p:extLst>
      <p:ext uri="{BB962C8B-B14F-4D97-AF65-F5344CB8AC3E}">
        <p14:creationId xmlns:p14="http://schemas.microsoft.com/office/powerpoint/2010/main" val="2443715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A9F34-06B3-8B90-EC20-C3BD96BDD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C2A80-46B9-B340-9F6C-2B14C1785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AF67E-B5EE-92FD-2F64-42534FE5D726}"/>
              </a:ext>
            </a:extLst>
          </p:cNvPr>
          <p:cNvSpPr>
            <a:spLocks noGrp="1"/>
          </p:cNvSpPr>
          <p:nvPr>
            <p:ph type="body" idx="1"/>
          </p:nvPr>
        </p:nvSpPr>
        <p:spPr/>
        <p:txBody>
          <a:bodyPr/>
          <a:lstStyle/>
          <a:p>
            <a:r>
              <a:rPr lang="en-GB"/>
              <a:t>Content for a whole year.  Each programme runs for a year.</a:t>
            </a:r>
          </a:p>
          <a:p>
            <a:r>
              <a:rPr lang="en-GB"/>
              <a:t>To support new staff they recruit throughout the year.</a:t>
            </a:r>
          </a:p>
          <a:p>
            <a:r>
              <a:rPr lang="en-GB"/>
              <a:t>Staff can access as a refresher throughout the year.</a:t>
            </a:r>
          </a:p>
        </p:txBody>
      </p:sp>
      <p:sp>
        <p:nvSpPr>
          <p:cNvPr id="4" name="Slide Number Placeholder 3">
            <a:extLst>
              <a:ext uri="{FF2B5EF4-FFF2-40B4-BE49-F238E27FC236}">
                <a16:creationId xmlns:a16="http://schemas.microsoft.com/office/drawing/2014/main" id="{17211A98-38DF-64A3-726B-A556650D26BB}"/>
              </a:ext>
            </a:extLst>
          </p:cNvPr>
          <p:cNvSpPr>
            <a:spLocks noGrp="1"/>
          </p:cNvSpPr>
          <p:nvPr>
            <p:ph type="sldNum" sz="quarter" idx="5"/>
          </p:nvPr>
        </p:nvSpPr>
        <p:spPr/>
        <p:txBody>
          <a:bodyPr/>
          <a:lstStyle/>
          <a:p>
            <a:fld id="{2F34B52F-018A-405D-B8EE-8EF5421B1F58}" type="slidenum">
              <a:rPr lang="en-GB" smtClean="0"/>
              <a:t>19</a:t>
            </a:fld>
            <a:endParaRPr lang="en-GB"/>
          </a:p>
        </p:txBody>
      </p:sp>
    </p:spTree>
    <p:extLst>
      <p:ext uri="{BB962C8B-B14F-4D97-AF65-F5344CB8AC3E}">
        <p14:creationId xmlns:p14="http://schemas.microsoft.com/office/powerpoint/2010/main" val="3223049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Talk about reporting for Auditors/Auditees. </a:t>
            </a:r>
            <a:r>
              <a:rPr kumimoji="0" lang="en-GB" sz="1200" b="0" i="0" u="none" strike="noStrike" kern="1200" cap="none" spc="0" normalizeH="0" baseline="0" noProof="0">
                <a:ln>
                  <a:noFill/>
                </a:ln>
                <a:solidFill>
                  <a:srgbClr val="D60B51"/>
                </a:solidFill>
                <a:effectLst/>
                <a:uLnTx/>
                <a:uFillTx/>
                <a:latin typeface="Arial" panose="020B0604020202020204"/>
                <a:ea typeface="+mn-ea"/>
                <a:cs typeface="+mn-cs"/>
              </a:rPr>
              <a:t>The training will support, enhance and measure competence and gives overall reassurance that your staff are competent.</a:t>
            </a:r>
          </a:p>
          <a:p>
            <a:endParaRPr lang="en-GB"/>
          </a:p>
          <a:p>
            <a:endParaRPr lang="en-GB"/>
          </a:p>
        </p:txBody>
      </p:sp>
      <p:sp>
        <p:nvSpPr>
          <p:cNvPr id="4" name="Slide Number Placeholder 3"/>
          <p:cNvSpPr>
            <a:spLocks noGrp="1"/>
          </p:cNvSpPr>
          <p:nvPr>
            <p:ph type="sldNum" sz="quarter" idx="5"/>
          </p:nvPr>
        </p:nvSpPr>
        <p:spPr/>
        <p:txBody>
          <a:bodyPr/>
          <a:lstStyle/>
          <a:p>
            <a:fld id="{2F34B52F-018A-405D-B8EE-8EF5421B1F58}" type="slidenum">
              <a:rPr lang="en-GB" smtClean="0"/>
              <a:t>21</a:t>
            </a:fld>
            <a:endParaRPr lang="en-GB"/>
          </a:p>
        </p:txBody>
      </p:sp>
    </p:spTree>
    <p:extLst>
      <p:ext uri="{BB962C8B-B14F-4D97-AF65-F5344CB8AC3E}">
        <p14:creationId xmlns:p14="http://schemas.microsoft.com/office/powerpoint/2010/main" val="307446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830D-D8D5-12C4-37A0-2849A43C5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7B9EC-3735-055C-0099-55D7081FB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3590D-DAD7-A5E2-09E9-03EECC1B0E4E}"/>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749"/>
                </a:solidFill>
                <a:effectLst/>
                <a:uLnTx/>
                <a:uFillTx/>
                <a:latin typeface="Arial" panose="020B0604020202020204"/>
                <a:ea typeface="+mn-ea"/>
                <a:cs typeface="+mn-cs"/>
              </a:rPr>
              <a:t>Following consultation today, organisations are asked to complete a short survey at the end of this webinar - The answers to these questions are important in defining the workforce offer.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749"/>
                </a:solidFill>
                <a:effectLst/>
                <a:uLnTx/>
                <a:uFillTx/>
                <a:latin typeface="Arial" panose="020B0604020202020204"/>
                <a:ea typeface="+mn-ea"/>
                <a:cs typeface="+mn-cs"/>
              </a:rPr>
              <a:t>SRIG – will continue to work on the 3-core e – learning modules.  This will also include the development of the reporting function for Auditors/Auditees currently being mapped.</a:t>
            </a:r>
          </a:p>
          <a:p>
            <a:endParaRPr lang="en-GB" dirty="0"/>
          </a:p>
          <a:p>
            <a:endParaRPr lang="en-GB" dirty="0"/>
          </a:p>
          <a:p>
            <a:r>
              <a:rPr lang="en-GB" dirty="0"/>
              <a:t>Talk about reporting for Auditors/Auditees.</a:t>
            </a:r>
          </a:p>
          <a:p>
            <a:r>
              <a:rPr lang="en-GB" dirty="0"/>
              <a:t>Next steps for organisations.</a:t>
            </a:r>
          </a:p>
          <a:p>
            <a:endParaRPr lang="en-GB" dirty="0"/>
          </a:p>
        </p:txBody>
      </p:sp>
      <p:sp>
        <p:nvSpPr>
          <p:cNvPr id="4" name="Slide Number Placeholder 3">
            <a:extLst>
              <a:ext uri="{FF2B5EF4-FFF2-40B4-BE49-F238E27FC236}">
                <a16:creationId xmlns:a16="http://schemas.microsoft.com/office/drawing/2014/main" id="{05BD92E7-5B7A-B3DD-6BFB-094828E3DD54}"/>
              </a:ext>
            </a:extLst>
          </p:cNvPr>
          <p:cNvSpPr>
            <a:spLocks noGrp="1"/>
          </p:cNvSpPr>
          <p:nvPr>
            <p:ph type="sldNum" sz="quarter" idx="5"/>
          </p:nvPr>
        </p:nvSpPr>
        <p:spPr/>
        <p:txBody>
          <a:bodyPr/>
          <a:lstStyle/>
          <a:p>
            <a:fld id="{2F34B52F-018A-405D-B8EE-8EF5421B1F58}" type="slidenum">
              <a:rPr lang="en-GB" smtClean="0"/>
              <a:t>22</a:t>
            </a:fld>
            <a:endParaRPr lang="en-GB"/>
          </a:p>
        </p:txBody>
      </p:sp>
    </p:spTree>
    <p:extLst>
      <p:ext uri="{BB962C8B-B14F-4D97-AF65-F5344CB8AC3E}">
        <p14:creationId xmlns:p14="http://schemas.microsoft.com/office/powerpoint/2010/main" val="1940301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1A1C9-69F5-635D-8583-48A8266CD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FB948-262C-329C-1AC7-7FF399E68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B831B-7754-A4E2-31DD-D846DC87DA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53720B-302A-F32D-91A9-1C89F1A883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BFCDC-671C-4091-A4F1-E8A2D8DB68F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81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00">
                <a:latin typeface="Aptos" panose="020B0004020202020204" pitchFamily="34" charset="0"/>
                <a:ea typeface="Aptos" panose="020B0004020202020204" pitchFamily="34" charset="0"/>
                <a:cs typeface="Times New Roman" panose="02020603050405020304" pitchFamily="18" charset="0"/>
              </a:rPr>
              <a:t>In the wake of the Lord Darzi report Kier Starmer has responded</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BFCDC-671C-4091-A4F1-E8A2D8DB68F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255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27C80-E499-5A90-7768-B4FB49019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6B537-72CC-7C98-D739-2FEC3ED07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E5EC2-F264-60AE-8D0F-6E6077CEF712}"/>
              </a:ext>
            </a:extLst>
          </p:cNvPr>
          <p:cNvSpPr>
            <a:spLocks noGrp="1"/>
          </p:cNvSpPr>
          <p:nvPr>
            <p:ph type="body" idx="1"/>
          </p:nvPr>
        </p:nvSpPr>
        <p:spPr/>
        <p:txBody>
          <a:bodyPr/>
          <a:lstStyle/>
          <a:p>
            <a:pPr marL="169547" indent="-169547" defTabSz="955612">
              <a:buFontTx/>
              <a:buChar char="-"/>
              <a:defRPr/>
            </a:pPr>
            <a:endParaRPr lang="en-GB" b="0"/>
          </a:p>
        </p:txBody>
      </p:sp>
      <p:sp>
        <p:nvSpPr>
          <p:cNvPr id="4" name="Slide Number Placeholder 3">
            <a:extLst>
              <a:ext uri="{FF2B5EF4-FFF2-40B4-BE49-F238E27FC236}">
                <a16:creationId xmlns:a16="http://schemas.microsoft.com/office/drawing/2014/main" id="{D9175DC9-BBC6-73DC-959A-7C897AC5C4C9}"/>
              </a:ext>
            </a:extLst>
          </p:cNvPr>
          <p:cNvSpPr>
            <a:spLocks noGrp="1"/>
          </p:cNvSpPr>
          <p:nvPr>
            <p:ph type="sldNum" sz="quarter" idx="5"/>
          </p:nvPr>
        </p:nvSpPr>
        <p:spPr/>
        <p:txBody>
          <a:bodyPr/>
          <a:lstStyle/>
          <a:p>
            <a:fld id="{869BFCDC-671C-4091-A4F1-E8A2D8DB68FC}" type="slidenum">
              <a:rPr lang="en-GB" smtClean="0"/>
              <a:t>24</a:t>
            </a:fld>
            <a:endParaRPr lang="en-GB"/>
          </a:p>
        </p:txBody>
      </p:sp>
    </p:spTree>
    <p:extLst>
      <p:ext uri="{BB962C8B-B14F-4D97-AF65-F5344CB8AC3E}">
        <p14:creationId xmlns:p14="http://schemas.microsoft.com/office/powerpoint/2010/main" val="4271504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BFCDC-671C-4091-A4F1-E8A2D8DB68F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32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910">
              <a:defRPr/>
            </a:pPr>
            <a:r>
              <a:rPr lang="en-GB" sz="2400">
                <a:solidFill>
                  <a:srgbClr val="3A3D5E"/>
                </a:solidFill>
                <a:latin typeface="Arial" panose="020B0604020202020204"/>
                <a:cs typeface="Calibri" panose="020F0502020204030204" pitchFamily="34" charset="0"/>
              </a:rPr>
              <a:t>Workforce strategy provides strong reference to technology and digital to empower the future workforce</a:t>
            </a:r>
          </a:p>
          <a:p>
            <a:pPr marL="337466" indent="-337466" defTabSz="899910">
              <a:buFont typeface="Arial" panose="020B0604020202020204" pitchFamily="34" charset="0"/>
              <a:buChar char="•"/>
              <a:defRPr/>
            </a:pPr>
            <a:endParaRPr lang="en-GB" sz="2400">
              <a:solidFill>
                <a:srgbClr val="3A3D5E"/>
              </a:solidFill>
              <a:latin typeface="Arial" panose="020B0604020202020204"/>
              <a:cs typeface="Calibri" panose="020F0502020204030204" pitchFamily="34" charset="0"/>
            </a:endParaRPr>
          </a:p>
          <a:p>
            <a:pPr defTabSz="899910">
              <a:defRPr/>
            </a:pPr>
            <a:r>
              <a:rPr lang="en-GB" sz="2400">
                <a:solidFill>
                  <a:srgbClr val="3A3D5E"/>
                </a:solidFill>
                <a:latin typeface="Arial" panose="020B0604020202020204"/>
                <a:cs typeface="Calibri" panose="020F0502020204030204" pitchFamily="34" charset="0"/>
              </a:rPr>
              <a:t>Strong opportunity to embed supporting tools and awareness of TEC within educational qualifications</a:t>
            </a:r>
          </a:p>
          <a:p>
            <a:pPr defTabSz="899910">
              <a:defRPr/>
            </a:pPr>
            <a:endParaRPr lang="en-GB" sz="2400">
              <a:solidFill>
                <a:srgbClr val="3A3D5E"/>
              </a:solidFill>
              <a:latin typeface="Arial" panose="020B0604020202020204"/>
              <a:cs typeface="Calibri" panose="020F0502020204030204" pitchFamily="34" charset="0"/>
            </a:endParaRPr>
          </a:p>
          <a:p>
            <a:pPr defTabSz="899910">
              <a:defRPr/>
            </a:pPr>
            <a:r>
              <a:rPr lang="en-GB" sz="2400">
                <a:solidFill>
                  <a:srgbClr val="3A3D5E"/>
                </a:solidFill>
                <a:latin typeface="Arial" panose="020B0604020202020204"/>
                <a:cs typeface="Calibri" panose="020F0502020204030204" pitchFamily="34" charset="0"/>
              </a:rPr>
              <a:t>Develop a UKAS assurance scheme to ensure quality, safety and digital skills, public sector training tools for digital assessment enhanced by virtual reality hardware </a:t>
            </a:r>
          </a:p>
          <a:p>
            <a:endParaRPr lang="en-GB" sz="2100">
              <a:solidFill>
                <a:srgbClr val="3A3D5E"/>
              </a:solidFill>
              <a:cs typeface="Calibri" panose="020F0502020204030204" pitchFamily="34" charset="0"/>
            </a:endParaRPr>
          </a:p>
          <a:p>
            <a:r>
              <a:rPr lang="en-GB" sz="2100">
                <a:solidFill>
                  <a:srgbClr val="3A3D5E"/>
                </a:solidFill>
                <a:cs typeface="Calibri" panose="020F0502020204030204" pitchFamily="34" charset="0"/>
              </a:rPr>
              <a:t>TSA have been influential in the development of the ASC workforce strategy and will be supporting the delivery of the strategy and </a:t>
            </a:r>
            <a:r>
              <a:rPr lang="en-GB" sz="2400">
                <a:solidFill>
                  <a:srgbClr val="3A3D5E"/>
                </a:solidFill>
                <a:latin typeface="Arial" panose="020B0604020202020204"/>
                <a:cs typeface="Calibri" panose="020F0502020204030204" pitchFamily="34" charset="0"/>
              </a:rPr>
              <a:t>TSA will be involved in the implementation </a:t>
            </a:r>
          </a:p>
          <a:p>
            <a:endParaRPr lang="en-GB" sz="2100">
              <a:solidFill>
                <a:srgbClr val="3A3D5E"/>
              </a:solidFill>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894151" rtl="0" eaLnBrk="1" fontAlgn="auto" latinLnBrk="0" hangingPunct="1">
              <a:lnSpc>
                <a:spcPct val="100000"/>
              </a:lnSpc>
              <a:spcBef>
                <a:spcPts val="0"/>
              </a:spcBef>
              <a:spcAft>
                <a:spcPts val="0"/>
              </a:spcAft>
              <a:buClrTx/>
              <a:buSzTx/>
              <a:buFontTx/>
              <a:buNone/>
              <a:tabLst/>
              <a:defRPr/>
            </a:pPr>
            <a:fld id="{869BFCDC-671C-4091-A4F1-E8A2D8DB68FC}"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94151"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35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34E55-ECE2-6B27-16FC-618EBB942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299EB-5EDB-521B-C6A9-D8EAB350C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F4DEE-9200-2CF5-11E9-5EC9C6AFDA19}"/>
              </a:ext>
            </a:extLst>
          </p:cNvPr>
          <p:cNvSpPr>
            <a:spLocks noGrp="1"/>
          </p:cNvSpPr>
          <p:nvPr>
            <p:ph type="body" idx="1"/>
          </p:nvPr>
        </p:nvSpPr>
        <p:spPr/>
        <p:txBody>
          <a:bodyPr/>
          <a:lstStyle/>
          <a:p>
            <a:pPr marL="169547" indent="-169547" defTabSz="955612">
              <a:buFontTx/>
              <a:buChar char="-"/>
              <a:defRPr/>
            </a:pPr>
            <a:endParaRPr lang="en-GB" b="0"/>
          </a:p>
        </p:txBody>
      </p:sp>
      <p:sp>
        <p:nvSpPr>
          <p:cNvPr id="4" name="Slide Number Placeholder 3">
            <a:extLst>
              <a:ext uri="{FF2B5EF4-FFF2-40B4-BE49-F238E27FC236}">
                <a16:creationId xmlns:a16="http://schemas.microsoft.com/office/drawing/2014/main" id="{3050EF04-A387-E302-E910-CA87E27387B1}"/>
              </a:ext>
            </a:extLst>
          </p:cNvPr>
          <p:cNvSpPr>
            <a:spLocks noGrp="1"/>
          </p:cNvSpPr>
          <p:nvPr>
            <p:ph type="sldNum" sz="quarter" idx="5"/>
          </p:nvPr>
        </p:nvSpPr>
        <p:spPr/>
        <p:txBody>
          <a:bodyPr/>
          <a:lstStyle/>
          <a:p>
            <a:fld id="{869BFCDC-671C-4091-A4F1-E8A2D8DB68FC}" type="slidenum">
              <a:rPr lang="en-GB" smtClean="0"/>
              <a:t>4</a:t>
            </a:fld>
            <a:endParaRPr lang="en-GB"/>
          </a:p>
        </p:txBody>
      </p:sp>
    </p:spTree>
    <p:extLst>
      <p:ext uri="{BB962C8B-B14F-4D97-AF65-F5344CB8AC3E}">
        <p14:creationId xmlns:p14="http://schemas.microsoft.com/office/powerpoint/2010/main" val="374356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Skills for Care, Adult Workforce Strategy highlighted earlier by Robin  – highlights that there are 3 key drivers of change, Shape of Care/Shape of Work and Shape of Education.  The Shape of Care is looking at more prevention and avoiding hospital admission – with such growth anticipated in the aging population over the next few decades – both health and social care will struggle to cope – we must address prevention as apriority to avoid hospital admission – there is a need to look more closely at the integration of health and social care – and the relationship between these two areas more </a:t>
            </a:r>
            <a:r>
              <a:rPr lang="en-GB" err="1"/>
              <a:t>closelyt</a:t>
            </a:r>
            <a:r>
              <a:rPr lang="en-GB"/>
              <a:t> and different roles are emerging to support the rise in technology enabled care – Shape of work – expectations are changing – People are looking to build stronger relationships with people they are looking after, in the next few years we will see the largest number of 18 year olds than we have seen for decades, they will be the most racially and ethnically diverse generation in history – they will be driven by pride, passion and the requirement to have a good work/life balance – I can see opportunities and challenges here – the social care sector is </a:t>
            </a:r>
            <a:r>
              <a:rPr lang="en-GB" err="1"/>
              <a:t>tought</a:t>
            </a:r>
            <a:r>
              <a:rPr lang="en-GB"/>
              <a:t>, but it is rewarding and if the Skills for Care Strategy and Labour’s commitment are actioned then with regard to pay and structure – Social Care roles will be an opportunity -  Some say it took a pandemic to really drive forward technology in Education but what is predicted and what we see happening is online learning continuing to grow – most universities now have an online offer, micro-learning is </a:t>
            </a:r>
            <a:r>
              <a:rPr lang="en-GB" err="1"/>
              <a:t>ganing</a:t>
            </a:r>
            <a:r>
              <a:rPr lang="en-GB"/>
              <a:t> more traction along with lifelong learning to ensure ongoing learning activity and continuing professional development to ensure the upskilling of staff – but we are also seeing digital skills being required to ensure skills align to organisational need and professional practice – how do we balance these aspects – are we balancing these aspects he reason we must all </a:t>
            </a:r>
            <a:r>
              <a:rPr lang="en-GB" err="1"/>
              <a:t>all</a:t>
            </a:r>
            <a:r>
              <a:rPr lang="en-GB"/>
              <a:t> three must work together to secure the workforces of the future to realise the ambitions for Social Care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34B52F-018A-405D-B8EE-8EF5421B1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83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to get this right, we have to make impact – Lots of online design principles – need to develop with the end-user in mind?  Need to be clear on the purpose of the learning development – critical part of understanding the requirements – important for FE/HE discussions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34B52F-018A-405D-B8EE-8EF5421B1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269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100">
                <a:solidFill>
                  <a:srgbClr val="3A3D5E"/>
                </a:solidFill>
                <a:cs typeface="Calibri" panose="020F0502020204030204" pitchFamily="34" charset="0"/>
              </a:rPr>
              <a:t> HERE IS TSA’s  FUTURE DIRECTION OF TRAVEL – with workforce a significant feature - HOW MIGHT WE WORK WITH YOU?  Robin and I have been discussing how we can work together to enable a greater digital mind-set/enhanced TEC awareness – creating a future that we know MUST be different – Robin ….. How can we prepare students for a digital-first mindset – so they enter the workforce aware of the technology enabled care that is available to ‘do things differently’</a:t>
            </a:r>
          </a:p>
        </p:txBody>
      </p:sp>
      <p:sp>
        <p:nvSpPr>
          <p:cNvPr id="4" name="Slide Number Placeholder 3"/>
          <p:cNvSpPr>
            <a:spLocks noGrp="1"/>
          </p:cNvSpPr>
          <p:nvPr>
            <p:ph type="sldNum" sz="quarter" idx="5"/>
          </p:nvPr>
        </p:nvSpPr>
        <p:spPr/>
        <p:txBody>
          <a:bodyPr/>
          <a:lstStyle/>
          <a:p>
            <a:pPr marL="0" marR="0" lvl="0" indent="0" algn="r" defTabSz="908548" rtl="0" eaLnBrk="1" fontAlgn="auto" latinLnBrk="0" hangingPunct="1">
              <a:lnSpc>
                <a:spcPct val="100000"/>
              </a:lnSpc>
              <a:spcBef>
                <a:spcPts val="0"/>
              </a:spcBef>
              <a:spcAft>
                <a:spcPts val="0"/>
              </a:spcAft>
              <a:buClrTx/>
              <a:buSzTx/>
              <a:buFontTx/>
              <a:buNone/>
              <a:tabLst/>
              <a:defRPr/>
            </a:pPr>
            <a:fld id="{869BFCDC-671C-4091-A4F1-E8A2D8DB68FC}"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8548"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39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BFCDC-671C-4091-A4F1-E8A2D8DB68F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58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8400-A8A7-F476-D267-47B9BDFBA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EA7D6-99D8-64BD-C79F-9DA90259E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54A67E-38DC-0939-ECDB-D4B60CC18F19}"/>
              </a:ext>
            </a:extLst>
          </p:cNvPr>
          <p:cNvSpPr>
            <a:spLocks noGrp="1"/>
          </p:cNvSpPr>
          <p:nvPr>
            <p:ph type="body" idx="1"/>
          </p:nvPr>
        </p:nvSpPr>
        <p:spPr/>
        <p:txBody>
          <a:bodyPr/>
          <a:lstStyle/>
          <a:p>
            <a:pPr marL="169547" indent="-169547" defTabSz="955612">
              <a:buFontTx/>
              <a:buChar char="-"/>
              <a:defRPr/>
            </a:pPr>
            <a:endParaRPr lang="en-GB" b="0"/>
          </a:p>
        </p:txBody>
      </p:sp>
      <p:sp>
        <p:nvSpPr>
          <p:cNvPr id="4" name="Slide Number Placeholder 3">
            <a:extLst>
              <a:ext uri="{FF2B5EF4-FFF2-40B4-BE49-F238E27FC236}">
                <a16:creationId xmlns:a16="http://schemas.microsoft.com/office/drawing/2014/main" id="{FAA5E7F3-025E-4612-E9CB-AA0850C831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BFCDC-671C-4091-A4F1-E8A2D8DB68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451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4D1195-1AC8-FECE-DCE1-E3E928C91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5C2A98-8FF5-8578-A604-CC481ABD8C24}"/>
              </a:ext>
            </a:extLst>
          </p:cNvPr>
          <p:cNvSpPr>
            <a:spLocks noGrp="1"/>
          </p:cNvSpPr>
          <p:nvPr>
            <p:ph type="dt" sz="half" idx="10"/>
          </p:nvPr>
        </p:nvSpPr>
        <p:spPr/>
        <p:txBody>
          <a:bodyPr/>
          <a:lstStyle>
            <a:lvl1pPr>
              <a:defRPr/>
            </a:lvl1pPr>
          </a:lstStyle>
          <a:p>
            <a:fld id="{E7E76B3A-A7D2-453F-AF5E-1FE2ADE4652A}" type="datetime3">
              <a:rPr lang="en-US" smtClean="0"/>
              <a:t>31 January 2025</a:t>
            </a:fld>
            <a:endParaRPr lang="en-GB"/>
          </a:p>
        </p:txBody>
      </p:sp>
      <p:sp>
        <p:nvSpPr>
          <p:cNvPr id="5" name="Footer Placeholder 4">
            <a:extLst>
              <a:ext uri="{FF2B5EF4-FFF2-40B4-BE49-F238E27FC236}">
                <a16:creationId xmlns:a16="http://schemas.microsoft.com/office/drawing/2014/main" id="{746C20E9-616E-4337-9A9D-43A20207883D}"/>
              </a:ext>
            </a:extLst>
          </p:cNvPr>
          <p:cNvSpPr>
            <a:spLocks noGrp="1"/>
          </p:cNvSpPr>
          <p:nvPr>
            <p:ph type="ftr" sz="quarter" idx="11"/>
          </p:nvPr>
        </p:nvSpPr>
        <p:spPr/>
        <p:txBody>
          <a:bodyPr/>
          <a:lstStyle/>
          <a:p>
            <a:r>
              <a:rPr lang="en-GB"/>
              <a:t>Title</a:t>
            </a:r>
          </a:p>
        </p:txBody>
      </p:sp>
      <p:sp>
        <p:nvSpPr>
          <p:cNvPr id="6" name="Slide Number Placeholder 5">
            <a:extLst>
              <a:ext uri="{FF2B5EF4-FFF2-40B4-BE49-F238E27FC236}">
                <a16:creationId xmlns:a16="http://schemas.microsoft.com/office/drawing/2014/main" id="{E2B3550D-8285-0BF4-C2C0-40D60A628E39}"/>
              </a:ext>
            </a:extLst>
          </p:cNvPr>
          <p:cNvSpPr>
            <a:spLocks noGrp="1"/>
          </p:cNvSpPr>
          <p:nvPr>
            <p:ph type="sldNum" sz="quarter" idx="12"/>
          </p:nvPr>
        </p:nvSpPr>
        <p:spPr/>
        <p:txBody>
          <a:bodyPr/>
          <a:lstStyle/>
          <a:p>
            <a:fld id="{44C69CE9-CDAD-4368-A4CC-602FE6511CC0}" type="slidenum">
              <a:rPr lang="en-GB" smtClean="0"/>
              <a:t>‹#›</a:t>
            </a:fld>
            <a:endParaRPr lang="en-GB"/>
          </a:p>
        </p:txBody>
      </p:sp>
      <p:sp>
        <p:nvSpPr>
          <p:cNvPr id="8" name="object 4">
            <a:extLst>
              <a:ext uri="{FF2B5EF4-FFF2-40B4-BE49-F238E27FC236}">
                <a16:creationId xmlns:a16="http://schemas.microsoft.com/office/drawing/2014/main" id="{94CD7F69-0BD3-6587-DAC9-A03A9FC68A07}"/>
              </a:ext>
            </a:extLst>
          </p:cNvPr>
          <p:cNvSpPr>
            <a:spLocks/>
          </p:cNvSpPr>
          <p:nvPr userDrawn="1"/>
        </p:nvSpPr>
        <p:spPr bwMode="auto">
          <a:xfrm>
            <a:off x="0" y="-33419"/>
            <a:ext cx="12192000" cy="1214441"/>
          </a:xfrm>
          <a:custGeom>
            <a:avLst/>
            <a:gdLst>
              <a:gd name="T0" fmla="*/ 12192000 w 12192000"/>
              <a:gd name="T1" fmla="*/ 0 h 1214755"/>
              <a:gd name="T2" fmla="*/ 0 w 12192000"/>
              <a:gd name="T3" fmla="*/ 0 h 1214755"/>
              <a:gd name="T4" fmla="*/ 0 w 12192000"/>
              <a:gd name="T5" fmla="*/ 1214627 h 1214755"/>
              <a:gd name="T6" fmla="*/ 12192000 w 12192000"/>
              <a:gd name="T7" fmla="*/ 1214627 h 1214755"/>
              <a:gd name="T8" fmla="*/ 12192000 w 12192000"/>
              <a:gd name="T9" fmla="*/ 0 h 12147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1214755">
                <a:moveTo>
                  <a:pt x="12192000" y="0"/>
                </a:moveTo>
                <a:lnTo>
                  <a:pt x="0" y="0"/>
                </a:lnTo>
                <a:lnTo>
                  <a:pt x="0" y="1214627"/>
                </a:lnTo>
                <a:lnTo>
                  <a:pt x="12192000" y="1214627"/>
                </a:lnTo>
                <a:lnTo>
                  <a:pt x="12192000" y="0"/>
                </a:lnTo>
                <a:close/>
              </a:path>
            </a:pathLst>
          </a:custGeom>
          <a:solidFill>
            <a:srgbClr val="B9094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r>
              <a:rPr lang="en-GB" sz="400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pic>
        <p:nvPicPr>
          <p:cNvPr id="7" name="object 6">
            <a:extLst>
              <a:ext uri="{FF2B5EF4-FFF2-40B4-BE49-F238E27FC236}">
                <a16:creationId xmlns:a16="http://schemas.microsoft.com/office/drawing/2014/main" id="{2144CC39-1267-3DEA-30BB-2482776A69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12766" y="113107"/>
            <a:ext cx="865187" cy="957262"/>
          </a:xfrm>
          <a:prstGeom prst="rect">
            <a:avLst/>
          </a:prstGeom>
          <a:solidFill>
            <a:srgbClr val="FFFFFF"/>
          </a:solidFill>
          <a:ln>
            <a:noFill/>
          </a:ln>
        </p:spPr>
      </p:pic>
      <p:sp>
        <p:nvSpPr>
          <p:cNvPr id="2" name="Title 1">
            <a:extLst>
              <a:ext uri="{FF2B5EF4-FFF2-40B4-BE49-F238E27FC236}">
                <a16:creationId xmlns:a16="http://schemas.microsoft.com/office/drawing/2014/main" id="{303A571C-6B8F-0EC8-E04B-684F30650B12}"/>
              </a:ext>
            </a:extLst>
          </p:cNvPr>
          <p:cNvSpPr>
            <a:spLocks noGrp="1"/>
          </p:cNvSpPr>
          <p:nvPr>
            <p:ph type="ctrTitle"/>
          </p:nvPr>
        </p:nvSpPr>
        <p:spPr>
          <a:xfrm>
            <a:off x="838200" y="160934"/>
            <a:ext cx="9144000" cy="853440"/>
          </a:xfrm>
        </p:spPr>
        <p:txBody>
          <a:bodyPr anchor="ctr"/>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2950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F9E2-5F95-CF01-75CF-504030778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45B62C-5CE3-9A3E-D30D-CAA540A037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96102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SA_SUB - Comparison-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A0140B-6313-9C4C-9FCD-75EF81652F62}"/>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C96D302C-B5AF-9C48-8638-A0D94449D479}"/>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3" name="Text Placeholder 2">
            <a:extLst>
              <a:ext uri="{FF2B5EF4-FFF2-40B4-BE49-F238E27FC236}">
                <a16:creationId xmlns:a16="http://schemas.microsoft.com/office/drawing/2014/main" id="{D83245FD-B66E-FF49-B41B-AB29B85703D8}"/>
              </a:ext>
            </a:extLst>
          </p:cNvPr>
          <p:cNvSpPr>
            <a:spLocks noGrp="1"/>
          </p:cNvSpPr>
          <p:nvPr>
            <p:ph type="body" idx="1"/>
          </p:nvPr>
        </p:nvSpPr>
        <p:spPr>
          <a:xfrm>
            <a:off x="839788" y="2526247"/>
            <a:ext cx="5157787" cy="823912"/>
          </a:xfrm>
        </p:spPr>
        <p:txBody>
          <a:bodyPr anchor="b"/>
          <a:lstStyle>
            <a:lvl1pPr marL="0" indent="0">
              <a:buNone/>
              <a:defRPr sz="25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676804-92BE-DA4A-B3A2-8444183BA65C}"/>
              </a:ext>
            </a:extLst>
          </p:cNvPr>
          <p:cNvSpPr>
            <a:spLocks noGrp="1"/>
          </p:cNvSpPr>
          <p:nvPr>
            <p:ph sz="half" idx="2"/>
          </p:nvPr>
        </p:nvSpPr>
        <p:spPr>
          <a:xfrm>
            <a:off x="839788" y="3350160"/>
            <a:ext cx="5157787" cy="250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F98F7F6-887B-1244-A0E6-8E948AEE32FB}"/>
              </a:ext>
            </a:extLst>
          </p:cNvPr>
          <p:cNvSpPr>
            <a:spLocks noGrp="1"/>
          </p:cNvSpPr>
          <p:nvPr>
            <p:ph type="body" sz="quarter" idx="3"/>
          </p:nvPr>
        </p:nvSpPr>
        <p:spPr>
          <a:xfrm>
            <a:off x="6172200" y="2526247"/>
            <a:ext cx="5183188" cy="823912"/>
          </a:xfrm>
        </p:spPr>
        <p:txBody>
          <a:bodyPr anchor="b"/>
          <a:lstStyle>
            <a:lvl1pPr marL="0" indent="0">
              <a:buNone/>
              <a:defRPr sz="25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AD450F-C994-3346-9D42-6D94DD707527}"/>
              </a:ext>
            </a:extLst>
          </p:cNvPr>
          <p:cNvSpPr>
            <a:spLocks noGrp="1"/>
          </p:cNvSpPr>
          <p:nvPr>
            <p:ph sz="quarter" idx="4"/>
          </p:nvPr>
        </p:nvSpPr>
        <p:spPr>
          <a:xfrm>
            <a:off x="6172200" y="3350160"/>
            <a:ext cx="5183188" cy="250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2">
            <a:extLst>
              <a:ext uri="{FF2B5EF4-FFF2-40B4-BE49-F238E27FC236}">
                <a16:creationId xmlns:a16="http://schemas.microsoft.com/office/drawing/2014/main" id="{7DA128C9-8AA5-2149-8C9C-C2232263914A}"/>
              </a:ext>
            </a:extLst>
          </p:cNvPr>
          <p:cNvSpPr>
            <a:spLocks noGrp="1"/>
          </p:cNvSpPr>
          <p:nvPr>
            <p:ph type="body" idx="10"/>
          </p:nvPr>
        </p:nvSpPr>
        <p:spPr>
          <a:xfrm>
            <a:off x="838200" y="1520501"/>
            <a:ext cx="5585528"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Picture Placeholder 9">
            <a:extLst>
              <a:ext uri="{FF2B5EF4-FFF2-40B4-BE49-F238E27FC236}">
                <a16:creationId xmlns:a16="http://schemas.microsoft.com/office/drawing/2014/main" id="{C4038558-4AA9-014D-A10A-41035DCE48B6}"/>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19579959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SA_SUB - Title Only-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6498000"/>
          </a:xfrm>
          <a:prstGeom prst="rect">
            <a:avLst/>
          </a:prstGeom>
          <a:solidFill>
            <a:srgbClr val="D9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3B9B6020-74AA-314D-893B-7A2D34366FA3}"/>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6" name="Triangle 5">
            <a:extLst>
              <a:ext uri="{FF2B5EF4-FFF2-40B4-BE49-F238E27FC236}">
                <a16:creationId xmlns:a16="http://schemas.microsoft.com/office/drawing/2014/main" id="{0198D79D-EA99-DF43-8CEE-1E7144E4C82C}"/>
              </a:ext>
            </a:extLst>
          </p:cNvPr>
          <p:cNvSpPr/>
          <p:nvPr userDrawn="1"/>
        </p:nvSpPr>
        <p:spPr>
          <a:xfrm>
            <a:off x="4380405" y="5809129"/>
            <a:ext cx="3431190" cy="10488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FD9EC-5409-944B-B116-FDBA799F34FE}"/>
              </a:ext>
            </a:extLst>
          </p:cNvPr>
          <p:cNvSpPr>
            <a:spLocks noGrp="1"/>
          </p:cNvSpPr>
          <p:nvPr>
            <p:ph type="title"/>
          </p:nvPr>
        </p:nvSpPr>
        <p:spPr>
          <a:xfrm>
            <a:off x="838200" y="3600621"/>
            <a:ext cx="10515600" cy="1325563"/>
          </a:xfrm>
        </p:spPr>
        <p:txBody>
          <a:bodyPr anchor="b"/>
          <a:lstStyle>
            <a:lvl1pPr algn="ctr">
              <a:defRPr sz="3000" b="1"/>
            </a:lvl1pPr>
          </a:lstStyle>
          <a:p>
            <a:r>
              <a:rPr lang="en-GB"/>
              <a:t>Click to edit Master title style</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p:nvPr>
        </p:nvSpPr>
        <p:spPr>
          <a:xfrm>
            <a:off x="3303236" y="5207033"/>
            <a:ext cx="5585528" cy="452686"/>
          </a:xfrm>
        </p:spPr>
        <p:txBody>
          <a:bodyPr anchor="t"/>
          <a:lstStyle>
            <a:lvl1pPr marL="0" indent="0" algn="ctr">
              <a:buNone/>
              <a:defRPr sz="1000">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Picture Placeholder 11">
            <a:extLst>
              <a:ext uri="{FF2B5EF4-FFF2-40B4-BE49-F238E27FC236}">
                <a16:creationId xmlns:a16="http://schemas.microsoft.com/office/drawing/2014/main" id="{22C83D1D-1E5E-A342-AC29-F10482A39F3B}"/>
              </a:ext>
            </a:extLst>
          </p:cNvPr>
          <p:cNvSpPr>
            <a:spLocks noGrp="1"/>
          </p:cNvSpPr>
          <p:nvPr>
            <p:ph type="pic" sz="quarter" idx="10"/>
          </p:nvPr>
        </p:nvSpPr>
        <p:spPr>
          <a:xfrm>
            <a:off x="3172918" y="0"/>
            <a:ext cx="5846164" cy="3630601"/>
          </a:xfrm>
          <a:custGeom>
            <a:avLst/>
            <a:gdLst>
              <a:gd name="connsiteX0" fmla="*/ 3570 w 5846164"/>
              <a:gd name="connsiteY0" fmla="*/ 0 h 3630601"/>
              <a:gd name="connsiteX1" fmla="*/ 5844262 w 5846164"/>
              <a:gd name="connsiteY1" fmla="*/ 0 h 3630601"/>
              <a:gd name="connsiteX2" fmla="*/ 5844262 w 5846164"/>
              <a:gd name="connsiteY2" fmla="*/ 1495879 h 3630601"/>
              <a:gd name="connsiteX3" fmla="*/ 5846164 w 5846164"/>
              <a:gd name="connsiteY3" fmla="*/ 1568116 h 3630601"/>
              <a:gd name="connsiteX4" fmla="*/ 5490228 w 5846164"/>
              <a:gd name="connsiteY4" fmla="*/ 2137721 h 3630601"/>
              <a:gd name="connsiteX5" fmla="*/ 4870846 w 5846164"/>
              <a:gd name="connsiteY5" fmla="*/ 2495324 h 3630601"/>
              <a:gd name="connsiteX6" fmla="*/ 4870104 w 5846164"/>
              <a:gd name="connsiteY6" fmla="*/ 2494037 h 3630601"/>
              <a:gd name="connsiteX7" fmla="*/ 2915122 w 5846164"/>
              <a:gd name="connsiteY7" fmla="*/ 3630601 h 3630601"/>
              <a:gd name="connsiteX8" fmla="*/ 401986 w 5846164"/>
              <a:gd name="connsiteY8" fmla="*/ 2169538 h 3630601"/>
              <a:gd name="connsiteX9" fmla="*/ 411048 w 5846164"/>
              <a:gd name="connsiteY9" fmla="*/ 2169538 h 3630601"/>
              <a:gd name="connsiteX10" fmla="*/ 355936 w 5846164"/>
              <a:gd name="connsiteY10" fmla="*/ 2137716 h 3630601"/>
              <a:gd name="connsiteX11" fmla="*/ 0 w 5846164"/>
              <a:gd name="connsiteY11" fmla="*/ 1568110 h 3630601"/>
              <a:gd name="connsiteX12" fmla="*/ 3570 w 5846164"/>
              <a:gd name="connsiteY12" fmla="*/ 1432436 h 363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6164" h="3630601">
                <a:moveTo>
                  <a:pt x="3570" y="0"/>
                </a:moveTo>
                <a:lnTo>
                  <a:pt x="5844262" y="0"/>
                </a:lnTo>
                <a:lnTo>
                  <a:pt x="5844262" y="1495879"/>
                </a:lnTo>
                <a:lnTo>
                  <a:pt x="5846164" y="1568116"/>
                </a:lnTo>
                <a:cubicBezTo>
                  <a:pt x="5829980" y="1797134"/>
                  <a:pt x="5704026" y="2014284"/>
                  <a:pt x="5490228" y="2137721"/>
                </a:cubicBezTo>
                <a:lnTo>
                  <a:pt x="4870846" y="2495324"/>
                </a:lnTo>
                <a:lnTo>
                  <a:pt x="4870104" y="2494037"/>
                </a:lnTo>
                <a:lnTo>
                  <a:pt x="2915122" y="3630601"/>
                </a:lnTo>
                <a:lnTo>
                  <a:pt x="401986" y="2169538"/>
                </a:lnTo>
                <a:lnTo>
                  <a:pt x="411048" y="2169538"/>
                </a:lnTo>
                <a:lnTo>
                  <a:pt x="355936" y="2137716"/>
                </a:lnTo>
                <a:cubicBezTo>
                  <a:pt x="142138" y="2014284"/>
                  <a:pt x="16185" y="1797134"/>
                  <a:pt x="0" y="1568110"/>
                </a:cubicBezTo>
                <a:lnTo>
                  <a:pt x="3570" y="1432436"/>
                </a:lnTo>
                <a:close/>
              </a:path>
            </a:pathLst>
          </a:custGeom>
          <a:solidFill>
            <a:schemeClr val="bg1"/>
          </a:solidFill>
        </p:spPr>
        <p:txBody>
          <a:bodyPr wrap="square" bIns="540000" anchor="ctr">
            <a:noAutofit/>
          </a:bodyPr>
          <a:lstStyle>
            <a:lvl1pPr algn="ctr">
              <a:defRPr>
                <a:solidFill>
                  <a:schemeClr val="bg1">
                    <a:lumMod val="75000"/>
                  </a:schemeClr>
                </a:solidFill>
              </a:defRPr>
            </a:lvl1pPr>
          </a:lstStyle>
          <a:p>
            <a:endParaRPr lang="en-US"/>
          </a:p>
        </p:txBody>
      </p:sp>
      <p:sp>
        <p:nvSpPr>
          <p:cNvPr id="8" name="Picture Placeholder 7">
            <a:extLst>
              <a:ext uri="{FF2B5EF4-FFF2-40B4-BE49-F238E27FC236}">
                <a16:creationId xmlns:a16="http://schemas.microsoft.com/office/drawing/2014/main" id="{A0E28118-B4C5-C04C-9C4C-6C0A3EB0E95E}"/>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35175572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SA_SUB - Title Only-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649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3B9B6020-74AA-314D-893B-7A2D34366FA3}"/>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10" name="Picture Placeholder 9">
            <a:extLst>
              <a:ext uri="{FF2B5EF4-FFF2-40B4-BE49-F238E27FC236}">
                <a16:creationId xmlns:a16="http://schemas.microsoft.com/office/drawing/2014/main" id="{87F02B28-10D2-F541-8745-50DCE5D83BF9}"/>
              </a:ext>
            </a:extLst>
          </p:cNvPr>
          <p:cNvSpPr>
            <a:spLocks noGrp="1"/>
          </p:cNvSpPr>
          <p:nvPr>
            <p:ph type="pic" sz="quarter" idx="10"/>
          </p:nvPr>
        </p:nvSpPr>
        <p:spPr>
          <a:xfrm>
            <a:off x="950560" y="1514811"/>
            <a:ext cx="3347120" cy="3816186"/>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a:solidFill>
            <a:schemeClr val="bg1"/>
          </a:solidFill>
        </p:spPr>
        <p:txBody>
          <a:bodyPr wrap="square" bIns="540000" anchor="ctr">
            <a:noAutofit/>
          </a:bodyPr>
          <a:lstStyle>
            <a:lvl1pPr algn="ctr">
              <a:defRPr>
                <a:solidFill>
                  <a:schemeClr val="bg1">
                    <a:lumMod val="75000"/>
                  </a:schemeClr>
                </a:solidFill>
              </a:defRPr>
            </a:lvl1pPr>
          </a:lstStyle>
          <a:p>
            <a:endParaRPr lang="en-US"/>
          </a:p>
        </p:txBody>
      </p:sp>
      <p:sp>
        <p:nvSpPr>
          <p:cNvPr id="2" name="Title 1">
            <a:extLst>
              <a:ext uri="{FF2B5EF4-FFF2-40B4-BE49-F238E27FC236}">
                <a16:creationId xmlns:a16="http://schemas.microsoft.com/office/drawing/2014/main" id="{522FD9EC-5409-944B-B116-FDBA799F34FE}"/>
              </a:ext>
            </a:extLst>
          </p:cNvPr>
          <p:cNvSpPr>
            <a:spLocks noGrp="1"/>
          </p:cNvSpPr>
          <p:nvPr>
            <p:ph type="title" hasCustomPrompt="1"/>
          </p:nvPr>
        </p:nvSpPr>
        <p:spPr>
          <a:xfrm>
            <a:off x="4791534" y="2996502"/>
            <a:ext cx="6752863" cy="2788648"/>
          </a:xfrm>
        </p:spPr>
        <p:txBody>
          <a:bodyPr lIns="54000" anchor="t"/>
          <a:lstStyle>
            <a:lvl1pPr algn="l">
              <a:defRPr sz="8400" b="1" spc="-200" baseline="0">
                <a:solidFill>
                  <a:schemeClr val="bg1"/>
                </a:solidFill>
              </a:defRPr>
            </a:lvl1pPr>
          </a:lstStyle>
          <a:p>
            <a:r>
              <a:rPr lang="en-GB"/>
              <a:t>big heading</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p:nvPr>
        </p:nvSpPr>
        <p:spPr>
          <a:xfrm>
            <a:off x="5287520" y="2381437"/>
            <a:ext cx="5585528" cy="667965"/>
          </a:xfrm>
        </p:spPr>
        <p:txBody>
          <a:bodyPr anchor="b"/>
          <a:lstStyle>
            <a:lvl1pPr marL="0" indent="0" algn="l">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Text Placeholder 24">
            <a:extLst>
              <a:ext uri="{FF2B5EF4-FFF2-40B4-BE49-F238E27FC236}">
                <a16:creationId xmlns:a16="http://schemas.microsoft.com/office/drawing/2014/main" id="{CEB8467A-E7DC-1D4C-AA5C-2FA572AE4B6C}"/>
              </a:ext>
            </a:extLst>
          </p:cNvPr>
          <p:cNvSpPr>
            <a:spLocks noGrp="1"/>
          </p:cNvSpPr>
          <p:nvPr>
            <p:ph type="body" sz="quarter" idx="14" hasCustomPrompt="1"/>
          </p:nvPr>
        </p:nvSpPr>
        <p:spPr>
          <a:xfrm>
            <a:off x="4791534" y="2381437"/>
            <a:ext cx="933957" cy="667965"/>
          </a:xfrm>
        </p:spPr>
        <p:txBody>
          <a:bodyPr anchor="b">
            <a:noAutofit/>
          </a:bodyPr>
          <a:lstStyle>
            <a:lvl1pPr algn="l">
              <a:defRPr sz="2800" b="1">
                <a:solidFill>
                  <a:srgbClr val="EA85A8"/>
                </a:solidFill>
                <a:latin typeface="+mj-lt"/>
              </a:defRPr>
            </a:lvl1pPr>
          </a:lstStyle>
          <a:p>
            <a:pPr lvl="0"/>
            <a:r>
              <a:rPr lang="en-GB"/>
              <a:t>01</a:t>
            </a:r>
            <a:endParaRPr lang="en-US"/>
          </a:p>
        </p:txBody>
      </p:sp>
      <p:sp>
        <p:nvSpPr>
          <p:cNvPr id="8" name="Picture Placeholder 7">
            <a:extLst>
              <a:ext uri="{FF2B5EF4-FFF2-40B4-BE49-F238E27FC236}">
                <a16:creationId xmlns:a16="http://schemas.microsoft.com/office/drawing/2014/main" id="{9F05145F-C10C-7E44-BCC1-319E8EEFE1C3}"/>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9726924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SA_SUB - Content with Caption-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E4F89F-0489-A545-9E4D-A1701022E952}"/>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07BEA63B-FEEE-EA45-8DE9-FCBC4CB0B3BD}"/>
              </a:ext>
            </a:extLst>
          </p:cNvPr>
          <p:cNvSpPr>
            <a:spLocks noGrp="1"/>
          </p:cNvSpPr>
          <p:nvPr>
            <p:ph type="body" sz="quarter" idx="23"/>
          </p:nvPr>
        </p:nvSpPr>
        <p:spPr>
          <a:xfrm>
            <a:off x="5281143"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24" name="Picture Placeholder 17">
            <a:extLst>
              <a:ext uri="{FF2B5EF4-FFF2-40B4-BE49-F238E27FC236}">
                <a16:creationId xmlns:a16="http://schemas.microsoft.com/office/drawing/2014/main" id="{25F9C20F-416D-4546-94DD-0FD97701D32D}"/>
              </a:ext>
            </a:extLst>
          </p:cNvPr>
          <p:cNvSpPr>
            <a:spLocks noGrp="1"/>
          </p:cNvSpPr>
          <p:nvPr>
            <p:ph type="pic" sz="quarter" idx="22"/>
          </p:nvPr>
        </p:nvSpPr>
        <p:spPr>
          <a:xfrm>
            <a:off x="5912943" y="1804578"/>
            <a:ext cx="615600" cy="568800"/>
          </a:xfrm>
          <a:noFill/>
        </p:spPr>
        <p:txBody>
          <a:bodyPr/>
          <a:lstStyle>
            <a:lvl1pPr algn="ctr">
              <a:defRPr>
                <a:solidFill>
                  <a:schemeClr val="bg1">
                    <a:lumMod val="75000"/>
                  </a:schemeClr>
                </a:solidFill>
              </a:defRPr>
            </a:lvl1pPr>
          </a:lstStyle>
          <a:p>
            <a:endParaRPr lang="en-US"/>
          </a:p>
        </p:txBody>
      </p:sp>
      <p:sp>
        <p:nvSpPr>
          <p:cNvPr id="29" name="Text Placeholder 28">
            <a:extLst>
              <a:ext uri="{FF2B5EF4-FFF2-40B4-BE49-F238E27FC236}">
                <a16:creationId xmlns:a16="http://schemas.microsoft.com/office/drawing/2014/main" id="{CAABAC5D-6860-DA42-8327-B600FED39854}"/>
              </a:ext>
            </a:extLst>
          </p:cNvPr>
          <p:cNvSpPr>
            <a:spLocks noGrp="1"/>
          </p:cNvSpPr>
          <p:nvPr>
            <p:ph type="body" sz="quarter" idx="24"/>
          </p:nvPr>
        </p:nvSpPr>
        <p:spPr>
          <a:xfrm>
            <a:off x="7357596"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30" name="Picture Placeholder 17">
            <a:extLst>
              <a:ext uri="{FF2B5EF4-FFF2-40B4-BE49-F238E27FC236}">
                <a16:creationId xmlns:a16="http://schemas.microsoft.com/office/drawing/2014/main" id="{79A3363F-148A-B447-A760-AA1DB68F9B12}"/>
              </a:ext>
            </a:extLst>
          </p:cNvPr>
          <p:cNvSpPr>
            <a:spLocks noGrp="1"/>
          </p:cNvSpPr>
          <p:nvPr>
            <p:ph type="pic" sz="quarter" idx="25"/>
          </p:nvPr>
        </p:nvSpPr>
        <p:spPr>
          <a:xfrm>
            <a:off x="7989396" y="1804578"/>
            <a:ext cx="615600" cy="568800"/>
          </a:xfrm>
          <a:noFill/>
        </p:spPr>
        <p:txBody>
          <a:bodyPr/>
          <a:lstStyle>
            <a:lvl1pPr algn="ctr">
              <a:defRPr>
                <a:solidFill>
                  <a:schemeClr val="bg1">
                    <a:lumMod val="75000"/>
                  </a:schemeClr>
                </a:solidFill>
              </a:defRPr>
            </a:lvl1pPr>
          </a:lstStyle>
          <a:p>
            <a:endParaRPr lang="en-US"/>
          </a:p>
        </p:txBody>
      </p:sp>
      <p:sp>
        <p:nvSpPr>
          <p:cNvPr id="31" name="Text Placeholder 30">
            <a:extLst>
              <a:ext uri="{FF2B5EF4-FFF2-40B4-BE49-F238E27FC236}">
                <a16:creationId xmlns:a16="http://schemas.microsoft.com/office/drawing/2014/main" id="{37983C10-5350-F944-8270-09F4668D00E8}"/>
              </a:ext>
            </a:extLst>
          </p:cNvPr>
          <p:cNvSpPr>
            <a:spLocks noGrp="1"/>
          </p:cNvSpPr>
          <p:nvPr>
            <p:ph type="body" sz="quarter" idx="26"/>
          </p:nvPr>
        </p:nvSpPr>
        <p:spPr>
          <a:xfrm>
            <a:off x="9429283"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32" name="Picture Placeholder 17">
            <a:extLst>
              <a:ext uri="{FF2B5EF4-FFF2-40B4-BE49-F238E27FC236}">
                <a16:creationId xmlns:a16="http://schemas.microsoft.com/office/drawing/2014/main" id="{3362B82A-0AE1-BF4F-8DB7-3CA357FB1A82}"/>
              </a:ext>
            </a:extLst>
          </p:cNvPr>
          <p:cNvSpPr>
            <a:spLocks noGrp="1"/>
          </p:cNvSpPr>
          <p:nvPr>
            <p:ph type="pic" sz="quarter" idx="27"/>
          </p:nvPr>
        </p:nvSpPr>
        <p:spPr>
          <a:xfrm>
            <a:off x="10061083" y="1804578"/>
            <a:ext cx="615600" cy="568800"/>
          </a:xfrm>
          <a:noFill/>
        </p:spPr>
        <p:txBody>
          <a:bodyPr/>
          <a:lstStyle>
            <a:lvl1pPr algn="ctr">
              <a:defRPr>
                <a:solidFill>
                  <a:schemeClr val="bg1">
                    <a:lumMod val="75000"/>
                  </a:schemeClr>
                </a:solidFill>
              </a:defRPr>
            </a:lvl1pPr>
          </a:lstStyle>
          <a:p>
            <a:endParaRPr lang="en-US"/>
          </a:p>
        </p:txBody>
      </p:sp>
      <p:sp>
        <p:nvSpPr>
          <p:cNvPr id="39" name="Text Placeholder 38">
            <a:extLst>
              <a:ext uri="{FF2B5EF4-FFF2-40B4-BE49-F238E27FC236}">
                <a16:creationId xmlns:a16="http://schemas.microsoft.com/office/drawing/2014/main" id="{8DCCE736-80D9-F143-85CA-D7C663E05EE8}"/>
              </a:ext>
            </a:extLst>
          </p:cNvPr>
          <p:cNvSpPr>
            <a:spLocks noGrp="1"/>
          </p:cNvSpPr>
          <p:nvPr>
            <p:ph type="body" sz="quarter" idx="28"/>
          </p:nvPr>
        </p:nvSpPr>
        <p:spPr>
          <a:xfrm>
            <a:off x="6314605" y="3227819"/>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40" name="Picture Placeholder 17">
            <a:extLst>
              <a:ext uri="{FF2B5EF4-FFF2-40B4-BE49-F238E27FC236}">
                <a16:creationId xmlns:a16="http://schemas.microsoft.com/office/drawing/2014/main" id="{E55EF63C-3F00-FE44-A9C8-0EF7CD20A796}"/>
              </a:ext>
            </a:extLst>
          </p:cNvPr>
          <p:cNvSpPr>
            <a:spLocks noGrp="1"/>
          </p:cNvSpPr>
          <p:nvPr>
            <p:ph type="pic" sz="quarter" idx="29"/>
          </p:nvPr>
        </p:nvSpPr>
        <p:spPr>
          <a:xfrm>
            <a:off x="6946405" y="3547652"/>
            <a:ext cx="615600" cy="568800"/>
          </a:xfrm>
          <a:noFill/>
        </p:spPr>
        <p:txBody>
          <a:bodyPr/>
          <a:lstStyle>
            <a:lvl1pPr algn="ctr">
              <a:defRPr>
                <a:solidFill>
                  <a:schemeClr val="bg1">
                    <a:lumMod val="75000"/>
                  </a:schemeClr>
                </a:solidFill>
              </a:defRPr>
            </a:lvl1pPr>
          </a:lstStyle>
          <a:p>
            <a:endParaRPr lang="en-US"/>
          </a:p>
        </p:txBody>
      </p:sp>
      <p:sp>
        <p:nvSpPr>
          <p:cNvPr id="41" name="Text Placeholder 40">
            <a:extLst>
              <a:ext uri="{FF2B5EF4-FFF2-40B4-BE49-F238E27FC236}">
                <a16:creationId xmlns:a16="http://schemas.microsoft.com/office/drawing/2014/main" id="{07590978-5482-8A46-BF87-32F435053F8E}"/>
              </a:ext>
            </a:extLst>
          </p:cNvPr>
          <p:cNvSpPr>
            <a:spLocks noGrp="1"/>
          </p:cNvSpPr>
          <p:nvPr>
            <p:ph type="body" sz="quarter" idx="30"/>
          </p:nvPr>
        </p:nvSpPr>
        <p:spPr>
          <a:xfrm>
            <a:off x="8391058" y="3227819"/>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42" name="Picture Placeholder 17">
            <a:extLst>
              <a:ext uri="{FF2B5EF4-FFF2-40B4-BE49-F238E27FC236}">
                <a16:creationId xmlns:a16="http://schemas.microsoft.com/office/drawing/2014/main" id="{67A90A9E-19F1-474B-A2DE-21CF9CB9DF9E}"/>
              </a:ext>
            </a:extLst>
          </p:cNvPr>
          <p:cNvSpPr>
            <a:spLocks noGrp="1"/>
          </p:cNvSpPr>
          <p:nvPr>
            <p:ph type="pic" sz="quarter" idx="31"/>
          </p:nvPr>
        </p:nvSpPr>
        <p:spPr>
          <a:xfrm>
            <a:off x="9022858" y="3547652"/>
            <a:ext cx="615600" cy="568800"/>
          </a:xfrm>
          <a:noFill/>
        </p:spPr>
        <p:txBody>
          <a:bodyPr/>
          <a:lstStyle>
            <a:lvl1pPr algn="ctr">
              <a:defRPr>
                <a:solidFill>
                  <a:schemeClr val="bg1">
                    <a:lumMod val="75000"/>
                  </a:schemeClr>
                </a:solidFill>
              </a:defRPr>
            </a:lvl1pPr>
          </a:lstStyle>
          <a:p>
            <a:endParaRPr lang="en-US"/>
          </a:p>
        </p:txBody>
      </p:sp>
      <p:pic>
        <p:nvPicPr>
          <p:cNvPr id="6" name="Picture 5" descr="Icon&#10;&#10;Description automatically generated">
            <a:extLst>
              <a:ext uri="{FF2B5EF4-FFF2-40B4-BE49-F238E27FC236}">
                <a16:creationId xmlns:a16="http://schemas.microsoft.com/office/drawing/2014/main" id="{9634CA11-0A2B-F946-BB9C-DF8B1BC89410}"/>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4" name="Text Placeholder 3">
            <a:extLst>
              <a:ext uri="{FF2B5EF4-FFF2-40B4-BE49-F238E27FC236}">
                <a16:creationId xmlns:a16="http://schemas.microsoft.com/office/drawing/2014/main" id="{43B3BB4D-CAC2-7641-ADCB-BF25F40B414B}"/>
              </a:ext>
            </a:extLst>
          </p:cNvPr>
          <p:cNvSpPr>
            <a:spLocks noGrp="1"/>
          </p:cNvSpPr>
          <p:nvPr>
            <p:ph type="body" sz="half" idx="2"/>
          </p:nvPr>
        </p:nvSpPr>
        <p:spPr>
          <a:xfrm>
            <a:off x="807080" y="1449345"/>
            <a:ext cx="3932237" cy="793376"/>
          </a:xfrm>
        </p:spPr>
        <p:txBody>
          <a:bodyPr anchor="b"/>
          <a:lstStyle>
            <a:lvl1pPr marL="0" indent="0">
              <a:buNone/>
              <a:defRPr sz="1000" u="sng">
                <a:solidFill>
                  <a:srgbClr val="EA85A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riangle 6">
            <a:extLst>
              <a:ext uri="{FF2B5EF4-FFF2-40B4-BE49-F238E27FC236}">
                <a16:creationId xmlns:a16="http://schemas.microsoft.com/office/drawing/2014/main" id="{EB804070-139C-ED4C-9DF6-A6E2C0BDD13A}"/>
              </a:ext>
            </a:extLst>
          </p:cNvPr>
          <p:cNvSpPr/>
          <p:nvPr userDrawn="1"/>
        </p:nvSpPr>
        <p:spPr>
          <a:xfrm rot="5400000">
            <a:off x="-462757" y="2108006"/>
            <a:ext cx="1332994" cy="4074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28B2BD38-5ECC-A14C-8C15-6A9B62645438}"/>
              </a:ext>
            </a:extLst>
          </p:cNvPr>
          <p:cNvSpPr>
            <a:spLocks noGrp="1"/>
          </p:cNvSpPr>
          <p:nvPr>
            <p:ph type="body" sz="quarter" idx="10"/>
          </p:nvPr>
        </p:nvSpPr>
        <p:spPr>
          <a:xfrm>
            <a:off x="807080" y="2912575"/>
            <a:ext cx="3932237" cy="2937163"/>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Picture Placeholder 16">
            <a:extLst>
              <a:ext uri="{FF2B5EF4-FFF2-40B4-BE49-F238E27FC236}">
                <a16:creationId xmlns:a16="http://schemas.microsoft.com/office/drawing/2014/main" id="{F53D5672-BCFB-884D-AF25-6E4236BAA81E}"/>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18346494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SA_SUB - Picture with Caption-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CE0044-ED4B-3A44-B542-58DF3322349E}"/>
              </a:ext>
            </a:extLst>
          </p:cNvPr>
          <p:cNvSpPr/>
          <p:nvPr userDrawn="1"/>
        </p:nvSpPr>
        <p:spPr>
          <a:xfrm>
            <a:off x="6098401" y="180000"/>
            <a:ext cx="3463199"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0" y="0"/>
            <a:ext cx="6372000" cy="6858000"/>
          </a:xfrm>
        </p:spPr>
        <p:txBody>
          <a:bodyPr bIns="720000"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7">
            <a:extLst>
              <a:ext uri="{FF2B5EF4-FFF2-40B4-BE49-F238E27FC236}">
                <a16:creationId xmlns:a16="http://schemas.microsoft.com/office/drawing/2014/main" id="{D0A5DDE8-AB14-4848-A2FD-1D043AF9AC5A}"/>
              </a:ext>
            </a:extLst>
          </p:cNvPr>
          <p:cNvSpPr>
            <a:spLocks noGrp="1"/>
          </p:cNvSpPr>
          <p:nvPr>
            <p:ph type="body" sz="quarter" idx="10"/>
          </p:nvPr>
        </p:nvSpPr>
        <p:spPr>
          <a:xfrm>
            <a:off x="6645731" y="1571693"/>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4" name="Text Placeholder 7">
            <a:extLst>
              <a:ext uri="{FF2B5EF4-FFF2-40B4-BE49-F238E27FC236}">
                <a16:creationId xmlns:a16="http://schemas.microsoft.com/office/drawing/2014/main" id="{4C1F3215-A62E-5A46-8EBB-5188103C604B}"/>
              </a:ext>
            </a:extLst>
          </p:cNvPr>
          <p:cNvSpPr>
            <a:spLocks noGrp="1"/>
          </p:cNvSpPr>
          <p:nvPr>
            <p:ph type="body" sz="quarter" idx="14"/>
          </p:nvPr>
        </p:nvSpPr>
        <p:spPr>
          <a:xfrm>
            <a:off x="6645731" y="2728140"/>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5" name="Text Placeholder 7">
            <a:extLst>
              <a:ext uri="{FF2B5EF4-FFF2-40B4-BE49-F238E27FC236}">
                <a16:creationId xmlns:a16="http://schemas.microsoft.com/office/drawing/2014/main" id="{F16F1B14-C13D-034B-8170-8AD1A633B27F}"/>
              </a:ext>
            </a:extLst>
          </p:cNvPr>
          <p:cNvSpPr>
            <a:spLocks noGrp="1"/>
          </p:cNvSpPr>
          <p:nvPr>
            <p:ph type="body" sz="quarter" idx="15"/>
          </p:nvPr>
        </p:nvSpPr>
        <p:spPr>
          <a:xfrm>
            <a:off x="6645731" y="3884587"/>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3" name="Triangle 12">
            <a:extLst>
              <a:ext uri="{FF2B5EF4-FFF2-40B4-BE49-F238E27FC236}">
                <a16:creationId xmlns:a16="http://schemas.microsoft.com/office/drawing/2014/main" id="{99FA056D-4C49-2A45-8C67-2777D2082246}"/>
              </a:ext>
            </a:extLst>
          </p:cNvPr>
          <p:cNvSpPr/>
          <p:nvPr userDrawn="1"/>
        </p:nvSpPr>
        <p:spPr>
          <a:xfrm rot="5400000">
            <a:off x="9384589" y="3353266"/>
            <a:ext cx="495504" cy="15146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3417E03-DF74-254F-BAE4-0F5FE5CAE1F6}"/>
              </a:ext>
            </a:extLst>
          </p:cNvPr>
          <p:cNvSpPr>
            <a:spLocks noGrp="1"/>
          </p:cNvSpPr>
          <p:nvPr>
            <p:ph type="body" sz="quarter" idx="13"/>
          </p:nvPr>
        </p:nvSpPr>
        <p:spPr>
          <a:xfrm>
            <a:off x="9967709" y="1633538"/>
            <a:ext cx="1919492" cy="3590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Icon&#10;&#10;Description automatically generated">
            <a:extLst>
              <a:ext uri="{FF2B5EF4-FFF2-40B4-BE49-F238E27FC236}">
                <a16:creationId xmlns:a16="http://schemas.microsoft.com/office/drawing/2014/main" id="{395C200A-25B1-9543-A51E-B4FC8F8AF2A9}"/>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10" name="Picture Placeholder 9">
            <a:extLst>
              <a:ext uri="{FF2B5EF4-FFF2-40B4-BE49-F238E27FC236}">
                <a16:creationId xmlns:a16="http://schemas.microsoft.com/office/drawing/2014/main" id="{8A5C37FC-2057-054B-B723-E5040D443F08}"/>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36406820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SA_SUB - Picture with Caption-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CE0044-ED4B-3A44-B542-58DF3322349E}"/>
              </a:ext>
            </a:extLst>
          </p:cNvPr>
          <p:cNvSpPr/>
          <p:nvPr userDrawn="1"/>
        </p:nvSpPr>
        <p:spPr>
          <a:xfrm>
            <a:off x="6098401" y="180000"/>
            <a:ext cx="3463199"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08A2A174-530E-6B48-B547-4BAB4F6AD7E6}"/>
              </a:ext>
            </a:extLst>
          </p:cNvPr>
          <p:cNvSpPr/>
          <p:nvPr userDrawn="1"/>
        </p:nvSpPr>
        <p:spPr>
          <a:xfrm rot="5400000">
            <a:off x="9384589" y="3353266"/>
            <a:ext cx="495504" cy="151469"/>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E5BA83-978F-8744-B034-E69740D71422}"/>
              </a:ext>
            </a:extLst>
          </p:cNvPr>
          <p:cNvSpPr/>
          <p:nvPr userDrawn="1"/>
        </p:nvSpPr>
        <p:spPr>
          <a:xfrm>
            <a:off x="180000" y="180000"/>
            <a:ext cx="59148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0" y="0"/>
            <a:ext cx="3049200" cy="6858000"/>
          </a:xfrm>
        </p:spPr>
        <p:txBody>
          <a:bodyPr bIns="720000" anchor="ctr"/>
          <a:lstStyle>
            <a:lvl1pPr marL="0" indent="0" algn="ctr">
              <a:buNone/>
              <a:defRPr sz="1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Text Placeholder 7">
            <a:extLst>
              <a:ext uri="{FF2B5EF4-FFF2-40B4-BE49-F238E27FC236}">
                <a16:creationId xmlns:a16="http://schemas.microsoft.com/office/drawing/2014/main" id="{849EC0BE-808F-1D45-9BBB-39D656385D3D}"/>
              </a:ext>
            </a:extLst>
          </p:cNvPr>
          <p:cNvSpPr>
            <a:spLocks noGrp="1"/>
          </p:cNvSpPr>
          <p:nvPr>
            <p:ph type="body" sz="quarter" idx="10"/>
          </p:nvPr>
        </p:nvSpPr>
        <p:spPr>
          <a:xfrm>
            <a:off x="3170648" y="1571693"/>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9" name="Text Placeholder 7">
            <a:extLst>
              <a:ext uri="{FF2B5EF4-FFF2-40B4-BE49-F238E27FC236}">
                <a16:creationId xmlns:a16="http://schemas.microsoft.com/office/drawing/2014/main" id="{6ADACC3C-852E-1B48-8B62-C795A3731149}"/>
              </a:ext>
            </a:extLst>
          </p:cNvPr>
          <p:cNvSpPr>
            <a:spLocks noGrp="1"/>
          </p:cNvSpPr>
          <p:nvPr>
            <p:ph type="body" sz="quarter" idx="15"/>
          </p:nvPr>
        </p:nvSpPr>
        <p:spPr>
          <a:xfrm>
            <a:off x="3170648" y="2728140"/>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20" name="Text Placeholder 7">
            <a:extLst>
              <a:ext uri="{FF2B5EF4-FFF2-40B4-BE49-F238E27FC236}">
                <a16:creationId xmlns:a16="http://schemas.microsoft.com/office/drawing/2014/main" id="{485BFD62-F152-5E47-8895-9E38E299DB41}"/>
              </a:ext>
            </a:extLst>
          </p:cNvPr>
          <p:cNvSpPr>
            <a:spLocks noGrp="1"/>
          </p:cNvSpPr>
          <p:nvPr>
            <p:ph type="body" sz="quarter" idx="16"/>
          </p:nvPr>
        </p:nvSpPr>
        <p:spPr>
          <a:xfrm>
            <a:off x="3170648" y="3884587"/>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2" name="Text Placeholder 11">
            <a:extLst>
              <a:ext uri="{FF2B5EF4-FFF2-40B4-BE49-F238E27FC236}">
                <a16:creationId xmlns:a16="http://schemas.microsoft.com/office/drawing/2014/main" id="{93417E03-DF74-254F-BAE4-0F5FE5CAE1F6}"/>
              </a:ext>
            </a:extLst>
          </p:cNvPr>
          <p:cNvSpPr>
            <a:spLocks noGrp="1"/>
          </p:cNvSpPr>
          <p:nvPr>
            <p:ph type="body" sz="quarter" idx="13"/>
          </p:nvPr>
        </p:nvSpPr>
        <p:spPr>
          <a:xfrm>
            <a:off x="6771934" y="1682750"/>
            <a:ext cx="2163763" cy="3590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1">
            <a:extLst>
              <a:ext uri="{FF2B5EF4-FFF2-40B4-BE49-F238E27FC236}">
                <a16:creationId xmlns:a16="http://schemas.microsoft.com/office/drawing/2014/main" id="{FC0B8068-0A4B-4840-9867-283F0DB954AF}"/>
              </a:ext>
            </a:extLst>
          </p:cNvPr>
          <p:cNvSpPr>
            <a:spLocks noGrp="1"/>
          </p:cNvSpPr>
          <p:nvPr>
            <p:ph type="body" sz="quarter" idx="14"/>
          </p:nvPr>
        </p:nvSpPr>
        <p:spPr>
          <a:xfrm>
            <a:off x="9975874" y="1682750"/>
            <a:ext cx="1931062" cy="3590925"/>
          </a:xfrm>
        </p:spPr>
        <p:txBody>
          <a:bodyPr anchor="ct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riangle 20">
            <a:extLst>
              <a:ext uri="{FF2B5EF4-FFF2-40B4-BE49-F238E27FC236}">
                <a16:creationId xmlns:a16="http://schemas.microsoft.com/office/drawing/2014/main" id="{EF975CB6-53AC-F646-90B8-3C19B0AC1E1B}"/>
              </a:ext>
            </a:extLst>
          </p:cNvPr>
          <p:cNvSpPr/>
          <p:nvPr userDrawn="1"/>
        </p:nvSpPr>
        <p:spPr>
          <a:xfrm rot="5400000">
            <a:off x="5908696" y="3353267"/>
            <a:ext cx="495504" cy="15146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con&#10;&#10;Description automatically generated">
            <a:extLst>
              <a:ext uri="{FF2B5EF4-FFF2-40B4-BE49-F238E27FC236}">
                <a16:creationId xmlns:a16="http://schemas.microsoft.com/office/drawing/2014/main" id="{F60FBC99-A774-4344-9E0E-F4F0E427828C}"/>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14" name="Picture Placeholder 13">
            <a:extLst>
              <a:ext uri="{FF2B5EF4-FFF2-40B4-BE49-F238E27FC236}">
                <a16:creationId xmlns:a16="http://schemas.microsoft.com/office/drawing/2014/main" id="{314EE6CE-F1CD-9142-AFDC-993FA5FD164E}"/>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4224907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SA_SUB - Picture with Caption-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180000" y="180000"/>
            <a:ext cx="11833200" cy="6498000"/>
          </a:xfrm>
        </p:spPr>
        <p:txBody>
          <a:bodyPr bIns="720000"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Triangle 17">
            <a:extLst>
              <a:ext uri="{FF2B5EF4-FFF2-40B4-BE49-F238E27FC236}">
                <a16:creationId xmlns:a16="http://schemas.microsoft.com/office/drawing/2014/main" id="{8A143545-C44E-604F-B489-0E1F89D4E833}"/>
              </a:ext>
            </a:extLst>
          </p:cNvPr>
          <p:cNvSpPr/>
          <p:nvPr userDrawn="1"/>
        </p:nvSpPr>
        <p:spPr>
          <a:xfrm rot="5400000">
            <a:off x="-416841" y="2145537"/>
            <a:ext cx="1200730" cy="367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8FE4C6BF-EB4F-EA41-B364-60121654F428}"/>
              </a:ext>
            </a:extLst>
          </p:cNvPr>
          <p:cNvSpPr>
            <a:spLocks noGrp="1"/>
          </p:cNvSpPr>
          <p:nvPr>
            <p:ph type="body" sz="quarter" idx="11"/>
          </p:nvPr>
        </p:nvSpPr>
        <p:spPr>
          <a:xfrm>
            <a:off x="900000" y="180000"/>
            <a:ext cx="3830400" cy="6498000"/>
          </a:xfrm>
          <a:solidFill>
            <a:schemeClr val="accent3">
              <a:alpha val="75000"/>
            </a:schemeClr>
          </a:solidFill>
        </p:spPr>
        <p:txBody>
          <a:bodyPr lIns="630000" tIns="2880000" rIns="540000"/>
          <a:lstStyle>
            <a:lvl1pPr>
              <a:lnSpc>
                <a:spcPct val="110000"/>
              </a:lnSpc>
              <a:defRPr sz="1800">
                <a:solidFill>
                  <a:schemeClr val="accent2"/>
                </a:solidFill>
              </a:defRPr>
            </a:lvl1pPr>
            <a:lvl2pPr>
              <a:defRPr sz="1000">
                <a:solidFill>
                  <a:srgbClr val="EA85A8"/>
                </a:solidFill>
              </a:defRPr>
            </a:lvl2pPr>
          </a:lstStyle>
          <a:p>
            <a:pPr lvl="0"/>
            <a:r>
              <a:rPr lang="en-GB"/>
              <a:t>Click to edit Master text styles</a:t>
            </a:r>
          </a:p>
          <a:p>
            <a:pPr lvl="1"/>
            <a:r>
              <a:rPr lang="en-GB"/>
              <a:t>Second level</a:t>
            </a:r>
            <a:endParaRPr lang="en-US"/>
          </a:p>
        </p:txBody>
      </p:sp>
      <p:sp>
        <p:nvSpPr>
          <p:cNvPr id="4" name="Picture Placeholder 3">
            <a:extLst>
              <a:ext uri="{FF2B5EF4-FFF2-40B4-BE49-F238E27FC236}">
                <a16:creationId xmlns:a16="http://schemas.microsoft.com/office/drawing/2014/main" id="{03586FBC-4969-C54C-9116-565F74959A89}"/>
              </a:ext>
            </a:extLst>
          </p:cNvPr>
          <p:cNvSpPr>
            <a:spLocks noGrp="1"/>
          </p:cNvSpPr>
          <p:nvPr>
            <p:ph type="pic" sz="quarter" idx="10"/>
          </p:nvPr>
        </p:nvSpPr>
        <p:spPr>
          <a:xfrm>
            <a:off x="1529147" y="1792800"/>
            <a:ext cx="1371600" cy="921600"/>
          </a:xfrm>
        </p:spPr>
        <p:txBody>
          <a:bodyPr bIns="540000" anchor="ctr"/>
          <a:lstStyle>
            <a:lvl1pPr algn="ctr">
              <a:defRPr>
                <a:solidFill>
                  <a:schemeClr val="bg1">
                    <a:lumMod val="75000"/>
                  </a:schemeClr>
                </a:solidFill>
              </a:defRPr>
            </a:lvl1pPr>
          </a:lstStyle>
          <a:p>
            <a:endParaRPr lang="en-US"/>
          </a:p>
        </p:txBody>
      </p:sp>
      <p:pic>
        <p:nvPicPr>
          <p:cNvPr id="6" name="Picture 5" descr="Icon&#10;&#10;Description automatically generated">
            <a:extLst>
              <a:ext uri="{FF2B5EF4-FFF2-40B4-BE49-F238E27FC236}">
                <a16:creationId xmlns:a16="http://schemas.microsoft.com/office/drawing/2014/main" id="{5BB65161-0CDC-5D48-BF0D-22BDF1A8C55E}"/>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7" name="Picture Placeholder 6">
            <a:extLst>
              <a:ext uri="{FF2B5EF4-FFF2-40B4-BE49-F238E27FC236}">
                <a16:creationId xmlns:a16="http://schemas.microsoft.com/office/drawing/2014/main" id="{4EFB6103-ED28-AC4C-9F29-34141A6C8EB9}"/>
              </a:ext>
            </a:extLst>
          </p:cNvPr>
          <p:cNvSpPr>
            <a:spLocks noGrp="1"/>
          </p:cNvSpPr>
          <p:nvPr>
            <p:ph type="pic" sz="quarter" idx="12"/>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24797737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SA_SUB - Picture with Caption-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9D559F-7D89-3448-8327-80B240F7374E}"/>
              </a:ext>
            </a:extLst>
          </p:cNvPr>
          <p:cNvSpPr/>
          <p:nvPr userDrawn="1"/>
        </p:nvSpPr>
        <p:spPr>
          <a:xfrm>
            <a:off x="180000" y="180000"/>
            <a:ext cx="11833200" cy="6498000"/>
          </a:xfrm>
          <a:prstGeom prst="rect">
            <a:avLst/>
          </a:prstGeom>
          <a:solidFill>
            <a:srgbClr val="C0EAF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6133C9FD-2BD1-3642-9C44-27764FE797F5}"/>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10" name="Text Placeholder 2">
            <a:extLst>
              <a:ext uri="{FF2B5EF4-FFF2-40B4-BE49-F238E27FC236}">
                <a16:creationId xmlns:a16="http://schemas.microsoft.com/office/drawing/2014/main" id="{0BAE4A8F-2F10-7140-81A4-CF2AF17CFB0A}"/>
              </a:ext>
            </a:extLst>
          </p:cNvPr>
          <p:cNvSpPr>
            <a:spLocks noGrp="1"/>
          </p:cNvSpPr>
          <p:nvPr>
            <p:ph type="body" idx="1"/>
          </p:nvPr>
        </p:nvSpPr>
        <p:spPr>
          <a:xfrm>
            <a:off x="5306834" y="1680298"/>
            <a:ext cx="5512906" cy="667965"/>
          </a:xfrm>
        </p:spPr>
        <p:txBody>
          <a:bodyPr anchor="b"/>
          <a:lstStyle>
            <a:lvl1pPr marL="0" indent="0" algn="l">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Text Placeholder 24">
            <a:extLst>
              <a:ext uri="{FF2B5EF4-FFF2-40B4-BE49-F238E27FC236}">
                <a16:creationId xmlns:a16="http://schemas.microsoft.com/office/drawing/2014/main" id="{2438EDA2-BB44-7045-9D62-1199D8FD683E}"/>
              </a:ext>
            </a:extLst>
          </p:cNvPr>
          <p:cNvSpPr>
            <a:spLocks noGrp="1"/>
          </p:cNvSpPr>
          <p:nvPr>
            <p:ph type="body" sz="quarter" idx="14" hasCustomPrompt="1"/>
          </p:nvPr>
        </p:nvSpPr>
        <p:spPr>
          <a:xfrm>
            <a:off x="4804136" y="1680298"/>
            <a:ext cx="933957" cy="667965"/>
          </a:xfrm>
        </p:spPr>
        <p:txBody>
          <a:bodyPr anchor="b">
            <a:noAutofit/>
          </a:bodyPr>
          <a:lstStyle>
            <a:lvl1pPr algn="l">
              <a:defRPr sz="2800" b="1">
                <a:solidFill>
                  <a:srgbClr val="80D5F2"/>
                </a:solidFill>
                <a:latin typeface="+mj-lt"/>
              </a:defRPr>
            </a:lvl1pPr>
          </a:lstStyle>
          <a:p>
            <a:pPr lvl="0"/>
            <a:r>
              <a:rPr lang="en-GB"/>
              <a:t>01</a:t>
            </a:r>
            <a:endParaRPr lang="en-US"/>
          </a:p>
        </p:txBody>
      </p:sp>
      <p:sp>
        <p:nvSpPr>
          <p:cNvPr id="12" name="Text Placeholder 24">
            <a:extLst>
              <a:ext uri="{FF2B5EF4-FFF2-40B4-BE49-F238E27FC236}">
                <a16:creationId xmlns:a16="http://schemas.microsoft.com/office/drawing/2014/main" id="{BC791024-5C24-DD4F-8776-FA5744FF96FC}"/>
              </a:ext>
            </a:extLst>
          </p:cNvPr>
          <p:cNvSpPr>
            <a:spLocks noGrp="1"/>
          </p:cNvSpPr>
          <p:nvPr>
            <p:ph type="body" sz="quarter" idx="15" hasCustomPrompt="1"/>
          </p:nvPr>
        </p:nvSpPr>
        <p:spPr>
          <a:xfrm>
            <a:off x="4804135" y="2314712"/>
            <a:ext cx="6015605" cy="2219705"/>
          </a:xfrm>
        </p:spPr>
        <p:txBody>
          <a:bodyPr lIns="0" tIns="0" anchor="t">
            <a:noAutofit/>
          </a:bodyPr>
          <a:lstStyle>
            <a:lvl1pPr algn="l">
              <a:defRPr sz="17800" spc="-1000" baseline="0">
                <a:solidFill>
                  <a:schemeClr val="bg1"/>
                </a:solidFill>
              </a:defRPr>
            </a:lvl1pPr>
          </a:lstStyle>
          <a:p>
            <a:pPr lvl="0"/>
            <a:r>
              <a:rPr lang="en-GB"/>
              <a:t>00%</a:t>
            </a:r>
            <a:endParaRPr lang="en-US"/>
          </a:p>
        </p:txBody>
      </p:sp>
      <p:sp>
        <p:nvSpPr>
          <p:cNvPr id="5" name="Text Placeholder 4">
            <a:extLst>
              <a:ext uri="{FF2B5EF4-FFF2-40B4-BE49-F238E27FC236}">
                <a16:creationId xmlns:a16="http://schemas.microsoft.com/office/drawing/2014/main" id="{60ED7887-DD0D-7A4E-A31E-6874B502E0D0}"/>
              </a:ext>
            </a:extLst>
          </p:cNvPr>
          <p:cNvSpPr>
            <a:spLocks noGrp="1"/>
          </p:cNvSpPr>
          <p:nvPr>
            <p:ph type="body" sz="quarter" idx="16"/>
          </p:nvPr>
        </p:nvSpPr>
        <p:spPr>
          <a:xfrm>
            <a:off x="4803775" y="4655103"/>
            <a:ext cx="6015965" cy="1377187"/>
          </a:xfrm>
        </p:spPr>
        <p:txBody>
          <a:bodyPr/>
          <a:lstStyle/>
          <a:p>
            <a:pPr lvl="0"/>
            <a:r>
              <a:rPr lang="en-GB"/>
              <a:t>Click to edit Master text styles</a:t>
            </a:r>
            <a:endParaRPr lang="en-US"/>
          </a:p>
        </p:txBody>
      </p:sp>
      <p:sp>
        <p:nvSpPr>
          <p:cNvPr id="15" name="Picture Placeholder 9">
            <a:extLst>
              <a:ext uri="{FF2B5EF4-FFF2-40B4-BE49-F238E27FC236}">
                <a16:creationId xmlns:a16="http://schemas.microsoft.com/office/drawing/2014/main" id="{4D9FE7D7-4B5A-2D42-BF41-C9CBA128FA8B}"/>
              </a:ext>
            </a:extLst>
          </p:cNvPr>
          <p:cNvSpPr>
            <a:spLocks noGrp="1"/>
          </p:cNvSpPr>
          <p:nvPr>
            <p:ph type="pic" sz="quarter" idx="10"/>
          </p:nvPr>
        </p:nvSpPr>
        <p:spPr>
          <a:xfrm>
            <a:off x="950560" y="1514811"/>
            <a:ext cx="3347120" cy="3816186"/>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a:solidFill>
            <a:schemeClr val="bg1"/>
          </a:solidFill>
        </p:spPr>
        <p:txBody>
          <a:bodyPr wrap="square" bIns="540000" anchor="ctr">
            <a:noAutofit/>
          </a:bodyPr>
          <a:lstStyle>
            <a:lvl1pPr algn="ctr">
              <a:defRPr>
                <a:solidFill>
                  <a:schemeClr val="bg1">
                    <a:lumMod val="65000"/>
                  </a:schemeClr>
                </a:solidFill>
              </a:defRPr>
            </a:lvl1pPr>
          </a:lstStyle>
          <a:p>
            <a:endParaRPr lang="en-US"/>
          </a:p>
        </p:txBody>
      </p:sp>
      <p:sp>
        <p:nvSpPr>
          <p:cNvPr id="9" name="Picture Placeholder 8">
            <a:extLst>
              <a:ext uri="{FF2B5EF4-FFF2-40B4-BE49-F238E27FC236}">
                <a16:creationId xmlns:a16="http://schemas.microsoft.com/office/drawing/2014/main" id="{B0C320DC-A26E-154F-AE04-29345C3B133D}"/>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30835922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SA_SUB - Support logo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D2516B-514A-A143-B3DF-6B39C7CDD99B}"/>
              </a:ext>
            </a:extLst>
          </p:cNvPr>
          <p:cNvSpPr/>
          <p:nvPr userDrawn="1"/>
        </p:nvSpPr>
        <p:spPr>
          <a:xfrm>
            <a:off x="180000" y="180000"/>
            <a:ext cx="11833200" cy="43663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9A4F18D9-3D7D-3945-886A-29EA931DA48F}"/>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8" name="Triangle 7">
            <a:extLst>
              <a:ext uri="{FF2B5EF4-FFF2-40B4-BE49-F238E27FC236}">
                <a16:creationId xmlns:a16="http://schemas.microsoft.com/office/drawing/2014/main" id="{45D011FF-133F-C64B-82C2-986908159AD7}"/>
              </a:ext>
            </a:extLst>
          </p:cNvPr>
          <p:cNvSpPr/>
          <p:nvPr userDrawn="1"/>
        </p:nvSpPr>
        <p:spPr>
          <a:xfrm>
            <a:off x="5355560" y="6405314"/>
            <a:ext cx="1480881" cy="4526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588E03-5666-474B-8186-259120C296A2}"/>
              </a:ext>
            </a:extLst>
          </p:cNvPr>
          <p:cNvSpPr>
            <a:spLocks noGrp="1"/>
          </p:cNvSpPr>
          <p:nvPr>
            <p:ph type="title"/>
          </p:nvPr>
        </p:nvSpPr>
        <p:spPr>
          <a:xfrm>
            <a:off x="838200" y="683941"/>
            <a:ext cx="10515600" cy="1073932"/>
          </a:xfrm>
        </p:spPr>
        <p:txBody>
          <a:bodyPr anchor="b"/>
          <a:lstStyle>
            <a:lvl1pPr algn="ctr">
              <a:defRPr sz="3000" b="1">
                <a:solidFill>
                  <a:schemeClr val="accent1"/>
                </a:solidFill>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BA9785B4-97D1-1445-8377-506E54D3D6D4}"/>
              </a:ext>
            </a:extLst>
          </p:cNvPr>
          <p:cNvSpPr>
            <a:spLocks noGrp="1"/>
          </p:cNvSpPr>
          <p:nvPr>
            <p:ph type="body" sz="quarter" idx="10" hasCustomPrompt="1"/>
          </p:nvPr>
        </p:nvSpPr>
        <p:spPr>
          <a:xfrm>
            <a:off x="1606418"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13" name="Triangle 12">
            <a:extLst>
              <a:ext uri="{FF2B5EF4-FFF2-40B4-BE49-F238E27FC236}">
                <a16:creationId xmlns:a16="http://schemas.microsoft.com/office/drawing/2014/main" id="{33ABC78B-AE05-DC44-B066-C242637CE92E}"/>
              </a:ext>
            </a:extLst>
          </p:cNvPr>
          <p:cNvSpPr/>
          <p:nvPr userDrawn="1"/>
        </p:nvSpPr>
        <p:spPr>
          <a:xfrm>
            <a:off x="2735574"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6AA2B763-3077-2D49-B63E-75E712D384BB}"/>
              </a:ext>
            </a:extLst>
          </p:cNvPr>
          <p:cNvSpPr>
            <a:spLocks noGrp="1"/>
          </p:cNvSpPr>
          <p:nvPr>
            <p:ph type="pic" sz="quarter" idx="11"/>
          </p:nvPr>
        </p:nvSpPr>
        <p:spPr>
          <a:xfrm>
            <a:off x="2302497" y="4973638"/>
            <a:ext cx="1479628" cy="1114425"/>
          </a:xfrm>
        </p:spPr>
        <p:txBody>
          <a:bodyPr/>
          <a:lstStyle>
            <a:lvl1pPr algn="ctr">
              <a:defRPr>
                <a:solidFill>
                  <a:schemeClr val="accent5"/>
                </a:solidFill>
              </a:defRPr>
            </a:lvl1pPr>
          </a:lstStyle>
          <a:p>
            <a:endParaRPr lang="en-US"/>
          </a:p>
        </p:txBody>
      </p:sp>
      <p:sp>
        <p:nvSpPr>
          <p:cNvPr id="16" name="Text Placeholder 5">
            <a:extLst>
              <a:ext uri="{FF2B5EF4-FFF2-40B4-BE49-F238E27FC236}">
                <a16:creationId xmlns:a16="http://schemas.microsoft.com/office/drawing/2014/main" id="{E79094BC-7962-174B-81CA-31E5EF91D46A}"/>
              </a:ext>
            </a:extLst>
          </p:cNvPr>
          <p:cNvSpPr>
            <a:spLocks noGrp="1"/>
          </p:cNvSpPr>
          <p:nvPr>
            <p:ph type="body" sz="quarter" idx="12" hasCustomPrompt="1"/>
          </p:nvPr>
        </p:nvSpPr>
        <p:spPr>
          <a:xfrm>
            <a:off x="4660107"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17" name="Triangle 16">
            <a:extLst>
              <a:ext uri="{FF2B5EF4-FFF2-40B4-BE49-F238E27FC236}">
                <a16:creationId xmlns:a16="http://schemas.microsoft.com/office/drawing/2014/main" id="{18F33BFA-B914-154B-BB00-DFD8A0F3761E}"/>
              </a:ext>
            </a:extLst>
          </p:cNvPr>
          <p:cNvSpPr/>
          <p:nvPr userDrawn="1"/>
        </p:nvSpPr>
        <p:spPr>
          <a:xfrm>
            <a:off x="5789263"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4">
            <a:extLst>
              <a:ext uri="{FF2B5EF4-FFF2-40B4-BE49-F238E27FC236}">
                <a16:creationId xmlns:a16="http://schemas.microsoft.com/office/drawing/2014/main" id="{B6F45527-7523-AF4C-B0EB-D69899AA4340}"/>
              </a:ext>
            </a:extLst>
          </p:cNvPr>
          <p:cNvSpPr>
            <a:spLocks noGrp="1"/>
          </p:cNvSpPr>
          <p:nvPr>
            <p:ph type="pic" sz="quarter" idx="13"/>
          </p:nvPr>
        </p:nvSpPr>
        <p:spPr>
          <a:xfrm>
            <a:off x="5356186" y="4973638"/>
            <a:ext cx="1479628" cy="1114425"/>
          </a:xfrm>
        </p:spPr>
        <p:txBody>
          <a:bodyPr/>
          <a:lstStyle>
            <a:lvl1pPr algn="ctr">
              <a:defRPr>
                <a:solidFill>
                  <a:schemeClr val="accent5"/>
                </a:solidFill>
              </a:defRPr>
            </a:lvl1pPr>
          </a:lstStyle>
          <a:p>
            <a:endParaRPr lang="en-US"/>
          </a:p>
        </p:txBody>
      </p:sp>
      <p:sp>
        <p:nvSpPr>
          <p:cNvPr id="19" name="Text Placeholder 5">
            <a:extLst>
              <a:ext uri="{FF2B5EF4-FFF2-40B4-BE49-F238E27FC236}">
                <a16:creationId xmlns:a16="http://schemas.microsoft.com/office/drawing/2014/main" id="{6211092F-40EA-8E40-9C03-2F90FF6B16D5}"/>
              </a:ext>
            </a:extLst>
          </p:cNvPr>
          <p:cNvSpPr>
            <a:spLocks noGrp="1"/>
          </p:cNvSpPr>
          <p:nvPr>
            <p:ph type="body" sz="quarter" idx="14" hasCustomPrompt="1"/>
          </p:nvPr>
        </p:nvSpPr>
        <p:spPr>
          <a:xfrm>
            <a:off x="7709912"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20" name="Triangle 19">
            <a:extLst>
              <a:ext uri="{FF2B5EF4-FFF2-40B4-BE49-F238E27FC236}">
                <a16:creationId xmlns:a16="http://schemas.microsoft.com/office/drawing/2014/main" id="{5F7E1D42-492C-854A-A228-F9ACC7729386}"/>
              </a:ext>
            </a:extLst>
          </p:cNvPr>
          <p:cNvSpPr/>
          <p:nvPr userDrawn="1"/>
        </p:nvSpPr>
        <p:spPr>
          <a:xfrm>
            <a:off x="8839068"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14">
            <a:extLst>
              <a:ext uri="{FF2B5EF4-FFF2-40B4-BE49-F238E27FC236}">
                <a16:creationId xmlns:a16="http://schemas.microsoft.com/office/drawing/2014/main" id="{DF379EF5-267D-1A41-9307-56701D801E7D}"/>
              </a:ext>
            </a:extLst>
          </p:cNvPr>
          <p:cNvSpPr>
            <a:spLocks noGrp="1"/>
          </p:cNvSpPr>
          <p:nvPr>
            <p:ph type="pic" sz="quarter" idx="15"/>
          </p:nvPr>
        </p:nvSpPr>
        <p:spPr>
          <a:xfrm>
            <a:off x="8405991" y="4973638"/>
            <a:ext cx="1479628" cy="1114425"/>
          </a:xfrm>
        </p:spPr>
        <p:txBody>
          <a:bodyPr/>
          <a:lstStyle>
            <a:lvl1pPr algn="ctr">
              <a:defRPr>
                <a:solidFill>
                  <a:schemeClr val="accent5"/>
                </a:solidFill>
              </a:defRPr>
            </a:lvl1pPr>
          </a:lstStyle>
          <a:p>
            <a:endParaRPr lang="en-US"/>
          </a:p>
        </p:txBody>
      </p:sp>
      <p:sp>
        <p:nvSpPr>
          <p:cNvPr id="22" name="Picture Placeholder 21">
            <a:extLst>
              <a:ext uri="{FF2B5EF4-FFF2-40B4-BE49-F238E27FC236}">
                <a16:creationId xmlns:a16="http://schemas.microsoft.com/office/drawing/2014/main" id="{21FC3A41-3150-9D46-AB88-ABBE3D3DC440}"/>
              </a:ext>
            </a:extLst>
          </p:cNvPr>
          <p:cNvSpPr>
            <a:spLocks noGrp="1"/>
          </p:cNvSpPr>
          <p:nvPr>
            <p:ph type="pic" sz="quarter" idx="16"/>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33995670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SA_SUB - End-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650830"/>
            <a:ext cx="11833200" cy="5027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5D011FF-133F-C64B-82C2-986908159AD7}"/>
              </a:ext>
            </a:extLst>
          </p:cNvPr>
          <p:cNvSpPr/>
          <p:nvPr userDrawn="1"/>
        </p:nvSpPr>
        <p:spPr>
          <a:xfrm>
            <a:off x="5355560" y="6405314"/>
            <a:ext cx="1480881" cy="4526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588E03-5666-474B-8186-259120C296A2}"/>
              </a:ext>
            </a:extLst>
          </p:cNvPr>
          <p:cNvSpPr>
            <a:spLocks noGrp="1"/>
          </p:cNvSpPr>
          <p:nvPr>
            <p:ph type="title"/>
          </p:nvPr>
        </p:nvSpPr>
        <p:spPr>
          <a:xfrm>
            <a:off x="838200" y="3551525"/>
            <a:ext cx="10515600" cy="1325563"/>
          </a:xfrm>
        </p:spPr>
        <p:txBody>
          <a:bodyPr anchor="b"/>
          <a:lstStyle>
            <a:lvl1pPr algn="ctr">
              <a:defRPr sz="3000" b="1"/>
            </a:lvl1pPr>
          </a:lstStyle>
          <a:p>
            <a:r>
              <a:rPr lang="en-GB"/>
              <a:t>Click to edit Master title style</a:t>
            </a:r>
            <a:endParaRPr lang="en-US"/>
          </a:p>
        </p:txBody>
      </p:sp>
      <p:sp>
        <p:nvSpPr>
          <p:cNvPr id="10" name="Text Placeholder 2">
            <a:extLst>
              <a:ext uri="{FF2B5EF4-FFF2-40B4-BE49-F238E27FC236}">
                <a16:creationId xmlns:a16="http://schemas.microsoft.com/office/drawing/2014/main" id="{4297425B-DE6A-1A4E-995B-56E59F6D9130}"/>
              </a:ext>
            </a:extLst>
          </p:cNvPr>
          <p:cNvSpPr>
            <a:spLocks noGrp="1"/>
          </p:cNvSpPr>
          <p:nvPr>
            <p:ph type="body" idx="1" hasCustomPrompt="1"/>
          </p:nvPr>
        </p:nvSpPr>
        <p:spPr>
          <a:xfrm>
            <a:off x="3303236" y="5121115"/>
            <a:ext cx="5585528" cy="452686"/>
          </a:xfrm>
        </p:spPr>
        <p:txBody>
          <a:bodyPr anchor="t"/>
          <a:lstStyle>
            <a:lvl1pPr marL="0" indent="0" algn="ctr">
              <a:buNone/>
              <a:defRPr sz="1800">
                <a:solidFill>
                  <a:srgbClr val="9D9D9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err="1"/>
              <a:t>www.tsa-voice.org.uk</a:t>
            </a:r>
            <a:endParaRPr lang="en-GB"/>
          </a:p>
        </p:txBody>
      </p:sp>
      <p:pic>
        <p:nvPicPr>
          <p:cNvPr id="7" name="Picture 6" descr="A picture containing text, sign, businesscard&#10;&#10;Description automatically generated">
            <a:extLst>
              <a:ext uri="{FF2B5EF4-FFF2-40B4-BE49-F238E27FC236}">
                <a16:creationId xmlns:a16="http://schemas.microsoft.com/office/drawing/2014/main" id="{5DF5F4F2-6783-754B-9614-DA819CE3CD60}"/>
              </a:ext>
            </a:extLst>
          </p:cNvPr>
          <p:cNvPicPr>
            <a:picLocks noChangeAspect="1"/>
          </p:cNvPicPr>
          <p:nvPr userDrawn="1"/>
        </p:nvPicPr>
        <p:blipFill>
          <a:blip r:embed="rId2"/>
          <a:stretch>
            <a:fillRect/>
          </a:stretch>
        </p:blipFill>
        <p:spPr>
          <a:xfrm>
            <a:off x="5372898" y="1049411"/>
            <a:ext cx="1446204" cy="1589461"/>
          </a:xfrm>
          <a:prstGeom prst="rect">
            <a:avLst/>
          </a:prstGeom>
        </p:spPr>
      </p:pic>
      <p:sp>
        <p:nvSpPr>
          <p:cNvPr id="11" name="Picture Placeholder 10">
            <a:extLst>
              <a:ext uri="{FF2B5EF4-FFF2-40B4-BE49-F238E27FC236}">
                <a16:creationId xmlns:a16="http://schemas.microsoft.com/office/drawing/2014/main" id="{C5FD1055-DD6E-994E-92AB-0C69852D5250}"/>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407894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994226-C470-9C13-86DB-3E1A7D1C2F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03985E-0C18-89AD-A202-5B1006E564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5229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SA_SUB - End-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2496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0198D79D-EA99-DF43-8CEE-1E7144E4C82C}"/>
              </a:ext>
            </a:extLst>
          </p:cNvPr>
          <p:cNvSpPr/>
          <p:nvPr userDrawn="1"/>
        </p:nvSpPr>
        <p:spPr>
          <a:xfrm rot="10800000">
            <a:off x="5528578" y="0"/>
            <a:ext cx="1134844" cy="3469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sign, businesscard&#10;&#10;Description automatically generated">
            <a:extLst>
              <a:ext uri="{FF2B5EF4-FFF2-40B4-BE49-F238E27FC236}">
                <a16:creationId xmlns:a16="http://schemas.microsoft.com/office/drawing/2014/main" id="{DC5E8AA6-175F-6641-9F41-76ECAD6F639E}"/>
              </a:ext>
            </a:extLst>
          </p:cNvPr>
          <p:cNvPicPr>
            <a:picLocks noChangeAspect="1"/>
          </p:cNvPicPr>
          <p:nvPr userDrawn="1"/>
        </p:nvPicPr>
        <p:blipFill>
          <a:blip r:embed="rId2"/>
          <a:stretch>
            <a:fillRect/>
          </a:stretch>
        </p:blipFill>
        <p:spPr>
          <a:xfrm>
            <a:off x="5372898" y="2007352"/>
            <a:ext cx="1446204" cy="1589461"/>
          </a:xfrm>
          <a:prstGeom prst="rect">
            <a:avLst/>
          </a:prstGeom>
        </p:spPr>
      </p:pic>
      <p:sp>
        <p:nvSpPr>
          <p:cNvPr id="2" name="Title 1">
            <a:extLst>
              <a:ext uri="{FF2B5EF4-FFF2-40B4-BE49-F238E27FC236}">
                <a16:creationId xmlns:a16="http://schemas.microsoft.com/office/drawing/2014/main" id="{522FD9EC-5409-944B-B116-FDBA799F34FE}"/>
              </a:ext>
            </a:extLst>
          </p:cNvPr>
          <p:cNvSpPr>
            <a:spLocks noGrp="1"/>
          </p:cNvSpPr>
          <p:nvPr>
            <p:ph type="title" hasCustomPrompt="1"/>
          </p:nvPr>
        </p:nvSpPr>
        <p:spPr>
          <a:xfrm>
            <a:off x="838200" y="3844085"/>
            <a:ext cx="10515600" cy="1325563"/>
          </a:xfrm>
        </p:spPr>
        <p:txBody>
          <a:bodyPr anchor="b"/>
          <a:lstStyle>
            <a:lvl1pPr algn="ctr">
              <a:defRPr sz="7500" b="1" spc="-200" baseline="0"/>
            </a:lvl1pPr>
          </a:lstStyle>
          <a:p>
            <a:r>
              <a:rPr lang="en-GB"/>
              <a:t>Thank you</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hasCustomPrompt="1"/>
          </p:nvPr>
        </p:nvSpPr>
        <p:spPr>
          <a:xfrm>
            <a:off x="3303236" y="5268876"/>
            <a:ext cx="5585528" cy="722489"/>
          </a:xfrm>
        </p:spPr>
        <p:txBody>
          <a:bodyPr anchor="t"/>
          <a:lstStyle>
            <a:lvl1pPr marL="0" indent="0" algn="ctr">
              <a:buNone/>
              <a:defRPr sz="1800">
                <a:solidFill>
                  <a:srgbClr val="9D9D9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err="1"/>
              <a:t>www.tsa-voice.org.uk</a:t>
            </a:r>
            <a:endParaRPr lang="en-GB"/>
          </a:p>
        </p:txBody>
      </p:sp>
      <p:sp>
        <p:nvSpPr>
          <p:cNvPr id="7" name="Picture Placeholder 6">
            <a:extLst>
              <a:ext uri="{FF2B5EF4-FFF2-40B4-BE49-F238E27FC236}">
                <a16:creationId xmlns:a16="http://schemas.microsoft.com/office/drawing/2014/main" id="{C29D0BFD-B470-BE43-86CB-2C2C0E326D8C}"/>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8767101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SA_SUB - Blank-white">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3" name="Picture Placeholder 2">
            <a:extLst>
              <a:ext uri="{FF2B5EF4-FFF2-40B4-BE49-F238E27FC236}">
                <a16:creationId xmlns:a16="http://schemas.microsoft.com/office/drawing/2014/main" id="{E495EA0C-3768-804C-BCF2-1A0D8181C436}"/>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40667352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SA_SUB - Blank-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4" name="Picture Placeholder 3">
            <a:extLst>
              <a:ext uri="{FF2B5EF4-FFF2-40B4-BE49-F238E27FC236}">
                <a16:creationId xmlns:a16="http://schemas.microsoft.com/office/drawing/2014/main" id="{0AE9F131-D897-5347-B73D-C2B14567CD93}"/>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3321549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SA_SUB - Blank-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5738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SA_SUB - Blank-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D9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3921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SA_SUB - 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3928C5-A858-4949-99A8-C5DAA0BDB3D7}"/>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8776489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SA - 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bg1">
                    <a:lumMod val="50000"/>
                  </a:schemeClr>
                </a:solidFill>
              </a:defRPr>
            </a:lvl1pPr>
          </a:lstStyle>
          <a:p>
            <a:endParaRPr lang="en-US"/>
          </a:p>
        </p:txBody>
      </p:sp>
      <p:pic>
        <p:nvPicPr>
          <p:cNvPr id="9" name="Picture 8">
            <a:extLst>
              <a:ext uri="{FF2B5EF4-FFF2-40B4-BE49-F238E27FC236}">
                <a16:creationId xmlns:a16="http://schemas.microsoft.com/office/drawing/2014/main" id="{38FE0EC2-D52C-F44E-9497-2A0AF7AE7E7B}"/>
              </a:ext>
            </a:extLst>
          </p:cNvPr>
          <p:cNvPicPr>
            <a:picLocks noChangeAspect="1"/>
          </p:cNvPicPr>
          <p:nvPr userDrawn="1"/>
        </p:nvPicPr>
        <p:blipFill>
          <a:blip r:embed="rId2"/>
          <a:srcRect/>
          <a:stretch/>
        </p:blipFill>
        <p:spPr>
          <a:xfrm>
            <a:off x="8918470" y="0"/>
            <a:ext cx="1813560" cy="1905000"/>
          </a:xfrm>
          <a:prstGeom prst="rect">
            <a:avLst/>
          </a:prstGeom>
        </p:spPr>
      </p:pic>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4"/>
                </a:solidFill>
                <a:uFill>
                  <a:solidFill>
                    <a:schemeClr val="accent4"/>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916763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SA - 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accent5"/>
                </a:solidFill>
              </a:defRPr>
            </a:lvl1pPr>
          </a:lstStyle>
          <a:p>
            <a:endParaRPr lang="en-US"/>
          </a:p>
        </p:txBody>
      </p:sp>
      <p:pic>
        <p:nvPicPr>
          <p:cNvPr id="9" name="Picture 8">
            <a:extLst>
              <a:ext uri="{FF2B5EF4-FFF2-40B4-BE49-F238E27FC236}">
                <a16:creationId xmlns:a16="http://schemas.microsoft.com/office/drawing/2014/main" id="{38FE0EC2-D52C-F44E-9497-2A0AF7AE7E7B}"/>
              </a:ext>
            </a:extLst>
          </p:cNvPr>
          <p:cNvPicPr>
            <a:picLocks noChangeAspect="1"/>
          </p:cNvPicPr>
          <p:nvPr userDrawn="1"/>
        </p:nvPicPr>
        <p:blipFill>
          <a:blip r:embed="rId2"/>
          <a:srcRect/>
          <a:stretch/>
        </p:blipFill>
        <p:spPr>
          <a:xfrm>
            <a:off x="8918470" y="0"/>
            <a:ext cx="1813560" cy="1905000"/>
          </a:xfrm>
          <a:prstGeom prst="rect">
            <a:avLst/>
          </a:prstGeom>
        </p:spPr>
      </p:pic>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tx2"/>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5"/>
                </a:solidFill>
                <a:uFill>
                  <a:solidFill>
                    <a:schemeClr val="accent5"/>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3589782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TSA - 5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68009-FED2-BE49-BD1D-611272C9BB11}"/>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FE10E-4D00-404E-80B8-BC2968BE7022}"/>
              </a:ext>
            </a:extLst>
          </p:cNvPr>
          <p:cNvSpPr>
            <a:spLocks noGrp="1"/>
          </p:cNvSpPr>
          <p:nvPr>
            <p:ph type="title"/>
          </p:nvPr>
        </p:nvSpPr>
        <p:spPr>
          <a:xfrm>
            <a:off x="838200" y="993645"/>
            <a:ext cx="10515600" cy="717550"/>
          </a:xfrm>
        </p:spPr>
        <p:txBody>
          <a:bodyPr anchor="b"/>
          <a:lstStyle>
            <a:lvl1pPr algn="ctr">
              <a:defRPr sz="2500" b="1">
                <a:latin typeface="+mj-lt"/>
              </a:defRPr>
            </a:lvl1pPr>
          </a:lstStyle>
          <a:p>
            <a:r>
              <a:rPr lang="en-GB"/>
              <a:t>Click to edit Master title style</a:t>
            </a:r>
            <a:endParaRPr lang="en-US"/>
          </a:p>
        </p:txBody>
      </p:sp>
      <p:sp>
        <p:nvSpPr>
          <p:cNvPr id="18" name="Rectangle 17">
            <a:extLst>
              <a:ext uri="{FF2B5EF4-FFF2-40B4-BE49-F238E27FC236}">
                <a16:creationId xmlns:a16="http://schemas.microsoft.com/office/drawing/2014/main" id="{56F6B2C2-AEF2-1C49-88E8-1826D4762178}"/>
              </a:ext>
            </a:extLst>
          </p:cNvPr>
          <p:cNvSpPr/>
          <p:nvPr userDrawn="1"/>
        </p:nvSpPr>
        <p:spPr>
          <a:xfrm>
            <a:off x="9612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94111D-CD98-5C40-A5B4-DFD2F4949B35}"/>
              </a:ext>
            </a:extLst>
          </p:cNvPr>
          <p:cNvSpPr/>
          <p:nvPr userDrawn="1"/>
        </p:nvSpPr>
        <p:spPr>
          <a:xfrm>
            <a:off x="30456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37A31B-0E7C-9442-858A-765EDD80CF45}"/>
              </a:ext>
            </a:extLst>
          </p:cNvPr>
          <p:cNvSpPr/>
          <p:nvPr userDrawn="1"/>
        </p:nvSpPr>
        <p:spPr>
          <a:xfrm>
            <a:off x="51300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EBCDD6-52FC-EA47-9A3F-B04886F087AA}"/>
              </a:ext>
            </a:extLst>
          </p:cNvPr>
          <p:cNvSpPr/>
          <p:nvPr userDrawn="1"/>
        </p:nvSpPr>
        <p:spPr>
          <a:xfrm>
            <a:off x="72144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BB5C6D-7A75-0346-9E6D-1FF080C1F6B9}"/>
              </a:ext>
            </a:extLst>
          </p:cNvPr>
          <p:cNvSpPr/>
          <p:nvPr userDrawn="1"/>
        </p:nvSpPr>
        <p:spPr>
          <a:xfrm>
            <a:off x="92988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8E649685-88BD-B946-9B9C-B387D55353F2}"/>
              </a:ext>
            </a:extLst>
          </p:cNvPr>
          <p:cNvSpPr/>
          <p:nvPr userDrawn="1"/>
        </p:nvSpPr>
        <p:spPr>
          <a:xfrm>
            <a:off x="137326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8AC2D41A-B6E8-9C42-BC04-59B97A7A86D8}"/>
              </a:ext>
            </a:extLst>
          </p:cNvPr>
          <p:cNvSpPr/>
          <p:nvPr userDrawn="1"/>
        </p:nvSpPr>
        <p:spPr>
          <a:xfrm>
            <a:off x="34560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EE90AF71-D931-FC4A-A3D7-20D9D4EDD76A}"/>
              </a:ext>
            </a:extLst>
          </p:cNvPr>
          <p:cNvSpPr/>
          <p:nvPr userDrawn="1"/>
        </p:nvSpPr>
        <p:spPr>
          <a:xfrm>
            <a:off x="55404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E54CCEF0-3E05-9943-B848-E1B73914FB4C}"/>
              </a:ext>
            </a:extLst>
          </p:cNvPr>
          <p:cNvSpPr/>
          <p:nvPr userDrawn="1"/>
        </p:nvSpPr>
        <p:spPr>
          <a:xfrm>
            <a:off x="76248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C80D5EF7-EB4F-A949-8F58-73154B849053}"/>
              </a:ext>
            </a:extLst>
          </p:cNvPr>
          <p:cNvSpPr/>
          <p:nvPr userDrawn="1"/>
        </p:nvSpPr>
        <p:spPr>
          <a:xfrm>
            <a:off x="97092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3BB29A-EFC9-5A49-86BE-3D5DFBD43E09}"/>
              </a:ext>
            </a:extLst>
          </p:cNvPr>
          <p:cNvSpPr>
            <a:spLocks noGrp="1"/>
          </p:cNvSpPr>
          <p:nvPr>
            <p:ph sz="half" idx="1"/>
          </p:nvPr>
        </p:nvSpPr>
        <p:spPr>
          <a:xfrm>
            <a:off x="9612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0FE394ED-4368-B44D-ADAA-3BB3DFEA94E3}"/>
              </a:ext>
            </a:extLst>
          </p:cNvPr>
          <p:cNvSpPr>
            <a:spLocks noGrp="1"/>
          </p:cNvSpPr>
          <p:nvPr>
            <p:ph sz="half" idx="10"/>
          </p:nvPr>
        </p:nvSpPr>
        <p:spPr>
          <a:xfrm>
            <a:off x="30456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4EC8E231-4AD5-4847-936F-A921F7D3CB44}"/>
              </a:ext>
            </a:extLst>
          </p:cNvPr>
          <p:cNvSpPr>
            <a:spLocks noGrp="1"/>
          </p:cNvSpPr>
          <p:nvPr>
            <p:ph sz="half" idx="11"/>
          </p:nvPr>
        </p:nvSpPr>
        <p:spPr>
          <a:xfrm>
            <a:off x="51300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B7A09190-C733-2947-B413-077042C0B35F}"/>
              </a:ext>
            </a:extLst>
          </p:cNvPr>
          <p:cNvSpPr>
            <a:spLocks noGrp="1"/>
          </p:cNvSpPr>
          <p:nvPr>
            <p:ph sz="half" idx="12"/>
          </p:nvPr>
        </p:nvSpPr>
        <p:spPr>
          <a:xfrm>
            <a:off x="72144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Content Placeholder 2">
            <a:extLst>
              <a:ext uri="{FF2B5EF4-FFF2-40B4-BE49-F238E27FC236}">
                <a16:creationId xmlns:a16="http://schemas.microsoft.com/office/drawing/2014/main" id="{66742804-5D02-3E48-BEDF-365F8760BAE4}"/>
              </a:ext>
            </a:extLst>
          </p:cNvPr>
          <p:cNvSpPr>
            <a:spLocks noGrp="1"/>
          </p:cNvSpPr>
          <p:nvPr>
            <p:ph sz="half" idx="13"/>
          </p:nvPr>
        </p:nvSpPr>
        <p:spPr>
          <a:xfrm>
            <a:off x="92988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24">
            <a:extLst>
              <a:ext uri="{FF2B5EF4-FFF2-40B4-BE49-F238E27FC236}">
                <a16:creationId xmlns:a16="http://schemas.microsoft.com/office/drawing/2014/main" id="{87C75053-D759-D148-824E-F688A499AA87}"/>
              </a:ext>
            </a:extLst>
          </p:cNvPr>
          <p:cNvSpPr>
            <a:spLocks noGrp="1"/>
          </p:cNvSpPr>
          <p:nvPr>
            <p:ph type="body" sz="quarter" idx="14" hasCustomPrompt="1"/>
          </p:nvPr>
        </p:nvSpPr>
        <p:spPr>
          <a:xfrm>
            <a:off x="1452562" y="2431916"/>
            <a:ext cx="933957" cy="667965"/>
          </a:xfrm>
        </p:spPr>
        <p:txBody>
          <a:bodyPr anchor="ctr">
            <a:noAutofit/>
          </a:bodyPr>
          <a:lstStyle>
            <a:lvl1pPr algn="ctr">
              <a:defRPr sz="4500">
                <a:solidFill>
                  <a:srgbClr val="F3B6CB"/>
                </a:solidFill>
              </a:defRPr>
            </a:lvl1pPr>
          </a:lstStyle>
          <a:p>
            <a:pPr lvl="0"/>
            <a:r>
              <a:rPr lang="en-GB"/>
              <a:t>01</a:t>
            </a:r>
            <a:endParaRPr lang="en-US"/>
          </a:p>
        </p:txBody>
      </p:sp>
      <p:sp>
        <p:nvSpPr>
          <p:cNvPr id="32" name="Text Placeholder 24">
            <a:extLst>
              <a:ext uri="{FF2B5EF4-FFF2-40B4-BE49-F238E27FC236}">
                <a16:creationId xmlns:a16="http://schemas.microsoft.com/office/drawing/2014/main" id="{3791DB3F-FB74-4743-AA6E-E0B60CE58912}"/>
              </a:ext>
            </a:extLst>
          </p:cNvPr>
          <p:cNvSpPr>
            <a:spLocks noGrp="1"/>
          </p:cNvSpPr>
          <p:nvPr>
            <p:ph type="body" sz="quarter" idx="15" hasCustomPrompt="1"/>
          </p:nvPr>
        </p:nvSpPr>
        <p:spPr>
          <a:xfrm>
            <a:off x="3545222" y="2431916"/>
            <a:ext cx="933957" cy="667965"/>
          </a:xfrm>
        </p:spPr>
        <p:txBody>
          <a:bodyPr anchor="ctr">
            <a:noAutofit/>
          </a:bodyPr>
          <a:lstStyle>
            <a:lvl1pPr algn="ctr">
              <a:defRPr sz="4500">
                <a:solidFill>
                  <a:srgbClr val="F3B6CB"/>
                </a:solidFill>
              </a:defRPr>
            </a:lvl1pPr>
          </a:lstStyle>
          <a:p>
            <a:pPr lvl="0"/>
            <a:r>
              <a:rPr lang="en-GB"/>
              <a:t>02</a:t>
            </a:r>
            <a:endParaRPr lang="en-US"/>
          </a:p>
        </p:txBody>
      </p:sp>
      <p:sp>
        <p:nvSpPr>
          <p:cNvPr id="33" name="Text Placeholder 24">
            <a:extLst>
              <a:ext uri="{FF2B5EF4-FFF2-40B4-BE49-F238E27FC236}">
                <a16:creationId xmlns:a16="http://schemas.microsoft.com/office/drawing/2014/main" id="{2F72188C-9E59-C342-A218-DFC2B99F755B}"/>
              </a:ext>
            </a:extLst>
          </p:cNvPr>
          <p:cNvSpPr>
            <a:spLocks noGrp="1"/>
          </p:cNvSpPr>
          <p:nvPr>
            <p:ph type="body" sz="quarter" idx="16" hasCustomPrompt="1"/>
          </p:nvPr>
        </p:nvSpPr>
        <p:spPr>
          <a:xfrm>
            <a:off x="5629622" y="2431916"/>
            <a:ext cx="933957" cy="667965"/>
          </a:xfrm>
        </p:spPr>
        <p:txBody>
          <a:bodyPr anchor="ctr">
            <a:noAutofit/>
          </a:bodyPr>
          <a:lstStyle>
            <a:lvl1pPr algn="ctr">
              <a:defRPr sz="4500">
                <a:solidFill>
                  <a:srgbClr val="F3B6CB"/>
                </a:solidFill>
              </a:defRPr>
            </a:lvl1pPr>
          </a:lstStyle>
          <a:p>
            <a:pPr lvl="0"/>
            <a:r>
              <a:rPr lang="en-GB"/>
              <a:t>03</a:t>
            </a:r>
            <a:endParaRPr lang="en-US"/>
          </a:p>
        </p:txBody>
      </p:sp>
      <p:sp>
        <p:nvSpPr>
          <p:cNvPr id="34" name="Text Placeholder 24">
            <a:extLst>
              <a:ext uri="{FF2B5EF4-FFF2-40B4-BE49-F238E27FC236}">
                <a16:creationId xmlns:a16="http://schemas.microsoft.com/office/drawing/2014/main" id="{E9A3D790-DD16-8D4D-B1F5-584DAEA4E6D8}"/>
              </a:ext>
            </a:extLst>
          </p:cNvPr>
          <p:cNvSpPr>
            <a:spLocks noGrp="1"/>
          </p:cNvSpPr>
          <p:nvPr>
            <p:ph type="body" sz="quarter" idx="19" hasCustomPrompt="1"/>
          </p:nvPr>
        </p:nvSpPr>
        <p:spPr>
          <a:xfrm>
            <a:off x="7714022" y="2431916"/>
            <a:ext cx="933957" cy="667965"/>
          </a:xfrm>
        </p:spPr>
        <p:txBody>
          <a:bodyPr anchor="ctr">
            <a:noAutofit/>
          </a:bodyPr>
          <a:lstStyle>
            <a:lvl1pPr algn="ctr">
              <a:defRPr sz="4500">
                <a:solidFill>
                  <a:srgbClr val="F3B6CB"/>
                </a:solidFill>
              </a:defRPr>
            </a:lvl1pPr>
          </a:lstStyle>
          <a:p>
            <a:pPr lvl="0"/>
            <a:r>
              <a:rPr lang="en-GB"/>
              <a:t>04</a:t>
            </a:r>
            <a:endParaRPr lang="en-US"/>
          </a:p>
        </p:txBody>
      </p:sp>
      <p:sp>
        <p:nvSpPr>
          <p:cNvPr id="35" name="Text Placeholder 24">
            <a:extLst>
              <a:ext uri="{FF2B5EF4-FFF2-40B4-BE49-F238E27FC236}">
                <a16:creationId xmlns:a16="http://schemas.microsoft.com/office/drawing/2014/main" id="{6DD3A800-D048-224C-9B34-10EDA7BB2671}"/>
              </a:ext>
            </a:extLst>
          </p:cNvPr>
          <p:cNvSpPr>
            <a:spLocks noGrp="1"/>
          </p:cNvSpPr>
          <p:nvPr>
            <p:ph type="body" sz="quarter" idx="22" hasCustomPrompt="1"/>
          </p:nvPr>
        </p:nvSpPr>
        <p:spPr>
          <a:xfrm>
            <a:off x="9798422" y="2431916"/>
            <a:ext cx="933957" cy="667965"/>
          </a:xfrm>
        </p:spPr>
        <p:txBody>
          <a:bodyPr anchor="ctr">
            <a:noAutofit/>
          </a:bodyPr>
          <a:lstStyle>
            <a:lvl1pPr algn="ctr">
              <a:defRPr sz="4500">
                <a:solidFill>
                  <a:srgbClr val="F3B6CB"/>
                </a:solidFill>
              </a:defRPr>
            </a:lvl1pPr>
          </a:lstStyle>
          <a:p>
            <a:pPr lvl="0"/>
            <a:r>
              <a:rPr lang="en-GB"/>
              <a:t>05</a:t>
            </a:r>
            <a:endParaRPr lang="en-US"/>
          </a:p>
        </p:txBody>
      </p:sp>
      <p:pic>
        <p:nvPicPr>
          <p:cNvPr id="4" name="Picture 3" descr="Icon&#10;&#10;Description automatically generated">
            <a:extLst>
              <a:ext uri="{FF2B5EF4-FFF2-40B4-BE49-F238E27FC236}">
                <a16:creationId xmlns:a16="http://schemas.microsoft.com/office/drawing/2014/main" id="{EA90B8E1-7D6A-7705-B167-3F5104541F0B}"/>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34196509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TSA - 3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68009-FED2-BE49-BD1D-611272C9BB11}"/>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FE10E-4D00-404E-80B8-BC2968BE7022}"/>
              </a:ext>
            </a:extLst>
          </p:cNvPr>
          <p:cNvSpPr>
            <a:spLocks noGrp="1"/>
          </p:cNvSpPr>
          <p:nvPr>
            <p:ph type="title"/>
          </p:nvPr>
        </p:nvSpPr>
        <p:spPr>
          <a:xfrm>
            <a:off x="838200" y="993645"/>
            <a:ext cx="10515600" cy="717550"/>
          </a:xfrm>
        </p:spPr>
        <p:txBody>
          <a:bodyPr anchor="b"/>
          <a:lstStyle>
            <a:lvl1pPr algn="ctr">
              <a:defRPr sz="2500" b="1">
                <a:latin typeface="+mj-lt"/>
              </a:defRPr>
            </a:lvl1pPr>
          </a:lstStyle>
          <a:p>
            <a:r>
              <a:rPr lang="en-GB"/>
              <a:t>Click to edit Master title style</a:t>
            </a:r>
            <a:endParaRPr lang="en-US"/>
          </a:p>
        </p:txBody>
      </p:sp>
      <p:sp>
        <p:nvSpPr>
          <p:cNvPr id="19" name="Rectangle 18">
            <a:extLst>
              <a:ext uri="{FF2B5EF4-FFF2-40B4-BE49-F238E27FC236}">
                <a16:creationId xmlns:a16="http://schemas.microsoft.com/office/drawing/2014/main" id="{1394111D-CD98-5C40-A5B4-DFD2F4949B35}"/>
              </a:ext>
            </a:extLst>
          </p:cNvPr>
          <p:cNvSpPr/>
          <p:nvPr userDrawn="1"/>
        </p:nvSpPr>
        <p:spPr>
          <a:xfrm>
            <a:off x="30456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37A31B-0E7C-9442-858A-765EDD80CF45}"/>
              </a:ext>
            </a:extLst>
          </p:cNvPr>
          <p:cNvSpPr/>
          <p:nvPr userDrawn="1"/>
        </p:nvSpPr>
        <p:spPr>
          <a:xfrm>
            <a:off x="51300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EBCDD6-52FC-EA47-9A3F-B04886F087AA}"/>
              </a:ext>
            </a:extLst>
          </p:cNvPr>
          <p:cNvSpPr/>
          <p:nvPr userDrawn="1"/>
        </p:nvSpPr>
        <p:spPr>
          <a:xfrm>
            <a:off x="72144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8AC2D41A-B6E8-9C42-BC04-59B97A7A86D8}"/>
              </a:ext>
            </a:extLst>
          </p:cNvPr>
          <p:cNvSpPr/>
          <p:nvPr userDrawn="1"/>
        </p:nvSpPr>
        <p:spPr>
          <a:xfrm>
            <a:off x="34560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EE90AF71-D931-FC4A-A3D7-20D9D4EDD76A}"/>
              </a:ext>
            </a:extLst>
          </p:cNvPr>
          <p:cNvSpPr/>
          <p:nvPr userDrawn="1"/>
        </p:nvSpPr>
        <p:spPr>
          <a:xfrm>
            <a:off x="55404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E54CCEF0-3E05-9943-B848-E1B73914FB4C}"/>
              </a:ext>
            </a:extLst>
          </p:cNvPr>
          <p:cNvSpPr/>
          <p:nvPr userDrawn="1"/>
        </p:nvSpPr>
        <p:spPr>
          <a:xfrm>
            <a:off x="76248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Content Placeholder 2">
            <a:extLst>
              <a:ext uri="{FF2B5EF4-FFF2-40B4-BE49-F238E27FC236}">
                <a16:creationId xmlns:a16="http://schemas.microsoft.com/office/drawing/2014/main" id="{0FE394ED-4368-B44D-ADAA-3BB3DFEA94E3}"/>
              </a:ext>
            </a:extLst>
          </p:cNvPr>
          <p:cNvSpPr>
            <a:spLocks noGrp="1"/>
          </p:cNvSpPr>
          <p:nvPr>
            <p:ph sz="half" idx="10"/>
          </p:nvPr>
        </p:nvSpPr>
        <p:spPr>
          <a:xfrm>
            <a:off x="30456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4EC8E231-4AD5-4847-936F-A921F7D3CB44}"/>
              </a:ext>
            </a:extLst>
          </p:cNvPr>
          <p:cNvSpPr>
            <a:spLocks noGrp="1"/>
          </p:cNvSpPr>
          <p:nvPr>
            <p:ph sz="half" idx="11"/>
          </p:nvPr>
        </p:nvSpPr>
        <p:spPr>
          <a:xfrm>
            <a:off x="51300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B7A09190-C733-2947-B413-077042C0B35F}"/>
              </a:ext>
            </a:extLst>
          </p:cNvPr>
          <p:cNvSpPr>
            <a:spLocks noGrp="1"/>
          </p:cNvSpPr>
          <p:nvPr>
            <p:ph sz="half" idx="12"/>
          </p:nvPr>
        </p:nvSpPr>
        <p:spPr>
          <a:xfrm>
            <a:off x="72144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4">
            <a:extLst>
              <a:ext uri="{FF2B5EF4-FFF2-40B4-BE49-F238E27FC236}">
                <a16:creationId xmlns:a16="http://schemas.microsoft.com/office/drawing/2014/main" id="{3791DB3F-FB74-4743-AA6E-E0B60CE58912}"/>
              </a:ext>
            </a:extLst>
          </p:cNvPr>
          <p:cNvSpPr>
            <a:spLocks noGrp="1"/>
          </p:cNvSpPr>
          <p:nvPr>
            <p:ph type="body" sz="quarter" idx="15" hasCustomPrompt="1"/>
          </p:nvPr>
        </p:nvSpPr>
        <p:spPr>
          <a:xfrm>
            <a:off x="3545222" y="2431916"/>
            <a:ext cx="933957" cy="667965"/>
          </a:xfrm>
        </p:spPr>
        <p:txBody>
          <a:bodyPr anchor="ctr">
            <a:noAutofit/>
          </a:bodyPr>
          <a:lstStyle>
            <a:lvl1pPr algn="ctr">
              <a:defRPr sz="4500">
                <a:solidFill>
                  <a:srgbClr val="F3B6CB"/>
                </a:solidFill>
              </a:defRPr>
            </a:lvl1pPr>
          </a:lstStyle>
          <a:p>
            <a:pPr lvl="0"/>
            <a:r>
              <a:rPr lang="en-GB"/>
              <a:t>01</a:t>
            </a:r>
            <a:endParaRPr lang="en-US"/>
          </a:p>
        </p:txBody>
      </p:sp>
      <p:sp>
        <p:nvSpPr>
          <p:cNvPr id="33" name="Text Placeholder 24">
            <a:extLst>
              <a:ext uri="{FF2B5EF4-FFF2-40B4-BE49-F238E27FC236}">
                <a16:creationId xmlns:a16="http://schemas.microsoft.com/office/drawing/2014/main" id="{2F72188C-9E59-C342-A218-DFC2B99F755B}"/>
              </a:ext>
            </a:extLst>
          </p:cNvPr>
          <p:cNvSpPr>
            <a:spLocks noGrp="1"/>
          </p:cNvSpPr>
          <p:nvPr>
            <p:ph type="body" sz="quarter" idx="16" hasCustomPrompt="1"/>
          </p:nvPr>
        </p:nvSpPr>
        <p:spPr>
          <a:xfrm>
            <a:off x="5629622" y="2431916"/>
            <a:ext cx="933957" cy="667965"/>
          </a:xfrm>
        </p:spPr>
        <p:txBody>
          <a:bodyPr anchor="ctr">
            <a:noAutofit/>
          </a:bodyPr>
          <a:lstStyle>
            <a:lvl1pPr algn="ctr">
              <a:defRPr sz="4500">
                <a:solidFill>
                  <a:srgbClr val="F3B6CB"/>
                </a:solidFill>
              </a:defRPr>
            </a:lvl1pPr>
          </a:lstStyle>
          <a:p>
            <a:pPr lvl="0"/>
            <a:r>
              <a:rPr lang="en-GB"/>
              <a:t>02</a:t>
            </a:r>
            <a:endParaRPr lang="en-US"/>
          </a:p>
        </p:txBody>
      </p:sp>
      <p:sp>
        <p:nvSpPr>
          <p:cNvPr id="34" name="Text Placeholder 24">
            <a:extLst>
              <a:ext uri="{FF2B5EF4-FFF2-40B4-BE49-F238E27FC236}">
                <a16:creationId xmlns:a16="http://schemas.microsoft.com/office/drawing/2014/main" id="{E9A3D790-DD16-8D4D-B1F5-584DAEA4E6D8}"/>
              </a:ext>
            </a:extLst>
          </p:cNvPr>
          <p:cNvSpPr>
            <a:spLocks noGrp="1"/>
          </p:cNvSpPr>
          <p:nvPr>
            <p:ph type="body" sz="quarter" idx="19" hasCustomPrompt="1"/>
          </p:nvPr>
        </p:nvSpPr>
        <p:spPr>
          <a:xfrm>
            <a:off x="7714022" y="2431916"/>
            <a:ext cx="933957" cy="667965"/>
          </a:xfrm>
        </p:spPr>
        <p:txBody>
          <a:bodyPr anchor="ctr">
            <a:noAutofit/>
          </a:bodyPr>
          <a:lstStyle>
            <a:lvl1pPr algn="ctr">
              <a:defRPr sz="4500">
                <a:solidFill>
                  <a:srgbClr val="F3B6CB"/>
                </a:solidFill>
              </a:defRPr>
            </a:lvl1pPr>
          </a:lstStyle>
          <a:p>
            <a:pPr lvl="0"/>
            <a:r>
              <a:rPr lang="en-GB"/>
              <a:t>03</a:t>
            </a:r>
            <a:endParaRPr lang="en-US"/>
          </a:p>
        </p:txBody>
      </p:sp>
      <p:pic>
        <p:nvPicPr>
          <p:cNvPr id="3" name="Picture 2" descr="Icon&#10;&#10;Description automatically generated">
            <a:extLst>
              <a:ext uri="{FF2B5EF4-FFF2-40B4-BE49-F238E27FC236}">
                <a16:creationId xmlns:a16="http://schemas.microsoft.com/office/drawing/2014/main" id="{748B01B3-BFBD-9AE8-1BA9-275DA862B2E4}"/>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4044045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SA - Blank-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38208749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TSA - Section Header-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F7C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05B99-CEA0-914F-BBFE-AFA984CA651B}"/>
              </a:ext>
            </a:extLst>
          </p:cNvPr>
          <p:cNvSpPr>
            <a:spLocks noGrp="1"/>
          </p:cNvSpPr>
          <p:nvPr>
            <p:ph type="title"/>
          </p:nvPr>
        </p:nvSpPr>
        <p:spPr>
          <a:xfrm>
            <a:off x="1374913" y="3355623"/>
            <a:ext cx="2487348" cy="1820333"/>
          </a:xfrm>
        </p:spPr>
        <p:txBody>
          <a:bodyPr anchor="t"/>
          <a:lstStyle>
            <a:lvl1pPr>
              <a:defRPr sz="2500" b="1">
                <a:solidFill>
                  <a:schemeClr val="bg1"/>
                </a:solidFill>
              </a:defRPr>
            </a:lvl1pPr>
          </a:lstStyle>
          <a:p>
            <a:r>
              <a:rPr lang="en-GB"/>
              <a:t>Click to edit Master title style</a:t>
            </a: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F3B6CB"/>
                </a:solidFill>
              </a:defRPr>
            </a:lvl1pPr>
          </a:lstStyle>
          <a:p>
            <a:pPr lvl="0"/>
            <a:r>
              <a:rPr lang="en-GB"/>
              <a:t>01</a:t>
            </a:r>
            <a:endParaRPr lang="en-US"/>
          </a:p>
        </p:txBody>
      </p:sp>
      <p:sp>
        <p:nvSpPr>
          <p:cNvPr id="3" name="Text Placeholder 2">
            <a:extLst>
              <a:ext uri="{FF2B5EF4-FFF2-40B4-BE49-F238E27FC236}">
                <a16:creationId xmlns:a16="http://schemas.microsoft.com/office/drawing/2014/main" id="{BCAB95F0-DA15-214C-882B-A827DC06E2E2}"/>
              </a:ext>
            </a:extLst>
          </p:cNvPr>
          <p:cNvSpPr>
            <a:spLocks noGrp="1"/>
          </p:cNvSpPr>
          <p:nvPr>
            <p:ph type="body" idx="1"/>
          </p:nvPr>
        </p:nvSpPr>
        <p:spPr>
          <a:xfrm>
            <a:off x="6002516" y="959089"/>
            <a:ext cx="5052369" cy="722489"/>
          </a:xfrm>
        </p:spPr>
        <p:txBody>
          <a:bodyPr anchor="b"/>
          <a:lstStyle>
            <a:lvl1pPr marL="0" indent="0">
              <a:buNone/>
              <a:defRPr sz="1000" u="sng">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7">
            <a:extLst>
              <a:ext uri="{FF2B5EF4-FFF2-40B4-BE49-F238E27FC236}">
                <a16:creationId xmlns:a16="http://schemas.microsoft.com/office/drawing/2014/main" id="{A835CFF5-8FB5-E74C-89EA-DE6560BE81EA}"/>
              </a:ext>
            </a:extLst>
          </p:cNvPr>
          <p:cNvSpPr>
            <a:spLocks noGrp="1"/>
          </p:cNvSpPr>
          <p:nvPr>
            <p:ph type="body" sz="quarter" idx="15"/>
          </p:nvPr>
        </p:nvSpPr>
        <p:spPr>
          <a:xfrm>
            <a:off x="6002516" y="2336170"/>
            <a:ext cx="5074709" cy="3459516"/>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Icon&#10;&#10;Description automatically generated">
            <a:extLst>
              <a:ext uri="{FF2B5EF4-FFF2-40B4-BE49-F238E27FC236}">
                <a16:creationId xmlns:a16="http://schemas.microsoft.com/office/drawing/2014/main" id="{54CC099D-F643-4EA4-8011-3910C150030C}"/>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2693349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SA - Section Header-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05B99-CEA0-914F-BBFE-AFA984CA651B}"/>
              </a:ext>
            </a:extLst>
          </p:cNvPr>
          <p:cNvSpPr>
            <a:spLocks noGrp="1"/>
          </p:cNvSpPr>
          <p:nvPr>
            <p:ph type="title"/>
          </p:nvPr>
        </p:nvSpPr>
        <p:spPr>
          <a:xfrm>
            <a:off x="1374913" y="3355623"/>
            <a:ext cx="2487348" cy="1820333"/>
          </a:xfrm>
        </p:spPr>
        <p:txBody>
          <a:bodyPr anchor="t"/>
          <a:lstStyle>
            <a:lvl1pPr>
              <a:defRPr sz="2500" b="1">
                <a:solidFill>
                  <a:schemeClr val="bg1"/>
                </a:solidFill>
              </a:defRPr>
            </a:lvl1pPr>
          </a:lstStyle>
          <a:p>
            <a:r>
              <a:rPr lang="en-GB"/>
              <a:t>Click to edit Master title style</a:t>
            </a: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9D9D9C"/>
                </a:solidFill>
              </a:defRPr>
            </a:lvl1pPr>
          </a:lstStyle>
          <a:p>
            <a:pPr lvl="0"/>
            <a:r>
              <a:rPr lang="en-GB"/>
              <a:t>01</a:t>
            </a:r>
            <a:endParaRPr lang="en-US"/>
          </a:p>
        </p:txBody>
      </p:sp>
      <p:sp>
        <p:nvSpPr>
          <p:cNvPr id="3" name="Text Placeholder 2">
            <a:extLst>
              <a:ext uri="{FF2B5EF4-FFF2-40B4-BE49-F238E27FC236}">
                <a16:creationId xmlns:a16="http://schemas.microsoft.com/office/drawing/2014/main" id="{BCAB95F0-DA15-214C-882B-A827DC06E2E2}"/>
              </a:ext>
            </a:extLst>
          </p:cNvPr>
          <p:cNvSpPr>
            <a:spLocks noGrp="1"/>
          </p:cNvSpPr>
          <p:nvPr>
            <p:ph type="body" idx="1"/>
          </p:nvPr>
        </p:nvSpPr>
        <p:spPr>
          <a:xfrm>
            <a:off x="6002516" y="959089"/>
            <a:ext cx="5052369" cy="722489"/>
          </a:xfrm>
        </p:spPr>
        <p:txBody>
          <a:bodyPr anchor="b"/>
          <a:lstStyle>
            <a:lvl1pPr marL="0" indent="0">
              <a:buNone/>
              <a:defRPr sz="1000" u="sng">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7">
            <a:extLst>
              <a:ext uri="{FF2B5EF4-FFF2-40B4-BE49-F238E27FC236}">
                <a16:creationId xmlns:a16="http://schemas.microsoft.com/office/drawing/2014/main" id="{A835CFF5-8FB5-E74C-89EA-DE6560BE81EA}"/>
              </a:ext>
            </a:extLst>
          </p:cNvPr>
          <p:cNvSpPr>
            <a:spLocks noGrp="1"/>
          </p:cNvSpPr>
          <p:nvPr>
            <p:ph type="body" sz="quarter" idx="15"/>
          </p:nvPr>
        </p:nvSpPr>
        <p:spPr>
          <a:xfrm>
            <a:off x="6002516" y="2336170"/>
            <a:ext cx="5074709" cy="3459516"/>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Icon&#10;&#10;Description automatically generated">
            <a:extLst>
              <a:ext uri="{FF2B5EF4-FFF2-40B4-BE49-F238E27FC236}">
                <a16:creationId xmlns:a16="http://schemas.microsoft.com/office/drawing/2014/main" id="{37CAD5EA-1FBC-991C-88A1-A0EB60D552C6}"/>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16563108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835BF5-8C80-8750-6213-670302FE89C0}"/>
              </a:ext>
            </a:extLst>
          </p:cNvPr>
          <p:cNvSpPr/>
          <p:nvPr userDrawn="1"/>
        </p:nvSpPr>
        <p:spPr>
          <a:xfrm>
            <a:off x="180000" y="180000"/>
            <a:ext cx="4550400" cy="649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B45236-8183-FC36-F7FA-ABB950748FFE}"/>
              </a:ext>
            </a:extLst>
          </p:cNvPr>
          <p:cNvSpPr>
            <a:spLocks noGrp="1"/>
          </p:cNvSpPr>
          <p:nvPr>
            <p:ph type="title"/>
          </p:nvPr>
        </p:nvSpPr>
        <p:spPr>
          <a:xfrm>
            <a:off x="1374913" y="3355623"/>
            <a:ext cx="2487348" cy="1820333"/>
          </a:xfrm>
        </p:spPr>
        <p:txBody>
          <a:bodyPr anchor="t"/>
          <a:lstStyle>
            <a:lvl1pPr>
              <a:defRPr sz="2500" b="1">
                <a:solidFill>
                  <a:schemeClr val="bg1"/>
                </a:solidFill>
              </a:defRPr>
            </a:lvl1pPr>
          </a:lstStyle>
          <a:p>
            <a:r>
              <a:rPr lang="en-GB"/>
              <a:t>Click to edit Master title style</a:t>
            </a:r>
            <a:endParaRPr lang="en-US"/>
          </a:p>
        </p:txBody>
      </p:sp>
      <p:sp>
        <p:nvSpPr>
          <p:cNvPr id="5" name="Text Placeholder 24">
            <a:extLst>
              <a:ext uri="{FF2B5EF4-FFF2-40B4-BE49-F238E27FC236}">
                <a16:creationId xmlns:a16="http://schemas.microsoft.com/office/drawing/2014/main" id="{E144BF96-2DD1-D167-0878-8257A9AE28EE}"/>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9D9D9C"/>
                </a:solidFill>
              </a:defRPr>
            </a:lvl1pPr>
          </a:lstStyle>
          <a:p>
            <a:pPr lvl="0"/>
            <a:r>
              <a:rPr lang="en-GB"/>
              <a:t>01</a:t>
            </a:r>
            <a:endParaRPr lang="en-US"/>
          </a:p>
        </p:txBody>
      </p:sp>
      <p:sp>
        <p:nvSpPr>
          <p:cNvPr id="6" name="Text Placeholder 2">
            <a:extLst>
              <a:ext uri="{FF2B5EF4-FFF2-40B4-BE49-F238E27FC236}">
                <a16:creationId xmlns:a16="http://schemas.microsoft.com/office/drawing/2014/main" id="{A77B1E01-A115-FC88-32DA-37FB7F7FE3E9}"/>
              </a:ext>
            </a:extLst>
          </p:cNvPr>
          <p:cNvSpPr>
            <a:spLocks noGrp="1"/>
          </p:cNvSpPr>
          <p:nvPr>
            <p:ph type="body" idx="1"/>
          </p:nvPr>
        </p:nvSpPr>
        <p:spPr>
          <a:xfrm>
            <a:off x="6002516" y="959089"/>
            <a:ext cx="5052369" cy="722489"/>
          </a:xfrm>
        </p:spPr>
        <p:txBody>
          <a:bodyPr anchor="b"/>
          <a:lstStyle>
            <a:lvl1pPr marL="0" indent="0">
              <a:buNone/>
              <a:defRPr sz="1000" u="sng">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Text Placeholder 7">
            <a:extLst>
              <a:ext uri="{FF2B5EF4-FFF2-40B4-BE49-F238E27FC236}">
                <a16:creationId xmlns:a16="http://schemas.microsoft.com/office/drawing/2014/main" id="{4969B59C-2293-A5A2-FAA0-458978787D11}"/>
              </a:ext>
            </a:extLst>
          </p:cNvPr>
          <p:cNvSpPr>
            <a:spLocks noGrp="1"/>
          </p:cNvSpPr>
          <p:nvPr>
            <p:ph type="body" sz="quarter" idx="15"/>
          </p:nvPr>
        </p:nvSpPr>
        <p:spPr>
          <a:xfrm>
            <a:off x="6002516" y="2336170"/>
            <a:ext cx="5074709" cy="3459516"/>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Icon&#10;&#10;Description automatically generated">
            <a:extLst>
              <a:ext uri="{FF2B5EF4-FFF2-40B4-BE49-F238E27FC236}">
                <a16:creationId xmlns:a16="http://schemas.microsoft.com/office/drawing/2014/main" id="{DB6D1D7B-8AC0-3F17-A053-2AC31C900537}"/>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30398431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SA - Section Header-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2824FE-210F-354A-B063-433EDC20E66B}"/>
              </a:ext>
            </a:extLst>
          </p:cNvPr>
          <p:cNvSpPr/>
          <p:nvPr userDrawn="1"/>
        </p:nvSpPr>
        <p:spPr>
          <a:xfrm>
            <a:off x="4730400" y="180000"/>
            <a:ext cx="7286399" cy="6498000"/>
          </a:xfrm>
          <a:prstGeom prst="rect">
            <a:avLst/>
          </a:prstGeom>
          <a:solidFill>
            <a:srgbClr val="F3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D9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05B99-CEA0-914F-BBFE-AFA984CA651B}"/>
              </a:ext>
            </a:extLst>
          </p:cNvPr>
          <p:cNvSpPr>
            <a:spLocks noGrp="1"/>
          </p:cNvSpPr>
          <p:nvPr>
            <p:ph type="title"/>
          </p:nvPr>
        </p:nvSpPr>
        <p:spPr>
          <a:xfrm>
            <a:off x="1374913" y="3355623"/>
            <a:ext cx="2487348" cy="1820333"/>
          </a:xfrm>
        </p:spPr>
        <p:txBody>
          <a:bodyPr anchor="t"/>
          <a:lstStyle>
            <a:lvl1pPr>
              <a:defRPr sz="2500" b="1">
                <a:solidFill>
                  <a:schemeClr val="bg1"/>
                </a:solidFill>
              </a:defRPr>
            </a:lvl1pPr>
          </a:lstStyle>
          <a:p>
            <a:r>
              <a:rPr lang="en-GB"/>
              <a:t>Click to edit Master title style</a:t>
            </a: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B3E6F8"/>
                </a:solidFill>
              </a:defRPr>
            </a:lvl1pPr>
          </a:lstStyle>
          <a:p>
            <a:pPr lvl="0"/>
            <a:r>
              <a:rPr lang="en-GB"/>
              <a:t>02</a:t>
            </a:r>
            <a:endParaRPr lang="en-US"/>
          </a:p>
        </p:txBody>
      </p:sp>
      <p:sp>
        <p:nvSpPr>
          <p:cNvPr id="3" name="Text Placeholder 2">
            <a:extLst>
              <a:ext uri="{FF2B5EF4-FFF2-40B4-BE49-F238E27FC236}">
                <a16:creationId xmlns:a16="http://schemas.microsoft.com/office/drawing/2014/main" id="{BCAB95F0-DA15-214C-882B-A827DC06E2E2}"/>
              </a:ext>
            </a:extLst>
          </p:cNvPr>
          <p:cNvSpPr>
            <a:spLocks noGrp="1"/>
          </p:cNvSpPr>
          <p:nvPr>
            <p:ph type="body" idx="1"/>
          </p:nvPr>
        </p:nvSpPr>
        <p:spPr>
          <a:xfrm>
            <a:off x="6002516" y="959089"/>
            <a:ext cx="5052369" cy="722489"/>
          </a:xfrm>
        </p:spPr>
        <p:txBody>
          <a:bodyPr anchor="b"/>
          <a:lstStyle>
            <a:lvl1pPr marL="0" indent="0">
              <a:buNone/>
              <a:defRPr sz="1000" u="sng">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7">
            <a:extLst>
              <a:ext uri="{FF2B5EF4-FFF2-40B4-BE49-F238E27FC236}">
                <a16:creationId xmlns:a16="http://schemas.microsoft.com/office/drawing/2014/main" id="{A835CFF5-8FB5-E74C-89EA-DE6560BE81EA}"/>
              </a:ext>
            </a:extLst>
          </p:cNvPr>
          <p:cNvSpPr>
            <a:spLocks noGrp="1"/>
          </p:cNvSpPr>
          <p:nvPr>
            <p:ph type="body" sz="quarter" idx="15"/>
          </p:nvPr>
        </p:nvSpPr>
        <p:spPr>
          <a:xfrm>
            <a:off x="6002516" y="2336170"/>
            <a:ext cx="5074709" cy="3459516"/>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Icon&#10;&#10;Description automatically generated">
            <a:extLst>
              <a:ext uri="{FF2B5EF4-FFF2-40B4-BE49-F238E27FC236}">
                <a16:creationId xmlns:a16="http://schemas.microsoft.com/office/drawing/2014/main" id="{7B6D3B02-37A9-5883-3F54-2CB6AF8D430E}"/>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36348916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TSA - Section Header-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A8AFAC8-F2EE-594E-B212-2C3DA40B43D4}"/>
              </a:ext>
            </a:extLst>
          </p:cNvPr>
          <p:cNvSpPr/>
          <p:nvPr userDrawn="1"/>
        </p:nvSpPr>
        <p:spPr>
          <a:xfrm>
            <a:off x="4730400" y="180000"/>
            <a:ext cx="7282800" cy="649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F7C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F3B6CB"/>
                </a:solidFill>
              </a:defRPr>
            </a:lvl1pPr>
          </a:lstStyle>
          <a:p>
            <a:pPr lvl="0"/>
            <a:r>
              <a:rPr lang="en-GB"/>
              <a:t>03</a:t>
            </a:r>
            <a:endParaRPr lang="en-US"/>
          </a:p>
        </p:txBody>
      </p:sp>
      <p:sp>
        <p:nvSpPr>
          <p:cNvPr id="11" name="Text Placeholder 7">
            <a:extLst>
              <a:ext uri="{FF2B5EF4-FFF2-40B4-BE49-F238E27FC236}">
                <a16:creationId xmlns:a16="http://schemas.microsoft.com/office/drawing/2014/main" id="{9E98FDA2-88EF-754F-8AFE-E5AE058F0305}"/>
              </a:ext>
            </a:extLst>
          </p:cNvPr>
          <p:cNvSpPr>
            <a:spLocks noGrp="1"/>
          </p:cNvSpPr>
          <p:nvPr>
            <p:ph type="body" sz="quarter" idx="16"/>
          </p:nvPr>
        </p:nvSpPr>
        <p:spPr>
          <a:xfrm>
            <a:off x="798859" y="3370885"/>
            <a:ext cx="3490400" cy="3053978"/>
          </a:xfrm>
        </p:spPr>
        <p:txBody>
          <a:bodyPr/>
          <a:lstStyle>
            <a:lvl1pPr>
              <a:defRPr sz="2500" b="1">
                <a:solidFill>
                  <a:schemeClr val="accent2"/>
                </a:solidFill>
              </a:defRPr>
            </a:lvl1pPr>
            <a:lvl2pPr>
              <a:defRPr sz="1800"/>
            </a:lvl2pPr>
          </a:lstStyle>
          <a:p>
            <a:pPr lvl="0"/>
            <a:r>
              <a:rPr lang="en-GB"/>
              <a:t>Click to edit Master text styles</a:t>
            </a:r>
          </a:p>
          <a:p>
            <a:pPr lvl="1"/>
            <a:r>
              <a:rPr lang="en-GB"/>
              <a:t>Second level</a:t>
            </a:r>
            <a:endParaRPr lang="en-US"/>
          </a:p>
        </p:txBody>
      </p:sp>
      <p:sp>
        <p:nvSpPr>
          <p:cNvPr id="12" name="Text Placeholder 2">
            <a:extLst>
              <a:ext uri="{FF2B5EF4-FFF2-40B4-BE49-F238E27FC236}">
                <a16:creationId xmlns:a16="http://schemas.microsoft.com/office/drawing/2014/main" id="{AD6DE23C-EE8E-C84E-9D6C-40E54ED041F8}"/>
              </a:ext>
            </a:extLst>
          </p:cNvPr>
          <p:cNvSpPr>
            <a:spLocks noGrp="1"/>
          </p:cNvSpPr>
          <p:nvPr>
            <p:ph type="body" idx="1"/>
          </p:nvPr>
        </p:nvSpPr>
        <p:spPr>
          <a:xfrm>
            <a:off x="5527268" y="804237"/>
            <a:ext cx="5052369"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5" name="Text Placeholder 14">
            <a:extLst>
              <a:ext uri="{FF2B5EF4-FFF2-40B4-BE49-F238E27FC236}">
                <a16:creationId xmlns:a16="http://schemas.microsoft.com/office/drawing/2014/main" id="{89A38E88-DB18-E44E-8F06-6CC07638CDEC}"/>
              </a:ext>
            </a:extLst>
          </p:cNvPr>
          <p:cNvSpPr>
            <a:spLocks noGrp="1"/>
          </p:cNvSpPr>
          <p:nvPr>
            <p:ph type="body" sz="quarter" idx="17"/>
          </p:nvPr>
        </p:nvSpPr>
        <p:spPr>
          <a:xfrm>
            <a:off x="5626767" y="213911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3" name="Text Placeholder 14">
            <a:extLst>
              <a:ext uri="{FF2B5EF4-FFF2-40B4-BE49-F238E27FC236}">
                <a16:creationId xmlns:a16="http://schemas.microsoft.com/office/drawing/2014/main" id="{F61F0B99-681C-2D48-B6EC-1744DB8E1A17}"/>
              </a:ext>
            </a:extLst>
          </p:cNvPr>
          <p:cNvSpPr>
            <a:spLocks noGrp="1"/>
          </p:cNvSpPr>
          <p:nvPr>
            <p:ph type="body" sz="quarter" idx="18"/>
          </p:nvPr>
        </p:nvSpPr>
        <p:spPr>
          <a:xfrm>
            <a:off x="5626767" y="2714402"/>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4" name="Text Placeholder 14">
            <a:extLst>
              <a:ext uri="{FF2B5EF4-FFF2-40B4-BE49-F238E27FC236}">
                <a16:creationId xmlns:a16="http://schemas.microsoft.com/office/drawing/2014/main" id="{2D21F45D-2799-3C4B-B575-95BBFBC6A0D6}"/>
              </a:ext>
            </a:extLst>
          </p:cNvPr>
          <p:cNvSpPr>
            <a:spLocks noGrp="1"/>
          </p:cNvSpPr>
          <p:nvPr>
            <p:ph type="body" sz="quarter" idx="19"/>
          </p:nvPr>
        </p:nvSpPr>
        <p:spPr>
          <a:xfrm>
            <a:off x="5626767" y="328968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5" name="Text Placeholder 14">
            <a:extLst>
              <a:ext uri="{FF2B5EF4-FFF2-40B4-BE49-F238E27FC236}">
                <a16:creationId xmlns:a16="http://schemas.microsoft.com/office/drawing/2014/main" id="{0B3DA079-511A-1942-A68A-E0FDC3EBBF5D}"/>
              </a:ext>
            </a:extLst>
          </p:cNvPr>
          <p:cNvSpPr>
            <a:spLocks noGrp="1"/>
          </p:cNvSpPr>
          <p:nvPr>
            <p:ph type="body" sz="quarter" idx="20"/>
          </p:nvPr>
        </p:nvSpPr>
        <p:spPr>
          <a:xfrm>
            <a:off x="5626767" y="3864972"/>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6" name="Text Placeholder 14">
            <a:extLst>
              <a:ext uri="{FF2B5EF4-FFF2-40B4-BE49-F238E27FC236}">
                <a16:creationId xmlns:a16="http://schemas.microsoft.com/office/drawing/2014/main" id="{3D420381-92E2-6147-97B0-79B07E096E2B}"/>
              </a:ext>
            </a:extLst>
          </p:cNvPr>
          <p:cNvSpPr>
            <a:spLocks noGrp="1"/>
          </p:cNvSpPr>
          <p:nvPr>
            <p:ph type="body" sz="quarter" idx="21"/>
          </p:nvPr>
        </p:nvSpPr>
        <p:spPr>
          <a:xfrm>
            <a:off x="5626767" y="444025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7" name="Text Placeholder 14">
            <a:extLst>
              <a:ext uri="{FF2B5EF4-FFF2-40B4-BE49-F238E27FC236}">
                <a16:creationId xmlns:a16="http://schemas.microsoft.com/office/drawing/2014/main" id="{1F24359E-43CB-EB45-81F9-8BA99BEB2F2B}"/>
              </a:ext>
            </a:extLst>
          </p:cNvPr>
          <p:cNvSpPr>
            <a:spLocks noGrp="1"/>
          </p:cNvSpPr>
          <p:nvPr>
            <p:ph type="body" sz="quarter" idx="22"/>
          </p:nvPr>
        </p:nvSpPr>
        <p:spPr>
          <a:xfrm>
            <a:off x="5626767" y="5015540"/>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pic>
        <p:nvPicPr>
          <p:cNvPr id="2" name="Picture 1" descr="Icon&#10;&#10;Description automatically generated">
            <a:extLst>
              <a:ext uri="{FF2B5EF4-FFF2-40B4-BE49-F238E27FC236}">
                <a16:creationId xmlns:a16="http://schemas.microsoft.com/office/drawing/2014/main" id="{AC3E87D5-C721-CE1C-F2EA-B3DF1BDBB3E6}"/>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15592840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SA - Title and Content-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AE99F4-DD23-F14B-94F1-3C4D73E7E915}"/>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94DB6F-3A3C-464F-8524-C5503F897EDE}"/>
              </a:ext>
            </a:extLst>
          </p:cNvPr>
          <p:cNvSpPr>
            <a:spLocks noGrp="1"/>
          </p:cNvSpPr>
          <p:nvPr>
            <p:ph idx="1"/>
          </p:nvPr>
        </p:nvSpPr>
        <p:spPr>
          <a:xfrm>
            <a:off x="838200" y="2912400"/>
            <a:ext cx="9955696" cy="3203575"/>
          </a:xfrm>
        </p:spPr>
        <p:txBody>
          <a:bodyPr/>
          <a:lstStyle>
            <a:lvl1pPr>
              <a:spcAft>
                <a:spcPts val="800"/>
              </a:spcAft>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2">
            <a:extLst>
              <a:ext uri="{FF2B5EF4-FFF2-40B4-BE49-F238E27FC236}">
                <a16:creationId xmlns:a16="http://schemas.microsoft.com/office/drawing/2014/main" id="{750FEE41-593B-2445-A606-8A549C3B1755}"/>
              </a:ext>
            </a:extLst>
          </p:cNvPr>
          <p:cNvSpPr>
            <a:spLocks noGrp="1"/>
          </p:cNvSpPr>
          <p:nvPr>
            <p:ph type="body" idx="10"/>
          </p:nvPr>
        </p:nvSpPr>
        <p:spPr>
          <a:xfrm>
            <a:off x="838200" y="1519200"/>
            <a:ext cx="5585528"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2" name="Picture 1" descr="Icon&#10;&#10;Description automatically generated">
            <a:extLst>
              <a:ext uri="{FF2B5EF4-FFF2-40B4-BE49-F238E27FC236}">
                <a16:creationId xmlns:a16="http://schemas.microsoft.com/office/drawing/2014/main" id="{7C273F54-CCE3-78F4-3415-AF52D971B9A7}"/>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4943859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TSA - Comparison-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A0140B-6313-9C4C-9FCD-75EF81652F62}"/>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83245FD-B66E-FF49-B41B-AB29B85703D8}"/>
              </a:ext>
            </a:extLst>
          </p:cNvPr>
          <p:cNvSpPr>
            <a:spLocks noGrp="1"/>
          </p:cNvSpPr>
          <p:nvPr>
            <p:ph type="body" idx="1"/>
          </p:nvPr>
        </p:nvSpPr>
        <p:spPr>
          <a:xfrm>
            <a:off x="839788" y="2526247"/>
            <a:ext cx="5157787" cy="823912"/>
          </a:xfrm>
        </p:spPr>
        <p:txBody>
          <a:bodyPr anchor="b"/>
          <a:lstStyle>
            <a:lvl1pPr marL="0" indent="0">
              <a:buNone/>
              <a:defRPr sz="25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676804-92BE-DA4A-B3A2-8444183BA65C}"/>
              </a:ext>
            </a:extLst>
          </p:cNvPr>
          <p:cNvSpPr>
            <a:spLocks noGrp="1"/>
          </p:cNvSpPr>
          <p:nvPr>
            <p:ph sz="half" idx="2"/>
          </p:nvPr>
        </p:nvSpPr>
        <p:spPr>
          <a:xfrm>
            <a:off x="839788" y="3350159"/>
            <a:ext cx="5157787" cy="30241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F98F7F6-887B-1244-A0E6-8E948AEE32FB}"/>
              </a:ext>
            </a:extLst>
          </p:cNvPr>
          <p:cNvSpPr>
            <a:spLocks noGrp="1"/>
          </p:cNvSpPr>
          <p:nvPr>
            <p:ph type="body" sz="quarter" idx="3"/>
          </p:nvPr>
        </p:nvSpPr>
        <p:spPr>
          <a:xfrm>
            <a:off x="6172200" y="2526247"/>
            <a:ext cx="5183188" cy="823912"/>
          </a:xfrm>
        </p:spPr>
        <p:txBody>
          <a:bodyPr anchor="b"/>
          <a:lstStyle>
            <a:lvl1pPr marL="0" indent="0">
              <a:buNone/>
              <a:defRPr sz="25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AD450F-C994-3346-9D42-6D94DD707527}"/>
              </a:ext>
            </a:extLst>
          </p:cNvPr>
          <p:cNvSpPr>
            <a:spLocks noGrp="1"/>
          </p:cNvSpPr>
          <p:nvPr>
            <p:ph sz="quarter" idx="4"/>
          </p:nvPr>
        </p:nvSpPr>
        <p:spPr>
          <a:xfrm>
            <a:off x="6172200" y="3350159"/>
            <a:ext cx="5183188" cy="30241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2">
            <a:extLst>
              <a:ext uri="{FF2B5EF4-FFF2-40B4-BE49-F238E27FC236}">
                <a16:creationId xmlns:a16="http://schemas.microsoft.com/office/drawing/2014/main" id="{7DA128C9-8AA5-2149-8C9C-C2232263914A}"/>
              </a:ext>
            </a:extLst>
          </p:cNvPr>
          <p:cNvSpPr>
            <a:spLocks noGrp="1"/>
          </p:cNvSpPr>
          <p:nvPr>
            <p:ph type="body" idx="10"/>
          </p:nvPr>
        </p:nvSpPr>
        <p:spPr>
          <a:xfrm>
            <a:off x="838200" y="1520501"/>
            <a:ext cx="5585528"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2" name="Picture 1" descr="Icon&#10;&#10;Description automatically generated">
            <a:extLst>
              <a:ext uri="{FF2B5EF4-FFF2-40B4-BE49-F238E27FC236}">
                <a16:creationId xmlns:a16="http://schemas.microsoft.com/office/drawing/2014/main" id="{8215746B-3B14-19EF-FEAA-081665FDB736}"/>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31194973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TSA - Title Only-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6498000"/>
          </a:xfrm>
          <a:prstGeom prst="rect">
            <a:avLst/>
          </a:prstGeom>
          <a:solidFill>
            <a:srgbClr val="D9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0198D79D-EA99-DF43-8CEE-1E7144E4C82C}"/>
              </a:ext>
            </a:extLst>
          </p:cNvPr>
          <p:cNvSpPr/>
          <p:nvPr userDrawn="1"/>
        </p:nvSpPr>
        <p:spPr>
          <a:xfrm>
            <a:off x="4380405" y="5809129"/>
            <a:ext cx="3431190" cy="10488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FD9EC-5409-944B-B116-FDBA799F34FE}"/>
              </a:ext>
            </a:extLst>
          </p:cNvPr>
          <p:cNvSpPr>
            <a:spLocks noGrp="1"/>
          </p:cNvSpPr>
          <p:nvPr>
            <p:ph type="title"/>
          </p:nvPr>
        </p:nvSpPr>
        <p:spPr>
          <a:xfrm>
            <a:off x="838200" y="3600621"/>
            <a:ext cx="10515600" cy="1325563"/>
          </a:xfrm>
        </p:spPr>
        <p:txBody>
          <a:bodyPr anchor="b"/>
          <a:lstStyle>
            <a:lvl1pPr algn="ctr">
              <a:defRPr sz="3000" b="1"/>
            </a:lvl1pPr>
          </a:lstStyle>
          <a:p>
            <a:r>
              <a:rPr lang="en-GB"/>
              <a:t>Click to edit Master title style</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p:nvPr>
        </p:nvSpPr>
        <p:spPr>
          <a:xfrm>
            <a:off x="3303236" y="5207033"/>
            <a:ext cx="5585528" cy="452686"/>
          </a:xfrm>
        </p:spPr>
        <p:txBody>
          <a:bodyPr anchor="t"/>
          <a:lstStyle>
            <a:lvl1pPr marL="0" indent="0" algn="ctr">
              <a:buNone/>
              <a:defRPr sz="1000">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Picture Placeholder 11">
            <a:extLst>
              <a:ext uri="{FF2B5EF4-FFF2-40B4-BE49-F238E27FC236}">
                <a16:creationId xmlns:a16="http://schemas.microsoft.com/office/drawing/2014/main" id="{22C83D1D-1E5E-A342-AC29-F10482A39F3B}"/>
              </a:ext>
            </a:extLst>
          </p:cNvPr>
          <p:cNvSpPr>
            <a:spLocks noGrp="1"/>
          </p:cNvSpPr>
          <p:nvPr>
            <p:ph type="pic" sz="quarter" idx="10"/>
          </p:nvPr>
        </p:nvSpPr>
        <p:spPr>
          <a:xfrm>
            <a:off x="3172918" y="0"/>
            <a:ext cx="5846164" cy="3630601"/>
          </a:xfrm>
          <a:custGeom>
            <a:avLst/>
            <a:gdLst>
              <a:gd name="connsiteX0" fmla="*/ 3570 w 5846164"/>
              <a:gd name="connsiteY0" fmla="*/ 0 h 3630601"/>
              <a:gd name="connsiteX1" fmla="*/ 5844262 w 5846164"/>
              <a:gd name="connsiteY1" fmla="*/ 0 h 3630601"/>
              <a:gd name="connsiteX2" fmla="*/ 5844262 w 5846164"/>
              <a:gd name="connsiteY2" fmla="*/ 1495879 h 3630601"/>
              <a:gd name="connsiteX3" fmla="*/ 5846164 w 5846164"/>
              <a:gd name="connsiteY3" fmla="*/ 1568116 h 3630601"/>
              <a:gd name="connsiteX4" fmla="*/ 5490228 w 5846164"/>
              <a:gd name="connsiteY4" fmla="*/ 2137721 h 3630601"/>
              <a:gd name="connsiteX5" fmla="*/ 4870846 w 5846164"/>
              <a:gd name="connsiteY5" fmla="*/ 2495324 h 3630601"/>
              <a:gd name="connsiteX6" fmla="*/ 4870104 w 5846164"/>
              <a:gd name="connsiteY6" fmla="*/ 2494037 h 3630601"/>
              <a:gd name="connsiteX7" fmla="*/ 2915122 w 5846164"/>
              <a:gd name="connsiteY7" fmla="*/ 3630601 h 3630601"/>
              <a:gd name="connsiteX8" fmla="*/ 401986 w 5846164"/>
              <a:gd name="connsiteY8" fmla="*/ 2169538 h 3630601"/>
              <a:gd name="connsiteX9" fmla="*/ 411048 w 5846164"/>
              <a:gd name="connsiteY9" fmla="*/ 2169538 h 3630601"/>
              <a:gd name="connsiteX10" fmla="*/ 355936 w 5846164"/>
              <a:gd name="connsiteY10" fmla="*/ 2137716 h 3630601"/>
              <a:gd name="connsiteX11" fmla="*/ 0 w 5846164"/>
              <a:gd name="connsiteY11" fmla="*/ 1568110 h 3630601"/>
              <a:gd name="connsiteX12" fmla="*/ 3570 w 5846164"/>
              <a:gd name="connsiteY12" fmla="*/ 1432436 h 363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6164" h="3630601">
                <a:moveTo>
                  <a:pt x="3570" y="0"/>
                </a:moveTo>
                <a:lnTo>
                  <a:pt x="5844262" y="0"/>
                </a:lnTo>
                <a:lnTo>
                  <a:pt x="5844262" y="1495879"/>
                </a:lnTo>
                <a:lnTo>
                  <a:pt x="5846164" y="1568116"/>
                </a:lnTo>
                <a:cubicBezTo>
                  <a:pt x="5829980" y="1797134"/>
                  <a:pt x="5704026" y="2014284"/>
                  <a:pt x="5490228" y="2137721"/>
                </a:cubicBezTo>
                <a:lnTo>
                  <a:pt x="4870846" y="2495324"/>
                </a:lnTo>
                <a:lnTo>
                  <a:pt x="4870104" y="2494037"/>
                </a:lnTo>
                <a:lnTo>
                  <a:pt x="2915122" y="3630601"/>
                </a:lnTo>
                <a:lnTo>
                  <a:pt x="401986" y="2169538"/>
                </a:lnTo>
                <a:lnTo>
                  <a:pt x="411048" y="2169538"/>
                </a:lnTo>
                <a:lnTo>
                  <a:pt x="355936" y="2137716"/>
                </a:lnTo>
                <a:cubicBezTo>
                  <a:pt x="142138" y="2014284"/>
                  <a:pt x="16185" y="1797134"/>
                  <a:pt x="0" y="1568110"/>
                </a:cubicBezTo>
                <a:lnTo>
                  <a:pt x="3570" y="1432436"/>
                </a:lnTo>
                <a:close/>
              </a:path>
            </a:pathLst>
          </a:custGeom>
          <a:solidFill>
            <a:schemeClr val="bg1"/>
          </a:solidFill>
        </p:spPr>
        <p:txBody>
          <a:bodyPr wrap="square" bIns="540000" anchor="ctr">
            <a:noAutofit/>
          </a:bodyPr>
          <a:lstStyle>
            <a:lvl1pPr algn="ctr">
              <a:defRPr>
                <a:solidFill>
                  <a:schemeClr val="bg1">
                    <a:lumMod val="75000"/>
                  </a:schemeClr>
                </a:solidFill>
              </a:defRPr>
            </a:lvl1pPr>
          </a:lstStyle>
          <a:p>
            <a:endParaRPr lang="en-US"/>
          </a:p>
        </p:txBody>
      </p:sp>
      <p:pic>
        <p:nvPicPr>
          <p:cNvPr id="7" name="Picture 6" descr="Icon&#10;&#10;Description automatically generated">
            <a:extLst>
              <a:ext uri="{FF2B5EF4-FFF2-40B4-BE49-F238E27FC236}">
                <a16:creationId xmlns:a16="http://schemas.microsoft.com/office/drawing/2014/main" id="{1568373A-C02F-39DB-9967-F710E6460741}"/>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12864571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TSA - Title Only-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649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87F02B28-10D2-F541-8745-50DCE5D83BF9}"/>
              </a:ext>
            </a:extLst>
          </p:cNvPr>
          <p:cNvSpPr>
            <a:spLocks noGrp="1"/>
          </p:cNvSpPr>
          <p:nvPr>
            <p:ph type="pic" sz="quarter" idx="10"/>
          </p:nvPr>
        </p:nvSpPr>
        <p:spPr>
          <a:xfrm>
            <a:off x="950560" y="1514811"/>
            <a:ext cx="3347120" cy="3816186"/>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a:solidFill>
            <a:schemeClr val="bg1"/>
          </a:solidFill>
        </p:spPr>
        <p:txBody>
          <a:bodyPr wrap="square" bIns="540000" anchor="ctr">
            <a:noAutofit/>
          </a:bodyPr>
          <a:lstStyle>
            <a:lvl1pPr algn="ctr">
              <a:defRPr>
                <a:solidFill>
                  <a:schemeClr val="bg1">
                    <a:lumMod val="75000"/>
                  </a:schemeClr>
                </a:solidFill>
              </a:defRPr>
            </a:lvl1pPr>
          </a:lstStyle>
          <a:p>
            <a:endParaRPr lang="en-US"/>
          </a:p>
        </p:txBody>
      </p:sp>
      <p:sp>
        <p:nvSpPr>
          <p:cNvPr id="2" name="Title 1">
            <a:extLst>
              <a:ext uri="{FF2B5EF4-FFF2-40B4-BE49-F238E27FC236}">
                <a16:creationId xmlns:a16="http://schemas.microsoft.com/office/drawing/2014/main" id="{522FD9EC-5409-944B-B116-FDBA799F34FE}"/>
              </a:ext>
            </a:extLst>
          </p:cNvPr>
          <p:cNvSpPr>
            <a:spLocks noGrp="1"/>
          </p:cNvSpPr>
          <p:nvPr>
            <p:ph type="title" hasCustomPrompt="1"/>
          </p:nvPr>
        </p:nvSpPr>
        <p:spPr>
          <a:xfrm>
            <a:off x="4791534" y="2996502"/>
            <a:ext cx="6752863" cy="2788648"/>
          </a:xfrm>
        </p:spPr>
        <p:txBody>
          <a:bodyPr lIns="54000" anchor="t"/>
          <a:lstStyle>
            <a:lvl1pPr algn="l">
              <a:defRPr sz="8400" b="1" spc="-200" baseline="0">
                <a:solidFill>
                  <a:schemeClr val="bg1"/>
                </a:solidFill>
              </a:defRPr>
            </a:lvl1pPr>
          </a:lstStyle>
          <a:p>
            <a:r>
              <a:rPr lang="en-GB"/>
              <a:t>big heading</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p:nvPr>
        </p:nvSpPr>
        <p:spPr>
          <a:xfrm>
            <a:off x="5287520" y="2381437"/>
            <a:ext cx="5585528" cy="667965"/>
          </a:xfrm>
        </p:spPr>
        <p:txBody>
          <a:bodyPr anchor="b"/>
          <a:lstStyle>
            <a:lvl1pPr marL="0" indent="0" algn="l">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Text Placeholder 24">
            <a:extLst>
              <a:ext uri="{FF2B5EF4-FFF2-40B4-BE49-F238E27FC236}">
                <a16:creationId xmlns:a16="http://schemas.microsoft.com/office/drawing/2014/main" id="{CEB8467A-E7DC-1D4C-AA5C-2FA572AE4B6C}"/>
              </a:ext>
            </a:extLst>
          </p:cNvPr>
          <p:cNvSpPr>
            <a:spLocks noGrp="1"/>
          </p:cNvSpPr>
          <p:nvPr>
            <p:ph type="body" sz="quarter" idx="14" hasCustomPrompt="1"/>
          </p:nvPr>
        </p:nvSpPr>
        <p:spPr>
          <a:xfrm>
            <a:off x="4791534" y="2381437"/>
            <a:ext cx="933957" cy="667965"/>
          </a:xfrm>
        </p:spPr>
        <p:txBody>
          <a:bodyPr anchor="b">
            <a:noAutofit/>
          </a:bodyPr>
          <a:lstStyle>
            <a:lvl1pPr algn="l">
              <a:defRPr sz="2800" b="1">
                <a:solidFill>
                  <a:srgbClr val="EA85A8"/>
                </a:solidFill>
                <a:latin typeface="+mj-lt"/>
              </a:defRPr>
            </a:lvl1pPr>
          </a:lstStyle>
          <a:p>
            <a:pPr lvl="0"/>
            <a:r>
              <a:rPr lang="en-GB"/>
              <a:t>01</a:t>
            </a:r>
            <a:endParaRPr lang="en-US"/>
          </a:p>
        </p:txBody>
      </p:sp>
      <p:pic>
        <p:nvPicPr>
          <p:cNvPr id="6" name="Picture 5" descr="Icon&#10;&#10;Description automatically generated">
            <a:extLst>
              <a:ext uri="{FF2B5EF4-FFF2-40B4-BE49-F238E27FC236}">
                <a16:creationId xmlns:a16="http://schemas.microsoft.com/office/drawing/2014/main" id="{C109E106-5FB0-BB2C-6CC1-3850F7454CE2}"/>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29174659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TSA - Content with Caption-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E4F89F-0489-A545-9E4D-A1701022E952}"/>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07BEA63B-FEEE-EA45-8DE9-FCBC4CB0B3BD}"/>
              </a:ext>
            </a:extLst>
          </p:cNvPr>
          <p:cNvSpPr>
            <a:spLocks noGrp="1"/>
          </p:cNvSpPr>
          <p:nvPr>
            <p:ph type="body" sz="quarter" idx="23"/>
          </p:nvPr>
        </p:nvSpPr>
        <p:spPr>
          <a:xfrm>
            <a:off x="5281143"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24" name="Picture Placeholder 17">
            <a:extLst>
              <a:ext uri="{FF2B5EF4-FFF2-40B4-BE49-F238E27FC236}">
                <a16:creationId xmlns:a16="http://schemas.microsoft.com/office/drawing/2014/main" id="{25F9C20F-416D-4546-94DD-0FD97701D32D}"/>
              </a:ext>
            </a:extLst>
          </p:cNvPr>
          <p:cNvSpPr>
            <a:spLocks noGrp="1"/>
          </p:cNvSpPr>
          <p:nvPr>
            <p:ph type="pic" sz="quarter" idx="22"/>
          </p:nvPr>
        </p:nvSpPr>
        <p:spPr>
          <a:xfrm>
            <a:off x="5912943" y="1804578"/>
            <a:ext cx="615600" cy="568800"/>
          </a:xfrm>
          <a:noFill/>
        </p:spPr>
        <p:txBody>
          <a:bodyPr/>
          <a:lstStyle>
            <a:lvl1pPr algn="ctr">
              <a:defRPr>
                <a:solidFill>
                  <a:schemeClr val="bg1">
                    <a:lumMod val="75000"/>
                  </a:schemeClr>
                </a:solidFill>
              </a:defRPr>
            </a:lvl1pPr>
          </a:lstStyle>
          <a:p>
            <a:endParaRPr lang="en-US"/>
          </a:p>
        </p:txBody>
      </p:sp>
      <p:sp>
        <p:nvSpPr>
          <p:cNvPr id="29" name="Text Placeholder 28">
            <a:extLst>
              <a:ext uri="{FF2B5EF4-FFF2-40B4-BE49-F238E27FC236}">
                <a16:creationId xmlns:a16="http://schemas.microsoft.com/office/drawing/2014/main" id="{CAABAC5D-6860-DA42-8327-B600FED39854}"/>
              </a:ext>
            </a:extLst>
          </p:cNvPr>
          <p:cNvSpPr>
            <a:spLocks noGrp="1"/>
          </p:cNvSpPr>
          <p:nvPr>
            <p:ph type="body" sz="quarter" idx="24"/>
          </p:nvPr>
        </p:nvSpPr>
        <p:spPr>
          <a:xfrm>
            <a:off x="7357596"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30" name="Picture Placeholder 17">
            <a:extLst>
              <a:ext uri="{FF2B5EF4-FFF2-40B4-BE49-F238E27FC236}">
                <a16:creationId xmlns:a16="http://schemas.microsoft.com/office/drawing/2014/main" id="{79A3363F-148A-B447-A760-AA1DB68F9B12}"/>
              </a:ext>
            </a:extLst>
          </p:cNvPr>
          <p:cNvSpPr>
            <a:spLocks noGrp="1"/>
          </p:cNvSpPr>
          <p:nvPr>
            <p:ph type="pic" sz="quarter" idx="25"/>
          </p:nvPr>
        </p:nvSpPr>
        <p:spPr>
          <a:xfrm>
            <a:off x="7989396" y="1804578"/>
            <a:ext cx="615600" cy="568800"/>
          </a:xfrm>
          <a:noFill/>
        </p:spPr>
        <p:txBody>
          <a:bodyPr/>
          <a:lstStyle>
            <a:lvl1pPr algn="ctr">
              <a:defRPr>
                <a:solidFill>
                  <a:schemeClr val="bg1">
                    <a:lumMod val="75000"/>
                  </a:schemeClr>
                </a:solidFill>
              </a:defRPr>
            </a:lvl1pPr>
          </a:lstStyle>
          <a:p>
            <a:endParaRPr lang="en-US"/>
          </a:p>
        </p:txBody>
      </p:sp>
      <p:sp>
        <p:nvSpPr>
          <p:cNvPr id="31" name="Text Placeholder 30">
            <a:extLst>
              <a:ext uri="{FF2B5EF4-FFF2-40B4-BE49-F238E27FC236}">
                <a16:creationId xmlns:a16="http://schemas.microsoft.com/office/drawing/2014/main" id="{37983C10-5350-F944-8270-09F4668D00E8}"/>
              </a:ext>
            </a:extLst>
          </p:cNvPr>
          <p:cNvSpPr>
            <a:spLocks noGrp="1"/>
          </p:cNvSpPr>
          <p:nvPr>
            <p:ph type="body" sz="quarter" idx="26"/>
          </p:nvPr>
        </p:nvSpPr>
        <p:spPr>
          <a:xfrm>
            <a:off x="9429283"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32" name="Picture Placeholder 17">
            <a:extLst>
              <a:ext uri="{FF2B5EF4-FFF2-40B4-BE49-F238E27FC236}">
                <a16:creationId xmlns:a16="http://schemas.microsoft.com/office/drawing/2014/main" id="{3362B82A-0AE1-BF4F-8DB7-3CA357FB1A82}"/>
              </a:ext>
            </a:extLst>
          </p:cNvPr>
          <p:cNvSpPr>
            <a:spLocks noGrp="1"/>
          </p:cNvSpPr>
          <p:nvPr>
            <p:ph type="pic" sz="quarter" idx="27"/>
          </p:nvPr>
        </p:nvSpPr>
        <p:spPr>
          <a:xfrm>
            <a:off x="10061083" y="1804578"/>
            <a:ext cx="615600" cy="568800"/>
          </a:xfrm>
          <a:noFill/>
        </p:spPr>
        <p:txBody>
          <a:bodyPr/>
          <a:lstStyle>
            <a:lvl1pPr algn="ctr">
              <a:defRPr>
                <a:solidFill>
                  <a:schemeClr val="bg1">
                    <a:lumMod val="75000"/>
                  </a:schemeClr>
                </a:solidFill>
              </a:defRPr>
            </a:lvl1pPr>
          </a:lstStyle>
          <a:p>
            <a:endParaRPr lang="en-US"/>
          </a:p>
        </p:txBody>
      </p:sp>
      <p:sp>
        <p:nvSpPr>
          <p:cNvPr id="39" name="Text Placeholder 38">
            <a:extLst>
              <a:ext uri="{FF2B5EF4-FFF2-40B4-BE49-F238E27FC236}">
                <a16:creationId xmlns:a16="http://schemas.microsoft.com/office/drawing/2014/main" id="{8DCCE736-80D9-F143-85CA-D7C663E05EE8}"/>
              </a:ext>
            </a:extLst>
          </p:cNvPr>
          <p:cNvSpPr>
            <a:spLocks noGrp="1"/>
          </p:cNvSpPr>
          <p:nvPr>
            <p:ph type="body" sz="quarter" idx="28"/>
          </p:nvPr>
        </p:nvSpPr>
        <p:spPr>
          <a:xfrm>
            <a:off x="6314605" y="3227819"/>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40" name="Picture Placeholder 17">
            <a:extLst>
              <a:ext uri="{FF2B5EF4-FFF2-40B4-BE49-F238E27FC236}">
                <a16:creationId xmlns:a16="http://schemas.microsoft.com/office/drawing/2014/main" id="{E55EF63C-3F00-FE44-A9C8-0EF7CD20A796}"/>
              </a:ext>
            </a:extLst>
          </p:cNvPr>
          <p:cNvSpPr>
            <a:spLocks noGrp="1"/>
          </p:cNvSpPr>
          <p:nvPr>
            <p:ph type="pic" sz="quarter" idx="29"/>
          </p:nvPr>
        </p:nvSpPr>
        <p:spPr>
          <a:xfrm>
            <a:off x="6946405" y="3547652"/>
            <a:ext cx="615600" cy="568800"/>
          </a:xfrm>
          <a:noFill/>
        </p:spPr>
        <p:txBody>
          <a:bodyPr/>
          <a:lstStyle>
            <a:lvl1pPr algn="ctr">
              <a:defRPr>
                <a:solidFill>
                  <a:schemeClr val="bg1">
                    <a:lumMod val="75000"/>
                  </a:schemeClr>
                </a:solidFill>
              </a:defRPr>
            </a:lvl1pPr>
          </a:lstStyle>
          <a:p>
            <a:endParaRPr lang="en-US"/>
          </a:p>
        </p:txBody>
      </p:sp>
      <p:sp>
        <p:nvSpPr>
          <p:cNvPr id="41" name="Text Placeholder 40">
            <a:extLst>
              <a:ext uri="{FF2B5EF4-FFF2-40B4-BE49-F238E27FC236}">
                <a16:creationId xmlns:a16="http://schemas.microsoft.com/office/drawing/2014/main" id="{07590978-5482-8A46-BF87-32F435053F8E}"/>
              </a:ext>
            </a:extLst>
          </p:cNvPr>
          <p:cNvSpPr>
            <a:spLocks noGrp="1"/>
          </p:cNvSpPr>
          <p:nvPr>
            <p:ph type="body" sz="quarter" idx="30"/>
          </p:nvPr>
        </p:nvSpPr>
        <p:spPr>
          <a:xfrm>
            <a:off x="8391058" y="3227819"/>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42" name="Picture Placeholder 17">
            <a:extLst>
              <a:ext uri="{FF2B5EF4-FFF2-40B4-BE49-F238E27FC236}">
                <a16:creationId xmlns:a16="http://schemas.microsoft.com/office/drawing/2014/main" id="{67A90A9E-19F1-474B-A2DE-21CF9CB9DF9E}"/>
              </a:ext>
            </a:extLst>
          </p:cNvPr>
          <p:cNvSpPr>
            <a:spLocks noGrp="1"/>
          </p:cNvSpPr>
          <p:nvPr>
            <p:ph type="pic" sz="quarter" idx="31"/>
          </p:nvPr>
        </p:nvSpPr>
        <p:spPr>
          <a:xfrm>
            <a:off x="9022858" y="3547652"/>
            <a:ext cx="615600" cy="568800"/>
          </a:xfrm>
          <a:noFill/>
        </p:spPr>
        <p:txBody>
          <a:bodyPr/>
          <a:lstStyle>
            <a:lvl1pPr algn="ctr">
              <a:defRPr>
                <a:solidFill>
                  <a:schemeClr val="bg1">
                    <a:lumMod val="75000"/>
                  </a:schemeClr>
                </a:solidFill>
              </a:defRPr>
            </a:lvl1pPr>
          </a:lstStyle>
          <a:p>
            <a:endParaRPr lang="en-US"/>
          </a:p>
        </p:txBody>
      </p:sp>
      <p:sp>
        <p:nvSpPr>
          <p:cNvPr id="4" name="Text Placeholder 3">
            <a:extLst>
              <a:ext uri="{FF2B5EF4-FFF2-40B4-BE49-F238E27FC236}">
                <a16:creationId xmlns:a16="http://schemas.microsoft.com/office/drawing/2014/main" id="{43B3BB4D-CAC2-7641-ADCB-BF25F40B414B}"/>
              </a:ext>
            </a:extLst>
          </p:cNvPr>
          <p:cNvSpPr>
            <a:spLocks noGrp="1"/>
          </p:cNvSpPr>
          <p:nvPr>
            <p:ph type="body" sz="half" idx="2"/>
          </p:nvPr>
        </p:nvSpPr>
        <p:spPr>
          <a:xfrm>
            <a:off x="807080" y="1449345"/>
            <a:ext cx="3932237" cy="793376"/>
          </a:xfrm>
        </p:spPr>
        <p:txBody>
          <a:bodyPr anchor="b"/>
          <a:lstStyle>
            <a:lvl1pPr marL="0" indent="0">
              <a:buNone/>
              <a:defRPr sz="1000" u="sng">
                <a:solidFill>
                  <a:srgbClr val="EA85A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riangle 6">
            <a:extLst>
              <a:ext uri="{FF2B5EF4-FFF2-40B4-BE49-F238E27FC236}">
                <a16:creationId xmlns:a16="http://schemas.microsoft.com/office/drawing/2014/main" id="{EB804070-139C-ED4C-9DF6-A6E2C0BDD13A}"/>
              </a:ext>
            </a:extLst>
          </p:cNvPr>
          <p:cNvSpPr/>
          <p:nvPr userDrawn="1"/>
        </p:nvSpPr>
        <p:spPr>
          <a:xfrm rot="5400000">
            <a:off x="-462757" y="2108006"/>
            <a:ext cx="1332994" cy="4074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28B2BD38-5ECC-A14C-8C15-6A9B62645438}"/>
              </a:ext>
            </a:extLst>
          </p:cNvPr>
          <p:cNvSpPr>
            <a:spLocks noGrp="1"/>
          </p:cNvSpPr>
          <p:nvPr>
            <p:ph type="body" sz="quarter" idx="10"/>
          </p:nvPr>
        </p:nvSpPr>
        <p:spPr>
          <a:xfrm>
            <a:off x="807080" y="2912575"/>
            <a:ext cx="3932237" cy="2937163"/>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Icon&#10;&#10;Description automatically generated">
            <a:extLst>
              <a:ext uri="{FF2B5EF4-FFF2-40B4-BE49-F238E27FC236}">
                <a16:creationId xmlns:a16="http://schemas.microsoft.com/office/drawing/2014/main" id="{3F7D3F3C-8E93-9823-B81D-2D261DD1C35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2639965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SA - Blank-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4" name="Picture Placeholder 9">
            <a:extLst>
              <a:ext uri="{FF2B5EF4-FFF2-40B4-BE49-F238E27FC236}">
                <a16:creationId xmlns:a16="http://schemas.microsoft.com/office/drawing/2014/main" id="{35045EA4-DD68-079F-AFDD-3C7315B5AD09}"/>
              </a:ext>
            </a:extLst>
          </p:cNvPr>
          <p:cNvSpPr>
            <a:spLocks noGrp="1"/>
          </p:cNvSpPr>
          <p:nvPr>
            <p:ph type="pic" sz="quarter" idx="10"/>
          </p:nvPr>
        </p:nvSpPr>
        <p:spPr>
          <a:xfrm>
            <a:off x="9058542" y="3520867"/>
            <a:ext cx="2693658" cy="2835625"/>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a:solidFill>
            <a:schemeClr val="bg1"/>
          </a:solidFill>
        </p:spPr>
        <p:txBody>
          <a:bodyPr wrap="square" bIns="540000" anchor="ctr">
            <a:noAutofit/>
          </a:bodyPr>
          <a:lstStyle>
            <a:lvl1pPr algn="ctr">
              <a:defRPr>
                <a:solidFill>
                  <a:schemeClr val="bg1">
                    <a:lumMod val="75000"/>
                  </a:schemeClr>
                </a:solidFill>
              </a:defRPr>
            </a:lvl1pPr>
          </a:lstStyle>
          <a:p>
            <a:endParaRPr lang="en-US"/>
          </a:p>
        </p:txBody>
      </p:sp>
    </p:spTree>
    <p:extLst>
      <p:ext uri="{BB962C8B-B14F-4D97-AF65-F5344CB8AC3E}">
        <p14:creationId xmlns:p14="http://schemas.microsoft.com/office/powerpoint/2010/main" val="5777156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SA - Picture with Caption-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CE0044-ED4B-3A44-B542-58DF3322349E}"/>
              </a:ext>
            </a:extLst>
          </p:cNvPr>
          <p:cNvSpPr/>
          <p:nvPr userDrawn="1"/>
        </p:nvSpPr>
        <p:spPr>
          <a:xfrm>
            <a:off x="6098401" y="180000"/>
            <a:ext cx="3463199"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0" y="0"/>
            <a:ext cx="6372000" cy="6858000"/>
          </a:xfrm>
        </p:spPr>
        <p:txBody>
          <a:bodyPr bIns="720000"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7">
            <a:extLst>
              <a:ext uri="{FF2B5EF4-FFF2-40B4-BE49-F238E27FC236}">
                <a16:creationId xmlns:a16="http://schemas.microsoft.com/office/drawing/2014/main" id="{D0A5DDE8-AB14-4848-A2FD-1D043AF9AC5A}"/>
              </a:ext>
            </a:extLst>
          </p:cNvPr>
          <p:cNvSpPr>
            <a:spLocks noGrp="1"/>
          </p:cNvSpPr>
          <p:nvPr>
            <p:ph type="body" sz="quarter" idx="10"/>
          </p:nvPr>
        </p:nvSpPr>
        <p:spPr>
          <a:xfrm>
            <a:off x="6645731" y="1571693"/>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4" name="Text Placeholder 7">
            <a:extLst>
              <a:ext uri="{FF2B5EF4-FFF2-40B4-BE49-F238E27FC236}">
                <a16:creationId xmlns:a16="http://schemas.microsoft.com/office/drawing/2014/main" id="{4C1F3215-A62E-5A46-8EBB-5188103C604B}"/>
              </a:ext>
            </a:extLst>
          </p:cNvPr>
          <p:cNvSpPr>
            <a:spLocks noGrp="1"/>
          </p:cNvSpPr>
          <p:nvPr>
            <p:ph type="body" sz="quarter" idx="14"/>
          </p:nvPr>
        </p:nvSpPr>
        <p:spPr>
          <a:xfrm>
            <a:off x="6645731" y="2728140"/>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5" name="Text Placeholder 7">
            <a:extLst>
              <a:ext uri="{FF2B5EF4-FFF2-40B4-BE49-F238E27FC236}">
                <a16:creationId xmlns:a16="http://schemas.microsoft.com/office/drawing/2014/main" id="{F16F1B14-C13D-034B-8170-8AD1A633B27F}"/>
              </a:ext>
            </a:extLst>
          </p:cNvPr>
          <p:cNvSpPr>
            <a:spLocks noGrp="1"/>
          </p:cNvSpPr>
          <p:nvPr>
            <p:ph type="body" sz="quarter" idx="15"/>
          </p:nvPr>
        </p:nvSpPr>
        <p:spPr>
          <a:xfrm>
            <a:off x="6645731" y="3884587"/>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3" name="Triangle 12">
            <a:extLst>
              <a:ext uri="{FF2B5EF4-FFF2-40B4-BE49-F238E27FC236}">
                <a16:creationId xmlns:a16="http://schemas.microsoft.com/office/drawing/2014/main" id="{99FA056D-4C49-2A45-8C67-2777D2082246}"/>
              </a:ext>
            </a:extLst>
          </p:cNvPr>
          <p:cNvSpPr/>
          <p:nvPr userDrawn="1"/>
        </p:nvSpPr>
        <p:spPr>
          <a:xfrm rot="5400000">
            <a:off x="9384589" y="3353266"/>
            <a:ext cx="495504" cy="15146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3417E03-DF74-254F-BAE4-0F5FE5CAE1F6}"/>
              </a:ext>
            </a:extLst>
          </p:cNvPr>
          <p:cNvSpPr>
            <a:spLocks noGrp="1"/>
          </p:cNvSpPr>
          <p:nvPr>
            <p:ph type="body" sz="quarter" idx="13"/>
          </p:nvPr>
        </p:nvSpPr>
        <p:spPr>
          <a:xfrm>
            <a:off x="9967709" y="1633538"/>
            <a:ext cx="1919492" cy="3590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Icon&#10;&#10;Description automatically generated">
            <a:extLst>
              <a:ext uri="{FF2B5EF4-FFF2-40B4-BE49-F238E27FC236}">
                <a16:creationId xmlns:a16="http://schemas.microsoft.com/office/drawing/2014/main" id="{9B16C786-78AE-84E3-8FC8-4AC5B90F5A36}"/>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42618127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TSA - Picture with Caption-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CE0044-ED4B-3A44-B542-58DF3322349E}"/>
              </a:ext>
            </a:extLst>
          </p:cNvPr>
          <p:cNvSpPr/>
          <p:nvPr userDrawn="1"/>
        </p:nvSpPr>
        <p:spPr>
          <a:xfrm>
            <a:off x="6098401" y="180000"/>
            <a:ext cx="3463199"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08A2A174-530E-6B48-B547-4BAB4F6AD7E6}"/>
              </a:ext>
            </a:extLst>
          </p:cNvPr>
          <p:cNvSpPr/>
          <p:nvPr userDrawn="1"/>
        </p:nvSpPr>
        <p:spPr>
          <a:xfrm rot="5400000">
            <a:off x="9384589" y="3353266"/>
            <a:ext cx="495504" cy="151469"/>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E5BA83-978F-8744-B034-E69740D71422}"/>
              </a:ext>
            </a:extLst>
          </p:cNvPr>
          <p:cNvSpPr/>
          <p:nvPr userDrawn="1"/>
        </p:nvSpPr>
        <p:spPr>
          <a:xfrm>
            <a:off x="180000" y="180000"/>
            <a:ext cx="59148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0" y="0"/>
            <a:ext cx="3049200" cy="6858000"/>
          </a:xfrm>
        </p:spPr>
        <p:txBody>
          <a:bodyPr bIns="720000" anchor="ctr"/>
          <a:lstStyle>
            <a:lvl1pPr marL="0" indent="0" algn="ctr">
              <a:buNone/>
              <a:defRPr sz="1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Text Placeholder 7">
            <a:extLst>
              <a:ext uri="{FF2B5EF4-FFF2-40B4-BE49-F238E27FC236}">
                <a16:creationId xmlns:a16="http://schemas.microsoft.com/office/drawing/2014/main" id="{849EC0BE-808F-1D45-9BBB-39D656385D3D}"/>
              </a:ext>
            </a:extLst>
          </p:cNvPr>
          <p:cNvSpPr>
            <a:spLocks noGrp="1"/>
          </p:cNvSpPr>
          <p:nvPr>
            <p:ph type="body" sz="quarter" idx="10"/>
          </p:nvPr>
        </p:nvSpPr>
        <p:spPr>
          <a:xfrm>
            <a:off x="3170648" y="1571693"/>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9" name="Text Placeholder 7">
            <a:extLst>
              <a:ext uri="{FF2B5EF4-FFF2-40B4-BE49-F238E27FC236}">
                <a16:creationId xmlns:a16="http://schemas.microsoft.com/office/drawing/2014/main" id="{6ADACC3C-852E-1B48-8B62-C795A3731149}"/>
              </a:ext>
            </a:extLst>
          </p:cNvPr>
          <p:cNvSpPr>
            <a:spLocks noGrp="1"/>
          </p:cNvSpPr>
          <p:nvPr>
            <p:ph type="body" sz="quarter" idx="15"/>
          </p:nvPr>
        </p:nvSpPr>
        <p:spPr>
          <a:xfrm>
            <a:off x="3170648" y="2728140"/>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20" name="Text Placeholder 7">
            <a:extLst>
              <a:ext uri="{FF2B5EF4-FFF2-40B4-BE49-F238E27FC236}">
                <a16:creationId xmlns:a16="http://schemas.microsoft.com/office/drawing/2014/main" id="{485BFD62-F152-5E47-8895-9E38E299DB41}"/>
              </a:ext>
            </a:extLst>
          </p:cNvPr>
          <p:cNvSpPr>
            <a:spLocks noGrp="1"/>
          </p:cNvSpPr>
          <p:nvPr>
            <p:ph type="body" sz="quarter" idx="16"/>
          </p:nvPr>
        </p:nvSpPr>
        <p:spPr>
          <a:xfrm>
            <a:off x="3170648" y="3884587"/>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2" name="Text Placeholder 11">
            <a:extLst>
              <a:ext uri="{FF2B5EF4-FFF2-40B4-BE49-F238E27FC236}">
                <a16:creationId xmlns:a16="http://schemas.microsoft.com/office/drawing/2014/main" id="{93417E03-DF74-254F-BAE4-0F5FE5CAE1F6}"/>
              </a:ext>
            </a:extLst>
          </p:cNvPr>
          <p:cNvSpPr>
            <a:spLocks noGrp="1"/>
          </p:cNvSpPr>
          <p:nvPr>
            <p:ph type="body" sz="quarter" idx="13"/>
          </p:nvPr>
        </p:nvSpPr>
        <p:spPr>
          <a:xfrm>
            <a:off x="6771934" y="1682750"/>
            <a:ext cx="2163763" cy="3590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1">
            <a:extLst>
              <a:ext uri="{FF2B5EF4-FFF2-40B4-BE49-F238E27FC236}">
                <a16:creationId xmlns:a16="http://schemas.microsoft.com/office/drawing/2014/main" id="{FC0B8068-0A4B-4840-9867-283F0DB954AF}"/>
              </a:ext>
            </a:extLst>
          </p:cNvPr>
          <p:cNvSpPr>
            <a:spLocks noGrp="1"/>
          </p:cNvSpPr>
          <p:nvPr>
            <p:ph type="body" sz="quarter" idx="14"/>
          </p:nvPr>
        </p:nvSpPr>
        <p:spPr>
          <a:xfrm>
            <a:off x="9975874" y="1682750"/>
            <a:ext cx="1931062" cy="3590925"/>
          </a:xfrm>
        </p:spPr>
        <p:txBody>
          <a:bodyPr anchor="ct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riangle 20">
            <a:extLst>
              <a:ext uri="{FF2B5EF4-FFF2-40B4-BE49-F238E27FC236}">
                <a16:creationId xmlns:a16="http://schemas.microsoft.com/office/drawing/2014/main" id="{EF975CB6-53AC-F646-90B8-3C19B0AC1E1B}"/>
              </a:ext>
            </a:extLst>
          </p:cNvPr>
          <p:cNvSpPr/>
          <p:nvPr userDrawn="1"/>
        </p:nvSpPr>
        <p:spPr>
          <a:xfrm rot="5400000">
            <a:off x="5908696" y="3353267"/>
            <a:ext cx="495504" cy="15146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42E97542-2D0E-0375-0817-CE5F12618BC6}"/>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17712671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SA - Picture with Caption-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180000" y="180000"/>
            <a:ext cx="11833200" cy="6498000"/>
          </a:xfrm>
        </p:spPr>
        <p:txBody>
          <a:bodyPr bIns="720000"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Triangle 17">
            <a:extLst>
              <a:ext uri="{FF2B5EF4-FFF2-40B4-BE49-F238E27FC236}">
                <a16:creationId xmlns:a16="http://schemas.microsoft.com/office/drawing/2014/main" id="{8A143545-C44E-604F-B489-0E1F89D4E833}"/>
              </a:ext>
            </a:extLst>
          </p:cNvPr>
          <p:cNvSpPr/>
          <p:nvPr userDrawn="1"/>
        </p:nvSpPr>
        <p:spPr>
          <a:xfrm rot="5400000">
            <a:off x="-416841" y="2145537"/>
            <a:ext cx="1200730" cy="367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8FE4C6BF-EB4F-EA41-B364-60121654F428}"/>
              </a:ext>
            </a:extLst>
          </p:cNvPr>
          <p:cNvSpPr>
            <a:spLocks noGrp="1"/>
          </p:cNvSpPr>
          <p:nvPr>
            <p:ph type="body" sz="quarter" idx="11"/>
          </p:nvPr>
        </p:nvSpPr>
        <p:spPr>
          <a:xfrm>
            <a:off x="900000" y="180000"/>
            <a:ext cx="3830400" cy="6498000"/>
          </a:xfrm>
          <a:solidFill>
            <a:schemeClr val="accent3">
              <a:alpha val="75000"/>
            </a:schemeClr>
          </a:solidFill>
        </p:spPr>
        <p:txBody>
          <a:bodyPr lIns="630000" tIns="2880000" rIns="540000"/>
          <a:lstStyle>
            <a:lvl1pPr>
              <a:lnSpc>
                <a:spcPct val="110000"/>
              </a:lnSpc>
              <a:defRPr sz="1800">
                <a:solidFill>
                  <a:schemeClr val="accent2"/>
                </a:solidFill>
              </a:defRPr>
            </a:lvl1pPr>
            <a:lvl2pPr>
              <a:defRPr sz="1000">
                <a:solidFill>
                  <a:srgbClr val="EA85A8"/>
                </a:solidFill>
              </a:defRPr>
            </a:lvl2pPr>
          </a:lstStyle>
          <a:p>
            <a:pPr lvl="0"/>
            <a:r>
              <a:rPr lang="en-GB"/>
              <a:t>Click to edit Master text styles</a:t>
            </a:r>
          </a:p>
          <a:p>
            <a:pPr lvl="1"/>
            <a:r>
              <a:rPr lang="en-GB"/>
              <a:t>Second level</a:t>
            </a:r>
            <a:endParaRPr lang="en-US"/>
          </a:p>
        </p:txBody>
      </p:sp>
      <p:sp>
        <p:nvSpPr>
          <p:cNvPr id="4" name="Picture Placeholder 3">
            <a:extLst>
              <a:ext uri="{FF2B5EF4-FFF2-40B4-BE49-F238E27FC236}">
                <a16:creationId xmlns:a16="http://schemas.microsoft.com/office/drawing/2014/main" id="{03586FBC-4969-C54C-9116-565F74959A89}"/>
              </a:ext>
            </a:extLst>
          </p:cNvPr>
          <p:cNvSpPr>
            <a:spLocks noGrp="1"/>
          </p:cNvSpPr>
          <p:nvPr>
            <p:ph type="pic" sz="quarter" idx="10"/>
          </p:nvPr>
        </p:nvSpPr>
        <p:spPr>
          <a:xfrm>
            <a:off x="1529147" y="1792800"/>
            <a:ext cx="1371600" cy="921600"/>
          </a:xfrm>
        </p:spPr>
        <p:txBody>
          <a:bodyPr bIns="540000" anchor="ctr"/>
          <a:lstStyle>
            <a:lvl1pPr algn="ctr">
              <a:defRPr>
                <a:solidFill>
                  <a:schemeClr val="bg1">
                    <a:lumMod val="75000"/>
                  </a:schemeClr>
                </a:solidFill>
              </a:defRPr>
            </a:lvl1pPr>
          </a:lstStyle>
          <a:p>
            <a:endParaRPr lang="en-US"/>
          </a:p>
        </p:txBody>
      </p:sp>
    </p:spTree>
    <p:extLst>
      <p:ext uri="{BB962C8B-B14F-4D97-AF65-F5344CB8AC3E}">
        <p14:creationId xmlns:p14="http://schemas.microsoft.com/office/powerpoint/2010/main" val="35328695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TSA - Picture with Caption-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9D559F-7D89-3448-8327-80B240F7374E}"/>
              </a:ext>
            </a:extLst>
          </p:cNvPr>
          <p:cNvSpPr/>
          <p:nvPr userDrawn="1"/>
        </p:nvSpPr>
        <p:spPr>
          <a:xfrm>
            <a:off x="180000" y="180000"/>
            <a:ext cx="11833200" cy="6498000"/>
          </a:xfrm>
          <a:prstGeom prst="rect">
            <a:avLst/>
          </a:prstGeom>
          <a:solidFill>
            <a:srgbClr val="C0EAF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a:p>
        </p:txBody>
      </p:sp>
      <p:sp>
        <p:nvSpPr>
          <p:cNvPr id="10" name="Text Placeholder 2">
            <a:extLst>
              <a:ext uri="{FF2B5EF4-FFF2-40B4-BE49-F238E27FC236}">
                <a16:creationId xmlns:a16="http://schemas.microsoft.com/office/drawing/2014/main" id="{0BAE4A8F-2F10-7140-81A4-CF2AF17CFB0A}"/>
              </a:ext>
            </a:extLst>
          </p:cNvPr>
          <p:cNvSpPr>
            <a:spLocks noGrp="1"/>
          </p:cNvSpPr>
          <p:nvPr>
            <p:ph type="body" idx="1"/>
          </p:nvPr>
        </p:nvSpPr>
        <p:spPr>
          <a:xfrm>
            <a:off x="5306834" y="1680298"/>
            <a:ext cx="5512906" cy="667965"/>
          </a:xfrm>
        </p:spPr>
        <p:txBody>
          <a:bodyPr anchor="b"/>
          <a:lstStyle>
            <a:lvl1pPr marL="0" indent="0" algn="l">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Text Placeholder 24">
            <a:extLst>
              <a:ext uri="{FF2B5EF4-FFF2-40B4-BE49-F238E27FC236}">
                <a16:creationId xmlns:a16="http://schemas.microsoft.com/office/drawing/2014/main" id="{2438EDA2-BB44-7045-9D62-1199D8FD683E}"/>
              </a:ext>
            </a:extLst>
          </p:cNvPr>
          <p:cNvSpPr>
            <a:spLocks noGrp="1"/>
          </p:cNvSpPr>
          <p:nvPr>
            <p:ph type="body" sz="quarter" idx="14" hasCustomPrompt="1"/>
          </p:nvPr>
        </p:nvSpPr>
        <p:spPr>
          <a:xfrm>
            <a:off x="4804136" y="1680298"/>
            <a:ext cx="933957" cy="667965"/>
          </a:xfrm>
        </p:spPr>
        <p:txBody>
          <a:bodyPr anchor="b">
            <a:noAutofit/>
          </a:bodyPr>
          <a:lstStyle>
            <a:lvl1pPr algn="l">
              <a:defRPr sz="2800" b="1">
                <a:solidFill>
                  <a:srgbClr val="80D5F2"/>
                </a:solidFill>
                <a:latin typeface="+mj-lt"/>
              </a:defRPr>
            </a:lvl1pPr>
          </a:lstStyle>
          <a:p>
            <a:pPr lvl="0"/>
            <a:r>
              <a:rPr lang="en-GB"/>
              <a:t>01</a:t>
            </a:r>
            <a:endParaRPr lang="en-US"/>
          </a:p>
        </p:txBody>
      </p:sp>
      <p:sp>
        <p:nvSpPr>
          <p:cNvPr id="12" name="Text Placeholder 24">
            <a:extLst>
              <a:ext uri="{FF2B5EF4-FFF2-40B4-BE49-F238E27FC236}">
                <a16:creationId xmlns:a16="http://schemas.microsoft.com/office/drawing/2014/main" id="{BC791024-5C24-DD4F-8776-FA5744FF96FC}"/>
              </a:ext>
            </a:extLst>
          </p:cNvPr>
          <p:cNvSpPr>
            <a:spLocks noGrp="1"/>
          </p:cNvSpPr>
          <p:nvPr>
            <p:ph type="body" sz="quarter" idx="15" hasCustomPrompt="1"/>
          </p:nvPr>
        </p:nvSpPr>
        <p:spPr>
          <a:xfrm>
            <a:off x="4804135" y="2314712"/>
            <a:ext cx="6015605" cy="2219705"/>
          </a:xfrm>
        </p:spPr>
        <p:txBody>
          <a:bodyPr lIns="0" tIns="0" anchor="t">
            <a:noAutofit/>
          </a:bodyPr>
          <a:lstStyle>
            <a:lvl1pPr algn="l">
              <a:defRPr sz="17800" spc="-1000" baseline="0">
                <a:solidFill>
                  <a:schemeClr val="bg1"/>
                </a:solidFill>
              </a:defRPr>
            </a:lvl1pPr>
          </a:lstStyle>
          <a:p>
            <a:pPr lvl="0"/>
            <a:r>
              <a:rPr lang="en-GB"/>
              <a:t>00%</a:t>
            </a:r>
            <a:endParaRPr lang="en-US"/>
          </a:p>
        </p:txBody>
      </p:sp>
      <p:sp>
        <p:nvSpPr>
          <p:cNvPr id="5" name="Text Placeholder 4">
            <a:extLst>
              <a:ext uri="{FF2B5EF4-FFF2-40B4-BE49-F238E27FC236}">
                <a16:creationId xmlns:a16="http://schemas.microsoft.com/office/drawing/2014/main" id="{60ED7887-DD0D-7A4E-A31E-6874B502E0D0}"/>
              </a:ext>
            </a:extLst>
          </p:cNvPr>
          <p:cNvSpPr>
            <a:spLocks noGrp="1"/>
          </p:cNvSpPr>
          <p:nvPr>
            <p:ph type="body" sz="quarter" idx="16"/>
          </p:nvPr>
        </p:nvSpPr>
        <p:spPr>
          <a:xfrm>
            <a:off x="4803775" y="4655103"/>
            <a:ext cx="6015965" cy="1377187"/>
          </a:xfrm>
        </p:spPr>
        <p:txBody>
          <a:bodyPr/>
          <a:lstStyle/>
          <a:p>
            <a:pPr lvl="0"/>
            <a:r>
              <a:rPr lang="en-GB"/>
              <a:t>Click to edit Master text styles</a:t>
            </a:r>
            <a:endParaRPr lang="en-US"/>
          </a:p>
        </p:txBody>
      </p:sp>
      <p:sp>
        <p:nvSpPr>
          <p:cNvPr id="15" name="Picture Placeholder 9">
            <a:extLst>
              <a:ext uri="{FF2B5EF4-FFF2-40B4-BE49-F238E27FC236}">
                <a16:creationId xmlns:a16="http://schemas.microsoft.com/office/drawing/2014/main" id="{4D9FE7D7-4B5A-2D42-BF41-C9CBA128FA8B}"/>
              </a:ext>
            </a:extLst>
          </p:cNvPr>
          <p:cNvSpPr>
            <a:spLocks noGrp="1"/>
          </p:cNvSpPr>
          <p:nvPr>
            <p:ph type="pic" sz="quarter" idx="10"/>
          </p:nvPr>
        </p:nvSpPr>
        <p:spPr>
          <a:xfrm>
            <a:off x="950560" y="1514811"/>
            <a:ext cx="3347120" cy="3816186"/>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a:solidFill>
            <a:schemeClr val="bg1"/>
          </a:solidFill>
        </p:spPr>
        <p:txBody>
          <a:bodyPr wrap="square" bIns="540000" anchor="ctr">
            <a:noAutofit/>
          </a:bodyPr>
          <a:lstStyle>
            <a:lvl1pPr algn="ctr">
              <a:defRPr>
                <a:solidFill>
                  <a:schemeClr val="bg1">
                    <a:lumMod val="65000"/>
                  </a:schemeClr>
                </a:solidFill>
              </a:defRPr>
            </a:lvl1pPr>
          </a:lstStyle>
          <a:p>
            <a:endParaRPr lang="en-US"/>
          </a:p>
        </p:txBody>
      </p:sp>
      <p:pic>
        <p:nvPicPr>
          <p:cNvPr id="2" name="Picture 1" descr="Icon&#10;&#10;Description automatically generated">
            <a:extLst>
              <a:ext uri="{FF2B5EF4-FFF2-40B4-BE49-F238E27FC236}">
                <a16:creationId xmlns:a16="http://schemas.microsoft.com/office/drawing/2014/main" id="{2F1421F8-7B0D-EA64-5909-F19F49501941}"/>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31284216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TSA - Support logo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D2516B-514A-A143-B3DF-6B39C7CDD99B}"/>
              </a:ext>
            </a:extLst>
          </p:cNvPr>
          <p:cNvSpPr/>
          <p:nvPr userDrawn="1"/>
        </p:nvSpPr>
        <p:spPr>
          <a:xfrm>
            <a:off x="180000" y="180000"/>
            <a:ext cx="11833200" cy="43663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5D011FF-133F-C64B-82C2-986908159AD7}"/>
              </a:ext>
            </a:extLst>
          </p:cNvPr>
          <p:cNvSpPr/>
          <p:nvPr userDrawn="1"/>
        </p:nvSpPr>
        <p:spPr>
          <a:xfrm>
            <a:off x="5355560" y="6405314"/>
            <a:ext cx="1480881" cy="4526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588E03-5666-474B-8186-259120C296A2}"/>
              </a:ext>
            </a:extLst>
          </p:cNvPr>
          <p:cNvSpPr>
            <a:spLocks noGrp="1"/>
          </p:cNvSpPr>
          <p:nvPr>
            <p:ph type="title"/>
          </p:nvPr>
        </p:nvSpPr>
        <p:spPr>
          <a:xfrm>
            <a:off x="838200" y="683941"/>
            <a:ext cx="10515600" cy="1073932"/>
          </a:xfrm>
        </p:spPr>
        <p:txBody>
          <a:bodyPr anchor="b"/>
          <a:lstStyle>
            <a:lvl1pPr algn="ctr">
              <a:defRPr sz="3000" b="1">
                <a:solidFill>
                  <a:schemeClr val="accent1"/>
                </a:solidFill>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BA9785B4-97D1-1445-8377-506E54D3D6D4}"/>
              </a:ext>
            </a:extLst>
          </p:cNvPr>
          <p:cNvSpPr>
            <a:spLocks noGrp="1"/>
          </p:cNvSpPr>
          <p:nvPr>
            <p:ph type="body" sz="quarter" idx="10" hasCustomPrompt="1"/>
          </p:nvPr>
        </p:nvSpPr>
        <p:spPr>
          <a:xfrm>
            <a:off x="1606418"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13" name="Triangle 12">
            <a:extLst>
              <a:ext uri="{FF2B5EF4-FFF2-40B4-BE49-F238E27FC236}">
                <a16:creationId xmlns:a16="http://schemas.microsoft.com/office/drawing/2014/main" id="{33ABC78B-AE05-DC44-B066-C242637CE92E}"/>
              </a:ext>
            </a:extLst>
          </p:cNvPr>
          <p:cNvSpPr/>
          <p:nvPr userDrawn="1"/>
        </p:nvSpPr>
        <p:spPr>
          <a:xfrm>
            <a:off x="2735574"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6AA2B763-3077-2D49-B63E-75E712D384BB}"/>
              </a:ext>
            </a:extLst>
          </p:cNvPr>
          <p:cNvSpPr>
            <a:spLocks noGrp="1"/>
          </p:cNvSpPr>
          <p:nvPr>
            <p:ph type="pic" sz="quarter" idx="11"/>
          </p:nvPr>
        </p:nvSpPr>
        <p:spPr>
          <a:xfrm>
            <a:off x="2302497" y="4973638"/>
            <a:ext cx="1479628" cy="1114425"/>
          </a:xfrm>
        </p:spPr>
        <p:txBody>
          <a:bodyPr/>
          <a:lstStyle>
            <a:lvl1pPr algn="ctr">
              <a:defRPr>
                <a:solidFill>
                  <a:schemeClr val="accent5"/>
                </a:solidFill>
              </a:defRPr>
            </a:lvl1pPr>
          </a:lstStyle>
          <a:p>
            <a:endParaRPr lang="en-US"/>
          </a:p>
        </p:txBody>
      </p:sp>
      <p:sp>
        <p:nvSpPr>
          <p:cNvPr id="16" name="Text Placeholder 5">
            <a:extLst>
              <a:ext uri="{FF2B5EF4-FFF2-40B4-BE49-F238E27FC236}">
                <a16:creationId xmlns:a16="http://schemas.microsoft.com/office/drawing/2014/main" id="{E79094BC-7962-174B-81CA-31E5EF91D46A}"/>
              </a:ext>
            </a:extLst>
          </p:cNvPr>
          <p:cNvSpPr>
            <a:spLocks noGrp="1"/>
          </p:cNvSpPr>
          <p:nvPr>
            <p:ph type="body" sz="quarter" idx="12" hasCustomPrompt="1"/>
          </p:nvPr>
        </p:nvSpPr>
        <p:spPr>
          <a:xfrm>
            <a:off x="4660107"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17" name="Triangle 16">
            <a:extLst>
              <a:ext uri="{FF2B5EF4-FFF2-40B4-BE49-F238E27FC236}">
                <a16:creationId xmlns:a16="http://schemas.microsoft.com/office/drawing/2014/main" id="{18F33BFA-B914-154B-BB00-DFD8A0F3761E}"/>
              </a:ext>
            </a:extLst>
          </p:cNvPr>
          <p:cNvSpPr/>
          <p:nvPr userDrawn="1"/>
        </p:nvSpPr>
        <p:spPr>
          <a:xfrm>
            <a:off x="5789263"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4">
            <a:extLst>
              <a:ext uri="{FF2B5EF4-FFF2-40B4-BE49-F238E27FC236}">
                <a16:creationId xmlns:a16="http://schemas.microsoft.com/office/drawing/2014/main" id="{B6F45527-7523-AF4C-B0EB-D69899AA4340}"/>
              </a:ext>
            </a:extLst>
          </p:cNvPr>
          <p:cNvSpPr>
            <a:spLocks noGrp="1"/>
          </p:cNvSpPr>
          <p:nvPr>
            <p:ph type="pic" sz="quarter" idx="13"/>
          </p:nvPr>
        </p:nvSpPr>
        <p:spPr>
          <a:xfrm>
            <a:off x="5356186" y="4973638"/>
            <a:ext cx="1479628" cy="1114425"/>
          </a:xfrm>
        </p:spPr>
        <p:txBody>
          <a:bodyPr/>
          <a:lstStyle>
            <a:lvl1pPr algn="ctr">
              <a:defRPr>
                <a:solidFill>
                  <a:schemeClr val="accent5"/>
                </a:solidFill>
              </a:defRPr>
            </a:lvl1pPr>
          </a:lstStyle>
          <a:p>
            <a:endParaRPr lang="en-US"/>
          </a:p>
        </p:txBody>
      </p:sp>
      <p:sp>
        <p:nvSpPr>
          <p:cNvPr id="19" name="Text Placeholder 5">
            <a:extLst>
              <a:ext uri="{FF2B5EF4-FFF2-40B4-BE49-F238E27FC236}">
                <a16:creationId xmlns:a16="http://schemas.microsoft.com/office/drawing/2014/main" id="{6211092F-40EA-8E40-9C03-2F90FF6B16D5}"/>
              </a:ext>
            </a:extLst>
          </p:cNvPr>
          <p:cNvSpPr>
            <a:spLocks noGrp="1"/>
          </p:cNvSpPr>
          <p:nvPr>
            <p:ph type="body" sz="quarter" idx="14" hasCustomPrompt="1"/>
          </p:nvPr>
        </p:nvSpPr>
        <p:spPr>
          <a:xfrm>
            <a:off x="7709912"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20" name="Triangle 19">
            <a:extLst>
              <a:ext uri="{FF2B5EF4-FFF2-40B4-BE49-F238E27FC236}">
                <a16:creationId xmlns:a16="http://schemas.microsoft.com/office/drawing/2014/main" id="{5F7E1D42-492C-854A-A228-F9ACC7729386}"/>
              </a:ext>
            </a:extLst>
          </p:cNvPr>
          <p:cNvSpPr/>
          <p:nvPr userDrawn="1"/>
        </p:nvSpPr>
        <p:spPr>
          <a:xfrm>
            <a:off x="8839068"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14">
            <a:extLst>
              <a:ext uri="{FF2B5EF4-FFF2-40B4-BE49-F238E27FC236}">
                <a16:creationId xmlns:a16="http://schemas.microsoft.com/office/drawing/2014/main" id="{DF379EF5-267D-1A41-9307-56701D801E7D}"/>
              </a:ext>
            </a:extLst>
          </p:cNvPr>
          <p:cNvSpPr>
            <a:spLocks noGrp="1"/>
          </p:cNvSpPr>
          <p:nvPr>
            <p:ph type="pic" sz="quarter" idx="15"/>
          </p:nvPr>
        </p:nvSpPr>
        <p:spPr>
          <a:xfrm>
            <a:off x="8405991" y="4973638"/>
            <a:ext cx="1479628" cy="1114425"/>
          </a:xfrm>
        </p:spPr>
        <p:txBody>
          <a:bodyPr/>
          <a:lstStyle>
            <a:lvl1pPr algn="ctr">
              <a:defRPr>
                <a:solidFill>
                  <a:schemeClr val="accent5"/>
                </a:solidFill>
              </a:defRPr>
            </a:lvl1pPr>
          </a:lstStyle>
          <a:p>
            <a:endParaRPr lang="en-US"/>
          </a:p>
        </p:txBody>
      </p:sp>
      <p:pic>
        <p:nvPicPr>
          <p:cNvPr id="2" name="Picture 1" descr="Icon&#10;&#10;Description automatically generated">
            <a:extLst>
              <a:ext uri="{FF2B5EF4-FFF2-40B4-BE49-F238E27FC236}">
                <a16:creationId xmlns:a16="http://schemas.microsoft.com/office/drawing/2014/main" id="{4C782751-D40A-E9A9-8B21-4495B7D603F7}"/>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2281197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SA - End-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650830"/>
            <a:ext cx="11833200" cy="5027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5D011FF-133F-C64B-82C2-986908159AD7}"/>
              </a:ext>
            </a:extLst>
          </p:cNvPr>
          <p:cNvSpPr/>
          <p:nvPr userDrawn="1"/>
        </p:nvSpPr>
        <p:spPr>
          <a:xfrm>
            <a:off x="5355560" y="6405314"/>
            <a:ext cx="1480881" cy="4526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588E03-5666-474B-8186-259120C296A2}"/>
              </a:ext>
            </a:extLst>
          </p:cNvPr>
          <p:cNvSpPr>
            <a:spLocks noGrp="1"/>
          </p:cNvSpPr>
          <p:nvPr>
            <p:ph type="title"/>
          </p:nvPr>
        </p:nvSpPr>
        <p:spPr>
          <a:xfrm>
            <a:off x="838200" y="3551525"/>
            <a:ext cx="10515600" cy="1325563"/>
          </a:xfrm>
        </p:spPr>
        <p:txBody>
          <a:bodyPr anchor="b"/>
          <a:lstStyle>
            <a:lvl1pPr algn="ctr">
              <a:defRPr sz="3000" b="1"/>
            </a:lvl1pPr>
          </a:lstStyle>
          <a:p>
            <a:r>
              <a:rPr lang="en-GB"/>
              <a:t>Click to edit Master title style</a:t>
            </a:r>
            <a:endParaRPr lang="en-US"/>
          </a:p>
        </p:txBody>
      </p:sp>
      <p:sp>
        <p:nvSpPr>
          <p:cNvPr id="10" name="Text Placeholder 2">
            <a:extLst>
              <a:ext uri="{FF2B5EF4-FFF2-40B4-BE49-F238E27FC236}">
                <a16:creationId xmlns:a16="http://schemas.microsoft.com/office/drawing/2014/main" id="{4297425B-DE6A-1A4E-995B-56E59F6D9130}"/>
              </a:ext>
            </a:extLst>
          </p:cNvPr>
          <p:cNvSpPr>
            <a:spLocks noGrp="1"/>
          </p:cNvSpPr>
          <p:nvPr>
            <p:ph type="body" idx="1" hasCustomPrompt="1"/>
          </p:nvPr>
        </p:nvSpPr>
        <p:spPr>
          <a:xfrm>
            <a:off x="3303236" y="5121115"/>
            <a:ext cx="5585528" cy="452686"/>
          </a:xfrm>
        </p:spPr>
        <p:txBody>
          <a:bodyPr anchor="t"/>
          <a:lstStyle>
            <a:lvl1pPr marL="0" indent="0" algn="ctr">
              <a:buNone/>
              <a:defRPr sz="1800">
                <a:solidFill>
                  <a:srgbClr val="9D9D9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err="1"/>
              <a:t>www.tsa-voice.org.uk</a:t>
            </a:r>
            <a:endParaRPr lang="en-GB"/>
          </a:p>
        </p:txBody>
      </p:sp>
      <p:pic>
        <p:nvPicPr>
          <p:cNvPr id="4" name="Picture 3" descr="A pink hexagon with white text&#10;&#10;Description automatically generated">
            <a:extLst>
              <a:ext uri="{FF2B5EF4-FFF2-40B4-BE49-F238E27FC236}">
                <a16:creationId xmlns:a16="http://schemas.microsoft.com/office/drawing/2014/main" id="{385B025D-E3BD-ACDE-332C-F7B2CA88F575}"/>
              </a:ext>
            </a:extLst>
          </p:cNvPr>
          <p:cNvPicPr>
            <a:picLocks noChangeAspect="1"/>
          </p:cNvPicPr>
          <p:nvPr userDrawn="1"/>
        </p:nvPicPr>
        <p:blipFill>
          <a:blip r:embed="rId2"/>
          <a:stretch>
            <a:fillRect/>
          </a:stretch>
        </p:blipFill>
        <p:spPr>
          <a:xfrm>
            <a:off x="5517276" y="1262471"/>
            <a:ext cx="1157448" cy="1325563"/>
          </a:xfrm>
          <a:prstGeom prst="rect">
            <a:avLst/>
          </a:prstGeom>
        </p:spPr>
      </p:pic>
    </p:spTree>
    <p:extLst>
      <p:ext uri="{BB962C8B-B14F-4D97-AF65-F5344CB8AC3E}">
        <p14:creationId xmlns:p14="http://schemas.microsoft.com/office/powerpoint/2010/main" val="17676537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TSA - End-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2496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0198D79D-EA99-DF43-8CEE-1E7144E4C82C}"/>
              </a:ext>
            </a:extLst>
          </p:cNvPr>
          <p:cNvSpPr/>
          <p:nvPr userDrawn="1"/>
        </p:nvSpPr>
        <p:spPr>
          <a:xfrm rot="10800000">
            <a:off x="5528578" y="0"/>
            <a:ext cx="1134844" cy="3469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FD9EC-5409-944B-B116-FDBA799F34FE}"/>
              </a:ext>
            </a:extLst>
          </p:cNvPr>
          <p:cNvSpPr>
            <a:spLocks noGrp="1"/>
          </p:cNvSpPr>
          <p:nvPr>
            <p:ph type="title" hasCustomPrompt="1"/>
          </p:nvPr>
        </p:nvSpPr>
        <p:spPr>
          <a:xfrm>
            <a:off x="838200" y="3844085"/>
            <a:ext cx="10515600" cy="1325563"/>
          </a:xfrm>
        </p:spPr>
        <p:txBody>
          <a:bodyPr anchor="b"/>
          <a:lstStyle>
            <a:lvl1pPr algn="ctr">
              <a:defRPr sz="7500" b="1" spc="-200" baseline="0"/>
            </a:lvl1pPr>
          </a:lstStyle>
          <a:p>
            <a:r>
              <a:rPr lang="en-GB"/>
              <a:t>Thank you</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hasCustomPrompt="1"/>
          </p:nvPr>
        </p:nvSpPr>
        <p:spPr>
          <a:xfrm>
            <a:off x="3303236" y="5268876"/>
            <a:ext cx="5585528" cy="722489"/>
          </a:xfrm>
        </p:spPr>
        <p:txBody>
          <a:bodyPr anchor="t"/>
          <a:lstStyle>
            <a:lvl1pPr marL="0" indent="0" algn="ctr">
              <a:buNone/>
              <a:defRPr sz="1800">
                <a:solidFill>
                  <a:srgbClr val="9D9D9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err="1"/>
              <a:t>www.tsa-voice.org.uk</a:t>
            </a:r>
            <a:endParaRPr lang="en-GB"/>
          </a:p>
        </p:txBody>
      </p:sp>
      <p:pic>
        <p:nvPicPr>
          <p:cNvPr id="4" name="Picture 3" descr="A pink hexagon with white text&#10;&#10;Description automatically generated">
            <a:extLst>
              <a:ext uri="{FF2B5EF4-FFF2-40B4-BE49-F238E27FC236}">
                <a16:creationId xmlns:a16="http://schemas.microsoft.com/office/drawing/2014/main" id="{AAE4346C-C18B-5455-D37E-1818176C33BB}"/>
              </a:ext>
            </a:extLst>
          </p:cNvPr>
          <p:cNvPicPr>
            <a:picLocks noChangeAspect="1"/>
          </p:cNvPicPr>
          <p:nvPr userDrawn="1"/>
        </p:nvPicPr>
        <p:blipFill>
          <a:blip r:embed="rId2"/>
          <a:stretch>
            <a:fillRect/>
          </a:stretch>
        </p:blipFill>
        <p:spPr>
          <a:xfrm>
            <a:off x="5505974" y="2013805"/>
            <a:ext cx="1157448" cy="1325563"/>
          </a:xfrm>
          <a:prstGeom prst="rect">
            <a:avLst/>
          </a:prstGeom>
        </p:spPr>
      </p:pic>
    </p:spTree>
    <p:extLst>
      <p:ext uri="{BB962C8B-B14F-4D97-AF65-F5344CB8AC3E}">
        <p14:creationId xmlns:p14="http://schemas.microsoft.com/office/powerpoint/2010/main" val="16889537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SA - Blank-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42242E-E6C6-AA45-B99D-37984E63DDBF}"/>
              </a:ext>
            </a:extLst>
          </p:cNvPr>
          <p:cNvPicPr>
            <a:picLocks noChangeAspect="1"/>
          </p:cNvPicPr>
          <p:nvPr userDrawn="1"/>
        </p:nvPicPr>
        <p:blipFill>
          <a:blip r:embed="rId2"/>
          <a:srcRect/>
          <a:stretch/>
        </p:blipFill>
        <p:spPr>
          <a:xfrm>
            <a:off x="11066400" y="508"/>
            <a:ext cx="685800" cy="938784"/>
          </a:xfrm>
          <a:prstGeom prst="rect">
            <a:avLst/>
          </a:prstGeom>
        </p:spPr>
      </p:pic>
      <p:pic>
        <p:nvPicPr>
          <p:cNvPr id="3" name="Picture 2" descr="Icon&#10;&#10;Description automatically generated">
            <a:extLst>
              <a:ext uri="{FF2B5EF4-FFF2-40B4-BE49-F238E27FC236}">
                <a16:creationId xmlns:a16="http://schemas.microsoft.com/office/drawing/2014/main" id="{09B084E6-5A62-F824-B814-827448E1924F}"/>
              </a:ext>
            </a:extLst>
          </p:cNvPr>
          <p:cNvPicPr>
            <a:picLocks noChangeAspect="1"/>
          </p:cNvPicPr>
          <p:nvPr userDrawn="1"/>
        </p:nvPicPr>
        <p:blipFill>
          <a:blip r:embed="rId3"/>
          <a:stretch>
            <a:fillRect/>
          </a:stretch>
        </p:blipFill>
        <p:spPr>
          <a:xfrm>
            <a:off x="11066400" y="0"/>
            <a:ext cx="685800" cy="939800"/>
          </a:xfrm>
          <a:prstGeom prst="rect">
            <a:avLst/>
          </a:prstGeom>
        </p:spPr>
      </p:pic>
    </p:spTree>
    <p:extLst>
      <p:ext uri="{BB962C8B-B14F-4D97-AF65-F5344CB8AC3E}">
        <p14:creationId xmlns:p14="http://schemas.microsoft.com/office/powerpoint/2010/main" val="26419126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TSA - Blank-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242242E-E6C6-AA45-B99D-37984E63DDBF}"/>
              </a:ext>
            </a:extLst>
          </p:cNvPr>
          <p:cNvPicPr>
            <a:picLocks noChangeAspect="1"/>
          </p:cNvPicPr>
          <p:nvPr userDrawn="1"/>
        </p:nvPicPr>
        <p:blipFill>
          <a:blip r:embed="rId2"/>
          <a:srcRect/>
          <a:stretch/>
        </p:blipFill>
        <p:spPr>
          <a:xfrm>
            <a:off x="11066400" y="508"/>
            <a:ext cx="685800" cy="938784"/>
          </a:xfrm>
          <a:prstGeom prst="rect">
            <a:avLst/>
          </a:prstGeom>
        </p:spPr>
      </p:pic>
      <p:pic>
        <p:nvPicPr>
          <p:cNvPr id="4" name="Picture 3" descr="Icon&#10;&#10;Description automatically generated">
            <a:extLst>
              <a:ext uri="{FF2B5EF4-FFF2-40B4-BE49-F238E27FC236}">
                <a16:creationId xmlns:a16="http://schemas.microsoft.com/office/drawing/2014/main" id="{9B581F1F-9CE5-0A4C-243A-07E15BCF03DE}"/>
              </a:ext>
            </a:extLst>
          </p:cNvPr>
          <p:cNvPicPr>
            <a:picLocks noChangeAspect="1"/>
          </p:cNvPicPr>
          <p:nvPr userDrawn="1"/>
        </p:nvPicPr>
        <p:blipFill>
          <a:blip r:embed="rId3"/>
          <a:stretch>
            <a:fillRect/>
          </a:stretch>
        </p:blipFill>
        <p:spPr>
          <a:xfrm>
            <a:off x="11066400" y="0"/>
            <a:ext cx="685800" cy="939800"/>
          </a:xfrm>
          <a:prstGeom prst="rect">
            <a:avLst/>
          </a:prstGeom>
        </p:spPr>
      </p:pic>
    </p:spTree>
    <p:extLst>
      <p:ext uri="{BB962C8B-B14F-4D97-AF65-F5344CB8AC3E}">
        <p14:creationId xmlns:p14="http://schemas.microsoft.com/office/powerpoint/2010/main" val="964146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TSA - Blank-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242242E-E6C6-AA45-B99D-37984E63DDBF}"/>
              </a:ext>
            </a:extLst>
          </p:cNvPr>
          <p:cNvPicPr>
            <a:picLocks noChangeAspect="1"/>
          </p:cNvPicPr>
          <p:nvPr userDrawn="1"/>
        </p:nvPicPr>
        <p:blipFill>
          <a:blip r:embed="rId2"/>
          <a:srcRect/>
          <a:stretch/>
        </p:blipFill>
        <p:spPr>
          <a:xfrm>
            <a:off x="11066400" y="508"/>
            <a:ext cx="685800" cy="938784"/>
          </a:xfrm>
          <a:prstGeom prst="rect">
            <a:avLst/>
          </a:prstGeom>
        </p:spPr>
      </p:pic>
      <p:pic>
        <p:nvPicPr>
          <p:cNvPr id="4" name="Picture 3" descr="Icon&#10;&#10;Description automatically generated">
            <a:extLst>
              <a:ext uri="{FF2B5EF4-FFF2-40B4-BE49-F238E27FC236}">
                <a16:creationId xmlns:a16="http://schemas.microsoft.com/office/drawing/2014/main" id="{6818B8D5-7ECD-2075-9E39-FE01EDB6693F}"/>
              </a:ext>
            </a:extLst>
          </p:cNvPr>
          <p:cNvPicPr>
            <a:picLocks noChangeAspect="1"/>
          </p:cNvPicPr>
          <p:nvPr userDrawn="1"/>
        </p:nvPicPr>
        <p:blipFill>
          <a:blip r:embed="rId3"/>
          <a:stretch>
            <a:fillRect/>
          </a:stretch>
        </p:blipFill>
        <p:spPr>
          <a:xfrm>
            <a:off x="11066400" y="0"/>
            <a:ext cx="685800" cy="939800"/>
          </a:xfrm>
          <a:prstGeom prst="rect">
            <a:avLst/>
          </a:prstGeom>
        </p:spPr>
      </p:pic>
    </p:spTree>
    <p:extLst>
      <p:ext uri="{BB962C8B-B14F-4D97-AF65-F5344CB8AC3E}">
        <p14:creationId xmlns:p14="http://schemas.microsoft.com/office/powerpoint/2010/main" val="456881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SA - 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bg1">
                    <a:lumMod val="50000"/>
                  </a:schemeClr>
                </a:solidFill>
              </a:defRPr>
            </a:lvl1pPr>
          </a:lstStyle>
          <a:p>
            <a:endParaRPr lang="en-US"/>
          </a:p>
        </p:txBody>
      </p:sp>
      <p:pic>
        <p:nvPicPr>
          <p:cNvPr id="9" name="Picture 8" descr="Logo&#10;&#10;Description automatically generated with medium confidence">
            <a:extLst>
              <a:ext uri="{FF2B5EF4-FFF2-40B4-BE49-F238E27FC236}">
                <a16:creationId xmlns:a16="http://schemas.microsoft.com/office/drawing/2014/main" id="{38FE0EC2-D52C-F44E-9497-2A0AF7AE7E7B}"/>
              </a:ext>
            </a:extLst>
          </p:cNvPr>
          <p:cNvPicPr>
            <a:picLocks noChangeAspect="1"/>
          </p:cNvPicPr>
          <p:nvPr userDrawn="1"/>
        </p:nvPicPr>
        <p:blipFill>
          <a:blip r:embed="rId2"/>
          <a:stretch>
            <a:fillRect/>
          </a:stretch>
        </p:blipFill>
        <p:spPr>
          <a:xfrm>
            <a:off x="8917200" y="0"/>
            <a:ext cx="1816100" cy="1905000"/>
          </a:xfrm>
          <a:prstGeom prst="rect">
            <a:avLst/>
          </a:prstGeom>
        </p:spPr>
      </p:pic>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4"/>
                </a:solidFill>
                <a:uFill>
                  <a:solidFill>
                    <a:schemeClr val="accent4"/>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5933296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TSA - Blank-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D9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242242E-E6C6-AA45-B99D-37984E63DDBF}"/>
              </a:ext>
            </a:extLst>
          </p:cNvPr>
          <p:cNvPicPr>
            <a:picLocks noChangeAspect="1"/>
          </p:cNvPicPr>
          <p:nvPr userDrawn="1"/>
        </p:nvPicPr>
        <p:blipFill>
          <a:blip r:embed="rId2"/>
          <a:srcRect/>
          <a:stretch/>
        </p:blipFill>
        <p:spPr>
          <a:xfrm>
            <a:off x="11066400" y="508"/>
            <a:ext cx="685800" cy="938784"/>
          </a:xfrm>
          <a:prstGeom prst="rect">
            <a:avLst/>
          </a:prstGeom>
        </p:spPr>
      </p:pic>
      <p:pic>
        <p:nvPicPr>
          <p:cNvPr id="4" name="Picture 3" descr="Icon&#10;&#10;Description automatically generated">
            <a:extLst>
              <a:ext uri="{FF2B5EF4-FFF2-40B4-BE49-F238E27FC236}">
                <a16:creationId xmlns:a16="http://schemas.microsoft.com/office/drawing/2014/main" id="{A3D9C5AD-451B-532C-FD19-A321F66E0E0B}"/>
              </a:ext>
            </a:extLst>
          </p:cNvPr>
          <p:cNvPicPr>
            <a:picLocks noChangeAspect="1"/>
          </p:cNvPicPr>
          <p:nvPr userDrawn="1"/>
        </p:nvPicPr>
        <p:blipFill>
          <a:blip r:embed="rId3"/>
          <a:stretch>
            <a:fillRect/>
          </a:stretch>
        </p:blipFill>
        <p:spPr>
          <a:xfrm>
            <a:off x="11066400" y="0"/>
            <a:ext cx="685800" cy="939800"/>
          </a:xfrm>
          <a:prstGeom prst="rect">
            <a:avLst/>
          </a:prstGeom>
        </p:spPr>
      </p:pic>
    </p:spTree>
    <p:extLst>
      <p:ext uri="{BB962C8B-B14F-4D97-AF65-F5344CB8AC3E}">
        <p14:creationId xmlns:p14="http://schemas.microsoft.com/office/powerpoint/2010/main" val="31031651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TSA_SUB - 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bg1">
                    <a:lumMod val="50000"/>
                  </a:schemeClr>
                </a:solidFill>
              </a:defRPr>
            </a:lvl1pPr>
          </a:lstStyle>
          <a:p>
            <a:endParaRPr lang="en-US"/>
          </a:p>
        </p:txBody>
      </p:sp>
      <p:pic>
        <p:nvPicPr>
          <p:cNvPr id="9" name="Picture 8" descr="Logo&#10;&#10;Description automatically generated with medium confidence">
            <a:extLst>
              <a:ext uri="{FF2B5EF4-FFF2-40B4-BE49-F238E27FC236}">
                <a16:creationId xmlns:a16="http://schemas.microsoft.com/office/drawing/2014/main" id="{38FE0EC2-D52C-F44E-9497-2A0AF7AE7E7B}"/>
              </a:ext>
            </a:extLst>
          </p:cNvPr>
          <p:cNvPicPr>
            <a:picLocks noChangeAspect="1"/>
          </p:cNvPicPr>
          <p:nvPr userDrawn="1"/>
        </p:nvPicPr>
        <p:blipFill>
          <a:blip r:embed="rId2"/>
          <a:stretch>
            <a:fillRect/>
          </a:stretch>
        </p:blipFill>
        <p:spPr>
          <a:xfrm>
            <a:off x="8917200" y="0"/>
            <a:ext cx="1816100" cy="1905000"/>
          </a:xfrm>
          <a:prstGeom prst="rect">
            <a:avLst/>
          </a:prstGeom>
        </p:spPr>
      </p:pic>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6831834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0515600" cy="439200"/>
          </a:xfrm>
        </p:spPr>
        <p:txBody>
          <a:bodyPr>
            <a:noAutofit/>
          </a:bodyPr>
          <a:lstStyle>
            <a:lvl1pPr>
              <a:defRPr sz="2600" b="1"/>
            </a:lvl1pPr>
          </a:lstStyle>
          <a:p>
            <a:r>
              <a:rPr lang="en-US"/>
              <a:t>CLICK TO EDIT MASTER TITLE STYLE</a:t>
            </a:r>
          </a:p>
        </p:txBody>
      </p:sp>
      <p:sp>
        <p:nvSpPr>
          <p:cNvPr id="6" name="Text Placeholder 6"/>
          <p:cNvSpPr>
            <a:spLocks noGrp="1"/>
          </p:cNvSpPr>
          <p:nvPr>
            <p:ph type="body" sz="quarter" idx="13"/>
          </p:nvPr>
        </p:nvSpPr>
        <p:spPr>
          <a:xfrm>
            <a:off x="151937" y="583128"/>
            <a:ext cx="672888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58"/>
            <a:ext cx="12206400" cy="77821"/>
          </a:xfrm>
          <a:prstGeom prst="rect">
            <a:avLst/>
          </a:prstGeom>
          <a:solidFill>
            <a:srgbClr val="D60B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9653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SA_SUB - Blank-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0AE9F131-D897-5347-B73D-C2B14567CD93}"/>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10418584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73212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SA_SUB - 5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68009-FED2-BE49-BD1D-611272C9BB11}"/>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5EE806-BCEA-E945-9256-F3B4CD67596B}"/>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2" name="Title 1">
            <a:extLst>
              <a:ext uri="{FF2B5EF4-FFF2-40B4-BE49-F238E27FC236}">
                <a16:creationId xmlns:a16="http://schemas.microsoft.com/office/drawing/2014/main" id="{11DFE10E-4D00-404E-80B8-BC2968BE7022}"/>
              </a:ext>
            </a:extLst>
          </p:cNvPr>
          <p:cNvSpPr>
            <a:spLocks noGrp="1"/>
          </p:cNvSpPr>
          <p:nvPr>
            <p:ph type="title"/>
          </p:nvPr>
        </p:nvSpPr>
        <p:spPr>
          <a:xfrm>
            <a:off x="838200" y="993645"/>
            <a:ext cx="10515600" cy="717550"/>
          </a:xfrm>
        </p:spPr>
        <p:txBody>
          <a:bodyPr anchor="b"/>
          <a:lstStyle>
            <a:lvl1pPr algn="ctr">
              <a:defRPr sz="2500" b="1">
                <a:latin typeface="+mj-lt"/>
              </a:defRPr>
            </a:lvl1pPr>
          </a:lstStyle>
          <a:p>
            <a:r>
              <a:rPr lang="en-GB"/>
              <a:t>Click to edit Master title style</a:t>
            </a:r>
            <a:endParaRPr lang="en-US"/>
          </a:p>
        </p:txBody>
      </p:sp>
      <p:sp>
        <p:nvSpPr>
          <p:cNvPr id="18" name="Rectangle 17">
            <a:extLst>
              <a:ext uri="{FF2B5EF4-FFF2-40B4-BE49-F238E27FC236}">
                <a16:creationId xmlns:a16="http://schemas.microsoft.com/office/drawing/2014/main" id="{56F6B2C2-AEF2-1C49-88E8-1826D4762178}"/>
              </a:ext>
            </a:extLst>
          </p:cNvPr>
          <p:cNvSpPr/>
          <p:nvPr userDrawn="1"/>
        </p:nvSpPr>
        <p:spPr>
          <a:xfrm>
            <a:off x="9612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94111D-CD98-5C40-A5B4-DFD2F4949B35}"/>
              </a:ext>
            </a:extLst>
          </p:cNvPr>
          <p:cNvSpPr/>
          <p:nvPr userDrawn="1"/>
        </p:nvSpPr>
        <p:spPr>
          <a:xfrm>
            <a:off x="30456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37A31B-0E7C-9442-858A-765EDD80CF45}"/>
              </a:ext>
            </a:extLst>
          </p:cNvPr>
          <p:cNvSpPr/>
          <p:nvPr userDrawn="1"/>
        </p:nvSpPr>
        <p:spPr>
          <a:xfrm>
            <a:off x="51300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EBCDD6-52FC-EA47-9A3F-B04886F087AA}"/>
              </a:ext>
            </a:extLst>
          </p:cNvPr>
          <p:cNvSpPr/>
          <p:nvPr userDrawn="1"/>
        </p:nvSpPr>
        <p:spPr>
          <a:xfrm>
            <a:off x="72144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BB5C6D-7A75-0346-9E6D-1FF080C1F6B9}"/>
              </a:ext>
            </a:extLst>
          </p:cNvPr>
          <p:cNvSpPr/>
          <p:nvPr userDrawn="1"/>
        </p:nvSpPr>
        <p:spPr>
          <a:xfrm>
            <a:off x="92988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8E649685-88BD-B946-9B9C-B387D55353F2}"/>
              </a:ext>
            </a:extLst>
          </p:cNvPr>
          <p:cNvSpPr/>
          <p:nvPr userDrawn="1"/>
        </p:nvSpPr>
        <p:spPr>
          <a:xfrm>
            <a:off x="137326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8AC2D41A-B6E8-9C42-BC04-59B97A7A86D8}"/>
              </a:ext>
            </a:extLst>
          </p:cNvPr>
          <p:cNvSpPr/>
          <p:nvPr userDrawn="1"/>
        </p:nvSpPr>
        <p:spPr>
          <a:xfrm>
            <a:off x="34560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EE90AF71-D931-FC4A-A3D7-20D9D4EDD76A}"/>
              </a:ext>
            </a:extLst>
          </p:cNvPr>
          <p:cNvSpPr/>
          <p:nvPr userDrawn="1"/>
        </p:nvSpPr>
        <p:spPr>
          <a:xfrm>
            <a:off x="55404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E54CCEF0-3E05-9943-B848-E1B73914FB4C}"/>
              </a:ext>
            </a:extLst>
          </p:cNvPr>
          <p:cNvSpPr/>
          <p:nvPr userDrawn="1"/>
        </p:nvSpPr>
        <p:spPr>
          <a:xfrm>
            <a:off x="76248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C80D5EF7-EB4F-A949-8F58-73154B849053}"/>
              </a:ext>
            </a:extLst>
          </p:cNvPr>
          <p:cNvSpPr/>
          <p:nvPr userDrawn="1"/>
        </p:nvSpPr>
        <p:spPr>
          <a:xfrm>
            <a:off x="97092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3BB29A-EFC9-5A49-86BE-3D5DFBD43E09}"/>
              </a:ext>
            </a:extLst>
          </p:cNvPr>
          <p:cNvSpPr>
            <a:spLocks noGrp="1"/>
          </p:cNvSpPr>
          <p:nvPr>
            <p:ph sz="half" idx="1"/>
          </p:nvPr>
        </p:nvSpPr>
        <p:spPr>
          <a:xfrm>
            <a:off x="9612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0FE394ED-4368-B44D-ADAA-3BB3DFEA94E3}"/>
              </a:ext>
            </a:extLst>
          </p:cNvPr>
          <p:cNvSpPr>
            <a:spLocks noGrp="1"/>
          </p:cNvSpPr>
          <p:nvPr>
            <p:ph sz="half" idx="10"/>
          </p:nvPr>
        </p:nvSpPr>
        <p:spPr>
          <a:xfrm>
            <a:off x="30456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4EC8E231-4AD5-4847-936F-A921F7D3CB44}"/>
              </a:ext>
            </a:extLst>
          </p:cNvPr>
          <p:cNvSpPr>
            <a:spLocks noGrp="1"/>
          </p:cNvSpPr>
          <p:nvPr>
            <p:ph sz="half" idx="11"/>
          </p:nvPr>
        </p:nvSpPr>
        <p:spPr>
          <a:xfrm>
            <a:off x="51300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B7A09190-C733-2947-B413-077042C0B35F}"/>
              </a:ext>
            </a:extLst>
          </p:cNvPr>
          <p:cNvSpPr>
            <a:spLocks noGrp="1"/>
          </p:cNvSpPr>
          <p:nvPr>
            <p:ph sz="half" idx="12"/>
          </p:nvPr>
        </p:nvSpPr>
        <p:spPr>
          <a:xfrm>
            <a:off x="72144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Content Placeholder 2">
            <a:extLst>
              <a:ext uri="{FF2B5EF4-FFF2-40B4-BE49-F238E27FC236}">
                <a16:creationId xmlns:a16="http://schemas.microsoft.com/office/drawing/2014/main" id="{66742804-5D02-3E48-BEDF-365F8760BAE4}"/>
              </a:ext>
            </a:extLst>
          </p:cNvPr>
          <p:cNvSpPr>
            <a:spLocks noGrp="1"/>
          </p:cNvSpPr>
          <p:nvPr>
            <p:ph sz="half" idx="13"/>
          </p:nvPr>
        </p:nvSpPr>
        <p:spPr>
          <a:xfrm>
            <a:off x="92988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24">
            <a:extLst>
              <a:ext uri="{FF2B5EF4-FFF2-40B4-BE49-F238E27FC236}">
                <a16:creationId xmlns:a16="http://schemas.microsoft.com/office/drawing/2014/main" id="{87C75053-D759-D148-824E-F688A499AA87}"/>
              </a:ext>
            </a:extLst>
          </p:cNvPr>
          <p:cNvSpPr>
            <a:spLocks noGrp="1"/>
          </p:cNvSpPr>
          <p:nvPr>
            <p:ph type="body" sz="quarter" idx="14" hasCustomPrompt="1"/>
          </p:nvPr>
        </p:nvSpPr>
        <p:spPr>
          <a:xfrm>
            <a:off x="1452562" y="2431916"/>
            <a:ext cx="933957" cy="667965"/>
          </a:xfrm>
        </p:spPr>
        <p:txBody>
          <a:bodyPr anchor="ctr">
            <a:noAutofit/>
          </a:bodyPr>
          <a:lstStyle>
            <a:lvl1pPr algn="ctr">
              <a:defRPr sz="4500">
                <a:solidFill>
                  <a:srgbClr val="F3B6CB"/>
                </a:solidFill>
              </a:defRPr>
            </a:lvl1pPr>
          </a:lstStyle>
          <a:p>
            <a:pPr lvl="0"/>
            <a:r>
              <a:rPr lang="en-GB"/>
              <a:t>01</a:t>
            </a:r>
            <a:endParaRPr lang="en-US"/>
          </a:p>
        </p:txBody>
      </p:sp>
      <p:sp>
        <p:nvSpPr>
          <p:cNvPr id="32" name="Text Placeholder 24">
            <a:extLst>
              <a:ext uri="{FF2B5EF4-FFF2-40B4-BE49-F238E27FC236}">
                <a16:creationId xmlns:a16="http://schemas.microsoft.com/office/drawing/2014/main" id="{3791DB3F-FB74-4743-AA6E-E0B60CE58912}"/>
              </a:ext>
            </a:extLst>
          </p:cNvPr>
          <p:cNvSpPr>
            <a:spLocks noGrp="1"/>
          </p:cNvSpPr>
          <p:nvPr>
            <p:ph type="body" sz="quarter" idx="15" hasCustomPrompt="1"/>
          </p:nvPr>
        </p:nvSpPr>
        <p:spPr>
          <a:xfrm>
            <a:off x="3545222" y="2431916"/>
            <a:ext cx="933957" cy="667965"/>
          </a:xfrm>
        </p:spPr>
        <p:txBody>
          <a:bodyPr anchor="ctr">
            <a:noAutofit/>
          </a:bodyPr>
          <a:lstStyle>
            <a:lvl1pPr algn="ctr">
              <a:defRPr sz="4500">
                <a:solidFill>
                  <a:srgbClr val="F3B6CB"/>
                </a:solidFill>
              </a:defRPr>
            </a:lvl1pPr>
          </a:lstStyle>
          <a:p>
            <a:pPr lvl="0"/>
            <a:r>
              <a:rPr lang="en-GB"/>
              <a:t>02</a:t>
            </a:r>
            <a:endParaRPr lang="en-US"/>
          </a:p>
        </p:txBody>
      </p:sp>
      <p:sp>
        <p:nvSpPr>
          <p:cNvPr id="33" name="Text Placeholder 24">
            <a:extLst>
              <a:ext uri="{FF2B5EF4-FFF2-40B4-BE49-F238E27FC236}">
                <a16:creationId xmlns:a16="http://schemas.microsoft.com/office/drawing/2014/main" id="{2F72188C-9E59-C342-A218-DFC2B99F755B}"/>
              </a:ext>
            </a:extLst>
          </p:cNvPr>
          <p:cNvSpPr>
            <a:spLocks noGrp="1"/>
          </p:cNvSpPr>
          <p:nvPr>
            <p:ph type="body" sz="quarter" idx="16" hasCustomPrompt="1"/>
          </p:nvPr>
        </p:nvSpPr>
        <p:spPr>
          <a:xfrm>
            <a:off x="5629622" y="2431916"/>
            <a:ext cx="933957" cy="667965"/>
          </a:xfrm>
        </p:spPr>
        <p:txBody>
          <a:bodyPr anchor="ctr">
            <a:noAutofit/>
          </a:bodyPr>
          <a:lstStyle>
            <a:lvl1pPr algn="ctr">
              <a:defRPr sz="4500">
                <a:solidFill>
                  <a:srgbClr val="F3B6CB"/>
                </a:solidFill>
              </a:defRPr>
            </a:lvl1pPr>
          </a:lstStyle>
          <a:p>
            <a:pPr lvl="0"/>
            <a:r>
              <a:rPr lang="en-GB"/>
              <a:t>03</a:t>
            </a:r>
            <a:endParaRPr lang="en-US"/>
          </a:p>
        </p:txBody>
      </p:sp>
      <p:sp>
        <p:nvSpPr>
          <p:cNvPr id="34" name="Text Placeholder 24">
            <a:extLst>
              <a:ext uri="{FF2B5EF4-FFF2-40B4-BE49-F238E27FC236}">
                <a16:creationId xmlns:a16="http://schemas.microsoft.com/office/drawing/2014/main" id="{E9A3D790-DD16-8D4D-B1F5-584DAEA4E6D8}"/>
              </a:ext>
            </a:extLst>
          </p:cNvPr>
          <p:cNvSpPr>
            <a:spLocks noGrp="1"/>
          </p:cNvSpPr>
          <p:nvPr>
            <p:ph type="body" sz="quarter" idx="19" hasCustomPrompt="1"/>
          </p:nvPr>
        </p:nvSpPr>
        <p:spPr>
          <a:xfrm>
            <a:off x="7714022" y="2431916"/>
            <a:ext cx="933957" cy="667965"/>
          </a:xfrm>
        </p:spPr>
        <p:txBody>
          <a:bodyPr anchor="ctr">
            <a:noAutofit/>
          </a:bodyPr>
          <a:lstStyle>
            <a:lvl1pPr algn="ctr">
              <a:defRPr sz="4500">
                <a:solidFill>
                  <a:srgbClr val="F3B6CB"/>
                </a:solidFill>
              </a:defRPr>
            </a:lvl1pPr>
          </a:lstStyle>
          <a:p>
            <a:pPr lvl="0"/>
            <a:r>
              <a:rPr lang="en-GB"/>
              <a:t>04</a:t>
            </a:r>
            <a:endParaRPr lang="en-US"/>
          </a:p>
        </p:txBody>
      </p:sp>
      <p:sp>
        <p:nvSpPr>
          <p:cNvPr id="35" name="Text Placeholder 24">
            <a:extLst>
              <a:ext uri="{FF2B5EF4-FFF2-40B4-BE49-F238E27FC236}">
                <a16:creationId xmlns:a16="http://schemas.microsoft.com/office/drawing/2014/main" id="{6DD3A800-D048-224C-9B34-10EDA7BB2671}"/>
              </a:ext>
            </a:extLst>
          </p:cNvPr>
          <p:cNvSpPr>
            <a:spLocks noGrp="1"/>
          </p:cNvSpPr>
          <p:nvPr>
            <p:ph type="body" sz="quarter" idx="22" hasCustomPrompt="1"/>
          </p:nvPr>
        </p:nvSpPr>
        <p:spPr>
          <a:xfrm>
            <a:off x="9798422" y="2431916"/>
            <a:ext cx="933957" cy="667965"/>
          </a:xfrm>
        </p:spPr>
        <p:txBody>
          <a:bodyPr anchor="ctr">
            <a:noAutofit/>
          </a:bodyPr>
          <a:lstStyle>
            <a:lvl1pPr algn="ctr">
              <a:defRPr sz="4500">
                <a:solidFill>
                  <a:srgbClr val="F3B6CB"/>
                </a:solidFill>
              </a:defRPr>
            </a:lvl1pPr>
          </a:lstStyle>
          <a:p>
            <a:pPr lvl="0"/>
            <a:r>
              <a:rPr lang="en-GB"/>
              <a:t>05</a:t>
            </a:r>
            <a:endParaRPr lang="en-US"/>
          </a:p>
        </p:txBody>
      </p:sp>
      <p:sp>
        <p:nvSpPr>
          <p:cNvPr id="30" name="Picture Placeholder 29">
            <a:extLst>
              <a:ext uri="{FF2B5EF4-FFF2-40B4-BE49-F238E27FC236}">
                <a16:creationId xmlns:a16="http://schemas.microsoft.com/office/drawing/2014/main" id="{7EE22305-3E9B-5847-ADFD-76C2C40CB80D}"/>
              </a:ext>
            </a:extLst>
          </p:cNvPr>
          <p:cNvSpPr>
            <a:spLocks noGrp="1"/>
          </p:cNvSpPr>
          <p:nvPr>
            <p:ph type="pic" sz="quarter" idx="23"/>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34785072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TSA - Picture with Caption-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180000" y="180000"/>
            <a:ext cx="11833200" cy="6498000"/>
          </a:xfrm>
        </p:spPr>
        <p:txBody>
          <a:bodyPr bIns="720000"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Triangle 17">
            <a:extLst>
              <a:ext uri="{FF2B5EF4-FFF2-40B4-BE49-F238E27FC236}">
                <a16:creationId xmlns:a16="http://schemas.microsoft.com/office/drawing/2014/main" id="{8A143545-C44E-604F-B489-0E1F89D4E833}"/>
              </a:ext>
            </a:extLst>
          </p:cNvPr>
          <p:cNvSpPr/>
          <p:nvPr userDrawn="1"/>
        </p:nvSpPr>
        <p:spPr>
          <a:xfrm rot="5400000">
            <a:off x="-416841" y="2145537"/>
            <a:ext cx="1200730" cy="367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8FE4C6BF-EB4F-EA41-B364-60121654F428}"/>
              </a:ext>
            </a:extLst>
          </p:cNvPr>
          <p:cNvSpPr>
            <a:spLocks noGrp="1"/>
          </p:cNvSpPr>
          <p:nvPr>
            <p:ph type="body" sz="quarter" idx="11"/>
          </p:nvPr>
        </p:nvSpPr>
        <p:spPr>
          <a:xfrm>
            <a:off x="900000" y="180000"/>
            <a:ext cx="3830400" cy="6498000"/>
          </a:xfrm>
          <a:solidFill>
            <a:schemeClr val="accent3">
              <a:alpha val="75000"/>
            </a:schemeClr>
          </a:solidFill>
        </p:spPr>
        <p:txBody>
          <a:bodyPr lIns="630000" tIns="2880000" rIns="540000"/>
          <a:lstStyle>
            <a:lvl1pPr>
              <a:lnSpc>
                <a:spcPct val="110000"/>
              </a:lnSpc>
              <a:defRPr sz="1800">
                <a:solidFill>
                  <a:schemeClr val="accent2"/>
                </a:solidFill>
              </a:defRPr>
            </a:lvl1pPr>
            <a:lvl2pPr>
              <a:defRPr sz="1000">
                <a:solidFill>
                  <a:srgbClr val="EA85A8"/>
                </a:solidFill>
              </a:defRPr>
            </a:lvl2pPr>
          </a:lstStyle>
          <a:p>
            <a:pPr lvl="0"/>
            <a:r>
              <a:rPr lang="en-GB"/>
              <a:t>Click to edit Master text styles</a:t>
            </a:r>
          </a:p>
          <a:p>
            <a:pPr lvl="1"/>
            <a:r>
              <a:rPr lang="en-GB"/>
              <a:t>Second level</a:t>
            </a:r>
            <a:endParaRPr lang="en-US"/>
          </a:p>
        </p:txBody>
      </p:sp>
      <p:sp>
        <p:nvSpPr>
          <p:cNvPr id="4" name="Picture Placeholder 3">
            <a:extLst>
              <a:ext uri="{FF2B5EF4-FFF2-40B4-BE49-F238E27FC236}">
                <a16:creationId xmlns:a16="http://schemas.microsoft.com/office/drawing/2014/main" id="{03586FBC-4969-C54C-9116-565F74959A89}"/>
              </a:ext>
            </a:extLst>
          </p:cNvPr>
          <p:cNvSpPr>
            <a:spLocks noGrp="1"/>
          </p:cNvSpPr>
          <p:nvPr>
            <p:ph type="pic" sz="quarter" idx="10"/>
          </p:nvPr>
        </p:nvSpPr>
        <p:spPr>
          <a:xfrm>
            <a:off x="1529147" y="1792800"/>
            <a:ext cx="1371600" cy="921600"/>
          </a:xfrm>
        </p:spPr>
        <p:txBody>
          <a:bodyPr bIns="540000" anchor="ctr"/>
          <a:lstStyle>
            <a:lvl1pPr algn="ctr">
              <a:defRPr>
                <a:solidFill>
                  <a:schemeClr val="bg1">
                    <a:lumMod val="75000"/>
                  </a:schemeClr>
                </a:solidFill>
              </a:defRPr>
            </a:lvl1pPr>
          </a:lstStyle>
          <a:p>
            <a:endParaRPr lang="en-US"/>
          </a:p>
        </p:txBody>
      </p:sp>
      <p:pic>
        <p:nvPicPr>
          <p:cNvPr id="7" name="Picture 6">
            <a:extLst>
              <a:ext uri="{FF2B5EF4-FFF2-40B4-BE49-F238E27FC236}">
                <a16:creationId xmlns:a16="http://schemas.microsoft.com/office/drawing/2014/main" id="{158B87D4-F500-D243-AEA6-43D74106D75C}"/>
              </a:ext>
            </a:extLst>
          </p:cNvPr>
          <p:cNvPicPr>
            <a:picLocks noChangeAspect="1"/>
          </p:cNvPicPr>
          <p:nvPr userDrawn="1"/>
        </p:nvPicPr>
        <p:blipFill>
          <a:blip r:embed="rId2"/>
          <a:srcRect/>
          <a:stretch/>
        </p:blipFill>
        <p:spPr>
          <a:xfrm>
            <a:off x="10291700" y="-2712"/>
            <a:ext cx="1460500" cy="939110"/>
          </a:xfrm>
          <a:prstGeom prst="rect">
            <a:avLst/>
          </a:prstGeom>
        </p:spPr>
      </p:pic>
    </p:spTree>
    <p:extLst>
      <p:ext uri="{BB962C8B-B14F-4D97-AF65-F5344CB8AC3E}">
        <p14:creationId xmlns:p14="http://schemas.microsoft.com/office/powerpoint/2010/main" val="14960976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SA - 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bg1">
                    <a:lumMod val="50000"/>
                  </a:schemeClr>
                </a:solidFill>
              </a:defRPr>
            </a:lvl1pPr>
          </a:lstStyle>
          <a:p>
            <a:endParaRPr lang="en-US"/>
          </a:p>
        </p:txBody>
      </p:sp>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4"/>
                </a:solidFill>
                <a:uFill>
                  <a:solidFill>
                    <a:schemeClr val="accent4"/>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4" name="Picture 3" descr="A pink tag with white text&#10;&#10;Description automatically generated">
            <a:extLst>
              <a:ext uri="{FF2B5EF4-FFF2-40B4-BE49-F238E27FC236}">
                <a16:creationId xmlns:a16="http://schemas.microsoft.com/office/drawing/2014/main" id="{F75BFDA1-9D5F-5C53-81A9-89229ABDC07A}"/>
              </a:ext>
            </a:extLst>
          </p:cNvPr>
          <p:cNvPicPr>
            <a:picLocks noChangeAspect="1"/>
          </p:cNvPicPr>
          <p:nvPr userDrawn="1"/>
        </p:nvPicPr>
        <p:blipFill>
          <a:blip r:embed="rId2"/>
          <a:stretch>
            <a:fillRect/>
          </a:stretch>
        </p:blipFill>
        <p:spPr>
          <a:xfrm>
            <a:off x="8814720" y="0"/>
            <a:ext cx="2008636" cy="1993396"/>
          </a:xfrm>
          <a:prstGeom prst="rect">
            <a:avLst/>
          </a:prstGeom>
        </p:spPr>
      </p:pic>
    </p:spTree>
    <p:extLst>
      <p:ext uri="{BB962C8B-B14F-4D97-AF65-F5344CB8AC3E}">
        <p14:creationId xmlns:p14="http://schemas.microsoft.com/office/powerpoint/2010/main" val="29645324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SA - Blank-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pic>
        <p:nvPicPr>
          <p:cNvPr id="5" name="Picture 4" descr="A pink hexagon with white text&#10;&#10;Description automatically generated">
            <a:extLst>
              <a:ext uri="{FF2B5EF4-FFF2-40B4-BE49-F238E27FC236}">
                <a16:creationId xmlns:a16="http://schemas.microsoft.com/office/drawing/2014/main" id="{7194C626-A81F-2332-82B5-30B6592B7B6C}"/>
              </a:ext>
            </a:extLst>
          </p:cNvPr>
          <p:cNvPicPr>
            <a:picLocks noChangeAspect="1"/>
          </p:cNvPicPr>
          <p:nvPr userDrawn="1"/>
        </p:nvPicPr>
        <p:blipFill rotWithShape="1">
          <a:blip r:embed="rId3"/>
          <a:srcRect l="28838" t="22795" r="28523" b="31647"/>
          <a:stretch/>
        </p:blipFill>
        <p:spPr>
          <a:xfrm>
            <a:off x="11125436" y="180000"/>
            <a:ext cx="567727" cy="608729"/>
          </a:xfrm>
          <a:prstGeom prst="rect">
            <a:avLst/>
          </a:prstGeom>
        </p:spPr>
      </p:pic>
    </p:spTree>
    <p:extLst>
      <p:ext uri="{BB962C8B-B14F-4D97-AF65-F5344CB8AC3E}">
        <p14:creationId xmlns:p14="http://schemas.microsoft.com/office/powerpoint/2010/main" val="7207777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_TSA_SUB - 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bg1">
                    <a:lumMod val="50000"/>
                  </a:schemeClr>
                </a:solidFill>
              </a:defRPr>
            </a:lvl1pPr>
          </a:lstStyle>
          <a:p>
            <a:endParaRPr lang="en-US"/>
          </a:p>
        </p:txBody>
      </p:sp>
      <p:pic>
        <p:nvPicPr>
          <p:cNvPr id="9" name="Picture 8" descr="Logo&#10;&#10;Description automatically generated with medium confidence">
            <a:extLst>
              <a:ext uri="{FF2B5EF4-FFF2-40B4-BE49-F238E27FC236}">
                <a16:creationId xmlns:a16="http://schemas.microsoft.com/office/drawing/2014/main" id="{38FE0EC2-D52C-F44E-9497-2A0AF7AE7E7B}"/>
              </a:ext>
            </a:extLst>
          </p:cNvPr>
          <p:cNvPicPr>
            <a:picLocks noChangeAspect="1"/>
          </p:cNvPicPr>
          <p:nvPr userDrawn="1"/>
        </p:nvPicPr>
        <p:blipFill>
          <a:blip r:embed="rId2"/>
          <a:stretch>
            <a:fillRect/>
          </a:stretch>
        </p:blipFill>
        <p:spPr>
          <a:xfrm>
            <a:off x="8917200" y="0"/>
            <a:ext cx="1816100" cy="1905000"/>
          </a:xfrm>
          <a:prstGeom prst="rect">
            <a:avLst/>
          </a:prstGeom>
        </p:spPr>
      </p:pic>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4"/>
                </a:solidFill>
                <a:uFill>
                  <a:solidFill>
                    <a:schemeClr val="accent4"/>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Freeform 7">
            <a:extLst>
              <a:ext uri="{FF2B5EF4-FFF2-40B4-BE49-F238E27FC236}">
                <a16:creationId xmlns:a16="http://schemas.microsoft.com/office/drawing/2014/main" id="{F1F1B12B-0640-AC45-A753-F68D90860681}"/>
              </a:ext>
            </a:extLst>
          </p:cNvPr>
          <p:cNvSpPr>
            <a:spLocks noGrp="1"/>
          </p:cNvSpPr>
          <p:nvPr>
            <p:ph type="pic" sz="quarter" idx="13"/>
          </p:nvPr>
        </p:nvSpPr>
        <p:spPr>
          <a:xfrm>
            <a:off x="8908991" y="5146405"/>
            <a:ext cx="1835619" cy="1531593"/>
          </a:xfrm>
          <a:custGeom>
            <a:avLst/>
            <a:gdLst>
              <a:gd name="connsiteX0" fmla="*/ 916924 w 1835619"/>
              <a:gd name="connsiteY0" fmla="*/ 0 h 1531593"/>
              <a:gd name="connsiteX1" fmla="*/ 1693371 w 1835619"/>
              <a:gd name="connsiteY1" fmla="*/ 451612 h 1531593"/>
              <a:gd name="connsiteX2" fmla="*/ 1724056 w 1835619"/>
              <a:gd name="connsiteY2" fmla="*/ 469336 h 1531593"/>
              <a:gd name="connsiteX3" fmla="*/ 1835619 w 1835619"/>
              <a:gd name="connsiteY3" fmla="*/ 647956 h 1531593"/>
              <a:gd name="connsiteX4" fmla="*/ 1835023 w 1835619"/>
              <a:gd name="connsiteY4" fmla="*/ 670628 h 1531593"/>
              <a:gd name="connsiteX5" fmla="*/ 1835023 w 1835619"/>
              <a:gd name="connsiteY5" fmla="*/ 1420754 h 1531593"/>
              <a:gd name="connsiteX6" fmla="*/ 1835619 w 1835619"/>
              <a:gd name="connsiteY6" fmla="*/ 1443406 h 1531593"/>
              <a:gd name="connsiteX7" fmla="*/ 1832400 w 1835619"/>
              <a:gd name="connsiteY7" fmla="*/ 1460142 h 1531593"/>
              <a:gd name="connsiteX8" fmla="*/ 1832400 w 1835619"/>
              <a:gd name="connsiteY8" fmla="*/ 1531593 h 1531593"/>
              <a:gd name="connsiteX9" fmla="*/ 0 w 1835619"/>
              <a:gd name="connsiteY9" fmla="*/ 1531593 h 1531593"/>
              <a:gd name="connsiteX10" fmla="*/ 0 w 1835619"/>
              <a:gd name="connsiteY10" fmla="*/ 646174 h 1531593"/>
              <a:gd name="connsiteX11" fmla="*/ 3264 w 1835619"/>
              <a:gd name="connsiteY11" fmla="*/ 646174 h 1531593"/>
              <a:gd name="connsiteX12" fmla="*/ 3219 w 1835619"/>
              <a:gd name="connsiteY12" fmla="*/ 644466 h 1531593"/>
              <a:gd name="connsiteX13" fmla="*/ 114784 w 1835619"/>
              <a:gd name="connsiteY13" fmla="*/ 465847 h 1531593"/>
              <a:gd name="connsiteX14" fmla="*/ 291411 w 1835619"/>
              <a:gd name="connsiteY14" fmla="*/ 363823 h 1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5619" h="1531593">
                <a:moveTo>
                  <a:pt x="916924" y="0"/>
                </a:moveTo>
                <a:lnTo>
                  <a:pt x="1693371" y="451612"/>
                </a:lnTo>
                <a:lnTo>
                  <a:pt x="1724056" y="469336"/>
                </a:lnTo>
                <a:cubicBezTo>
                  <a:pt x="1791068" y="508043"/>
                  <a:pt x="1830546" y="576138"/>
                  <a:pt x="1835619" y="647956"/>
                </a:cubicBezTo>
                <a:lnTo>
                  <a:pt x="1835023" y="670628"/>
                </a:lnTo>
                <a:lnTo>
                  <a:pt x="1835023" y="1420754"/>
                </a:lnTo>
                <a:lnTo>
                  <a:pt x="1835619" y="1443406"/>
                </a:lnTo>
                <a:lnTo>
                  <a:pt x="1832400" y="1460142"/>
                </a:lnTo>
                <a:lnTo>
                  <a:pt x="1832400" y="1531593"/>
                </a:lnTo>
                <a:lnTo>
                  <a:pt x="0" y="1531593"/>
                </a:lnTo>
                <a:lnTo>
                  <a:pt x="0" y="646174"/>
                </a:lnTo>
                <a:lnTo>
                  <a:pt x="3264" y="646174"/>
                </a:lnTo>
                <a:lnTo>
                  <a:pt x="3219" y="644466"/>
                </a:lnTo>
                <a:cubicBezTo>
                  <a:pt x="8292" y="572649"/>
                  <a:pt x="47772" y="504553"/>
                  <a:pt x="114784" y="465847"/>
                </a:cubicBezTo>
                <a:lnTo>
                  <a:pt x="291411" y="363823"/>
                </a:lnTo>
                <a:close/>
              </a:path>
            </a:pathLst>
          </a:custGeom>
          <a:solidFill>
            <a:schemeClr val="bg1"/>
          </a:solidFill>
        </p:spPr>
        <p:txBody>
          <a:bodyPr wrap="square" tIns="450000" anchor="t">
            <a:noAutofit/>
          </a:bodyPr>
          <a:lstStyle>
            <a:lvl1pPr algn="ctr">
              <a:defRPr>
                <a:solidFill>
                  <a:schemeClr val="accent5"/>
                </a:solidFill>
              </a:defRPr>
            </a:lvl1pPr>
          </a:lstStyle>
          <a:p>
            <a:endParaRPr lang="en-US"/>
          </a:p>
        </p:txBody>
      </p:sp>
    </p:spTree>
    <p:extLst>
      <p:ext uri="{BB962C8B-B14F-4D97-AF65-F5344CB8AC3E}">
        <p14:creationId xmlns:p14="http://schemas.microsoft.com/office/powerpoint/2010/main" val="652051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SA - Title and Content-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AE99F4-DD23-F14B-94F1-3C4D73E7E915}"/>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FB91593C-8843-C140-999D-040A493CC318}"/>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3" name="Content Placeholder 2">
            <a:extLst>
              <a:ext uri="{FF2B5EF4-FFF2-40B4-BE49-F238E27FC236}">
                <a16:creationId xmlns:a16="http://schemas.microsoft.com/office/drawing/2014/main" id="{8794DB6F-3A3C-464F-8524-C5503F897EDE}"/>
              </a:ext>
            </a:extLst>
          </p:cNvPr>
          <p:cNvSpPr>
            <a:spLocks noGrp="1"/>
          </p:cNvSpPr>
          <p:nvPr>
            <p:ph idx="1"/>
          </p:nvPr>
        </p:nvSpPr>
        <p:spPr>
          <a:xfrm>
            <a:off x="838200" y="2912400"/>
            <a:ext cx="9955696" cy="3203575"/>
          </a:xfrm>
        </p:spPr>
        <p:txBody>
          <a:bodyPr/>
          <a:lstStyle>
            <a:lvl1pPr>
              <a:spcAft>
                <a:spcPts val="800"/>
              </a:spcAft>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2">
            <a:extLst>
              <a:ext uri="{FF2B5EF4-FFF2-40B4-BE49-F238E27FC236}">
                <a16:creationId xmlns:a16="http://schemas.microsoft.com/office/drawing/2014/main" id="{750FEE41-593B-2445-A606-8A549C3B1755}"/>
              </a:ext>
            </a:extLst>
          </p:cNvPr>
          <p:cNvSpPr>
            <a:spLocks noGrp="1"/>
          </p:cNvSpPr>
          <p:nvPr>
            <p:ph type="body" idx="10"/>
          </p:nvPr>
        </p:nvSpPr>
        <p:spPr>
          <a:xfrm>
            <a:off x="838200" y="1519200"/>
            <a:ext cx="5585528"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634084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SA - 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bg1">
                    <a:lumMod val="50000"/>
                  </a:schemeClr>
                </a:solidFill>
              </a:defRPr>
            </a:lvl1pPr>
          </a:lstStyle>
          <a:p>
            <a:endParaRPr lang="en-US"/>
          </a:p>
        </p:txBody>
      </p:sp>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4"/>
                </a:solidFill>
                <a:uFill>
                  <a:solidFill>
                    <a:schemeClr val="accent4"/>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54" name="Picture 53" descr="A picture containing logo&#10;&#10;Description automatically generated">
            <a:extLst>
              <a:ext uri="{FF2B5EF4-FFF2-40B4-BE49-F238E27FC236}">
                <a16:creationId xmlns:a16="http://schemas.microsoft.com/office/drawing/2014/main" id="{ADCA6380-E74F-5A41-AB55-168C04019B5A}"/>
              </a:ext>
            </a:extLst>
          </p:cNvPr>
          <p:cNvPicPr>
            <a:picLocks noChangeAspect="1"/>
          </p:cNvPicPr>
          <p:nvPr userDrawn="1"/>
        </p:nvPicPr>
        <p:blipFill>
          <a:blip r:embed="rId2"/>
          <a:stretch>
            <a:fillRect/>
          </a:stretch>
        </p:blipFill>
        <p:spPr>
          <a:xfrm>
            <a:off x="8821950" y="0"/>
            <a:ext cx="2006600" cy="1993900"/>
          </a:xfrm>
          <a:prstGeom prst="rect">
            <a:avLst/>
          </a:prstGeom>
        </p:spPr>
      </p:pic>
    </p:spTree>
    <p:extLst>
      <p:ext uri="{BB962C8B-B14F-4D97-AF65-F5344CB8AC3E}">
        <p14:creationId xmlns:p14="http://schemas.microsoft.com/office/powerpoint/2010/main" val="41796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SA - 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accent5"/>
                </a:solidFill>
              </a:defRPr>
            </a:lvl1pPr>
          </a:lstStyle>
          <a:p>
            <a:endParaRPr lang="en-US"/>
          </a:p>
        </p:txBody>
      </p:sp>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tx2"/>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5"/>
                </a:solidFill>
                <a:uFill>
                  <a:solidFill>
                    <a:schemeClr val="accent5"/>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8" name="Picture 7" descr="A picture containing logo&#10;&#10;Description automatically generated">
            <a:extLst>
              <a:ext uri="{FF2B5EF4-FFF2-40B4-BE49-F238E27FC236}">
                <a16:creationId xmlns:a16="http://schemas.microsoft.com/office/drawing/2014/main" id="{110842AE-17CA-6547-9560-2ABBA3AA2CEB}"/>
              </a:ext>
            </a:extLst>
          </p:cNvPr>
          <p:cNvPicPr>
            <a:picLocks noChangeAspect="1"/>
          </p:cNvPicPr>
          <p:nvPr userDrawn="1"/>
        </p:nvPicPr>
        <p:blipFill>
          <a:blip r:embed="rId2"/>
          <a:stretch>
            <a:fillRect/>
          </a:stretch>
        </p:blipFill>
        <p:spPr>
          <a:xfrm>
            <a:off x="8821950" y="0"/>
            <a:ext cx="2006600" cy="1993900"/>
          </a:xfrm>
          <a:prstGeom prst="rect">
            <a:avLst/>
          </a:prstGeom>
        </p:spPr>
      </p:pic>
    </p:spTree>
    <p:extLst>
      <p:ext uri="{BB962C8B-B14F-4D97-AF65-F5344CB8AC3E}">
        <p14:creationId xmlns:p14="http://schemas.microsoft.com/office/powerpoint/2010/main" val="592808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SA - 5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68009-FED2-BE49-BD1D-611272C9BB11}"/>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FE10E-4D00-404E-80B8-BC2968BE7022}"/>
              </a:ext>
            </a:extLst>
          </p:cNvPr>
          <p:cNvSpPr>
            <a:spLocks noGrp="1"/>
          </p:cNvSpPr>
          <p:nvPr>
            <p:ph type="title"/>
          </p:nvPr>
        </p:nvSpPr>
        <p:spPr>
          <a:xfrm>
            <a:off x="838200" y="993645"/>
            <a:ext cx="10515600" cy="717550"/>
          </a:xfrm>
        </p:spPr>
        <p:txBody>
          <a:bodyPr anchor="b"/>
          <a:lstStyle>
            <a:lvl1pPr algn="ctr">
              <a:defRPr sz="2500" b="1">
                <a:latin typeface="+mj-lt"/>
              </a:defRPr>
            </a:lvl1pPr>
          </a:lstStyle>
          <a:p>
            <a:r>
              <a:rPr lang="en-GB"/>
              <a:t>Click to edit Master title style</a:t>
            </a:r>
            <a:endParaRPr lang="en-US"/>
          </a:p>
        </p:txBody>
      </p:sp>
      <p:sp>
        <p:nvSpPr>
          <p:cNvPr id="18" name="Rectangle 17">
            <a:extLst>
              <a:ext uri="{FF2B5EF4-FFF2-40B4-BE49-F238E27FC236}">
                <a16:creationId xmlns:a16="http://schemas.microsoft.com/office/drawing/2014/main" id="{56F6B2C2-AEF2-1C49-88E8-1826D4762178}"/>
              </a:ext>
            </a:extLst>
          </p:cNvPr>
          <p:cNvSpPr/>
          <p:nvPr userDrawn="1"/>
        </p:nvSpPr>
        <p:spPr>
          <a:xfrm>
            <a:off x="9612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94111D-CD98-5C40-A5B4-DFD2F4949B35}"/>
              </a:ext>
            </a:extLst>
          </p:cNvPr>
          <p:cNvSpPr/>
          <p:nvPr userDrawn="1"/>
        </p:nvSpPr>
        <p:spPr>
          <a:xfrm>
            <a:off x="30456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37A31B-0E7C-9442-858A-765EDD80CF45}"/>
              </a:ext>
            </a:extLst>
          </p:cNvPr>
          <p:cNvSpPr/>
          <p:nvPr userDrawn="1"/>
        </p:nvSpPr>
        <p:spPr>
          <a:xfrm>
            <a:off x="51300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EBCDD6-52FC-EA47-9A3F-B04886F087AA}"/>
              </a:ext>
            </a:extLst>
          </p:cNvPr>
          <p:cNvSpPr/>
          <p:nvPr userDrawn="1"/>
        </p:nvSpPr>
        <p:spPr>
          <a:xfrm>
            <a:off x="72144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BB5C6D-7A75-0346-9E6D-1FF080C1F6B9}"/>
              </a:ext>
            </a:extLst>
          </p:cNvPr>
          <p:cNvSpPr/>
          <p:nvPr userDrawn="1"/>
        </p:nvSpPr>
        <p:spPr>
          <a:xfrm>
            <a:off x="92988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8E649685-88BD-B946-9B9C-B387D55353F2}"/>
              </a:ext>
            </a:extLst>
          </p:cNvPr>
          <p:cNvSpPr/>
          <p:nvPr userDrawn="1"/>
        </p:nvSpPr>
        <p:spPr>
          <a:xfrm>
            <a:off x="137326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8AC2D41A-B6E8-9C42-BC04-59B97A7A86D8}"/>
              </a:ext>
            </a:extLst>
          </p:cNvPr>
          <p:cNvSpPr/>
          <p:nvPr userDrawn="1"/>
        </p:nvSpPr>
        <p:spPr>
          <a:xfrm>
            <a:off x="34560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EE90AF71-D931-FC4A-A3D7-20D9D4EDD76A}"/>
              </a:ext>
            </a:extLst>
          </p:cNvPr>
          <p:cNvSpPr/>
          <p:nvPr userDrawn="1"/>
        </p:nvSpPr>
        <p:spPr>
          <a:xfrm>
            <a:off x="55404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E54CCEF0-3E05-9943-B848-E1B73914FB4C}"/>
              </a:ext>
            </a:extLst>
          </p:cNvPr>
          <p:cNvSpPr/>
          <p:nvPr userDrawn="1"/>
        </p:nvSpPr>
        <p:spPr>
          <a:xfrm>
            <a:off x="76248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C80D5EF7-EB4F-A949-8F58-73154B849053}"/>
              </a:ext>
            </a:extLst>
          </p:cNvPr>
          <p:cNvSpPr/>
          <p:nvPr userDrawn="1"/>
        </p:nvSpPr>
        <p:spPr>
          <a:xfrm>
            <a:off x="97092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3BB29A-EFC9-5A49-86BE-3D5DFBD43E09}"/>
              </a:ext>
            </a:extLst>
          </p:cNvPr>
          <p:cNvSpPr>
            <a:spLocks noGrp="1"/>
          </p:cNvSpPr>
          <p:nvPr>
            <p:ph sz="half" idx="1"/>
          </p:nvPr>
        </p:nvSpPr>
        <p:spPr>
          <a:xfrm>
            <a:off x="9612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0FE394ED-4368-B44D-ADAA-3BB3DFEA94E3}"/>
              </a:ext>
            </a:extLst>
          </p:cNvPr>
          <p:cNvSpPr>
            <a:spLocks noGrp="1"/>
          </p:cNvSpPr>
          <p:nvPr>
            <p:ph sz="half" idx="10"/>
          </p:nvPr>
        </p:nvSpPr>
        <p:spPr>
          <a:xfrm>
            <a:off x="30456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4EC8E231-4AD5-4847-936F-A921F7D3CB44}"/>
              </a:ext>
            </a:extLst>
          </p:cNvPr>
          <p:cNvSpPr>
            <a:spLocks noGrp="1"/>
          </p:cNvSpPr>
          <p:nvPr>
            <p:ph sz="half" idx="11"/>
          </p:nvPr>
        </p:nvSpPr>
        <p:spPr>
          <a:xfrm>
            <a:off x="51300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B7A09190-C733-2947-B413-077042C0B35F}"/>
              </a:ext>
            </a:extLst>
          </p:cNvPr>
          <p:cNvSpPr>
            <a:spLocks noGrp="1"/>
          </p:cNvSpPr>
          <p:nvPr>
            <p:ph sz="half" idx="12"/>
          </p:nvPr>
        </p:nvSpPr>
        <p:spPr>
          <a:xfrm>
            <a:off x="72144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Content Placeholder 2">
            <a:extLst>
              <a:ext uri="{FF2B5EF4-FFF2-40B4-BE49-F238E27FC236}">
                <a16:creationId xmlns:a16="http://schemas.microsoft.com/office/drawing/2014/main" id="{66742804-5D02-3E48-BEDF-365F8760BAE4}"/>
              </a:ext>
            </a:extLst>
          </p:cNvPr>
          <p:cNvSpPr>
            <a:spLocks noGrp="1"/>
          </p:cNvSpPr>
          <p:nvPr>
            <p:ph sz="half" idx="13"/>
          </p:nvPr>
        </p:nvSpPr>
        <p:spPr>
          <a:xfrm>
            <a:off x="92988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24">
            <a:extLst>
              <a:ext uri="{FF2B5EF4-FFF2-40B4-BE49-F238E27FC236}">
                <a16:creationId xmlns:a16="http://schemas.microsoft.com/office/drawing/2014/main" id="{87C75053-D759-D148-824E-F688A499AA87}"/>
              </a:ext>
            </a:extLst>
          </p:cNvPr>
          <p:cNvSpPr>
            <a:spLocks noGrp="1"/>
          </p:cNvSpPr>
          <p:nvPr>
            <p:ph type="body" sz="quarter" idx="14" hasCustomPrompt="1"/>
          </p:nvPr>
        </p:nvSpPr>
        <p:spPr>
          <a:xfrm>
            <a:off x="1452562" y="2431916"/>
            <a:ext cx="933957" cy="667965"/>
          </a:xfrm>
        </p:spPr>
        <p:txBody>
          <a:bodyPr anchor="ctr">
            <a:noAutofit/>
          </a:bodyPr>
          <a:lstStyle>
            <a:lvl1pPr algn="ctr">
              <a:defRPr sz="4500">
                <a:solidFill>
                  <a:srgbClr val="F3B6CB"/>
                </a:solidFill>
              </a:defRPr>
            </a:lvl1pPr>
          </a:lstStyle>
          <a:p>
            <a:pPr lvl="0"/>
            <a:r>
              <a:rPr lang="en-GB"/>
              <a:t>01</a:t>
            </a:r>
            <a:endParaRPr lang="en-US"/>
          </a:p>
        </p:txBody>
      </p:sp>
      <p:sp>
        <p:nvSpPr>
          <p:cNvPr id="32" name="Text Placeholder 24">
            <a:extLst>
              <a:ext uri="{FF2B5EF4-FFF2-40B4-BE49-F238E27FC236}">
                <a16:creationId xmlns:a16="http://schemas.microsoft.com/office/drawing/2014/main" id="{3791DB3F-FB74-4743-AA6E-E0B60CE58912}"/>
              </a:ext>
            </a:extLst>
          </p:cNvPr>
          <p:cNvSpPr>
            <a:spLocks noGrp="1"/>
          </p:cNvSpPr>
          <p:nvPr>
            <p:ph type="body" sz="quarter" idx="15" hasCustomPrompt="1"/>
          </p:nvPr>
        </p:nvSpPr>
        <p:spPr>
          <a:xfrm>
            <a:off x="3545222" y="2431916"/>
            <a:ext cx="933957" cy="667965"/>
          </a:xfrm>
        </p:spPr>
        <p:txBody>
          <a:bodyPr anchor="ctr">
            <a:noAutofit/>
          </a:bodyPr>
          <a:lstStyle>
            <a:lvl1pPr algn="ctr">
              <a:defRPr sz="4500">
                <a:solidFill>
                  <a:srgbClr val="F3B6CB"/>
                </a:solidFill>
              </a:defRPr>
            </a:lvl1pPr>
          </a:lstStyle>
          <a:p>
            <a:pPr lvl="0"/>
            <a:r>
              <a:rPr lang="en-GB"/>
              <a:t>02</a:t>
            </a:r>
            <a:endParaRPr lang="en-US"/>
          </a:p>
        </p:txBody>
      </p:sp>
      <p:sp>
        <p:nvSpPr>
          <p:cNvPr id="33" name="Text Placeholder 24">
            <a:extLst>
              <a:ext uri="{FF2B5EF4-FFF2-40B4-BE49-F238E27FC236}">
                <a16:creationId xmlns:a16="http://schemas.microsoft.com/office/drawing/2014/main" id="{2F72188C-9E59-C342-A218-DFC2B99F755B}"/>
              </a:ext>
            </a:extLst>
          </p:cNvPr>
          <p:cNvSpPr>
            <a:spLocks noGrp="1"/>
          </p:cNvSpPr>
          <p:nvPr>
            <p:ph type="body" sz="quarter" idx="16" hasCustomPrompt="1"/>
          </p:nvPr>
        </p:nvSpPr>
        <p:spPr>
          <a:xfrm>
            <a:off x="5629622" y="2431916"/>
            <a:ext cx="933957" cy="667965"/>
          </a:xfrm>
        </p:spPr>
        <p:txBody>
          <a:bodyPr anchor="ctr">
            <a:noAutofit/>
          </a:bodyPr>
          <a:lstStyle>
            <a:lvl1pPr algn="ctr">
              <a:defRPr sz="4500">
                <a:solidFill>
                  <a:srgbClr val="F3B6CB"/>
                </a:solidFill>
              </a:defRPr>
            </a:lvl1pPr>
          </a:lstStyle>
          <a:p>
            <a:pPr lvl="0"/>
            <a:r>
              <a:rPr lang="en-GB"/>
              <a:t>03</a:t>
            </a:r>
            <a:endParaRPr lang="en-US"/>
          </a:p>
        </p:txBody>
      </p:sp>
      <p:sp>
        <p:nvSpPr>
          <p:cNvPr id="34" name="Text Placeholder 24">
            <a:extLst>
              <a:ext uri="{FF2B5EF4-FFF2-40B4-BE49-F238E27FC236}">
                <a16:creationId xmlns:a16="http://schemas.microsoft.com/office/drawing/2014/main" id="{E9A3D790-DD16-8D4D-B1F5-584DAEA4E6D8}"/>
              </a:ext>
            </a:extLst>
          </p:cNvPr>
          <p:cNvSpPr>
            <a:spLocks noGrp="1"/>
          </p:cNvSpPr>
          <p:nvPr>
            <p:ph type="body" sz="quarter" idx="19" hasCustomPrompt="1"/>
          </p:nvPr>
        </p:nvSpPr>
        <p:spPr>
          <a:xfrm>
            <a:off x="7714022" y="2431916"/>
            <a:ext cx="933957" cy="667965"/>
          </a:xfrm>
        </p:spPr>
        <p:txBody>
          <a:bodyPr anchor="ctr">
            <a:noAutofit/>
          </a:bodyPr>
          <a:lstStyle>
            <a:lvl1pPr algn="ctr">
              <a:defRPr sz="4500">
                <a:solidFill>
                  <a:srgbClr val="F3B6CB"/>
                </a:solidFill>
              </a:defRPr>
            </a:lvl1pPr>
          </a:lstStyle>
          <a:p>
            <a:pPr lvl="0"/>
            <a:r>
              <a:rPr lang="en-GB"/>
              <a:t>04</a:t>
            </a:r>
            <a:endParaRPr lang="en-US"/>
          </a:p>
        </p:txBody>
      </p:sp>
      <p:sp>
        <p:nvSpPr>
          <p:cNvPr id="35" name="Text Placeholder 24">
            <a:extLst>
              <a:ext uri="{FF2B5EF4-FFF2-40B4-BE49-F238E27FC236}">
                <a16:creationId xmlns:a16="http://schemas.microsoft.com/office/drawing/2014/main" id="{6DD3A800-D048-224C-9B34-10EDA7BB2671}"/>
              </a:ext>
            </a:extLst>
          </p:cNvPr>
          <p:cNvSpPr>
            <a:spLocks noGrp="1"/>
          </p:cNvSpPr>
          <p:nvPr>
            <p:ph type="body" sz="quarter" idx="22" hasCustomPrompt="1"/>
          </p:nvPr>
        </p:nvSpPr>
        <p:spPr>
          <a:xfrm>
            <a:off x="9798422" y="2431916"/>
            <a:ext cx="933957" cy="667965"/>
          </a:xfrm>
        </p:spPr>
        <p:txBody>
          <a:bodyPr anchor="ctr">
            <a:noAutofit/>
          </a:bodyPr>
          <a:lstStyle>
            <a:lvl1pPr algn="ctr">
              <a:defRPr sz="4500">
                <a:solidFill>
                  <a:srgbClr val="F3B6CB"/>
                </a:solidFill>
              </a:defRPr>
            </a:lvl1pPr>
          </a:lstStyle>
          <a:p>
            <a:pPr lvl="0"/>
            <a:r>
              <a:rPr lang="en-GB"/>
              <a:t>05</a:t>
            </a:r>
            <a:endParaRPr lang="en-US"/>
          </a:p>
        </p:txBody>
      </p:sp>
      <p:pic>
        <p:nvPicPr>
          <p:cNvPr id="30" name="Picture 29">
            <a:extLst>
              <a:ext uri="{FF2B5EF4-FFF2-40B4-BE49-F238E27FC236}">
                <a16:creationId xmlns:a16="http://schemas.microsoft.com/office/drawing/2014/main" id="{D58C1066-F6A0-4342-AF99-C4E6AD7B0DF7}"/>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3877612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SA - 3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68009-FED2-BE49-BD1D-611272C9BB11}"/>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FE10E-4D00-404E-80B8-BC2968BE7022}"/>
              </a:ext>
            </a:extLst>
          </p:cNvPr>
          <p:cNvSpPr>
            <a:spLocks noGrp="1"/>
          </p:cNvSpPr>
          <p:nvPr>
            <p:ph type="title"/>
          </p:nvPr>
        </p:nvSpPr>
        <p:spPr>
          <a:xfrm>
            <a:off x="838200" y="993645"/>
            <a:ext cx="10515600" cy="717550"/>
          </a:xfrm>
        </p:spPr>
        <p:txBody>
          <a:bodyPr anchor="b"/>
          <a:lstStyle>
            <a:lvl1pPr algn="ctr">
              <a:defRPr sz="2500" b="1">
                <a:latin typeface="+mj-lt"/>
              </a:defRPr>
            </a:lvl1pPr>
          </a:lstStyle>
          <a:p>
            <a:r>
              <a:rPr lang="en-GB"/>
              <a:t>Click to edit Master title style</a:t>
            </a:r>
            <a:endParaRPr lang="en-US"/>
          </a:p>
        </p:txBody>
      </p:sp>
      <p:sp>
        <p:nvSpPr>
          <p:cNvPr id="19" name="Rectangle 18">
            <a:extLst>
              <a:ext uri="{FF2B5EF4-FFF2-40B4-BE49-F238E27FC236}">
                <a16:creationId xmlns:a16="http://schemas.microsoft.com/office/drawing/2014/main" id="{1394111D-CD98-5C40-A5B4-DFD2F4949B35}"/>
              </a:ext>
            </a:extLst>
          </p:cNvPr>
          <p:cNvSpPr/>
          <p:nvPr userDrawn="1"/>
        </p:nvSpPr>
        <p:spPr>
          <a:xfrm>
            <a:off x="30456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37A31B-0E7C-9442-858A-765EDD80CF45}"/>
              </a:ext>
            </a:extLst>
          </p:cNvPr>
          <p:cNvSpPr/>
          <p:nvPr userDrawn="1"/>
        </p:nvSpPr>
        <p:spPr>
          <a:xfrm>
            <a:off x="51300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EBCDD6-52FC-EA47-9A3F-B04886F087AA}"/>
              </a:ext>
            </a:extLst>
          </p:cNvPr>
          <p:cNvSpPr/>
          <p:nvPr userDrawn="1"/>
        </p:nvSpPr>
        <p:spPr>
          <a:xfrm>
            <a:off x="72144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8AC2D41A-B6E8-9C42-BC04-59B97A7A86D8}"/>
              </a:ext>
            </a:extLst>
          </p:cNvPr>
          <p:cNvSpPr/>
          <p:nvPr userDrawn="1"/>
        </p:nvSpPr>
        <p:spPr>
          <a:xfrm>
            <a:off x="34560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EE90AF71-D931-FC4A-A3D7-20D9D4EDD76A}"/>
              </a:ext>
            </a:extLst>
          </p:cNvPr>
          <p:cNvSpPr/>
          <p:nvPr userDrawn="1"/>
        </p:nvSpPr>
        <p:spPr>
          <a:xfrm>
            <a:off x="55404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E54CCEF0-3E05-9943-B848-E1B73914FB4C}"/>
              </a:ext>
            </a:extLst>
          </p:cNvPr>
          <p:cNvSpPr/>
          <p:nvPr userDrawn="1"/>
        </p:nvSpPr>
        <p:spPr>
          <a:xfrm>
            <a:off x="76248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Content Placeholder 2">
            <a:extLst>
              <a:ext uri="{FF2B5EF4-FFF2-40B4-BE49-F238E27FC236}">
                <a16:creationId xmlns:a16="http://schemas.microsoft.com/office/drawing/2014/main" id="{0FE394ED-4368-B44D-ADAA-3BB3DFEA94E3}"/>
              </a:ext>
            </a:extLst>
          </p:cNvPr>
          <p:cNvSpPr>
            <a:spLocks noGrp="1"/>
          </p:cNvSpPr>
          <p:nvPr>
            <p:ph sz="half" idx="10"/>
          </p:nvPr>
        </p:nvSpPr>
        <p:spPr>
          <a:xfrm>
            <a:off x="30456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4EC8E231-4AD5-4847-936F-A921F7D3CB44}"/>
              </a:ext>
            </a:extLst>
          </p:cNvPr>
          <p:cNvSpPr>
            <a:spLocks noGrp="1"/>
          </p:cNvSpPr>
          <p:nvPr>
            <p:ph sz="half" idx="11"/>
          </p:nvPr>
        </p:nvSpPr>
        <p:spPr>
          <a:xfrm>
            <a:off x="51300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B7A09190-C733-2947-B413-077042C0B35F}"/>
              </a:ext>
            </a:extLst>
          </p:cNvPr>
          <p:cNvSpPr>
            <a:spLocks noGrp="1"/>
          </p:cNvSpPr>
          <p:nvPr>
            <p:ph sz="half" idx="12"/>
          </p:nvPr>
        </p:nvSpPr>
        <p:spPr>
          <a:xfrm>
            <a:off x="72144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4">
            <a:extLst>
              <a:ext uri="{FF2B5EF4-FFF2-40B4-BE49-F238E27FC236}">
                <a16:creationId xmlns:a16="http://schemas.microsoft.com/office/drawing/2014/main" id="{3791DB3F-FB74-4743-AA6E-E0B60CE58912}"/>
              </a:ext>
            </a:extLst>
          </p:cNvPr>
          <p:cNvSpPr>
            <a:spLocks noGrp="1"/>
          </p:cNvSpPr>
          <p:nvPr>
            <p:ph type="body" sz="quarter" idx="15" hasCustomPrompt="1"/>
          </p:nvPr>
        </p:nvSpPr>
        <p:spPr>
          <a:xfrm>
            <a:off x="3545222" y="2431916"/>
            <a:ext cx="933957" cy="667965"/>
          </a:xfrm>
        </p:spPr>
        <p:txBody>
          <a:bodyPr anchor="ctr">
            <a:noAutofit/>
          </a:bodyPr>
          <a:lstStyle>
            <a:lvl1pPr algn="ctr">
              <a:defRPr sz="4500">
                <a:solidFill>
                  <a:srgbClr val="F3B6CB"/>
                </a:solidFill>
              </a:defRPr>
            </a:lvl1pPr>
          </a:lstStyle>
          <a:p>
            <a:pPr lvl="0"/>
            <a:r>
              <a:rPr lang="en-GB"/>
              <a:t>01</a:t>
            </a:r>
            <a:endParaRPr lang="en-US"/>
          </a:p>
        </p:txBody>
      </p:sp>
      <p:sp>
        <p:nvSpPr>
          <p:cNvPr id="33" name="Text Placeholder 24">
            <a:extLst>
              <a:ext uri="{FF2B5EF4-FFF2-40B4-BE49-F238E27FC236}">
                <a16:creationId xmlns:a16="http://schemas.microsoft.com/office/drawing/2014/main" id="{2F72188C-9E59-C342-A218-DFC2B99F755B}"/>
              </a:ext>
            </a:extLst>
          </p:cNvPr>
          <p:cNvSpPr>
            <a:spLocks noGrp="1"/>
          </p:cNvSpPr>
          <p:nvPr>
            <p:ph type="body" sz="quarter" idx="16" hasCustomPrompt="1"/>
          </p:nvPr>
        </p:nvSpPr>
        <p:spPr>
          <a:xfrm>
            <a:off x="5629622" y="2431916"/>
            <a:ext cx="933957" cy="667965"/>
          </a:xfrm>
        </p:spPr>
        <p:txBody>
          <a:bodyPr anchor="ctr">
            <a:noAutofit/>
          </a:bodyPr>
          <a:lstStyle>
            <a:lvl1pPr algn="ctr">
              <a:defRPr sz="4500">
                <a:solidFill>
                  <a:srgbClr val="F3B6CB"/>
                </a:solidFill>
              </a:defRPr>
            </a:lvl1pPr>
          </a:lstStyle>
          <a:p>
            <a:pPr lvl="0"/>
            <a:r>
              <a:rPr lang="en-GB"/>
              <a:t>02</a:t>
            </a:r>
            <a:endParaRPr lang="en-US"/>
          </a:p>
        </p:txBody>
      </p:sp>
      <p:sp>
        <p:nvSpPr>
          <p:cNvPr id="34" name="Text Placeholder 24">
            <a:extLst>
              <a:ext uri="{FF2B5EF4-FFF2-40B4-BE49-F238E27FC236}">
                <a16:creationId xmlns:a16="http://schemas.microsoft.com/office/drawing/2014/main" id="{E9A3D790-DD16-8D4D-B1F5-584DAEA4E6D8}"/>
              </a:ext>
            </a:extLst>
          </p:cNvPr>
          <p:cNvSpPr>
            <a:spLocks noGrp="1"/>
          </p:cNvSpPr>
          <p:nvPr>
            <p:ph type="body" sz="quarter" idx="19" hasCustomPrompt="1"/>
          </p:nvPr>
        </p:nvSpPr>
        <p:spPr>
          <a:xfrm>
            <a:off x="7714022" y="2431916"/>
            <a:ext cx="933957" cy="667965"/>
          </a:xfrm>
        </p:spPr>
        <p:txBody>
          <a:bodyPr anchor="ctr">
            <a:noAutofit/>
          </a:bodyPr>
          <a:lstStyle>
            <a:lvl1pPr algn="ctr">
              <a:defRPr sz="4500">
                <a:solidFill>
                  <a:srgbClr val="F3B6CB"/>
                </a:solidFill>
              </a:defRPr>
            </a:lvl1pPr>
          </a:lstStyle>
          <a:p>
            <a:pPr lvl="0"/>
            <a:r>
              <a:rPr lang="en-GB"/>
              <a:t>03</a:t>
            </a:r>
            <a:endParaRPr lang="en-US"/>
          </a:p>
        </p:txBody>
      </p:sp>
      <p:pic>
        <p:nvPicPr>
          <p:cNvPr id="23" name="Picture 22">
            <a:extLst>
              <a:ext uri="{FF2B5EF4-FFF2-40B4-BE49-F238E27FC236}">
                <a16:creationId xmlns:a16="http://schemas.microsoft.com/office/drawing/2014/main" id="{70CE7E50-7193-4759-8C9B-241771E3B0C4}"/>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246151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4360F0-D137-A0E9-278C-2316EC8E227B}"/>
              </a:ext>
            </a:extLst>
          </p:cNvPr>
          <p:cNvSpPr>
            <a:spLocks noGrp="1"/>
          </p:cNvSpPr>
          <p:nvPr>
            <p:ph idx="1"/>
          </p:nvPr>
        </p:nvSpPr>
        <p:spPr>
          <a:xfrm>
            <a:off x="838200" y="1609726"/>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object 4">
            <a:extLst>
              <a:ext uri="{FF2B5EF4-FFF2-40B4-BE49-F238E27FC236}">
                <a16:creationId xmlns:a16="http://schemas.microsoft.com/office/drawing/2014/main" id="{F2F97D51-01C0-985F-2EBD-2563F5ABEDF5}"/>
              </a:ext>
            </a:extLst>
          </p:cNvPr>
          <p:cNvSpPr>
            <a:spLocks/>
          </p:cNvSpPr>
          <p:nvPr userDrawn="1"/>
        </p:nvSpPr>
        <p:spPr bwMode="auto">
          <a:xfrm>
            <a:off x="0" y="0"/>
            <a:ext cx="12192000" cy="1214441"/>
          </a:xfrm>
          <a:custGeom>
            <a:avLst/>
            <a:gdLst>
              <a:gd name="T0" fmla="*/ 12192000 w 12192000"/>
              <a:gd name="T1" fmla="*/ 0 h 1214755"/>
              <a:gd name="T2" fmla="*/ 0 w 12192000"/>
              <a:gd name="T3" fmla="*/ 0 h 1214755"/>
              <a:gd name="T4" fmla="*/ 0 w 12192000"/>
              <a:gd name="T5" fmla="*/ 1214627 h 1214755"/>
              <a:gd name="T6" fmla="*/ 12192000 w 12192000"/>
              <a:gd name="T7" fmla="*/ 1214627 h 1214755"/>
              <a:gd name="T8" fmla="*/ 12192000 w 12192000"/>
              <a:gd name="T9" fmla="*/ 0 h 12147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1214755">
                <a:moveTo>
                  <a:pt x="12192000" y="0"/>
                </a:moveTo>
                <a:lnTo>
                  <a:pt x="0" y="0"/>
                </a:lnTo>
                <a:lnTo>
                  <a:pt x="0" y="1214627"/>
                </a:lnTo>
                <a:lnTo>
                  <a:pt x="12192000" y="1214627"/>
                </a:lnTo>
                <a:lnTo>
                  <a:pt x="12192000" y="0"/>
                </a:lnTo>
                <a:close/>
              </a:path>
            </a:pathLst>
          </a:custGeom>
          <a:solidFill>
            <a:srgbClr val="B9094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r>
              <a:rPr lang="en-GB" sz="400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pic>
        <p:nvPicPr>
          <p:cNvPr id="8" name="object 6">
            <a:extLst>
              <a:ext uri="{FF2B5EF4-FFF2-40B4-BE49-F238E27FC236}">
                <a16:creationId xmlns:a16="http://schemas.microsoft.com/office/drawing/2014/main" id="{F13C5D86-4951-B4F4-65FC-65ADC32F0F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12766" y="143587"/>
            <a:ext cx="865187" cy="957262"/>
          </a:xfrm>
          <a:prstGeom prst="rect">
            <a:avLst/>
          </a:prstGeom>
          <a:solidFill>
            <a:srgbClr val="FFFFFF"/>
          </a:solidFill>
          <a:ln>
            <a:noFill/>
          </a:ln>
        </p:spPr>
      </p:pic>
      <p:sp>
        <p:nvSpPr>
          <p:cNvPr id="9" name="Title 1">
            <a:extLst>
              <a:ext uri="{FF2B5EF4-FFF2-40B4-BE49-F238E27FC236}">
                <a16:creationId xmlns:a16="http://schemas.microsoft.com/office/drawing/2014/main" id="{9F4A19B8-2C26-024C-D207-8761F9DC548D}"/>
              </a:ext>
            </a:extLst>
          </p:cNvPr>
          <p:cNvSpPr>
            <a:spLocks noGrp="1"/>
          </p:cNvSpPr>
          <p:nvPr>
            <p:ph type="title" hasCustomPrompt="1"/>
          </p:nvPr>
        </p:nvSpPr>
        <p:spPr>
          <a:xfrm>
            <a:off x="665480" y="154858"/>
            <a:ext cx="9900920" cy="792480"/>
          </a:xfrm>
        </p:spPr>
        <p:txBody>
          <a:bodyPr/>
          <a:lstStyle>
            <a:lvl1pPr>
              <a:defRPr>
                <a:solidFill>
                  <a:schemeClr val="bg1"/>
                </a:solidFill>
              </a:defRPr>
            </a:lvl1pPr>
          </a:lstStyle>
          <a:p>
            <a:r>
              <a:rPr lang="en-US"/>
              <a:t> Click to edit Master title style</a:t>
            </a:r>
            <a:endParaRPr lang="en-GB"/>
          </a:p>
        </p:txBody>
      </p:sp>
    </p:spTree>
    <p:extLst>
      <p:ext uri="{BB962C8B-B14F-4D97-AF65-F5344CB8AC3E}">
        <p14:creationId xmlns:p14="http://schemas.microsoft.com/office/powerpoint/2010/main" val="2904377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SA - Section Header-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F7C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05B99-CEA0-914F-BBFE-AFA984CA651B}"/>
              </a:ext>
            </a:extLst>
          </p:cNvPr>
          <p:cNvSpPr>
            <a:spLocks noGrp="1"/>
          </p:cNvSpPr>
          <p:nvPr>
            <p:ph type="title"/>
          </p:nvPr>
        </p:nvSpPr>
        <p:spPr>
          <a:xfrm>
            <a:off x="1374913" y="3355623"/>
            <a:ext cx="2487348" cy="1820333"/>
          </a:xfrm>
        </p:spPr>
        <p:txBody>
          <a:bodyPr anchor="t"/>
          <a:lstStyle>
            <a:lvl1pPr>
              <a:defRPr sz="2500" b="1">
                <a:solidFill>
                  <a:schemeClr val="bg1"/>
                </a:solidFill>
              </a:defRPr>
            </a:lvl1pPr>
          </a:lstStyle>
          <a:p>
            <a:r>
              <a:rPr lang="en-GB"/>
              <a:t>Click to edit Master title style</a:t>
            </a: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F3B6CB"/>
                </a:solidFill>
              </a:defRPr>
            </a:lvl1pPr>
          </a:lstStyle>
          <a:p>
            <a:pPr lvl="0"/>
            <a:r>
              <a:rPr lang="en-GB"/>
              <a:t>01</a:t>
            </a:r>
            <a:endParaRPr lang="en-US"/>
          </a:p>
        </p:txBody>
      </p:sp>
      <p:sp>
        <p:nvSpPr>
          <p:cNvPr id="3" name="Text Placeholder 2">
            <a:extLst>
              <a:ext uri="{FF2B5EF4-FFF2-40B4-BE49-F238E27FC236}">
                <a16:creationId xmlns:a16="http://schemas.microsoft.com/office/drawing/2014/main" id="{BCAB95F0-DA15-214C-882B-A827DC06E2E2}"/>
              </a:ext>
            </a:extLst>
          </p:cNvPr>
          <p:cNvSpPr>
            <a:spLocks noGrp="1"/>
          </p:cNvSpPr>
          <p:nvPr>
            <p:ph type="body" idx="1"/>
          </p:nvPr>
        </p:nvSpPr>
        <p:spPr>
          <a:xfrm>
            <a:off x="6002516" y="959089"/>
            <a:ext cx="5052369" cy="722489"/>
          </a:xfrm>
        </p:spPr>
        <p:txBody>
          <a:bodyPr anchor="b"/>
          <a:lstStyle>
            <a:lvl1pPr marL="0" indent="0">
              <a:buNone/>
              <a:defRPr sz="1000" u="sng">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7">
            <a:extLst>
              <a:ext uri="{FF2B5EF4-FFF2-40B4-BE49-F238E27FC236}">
                <a16:creationId xmlns:a16="http://schemas.microsoft.com/office/drawing/2014/main" id="{A835CFF5-8FB5-E74C-89EA-DE6560BE81EA}"/>
              </a:ext>
            </a:extLst>
          </p:cNvPr>
          <p:cNvSpPr>
            <a:spLocks noGrp="1"/>
          </p:cNvSpPr>
          <p:nvPr>
            <p:ph type="body" sz="quarter" idx="15"/>
          </p:nvPr>
        </p:nvSpPr>
        <p:spPr>
          <a:xfrm>
            <a:off x="6002516" y="2336170"/>
            <a:ext cx="5074709" cy="3459516"/>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a:extLst>
              <a:ext uri="{FF2B5EF4-FFF2-40B4-BE49-F238E27FC236}">
                <a16:creationId xmlns:a16="http://schemas.microsoft.com/office/drawing/2014/main" id="{A92DEA13-FAAB-4895-97B4-6348A934ABBC}"/>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604823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SA - Section Header-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2824FE-210F-354A-B063-433EDC20E66B}"/>
              </a:ext>
            </a:extLst>
          </p:cNvPr>
          <p:cNvSpPr/>
          <p:nvPr userDrawn="1"/>
        </p:nvSpPr>
        <p:spPr>
          <a:xfrm>
            <a:off x="4730400" y="180000"/>
            <a:ext cx="7286399" cy="6498000"/>
          </a:xfrm>
          <a:prstGeom prst="rect">
            <a:avLst/>
          </a:prstGeom>
          <a:solidFill>
            <a:srgbClr val="F3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D9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05B99-CEA0-914F-BBFE-AFA984CA651B}"/>
              </a:ext>
            </a:extLst>
          </p:cNvPr>
          <p:cNvSpPr>
            <a:spLocks noGrp="1"/>
          </p:cNvSpPr>
          <p:nvPr>
            <p:ph type="title"/>
          </p:nvPr>
        </p:nvSpPr>
        <p:spPr>
          <a:xfrm>
            <a:off x="1374913" y="3355623"/>
            <a:ext cx="2487348" cy="1820333"/>
          </a:xfrm>
        </p:spPr>
        <p:txBody>
          <a:bodyPr anchor="t"/>
          <a:lstStyle>
            <a:lvl1pPr>
              <a:defRPr sz="2500" b="1">
                <a:solidFill>
                  <a:schemeClr val="bg1"/>
                </a:solidFill>
              </a:defRPr>
            </a:lvl1pPr>
          </a:lstStyle>
          <a:p>
            <a:r>
              <a:rPr lang="en-GB"/>
              <a:t>Click to edit Master title style</a:t>
            </a: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B3E6F8"/>
                </a:solidFill>
              </a:defRPr>
            </a:lvl1pPr>
          </a:lstStyle>
          <a:p>
            <a:pPr lvl="0"/>
            <a:r>
              <a:rPr lang="en-GB"/>
              <a:t>02</a:t>
            </a:r>
            <a:endParaRPr lang="en-US"/>
          </a:p>
        </p:txBody>
      </p:sp>
      <p:sp>
        <p:nvSpPr>
          <p:cNvPr id="3" name="Text Placeholder 2">
            <a:extLst>
              <a:ext uri="{FF2B5EF4-FFF2-40B4-BE49-F238E27FC236}">
                <a16:creationId xmlns:a16="http://schemas.microsoft.com/office/drawing/2014/main" id="{BCAB95F0-DA15-214C-882B-A827DC06E2E2}"/>
              </a:ext>
            </a:extLst>
          </p:cNvPr>
          <p:cNvSpPr>
            <a:spLocks noGrp="1"/>
          </p:cNvSpPr>
          <p:nvPr>
            <p:ph type="body" idx="1"/>
          </p:nvPr>
        </p:nvSpPr>
        <p:spPr>
          <a:xfrm>
            <a:off x="6002516" y="959089"/>
            <a:ext cx="5052369" cy="722489"/>
          </a:xfrm>
        </p:spPr>
        <p:txBody>
          <a:bodyPr anchor="b"/>
          <a:lstStyle>
            <a:lvl1pPr marL="0" indent="0">
              <a:buNone/>
              <a:defRPr sz="1000" u="sng">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7">
            <a:extLst>
              <a:ext uri="{FF2B5EF4-FFF2-40B4-BE49-F238E27FC236}">
                <a16:creationId xmlns:a16="http://schemas.microsoft.com/office/drawing/2014/main" id="{A835CFF5-8FB5-E74C-89EA-DE6560BE81EA}"/>
              </a:ext>
            </a:extLst>
          </p:cNvPr>
          <p:cNvSpPr>
            <a:spLocks noGrp="1"/>
          </p:cNvSpPr>
          <p:nvPr>
            <p:ph type="body" sz="quarter" idx="15"/>
          </p:nvPr>
        </p:nvSpPr>
        <p:spPr>
          <a:xfrm>
            <a:off x="6002516" y="2336170"/>
            <a:ext cx="5074709" cy="3459516"/>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EE30BA51-96DF-4E23-94DE-310CC47C8E50}"/>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3637144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SA - Section Header-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A8AFAC8-F2EE-594E-B212-2C3DA40B43D4}"/>
              </a:ext>
            </a:extLst>
          </p:cNvPr>
          <p:cNvSpPr/>
          <p:nvPr userDrawn="1"/>
        </p:nvSpPr>
        <p:spPr>
          <a:xfrm>
            <a:off x="4730400" y="180000"/>
            <a:ext cx="7282800" cy="649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F7C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F3B6CB"/>
                </a:solidFill>
              </a:defRPr>
            </a:lvl1pPr>
          </a:lstStyle>
          <a:p>
            <a:pPr lvl="0"/>
            <a:r>
              <a:rPr lang="en-GB"/>
              <a:t>03</a:t>
            </a:r>
            <a:endParaRPr lang="en-US"/>
          </a:p>
        </p:txBody>
      </p:sp>
      <p:sp>
        <p:nvSpPr>
          <p:cNvPr id="11" name="Text Placeholder 7">
            <a:extLst>
              <a:ext uri="{FF2B5EF4-FFF2-40B4-BE49-F238E27FC236}">
                <a16:creationId xmlns:a16="http://schemas.microsoft.com/office/drawing/2014/main" id="{9E98FDA2-88EF-754F-8AFE-E5AE058F0305}"/>
              </a:ext>
            </a:extLst>
          </p:cNvPr>
          <p:cNvSpPr>
            <a:spLocks noGrp="1"/>
          </p:cNvSpPr>
          <p:nvPr>
            <p:ph type="body" sz="quarter" idx="16"/>
          </p:nvPr>
        </p:nvSpPr>
        <p:spPr>
          <a:xfrm>
            <a:off x="798859" y="3370885"/>
            <a:ext cx="3490400" cy="3053978"/>
          </a:xfrm>
        </p:spPr>
        <p:txBody>
          <a:bodyPr/>
          <a:lstStyle>
            <a:lvl1pPr>
              <a:defRPr sz="2500" b="1">
                <a:solidFill>
                  <a:schemeClr val="accent2"/>
                </a:solidFill>
              </a:defRPr>
            </a:lvl1pPr>
            <a:lvl2pPr>
              <a:defRPr sz="1800"/>
            </a:lvl2pPr>
          </a:lstStyle>
          <a:p>
            <a:pPr lvl="0"/>
            <a:r>
              <a:rPr lang="en-GB"/>
              <a:t>Click to edit Master text styles</a:t>
            </a:r>
          </a:p>
          <a:p>
            <a:pPr lvl="1"/>
            <a:r>
              <a:rPr lang="en-GB"/>
              <a:t>Second level</a:t>
            </a:r>
            <a:endParaRPr lang="en-US"/>
          </a:p>
        </p:txBody>
      </p:sp>
      <p:sp>
        <p:nvSpPr>
          <p:cNvPr id="12" name="Text Placeholder 2">
            <a:extLst>
              <a:ext uri="{FF2B5EF4-FFF2-40B4-BE49-F238E27FC236}">
                <a16:creationId xmlns:a16="http://schemas.microsoft.com/office/drawing/2014/main" id="{AD6DE23C-EE8E-C84E-9D6C-40E54ED041F8}"/>
              </a:ext>
            </a:extLst>
          </p:cNvPr>
          <p:cNvSpPr>
            <a:spLocks noGrp="1"/>
          </p:cNvSpPr>
          <p:nvPr>
            <p:ph type="body" idx="1"/>
          </p:nvPr>
        </p:nvSpPr>
        <p:spPr>
          <a:xfrm>
            <a:off x="5527268" y="804237"/>
            <a:ext cx="5052369"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5" name="Text Placeholder 14">
            <a:extLst>
              <a:ext uri="{FF2B5EF4-FFF2-40B4-BE49-F238E27FC236}">
                <a16:creationId xmlns:a16="http://schemas.microsoft.com/office/drawing/2014/main" id="{89A38E88-DB18-E44E-8F06-6CC07638CDEC}"/>
              </a:ext>
            </a:extLst>
          </p:cNvPr>
          <p:cNvSpPr>
            <a:spLocks noGrp="1"/>
          </p:cNvSpPr>
          <p:nvPr>
            <p:ph type="body" sz="quarter" idx="17"/>
          </p:nvPr>
        </p:nvSpPr>
        <p:spPr>
          <a:xfrm>
            <a:off x="5626767" y="213911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3" name="Text Placeholder 14">
            <a:extLst>
              <a:ext uri="{FF2B5EF4-FFF2-40B4-BE49-F238E27FC236}">
                <a16:creationId xmlns:a16="http://schemas.microsoft.com/office/drawing/2014/main" id="{F61F0B99-681C-2D48-B6EC-1744DB8E1A17}"/>
              </a:ext>
            </a:extLst>
          </p:cNvPr>
          <p:cNvSpPr>
            <a:spLocks noGrp="1"/>
          </p:cNvSpPr>
          <p:nvPr>
            <p:ph type="body" sz="quarter" idx="18"/>
          </p:nvPr>
        </p:nvSpPr>
        <p:spPr>
          <a:xfrm>
            <a:off x="5626767" y="2714402"/>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4" name="Text Placeholder 14">
            <a:extLst>
              <a:ext uri="{FF2B5EF4-FFF2-40B4-BE49-F238E27FC236}">
                <a16:creationId xmlns:a16="http://schemas.microsoft.com/office/drawing/2014/main" id="{2D21F45D-2799-3C4B-B575-95BBFBC6A0D6}"/>
              </a:ext>
            </a:extLst>
          </p:cNvPr>
          <p:cNvSpPr>
            <a:spLocks noGrp="1"/>
          </p:cNvSpPr>
          <p:nvPr>
            <p:ph type="body" sz="quarter" idx="19"/>
          </p:nvPr>
        </p:nvSpPr>
        <p:spPr>
          <a:xfrm>
            <a:off x="5626767" y="328968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5" name="Text Placeholder 14">
            <a:extLst>
              <a:ext uri="{FF2B5EF4-FFF2-40B4-BE49-F238E27FC236}">
                <a16:creationId xmlns:a16="http://schemas.microsoft.com/office/drawing/2014/main" id="{0B3DA079-511A-1942-A68A-E0FDC3EBBF5D}"/>
              </a:ext>
            </a:extLst>
          </p:cNvPr>
          <p:cNvSpPr>
            <a:spLocks noGrp="1"/>
          </p:cNvSpPr>
          <p:nvPr>
            <p:ph type="body" sz="quarter" idx="20"/>
          </p:nvPr>
        </p:nvSpPr>
        <p:spPr>
          <a:xfrm>
            <a:off x="5626767" y="3864972"/>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6" name="Text Placeholder 14">
            <a:extLst>
              <a:ext uri="{FF2B5EF4-FFF2-40B4-BE49-F238E27FC236}">
                <a16:creationId xmlns:a16="http://schemas.microsoft.com/office/drawing/2014/main" id="{3D420381-92E2-6147-97B0-79B07E096E2B}"/>
              </a:ext>
            </a:extLst>
          </p:cNvPr>
          <p:cNvSpPr>
            <a:spLocks noGrp="1"/>
          </p:cNvSpPr>
          <p:nvPr>
            <p:ph type="body" sz="quarter" idx="21"/>
          </p:nvPr>
        </p:nvSpPr>
        <p:spPr>
          <a:xfrm>
            <a:off x="5626767" y="444025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7" name="Text Placeholder 14">
            <a:extLst>
              <a:ext uri="{FF2B5EF4-FFF2-40B4-BE49-F238E27FC236}">
                <a16:creationId xmlns:a16="http://schemas.microsoft.com/office/drawing/2014/main" id="{1F24359E-43CB-EB45-81F9-8BA99BEB2F2B}"/>
              </a:ext>
            </a:extLst>
          </p:cNvPr>
          <p:cNvSpPr>
            <a:spLocks noGrp="1"/>
          </p:cNvSpPr>
          <p:nvPr>
            <p:ph type="body" sz="quarter" idx="22"/>
          </p:nvPr>
        </p:nvSpPr>
        <p:spPr>
          <a:xfrm>
            <a:off x="5626767" y="5015540"/>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pic>
        <p:nvPicPr>
          <p:cNvPr id="17" name="Picture 16">
            <a:extLst>
              <a:ext uri="{FF2B5EF4-FFF2-40B4-BE49-F238E27FC236}">
                <a16:creationId xmlns:a16="http://schemas.microsoft.com/office/drawing/2014/main" id="{5D9F0F6D-1E50-48E2-9D34-615028C3FB55}"/>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2140578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SA - Title and Content-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AE99F4-DD23-F14B-94F1-3C4D73E7E915}"/>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94DB6F-3A3C-464F-8524-C5503F897EDE}"/>
              </a:ext>
            </a:extLst>
          </p:cNvPr>
          <p:cNvSpPr>
            <a:spLocks noGrp="1"/>
          </p:cNvSpPr>
          <p:nvPr>
            <p:ph idx="1"/>
          </p:nvPr>
        </p:nvSpPr>
        <p:spPr>
          <a:xfrm>
            <a:off x="838200" y="2912400"/>
            <a:ext cx="9955696" cy="3203575"/>
          </a:xfrm>
        </p:spPr>
        <p:txBody>
          <a:bodyPr/>
          <a:lstStyle>
            <a:lvl1pPr>
              <a:spcAft>
                <a:spcPts val="800"/>
              </a:spcAft>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2">
            <a:extLst>
              <a:ext uri="{FF2B5EF4-FFF2-40B4-BE49-F238E27FC236}">
                <a16:creationId xmlns:a16="http://schemas.microsoft.com/office/drawing/2014/main" id="{750FEE41-593B-2445-A606-8A549C3B1755}"/>
              </a:ext>
            </a:extLst>
          </p:cNvPr>
          <p:cNvSpPr>
            <a:spLocks noGrp="1"/>
          </p:cNvSpPr>
          <p:nvPr>
            <p:ph type="body" idx="10"/>
          </p:nvPr>
        </p:nvSpPr>
        <p:spPr>
          <a:xfrm>
            <a:off x="838200" y="1519200"/>
            <a:ext cx="5585528"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7" name="Picture 6">
            <a:extLst>
              <a:ext uri="{FF2B5EF4-FFF2-40B4-BE49-F238E27FC236}">
                <a16:creationId xmlns:a16="http://schemas.microsoft.com/office/drawing/2014/main" id="{CBD66E29-F9C2-434C-8C76-A766E8E1640D}"/>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3352528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SA - Comparison-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A0140B-6313-9C4C-9FCD-75EF81652F62}"/>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83245FD-B66E-FF49-B41B-AB29B85703D8}"/>
              </a:ext>
            </a:extLst>
          </p:cNvPr>
          <p:cNvSpPr>
            <a:spLocks noGrp="1"/>
          </p:cNvSpPr>
          <p:nvPr>
            <p:ph type="body" idx="1"/>
          </p:nvPr>
        </p:nvSpPr>
        <p:spPr>
          <a:xfrm>
            <a:off x="839788" y="2526247"/>
            <a:ext cx="5157787" cy="823912"/>
          </a:xfrm>
        </p:spPr>
        <p:txBody>
          <a:bodyPr anchor="b"/>
          <a:lstStyle>
            <a:lvl1pPr marL="0" indent="0">
              <a:buNone/>
              <a:defRPr sz="25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676804-92BE-DA4A-B3A2-8444183BA65C}"/>
              </a:ext>
            </a:extLst>
          </p:cNvPr>
          <p:cNvSpPr>
            <a:spLocks noGrp="1"/>
          </p:cNvSpPr>
          <p:nvPr>
            <p:ph sz="half" idx="2"/>
          </p:nvPr>
        </p:nvSpPr>
        <p:spPr>
          <a:xfrm>
            <a:off x="839788" y="3350159"/>
            <a:ext cx="5157787" cy="30241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F98F7F6-887B-1244-A0E6-8E948AEE32FB}"/>
              </a:ext>
            </a:extLst>
          </p:cNvPr>
          <p:cNvSpPr>
            <a:spLocks noGrp="1"/>
          </p:cNvSpPr>
          <p:nvPr>
            <p:ph type="body" sz="quarter" idx="3"/>
          </p:nvPr>
        </p:nvSpPr>
        <p:spPr>
          <a:xfrm>
            <a:off x="6172200" y="2526247"/>
            <a:ext cx="5183188" cy="823912"/>
          </a:xfrm>
        </p:spPr>
        <p:txBody>
          <a:bodyPr anchor="b"/>
          <a:lstStyle>
            <a:lvl1pPr marL="0" indent="0">
              <a:buNone/>
              <a:defRPr sz="25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AD450F-C994-3346-9D42-6D94DD707527}"/>
              </a:ext>
            </a:extLst>
          </p:cNvPr>
          <p:cNvSpPr>
            <a:spLocks noGrp="1"/>
          </p:cNvSpPr>
          <p:nvPr>
            <p:ph sz="quarter" idx="4"/>
          </p:nvPr>
        </p:nvSpPr>
        <p:spPr>
          <a:xfrm>
            <a:off x="6172200" y="3350159"/>
            <a:ext cx="5183188" cy="30241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2">
            <a:extLst>
              <a:ext uri="{FF2B5EF4-FFF2-40B4-BE49-F238E27FC236}">
                <a16:creationId xmlns:a16="http://schemas.microsoft.com/office/drawing/2014/main" id="{7DA128C9-8AA5-2149-8C9C-C2232263914A}"/>
              </a:ext>
            </a:extLst>
          </p:cNvPr>
          <p:cNvSpPr>
            <a:spLocks noGrp="1"/>
          </p:cNvSpPr>
          <p:nvPr>
            <p:ph type="body" idx="10"/>
          </p:nvPr>
        </p:nvSpPr>
        <p:spPr>
          <a:xfrm>
            <a:off x="838200" y="1520501"/>
            <a:ext cx="5585528"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1" name="Picture 10">
            <a:extLst>
              <a:ext uri="{FF2B5EF4-FFF2-40B4-BE49-F238E27FC236}">
                <a16:creationId xmlns:a16="http://schemas.microsoft.com/office/drawing/2014/main" id="{174FDE4D-3A7A-4F11-B585-60F24D1D6656}"/>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2731185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SA - Title Only-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6498000"/>
          </a:xfrm>
          <a:prstGeom prst="rect">
            <a:avLst/>
          </a:prstGeom>
          <a:solidFill>
            <a:srgbClr val="D9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0198D79D-EA99-DF43-8CEE-1E7144E4C82C}"/>
              </a:ext>
            </a:extLst>
          </p:cNvPr>
          <p:cNvSpPr/>
          <p:nvPr userDrawn="1"/>
        </p:nvSpPr>
        <p:spPr>
          <a:xfrm>
            <a:off x="4380405" y="5809129"/>
            <a:ext cx="3431190" cy="10488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FD9EC-5409-944B-B116-FDBA799F34FE}"/>
              </a:ext>
            </a:extLst>
          </p:cNvPr>
          <p:cNvSpPr>
            <a:spLocks noGrp="1"/>
          </p:cNvSpPr>
          <p:nvPr>
            <p:ph type="title"/>
          </p:nvPr>
        </p:nvSpPr>
        <p:spPr>
          <a:xfrm>
            <a:off x="838200" y="3600621"/>
            <a:ext cx="10515600" cy="1325563"/>
          </a:xfrm>
        </p:spPr>
        <p:txBody>
          <a:bodyPr anchor="b"/>
          <a:lstStyle>
            <a:lvl1pPr algn="ctr">
              <a:defRPr sz="3000" b="1"/>
            </a:lvl1pPr>
          </a:lstStyle>
          <a:p>
            <a:r>
              <a:rPr lang="en-GB"/>
              <a:t>Click to edit Master title style</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p:nvPr>
        </p:nvSpPr>
        <p:spPr>
          <a:xfrm>
            <a:off x="3303236" y="5207033"/>
            <a:ext cx="5585528" cy="452686"/>
          </a:xfrm>
        </p:spPr>
        <p:txBody>
          <a:bodyPr anchor="t"/>
          <a:lstStyle>
            <a:lvl1pPr marL="0" indent="0" algn="ctr">
              <a:buNone/>
              <a:defRPr sz="1000">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Picture Placeholder 11">
            <a:extLst>
              <a:ext uri="{FF2B5EF4-FFF2-40B4-BE49-F238E27FC236}">
                <a16:creationId xmlns:a16="http://schemas.microsoft.com/office/drawing/2014/main" id="{22C83D1D-1E5E-A342-AC29-F10482A39F3B}"/>
              </a:ext>
            </a:extLst>
          </p:cNvPr>
          <p:cNvSpPr>
            <a:spLocks noGrp="1"/>
          </p:cNvSpPr>
          <p:nvPr>
            <p:ph type="pic" sz="quarter" idx="10"/>
          </p:nvPr>
        </p:nvSpPr>
        <p:spPr>
          <a:xfrm>
            <a:off x="3172918" y="0"/>
            <a:ext cx="5846164" cy="3630601"/>
          </a:xfrm>
          <a:custGeom>
            <a:avLst/>
            <a:gdLst>
              <a:gd name="connsiteX0" fmla="*/ 3570 w 5846164"/>
              <a:gd name="connsiteY0" fmla="*/ 0 h 3630601"/>
              <a:gd name="connsiteX1" fmla="*/ 5844262 w 5846164"/>
              <a:gd name="connsiteY1" fmla="*/ 0 h 3630601"/>
              <a:gd name="connsiteX2" fmla="*/ 5844262 w 5846164"/>
              <a:gd name="connsiteY2" fmla="*/ 1495879 h 3630601"/>
              <a:gd name="connsiteX3" fmla="*/ 5846164 w 5846164"/>
              <a:gd name="connsiteY3" fmla="*/ 1568116 h 3630601"/>
              <a:gd name="connsiteX4" fmla="*/ 5490228 w 5846164"/>
              <a:gd name="connsiteY4" fmla="*/ 2137721 h 3630601"/>
              <a:gd name="connsiteX5" fmla="*/ 4870846 w 5846164"/>
              <a:gd name="connsiteY5" fmla="*/ 2495324 h 3630601"/>
              <a:gd name="connsiteX6" fmla="*/ 4870104 w 5846164"/>
              <a:gd name="connsiteY6" fmla="*/ 2494037 h 3630601"/>
              <a:gd name="connsiteX7" fmla="*/ 2915122 w 5846164"/>
              <a:gd name="connsiteY7" fmla="*/ 3630601 h 3630601"/>
              <a:gd name="connsiteX8" fmla="*/ 401986 w 5846164"/>
              <a:gd name="connsiteY8" fmla="*/ 2169538 h 3630601"/>
              <a:gd name="connsiteX9" fmla="*/ 411048 w 5846164"/>
              <a:gd name="connsiteY9" fmla="*/ 2169538 h 3630601"/>
              <a:gd name="connsiteX10" fmla="*/ 355936 w 5846164"/>
              <a:gd name="connsiteY10" fmla="*/ 2137716 h 3630601"/>
              <a:gd name="connsiteX11" fmla="*/ 0 w 5846164"/>
              <a:gd name="connsiteY11" fmla="*/ 1568110 h 3630601"/>
              <a:gd name="connsiteX12" fmla="*/ 3570 w 5846164"/>
              <a:gd name="connsiteY12" fmla="*/ 1432436 h 363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6164" h="3630601">
                <a:moveTo>
                  <a:pt x="3570" y="0"/>
                </a:moveTo>
                <a:lnTo>
                  <a:pt x="5844262" y="0"/>
                </a:lnTo>
                <a:lnTo>
                  <a:pt x="5844262" y="1495879"/>
                </a:lnTo>
                <a:lnTo>
                  <a:pt x="5846164" y="1568116"/>
                </a:lnTo>
                <a:cubicBezTo>
                  <a:pt x="5829980" y="1797134"/>
                  <a:pt x="5704026" y="2014284"/>
                  <a:pt x="5490228" y="2137721"/>
                </a:cubicBezTo>
                <a:lnTo>
                  <a:pt x="4870846" y="2495324"/>
                </a:lnTo>
                <a:lnTo>
                  <a:pt x="4870104" y="2494037"/>
                </a:lnTo>
                <a:lnTo>
                  <a:pt x="2915122" y="3630601"/>
                </a:lnTo>
                <a:lnTo>
                  <a:pt x="401986" y="2169538"/>
                </a:lnTo>
                <a:lnTo>
                  <a:pt x="411048" y="2169538"/>
                </a:lnTo>
                <a:lnTo>
                  <a:pt x="355936" y="2137716"/>
                </a:lnTo>
                <a:cubicBezTo>
                  <a:pt x="142138" y="2014284"/>
                  <a:pt x="16185" y="1797134"/>
                  <a:pt x="0" y="1568110"/>
                </a:cubicBezTo>
                <a:lnTo>
                  <a:pt x="3570" y="1432436"/>
                </a:lnTo>
                <a:close/>
              </a:path>
            </a:pathLst>
          </a:custGeom>
          <a:solidFill>
            <a:schemeClr val="bg1"/>
          </a:solidFill>
        </p:spPr>
        <p:txBody>
          <a:bodyPr wrap="square" bIns="540000" anchor="ctr">
            <a:noAutofit/>
          </a:bodyPr>
          <a:lstStyle>
            <a:lvl1pPr algn="ctr">
              <a:defRPr>
                <a:solidFill>
                  <a:schemeClr val="bg1">
                    <a:lumMod val="75000"/>
                  </a:schemeClr>
                </a:solidFill>
              </a:defRPr>
            </a:lvl1pPr>
          </a:lstStyle>
          <a:p>
            <a:endParaRPr lang="en-US"/>
          </a:p>
        </p:txBody>
      </p:sp>
      <p:pic>
        <p:nvPicPr>
          <p:cNvPr id="9" name="Picture 8">
            <a:extLst>
              <a:ext uri="{FF2B5EF4-FFF2-40B4-BE49-F238E27FC236}">
                <a16:creationId xmlns:a16="http://schemas.microsoft.com/office/drawing/2014/main" id="{775D8F47-CA53-46F5-AE29-2AD9EC7AA15E}"/>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3819168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SA - Title Only-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649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87F02B28-10D2-F541-8745-50DCE5D83BF9}"/>
              </a:ext>
            </a:extLst>
          </p:cNvPr>
          <p:cNvSpPr>
            <a:spLocks noGrp="1"/>
          </p:cNvSpPr>
          <p:nvPr>
            <p:ph type="pic" sz="quarter" idx="10"/>
          </p:nvPr>
        </p:nvSpPr>
        <p:spPr>
          <a:xfrm>
            <a:off x="950560" y="1514811"/>
            <a:ext cx="3347120" cy="3816186"/>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a:solidFill>
            <a:schemeClr val="bg1"/>
          </a:solidFill>
        </p:spPr>
        <p:txBody>
          <a:bodyPr wrap="square" bIns="540000" anchor="ctr">
            <a:noAutofit/>
          </a:bodyPr>
          <a:lstStyle>
            <a:lvl1pPr algn="ctr">
              <a:defRPr>
                <a:solidFill>
                  <a:schemeClr val="bg1">
                    <a:lumMod val="75000"/>
                  </a:schemeClr>
                </a:solidFill>
              </a:defRPr>
            </a:lvl1pPr>
          </a:lstStyle>
          <a:p>
            <a:endParaRPr lang="en-US"/>
          </a:p>
        </p:txBody>
      </p:sp>
      <p:sp>
        <p:nvSpPr>
          <p:cNvPr id="2" name="Title 1">
            <a:extLst>
              <a:ext uri="{FF2B5EF4-FFF2-40B4-BE49-F238E27FC236}">
                <a16:creationId xmlns:a16="http://schemas.microsoft.com/office/drawing/2014/main" id="{522FD9EC-5409-944B-B116-FDBA799F34FE}"/>
              </a:ext>
            </a:extLst>
          </p:cNvPr>
          <p:cNvSpPr>
            <a:spLocks noGrp="1"/>
          </p:cNvSpPr>
          <p:nvPr>
            <p:ph type="title" hasCustomPrompt="1"/>
          </p:nvPr>
        </p:nvSpPr>
        <p:spPr>
          <a:xfrm>
            <a:off x="4791534" y="2996502"/>
            <a:ext cx="6752863" cy="2788648"/>
          </a:xfrm>
        </p:spPr>
        <p:txBody>
          <a:bodyPr lIns="54000" anchor="t"/>
          <a:lstStyle>
            <a:lvl1pPr algn="l">
              <a:defRPr sz="8400" b="1" spc="-200" baseline="0">
                <a:solidFill>
                  <a:schemeClr val="bg1"/>
                </a:solidFill>
              </a:defRPr>
            </a:lvl1pPr>
          </a:lstStyle>
          <a:p>
            <a:r>
              <a:rPr lang="en-GB"/>
              <a:t>big heading</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p:nvPr>
        </p:nvSpPr>
        <p:spPr>
          <a:xfrm>
            <a:off x="5287520" y="2381437"/>
            <a:ext cx="5585528" cy="667965"/>
          </a:xfrm>
        </p:spPr>
        <p:txBody>
          <a:bodyPr anchor="b"/>
          <a:lstStyle>
            <a:lvl1pPr marL="0" indent="0" algn="l">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Text Placeholder 24">
            <a:extLst>
              <a:ext uri="{FF2B5EF4-FFF2-40B4-BE49-F238E27FC236}">
                <a16:creationId xmlns:a16="http://schemas.microsoft.com/office/drawing/2014/main" id="{CEB8467A-E7DC-1D4C-AA5C-2FA572AE4B6C}"/>
              </a:ext>
            </a:extLst>
          </p:cNvPr>
          <p:cNvSpPr>
            <a:spLocks noGrp="1"/>
          </p:cNvSpPr>
          <p:nvPr>
            <p:ph type="body" sz="quarter" idx="14" hasCustomPrompt="1"/>
          </p:nvPr>
        </p:nvSpPr>
        <p:spPr>
          <a:xfrm>
            <a:off x="4791534" y="2381437"/>
            <a:ext cx="933957" cy="667965"/>
          </a:xfrm>
        </p:spPr>
        <p:txBody>
          <a:bodyPr anchor="b">
            <a:noAutofit/>
          </a:bodyPr>
          <a:lstStyle>
            <a:lvl1pPr algn="l">
              <a:defRPr sz="2800" b="1">
                <a:solidFill>
                  <a:srgbClr val="EA85A8"/>
                </a:solidFill>
                <a:latin typeface="+mj-lt"/>
              </a:defRPr>
            </a:lvl1pPr>
          </a:lstStyle>
          <a:p>
            <a:pPr lvl="0"/>
            <a:r>
              <a:rPr lang="en-GB"/>
              <a:t>01</a:t>
            </a:r>
            <a:endParaRPr lang="en-US"/>
          </a:p>
        </p:txBody>
      </p:sp>
      <p:pic>
        <p:nvPicPr>
          <p:cNvPr id="9" name="Picture 8">
            <a:extLst>
              <a:ext uri="{FF2B5EF4-FFF2-40B4-BE49-F238E27FC236}">
                <a16:creationId xmlns:a16="http://schemas.microsoft.com/office/drawing/2014/main" id="{DA7C43CF-DEA7-452F-B27E-A93434F71E52}"/>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130644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SA - Content with Caption-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E4F89F-0489-A545-9E4D-A1701022E952}"/>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07BEA63B-FEEE-EA45-8DE9-FCBC4CB0B3BD}"/>
              </a:ext>
            </a:extLst>
          </p:cNvPr>
          <p:cNvSpPr>
            <a:spLocks noGrp="1"/>
          </p:cNvSpPr>
          <p:nvPr>
            <p:ph type="body" sz="quarter" idx="23"/>
          </p:nvPr>
        </p:nvSpPr>
        <p:spPr>
          <a:xfrm>
            <a:off x="5281143"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24" name="Picture Placeholder 17">
            <a:extLst>
              <a:ext uri="{FF2B5EF4-FFF2-40B4-BE49-F238E27FC236}">
                <a16:creationId xmlns:a16="http://schemas.microsoft.com/office/drawing/2014/main" id="{25F9C20F-416D-4546-94DD-0FD97701D32D}"/>
              </a:ext>
            </a:extLst>
          </p:cNvPr>
          <p:cNvSpPr>
            <a:spLocks noGrp="1"/>
          </p:cNvSpPr>
          <p:nvPr>
            <p:ph type="pic" sz="quarter" idx="22"/>
          </p:nvPr>
        </p:nvSpPr>
        <p:spPr>
          <a:xfrm>
            <a:off x="5912943" y="1804578"/>
            <a:ext cx="615600" cy="568800"/>
          </a:xfrm>
          <a:noFill/>
        </p:spPr>
        <p:txBody>
          <a:bodyPr/>
          <a:lstStyle>
            <a:lvl1pPr algn="ctr">
              <a:defRPr>
                <a:solidFill>
                  <a:schemeClr val="bg1">
                    <a:lumMod val="75000"/>
                  </a:schemeClr>
                </a:solidFill>
              </a:defRPr>
            </a:lvl1pPr>
          </a:lstStyle>
          <a:p>
            <a:endParaRPr lang="en-US"/>
          </a:p>
        </p:txBody>
      </p:sp>
      <p:sp>
        <p:nvSpPr>
          <p:cNvPr id="29" name="Text Placeholder 28">
            <a:extLst>
              <a:ext uri="{FF2B5EF4-FFF2-40B4-BE49-F238E27FC236}">
                <a16:creationId xmlns:a16="http://schemas.microsoft.com/office/drawing/2014/main" id="{CAABAC5D-6860-DA42-8327-B600FED39854}"/>
              </a:ext>
            </a:extLst>
          </p:cNvPr>
          <p:cNvSpPr>
            <a:spLocks noGrp="1"/>
          </p:cNvSpPr>
          <p:nvPr>
            <p:ph type="body" sz="quarter" idx="24"/>
          </p:nvPr>
        </p:nvSpPr>
        <p:spPr>
          <a:xfrm>
            <a:off x="7357596"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30" name="Picture Placeholder 17">
            <a:extLst>
              <a:ext uri="{FF2B5EF4-FFF2-40B4-BE49-F238E27FC236}">
                <a16:creationId xmlns:a16="http://schemas.microsoft.com/office/drawing/2014/main" id="{79A3363F-148A-B447-A760-AA1DB68F9B12}"/>
              </a:ext>
            </a:extLst>
          </p:cNvPr>
          <p:cNvSpPr>
            <a:spLocks noGrp="1"/>
          </p:cNvSpPr>
          <p:nvPr>
            <p:ph type="pic" sz="quarter" idx="25"/>
          </p:nvPr>
        </p:nvSpPr>
        <p:spPr>
          <a:xfrm>
            <a:off x="7989396" y="1804578"/>
            <a:ext cx="615600" cy="568800"/>
          </a:xfrm>
          <a:noFill/>
        </p:spPr>
        <p:txBody>
          <a:bodyPr/>
          <a:lstStyle>
            <a:lvl1pPr algn="ctr">
              <a:defRPr>
                <a:solidFill>
                  <a:schemeClr val="bg1">
                    <a:lumMod val="75000"/>
                  </a:schemeClr>
                </a:solidFill>
              </a:defRPr>
            </a:lvl1pPr>
          </a:lstStyle>
          <a:p>
            <a:endParaRPr lang="en-US"/>
          </a:p>
        </p:txBody>
      </p:sp>
      <p:sp>
        <p:nvSpPr>
          <p:cNvPr id="31" name="Text Placeholder 30">
            <a:extLst>
              <a:ext uri="{FF2B5EF4-FFF2-40B4-BE49-F238E27FC236}">
                <a16:creationId xmlns:a16="http://schemas.microsoft.com/office/drawing/2014/main" id="{37983C10-5350-F944-8270-09F4668D00E8}"/>
              </a:ext>
            </a:extLst>
          </p:cNvPr>
          <p:cNvSpPr>
            <a:spLocks noGrp="1"/>
          </p:cNvSpPr>
          <p:nvPr>
            <p:ph type="body" sz="quarter" idx="26"/>
          </p:nvPr>
        </p:nvSpPr>
        <p:spPr>
          <a:xfrm>
            <a:off x="9429283"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32" name="Picture Placeholder 17">
            <a:extLst>
              <a:ext uri="{FF2B5EF4-FFF2-40B4-BE49-F238E27FC236}">
                <a16:creationId xmlns:a16="http://schemas.microsoft.com/office/drawing/2014/main" id="{3362B82A-0AE1-BF4F-8DB7-3CA357FB1A82}"/>
              </a:ext>
            </a:extLst>
          </p:cNvPr>
          <p:cNvSpPr>
            <a:spLocks noGrp="1"/>
          </p:cNvSpPr>
          <p:nvPr>
            <p:ph type="pic" sz="quarter" idx="27"/>
          </p:nvPr>
        </p:nvSpPr>
        <p:spPr>
          <a:xfrm>
            <a:off x="10061083" y="1804578"/>
            <a:ext cx="615600" cy="568800"/>
          </a:xfrm>
          <a:noFill/>
        </p:spPr>
        <p:txBody>
          <a:bodyPr/>
          <a:lstStyle>
            <a:lvl1pPr algn="ctr">
              <a:defRPr>
                <a:solidFill>
                  <a:schemeClr val="bg1">
                    <a:lumMod val="75000"/>
                  </a:schemeClr>
                </a:solidFill>
              </a:defRPr>
            </a:lvl1pPr>
          </a:lstStyle>
          <a:p>
            <a:endParaRPr lang="en-US"/>
          </a:p>
        </p:txBody>
      </p:sp>
      <p:sp>
        <p:nvSpPr>
          <p:cNvPr id="39" name="Text Placeholder 38">
            <a:extLst>
              <a:ext uri="{FF2B5EF4-FFF2-40B4-BE49-F238E27FC236}">
                <a16:creationId xmlns:a16="http://schemas.microsoft.com/office/drawing/2014/main" id="{8DCCE736-80D9-F143-85CA-D7C663E05EE8}"/>
              </a:ext>
            </a:extLst>
          </p:cNvPr>
          <p:cNvSpPr>
            <a:spLocks noGrp="1"/>
          </p:cNvSpPr>
          <p:nvPr>
            <p:ph type="body" sz="quarter" idx="28"/>
          </p:nvPr>
        </p:nvSpPr>
        <p:spPr>
          <a:xfrm>
            <a:off x="6314605" y="3227819"/>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40" name="Picture Placeholder 17">
            <a:extLst>
              <a:ext uri="{FF2B5EF4-FFF2-40B4-BE49-F238E27FC236}">
                <a16:creationId xmlns:a16="http://schemas.microsoft.com/office/drawing/2014/main" id="{E55EF63C-3F00-FE44-A9C8-0EF7CD20A796}"/>
              </a:ext>
            </a:extLst>
          </p:cNvPr>
          <p:cNvSpPr>
            <a:spLocks noGrp="1"/>
          </p:cNvSpPr>
          <p:nvPr>
            <p:ph type="pic" sz="quarter" idx="29"/>
          </p:nvPr>
        </p:nvSpPr>
        <p:spPr>
          <a:xfrm>
            <a:off x="6946405" y="3547652"/>
            <a:ext cx="615600" cy="568800"/>
          </a:xfrm>
          <a:noFill/>
        </p:spPr>
        <p:txBody>
          <a:bodyPr/>
          <a:lstStyle>
            <a:lvl1pPr algn="ctr">
              <a:defRPr>
                <a:solidFill>
                  <a:schemeClr val="bg1">
                    <a:lumMod val="75000"/>
                  </a:schemeClr>
                </a:solidFill>
              </a:defRPr>
            </a:lvl1pPr>
          </a:lstStyle>
          <a:p>
            <a:endParaRPr lang="en-US"/>
          </a:p>
        </p:txBody>
      </p:sp>
      <p:sp>
        <p:nvSpPr>
          <p:cNvPr id="41" name="Text Placeholder 40">
            <a:extLst>
              <a:ext uri="{FF2B5EF4-FFF2-40B4-BE49-F238E27FC236}">
                <a16:creationId xmlns:a16="http://schemas.microsoft.com/office/drawing/2014/main" id="{07590978-5482-8A46-BF87-32F435053F8E}"/>
              </a:ext>
            </a:extLst>
          </p:cNvPr>
          <p:cNvSpPr>
            <a:spLocks noGrp="1"/>
          </p:cNvSpPr>
          <p:nvPr>
            <p:ph type="body" sz="quarter" idx="30"/>
          </p:nvPr>
        </p:nvSpPr>
        <p:spPr>
          <a:xfrm>
            <a:off x="8391058" y="3227819"/>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42" name="Picture Placeholder 17">
            <a:extLst>
              <a:ext uri="{FF2B5EF4-FFF2-40B4-BE49-F238E27FC236}">
                <a16:creationId xmlns:a16="http://schemas.microsoft.com/office/drawing/2014/main" id="{67A90A9E-19F1-474B-A2DE-21CF9CB9DF9E}"/>
              </a:ext>
            </a:extLst>
          </p:cNvPr>
          <p:cNvSpPr>
            <a:spLocks noGrp="1"/>
          </p:cNvSpPr>
          <p:nvPr>
            <p:ph type="pic" sz="quarter" idx="31"/>
          </p:nvPr>
        </p:nvSpPr>
        <p:spPr>
          <a:xfrm>
            <a:off x="9022858" y="3547652"/>
            <a:ext cx="615600" cy="568800"/>
          </a:xfrm>
          <a:noFill/>
        </p:spPr>
        <p:txBody>
          <a:bodyPr/>
          <a:lstStyle>
            <a:lvl1pPr algn="ctr">
              <a:defRPr>
                <a:solidFill>
                  <a:schemeClr val="bg1">
                    <a:lumMod val="75000"/>
                  </a:schemeClr>
                </a:solidFill>
              </a:defRPr>
            </a:lvl1pPr>
          </a:lstStyle>
          <a:p>
            <a:endParaRPr lang="en-US"/>
          </a:p>
        </p:txBody>
      </p:sp>
      <p:sp>
        <p:nvSpPr>
          <p:cNvPr id="4" name="Text Placeholder 3">
            <a:extLst>
              <a:ext uri="{FF2B5EF4-FFF2-40B4-BE49-F238E27FC236}">
                <a16:creationId xmlns:a16="http://schemas.microsoft.com/office/drawing/2014/main" id="{43B3BB4D-CAC2-7641-ADCB-BF25F40B414B}"/>
              </a:ext>
            </a:extLst>
          </p:cNvPr>
          <p:cNvSpPr>
            <a:spLocks noGrp="1"/>
          </p:cNvSpPr>
          <p:nvPr>
            <p:ph type="body" sz="half" idx="2"/>
          </p:nvPr>
        </p:nvSpPr>
        <p:spPr>
          <a:xfrm>
            <a:off x="807080" y="1449345"/>
            <a:ext cx="3932237" cy="793376"/>
          </a:xfrm>
        </p:spPr>
        <p:txBody>
          <a:bodyPr anchor="b"/>
          <a:lstStyle>
            <a:lvl1pPr marL="0" indent="0">
              <a:buNone/>
              <a:defRPr sz="1000" u="sng">
                <a:solidFill>
                  <a:srgbClr val="EA85A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riangle 6">
            <a:extLst>
              <a:ext uri="{FF2B5EF4-FFF2-40B4-BE49-F238E27FC236}">
                <a16:creationId xmlns:a16="http://schemas.microsoft.com/office/drawing/2014/main" id="{EB804070-139C-ED4C-9DF6-A6E2C0BDD13A}"/>
              </a:ext>
            </a:extLst>
          </p:cNvPr>
          <p:cNvSpPr/>
          <p:nvPr userDrawn="1"/>
        </p:nvSpPr>
        <p:spPr>
          <a:xfrm rot="5400000">
            <a:off x="-462757" y="2108006"/>
            <a:ext cx="1332994" cy="4074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28B2BD38-5ECC-A14C-8C15-6A9B62645438}"/>
              </a:ext>
            </a:extLst>
          </p:cNvPr>
          <p:cNvSpPr>
            <a:spLocks noGrp="1"/>
          </p:cNvSpPr>
          <p:nvPr>
            <p:ph type="body" sz="quarter" idx="10"/>
          </p:nvPr>
        </p:nvSpPr>
        <p:spPr>
          <a:xfrm>
            <a:off x="807080" y="2912575"/>
            <a:ext cx="3932237" cy="2937163"/>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8" name="Picture 17">
            <a:extLst>
              <a:ext uri="{FF2B5EF4-FFF2-40B4-BE49-F238E27FC236}">
                <a16:creationId xmlns:a16="http://schemas.microsoft.com/office/drawing/2014/main" id="{345A458C-2FC3-458D-8A12-CBC2466126F7}"/>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2061003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SA - Picture with Caption-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CE0044-ED4B-3A44-B542-58DF3322349E}"/>
              </a:ext>
            </a:extLst>
          </p:cNvPr>
          <p:cNvSpPr/>
          <p:nvPr userDrawn="1"/>
        </p:nvSpPr>
        <p:spPr>
          <a:xfrm>
            <a:off x="6098401" y="180000"/>
            <a:ext cx="3463199"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0" y="0"/>
            <a:ext cx="6372000" cy="6858000"/>
          </a:xfrm>
        </p:spPr>
        <p:txBody>
          <a:bodyPr bIns="720000"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7">
            <a:extLst>
              <a:ext uri="{FF2B5EF4-FFF2-40B4-BE49-F238E27FC236}">
                <a16:creationId xmlns:a16="http://schemas.microsoft.com/office/drawing/2014/main" id="{D0A5DDE8-AB14-4848-A2FD-1D043AF9AC5A}"/>
              </a:ext>
            </a:extLst>
          </p:cNvPr>
          <p:cNvSpPr>
            <a:spLocks noGrp="1"/>
          </p:cNvSpPr>
          <p:nvPr>
            <p:ph type="body" sz="quarter" idx="10"/>
          </p:nvPr>
        </p:nvSpPr>
        <p:spPr>
          <a:xfrm>
            <a:off x="6645731" y="1571693"/>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4" name="Text Placeholder 7">
            <a:extLst>
              <a:ext uri="{FF2B5EF4-FFF2-40B4-BE49-F238E27FC236}">
                <a16:creationId xmlns:a16="http://schemas.microsoft.com/office/drawing/2014/main" id="{4C1F3215-A62E-5A46-8EBB-5188103C604B}"/>
              </a:ext>
            </a:extLst>
          </p:cNvPr>
          <p:cNvSpPr>
            <a:spLocks noGrp="1"/>
          </p:cNvSpPr>
          <p:nvPr>
            <p:ph type="body" sz="quarter" idx="14"/>
          </p:nvPr>
        </p:nvSpPr>
        <p:spPr>
          <a:xfrm>
            <a:off x="6645731" y="2728140"/>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5" name="Text Placeholder 7">
            <a:extLst>
              <a:ext uri="{FF2B5EF4-FFF2-40B4-BE49-F238E27FC236}">
                <a16:creationId xmlns:a16="http://schemas.microsoft.com/office/drawing/2014/main" id="{F16F1B14-C13D-034B-8170-8AD1A633B27F}"/>
              </a:ext>
            </a:extLst>
          </p:cNvPr>
          <p:cNvSpPr>
            <a:spLocks noGrp="1"/>
          </p:cNvSpPr>
          <p:nvPr>
            <p:ph type="body" sz="quarter" idx="15"/>
          </p:nvPr>
        </p:nvSpPr>
        <p:spPr>
          <a:xfrm>
            <a:off x="6645731" y="3884587"/>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3" name="Triangle 12">
            <a:extLst>
              <a:ext uri="{FF2B5EF4-FFF2-40B4-BE49-F238E27FC236}">
                <a16:creationId xmlns:a16="http://schemas.microsoft.com/office/drawing/2014/main" id="{99FA056D-4C49-2A45-8C67-2777D2082246}"/>
              </a:ext>
            </a:extLst>
          </p:cNvPr>
          <p:cNvSpPr/>
          <p:nvPr userDrawn="1"/>
        </p:nvSpPr>
        <p:spPr>
          <a:xfrm rot="5400000">
            <a:off x="9384589" y="3353266"/>
            <a:ext cx="495504" cy="15146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3417E03-DF74-254F-BAE4-0F5FE5CAE1F6}"/>
              </a:ext>
            </a:extLst>
          </p:cNvPr>
          <p:cNvSpPr>
            <a:spLocks noGrp="1"/>
          </p:cNvSpPr>
          <p:nvPr>
            <p:ph type="body" sz="quarter" idx="13"/>
          </p:nvPr>
        </p:nvSpPr>
        <p:spPr>
          <a:xfrm>
            <a:off x="9967709" y="1633538"/>
            <a:ext cx="1919492" cy="3590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a:extLst>
              <a:ext uri="{FF2B5EF4-FFF2-40B4-BE49-F238E27FC236}">
                <a16:creationId xmlns:a16="http://schemas.microsoft.com/office/drawing/2014/main" id="{252F2A26-B5D4-484F-BE25-B523474BB00A}"/>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3731530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SA - Picture with Caption-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CE0044-ED4B-3A44-B542-58DF3322349E}"/>
              </a:ext>
            </a:extLst>
          </p:cNvPr>
          <p:cNvSpPr/>
          <p:nvPr userDrawn="1"/>
        </p:nvSpPr>
        <p:spPr>
          <a:xfrm>
            <a:off x="6098401" y="180000"/>
            <a:ext cx="3463199"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08A2A174-530E-6B48-B547-4BAB4F6AD7E6}"/>
              </a:ext>
            </a:extLst>
          </p:cNvPr>
          <p:cNvSpPr/>
          <p:nvPr userDrawn="1"/>
        </p:nvSpPr>
        <p:spPr>
          <a:xfrm rot="5400000">
            <a:off x="9384589" y="3353266"/>
            <a:ext cx="495504" cy="151469"/>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E5BA83-978F-8744-B034-E69740D71422}"/>
              </a:ext>
            </a:extLst>
          </p:cNvPr>
          <p:cNvSpPr/>
          <p:nvPr userDrawn="1"/>
        </p:nvSpPr>
        <p:spPr>
          <a:xfrm>
            <a:off x="180000" y="180000"/>
            <a:ext cx="59148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0" y="0"/>
            <a:ext cx="3049200" cy="6858000"/>
          </a:xfrm>
        </p:spPr>
        <p:txBody>
          <a:bodyPr bIns="720000" anchor="ctr"/>
          <a:lstStyle>
            <a:lvl1pPr marL="0" indent="0" algn="ctr">
              <a:buNone/>
              <a:defRPr sz="1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Text Placeholder 7">
            <a:extLst>
              <a:ext uri="{FF2B5EF4-FFF2-40B4-BE49-F238E27FC236}">
                <a16:creationId xmlns:a16="http://schemas.microsoft.com/office/drawing/2014/main" id="{849EC0BE-808F-1D45-9BBB-39D656385D3D}"/>
              </a:ext>
            </a:extLst>
          </p:cNvPr>
          <p:cNvSpPr>
            <a:spLocks noGrp="1"/>
          </p:cNvSpPr>
          <p:nvPr>
            <p:ph type="body" sz="quarter" idx="10"/>
          </p:nvPr>
        </p:nvSpPr>
        <p:spPr>
          <a:xfrm>
            <a:off x="3170648" y="1571693"/>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9" name="Text Placeholder 7">
            <a:extLst>
              <a:ext uri="{FF2B5EF4-FFF2-40B4-BE49-F238E27FC236}">
                <a16:creationId xmlns:a16="http://schemas.microsoft.com/office/drawing/2014/main" id="{6ADACC3C-852E-1B48-8B62-C795A3731149}"/>
              </a:ext>
            </a:extLst>
          </p:cNvPr>
          <p:cNvSpPr>
            <a:spLocks noGrp="1"/>
          </p:cNvSpPr>
          <p:nvPr>
            <p:ph type="body" sz="quarter" idx="15"/>
          </p:nvPr>
        </p:nvSpPr>
        <p:spPr>
          <a:xfrm>
            <a:off x="3170648" y="2728140"/>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20" name="Text Placeholder 7">
            <a:extLst>
              <a:ext uri="{FF2B5EF4-FFF2-40B4-BE49-F238E27FC236}">
                <a16:creationId xmlns:a16="http://schemas.microsoft.com/office/drawing/2014/main" id="{485BFD62-F152-5E47-8895-9E38E299DB41}"/>
              </a:ext>
            </a:extLst>
          </p:cNvPr>
          <p:cNvSpPr>
            <a:spLocks noGrp="1"/>
          </p:cNvSpPr>
          <p:nvPr>
            <p:ph type="body" sz="quarter" idx="16"/>
          </p:nvPr>
        </p:nvSpPr>
        <p:spPr>
          <a:xfrm>
            <a:off x="3170648" y="3884587"/>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2" name="Text Placeholder 11">
            <a:extLst>
              <a:ext uri="{FF2B5EF4-FFF2-40B4-BE49-F238E27FC236}">
                <a16:creationId xmlns:a16="http://schemas.microsoft.com/office/drawing/2014/main" id="{93417E03-DF74-254F-BAE4-0F5FE5CAE1F6}"/>
              </a:ext>
            </a:extLst>
          </p:cNvPr>
          <p:cNvSpPr>
            <a:spLocks noGrp="1"/>
          </p:cNvSpPr>
          <p:nvPr>
            <p:ph type="body" sz="quarter" idx="13"/>
          </p:nvPr>
        </p:nvSpPr>
        <p:spPr>
          <a:xfrm>
            <a:off x="6771934" y="1682750"/>
            <a:ext cx="2163763" cy="3590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1">
            <a:extLst>
              <a:ext uri="{FF2B5EF4-FFF2-40B4-BE49-F238E27FC236}">
                <a16:creationId xmlns:a16="http://schemas.microsoft.com/office/drawing/2014/main" id="{FC0B8068-0A4B-4840-9867-283F0DB954AF}"/>
              </a:ext>
            </a:extLst>
          </p:cNvPr>
          <p:cNvSpPr>
            <a:spLocks noGrp="1"/>
          </p:cNvSpPr>
          <p:nvPr>
            <p:ph type="body" sz="quarter" idx="14"/>
          </p:nvPr>
        </p:nvSpPr>
        <p:spPr>
          <a:xfrm>
            <a:off x="9975874" y="1682750"/>
            <a:ext cx="1931062" cy="3590925"/>
          </a:xfrm>
        </p:spPr>
        <p:txBody>
          <a:bodyPr anchor="ct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riangle 20">
            <a:extLst>
              <a:ext uri="{FF2B5EF4-FFF2-40B4-BE49-F238E27FC236}">
                <a16:creationId xmlns:a16="http://schemas.microsoft.com/office/drawing/2014/main" id="{EF975CB6-53AC-F646-90B8-3C19B0AC1E1B}"/>
              </a:ext>
            </a:extLst>
          </p:cNvPr>
          <p:cNvSpPr/>
          <p:nvPr userDrawn="1"/>
        </p:nvSpPr>
        <p:spPr>
          <a:xfrm rot="5400000">
            <a:off x="5908696" y="3353267"/>
            <a:ext cx="495504" cy="15146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186962B-19F8-F544-83E8-650345A364FF}"/>
              </a:ext>
            </a:extLst>
          </p:cNvPr>
          <p:cNvPicPr>
            <a:picLocks noChangeAspect="1"/>
          </p:cNvPicPr>
          <p:nvPr userDrawn="1"/>
        </p:nvPicPr>
        <p:blipFill>
          <a:blip r:embed="rId2"/>
          <a:srcRect/>
          <a:stretch/>
        </p:blipFill>
        <p:spPr>
          <a:xfrm>
            <a:off x="10291700" y="-2712"/>
            <a:ext cx="1460500" cy="939110"/>
          </a:xfrm>
          <a:prstGeom prst="rect">
            <a:avLst/>
          </a:prstGeom>
        </p:spPr>
      </p:pic>
    </p:spTree>
    <p:extLst>
      <p:ext uri="{BB962C8B-B14F-4D97-AF65-F5344CB8AC3E}">
        <p14:creationId xmlns:p14="http://schemas.microsoft.com/office/powerpoint/2010/main" val="6058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37512-56E7-FFB2-C835-7B3BB910A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AD6184-1EFD-5AC0-95F5-E75974CFEB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bject 4">
            <a:extLst>
              <a:ext uri="{FF2B5EF4-FFF2-40B4-BE49-F238E27FC236}">
                <a16:creationId xmlns:a16="http://schemas.microsoft.com/office/drawing/2014/main" id="{F7FF4E7C-3917-F82B-5CBD-A5E2EEC64E00}"/>
              </a:ext>
            </a:extLst>
          </p:cNvPr>
          <p:cNvSpPr>
            <a:spLocks/>
          </p:cNvSpPr>
          <p:nvPr userDrawn="1"/>
        </p:nvSpPr>
        <p:spPr bwMode="auto">
          <a:xfrm>
            <a:off x="0" y="-75252"/>
            <a:ext cx="12192000" cy="1214441"/>
          </a:xfrm>
          <a:custGeom>
            <a:avLst/>
            <a:gdLst>
              <a:gd name="T0" fmla="*/ 12192000 w 12192000"/>
              <a:gd name="T1" fmla="*/ 0 h 1214755"/>
              <a:gd name="T2" fmla="*/ 0 w 12192000"/>
              <a:gd name="T3" fmla="*/ 0 h 1214755"/>
              <a:gd name="T4" fmla="*/ 0 w 12192000"/>
              <a:gd name="T5" fmla="*/ 1214627 h 1214755"/>
              <a:gd name="T6" fmla="*/ 12192000 w 12192000"/>
              <a:gd name="T7" fmla="*/ 1214627 h 1214755"/>
              <a:gd name="T8" fmla="*/ 12192000 w 12192000"/>
              <a:gd name="T9" fmla="*/ 0 h 12147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1214755">
                <a:moveTo>
                  <a:pt x="12192000" y="0"/>
                </a:moveTo>
                <a:lnTo>
                  <a:pt x="0" y="0"/>
                </a:lnTo>
                <a:lnTo>
                  <a:pt x="0" y="1214627"/>
                </a:lnTo>
                <a:lnTo>
                  <a:pt x="12192000" y="1214627"/>
                </a:lnTo>
                <a:lnTo>
                  <a:pt x="12192000" y="0"/>
                </a:lnTo>
                <a:close/>
              </a:path>
            </a:pathLst>
          </a:custGeom>
          <a:solidFill>
            <a:srgbClr val="B9094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r>
              <a:rPr lang="en-GB" sz="400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pic>
        <p:nvPicPr>
          <p:cNvPr id="8" name="object 6">
            <a:extLst>
              <a:ext uri="{FF2B5EF4-FFF2-40B4-BE49-F238E27FC236}">
                <a16:creationId xmlns:a16="http://schemas.microsoft.com/office/drawing/2014/main" id="{66FC0E73-C834-17DC-8355-4DDDC99CD7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12766" y="72467"/>
            <a:ext cx="865187" cy="957262"/>
          </a:xfrm>
          <a:prstGeom prst="rect">
            <a:avLst/>
          </a:prstGeom>
          <a:solidFill>
            <a:srgbClr val="FFFFFF"/>
          </a:solidFill>
          <a:ln>
            <a:noFill/>
          </a:ln>
        </p:spPr>
      </p:pic>
      <p:sp>
        <p:nvSpPr>
          <p:cNvPr id="10" name="Title 1">
            <a:extLst>
              <a:ext uri="{FF2B5EF4-FFF2-40B4-BE49-F238E27FC236}">
                <a16:creationId xmlns:a16="http://schemas.microsoft.com/office/drawing/2014/main" id="{4EBD8195-9FE6-CE0C-E103-120ACF2030A3}"/>
              </a:ext>
            </a:extLst>
          </p:cNvPr>
          <p:cNvSpPr>
            <a:spLocks noGrp="1"/>
          </p:cNvSpPr>
          <p:nvPr>
            <p:ph type="title" hasCustomPrompt="1"/>
          </p:nvPr>
        </p:nvSpPr>
        <p:spPr>
          <a:xfrm>
            <a:off x="665480" y="154858"/>
            <a:ext cx="9900920" cy="792480"/>
          </a:xfrm>
        </p:spPr>
        <p:txBody>
          <a:bodyPr/>
          <a:lstStyle>
            <a:lvl1pPr>
              <a:defRPr>
                <a:solidFill>
                  <a:schemeClr val="bg1"/>
                </a:solidFill>
              </a:defRPr>
            </a:lvl1pPr>
          </a:lstStyle>
          <a:p>
            <a:r>
              <a:rPr lang="en-US"/>
              <a:t> Click to edit Master title style</a:t>
            </a:r>
            <a:endParaRPr lang="en-GB"/>
          </a:p>
        </p:txBody>
      </p:sp>
    </p:spTree>
    <p:extLst>
      <p:ext uri="{BB962C8B-B14F-4D97-AF65-F5344CB8AC3E}">
        <p14:creationId xmlns:p14="http://schemas.microsoft.com/office/powerpoint/2010/main" val="1195565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SA - Picture with Caption-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180000" y="180000"/>
            <a:ext cx="11833200" cy="6498000"/>
          </a:xfrm>
        </p:spPr>
        <p:txBody>
          <a:bodyPr bIns="720000"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Triangle 17">
            <a:extLst>
              <a:ext uri="{FF2B5EF4-FFF2-40B4-BE49-F238E27FC236}">
                <a16:creationId xmlns:a16="http://schemas.microsoft.com/office/drawing/2014/main" id="{8A143545-C44E-604F-B489-0E1F89D4E833}"/>
              </a:ext>
            </a:extLst>
          </p:cNvPr>
          <p:cNvSpPr/>
          <p:nvPr userDrawn="1"/>
        </p:nvSpPr>
        <p:spPr>
          <a:xfrm rot="5400000">
            <a:off x="-416841" y="2145537"/>
            <a:ext cx="1200730" cy="367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8FE4C6BF-EB4F-EA41-B364-60121654F428}"/>
              </a:ext>
            </a:extLst>
          </p:cNvPr>
          <p:cNvSpPr>
            <a:spLocks noGrp="1"/>
          </p:cNvSpPr>
          <p:nvPr>
            <p:ph type="body" sz="quarter" idx="11"/>
          </p:nvPr>
        </p:nvSpPr>
        <p:spPr>
          <a:xfrm>
            <a:off x="900000" y="180000"/>
            <a:ext cx="3830400" cy="6498000"/>
          </a:xfrm>
          <a:solidFill>
            <a:schemeClr val="accent3">
              <a:alpha val="75000"/>
            </a:schemeClr>
          </a:solidFill>
        </p:spPr>
        <p:txBody>
          <a:bodyPr lIns="630000" tIns="2880000" rIns="540000"/>
          <a:lstStyle>
            <a:lvl1pPr>
              <a:lnSpc>
                <a:spcPct val="110000"/>
              </a:lnSpc>
              <a:defRPr sz="1800">
                <a:solidFill>
                  <a:schemeClr val="accent2"/>
                </a:solidFill>
              </a:defRPr>
            </a:lvl1pPr>
            <a:lvl2pPr>
              <a:defRPr sz="1000">
                <a:solidFill>
                  <a:srgbClr val="EA85A8"/>
                </a:solidFill>
              </a:defRPr>
            </a:lvl2pPr>
          </a:lstStyle>
          <a:p>
            <a:pPr lvl="0"/>
            <a:r>
              <a:rPr lang="en-GB"/>
              <a:t>Click to edit Master text styles</a:t>
            </a:r>
          </a:p>
          <a:p>
            <a:pPr lvl="1"/>
            <a:r>
              <a:rPr lang="en-GB"/>
              <a:t>Second level</a:t>
            </a:r>
            <a:endParaRPr lang="en-US"/>
          </a:p>
        </p:txBody>
      </p:sp>
      <p:sp>
        <p:nvSpPr>
          <p:cNvPr id="4" name="Picture Placeholder 3">
            <a:extLst>
              <a:ext uri="{FF2B5EF4-FFF2-40B4-BE49-F238E27FC236}">
                <a16:creationId xmlns:a16="http://schemas.microsoft.com/office/drawing/2014/main" id="{03586FBC-4969-C54C-9116-565F74959A89}"/>
              </a:ext>
            </a:extLst>
          </p:cNvPr>
          <p:cNvSpPr>
            <a:spLocks noGrp="1"/>
          </p:cNvSpPr>
          <p:nvPr>
            <p:ph type="pic" sz="quarter" idx="10"/>
          </p:nvPr>
        </p:nvSpPr>
        <p:spPr>
          <a:xfrm>
            <a:off x="1529147" y="1792800"/>
            <a:ext cx="1371600" cy="921600"/>
          </a:xfrm>
        </p:spPr>
        <p:txBody>
          <a:bodyPr bIns="540000" anchor="ctr"/>
          <a:lstStyle>
            <a:lvl1pPr algn="ctr">
              <a:defRPr>
                <a:solidFill>
                  <a:schemeClr val="bg1">
                    <a:lumMod val="75000"/>
                  </a:schemeClr>
                </a:solidFill>
              </a:defRPr>
            </a:lvl1pPr>
          </a:lstStyle>
          <a:p>
            <a:endParaRPr lang="en-US"/>
          </a:p>
        </p:txBody>
      </p:sp>
      <p:pic>
        <p:nvPicPr>
          <p:cNvPr id="9" name="Picture 8">
            <a:extLst>
              <a:ext uri="{FF2B5EF4-FFF2-40B4-BE49-F238E27FC236}">
                <a16:creationId xmlns:a16="http://schemas.microsoft.com/office/drawing/2014/main" id="{9D99BB2C-A709-434C-B748-5D4E8F8559E8}"/>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4006071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SA - Picture with Caption-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9D559F-7D89-3448-8327-80B240F7374E}"/>
              </a:ext>
            </a:extLst>
          </p:cNvPr>
          <p:cNvSpPr/>
          <p:nvPr userDrawn="1"/>
        </p:nvSpPr>
        <p:spPr>
          <a:xfrm>
            <a:off x="180000" y="180000"/>
            <a:ext cx="11833200" cy="6498000"/>
          </a:xfrm>
          <a:prstGeom prst="rect">
            <a:avLst/>
          </a:prstGeom>
          <a:solidFill>
            <a:srgbClr val="C0EAF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a:p>
        </p:txBody>
      </p:sp>
      <p:sp>
        <p:nvSpPr>
          <p:cNvPr id="10" name="Text Placeholder 2">
            <a:extLst>
              <a:ext uri="{FF2B5EF4-FFF2-40B4-BE49-F238E27FC236}">
                <a16:creationId xmlns:a16="http://schemas.microsoft.com/office/drawing/2014/main" id="{0BAE4A8F-2F10-7140-81A4-CF2AF17CFB0A}"/>
              </a:ext>
            </a:extLst>
          </p:cNvPr>
          <p:cNvSpPr>
            <a:spLocks noGrp="1"/>
          </p:cNvSpPr>
          <p:nvPr>
            <p:ph type="body" idx="1"/>
          </p:nvPr>
        </p:nvSpPr>
        <p:spPr>
          <a:xfrm>
            <a:off x="5306834" y="1680298"/>
            <a:ext cx="5512906" cy="667965"/>
          </a:xfrm>
        </p:spPr>
        <p:txBody>
          <a:bodyPr anchor="b"/>
          <a:lstStyle>
            <a:lvl1pPr marL="0" indent="0" algn="l">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Text Placeholder 24">
            <a:extLst>
              <a:ext uri="{FF2B5EF4-FFF2-40B4-BE49-F238E27FC236}">
                <a16:creationId xmlns:a16="http://schemas.microsoft.com/office/drawing/2014/main" id="{2438EDA2-BB44-7045-9D62-1199D8FD683E}"/>
              </a:ext>
            </a:extLst>
          </p:cNvPr>
          <p:cNvSpPr>
            <a:spLocks noGrp="1"/>
          </p:cNvSpPr>
          <p:nvPr>
            <p:ph type="body" sz="quarter" idx="14" hasCustomPrompt="1"/>
          </p:nvPr>
        </p:nvSpPr>
        <p:spPr>
          <a:xfrm>
            <a:off x="4804136" y="1680298"/>
            <a:ext cx="933957" cy="667965"/>
          </a:xfrm>
        </p:spPr>
        <p:txBody>
          <a:bodyPr anchor="b">
            <a:noAutofit/>
          </a:bodyPr>
          <a:lstStyle>
            <a:lvl1pPr algn="l">
              <a:defRPr sz="2800" b="1">
                <a:solidFill>
                  <a:srgbClr val="80D5F2"/>
                </a:solidFill>
                <a:latin typeface="+mj-lt"/>
              </a:defRPr>
            </a:lvl1pPr>
          </a:lstStyle>
          <a:p>
            <a:pPr lvl="0"/>
            <a:r>
              <a:rPr lang="en-GB"/>
              <a:t>01</a:t>
            </a:r>
            <a:endParaRPr lang="en-US"/>
          </a:p>
        </p:txBody>
      </p:sp>
      <p:sp>
        <p:nvSpPr>
          <p:cNvPr id="12" name="Text Placeholder 24">
            <a:extLst>
              <a:ext uri="{FF2B5EF4-FFF2-40B4-BE49-F238E27FC236}">
                <a16:creationId xmlns:a16="http://schemas.microsoft.com/office/drawing/2014/main" id="{BC791024-5C24-DD4F-8776-FA5744FF96FC}"/>
              </a:ext>
            </a:extLst>
          </p:cNvPr>
          <p:cNvSpPr>
            <a:spLocks noGrp="1"/>
          </p:cNvSpPr>
          <p:nvPr>
            <p:ph type="body" sz="quarter" idx="15" hasCustomPrompt="1"/>
          </p:nvPr>
        </p:nvSpPr>
        <p:spPr>
          <a:xfrm>
            <a:off x="4804135" y="2314712"/>
            <a:ext cx="6015605" cy="2219705"/>
          </a:xfrm>
        </p:spPr>
        <p:txBody>
          <a:bodyPr lIns="0" tIns="0" anchor="t">
            <a:noAutofit/>
          </a:bodyPr>
          <a:lstStyle>
            <a:lvl1pPr algn="l">
              <a:defRPr sz="17800" spc="-1000" baseline="0">
                <a:solidFill>
                  <a:schemeClr val="bg1"/>
                </a:solidFill>
              </a:defRPr>
            </a:lvl1pPr>
          </a:lstStyle>
          <a:p>
            <a:pPr lvl="0"/>
            <a:r>
              <a:rPr lang="en-GB"/>
              <a:t>00%</a:t>
            </a:r>
            <a:endParaRPr lang="en-US"/>
          </a:p>
        </p:txBody>
      </p:sp>
      <p:sp>
        <p:nvSpPr>
          <p:cNvPr id="5" name="Text Placeholder 4">
            <a:extLst>
              <a:ext uri="{FF2B5EF4-FFF2-40B4-BE49-F238E27FC236}">
                <a16:creationId xmlns:a16="http://schemas.microsoft.com/office/drawing/2014/main" id="{60ED7887-DD0D-7A4E-A31E-6874B502E0D0}"/>
              </a:ext>
            </a:extLst>
          </p:cNvPr>
          <p:cNvSpPr>
            <a:spLocks noGrp="1"/>
          </p:cNvSpPr>
          <p:nvPr>
            <p:ph type="body" sz="quarter" idx="16"/>
          </p:nvPr>
        </p:nvSpPr>
        <p:spPr>
          <a:xfrm>
            <a:off x="4803775" y="4655103"/>
            <a:ext cx="6015965" cy="1377187"/>
          </a:xfrm>
        </p:spPr>
        <p:txBody>
          <a:bodyPr/>
          <a:lstStyle/>
          <a:p>
            <a:pPr lvl="0"/>
            <a:r>
              <a:rPr lang="en-GB"/>
              <a:t>Click to edit Master text styles</a:t>
            </a:r>
            <a:endParaRPr lang="en-US"/>
          </a:p>
        </p:txBody>
      </p:sp>
      <p:sp>
        <p:nvSpPr>
          <p:cNvPr id="15" name="Picture Placeholder 9">
            <a:extLst>
              <a:ext uri="{FF2B5EF4-FFF2-40B4-BE49-F238E27FC236}">
                <a16:creationId xmlns:a16="http://schemas.microsoft.com/office/drawing/2014/main" id="{4D9FE7D7-4B5A-2D42-BF41-C9CBA128FA8B}"/>
              </a:ext>
            </a:extLst>
          </p:cNvPr>
          <p:cNvSpPr>
            <a:spLocks noGrp="1"/>
          </p:cNvSpPr>
          <p:nvPr>
            <p:ph type="pic" sz="quarter" idx="10"/>
          </p:nvPr>
        </p:nvSpPr>
        <p:spPr>
          <a:xfrm>
            <a:off x="950560" y="1514811"/>
            <a:ext cx="3347120" cy="3816186"/>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a:solidFill>
            <a:schemeClr val="bg1"/>
          </a:solidFill>
        </p:spPr>
        <p:txBody>
          <a:bodyPr wrap="square" bIns="540000" anchor="ctr">
            <a:noAutofit/>
          </a:bodyPr>
          <a:lstStyle>
            <a:lvl1pPr algn="ctr">
              <a:defRPr>
                <a:solidFill>
                  <a:schemeClr val="bg1">
                    <a:lumMod val="65000"/>
                  </a:schemeClr>
                </a:solidFill>
              </a:defRPr>
            </a:lvl1pPr>
          </a:lstStyle>
          <a:p>
            <a:endParaRPr lang="en-US"/>
          </a:p>
        </p:txBody>
      </p:sp>
      <p:pic>
        <p:nvPicPr>
          <p:cNvPr id="14" name="Picture 13">
            <a:extLst>
              <a:ext uri="{FF2B5EF4-FFF2-40B4-BE49-F238E27FC236}">
                <a16:creationId xmlns:a16="http://schemas.microsoft.com/office/drawing/2014/main" id="{526F8A42-B6A6-459D-9196-374BD48CBF91}"/>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3998207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SA - Support logo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D2516B-514A-A143-B3DF-6B39C7CDD99B}"/>
              </a:ext>
            </a:extLst>
          </p:cNvPr>
          <p:cNvSpPr/>
          <p:nvPr userDrawn="1"/>
        </p:nvSpPr>
        <p:spPr>
          <a:xfrm>
            <a:off x="180000" y="180000"/>
            <a:ext cx="11833200" cy="43663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5D011FF-133F-C64B-82C2-986908159AD7}"/>
              </a:ext>
            </a:extLst>
          </p:cNvPr>
          <p:cNvSpPr/>
          <p:nvPr userDrawn="1"/>
        </p:nvSpPr>
        <p:spPr>
          <a:xfrm>
            <a:off x="5355560" y="6405314"/>
            <a:ext cx="1480881" cy="4526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588E03-5666-474B-8186-259120C296A2}"/>
              </a:ext>
            </a:extLst>
          </p:cNvPr>
          <p:cNvSpPr>
            <a:spLocks noGrp="1"/>
          </p:cNvSpPr>
          <p:nvPr>
            <p:ph type="title"/>
          </p:nvPr>
        </p:nvSpPr>
        <p:spPr>
          <a:xfrm>
            <a:off x="838200" y="683941"/>
            <a:ext cx="10515600" cy="1073932"/>
          </a:xfrm>
        </p:spPr>
        <p:txBody>
          <a:bodyPr anchor="b"/>
          <a:lstStyle>
            <a:lvl1pPr algn="ctr">
              <a:defRPr sz="3000" b="1">
                <a:solidFill>
                  <a:schemeClr val="accent1"/>
                </a:solidFill>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BA9785B4-97D1-1445-8377-506E54D3D6D4}"/>
              </a:ext>
            </a:extLst>
          </p:cNvPr>
          <p:cNvSpPr>
            <a:spLocks noGrp="1"/>
          </p:cNvSpPr>
          <p:nvPr>
            <p:ph type="body" sz="quarter" idx="10" hasCustomPrompt="1"/>
          </p:nvPr>
        </p:nvSpPr>
        <p:spPr>
          <a:xfrm>
            <a:off x="1606418"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13" name="Triangle 12">
            <a:extLst>
              <a:ext uri="{FF2B5EF4-FFF2-40B4-BE49-F238E27FC236}">
                <a16:creationId xmlns:a16="http://schemas.microsoft.com/office/drawing/2014/main" id="{33ABC78B-AE05-DC44-B066-C242637CE92E}"/>
              </a:ext>
            </a:extLst>
          </p:cNvPr>
          <p:cNvSpPr/>
          <p:nvPr userDrawn="1"/>
        </p:nvSpPr>
        <p:spPr>
          <a:xfrm>
            <a:off x="2735574"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6AA2B763-3077-2D49-B63E-75E712D384BB}"/>
              </a:ext>
            </a:extLst>
          </p:cNvPr>
          <p:cNvSpPr>
            <a:spLocks noGrp="1"/>
          </p:cNvSpPr>
          <p:nvPr>
            <p:ph type="pic" sz="quarter" idx="11"/>
          </p:nvPr>
        </p:nvSpPr>
        <p:spPr>
          <a:xfrm>
            <a:off x="2302497" y="4973638"/>
            <a:ext cx="1479628" cy="1114425"/>
          </a:xfrm>
        </p:spPr>
        <p:txBody>
          <a:bodyPr/>
          <a:lstStyle>
            <a:lvl1pPr algn="ctr">
              <a:defRPr>
                <a:solidFill>
                  <a:schemeClr val="accent5"/>
                </a:solidFill>
              </a:defRPr>
            </a:lvl1pPr>
          </a:lstStyle>
          <a:p>
            <a:endParaRPr lang="en-US"/>
          </a:p>
        </p:txBody>
      </p:sp>
      <p:sp>
        <p:nvSpPr>
          <p:cNvPr id="16" name="Text Placeholder 5">
            <a:extLst>
              <a:ext uri="{FF2B5EF4-FFF2-40B4-BE49-F238E27FC236}">
                <a16:creationId xmlns:a16="http://schemas.microsoft.com/office/drawing/2014/main" id="{E79094BC-7962-174B-81CA-31E5EF91D46A}"/>
              </a:ext>
            </a:extLst>
          </p:cNvPr>
          <p:cNvSpPr>
            <a:spLocks noGrp="1"/>
          </p:cNvSpPr>
          <p:nvPr>
            <p:ph type="body" sz="quarter" idx="12" hasCustomPrompt="1"/>
          </p:nvPr>
        </p:nvSpPr>
        <p:spPr>
          <a:xfrm>
            <a:off x="4660107"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17" name="Triangle 16">
            <a:extLst>
              <a:ext uri="{FF2B5EF4-FFF2-40B4-BE49-F238E27FC236}">
                <a16:creationId xmlns:a16="http://schemas.microsoft.com/office/drawing/2014/main" id="{18F33BFA-B914-154B-BB00-DFD8A0F3761E}"/>
              </a:ext>
            </a:extLst>
          </p:cNvPr>
          <p:cNvSpPr/>
          <p:nvPr userDrawn="1"/>
        </p:nvSpPr>
        <p:spPr>
          <a:xfrm>
            <a:off x="5789263"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4">
            <a:extLst>
              <a:ext uri="{FF2B5EF4-FFF2-40B4-BE49-F238E27FC236}">
                <a16:creationId xmlns:a16="http://schemas.microsoft.com/office/drawing/2014/main" id="{B6F45527-7523-AF4C-B0EB-D69899AA4340}"/>
              </a:ext>
            </a:extLst>
          </p:cNvPr>
          <p:cNvSpPr>
            <a:spLocks noGrp="1"/>
          </p:cNvSpPr>
          <p:nvPr>
            <p:ph type="pic" sz="quarter" idx="13"/>
          </p:nvPr>
        </p:nvSpPr>
        <p:spPr>
          <a:xfrm>
            <a:off x="5356186" y="4973638"/>
            <a:ext cx="1479628" cy="1114425"/>
          </a:xfrm>
        </p:spPr>
        <p:txBody>
          <a:bodyPr/>
          <a:lstStyle>
            <a:lvl1pPr algn="ctr">
              <a:defRPr>
                <a:solidFill>
                  <a:schemeClr val="accent5"/>
                </a:solidFill>
              </a:defRPr>
            </a:lvl1pPr>
          </a:lstStyle>
          <a:p>
            <a:endParaRPr lang="en-US"/>
          </a:p>
        </p:txBody>
      </p:sp>
      <p:sp>
        <p:nvSpPr>
          <p:cNvPr id="19" name="Text Placeholder 5">
            <a:extLst>
              <a:ext uri="{FF2B5EF4-FFF2-40B4-BE49-F238E27FC236}">
                <a16:creationId xmlns:a16="http://schemas.microsoft.com/office/drawing/2014/main" id="{6211092F-40EA-8E40-9C03-2F90FF6B16D5}"/>
              </a:ext>
            </a:extLst>
          </p:cNvPr>
          <p:cNvSpPr>
            <a:spLocks noGrp="1"/>
          </p:cNvSpPr>
          <p:nvPr>
            <p:ph type="body" sz="quarter" idx="14" hasCustomPrompt="1"/>
          </p:nvPr>
        </p:nvSpPr>
        <p:spPr>
          <a:xfrm>
            <a:off x="7709912"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20" name="Triangle 19">
            <a:extLst>
              <a:ext uri="{FF2B5EF4-FFF2-40B4-BE49-F238E27FC236}">
                <a16:creationId xmlns:a16="http://schemas.microsoft.com/office/drawing/2014/main" id="{5F7E1D42-492C-854A-A228-F9ACC7729386}"/>
              </a:ext>
            </a:extLst>
          </p:cNvPr>
          <p:cNvSpPr/>
          <p:nvPr userDrawn="1"/>
        </p:nvSpPr>
        <p:spPr>
          <a:xfrm>
            <a:off x="8839068"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14">
            <a:extLst>
              <a:ext uri="{FF2B5EF4-FFF2-40B4-BE49-F238E27FC236}">
                <a16:creationId xmlns:a16="http://schemas.microsoft.com/office/drawing/2014/main" id="{DF379EF5-267D-1A41-9307-56701D801E7D}"/>
              </a:ext>
            </a:extLst>
          </p:cNvPr>
          <p:cNvSpPr>
            <a:spLocks noGrp="1"/>
          </p:cNvSpPr>
          <p:nvPr>
            <p:ph type="pic" sz="quarter" idx="15"/>
          </p:nvPr>
        </p:nvSpPr>
        <p:spPr>
          <a:xfrm>
            <a:off x="8405991" y="4973638"/>
            <a:ext cx="1479628" cy="1114425"/>
          </a:xfrm>
        </p:spPr>
        <p:txBody>
          <a:bodyPr/>
          <a:lstStyle>
            <a:lvl1pPr algn="ctr">
              <a:defRPr>
                <a:solidFill>
                  <a:schemeClr val="accent5"/>
                </a:solidFill>
              </a:defRPr>
            </a:lvl1pPr>
          </a:lstStyle>
          <a:p>
            <a:endParaRPr lang="en-US"/>
          </a:p>
        </p:txBody>
      </p:sp>
      <p:pic>
        <p:nvPicPr>
          <p:cNvPr id="22" name="Picture 21">
            <a:extLst>
              <a:ext uri="{FF2B5EF4-FFF2-40B4-BE49-F238E27FC236}">
                <a16:creationId xmlns:a16="http://schemas.microsoft.com/office/drawing/2014/main" id="{7AED7CF0-FB7B-48A3-A665-358CD3115DEC}"/>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300606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SA - End-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650830"/>
            <a:ext cx="11833200" cy="5027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5D011FF-133F-C64B-82C2-986908159AD7}"/>
              </a:ext>
            </a:extLst>
          </p:cNvPr>
          <p:cNvSpPr/>
          <p:nvPr userDrawn="1"/>
        </p:nvSpPr>
        <p:spPr>
          <a:xfrm>
            <a:off x="5355560" y="6405314"/>
            <a:ext cx="1480881" cy="4526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588E03-5666-474B-8186-259120C296A2}"/>
              </a:ext>
            </a:extLst>
          </p:cNvPr>
          <p:cNvSpPr>
            <a:spLocks noGrp="1"/>
          </p:cNvSpPr>
          <p:nvPr>
            <p:ph type="title"/>
          </p:nvPr>
        </p:nvSpPr>
        <p:spPr>
          <a:xfrm>
            <a:off x="838200" y="3551525"/>
            <a:ext cx="10515600" cy="1325563"/>
          </a:xfrm>
        </p:spPr>
        <p:txBody>
          <a:bodyPr anchor="b"/>
          <a:lstStyle>
            <a:lvl1pPr algn="ctr">
              <a:defRPr sz="3000" b="1"/>
            </a:lvl1pPr>
          </a:lstStyle>
          <a:p>
            <a:r>
              <a:rPr lang="en-GB"/>
              <a:t>Click to edit Master title style</a:t>
            </a:r>
            <a:endParaRPr lang="en-US"/>
          </a:p>
        </p:txBody>
      </p:sp>
      <p:sp>
        <p:nvSpPr>
          <p:cNvPr id="10" name="Text Placeholder 2">
            <a:extLst>
              <a:ext uri="{FF2B5EF4-FFF2-40B4-BE49-F238E27FC236}">
                <a16:creationId xmlns:a16="http://schemas.microsoft.com/office/drawing/2014/main" id="{4297425B-DE6A-1A4E-995B-56E59F6D9130}"/>
              </a:ext>
            </a:extLst>
          </p:cNvPr>
          <p:cNvSpPr>
            <a:spLocks noGrp="1"/>
          </p:cNvSpPr>
          <p:nvPr>
            <p:ph type="body" idx="1" hasCustomPrompt="1"/>
          </p:nvPr>
        </p:nvSpPr>
        <p:spPr>
          <a:xfrm>
            <a:off x="3303236" y="5121115"/>
            <a:ext cx="5585528" cy="452686"/>
          </a:xfrm>
        </p:spPr>
        <p:txBody>
          <a:bodyPr anchor="t"/>
          <a:lstStyle>
            <a:lvl1pPr marL="0" indent="0" algn="ctr">
              <a:buNone/>
              <a:defRPr sz="1800">
                <a:solidFill>
                  <a:srgbClr val="9D9D9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err="1"/>
              <a:t>www.tsa-voice.org.uk</a:t>
            </a:r>
            <a:endParaRPr lang="en-GB"/>
          </a:p>
        </p:txBody>
      </p:sp>
      <p:pic>
        <p:nvPicPr>
          <p:cNvPr id="15" name="Picture 14" descr="A picture containing text, sign, businesscard&#10;&#10;Description automatically generated">
            <a:extLst>
              <a:ext uri="{FF2B5EF4-FFF2-40B4-BE49-F238E27FC236}">
                <a16:creationId xmlns:a16="http://schemas.microsoft.com/office/drawing/2014/main" id="{4B575C7C-D0C6-4541-B94D-79146B997184}"/>
              </a:ext>
            </a:extLst>
          </p:cNvPr>
          <p:cNvPicPr>
            <a:picLocks noChangeAspect="1"/>
          </p:cNvPicPr>
          <p:nvPr userDrawn="1"/>
        </p:nvPicPr>
        <p:blipFill>
          <a:blip r:embed="rId2"/>
          <a:stretch>
            <a:fillRect/>
          </a:stretch>
        </p:blipFill>
        <p:spPr>
          <a:xfrm>
            <a:off x="6454700" y="2041876"/>
            <a:ext cx="1446204" cy="1589461"/>
          </a:xfrm>
          <a:prstGeom prst="rect">
            <a:avLst/>
          </a:prstGeom>
        </p:spPr>
      </p:pic>
      <p:pic>
        <p:nvPicPr>
          <p:cNvPr id="11" name="Picture 10">
            <a:extLst>
              <a:ext uri="{FF2B5EF4-FFF2-40B4-BE49-F238E27FC236}">
                <a16:creationId xmlns:a16="http://schemas.microsoft.com/office/drawing/2014/main" id="{C1B7D35A-72A0-4258-BC9A-369AA670599F}"/>
              </a:ext>
            </a:extLst>
          </p:cNvPr>
          <p:cNvPicPr>
            <a:picLocks noChangeAspect="1"/>
          </p:cNvPicPr>
          <p:nvPr userDrawn="1"/>
        </p:nvPicPr>
        <p:blipFill rotWithShape="1">
          <a:blip r:embed="rId3"/>
          <a:srcRect l="9864" t="9352" r="9187" b="12080"/>
          <a:stretch/>
        </p:blipFill>
        <p:spPr>
          <a:xfrm>
            <a:off x="4359211" y="1956608"/>
            <a:ext cx="1725459" cy="1674729"/>
          </a:xfrm>
          <a:prstGeom prst="rect">
            <a:avLst/>
          </a:prstGeom>
        </p:spPr>
      </p:pic>
    </p:spTree>
    <p:extLst>
      <p:ext uri="{BB962C8B-B14F-4D97-AF65-F5344CB8AC3E}">
        <p14:creationId xmlns:p14="http://schemas.microsoft.com/office/powerpoint/2010/main" val="1324389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SA - End-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2496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0198D79D-EA99-DF43-8CEE-1E7144E4C82C}"/>
              </a:ext>
            </a:extLst>
          </p:cNvPr>
          <p:cNvSpPr/>
          <p:nvPr userDrawn="1"/>
        </p:nvSpPr>
        <p:spPr>
          <a:xfrm rot="10800000">
            <a:off x="5528578" y="0"/>
            <a:ext cx="1134844" cy="3469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FD9EC-5409-944B-B116-FDBA799F34FE}"/>
              </a:ext>
            </a:extLst>
          </p:cNvPr>
          <p:cNvSpPr>
            <a:spLocks noGrp="1"/>
          </p:cNvSpPr>
          <p:nvPr>
            <p:ph type="title" hasCustomPrompt="1"/>
          </p:nvPr>
        </p:nvSpPr>
        <p:spPr>
          <a:xfrm>
            <a:off x="838200" y="3844085"/>
            <a:ext cx="10515600" cy="1325563"/>
          </a:xfrm>
        </p:spPr>
        <p:txBody>
          <a:bodyPr anchor="b"/>
          <a:lstStyle>
            <a:lvl1pPr algn="ctr">
              <a:defRPr sz="7500" b="1" spc="-200" baseline="0"/>
            </a:lvl1pPr>
          </a:lstStyle>
          <a:p>
            <a:r>
              <a:rPr lang="en-GB"/>
              <a:t>Thank you</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hasCustomPrompt="1"/>
          </p:nvPr>
        </p:nvSpPr>
        <p:spPr>
          <a:xfrm>
            <a:off x="3303236" y="5268876"/>
            <a:ext cx="5585528" cy="722489"/>
          </a:xfrm>
        </p:spPr>
        <p:txBody>
          <a:bodyPr anchor="t"/>
          <a:lstStyle>
            <a:lvl1pPr marL="0" indent="0" algn="ctr">
              <a:buNone/>
              <a:defRPr sz="1800">
                <a:solidFill>
                  <a:srgbClr val="9D9D9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err="1"/>
              <a:t>www.tsa-voice.org.uk</a:t>
            </a:r>
            <a:endParaRPr lang="en-GB"/>
          </a:p>
        </p:txBody>
      </p:sp>
      <p:pic>
        <p:nvPicPr>
          <p:cNvPr id="8" name="Picture 7" descr="A picture containing text, sign, businesscard&#10;&#10;Description automatically generated">
            <a:extLst>
              <a:ext uri="{FF2B5EF4-FFF2-40B4-BE49-F238E27FC236}">
                <a16:creationId xmlns:a16="http://schemas.microsoft.com/office/drawing/2014/main" id="{117E14A3-750A-C04E-ACA5-E3C695C85898}"/>
              </a:ext>
            </a:extLst>
          </p:cNvPr>
          <p:cNvPicPr>
            <a:picLocks noChangeAspect="1"/>
          </p:cNvPicPr>
          <p:nvPr userDrawn="1"/>
        </p:nvPicPr>
        <p:blipFill>
          <a:blip r:embed="rId2"/>
          <a:stretch>
            <a:fillRect/>
          </a:stretch>
        </p:blipFill>
        <p:spPr>
          <a:xfrm>
            <a:off x="6454700" y="2041876"/>
            <a:ext cx="1446204" cy="1589461"/>
          </a:xfrm>
          <a:prstGeom prst="rect">
            <a:avLst/>
          </a:prstGeom>
        </p:spPr>
      </p:pic>
      <p:pic>
        <p:nvPicPr>
          <p:cNvPr id="9" name="Picture 8">
            <a:extLst>
              <a:ext uri="{FF2B5EF4-FFF2-40B4-BE49-F238E27FC236}">
                <a16:creationId xmlns:a16="http://schemas.microsoft.com/office/drawing/2014/main" id="{C3ACB146-2CDF-4AE0-B307-A45D9165333E}"/>
              </a:ext>
            </a:extLst>
          </p:cNvPr>
          <p:cNvPicPr>
            <a:picLocks noChangeAspect="1"/>
          </p:cNvPicPr>
          <p:nvPr userDrawn="1"/>
        </p:nvPicPr>
        <p:blipFill rotWithShape="1">
          <a:blip r:embed="rId3"/>
          <a:srcRect l="9864" t="9352" r="9187" b="12080"/>
          <a:stretch/>
        </p:blipFill>
        <p:spPr>
          <a:xfrm>
            <a:off x="4359211" y="1956608"/>
            <a:ext cx="1725459" cy="1674729"/>
          </a:xfrm>
          <a:prstGeom prst="rect">
            <a:avLst/>
          </a:prstGeom>
        </p:spPr>
      </p:pic>
    </p:spTree>
    <p:extLst>
      <p:ext uri="{BB962C8B-B14F-4D97-AF65-F5344CB8AC3E}">
        <p14:creationId xmlns:p14="http://schemas.microsoft.com/office/powerpoint/2010/main" val="3069376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SA - Blank-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A132FE-B22A-4F29-8299-F45013A627DF}"/>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1673031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SA - Blank-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E77C78E-7E6F-4542-9B80-B32B23432CCB}"/>
              </a:ext>
            </a:extLst>
          </p:cNvPr>
          <p:cNvPicPr>
            <a:picLocks noChangeAspect="1"/>
          </p:cNvPicPr>
          <p:nvPr userDrawn="1"/>
        </p:nvPicPr>
        <p:blipFill rotWithShape="1">
          <a:blip r:embed="rId2"/>
          <a:srcRect r="47921"/>
          <a:stretch/>
        </p:blipFill>
        <p:spPr>
          <a:xfrm>
            <a:off x="11129206" y="11805"/>
            <a:ext cx="760613" cy="939110"/>
          </a:xfrm>
          <a:prstGeom prst="rect">
            <a:avLst/>
          </a:prstGeom>
        </p:spPr>
      </p:pic>
    </p:spTree>
    <p:extLst>
      <p:ext uri="{BB962C8B-B14F-4D97-AF65-F5344CB8AC3E}">
        <p14:creationId xmlns:p14="http://schemas.microsoft.com/office/powerpoint/2010/main" val="439772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SA - Blank-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BAB097-434D-492A-9FC5-1F67FB114BF4}"/>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4047522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SA - Blank-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D9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9D9F24-3CF3-4715-BB83-99E6F279AFCA}"/>
              </a:ext>
            </a:extLst>
          </p:cNvPr>
          <p:cNvPicPr>
            <a:picLocks noChangeAspect="1"/>
          </p:cNvPicPr>
          <p:nvPr userDrawn="1"/>
        </p:nvPicPr>
        <p:blipFill rotWithShape="1">
          <a:blip r:embed="rId2"/>
          <a:srcRect r="47921"/>
          <a:stretch/>
        </p:blipFill>
        <p:spPr>
          <a:xfrm>
            <a:off x="11129206" y="54535"/>
            <a:ext cx="760613" cy="939110"/>
          </a:xfrm>
          <a:prstGeom prst="rect">
            <a:avLst/>
          </a:prstGeom>
        </p:spPr>
      </p:pic>
    </p:spTree>
    <p:extLst>
      <p:ext uri="{BB962C8B-B14F-4D97-AF65-F5344CB8AC3E}">
        <p14:creationId xmlns:p14="http://schemas.microsoft.com/office/powerpoint/2010/main" val="3654040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SA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93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4FDA1427-FAD9-CC3F-6A85-A15F7797531D}"/>
              </a:ext>
            </a:extLst>
          </p:cNvPr>
          <p:cNvSpPr>
            <a:spLocks noGrp="1"/>
          </p:cNvSpPr>
          <p:nvPr>
            <p:ph type="body" idx="14" hasCustomPrompt="1"/>
          </p:nvPr>
        </p:nvSpPr>
        <p:spPr>
          <a:xfrm>
            <a:off x="0" y="7733"/>
            <a:ext cx="12192000" cy="1214440"/>
          </a:xfrm>
          <a:solidFill>
            <a:srgbClr val="B90948"/>
          </a:solidFill>
          <a:ln>
            <a:solidFill>
              <a:schemeClr val="tx1"/>
            </a:solidFill>
          </a:ln>
        </p:spPr>
        <p:txBody>
          <a:bodyPr anchor="ctr"/>
          <a:lstStyle>
            <a:lvl1pPr marL="0" indent="0">
              <a:buNone/>
              <a:defRPr sz="4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3" name="Text Placeholder 2">
            <a:extLst>
              <a:ext uri="{FF2B5EF4-FFF2-40B4-BE49-F238E27FC236}">
                <a16:creationId xmlns:a16="http://schemas.microsoft.com/office/drawing/2014/main" id="{1DEB315F-5851-0A30-D574-BCEC07A3A22C}"/>
              </a:ext>
            </a:extLst>
          </p:cNvPr>
          <p:cNvSpPr>
            <a:spLocks noGrp="1"/>
          </p:cNvSpPr>
          <p:nvPr>
            <p:ph type="body" idx="1"/>
          </p:nvPr>
        </p:nvSpPr>
        <p:spPr>
          <a:xfrm>
            <a:off x="836612" y="1304450"/>
            <a:ext cx="5157787" cy="823912"/>
          </a:xfrm>
          <a:solidFill>
            <a:srgbClr val="B90948"/>
          </a:solidFill>
          <a:ln>
            <a:solidFill>
              <a:schemeClr val="tx1"/>
            </a:solidFill>
          </a:ln>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8B5F60-966E-9001-AD36-7DBB28122EC7}"/>
              </a:ext>
            </a:extLst>
          </p:cNvPr>
          <p:cNvSpPr>
            <a:spLocks noGrp="1"/>
          </p:cNvSpPr>
          <p:nvPr>
            <p:ph sz="half" idx="2"/>
          </p:nvPr>
        </p:nvSpPr>
        <p:spPr>
          <a:xfrm>
            <a:off x="836612" y="224489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6BC7951E-FBB1-F232-5621-271FBDC9E50A}"/>
              </a:ext>
            </a:extLst>
          </p:cNvPr>
          <p:cNvSpPr>
            <a:spLocks noGrp="1"/>
          </p:cNvSpPr>
          <p:nvPr>
            <p:ph sz="quarter" idx="4"/>
          </p:nvPr>
        </p:nvSpPr>
        <p:spPr>
          <a:xfrm>
            <a:off x="6184902" y="224489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a:extLst>
              <a:ext uri="{FF2B5EF4-FFF2-40B4-BE49-F238E27FC236}">
                <a16:creationId xmlns:a16="http://schemas.microsoft.com/office/drawing/2014/main" id="{03A29560-47F8-BE89-530D-50088D6281E9}"/>
              </a:ext>
            </a:extLst>
          </p:cNvPr>
          <p:cNvSpPr txBox="1">
            <a:spLocks/>
          </p:cNvSpPr>
          <p:nvPr userDrawn="1"/>
        </p:nvSpPr>
        <p:spPr>
          <a:xfrm>
            <a:off x="838200" y="160934"/>
            <a:ext cx="9144000" cy="853440"/>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84F03604-F4E3-4288-C091-FD5A528BFA36}"/>
              </a:ext>
            </a:extLst>
          </p:cNvPr>
          <p:cNvSpPr>
            <a:spLocks noGrp="1"/>
          </p:cNvSpPr>
          <p:nvPr>
            <p:ph type="body" idx="13"/>
          </p:nvPr>
        </p:nvSpPr>
        <p:spPr>
          <a:xfrm>
            <a:off x="6197603" y="1301001"/>
            <a:ext cx="5157787" cy="823912"/>
          </a:xfrm>
          <a:solidFill>
            <a:srgbClr val="B90948"/>
          </a:solidFill>
          <a:ln>
            <a:solidFill>
              <a:schemeClr val="tx1"/>
            </a:solidFill>
          </a:ln>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8" name="object 6">
            <a:extLst>
              <a:ext uri="{FF2B5EF4-FFF2-40B4-BE49-F238E27FC236}">
                <a16:creationId xmlns:a16="http://schemas.microsoft.com/office/drawing/2014/main" id="{A23C641F-3B1E-E79D-0965-E448C45DC0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12766" y="113107"/>
            <a:ext cx="865187" cy="957262"/>
          </a:xfrm>
          <a:prstGeom prst="rect">
            <a:avLst/>
          </a:prstGeom>
          <a:solidFill>
            <a:srgbClr val="FFFFFF"/>
          </a:solidFill>
          <a:ln>
            <a:noFill/>
          </a:ln>
        </p:spPr>
      </p:pic>
    </p:spTree>
    <p:extLst>
      <p:ext uri="{BB962C8B-B14F-4D97-AF65-F5344CB8AC3E}">
        <p14:creationId xmlns:p14="http://schemas.microsoft.com/office/powerpoint/2010/main" val="2418273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SA - 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bg1">
                    <a:lumMod val="50000"/>
                  </a:schemeClr>
                </a:solidFill>
              </a:defRPr>
            </a:lvl1pPr>
          </a:lstStyle>
          <a:p>
            <a:endParaRPr lang="en-US"/>
          </a:p>
        </p:txBody>
      </p:sp>
      <p:pic>
        <p:nvPicPr>
          <p:cNvPr id="9" name="Picture 8" descr="Logo&#10;&#10;Description automatically generated with medium confidence">
            <a:extLst>
              <a:ext uri="{FF2B5EF4-FFF2-40B4-BE49-F238E27FC236}">
                <a16:creationId xmlns:a16="http://schemas.microsoft.com/office/drawing/2014/main" id="{38FE0EC2-D52C-F44E-9497-2A0AF7AE7E7B}"/>
              </a:ext>
            </a:extLst>
          </p:cNvPr>
          <p:cNvPicPr>
            <a:picLocks noChangeAspect="1"/>
          </p:cNvPicPr>
          <p:nvPr userDrawn="1"/>
        </p:nvPicPr>
        <p:blipFill>
          <a:blip r:embed="rId2"/>
          <a:stretch>
            <a:fillRect/>
          </a:stretch>
        </p:blipFill>
        <p:spPr>
          <a:xfrm>
            <a:off x="8917200" y="0"/>
            <a:ext cx="1816100" cy="1905000"/>
          </a:xfrm>
          <a:prstGeom prst="rect">
            <a:avLst/>
          </a:prstGeom>
        </p:spPr>
      </p:pic>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4"/>
                </a:solidFill>
                <a:uFill>
                  <a:solidFill>
                    <a:schemeClr val="accent4"/>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147345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SA - 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accent5"/>
                </a:solidFill>
              </a:defRPr>
            </a:lvl1pPr>
          </a:lstStyle>
          <a:p>
            <a:endParaRPr lang="en-US"/>
          </a:p>
        </p:txBody>
      </p:sp>
      <p:pic>
        <p:nvPicPr>
          <p:cNvPr id="9" name="Picture 8" descr="Logo&#10;&#10;Description automatically generated with medium confidence">
            <a:extLst>
              <a:ext uri="{FF2B5EF4-FFF2-40B4-BE49-F238E27FC236}">
                <a16:creationId xmlns:a16="http://schemas.microsoft.com/office/drawing/2014/main" id="{38FE0EC2-D52C-F44E-9497-2A0AF7AE7E7B}"/>
              </a:ext>
            </a:extLst>
          </p:cNvPr>
          <p:cNvPicPr>
            <a:picLocks noChangeAspect="1"/>
          </p:cNvPicPr>
          <p:nvPr userDrawn="1"/>
        </p:nvPicPr>
        <p:blipFill>
          <a:blip r:embed="rId2"/>
          <a:stretch>
            <a:fillRect/>
          </a:stretch>
        </p:blipFill>
        <p:spPr>
          <a:xfrm>
            <a:off x="8917200" y="0"/>
            <a:ext cx="1816100" cy="1905000"/>
          </a:xfrm>
          <a:prstGeom prst="rect">
            <a:avLst/>
          </a:prstGeom>
        </p:spPr>
      </p:pic>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tx2"/>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5"/>
                </a:solidFill>
                <a:uFill>
                  <a:solidFill>
                    <a:schemeClr val="accent5"/>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900216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SA - 5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68009-FED2-BE49-BD1D-611272C9BB11}"/>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5EE806-BCEA-E945-9256-F3B4CD67596B}"/>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2" name="Title 1">
            <a:extLst>
              <a:ext uri="{FF2B5EF4-FFF2-40B4-BE49-F238E27FC236}">
                <a16:creationId xmlns:a16="http://schemas.microsoft.com/office/drawing/2014/main" id="{11DFE10E-4D00-404E-80B8-BC2968BE7022}"/>
              </a:ext>
            </a:extLst>
          </p:cNvPr>
          <p:cNvSpPr>
            <a:spLocks noGrp="1"/>
          </p:cNvSpPr>
          <p:nvPr>
            <p:ph type="title"/>
          </p:nvPr>
        </p:nvSpPr>
        <p:spPr>
          <a:xfrm>
            <a:off x="838200" y="993645"/>
            <a:ext cx="10515600" cy="717550"/>
          </a:xfrm>
        </p:spPr>
        <p:txBody>
          <a:bodyPr anchor="b"/>
          <a:lstStyle>
            <a:lvl1pPr algn="ctr">
              <a:defRPr sz="2500" b="1">
                <a:latin typeface="+mj-lt"/>
              </a:defRPr>
            </a:lvl1pPr>
          </a:lstStyle>
          <a:p>
            <a:r>
              <a:rPr lang="en-GB"/>
              <a:t>Click to edit Master title style</a:t>
            </a:r>
            <a:endParaRPr lang="en-US"/>
          </a:p>
        </p:txBody>
      </p:sp>
      <p:sp>
        <p:nvSpPr>
          <p:cNvPr id="18" name="Rectangle 17">
            <a:extLst>
              <a:ext uri="{FF2B5EF4-FFF2-40B4-BE49-F238E27FC236}">
                <a16:creationId xmlns:a16="http://schemas.microsoft.com/office/drawing/2014/main" id="{56F6B2C2-AEF2-1C49-88E8-1826D4762178}"/>
              </a:ext>
            </a:extLst>
          </p:cNvPr>
          <p:cNvSpPr/>
          <p:nvPr userDrawn="1"/>
        </p:nvSpPr>
        <p:spPr>
          <a:xfrm>
            <a:off x="9612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94111D-CD98-5C40-A5B4-DFD2F4949B35}"/>
              </a:ext>
            </a:extLst>
          </p:cNvPr>
          <p:cNvSpPr/>
          <p:nvPr userDrawn="1"/>
        </p:nvSpPr>
        <p:spPr>
          <a:xfrm>
            <a:off x="30456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37A31B-0E7C-9442-858A-765EDD80CF45}"/>
              </a:ext>
            </a:extLst>
          </p:cNvPr>
          <p:cNvSpPr/>
          <p:nvPr userDrawn="1"/>
        </p:nvSpPr>
        <p:spPr>
          <a:xfrm>
            <a:off x="51300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EBCDD6-52FC-EA47-9A3F-B04886F087AA}"/>
              </a:ext>
            </a:extLst>
          </p:cNvPr>
          <p:cNvSpPr/>
          <p:nvPr userDrawn="1"/>
        </p:nvSpPr>
        <p:spPr>
          <a:xfrm>
            <a:off x="72144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BB5C6D-7A75-0346-9E6D-1FF080C1F6B9}"/>
              </a:ext>
            </a:extLst>
          </p:cNvPr>
          <p:cNvSpPr/>
          <p:nvPr userDrawn="1"/>
        </p:nvSpPr>
        <p:spPr>
          <a:xfrm>
            <a:off x="92988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8E649685-88BD-B946-9B9C-B387D55353F2}"/>
              </a:ext>
            </a:extLst>
          </p:cNvPr>
          <p:cNvSpPr/>
          <p:nvPr userDrawn="1"/>
        </p:nvSpPr>
        <p:spPr>
          <a:xfrm>
            <a:off x="137326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8AC2D41A-B6E8-9C42-BC04-59B97A7A86D8}"/>
              </a:ext>
            </a:extLst>
          </p:cNvPr>
          <p:cNvSpPr/>
          <p:nvPr userDrawn="1"/>
        </p:nvSpPr>
        <p:spPr>
          <a:xfrm>
            <a:off x="34560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EE90AF71-D931-FC4A-A3D7-20D9D4EDD76A}"/>
              </a:ext>
            </a:extLst>
          </p:cNvPr>
          <p:cNvSpPr/>
          <p:nvPr userDrawn="1"/>
        </p:nvSpPr>
        <p:spPr>
          <a:xfrm>
            <a:off x="55404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E54CCEF0-3E05-9943-B848-E1B73914FB4C}"/>
              </a:ext>
            </a:extLst>
          </p:cNvPr>
          <p:cNvSpPr/>
          <p:nvPr userDrawn="1"/>
        </p:nvSpPr>
        <p:spPr>
          <a:xfrm>
            <a:off x="76248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C80D5EF7-EB4F-A949-8F58-73154B849053}"/>
              </a:ext>
            </a:extLst>
          </p:cNvPr>
          <p:cNvSpPr/>
          <p:nvPr userDrawn="1"/>
        </p:nvSpPr>
        <p:spPr>
          <a:xfrm>
            <a:off x="97092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3BB29A-EFC9-5A49-86BE-3D5DFBD43E09}"/>
              </a:ext>
            </a:extLst>
          </p:cNvPr>
          <p:cNvSpPr>
            <a:spLocks noGrp="1"/>
          </p:cNvSpPr>
          <p:nvPr>
            <p:ph sz="half" idx="1"/>
          </p:nvPr>
        </p:nvSpPr>
        <p:spPr>
          <a:xfrm>
            <a:off x="9612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0FE394ED-4368-B44D-ADAA-3BB3DFEA94E3}"/>
              </a:ext>
            </a:extLst>
          </p:cNvPr>
          <p:cNvSpPr>
            <a:spLocks noGrp="1"/>
          </p:cNvSpPr>
          <p:nvPr>
            <p:ph sz="half" idx="10"/>
          </p:nvPr>
        </p:nvSpPr>
        <p:spPr>
          <a:xfrm>
            <a:off x="30456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4EC8E231-4AD5-4847-936F-A921F7D3CB44}"/>
              </a:ext>
            </a:extLst>
          </p:cNvPr>
          <p:cNvSpPr>
            <a:spLocks noGrp="1"/>
          </p:cNvSpPr>
          <p:nvPr>
            <p:ph sz="half" idx="11"/>
          </p:nvPr>
        </p:nvSpPr>
        <p:spPr>
          <a:xfrm>
            <a:off x="51300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B7A09190-C733-2947-B413-077042C0B35F}"/>
              </a:ext>
            </a:extLst>
          </p:cNvPr>
          <p:cNvSpPr>
            <a:spLocks noGrp="1"/>
          </p:cNvSpPr>
          <p:nvPr>
            <p:ph sz="half" idx="12"/>
          </p:nvPr>
        </p:nvSpPr>
        <p:spPr>
          <a:xfrm>
            <a:off x="72144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Content Placeholder 2">
            <a:extLst>
              <a:ext uri="{FF2B5EF4-FFF2-40B4-BE49-F238E27FC236}">
                <a16:creationId xmlns:a16="http://schemas.microsoft.com/office/drawing/2014/main" id="{66742804-5D02-3E48-BEDF-365F8760BAE4}"/>
              </a:ext>
            </a:extLst>
          </p:cNvPr>
          <p:cNvSpPr>
            <a:spLocks noGrp="1"/>
          </p:cNvSpPr>
          <p:nvPr>
            <p:ph sz="half" idx="13"/>
          </p:nvPr>
        </p:nvSpPr>
        <p:spPr>
          <a:xfrm>
            <a:off x="92988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24">
            <a:extLst>
              <a:ext uri="{FF2B5EF4-FFF2-40B4-BE49-F238E27FC236}">
                <a16:creationId xmlns:a16="http://schemas.microsoft.com/office/drawing/2014/main" id="{87C75053-D759-D148-824E-F688A499AA87}"/>
              </a:ext>
            </a:extLst>
          </p:cNvPr>
          <p:cNvSpPr>
            <a:spLocks noGrp="1"/>
          </p:cNvSpPr>
          <p:nvPr>
            <p:ph type="body" sz="quarter" idx="14" hasCustomPrompt="1"/>
          </p:nvPr>
        </p:nvSpPr>
        <p:spPr>
          <a:xfrm>
            <a:off x="1452562" y="2431916"/>
            <a:ext cx="933957" cy="667965"/>
          </a:xfrm>
        </p:spPr>
        <p:txBody>
          <a:bodyPr anchor="ctr">
            <a:noAutofit/>
          </a:bodyPr>
          <a:lstStyle>
            <a:lvl1pPr algn="ctr">
              <a:defRPr sz="4500">
                <a:solidFill>
                  <a:srgbClr val="F3B6CB"/>
                </a:solidFill>
              </a:defRPr>
            </a:lvl1pPr>
          </a:lstStyle>
          <a:p>
            <a:pPr lvl="0"/>
            <a:r>
              <a:rPr lang="en-GB"/>
              <a:t>01</a:t>
            </a:r>
            <a:endParaRPr lang="en-US"/>
          </a:p>
        </p:txBody>
      </p:sp>
      <p:sp>
        <p:nvSpPr>
          <p:cNvPr id="32" name="Text Placeholder 24">
            <a:extLst>
              <a:ext uri="{FF2B5EF4-FFF2-40B4-BE49-F238E27FC236}">
                <a16:creationId xmlns:a16="http://schemas.microsoft.com/office/drawing/2014/main" id="{3791DB3F-FB74-4743-AA6E-E0B60CE58912}"/>
              </a:ext>
            </a:extLst>
          </p:cNvPr>
          <p:cNvSpPr>
            <a:spLocks noGrp="1"/>
          </p:cNvSpPr>
          <p:nvPr>
            <p:ph type="body" sz="quarter" idx="15" hasCustomPrompt="1"/>
          </p:nvPr>
        </p:nvSpPr>
        <p:spPr>
          <a:xfrm>
            <a:off x="3545222" y="2431916"/>
            <a:ext cx="933957" cy="667965"/>
          </a:xfrm>
        </p:spPr>
        <p:txBody>
          <a:bodyPr anchor="ctr">
            <a:noAutofit/>
          </a:bodyPr>
          <a:lstStyle>
            <a:lvl1pPr algn="ctr">
              <a:defRPr sz="4500">
                <a:solidFill>
                  <a:srgbClr val="F3B6CB"/>
                </a:solidFill>
              </a:defRPr>
            </a:lvl1pPr>
          </a:lstStyle>
          <a:p>
            <a:pPr lvl="0"/>
            <a:r>
              <a:rPr lang="en-GB"/>
              <a:t>02</a:t>
            </a:r>
            <a:endParaRPr lang="en-US"/>
          </a:p>
        </p:txBody>
      </p:sp>
      <p:sp>
        <p:nvSpPr>
          <p:cNvPr id="33" name="Text Placeholder 24">
            <a:extLst>
              <a:ext uri="{FF2B5EF4-FFF2-40B4-BE49-F238E27FC236}">
                <a16:creationId xmlns:a16="http://schemas.microsoft.com/office/drawing/2014/main" id="{2F72188C-9E59-C342-A218-DFC2B99F755B}"/>
              </a:ext>
            </a:extLst>
          </p:cNvPr>
          <p:cNvSpPr>
            <a:spLocks noGrp="1"/>
          </p:cNvSpPr>
          <p:nvPr>
            <p:ph type="body" sz="quarter" idx="16" hasCustomPrompt="1"/>
          </p:nvPr>
        </p:nvSpPr>
        <p:spPr>
          <a:xfrm>
            <a:off x="5629622" y="2431916"/>
            <a:ext cx="933957" cy="667965"/>
          </a:xfrm>
        </p:spPr>
        <p:txBody>
          <a:bodyPr anchor="ctr">
            <a:noAutofit/>
          </a:bodyPr>
          <a:lstStyle>
            <a:lvl1pPr algn="ctr">
              <a:defRPr sz="4500">
                <a:solidFill>
                  <a:srgbClr val="F3B6CB"/>
                </a:solidFill>
              </a:defRPr>
            </a:lvl1pPr>
          </a:lstStyle>
          <a:p>
            <a:pPr lvl="0"/>
            <a:r>
              <a:rPr lang="en-GB"/>
              <a:t>03</a:t>
            </a:r>
            <a:endParaRPr lang="en-US"/>
          </a:p>
        </p:txBody>
      </p:sp>
      <p:sp>
        <p:nvSpPr>
          <p:cNvPr id="34" name="Text Placeholder 24">
            <a:extLst>
              <a:ext uri="{FF2B5EF4-FFF2-40B4-BE49-F238E27FC236}">
                <a16:creationId xmlns:a16="http://schemas.microsoft.com/office/drawing/2014/main" id="{E9A3D790-DD16-8D4D-B1F5-584DAEA4E6D8}"/>
              </a:ext>
            </a:extLst>
          </p:cNvPr>
          <p:cNvSpPr>
            <a:spLocks noGrp="1"/>
          </p:cNvSpPr>
          <p:nvPr>
            <p:ph type="body" sz="quarter" idx="19" hasCustomPrompt="1"/>
          </p:nvPr>
        </p:nvSpPr>
        <p:spPr>
          <a:xfrm>
            <a:off x="7714022" y="2431916"/>
            <a:ext cx="933957" cy="667965"/>
          </a:xfrm>
        </p:spPr>
        <p:txBody>
          <a:bodyPr anchor="ctr">
            <a:noAutofit/>
          </a:bodyPr>
          <a:lstStyle>
            <a:lvl1pPr algn="ctr">
              <a:defRPr sz="4500">
                <a:solidFill>
                  <a:srgbClr val="F3B6CB"/>
                </a:solidFill>
              </a:defRPr>
            </a:lvl1pPr>
          </a:lstStyle>
          <a:p>
            <a:pPr lvl="0"/>
            <a:r>
              <a:rPr lang="en-GB"/>
              <a:t>04</a:t>
            </a:r>
            <a:endParaRPr lang="en-US"/>
          </a:p>
        </p:txBody>
      </p:sp>
      <p:sp>
        <p:nvSpPr>
          <p:cNvPr id="35" name="Text Placeholder 24">
            <a:extLst>
              <a:ext uri="{FF2B5EF4-FFF2-40B4-BE49-F238E27FC236}">
                <a16:creationId xmlns:a16="http://schemas.microsoft.com/office/drawing/2014/main" id="{6DD3A800-D048-224C-9B34-10EDA7BB2671}"/>
              </a:ext>
            </a:extLst>
          </p:cNvPr>
          <p:cNvSpPr>
            <a:spLocks noGrp="1"/>
          </p:cNvSpPr>
          <p:nvPr>
            <p:ph type="body" sz="quarter" idx="22" hasCustomPrompt="1"/>
          </p:nvPr>
        </p:nvSpPr>
        <p:spPr>
          <a:xfrm>
            <a:off x="9798422" y="2431916"/>
            <a:ext cx="933957" cy="667965"/>
          </a:xfrm>
        </p:spPr>
        <p:txBody>
          <a:bodyPr anchor="ctr">
            <a:noAutofit/>
          </a:bodyPr>
          <a:lstStyle>
            <a:lvl1pPr algn="ctr">
              <a:defRPr sz="4500">
                <a:solidFill>
                  <a:srgbClr val="F3B6CB"/>
                </a:solidFill>
              </a:defRPr>
            </a:lvl1pPr>
          </a:lstStyle>
          <a:p>
            <a:pPr lvl="0"/>
            <a:r>
              <a:rPr lang="en-GB"/>
              <a:t>05</a:t>
            </a:r>
            <a:endParaRPr lang="en-US"/>
          </a:p>
        </p:txBody>
      </p:sp>
    </p:spTree>
    <p:extLst>
      <p:ext uri="{BB962C8B-B14F-4D97-AF65-F5344CB8AC3E}">
        <p14:creationId xmlns:p14="http://schemas.microsoft.com/office/powerpoint/2010/main" val="2535334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SA - 3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68009-FED2-BE49-BD1D-611272C9BB11}"/>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5EE806-BCEA-E945-9256-F3B4CD67596B}"/>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2" name="Title 1">
            <a:extLst>
              <a:ext uri="{FF2B5EF4-FFF2-40B4-BE49-F238E27FC236}">
                <a16:creationId xmlns:a16="http://schemas.microsoft.com/office/drawing/2014/main" id="{11DFE10E-4D00-404E-80B8-BC2968BE7022}"/>
              </a:ext>
            </a:extLst>
          </p:cNvPr>
          <p:cNvSpPr>
            <a:spLocks noGrp="1"/>
          </p:cNvSpPr>
          <p:nvPr>
            <p:ph type="title"/>
          </p:nvPr>
        </p:nvSpPr>
        <p:spPr>
          <a:xfrm>
            <a:off x="838200" y="993645"/>
            <a:ext cx="10515600" cy="717550"/>
          </a:xfrm>
        </p:spPr>
        <p:txBody>
          <a:bodyPr anchor="b"/>
          <a:lstStyle>
            <a:lvl1pPr algn="ctr">
              <a:defRPr sz="2500" b="1">
                <a:latin typeface="+mj-lt"/>
              </a:defRPr>
            </a:lvl1pPr>
          </a:lstStyle>
          <a:p>
            <a:r>
              <a:rPr lang="en-GB"/>
              <a:t>Click to edit Master title style</a:t>
            </a:r>
            <a:endParaRPr lang="en-US"/>
          </a:p>
        </p:txBody>
      </p:sp>
      <p:sp>
        <p:nvSpPr>
          <p:cNvPr id="19" name="Rectangle 18">
            <a:extLst>
              <a:ext uri="{FF2B5EF4-FFF2-40B4-BE49-F238E27FC236}">
                <a16:creationId xmlns:a16="http://schemas.microsoft.com/office/drawing/2014/main" id="{1394111D-CD98-5C40-A5B4-DFD2F4949B35}"/>
              </a:ext>
            </a:extLst>
          </p:cNvPr>
          <p:cNvSpPr/>
          <p:nvPr userDrawn="1"/>
        </p:nvSpPr>
        <p:spPr>
          <a:xfrm>
            <a:off x="30456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37A31B-0E7C-9442-858A-765EDD80CF45}"/>
              </a:ext>
            </a:extLst>
          </p:cNvPr>
          <p:cNvSpPr/>
          <p:nvPr userDrawn="1"/>
        </p:nvSpPr>
        <p:spPr>
          <a:xfrm>
            <a:off x="51300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EBCDD6-52FC-EA47-9A3F-B04886F087AA}"/>
              </a:ext>
            </a:extLst>
          </p:cNvPr>
          <p:cNvSpPr/>
          <p:nvPr userDrawn="1"/>
        </p:nvSpPr>
        <p:spPr>
          <a:xfrm>
            <a:off x="72144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8AC2D41A-B6E8-9C42-BC04-59B97A7A86D8}"/>
              </a:ext>
            </a:extLst>
          </p:cNvPr>
          <p:cNvSpPr/>
          <p:nvPr userDrawn="1"/>
        </p:nvSpPr>
        <p:spPr>
          <a:xfrm>
            <a:off x="34560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EE90AF71-D931-FC4A-A3D7-20D9D4EDD76A}"/>
              </a:ext>
            </a:extLst>
          </p:cNvPr>
          <p:cNvSpPr/>
          <p:nvPr userDrawn="1"/>
        </p:nvSpPr>
        <p:spPr>
          <a:xfrm>
            <a:off x="55404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E54CCEF0-3E05-9943-B848-E1B73914FB4C}"/>
              </a:ext>
            </a:extLst>
          </p:cNvPr>
          <p:cNvSpPr/>
          <p:nvPr userDrawn="1"/>
        </p:nvSpPr>
        <p:spPr>
          <a:xfrm>
            <a:off x="76248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Content Placeholder 2">
            <a:extLst>
              <a:ext uri="{FF2B5EF4-FFF2-40B4-BE49-F238E27FC236}">
                <a16:creationId xmlns:a16="http://schemas.microsoft.com/office/drawing/2014/main" id="{0FE394ED-4368-B44D-ADAA-3BB3DFEA94E3}"/>
              </a:ext>
            </a:extLst>
          </p:cNvPr>
          <p:cNvSpPr>
            <a:spLocks noGrp="1"/>
          </p:cNvSpPr>
          <p:nvPr>
            <p:ph sz="half" idx="10"/>
          </p:nvPr>
        </p:nvSpPr>
        <p:spPr>
          <a:xfrm>
            <a:off x="30456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4EC8E231-4AD5-4847-936F-A921F7D3CB44}"/>
              </a:ext>
            </a:extLst>
          </p:cNvPr>
          <p:cNvSpPr>
            <a:spLocks noGrp="1"/>
          </p:cNvSpPr>
          <p:nvPr>
            <p:ph sz="half" idx="11"/>
          </p:nvPr>
        </p:nvSpPr>
        <p:spPr>
          <a:xfrm>
            <a:off x="51300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B7A09190-C733-2947-B413-077042C0B35F}"/>
              </a:ext>
            </a:extLst>
          </p:cNvPr>
          <p:cNvSpPr>
            <a:spLocks noGrp="1"/>
          </p:cNvSpPr>
          <p:nvPr>
            <p:ph sz="half" idx="12"/>
          </p:nvPr>
        </p:nvSpPr>
        <p:spPr>
          <a:xfrm>
            <a:off x="72144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4">
            <a:extLst>
              <a:ext uri="{FF2B5EF4-FFF2-40B4-BE49-F238E27FC236}">
                <a16:creationId xmlns:a16="http://schemas.microsoft.com/office/drawing/2014/main" id="{3791DB3F-FB74-4743-AA6E-E0B60CE58912}"/>
              </a:ext>
            </a:extLst>
          </p:cNvPr>
          <p:cNvSpPr>
            <a:spLocks noGrp="1"/>
          </p:cNvSpPr>
          <p:nvPr>
            <p:ph type="body" sz="quarter" idx="15" hasCustomPrompt="1"/>
          </p:nvPr>
        </p:nvSpPr>
        <p:spPr>
          <a:xfrm>
            <a:off x="3545222" y="2431916"/>
            <a:ext cx="933957" cy="667965"/>
          </a:xfrm>
        </p:spPr>
        <p:txBody>
          <a:bodyPr anchor="ctr">
            <a:noAutofit/>
          </a:bodyPr>
          <a:lstStyle>
            <a:lvl1pPr algn="ctr">
              <a:defRPr sz="4500">
                <a:solidFill>
                  <a:srgbClr val="F3B6CB"/>
                </a:solidFill>
              </a:defRPr>
            </a:lvl1pPr>
          </a:lstStyle>
          <a:p>
            <a:pPr lvl="0"/>
            <a:r>
              <a:rPr lang="en-GB"/>
              <a:t>01</a:t>
            </a:r>
            <a:endParaRPr lang="en-US"/>
          </a:p>
        </p:txBody>
      </p:sp>
      <p:sp>
        <p:nvSpPr>
          <p:cNvPr id="33" name="Text Placeholder 24">
            <a:extLst>
              <a:ext uri="{FF2B5EF4-FFF2-40B4-BE49-F238E27FC236}">
                <a16:creationId xmlns:a16="http://schemas.microsoft.com/office/drawing/2014/main" id="{2F72188C-9E59-C342-A218-DFC2B99F755B}"/>
              </a:ext>
            </a:extLst>
          </p:cNvPr>
          <p:cNvSpPr>
            <a:spLocks noGrp="1"/>
          </p:cNvSpPr>
          <p:nvPr>
            <p:ph type="body" sz="quarter" idx="16" hasCustomPrompt="1"/>
          </p:nvPr>
        </p:nvSpPr>
        <p:spPr>
          <a:xfrm>
            <a:off x="5629622" y="2431916"/>
            <a:ext cx="933957" cy="667965"/>
          </a:xfrm>
        </p:spPr>
        <p:txBody>
          <a:bodyPr anchor="ctr">
            <a:noAutofit/>
          </a:bodyPr>
          <a:lstStyle>
            <a:lvl1pPr algn="ctr">
              <a:defRPr sz="4500">
                <a:solidFill>
                  <a:srgbClr val="F3B6CB"/>
                </a:solidFill>
              </a:defRPr>
            </a:lvl1pPr>
          </a:lstStyle>
          <a:p>
            <a:pPr lvl="0"/>
            <a:r>
              <a:rPr lang="en-GB"/>
              <a:t>02</a:t>
            </a:r>
            <a:endParaRPr lang="en-US"/>
          </a:p>
        </p:txBody>
      </p:sp>
      <p:sp>
        <p:nvSpPr>
          <p:cNvPr id="34" name="Text Placeholder 24">
            <a:extLst>
              <a:ext uri="{FF2B5EF4-FFF2-40B4-BE49-F238E27FC236}">
                <a16:creationId xmlns:a16="http://schemas.microsoft.com/office/drawing/2014/main" id="{E9A3D790-DD16-8D4D-B1F5-584DAEA4E6D8}"/>
              </a:ext>
            </a:extLst>
          </p:cNvPr>
          <p:cNvSpPr>
            <a:spLocks noGrp="1"/>
          </p:cNvSpPr>
          <p:nvPr>
            <p:ph type="body" sz="quarter" idx="19" hasCustomPrompt="1"/>
          </p:nvPr>
        </p:nvSpPr>
        <p:spPr>
          <a:xfrm>
            <a:off x="7714022" y="2431916"/>
            <a:ext cx="933957" cy="667965"/>
          </a:xfrm>
        </p:spPr>
        <p:txBody>
          <a:bodyPr anchor="ctr">
            <a:noAutofit/>
          </a:bodyPr>
          <a:lstStyle>
            <a:lvl1pPr algn="ctr">
              <a:defRPr sz="4500">
                <a:solidFill>
                  <a:srgbClr val="F3B6CB"/>
                </a:solidFill>
              </a:defRPr>
            </a:lvl1pPr>
          </a:lstStyle>
          <a:p>
            <a:pPr lvl="0"/>
            <a:r>
              <a:rPr lang="en-GB"/>
              <a:t>03</a:t>
            </a:r>
            <a:endParaRPr lang="en-US"/>
          </a:p>
        </p:txBody>
      </p:sp>
    </p:spTree>
    <p:extLst>
      <p:ext uri="{BB962C8B-B14F-4D97-AF65-F5344CB8AC3E}">
        <p14:creationId xmlns:p14="http://schemas.microsoft.com/office/powerpoint/2010/main" val="1413127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SA - Section Header-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F7C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05B99-CEA0-914F-BBFE-AFA984CA651B}"/>
              </a:ext>
            </a:extLst>
          </p:cNvPr>
          <p:cNvSpPr>
            <a:spLocks noGrp="1"/>
          </p:cNvSpPr>
          <p:nvPr>
            <p:ph type="title"/>
          </p:nvPr>
        </p:nvSpPr>
        <p:spPr>
          <a:xfrm>
            <a:off x="1374913" y="3355623"/>
            <a:ext cx="2487348" cy="1820333"/>
          </a:xfrm>
        </p:spPr>
        <p:txBody>
          <a:bodyPr anchor="t"/>
          <a:lstStyle>
            <a:lvl1pPr>
              <a:defRPr sz="2500" b="1">
                <a:solidFill>
                  <a:schemeClr val="bg1"/>
                </a:solidFill>
              </a:defRPr>
            </a:lvl1pPr>
          </a:lstStyle>
          <a:p>
            <a:r>
              <a:rPr lang="en-GB"/>
              <a:t>Click to edit Master title style</a:t>
            </a: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F3B6CB"/>
                </a:solidFill>
              </a:defRPr>
            </a:lvl1pPr>
          </a:lstStyle>
          <a:p>
            <a:pPr lvl="0"/>
            <a:r>
              <a:rPr lang="en-GB"/>
              <a:t>01</a:t>
            </a:r>
            <a:endParaRPr lang="en-US"/>
          </a:p>
        </p:txBody>
      </p:sp>
      <p:sp>
        <p:nvSpPr>
          <p:cNvPr id="3" name="Text Placeholder 2">
            <a:extLst>
              <a:ext uri="{FF2B5EF4-FFF2-40B4-BE49-F238E27FC236}">
                <a16:creationId xmlns:a16="http://schemas.microsoft.com/office/drawing/2014/main" id="{BCAB95F0-DA15-214C-882B-A827DC06E2E2}"/>
              </a:ext>
            </a:extLst>
          </p:cNvPr>
          <p:cNvSpPr>
            <a:spLocks noGrp="1"/>
          </p:cNvSpPr>
          <p:nvPr>
            <p:ph type="body" idx="1"/>
          </p:nvPr>
        </p:nvSpPr>
        <p:spPr>
          <a:xfrm>
            <a:off x="6002516" y="959089"/>
            <a:ext cx="5052369" cy="722489"/>
          </a:xfrm>
        </p:spPr>
        <p:txBody>
          <a:bodyPr anchor="b"/>
          <a:lstStyle>
            <a:lvl1pPr marL="0" indent="0">
              <a:buNone/>
              <a:defRPr sz="1000" u="sng">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7">
            <a:extLst>
              <a:ext uri="{FF2B5EF4-FFF2-40B4-BE49-F238E27FC236}">
                <a16:creationId xmlns:a16="http://schemas.microsoft.com/office/drawing/2014/main" id="{A835CFF5-8FB5-E74C-89EA-DE6560BE81EA}"/>
              </a:ext>
            </a:extLst>
          </p:cNvPr>
          <p:cNvSpPr>
            <a:spLocks noGrp="1"/>
          </p:cNvSpPr>
          <p:nvPr>
            <p:ph type="body" sz="quarter" idx="15"/>
          </p:nvPr>
        </p:nvSpPr>
        <p:spPr>
          <a:xfrm>
            <a:off x="6002516" y="2336170"/>
            <a:ext cx="5074709" cy="3459516"/>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Icon&#10;&#10;Description automatically generated">
            <a:extLst>
              <a:ext uri="{FF2B5EF4-FFF2-40B4-BE49-F238E27FC236}">
                <a16:creationId xmlns:a16="http://schemas.microsoft.com/office/drawing/2014/main" id="{95246B97-6615-9E46-8C94-04FA19546D3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4129800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SA - Section Header-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2824FE-210F-354A-B063-433EDC20E66B}"/>
              </a:ext>
            </a:extLst>
          </p:cNvPr>
          <p:cNvSpPr/>
          <p:nvPr userDrawn="1"/>
        </p:nvSpPr>
        <p:spPr>
          <a:xfrm>
            <a:off x="4730400" y="180000"/>
            <a:ext cx="7286399" cy="6498000"/>
          </a:xfrm>
          <a:prstGeom prst="rect">
            <a:avLst/>
          </a:prstGeom>
          <a:solidFill>
            <a:srgbClr val="F3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D9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05B99-CEA0-914F-BBFE-AFA984CA651B}"/>
              </a:ext>
            </a:extLst>
          </p:cNvPr>
          <p:cNvSpPr>
            <a:spLocks noGrp="1"/>
          </p:cNvSpPr>
          <p:nvPr>
            <p:ph type="title"/>
          </p:nvPr>
        </p:nvSpPr>
        <p:spPr>
          <a:xfrm>
            <a:off x="1374913" y="3355623"/>
            <a:ext cx="2487348" cy="1820333"/>
          </a:xfrm>
        </p:spPr>
        <p:txBody>
          <a:bodyPr anchor="t"/>
          <a:lstStyle>
            <a:lvl1pPr>
              <a:defRPr sz="2500" b="1">
                <a:solidFill>
                  <a:schemeClr val="bg1"/>
                </a:solidFill>
              </a:defRPr>
            </a:lvl1pPr>
          </a:lstStyle>
          <a:p>
            <a:r>
              <a:rPr lang="en-GB"/>
              <a:t>Click to edit Master title style</a:t>
            </a: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B3E6F8"/>
                </a:solidFill>
              </a:defRPr>
            </a:lvl1pPr>
          </a:lstStyle>
          <a:p>
            <a:pPr lvl="0"/>
            <a:r>
              <a:rPr lang="en-GB"/>
              <a:t>02</a:t>
            </a:r>
            <a:endParaRPr lang="en-US"/>
          </a:p>
        </p:txBody>
      </p:sp>
      <p:sp>
        <p:nvSpPr>
          <p:cNvPr id="3" name="Text Placeholder 2">
            <a:extLst>
              <a:ext uri="{FF2B5EF4-FFF2-40B4-BE49-F238E27FC236}">
                <a16:creationId xmlns:a16="http://schemas.microsoft.com/office/drawing/2014/main" id="{BCAB95F0-DA15-214C-882B-A827DC06E2E2}"/>
              </a:ext>
            </a:extLst>
          </p:cNvPr>
          <p:cNvSpPr>
            <a:spLocks noGrp="1"/>
          </p:cNvSpPr>
          <p:nvPr>
            <p:ph type="body" idx="1"/>
          </p:nvPr>
        </p:nvSpPr>
        <p:spPr>
          <a:xfrm>
            <a:off x="6002516" y="959089"/>
            <a:ext cx="5052369" cy="722489"/>
          </a:xfrm>
        </p:spPr>
        <p:txBody>
          <a:bodyPr anchor="b"/>
          <a:lstStyle>
            <a:lvl1pPr marL="0" indent="0">
              <a:buNone/>
              <a:defRPr sz="1000" u="sng">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7">
            <a:extLst>
              <a:ext uri="{FF2B5EF4-FFF2-40B4-BE49-F238E27FC236}">
                <a16:creationId xmlns:a16="http://schemas.microsoft.com/office/drawing/2014/main" id="{A835CFF5-8FB5-E74C-89EA-DE6560BE81EA}"/>
              </a:ext>
            </a:extLst>
          </p:cNvPr>
          <p:cNvSpPr>
            <a:spLocks noGrp="1"/>
          </p:cNvSpPr>
          <p:nvPr>
            <p:ph type="body" sz="quarter" idx="15"/>
          </p:nvPr>
        </p:nvSpPr>
        <p:spPr>
          <a:xfrm>
            <a:off x="6002516" y="2336170"/>
            <a:ext cx="5074709" cy="3459516"/>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Icon&#10;&#10;Description automatically generated">
            <a:extLst>
              <a:ext uri="{FF2B5EF4-FFF2-40B4-BE49-F238E27FC236}">
                <a16:creationId xmlns:a16="http://schemas.microsoft.com/office/drawing/2014/main" id="{95246B97-6615-9E46-8C94-04FA19546D3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10884856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SA - Section Header-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A8AFAC8-F2EE-594E-B212-2C3DA40B43D4}"/>
              </a:ext>
            </a:extLst>
          </p:cNvPr>
          <p:cNvSpPr/>
          <p:nvPr userDrawn="1"/>
        </p:nvSpPr>
        <p:spPr>
          <a:xfrm>
            <a:off x="4730400" y="180000"/>
            <a:ext cx="7282800" cy="649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F7C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F3B6CB"/>
                </a:solidFill>
              </a:defRPr>
            </a:lvl1pPr>
          </a:lstStyle>
          <a:p>
            <a:pPr lvl="0"/>
            <a:r>
              <a:rPr lang="en-GB"/>
              <a:t>03</a:t>
            </a:r>
            <a:endParaRPr lang="en-US"/>
          </a:p>
        </p:txBody>
      </p:sp>
      <p:sp>
        <p:nvSpPr>
          <p:cNvPr id="11" name="Text Placeholder 7">
            <a:extLst>
              <a:ext uri="{FF2B5EF4-FFF2-40B4-BE49-F238E27FC236}">
                <a16:creationId xmlns:a16="http://schemas.microsoft.com/office/drawing/2014/main" id="{9E98FDA2-88EF-754F-8AFE-E5AE058F0305}"/>
              </a:ext>
            </a:extLst>
          </p:cNvPr>
          <p:cNvSpPr>
            <a:spLocks noGrp="1"/>
          </p:cNvSpPr>
          <p:nvPr>
            <p:ph type="body" sz="quarter" idx="16"/>
          </p:nvPr>
        </p:nvSpPr>
        <p:spPr>
          <a:xfrm>
            <a:off x="798859" y="3370885"/>
            <a:ext cx="3490400" cy="3053978"/>
          </a:xfrm>
        </p:spPr>
        <p:txBody>
          <a:bodyPr/>
          <a:lstStyle>
            <a:lvl1pPr>
              <a:defRPr sz="2500" b="1">
                <a:solidFill>
                  <a:schemeClr val="accent2"/>
                </a:solidFill>
              </a:defRPr>
            </a:lvl1pPr>
            <a:lvl2pPr>
              <a:defRPr sz="1800"/>
            </a:lvl2pPr>
          </a:lstStyle>
          <a:p>
            <a:pPr lvl="0"/>
            <a:r>
              <a:rPr lang="en-GB"/>
              <a:t>Click to edit Master text styles</a:t>
            </a:r>
          </a:p>
          <a:p>
            <a:pPr lvl="1"/>
            <a:r>
              <a:rPr lang="en-GB"/>
              <a:t>Second level</a:t>
            </a:r>
            <a:endParaRPr lang="en-US"/>
          </a:p>
        </p:txBody>
      </p:sp>
      <p:sp>
        <p:nvSpPr>
          <p:cNvPr id="12" name="Text Placeholder 2">
            <a:extLst>
              <a:ext uri="{FF2B5EF4-FFF2-40B4-BE49-F238E27FC236}">
                <a16:creationId xmlns:a16="http://schemas.microsoft.com/office/drawing/2014/main" id="{AD6DE23C-EE8E-C84E-9D6C-40E54ED041F8}"/>
              </a:ext>
            </a:extLst>
          </p:cNvPr>
          <p:cNvSpPr>
            <a:spLocks noGrp="1"/>
          </p:cNvSpPr>
          <p:nvPr>
            <p:ph type="body" idx="1"/>
          </p:nvPr>
        </p:nvSpPr>
        <p:spPr>
          <a:xfrm>
            <a:off x="5527268" y="804237"/>
            <a:ext cx="5052369"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5" name="Text Placeholder 14">
            <a:extLst>
              <a:ext uri="{FF2B5EF4-FFF2-40B4-BE49-F238E27FC236}">
                <a16:creationId xmlns:a16="http://schemas.microsoft.com/office/drawing/2014/main" id="{89A38E88-DB18-E44E-8F06-6CC07638CDEC}"/>
              </a:ext>
            </a:extLst>
          </p:cNvPr>
          <p:cNvSpPr>
            <a:spLocks noGrp="1"/>
          </p:cNvSpPr>
          <p:nvPr>
            <p:ph type="body" sz="quarter" idx="17"/>
          </p:nvPr>
        </p:nvSpPr>
        <p:spPr>
          <a:xfrm>
            <a:off x="5626767" y="213911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pic>
        <p:nvPicPr>
          <p:cNvPr id="22" name="Picture 21" descr="Icon&#10;&#10;Description automatically generated">
            <a:extLst>
              <a:ext uri="{FF2B5EF4-FFF2-40B4-BE49-F238E27FC236}">
                <a16:creationId xmlns:a16="http://schemas.microsoft.com/office/drawing/2014/main" id="{06CA88FF-16C9-534B-9BF7-010B75D54A37}"/>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23" name="Text Placeholder 14">
            <a:extLst>
              <a:ext uri="{FF2B5EF4-FFF2-40B4-BE49-F238E27FC236}">
                <a16:creationId xmlns:a16="http://schemas.microsoft.com/office/drawing/2014/main" id="{F61F0B99-681C-2D48-B6EC-1744DB8E1A17}"/>
              </a:ext>
            </a:extLst>
          </p:cNvPr>
          <p:cNvSpPr>
            <a:spLocks noGrp="1"/>
          </p:cNvSpPr>
          <p:nvPr>
            <p:ph type="body" sz="quarter" idx="18"/>
          </p:nvPr>
        </p:nvSpPr>
        <p:spPr>
          <a:xfrm>
            <a:off x="5626767" y="2714402"/>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4" name="Text Placeholder 14">
            <a:extLst>
              <a:ext uri="{FF2B5EF4-FFF2-40B4-BE49-F238E27FC236}">
                <a16:creationId xmlns:a16="http://schemas.microsoft.com/office/drawing/2014/main" id="{2D21F45D-2799-3C4B-B575-95BBFBC6A0D6}"/>
              </a:ext>
            </a:extLst>
          </p:cNvPr>
          <p:cNvSpPr>
            <a:spLocks noGrp="1"/>
          </p:cNvSpPr>
          <p:nvPr>
            <p:ph type="body" sz="quarter" idx="19"/>
          </p:nvPr>
        </p:nvSpPr>
        <p:spPr>
          <a:xfrm>
            <a:off x="5626767" y="328968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5" name="Text Placeholder 14">
            <a:extLst>
              <a:ext uri="{FF2B5EF4-FFF2-40B4-BE49-F238E27FC236}">
                <a16:creationId xmlns:a16="http://schemas.microsoft.com/office/drawing/2014/main" id="{0B3DA079-511A-1942-A68A-E0FDC3EBBF5D}"/>
              </a:ext>
            </a:extLst>
          </p:cNvPr>
          <p:cNvSpPr>
            <a:spLocks noGrp="1"/>
          </p:cNvSpPr>
          <p:nvPr>
            <p:ph type="body" sz="quarter" idx="20"/>
          </p:nvPr>
        </p:nvSpPr>
        <p:spPr>
          <a:xfrm>
            <a:off x="5626767" y="3864972"/>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6" name="Text Placeholder 14">
            <a:extLst>
              <a:ext uri="{FF2B5EF4-FFF2-40B4-BE49-F238E27FC236}">
                <a16:creationId xmlns:a16="http://schemas.microsoft.com/office/drawing/2014/main" id="{3D420381-92E2-6147-97B0-79B07E096E2B}"/>
              </a:ext>
            </a:extLst>
          </p:cNvPr>
          <p:cNvSpPr>
            <a:spLocks noGrp="1"/>
          </p:cNvSpPr>
          <p:nvPr>
            <p:ph type="body" sz="quarter" idx="21"/>
          </p:nvPr>
        </p:nvSpPr>
        <p:spPr>
          <a:xfrm>
            <a:off x="5626767" y="444025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7" name="Text Placeholder 14">
            <a:extLst>
              <a:ext uri="{FF2B5EF4-FFF2-40B4-BE49-F238E27FC236}">
                <a16:creationId xmlns:a16="http://schemas.microsoft.com/office/drawing/2014/main" id="{1F24359E-43CB-EB45-81F9-8BA99BEB2F2B}"/>
              </a:ext>
            </a:extLst>
          </p:cNvPr>
          <p:cNvSpPr>
            <a:spLocks noGrp="1"/>
          </p:cNvSpPr>
          <p:nvPr>
            <p:ph type="body" sz="quarter" idx="22"/>
          </p:nvPr>
        </p:nvSpPr>
        <p:spPr>
          <a:xfrm>
            <a:off x="5626767" y="5015540"/>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Tree>
    <p:extLst>
      <p:ext uri="{BB962C8B-B14F-4D97-AF65-F5344CB8AC3E}">
        <p14:creationId xmlns:p14="http://schemas.microsoft.com/office/powerpoint/2010/main" val="2726793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SA - Title and Content-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AE99F4-DD23-F14B-94F1-3C4D73E7E915}"/>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FB91593C-8843-C140-999D-040A493CC318}"/>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3" name="Content Placeholder 2">
            <a:extLst>
              <a:ext uri="{FF2B5EF4-FFF2-40B4-BE49-F238E27FC236}">
                <a16:creationId xmlns:a16="http://schemas.microsoft.com/office/drawing/2014/main" id="{8794DB6F-3A3C-464F-8524-C5503F897EDE}"/>
              </a:ext>
            </a:extLst>
          </p:cNvPr>
          <p:cNvSpPr>
            <a:spLocks noGrp="1"/>
          </p:cNvSpPr>
          <p:nvPr>
            <p:ph idx="1"/>
          </p:nvPr>
        </p:nvSpPr>
        <p:spPr>
          <a:xfrm>
            <a:off x="838200" y="2912400"/>
            <a:ext cx="9955696" cy="3203575"/>
          </a:xfrm>
        </p:spPr>
        <p:txBody>
          <a:bodyPr/>
          <a:lstStyle>
            <a:lvl1pPr>
              <a:spcAft>
                <a:spcPts val="800"/>
              </a:spcAft>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2">
            <a:extLst>
              <a:ext uri="{FF2B5EF4-FFF2-40B4-BE49-F238E27FC236}">
                <a16:creationId xmlns:a16="http://schemas.microsoft.com/office/drawing/2014/main" id="{750FEE41-593B-2445-A606-8A549C3B1755}"/>
              </a:ext>
            </a:extLst>
          </p:cNvPr>
          <p:cNvSpPr>
            <a:spLocks noGrp="1"/>
          </p:cNvSpPr>
          <p:nvPr>
            <p:ph type="body" idx="10"/>
          </p:nvPr>
        </p:nvSpPr>
        <p:spPr>
          <a:xfrm>
            <a:off x="838200" y="1519200"/>
            <a:ext cx="5585528"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275445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SA - Comparison-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A0140B-6313-9C4C-9FCD-75EF81652F62}"/>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C96D302C-B5AF-9C48-8638-A0D94449D479}"/>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3" name="Text Placeholder 2">
            <a:extLst>
              <a:ext uri="{FF2B5EF4-FFF2-40B4-BE49-F238E27FC236}">
                <a16:creationId xmlns:a16="http://schemas.microsoft.com/office/drawing/2014/main" id="{D83245FD-B66E-FF49-B41B-AB29B85703D8}"/>
              </a:ext>
            </a:extLst>
          </p:cNvPr>
          <p:cNvSpPr>
            <a:spLocks noGrp="1"/>
          </p:cNvSpPr>
          <p:nvPr>
            <p:ph type="body" idx="1"/>
          </p:nvPr>
        </p:nvSpPr>
        <p:spPr>
          <a:xfrm>
            <a:off x="839788" y="2526247"/>
            <a:ext cx="5157787" cy="823912"/>
          </a:xfrm>
        </p:spPr>
        <p:txBody>
          <a:bodyPr anchor="b"/>
          <a:lstStyle>
            <a:lvl1pPr marL="0" indent="0">
              <a:buNone/>
              <a:defRPr sz="25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676804-92BE-DA4A-B3A2-8444183BA65C}"/>
              </a:ext>
            </a:extLst>
          </p:cNvPr>
          <p:cNvSpPr>
            <a:spLocks noGrp="1"/>
          </p:cNvSpPr>
          <p:nvPr>
            <p:ph sz="half" idx="2"/>
          </p:nvPr>
        </p:nvSpPr>
        <p:spPr>
          <a:xfrm>
            <a:off x="839788" y="3350159"/>
            <a:ext cx="5157787" cy="30241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F98F7F6-887B-1244-A0E6-8E948AEE32FB}"/>
              </a:ext>
            </a:extLst>
          </p:cNvPr>
          <p:cNvSpPr>
            <a:spLocks noGrp="1"/>
          </p:cNvSpPr>
          <p:nvPr>
            <p:ph type="body" sz="quarter" idx="3"/>
          </p:nvPr>
        </p:nvSpPr>
        <p:spPr>
          <a:xfrm>
            <a:off x="6172200" y="2526247"/>
            <a:ext cx="5183188" cy="823912"/>
          </a:xfrm>
        </p:spPr>
        <p:txBody>
          <a:bodyPr anchor="b"/>
          <a:lstStyle>
            <a:lvl1pPr marL="0" indent="0">
              <a:buNone/>
              <a:defRPr sz="25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AD450F-C994-3346-9D42-6D94DD707527}"/>
              </a:ext>
            </a:extLst>
          </p:cNvPr>
          <p:cNvSpPr>
            <a:spLocks noGrp="1"/>
          </p:cNvSpPr>
          <p:nvPr>
            <p:ph sz="quarter" idx="4"/>
          </p:nvPr>
        </p:nvSpPr>
        <p:spPr>
          <a:xfrm>
            <a:off x="6172200" y="3350159"/>
            <a:ext cx="5183188" cy="30241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2">
            <a:extLst>
              <a:ext uri="{FF2B5EF4-FFF2-40B4-BE49-F238E27FC236}">
                <a16:creationId xmlns:a16="http://schemas.microsoft.com/office/drawing/2014/main" id="{7DA128C9-8AA5-2149-8C9C-C2232263914A}"/>
              </a:ext>
            </a:extLst>
          </p:cNvPr>
          <p:cNvSpPr>
            <a:spLocks noGrp="1"/>
          </p:cNvSpPr>
          <p:nvPr>
            <p:ph type="body" idx="10"/>
          </p:nvPr>
        </p:nvSpPr>
        <p:spPr>
          <a:xfrm>
            <a:off x="838200" y="1520501"/>
            <a:ext cx="5585528"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279133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SA - Title Only-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6498000"/>
          </a:xfrm>
          <a:prstGeom prst="rect">
            <a:avLst/>
          </a:prstGeom>
          <a:solidFill>
            <a:srgbClr val="D9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3B9B6020-74AA-314D-893B-7A2D34366FA3}"/>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6" name="Triangle 5">
            <a:extLst>
              <a:ext uri="{FF2B5EF4-FFF2-40B4-BE49-F238E27FC236}">
                <a16:creationId xmlns:a16="http://schemas.microsoft.com/office/drawing/2014/main" id="{0198D79D-EA99-DF43-8CEE-1E7144E4C82C}"/>
              </a:ext>
            </a:extLst>
          </p:cNvPr>
          <p:cNvSpPr/>
          <p:nvPr userDrawn="1"/>
        </p:nvSpPr>
        <p:spPr>
          <a:xfrm>
            <a:off x="4380405" y="5809129"/>
            <a:ext cx="3431190" cy="10488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FD9EC-5409-944B-B116-FDBA799F34FE}"/>
              </a:ext>
            </a:extLst>
          </p:cNvPr>
          <p:cNvSpPr>
            <a:spLocks noGrp="1"/>
          </p:cNvSpPr>
          <p:nvPr>
            <p:ph type="title"/>
          </p:nvPr>
        </p:nvSpPr>
        <p:spPr>
          <a:xfrm>
            <a:off x="838200" y="3600621"/>
            <a:ext cx="10515600" cy="1325563"/>
          </a:xfrm>
        </p:spPr>
        <p:txBody>
          <a:bodyPr anchor="b"/>
          <a:lstStyle>
            <a:lvl1pPr algn="ctr">
              <a:defRPr sz="3000" b="1"/>
            </a:lvl1pPr>
          </a:lstStyle>
          <a:p>
            <a:r>
              <a:rPr lang="en-GB"/>
              <a:t>Click to edit Master title style</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p:nvPr>
        </p:nvSpPr>
        <p:spPr>
          <a:xfrm>
            <a:off x="3303236" y="5207033"/>
            <a:ext cx="5585528" cy="452686"/>
          </a:xfrm>
        </p:spPr>
        <p:txBody>
          <a:bodyPr anchor="t"/>
          <a:lstStyle>
            <a:lvl1pPr marL="0" indent="0" algn="ctr">
              <a:buNone/>
              <a:defRPr sz="1000">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Picture Placeholder 11">
            <a:extLst>
              <a:ext uri="{FF2B5EF4-FFF2-40B4-BE49-F238E27FC236}">
                <a16:creationId xmlns:a16="http://schemas.microsoft.com/office/drawing/2014/main" id="{22C83D1D-1E5E-A342-AC29-F10482A39F3B}"/>
              </a:ext>
            </a:extLst>
          </p:cNvPr>
          <p:cNvSpPr>
            <a:spLocks noGrp="1"/>
          </p:cNvSpPr>
          <p:nvPr>
            <p:ph type="pic" sz="quarter" idx="10"/>
          </p:nvPr>
        </p:nvSpPr>
        <p:spPr>
          <a:xfrm>
            <a:off x="3172918" y="0"/>
            <a:ext cx="5846164" cy="3630601"/>
          </a:xfrm>
          <a:custGeom>
            <a:avLst/>
            <a:gdLst>
              <a:gd name="connsiteX0" fmla="*/ 3570 w 5846164"/>
              <a:gd name="connsiteY0" fmla="*/ 0 h 3630601"/>
              <a:gd name="connsiteX1" fmla="*/ 5844262 w 5846164"/>
              <a:gd name="connsiteY1" fmla="*/ 0 h 3630601"/>
              <a:gd name="connsiteX2" fmla="*/ 5844262 w 5846164"/>
              <a:gd name="connsiteY2" fmla="*/ 1495879 h 3630601"/>
              <a:gd name="connsiteX3" fmla="*/ 5846164 w 5846164"/>
              <a:gd name="connsiteY3" fmla="*/ 1568116 h 3630601"/>
              <a:gd name="connsiteX4" fmla="*/ 5490228 w 5846164"/>
              <a:gd name="connsiteY4" fmla="*/ 2137721 h 3630601"/>
              <a:gd name="connsiteX5" fmla="*/ 4870846 w 5846164"/>
              <a:gd name="connsiteY5" fmla="*/ 2495324 h 3630601"/>
              <a:gd name="connsiteX6" fmla="*/ 4870104 w 5846164"/>
              <a:gd name="connsiteY6" fmla="*/ 2494037 h 3630601"/>
              <a:gd name="connsiteX7" fmla="*/ 2915122 w 5846164"/>
              <a:gd name="connsiteY7" fmla="*/ 3630601 h 3630601"/>
              <a:gd name="connsiteX8" fmla="*/ 401986 w 5846164"/>
              <a:gd name="connsiteY8" fmla="*/ 2169538 h 3630601"/>
              <a:gd name="connsiteX9" fmla="*/ 411048 w 5846164"/>
              <a:gd name="connsiteY9" fmla="*/ 2169538 h 3630601"/>
              <a:gd name="connsiteX10" fmla="*/ 355936 w 5846164"/>
              <a:gd name="connsiteY10" fmla="*/ 2137716 h 3630601"/>
              <a:gd name="connsiteX11" fmla="*/ 0 w 5846164"/>
              <a:gd name="connsiteY11" fmla="*/ 1568110 h 3630601"/>
              <a:gd name="connsiteX12" fmla="*/ 3570 w 5846164"/>
              <a:gd name="connsiteY12" fmla="*/ 1432436 h 363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6164" h="3630601">
                <a:moveTo>
                  <a:pt x="3570" y="0"/>
                </a:moveTo>
                <a:lnTo>
                  <a:pt x="5844262" y="0"/>
                </a:lnTo>
                <a:lnTo>
                  <a:pt x="5844262" y="1495879"/>
                </a:lnTo>
                <a:lnTo>
                  <a:pt x="5846164" y="1568116"/>
                </a:lnTo>
                <a:cubicBezTo>
                  <a:pt x="5829980" y="1797134"/>
                  <a:pt x="5704026" y="2014284"/>
                  <a:pt x="5490228" y="2137721"/>
                </a:cubicBezTo>
                <a:lnTo>
                  <a:pt x="4870846" y="2495324"/>
                </a:lnTo>
                <a:lnTo>
                  <a:pt x="4870104" y="2494037"/>
                </a:lnTo>
                <a:lnTo>
                  <a:pt x="2915122" y="3630601"/>
                </a:lnTo>
                <a:lnTo>
                  <a:pt x="401986" y="2169538"/>
                </a:lnTo>
                <a:lnTo>
                  <a:pt x="411048" y="2169538"/>
                </a:lnTo>
                <a:lnTo>
                  <a:pt x="355936" y="2137716"/>
                </a:lnTo>
                <a:cubicBezTo>
                  <a:pt x="142138" y="2014284"/>
                  <a:pt x="16185" y="1797134"/>
                  <a:pt x="0" y="1568110"/>
                </a:cubicBezTo>
                <a:lnTo>
                  <a:pt x="3570" y="1432436"/>
                </a:lnTo>
                <a:close/>
              </a:path>
            </a:pathLst>
          </a:custGeom>
          <a:solidFill>
            <a:schemeClr val="bg1"/>
          </a:solidFill>
        </p:spPr>
        <p:txBody>
          <a:bodyPr wrap="square" bIns="540000" anchor="ctr">
            <a:noAutofit/>
          </a:bodyPr>
          <a:lstStyle>
            <a:lvl1pPr algn="ctr">
              <a:defRPr>
                <a:solidFill>
                  <a:schemeClr val="bg1">
                    <a:lumMod val="75000"/>
                  </a:schemeClr>
                </a:solidFill>
              </a:defRPr>
            </a:lvl1pPr>
          </a:lstStyle>
          <a:p>
            <a:endParaRPr lang="en-US"/>
          </a:p>
        </p:txBody>
      </p:sp>
    </p:spTree>
    <p:extLst>
      <p:ext uri="{BB962C8B-B14F-4D97-AF65-F5344CB8AC3E}">
        <p14:creationId xmlns:p14="http://schemas.microsoft.com/office/powerpoint/2010/main" val="227103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0A3A-ED55-B010-A09E-767BBBCD60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8EA7FF-9C1A-7CFA-C9EB-0B9E0AA13A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9BB5D-6EF0-E1CD-B151-6181509779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E1DC65-700E-300B-0C15-4DEF8B71AD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89F451-3CDD-8201-5BCE-FA9914E293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6893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SA - Title Only-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649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3B9B6020-74AA-314D-893B-7A2D34366FA3}"/>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10" name="Picture Placeholder 9">
            <a:extLst>
              <a:ext uri="{FF2B5EF4-FFF2-40B4-BE49-F238E27FC236}">
                <a16:creationId xmlns:a16="http://schemas.microsoft.com/office/drawing/2014/main" id="{87F02B28-10D2-F541-8745-50DCE5D83BF9}"/>
              </a:ext>
            </a:extLst>
          </p:cNvPr>
          <p:cNvSpPr>
            <a:spLocks noGrp="1"/>
          </p:cNvSpPr>
          <p:nvPr>
            <p:ph type="pic" sz="quarter" idx="10"/>
          </p:nvPr>
        </p:nvSpPr>
        <p:spPr>
          <a:xfrm>
            <a:off x="950560" y="1514811"/>
            <a:ext cx="3347120" cy="3816186"/>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a:solidFill>
            <a:schemeClr val="bg1"/>
          </a:solidFill>
        </p:spPr>
        <p:txBody>
          <a:bodyPr wrap="square" bIns="540000" anchor="ctr">
            <a:noAutofit/>
          </a:bodyPr>
          <a:lstStyle>
            <a:lvl1pPr algn="ctr">
              <a:defRPr>
                <a:solidFill>
                  <a:schemeClr val="bg1">
                    <a:lumMod val="75000"/>
                  </a:schemeClr>
                </a:solidFill>
              </a:defRPr>
            </a:lvl1pPr>
          </a:lstStyle>
          <a:p>
            <a:endParaRPr lang="en-US"/>
          </a:p>
        </p:txBody>
      </p:sp>
      <p:sp>
        <p:nvSpPr>
          <p:cNvPr id="2" name="Title 1">
            <a:extLst>
              <a:ext uri="{FF2B5EF4-FFF2-40B4-BE49-F238E27FC236}">
                <a16:creationId xmlns:a16="http://schemas.microsoft.com/office/drawing/2014/main" id="{522FD9EC-5409-944B-B116-FDBA799F34FE}"/>
              </a:ext>
            </a:extLst>
          </p:cNvPr>
          <p:cNvSpPr>
            <a:spLocks noGrp="1"/>
          </p:cNvSpPr>
          <p:nvPr>
            <p:ph type="title" hasCustomPrompt="1"/>
          </p:nvPr>
        </p:nvSpPr>
        <p:spPr>
          <a:xfrm>
            <a:off x="4791534" y="2996502"/>
            <a:ext cx="6752863" cy="2788648"/>
          </a:xfrm>
        </p:spPr>
        <p:txBody>
          <a:bodyPr lIns="54000" anchor="t"/>
          <a:lstStyle>
            <a:lvl1pPr algn="l">
              <a:defRPr sz="8400" b="1" spc="-200" baseline="0">
                <a:solidFill>
                  <a:schemeClr val="bg1"/>
                </a:solidFill>
              </a:defRPr>
            </a:lvl1pPr>
          </a:lstStyle>
          <a:p>
            <a:r>
              <a:rPr lang="en-GB"/>
              <a:t>big heading</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p:nvPr>
        </p:nvSpPr>
        <p:spPr>
          <a:xfrm>
            <a:off x="5287520" y="2381437"/>
            <a:ext cx="5585528" cy="667965"/>
          </a:xfrm>
        </p:spPr>
        <p:txBody>
          <a:bodyPr anchor="b"/>
          <a:lstStyle>
            <a:lvl1pPr marL="0" indent="0" algn="l">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Text Placeholder 24">
            <a:extLst>
              <a:ext uri="{FF2B5EF4-FFF2-40B4-BE49-F238E27FC236}">
                <a16:creationId xmlns:a16="http://schemas.microsoft.com/office/drawing/2014/main" id="{CEB8467A-E7DC-1D4C-AA5C-2FA572AE4B6C}"/>
              </a:ext>
            </a:extLst>
          </p:cNvPr>
          <p:cNvSpPr>
            <a:spLocks noGrp="1"/>
          </p:cNvSpPr>
          <p:nvPr>
            <p:ph type="body" sz="quarter" idx="14" hasCustomPrompt="1"/>
          </p:nvPr>
        </p:nvSpPr>
        <p:spPr>
          <a:xfrm>
            <a:off x="4791534" y="2381437"/>
            <a:ext cx="933957" cy="667965"/>
          </a:xfrm>
        </p:spPr>
        <p:txBody>
          <a:bodyPr anchor="b">
            <a:noAutofit/>
          </a:bodyPr>
          <a:lstStyle>
            <a:lvl1pPr algn="l">
              <a:defRPr sz="2800" b="1">
                <a:solidFill>
                  <a:srgbClr val="EA85A8"/>
                </a:solidFill>
                <a:latin typeface="+mj-lt"/>
              </a:defRPr>
            </a:lvl1pPr>
          </a:lstStyle>
          <a:p>
            <a:pPr lvl="0"/>
            <a:r>
              <a:rPr lang="en-GB"/>
              <a:t>01</a:t>
            </a:r>
            <a:endParaRPr lang="en-US"/>
          </a:p>
        </p:txBody>
      </p:sp>
    </p:spTree>
    <p:extLst>
      <p:ext uri="{BB962C8B-B14F-4D97-AF65-F5344CB8AC3E}">
        <p14:creationId xmlns:p14="http://schemas.microsoft.com/office/powerpoint/2010/main" val="4274082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SA - Content with Caption-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E4F89F-0489-A545-9E4D-A1701022E952}"/>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07BEA63B-FEEE-EA45-8DE9-FCBC4CB0B3BD}"/>
              </a:ext>
            </a:extLst>
          </p:cNvPr>
          <p:cNvSpPr>
            <a:spLocks noGrp="1"/>
          </p:cNvSpPr>
          <p:nvPr>
            <p:ph type="body" sz="quarter" idx="23"/>
          </p:nvPr>
        </p:nvSpPr>
        <p:spPr>
          <a:xfrm>
            <a:off x="5281143"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24" name="Picture Placeholder 17">
            <a:extLst>
              <a:ext uri="{FF2B5EF4-FFF2-40B4-BE49-F238E27FC236}">
                <a16:creationId xmlns:a16="http://schemas.microsoft.com/office/drawing/2014/main" id="{25F9C20F-416D-4546-94DD-0FD97701D32D}"/>
              </a:ext>
            </a:extLst>
          </p:cNvPr>
          <p:cNvSpPr>
            <a:spLocks noGrp="1"/>
          </p:cNvSpPr>
          <p:nvPr>
            <p:ph type="pic" sz="quarter" idx="22"/>
          </p:nvPr>
        </p:nvSpPr>
        <p:spPr>
          <a:xfrm>
            <a:off x="5912943" y="1804578"/>
            <a:ext cx="615600" cy="568800"/>
          </a:xfrm>
          <a:noFill/>
        </p:spPr>
        <p:txBody>
          <a:bodyPr/>
          <a:lstStyle>
            <a:lvl1pPr algn="ctr">
              <a:defRPr>
                <a:solidFill>
                  <a:schemeClr val="bg1">
                    <a:lumMod val="75000"/>
                  </a:schemeClr>
                </a:solidFill>
              </a:defRPr>
            </a:lvl1pPr>
          </a:lstStyle>
          <a:p>
            <a:endParaRPr lang="en-US"/>
          </a:p>
        </p:txBody>
      </p:sp>
      <p:sp>
        <p:nvSpPr>
          <p:cNvPr id="29" name="Text Placeholder 28">
            <a:extLst>
              <a:ext uri="{FF2B5EF4-FFF2-40B4-BE49-F238E27FC236}">
                <a16:creationId xmlns:a16="http://schemas.microsoft.com/office/drawing/2014/main" id="{CAABAC5D-6860-DA42-8327-B600FED39854}"/>
              </a:ext>
            </a:extLst>
          </p:cNvPr>
          <p:cNvSpPr>
            <a:spLocks noGrp="1"/>
          </p:cNvSpPr>
          <p:nvPr>
            <p:ph type="body" sz="quarter" idx="24"/>
          </p:nvPr>
        </p:nvSpPr>
        <p:spPr>
          <a:xfrm>
            <a:off x="7357596"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30" name="Picture Placeholder 17">
            <a:extLst>
              <a:ext uri="{FF2B5EF4-FFF2-40B4-BE49-F238E27FC236}">
                <a16:creationId xmlns:a16="http://schemas.microsoft.com/office/drawing/2014/main" id="{79A3363F-148A-B447-A760-AA1DB68F9B12}"/>
              </a:ext>
            </a:extLst>
          </p:cNvPr>
          <p:cNvSpPr>
            <a:spLocks noGrp="1"/>
          </p:cNvSpPr>
          <p:nvPr>
            <p:ph type="pic" sz="quarter" idx="25"/>
          </p:nvPr>
        </p:nvSpPr>
        <p:spPr>
          <a:xfrm>
            <a:off x="7989396" y="1804578"/>
            <a:ext cx="615600" cy="568800"/>
          </a:xfrm>
          <a:noFill/>
        </p:spPr>
        <p:txBody>
          <a:bodyPr/>
          <a:lstStyle>
            <a:lvl1pPr algn="ctr">
              <a:defRPr>
                <a:solidFill>
                  <a:schemeClr val="bg1">
                    <a:lumMod val="75000"/>
                  </a:schemeClr>
                </a:solidFill>
              </a:defRPr>
            </a:lvl1pPr>
          </a:lstStyle>
          <a:p>
            <a:endParaRPr lang="en-US"/>
          </a:p>
        </p:txBody>
      </p:sp>
      <p:sp>
        <p:nvSpPr>
          <p:cNvPr id="31" name="Text Placeholder 30">
            <a:extLst>
              <a:ext uri="{FF2B5EF4-FFF2-40B4-BE49-F238E27FC236}">
                <a16:creationId xmlns:a16="http://schemas.microsoft.com/office/drawing/2014/main" id="{37983C10-5350-F944-8270-09F4668D00E8}"/>
              </a:ext>
            </a:extLst>
          </p:cNvPr>
          <p:cNvSpPr>
            <a:spLocks noGrp="1"/>
          </p:cNvSpPr>
          <p:nvPr>
            <p:ph type="body" sz="quarter" idx="26"/>
          </p:nvPr>
        </p:nvSpPr>
        <p:spPr>
          <a:xfrm>
            <a:off x="9429283"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32" name="Picture Placeholder 17">
            <a:extLst>
              <a:ext uri="{FF2B5EF4-FFF2-40B4-BE49-F238E27FC236}">
                <a16:creationId xmlns:a16="http://schemas.microsoft.com/office/drawing/2014/main" id="{3362B82A-0AE1-BF4F-8DB7-3CA357FB1A82}"/>
              </a:ext>
            </a:extLst>
          </p:cNvPr>
          <p:cNvSpPr>
            <a:spLocks noGrp="1"/>
          </p:cNvSpPr>
          <p:nvPr>
            <p:ph type="pic" sz="quarter" idx="27"/>
          </p:nvPr>
        </p:nvSpPr>
        <p:spPr>
          <a:xfrm>
            <a:off x="10061083" y="1804578"/>
            <a:ext cx="615600" cy="568800"/>
          </a:xfrm>
          <a:noFill/>
        </p:spPr>
        <p:txBody>
          <a:bodyPr/>
          <a:lstStyle>
            <a:lvl1pPr algn="ctr">
              <a:defRPr>
                <a:solidFill>
                  <a:schemeClr val="bg1">
                    <a:lumMod val="75000"/>
                  </a:schemeClr>
                </a:solidFill>
              </a:defRPr>
            </a:lvl1pPr>
          </a:lstStyle>
          <a:p>
            <a:endParaRPr lang="en-US"/>
          </a:p>
        </p:txBody>
      </p:sp>
      <p:sp>
        <p:nvSpPr>
          <p:cNvPr id="39" name="Text Placeholder 38">
            <a:extLst>
              <a:ext uri="{FF2B5EF4-FFF2-40B4-BE49-F238E27FC236}">
                <a16:creationId xmlns:a16="http://schemas.microsoft.com/office/drawing/2014/main" id="{8DCCE736-80D9-F143-85CA-D7C663E05EE8}"/>
              </a:ext>
            </a:extLst>
          </p:cNvPr>
          <p:cNvSpPr>
            <a:spLocks noGrp="1"/>
          </p:cNvSpPr>
          <p:nvPr>
            <p:ph type="body" sz="quarter" idx="28"/>
          </p:nvPr>
        </p:nvSpPr>
        <p:spPr>
          <a:xfrm>
            <a:off x="6314605" y="3227819"/>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40" name="Picture Placeholder 17">
            <a:extLst>
              <a:ext uri="{FF2B5EF4-FFF2-40B4-BE49-F238E27FC236}">
                <a16:creationId xmlns:a16="http://schemas.microsoft.com/office/drawing/2014/main" id="{E55EF63C-3F00-FE44-A9C8-0EF7CD20A796}"/>
              </a:ext>
            </a:extLst>
          </p:cNvPr>
          <p:cNvSpPr>
            <a:spLocks noGrp="1"/>
          </p:cNvSpPr>
          <p:nvPr>
            <p:ph type="pic" sz="quarter" idx="29"/>
          </p:nvPr>
        </p:nvSpPr>
        <p:spPr>
          <a:xfrm>
            <a:off x="6946405" y="3547652"/>
            <a:ext cx="615600" cy="568800"/>
          </a:xfrm>
          <a:noFill/>
        </p:spPr>
        <p:txBody>
          <a:bodyPr/>
          <a:lstStyle>
            <a:lvl1pPr algn="ctr">
              <a:defRPr>
                <a:solidFill>
                  <a:schemeClr val="bg1">
                    <a:lumMod val="75000"/>
                  </a:schemeClr>
                </a:solidFill>
              </a:defRPr>
            </a:lvl1pPr>
          </a:lstStyle>
          <a:p>
            <a:endParaRPr lang="en-US"/>
          </a:p>
        </p:txBody>
      </p:sp>
      <p:sp>
        <p:nvSpPr>
          <p:cNvPr id="41" name="Text Placeholder 40">
            <a:extLst>
              <a:ext uri="{FF2B5EF4-FFF2-40B4-BE49-F238E27FC236}">
                <a16:creationId xmlns:a16="http://schemas.microsoft.com/office/drawing/2014/main" id="{07590978-5482-8A46-BF87-32F435053F8E}"/>
              </a:ext>
            </a:extLst>
          </p:cNvPr>
          <p:cNvSpPr>
            <a:spLocks noGrp="1"/>
          </p:cNvSpPr>
          <p:nvPr>
            <p:ph type="body" sz="quarter" idx="30"/>
          </p:nvPr>
        </p:nvSpPr>
        <p:spPr>
          <a:xfrm>
            <a:off x="8391058" y="3227819"/>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42" name="Picture Placeholder 17">
            <a:extLst>
              <a:ext uri="{FF2B5EF4-FFF2-40B4-BE49-F238E27FC236}">
                <a16:creationId xmlns:a16="http://schemas.microsoft.com/office/drawing/2014/main" id="{67A90A9E-19F1-474B-A2DE-21CF9CB9DF9E}"/>
              </a:ext>
            </a:extLst>
          </p:cNvPr>
          <p:cNvSpPr>
            <a:spLocks noGrp="1"/>
          </p:cNvSpPr>
          <p:nvPr>
            <p:ph type="pic" sz="quarter" idx="31"/>
          </p:nvPr>
        </p:nvSpPr>
        <p:spPr>
          <a:xfrm>
            <a:off x="9022858" y="3547652"/>
            <a:ext cx="615600" cy="568800"/>
          </a:xfrm>
          <a:noFill/>
        </p:spPr>
        <p:txBody>
          <a:bodyPr/>
          <a:lstStyle>
            <a:lvl1pPr algn="ctr">
              <a:defRPr>
                <a:solidFill>
                  <a:schemeClr val="bg1">
                    <a:lumMod val="75000"/>
                  </a:schemeClr>
                </a:solidFill>
              </a:defRPr>
            </a:lvl1pPr>
          </a:lstStyle>
          <a:p>
            <a:endParaRPr lang="en-US"/>
          </a:p>
        </p:txBody>
      </p:sp>
      <p:pic>
        <p:nvPicPr>
          <p:cNvPr id="6" name="Picture 5" descr="Icon&#10;&#10;Description automatically generated">
            <a:extLst>
              <a:ext uri="{FF2B5EF4-FFF2-40B4-BE49-F238E27FC236}">
                <a16:creationId xmlns:a16="http://schemas.microsoft.com/office/drawing/2014/main" id="{9634CA11-0A2B-F946-BB9C-DF8B1BC89410}"/>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4" name="Text Placeholder 3">
            <a:extLst>
              <a:ext uri="{FF2B5EF4-FFF2-40B4-BE49-F238E27FC236}">
                <a16:creationId xmlns:a16="http://schemas.microsoft.com/office/drawing/2014/main" id="{43B3BB4D-CAC2-7641-ADCB-BF25F40B414B}"/>
              </a:ext>
            </a:extLst>
          </p:cNvPr>
          <p:cNvSpPr>
            <a:spLocks noGrp="1"/>
          </p:cNvSpPr>
          <p:nvPr>
            <p:ph type="body" sz="half" idx="2"/>
          </p:nvPr>
        </p:nvSpPr>
        <p:spPr>
          <a:xfrm>
            <a:off x="807080" y="1449345"/>
            <a:ext cx="3932237" cy="793376"/>
          </a:xfrm>
        </p:spPr>
        <p:txBody>
          <a:bodyPr anchor="b"/>
          <a:lstStyle>
            <a:lvl1pPr marL="0" indent="0">
              <a:buNone/>
              <a:defRPr sz="1000" u="sng">
                <a:solidFill>
                  <a:srgbClr val="EA85A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riangle 6">
            <a:extLst>
              <a:ext uri="{FF2B5EF4-FFF2-40B4-BE49-F238E27FC236}">
                <a16:creationId xmlns:a16="http://schemas.microsoft.com/office/drawing/2014/main" id="{EB804070-139C-ED4C-9DF6-A6E2C0BDD13A}"/>
              </a:ext>
            </a:extLst>
          </p:cNvPr>
          <p:cNvSpPr/>
          <p:nvPr userDrawn="1"/>
        </p:nvSpPr>
        <p:spPr>
          <a:xfrm rot="5400000">
            <a:off x="-462757" y="2108006"/>
            <a:ext cx="1332994" cy="4074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28B2BD38-5ECC-A14C-8C15-6A9B62645438}"/>
              </a:ext>
            </a:extLst>
          </p:cNvPr>
          <p:cNvSpPr>
            <a:spLocks noGrp="1"/>
          </p:cNvSpPr>
          <p:nvPr>
            <p:ph type="body" sz="quarter" idx="10"/>
          </p:nvPr>
        </p:nvSpPr>
        <p:spPr>
          <a:xfrm>
            <a:off x="807080" y="2912575"/>
            <a:ext cx="3932237" cy="2937163"/>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18042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SA - Picture with Caption-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CE0044-ED4B-3A44-B542-58DF3322349E}"/>
              </a:ext>
            </a:extLst>
          </p:cNvPr>
          <p:cNvSpPr/>
          <p:nvPr userDrawn="1"/>
        </p:nvSpPr>
        <p:spPr>
          <a:xfrm>
            <a:off x="6098401" y="180000"/>
            <a:ext cx="3463199"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0" y="0"/>
            <a:ext cx="6372000" cy="6858000"/>
          </a:xfrm>
        </p:spPr>
        <p:txBody>
          <a:bodyPr bIns="720000"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7">
            <a:extLst>
              <a:ext uri="{FF2B5EF4-FFF2-40B4-BE49-F238E27FC236}">
                <a16:creationId xmlns:a16="http://schemas.microsoft.com/office/drawing/2014/main" id="{D0A5DDE8-AB14-4848-A2FD-1D043AF9AC5A}"/>
              </a:ext>
            </a:extLst>
          </p:cNvPr>
          <p:cNvSpPr>
            <a:spLocks noGrp="1"/>
          </p:cNvSpPr>
          <p:nvPr>
            <p:ph type="body" sz="quarter" idx="10"/>
          </p:nvPr>
        </p:nvSpPr>
        <p:spPr>
          <a:xfrm>
            <a:off x="6645731" y="1571693"/>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4" name="Text Placeholder 7">
            <a:extLst>
              <a:ext uri="{FF2B5EF4-FFF2-40B4-BE49-F238E27FC236}">
                <a16:creationId xmlns:a16="http://schemas.microsoft.com/office/drawing/2014/main" id="{4C1F3215-A62E-5A46-8EBB-5188103C604B}"/>
              </a:ext>
            </a:extLst>
          </p:cNvPr>
          <p:cNvSpPr>
            <a:spLocks noGrp="1"/>
          </p:cNvSpPr>
          <p:nvPr>
            <p:ph type="body" sz="quarter" idx="14"/>
          </p:nvPr>
        </p:nvSpPr>
        <p:spPr>
          <a:xfrm>
            <a:off x="6645731" y="2728140"/>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5" name="Text Placeholder 7">
            <a:extLst>
              <a:ext uri="{FF2B5EF4-FFF2-40B4-BE49-F238E27FC236}">
                <a16:creationId xmlns:a16="http://schemas.microsoft.com/office/drawing/2014/main" id="{F16F1B14-C13D-034B-8170-8AD1A633B27F}"/>
              </a:ext>
            </a:extLst>
          </p:cNvPr>
          <p:cNvSpPr>
            <a:spLocks noGrp="1"/>
          </p:cNvSpPr>
          <p:nvPr>
            <p:ph type="body" sz="quarter" idx="15"/>
          </p:nvPr>
        </p:nvSpPr>
        <p:spPr>
          <a:xfrm>
            <a:off x="6645731" y="3884587"/>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3" name="Triangle 12">
            <a:extLst>
              <a:ext uri="{FF2B5EF4-FFF2-40B4-BE49-F238E27FC236}">
                <a16:creationId xmlns:a16="http://schemas.microsoft.com/office/drawing/2014/main" id="{99FA056D-4C49-2A45-8C67-2777D2082246}"/>
              </a:ext>
            </a:extLst>
          </p:cNvPr>
          <p:cNvSpPr/>
          <p:nvPr userDrawn="1"/>
        </p:nvSpPr>
        <p:spPr>
          <a:xfrm rot="5400000">
            <a:off x="9384589" y="3353266"/>
            <a:ext cx="495504" cy="15146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3417E03-DF74-254F-BAE4-0F5FE5CAE1F6}"/>
              </a:ext>
            </a:extLst>
          </p:cNvPr>
          <p:cNvSpPr>
            <a:spLocks noGrp="1"/>
          </p:cNvSpPr>
          <p:nvPr>
            <p:ph type="body" sz="quarter" idx="13"/>
          </p:nvPr>
        </p:nvSpPr>
        <p:spPr>
          <a:xfrm>
            <a:off x="9967709" y="1633538"/>
            <a:ext cx="1919492" cy="3590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Icon&#10;&#10;Description automatically generated">
            <a:extLst>
              <a:ext uri="{FF2B5EF4-FFF2-40B4-BE49-F238E27FC236}">
                <a16:creationId xmlns:a16="http://schemas.microsoft.com/office/drawing/2014/main" id="{395C200A-25B1-9543-A51E-B4FC8F8AF2A9}"/>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2782244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SA - Picture with Caption-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CE0044-ED4B-3A44-B542-58DF3322349E}"/>
              </a:ext>
            </a:extLst>
          </p:cNvPr>
          <p:cNvSpPr/>
          <p:nvPr userDrawn="1"/>
        </p:nvSpPr>
        <p:spPr>
          <a:xfrm>
            <a:off x="6098401" y="180000"/>
            <a:ext cx="3463199"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08A2A174-530E-6B48-B547-4BAB4F6AD7E6}"/>
              </a:ext>
            </a:extLst>
          </p:cNvPr>
          <p:cNvSpPr/>
          <p:nvPr userDrawn="1"/>
        </p:nvSpPr>
        <p:spPr>
          <a:xfrm rot="5400000">
            <a:off x="9384589" y="3353266"/>
            <a:ext cx="495504" cy="151469"/>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E5BA83-978F-8744-B034-E69740D71422}"/>
              </a:ext>
            </a:extLst>
          </p:cNvPr>
          <p:cNvSpPr/>
          <p:nvPr userDrawn="1"/>
        </p:nvSpPr>
        <p:spPr>
          <a:xfrm>
            <a:off x="180000" y="180000"/>
            <a:ext cx="59148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0" y="0"/>
            <a:ext cx="3049200" cy="6858000"/>
          </a:xfrm>
        </p:spPr>
        <p:txBody>
          <a:bodyPr bIns="720000" anchor="ctr"/>
          <a:lstStyle>
            <a:lvl1pPr marL="0" indent="0" algn="ctr">
              <a:buNone/>
              <a:defRPr sz="1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Text Placeholder 7">
            <a:extLst>
              <a:ext uri="{FF2B5EF4-FFF2-40B4-BE49-F238E27FC236}">
                <a16:creationId xmlns:a16="http://schemas.microsoft.com/office/drawing/2014/main" id="{849EC0BE-808F-1D45-9BBB-39D656385D3D}"/>
              </a:ext>
            </a:extLst>
          </p:cNvPr>
          <p:cNvSpPr>
            <a:spLocks noGrp="1"/>
          </p:cNvSpPr>
          <p:nvPr>
            <p:ph type="body" sz="quarter" idx="10"/>
          </p:nvPr>
        </p:nvSpPr>
        <p:spPr>
          <a:xfrm>
            <a:off x="3170648" y="1571693"/>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9" name="Text Placeholder 7">
            <a:extLst>
              <a:ext uri="{FF2B5EF4-FFF2-40B4-BE49-F238E27FC236}">
                <a16:creationId xmlns:a16="http://schemas.microsoft.com/office/drawing/2014/main" id="{6ADACC3C-852E-1B48-8B62-C795A3731149}"/>
              </a:ext>
            </a:extLst>
          </p:cNvPr>
          <p:cNvSpPr>
            <a:spLocks noGrp="1"/>
          </p:cNvSpPr>
          <p:nvPr>
            <p:ph type="body" sz="quarter" idx="15"/>
          </p:nvPr>
        </p:nvSpPr>
        <p:spPr>
          <a:xfrm>
            <a:off x="3170648" y="2728140"/>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20" name="Text Placeholder 7">
            <a:extLst>
              <a:ext uri="{FF2B5EF4-FFF2-40B4-BE49-F238E27FC236}">
                <a16:creationId xmlns:a16="http://schemas.microsoft.com/office/drawing/2014/main" id="{485BFD62-F152-5E47-8895-9E38E299DB41}"/>
              </a:ext>
            </a:extLst>
          </p:cNvPr>
          <p:cNvSpPr>
            <a:spLocks noGrp="1"/>
          </p:cNvSpPr>
          <p:nvPr>
            <p:ph type="body" sz="quarter" idx="16"/>
          </p:nvPr>
        </p:nvSpPr>
        <p:spPr>
          <a:xfrm>
            <a:off x="3170648" y="3884587"/>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2" name="Text Placeholder 11">
            <a:extLst>
              <a:ext uri="{FF2B5EF4-FFF2-40B4-BE49-F238E27FC236}">
                <a16:creationId xmlns:a16="http://schemas.microsoft.com/office/drawing/2014/main" id="{93417E03-DF74-254F-BAE4-0F5FE5CAE1F6}"/>
              </a:ext>
            </a:extLst>
          </p:cNvPr>
          <p:cNvSpPr>
            <a:spLocks noGrp="1"/>
          </p:cNvSpPr>
          <p:nvPr>
            <p:ph type="body" sz="quarter" idx="13"/>
          </p:nvPr>
        </p:nvSpPr>
        <p:spPr>
          <a:xfrm>
            <a:off x="6771934" y="1682750"/>
            <a:ext cx="2163763" cy="3590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1">
            <a:extLst>
              <a:ext uri="{FF2B5EF4-FFF2-40B4-BE49-F238E27FC236}">
                <a16:creationId xmlns:a16="http://schemas.microsoft.com/office/drawing/2014/main" id="{FC0B8068-0A4B-4840-9867-283F0DB954AF}"/>
              </a:ext>
            </a:extLst>
          </p:cNvPr>
          <p:cNvSpPr>
            <a:spLocks noGrp="1"/>
          </p:cNvSpPr>
          <p:nvPr>
            <p:ph type="body" sz="quarter" idx="14"/>
          </p:nvPr>
        </p:nvSpPr>
        <p:spPr>
          <a:xfrm>
            <a:off x="9975874" y="1682750"/>
            <a:ext cx="1931062" cy="3590925"/>
          </a:xfrm>
        </p:spPr>
        <p:txBody>
          <a:bodyPr anchor="ct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riangle 20">
            <a:extLst>
              <a:ext uri="{FF2B5EF4-FFF2-40B4-BE49-F238E27FC236}">
                <a16:creationId xmlns:a16="http://schemas.microsoft.com/office/drawing/2014/main" id="{EF975CB6-53AC-F646-90B8-3C19B0AC1E1B}"/>
              </a:ext>
            </a:extLst>
          </p:cNvPr>
          <p:cNvSpPr/>
          <p:nvPr userDrawn="1"/>
        </p:nvSpPr>
        <p:spPr>
          <a:xfrm rot="5400000">
            <a:off x="5908696" y="3353267"/>
            <a:ext cx="495504" cy="15146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con&#10;&#10;Description automatically generated">
            <a:extLst>
              <a:ext uri="{FF2B5EF4-FFF2-40B4-BE49-F238E27FC236}">
                <a16:creationId xmlns:a16="http://schemas.microsoft.com/office/drawing/2014/main" id="{F60FBC99-A774-4344-9E0E-F4F0E427828C}"/>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27700790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SA - Picture with Caption-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180000" y="180000"/>
            <a:ext cx="11833200" cy="6498000"/>
          </a:xfrm>
        </p:spPr>
        <p:txBody>
          <a:bodyPr bIns="720000"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Triangle 17">
            <a:extLst>
              <a:ext uri="{FF2B5EF4-FFF2-40B4-BE49-F238E27FC236}">
                <a16:creationId xmlns:a16="http://schemas.microsoft.com/office/drawing/2014/main" id="{8A143545-C44E-604F-B489-0E1F89D4E833}"/>
              </a:ext>
            </a:extLst>
          </p:cNvPr>
          <p:cNvSpPr/>
          <p:nvPr userDrawn="1"/>
        </p:nvSpPr>
        <p:spPr>
          <a:xfrm rot="5400000">
            <a:off x="-416841" y="2145537"/>
            <a:ext cx="1200730" cy="367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8FE4C6BF-EB4F-EA41-B364-60121654F428}"/>
              </a:ext>
            </a:extLst>
          </p:cNvPr>
          <p:cNvSpPr>
            <a:spLocks noGrp="1"/>
          </p:cNvSpPr>
          <p:nvPr>
            <p:ph type="body" sz="quarter" idx="11"/>
          </p:nvPr>
        </p:nvSpPr>
        <p:spPr>
          <a:xfrm>
            <a:off x="900000" y="180000"/>
            <a:ext cx="3830400" cy="6498000"/>
          </a:xfrm>
          <a:solidFill>
            <a:schemeClr val="accent3">
              <a:alpha val="75000"/>
            </a:schemeClr>
          </a:solidFill>
        </p:spPr>
        <p:txBody>
          <a:bodyPr lIns="630000" tIns="2880000" rIns="540000"/>
          <a:lstStyle>
            <a:lvl1pPr>
              <a:lnSpc>
                <a:spcPct val="110000"/>
              </a:lnSpc>
              <a:defRPr sz="1800">
                <a:solidFill>
                  <a:schemeClr val="accent2"/>
                </a:solidFill>
              </a:defRPr>
            </a:lvl1pPr>
            <a:lvl2pPr>
              <a:defRPr sz="1000">
                <a:solidFill>
                  <a:srgbClr val="EA85A8"/>
                </a:solidFill>
              </a:defRPr>
            </a:lvl2pPr>
          </a:lstStyle>
          <a:p>
            <a:pPr lvl="0"/>
            <a:r>
              <a:rPr lang="en-GB"/>
              <a:t>Click to edit Master text styles</a:t>
            </a:r>
          </a:p>
          <a:p>
            <a:pPr lvl="1"/>
            <a:r>
              <a:rPr lang="en-GB"/>
              <a:t>Second level</a:t>
            </a:r>
            <a:endParaRPr lang="en-US"/>
          </a:p>
        </p:txBody>
      </p:sp>
      <p:sp>
        <p:nvSpPr>
          <p:cNvPr id="4" name="Picture Placeholder 3">
            <a:extLst>
              <a:ext uri="{FF2B5EF4-FFF2-40B4-BE49-F238E27FC236}">
                <a16:creationId xmlns:a16="http://schemas.microsoft.com/office/drawing/2014/main" id="{03586FBC-4969-C54C-9116-565F74959A89}"/>
              </a:ext>
            </a:extLst>
          </p:cNvPr>
          <p:cNvSpPr>
            <a:spLocks noGrp="1"/>
          </p:cNvSpPr>
          <p:nvPr>
            <p:ph type="pic" sz="quarter" idx="10"/>
          </p:nvPr>
        </p:nvSpPr>
        <p:spPr>
          <a:xfrm>
            <a:off x="1529147" y="1792800"/>
            <a:ext cx="1371600" cy="921600"/>
          </a:xfrm>
        </p:spPr>
        <p:txBody>
          <a:bodyPr bIns="540000" anchor="ctr"/>
          <a:lstStyle>
            <a:lvl1pPr algn="ctr">
              <a:defRPr>
                <a:solidFill>
                  <a:schemeClr val="bg1">
                    <a:lumMod val="75000"/>
                  </a:schemeClr>
                </a:solidFill>
              </a:defRPr>
            </a:lvl1pPr>
          </a:lstStyle>
          <a:p>
            <a:endParaRPr lang="en-US"/>
          </a:p>
        </p:txBody>
      </p:sp>
      <p:pic>
        <p:nvPicPr>
          <p:cNvPr id="6" name="Picture 5" descr="Icon&#10;&#10;Description automatically generated">
            <a:extLst>
              <a:ext uri="{FF2B5EF4-FFF2-40B4-BE49-F238E27FC236}">
                <a16:creationId xmlns:a16="http://schemas.microsoft.com/office/drawing/2014/main" id="{5BB65161-0CDC-5D48-BF0D-22BDF1A8C55E}"/>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3226394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SA - Picture with Caption-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9D559F-7D89-3448-8327-80B240F7374E}"/>
              </a:ext>
            </a:extLst>
          </p:cNvPr>
          <p:cNvSpPr/>
          <p:nvPr userDrawn="1"/>
        </p:nvSpPr>
        <p:spPr>
          <a:xfrm>
            <a:off x="180000" y="180000"/>
            <a:ext cx="11833200" cy="6498000"/>
          </a:xfrm>
          <a:prstGeom prst="rect">
            <a:avLst/>
          </a:prstGeom>
          <a:solidFill>
            <a:srgbClr val="C0EAF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6133C9FD-2BD1-3642-9C44-27764FE797F5}"/>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10" name="Text Placeholder 2">
            <a:extLst>
              <a:ext uri="{FF2B5EF4-FFF2-40B4-BE49-F238E27FC236}">
                <a16:creationId xmlns:a16="http://schemas.microsoft.com/office/drawing/2014/main" id="{0BAE4A8F-2F10-7140-81A4-CF2AF17CFB0A}"/>
              </a:ext>
            </a:extLst>
          </p:cNvPr>
          <p:cNvSpPr>
            <a:spLocks noGrp="1"/>
          </p:cNvSpPr>
          <p:nvPr>
            <p:ph type="body" idx="1"/>
          </p:nvPr>
        </p:nvSpPr>
        <p:spPr>
          <a:xfrm>
            <a:off x="5306834" y="1680298"/>
            <a:ext cx="5512906" cy="667965"/>
          </a:xfrm>
        </p:spPr>
        <p:txBody>
          <a:bodyPr anchor="b"/>
          <a:lstStyle>
            <a:lvl1pPr marL="0" indent="0" algn="l">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Text Placeholder 24">
            <a:extLst>
              <a:ext uri="{FF2B5EF4-FFF2-40B4-BE49-F238E27FC236}">
                <a16:creationId xmlns:a16="http://schemas.microsoft.com/office/drawing/2014/main" id="{2438EDA2-BB44-7045-9D62-1199D8FD683E}"/>
              </a:ext>
            </a:extLst>
          </p:cNvPr>
          <p:cNvSpPr>
            <a:spLocks noGrp="1"/>
          </p:cNvSpPr>
          <p:nvPr>
            <p:ph type="body" sz="quarter" idx="14" hasCustomPrompt="1"/>
          </p:nvPr>
        </p:nvSpPr>
        <p:spPr>
          <a:xfrm>
            <a:off x="4804136" y="1680298"/>
            <a:ext cx="933957" cy="667965"/>
          </a:xfrm>
        </p:spPr>
        <p:txBody>
          <a:bodyPr anchor="b">
            <a:noAutofit/>
          </a:bodyPr>
          <a:lstStyle>
            <a:lvl1pPr algn="l">
              <a:defRPr sz="2800" b="1">
                <a:solidFill>
                  <a:srgbClr val="80D5F2"/>
                </a:solidFill>
                <a:latin typeface="+mj-lt"/>
              </a:defRPr>
            </a:lvl1pPr>
          </a:lstStyle>
          <a:p>
            <a:pPr lvl="0"/>
            <a:r>
              <a:rPr lang="en-GB"/>
              <a:t>01</a:t>
            </a:r>
            <a:endParaRPr lang="en-US"/>
          </a:p>
        </p:txBody>
      </p:sp>
      <p:sp>
        <p:nvSpPr>
          <p:cNvPr id="12" name="Text Placeholder 24">
            <a:extLst>
              <a:ext uri="{FF2B5EF4-FFF2-40B4-BE49-F238E27FC236}">
                <a16:creationId xmlns:a16="http://schemas.microsoft.com/office/drawing/2014/main" id="{BC791024-5C24-DD4F-8776-FA5744FF96FC}"/>
              </a:ext>
            </a:extLst>
          </p:cNvPr>
          <p:cNvSpPr>
            <a:spLocks noGrp="1"/>
          </p:cNvSpPr>
          <p:nvPr>
            <p:ph type="body" sz="quarter" idx="15" hasCustomPrompt="1"/>
          </p:nvPr>
        </p:nvSpPr>
        <p:spPr>
          <a:xfrm>
            <a:off x="4804135" y="2314712"/>
            <a:ext cx="6015605" cy="2219705"/>
          </a:xfrm>
        </p:spPr>
        <p:txBody>
          <a:bodyPr lIns="0" tIns="0" anchor="t">
            <a:noAutofit/>
          </a:bodyPr>
          <a:lstStyle>
            <a:lvl1pPr algn="l">
              <a:defRPr sz="17800" spc="-1000" baseline="0">
                <a:solidFill>
                  <a:schemeClr val="bg1"/>
                </a:solidFill>
              </a:defRPr>
            </a:lvl1pPr>
          </a:lstStyle>
          <a:p>
            <a:pPr lvl="0"/>
            <a:r>
              <a:rPr lang="en-GB"/>
              <a:t>00%</a:t>
            </a:r>
            <a:endParaRPr lang="en-US"/>
          </a:p>
        </p:txBody>
      </p:sp>
      <p:sp>
        <p:nvSpPr>
          <p:cNvPr id="5" name="Text Placeholder 4">
            <a:extLst>
              <a:ext uri="{FF2B5EF4-FFF2-40B4-BE49-F238E27FC236}">
                <a16:creationId xmlns:a16="http://schemas.microsoft.com/office/drawing/2014/main" id="{60ED7887-DD0D-7A4E-A31E-6874B502E0D0}"/>
              </a:ext>
            </a:extLst>
          </p:cNvPr>
          <p:cNvSpPr>
            <a:spLocks noGrp="1"/>
          </p:cNvSpPr>
          <p:nvPr>
            <p:ph type="body" sz="quarter" idx="16"/>
          </p:nvPr>
        </p:nvSpPr>
        <p:spPr>
          <a:xfrm>
            <a:off x="4803775" y="4655103"/>
            <a:ext cx="6015965" cy="1377187"/>
          </a:xfrm>
        </p:spPr>
        <p:txBody>
          <a:bodyPr/>
          <a:lstStyle/>
          <a:p>
            <a:pPr lvl="0"/>
            <a:r>
              <a:rPr lang="en-GB"/>
              <a:t>Click to edit Master text styles</a:t>
            </a:r>
            <a:endParaRPr lang="en-US"/>
          </a:p>
        </p:txBody>
      </p:sp>
      <p:sp>
        <p:nvSpPr>
          <p:cNvPr id="15" name="Picture Placeholder 9">
            <a:extLst>
              <a:ext uri="{FF2B5EF4-FFF2-40B4-BE49-F238E27FC236}">
                <a16:creationId xmlns:a16="http://schemas.microsoft.com/office/drawing/2014/main" id="{4D9FE7D7-4B5A-2D42-BF41-C9CBA128FA8B}"/>
              </a:ext>
            </a:extLst>
          </p:cNvPr>
          <p:cNvSpPr>
            <a:spLocks noGrp="1"/>
          </p:cNvSpPr>
          <p:nvPr>
            <p:ph type="pic" sz="quarter" idx="10"/>
          </p:nvPr>
        </p:nvSpPr>
        <p:spPr>
          <a:xfrm>
            <a:off x="950560" y="1514811"/>
            <a:ext cx="3347120" cy="3816186"/>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a:solidFill>
            <a:schemeClr val="bg1"/>
          </a:solidFill>
        </p:spPr>
        <p:txBody>
          <a:bodyPr wrap="square" bIns="540000" anchor="ctr">
            <a:noAutofit/>
          </a:bodyPr>
          <a:lstStyle>
            <a:lvl1pPr algn="ctr">
              <a:defRPr>
                <a:solidFill>
                  <a:schemeClr val="bg1">
                    <a:lumMod val="65000"/>
                  </a:schemeClr>
                </a:solidFill>
              </a:defRPr>
            </a:lvl1pPr>
          </a:lstStyle>
          <a:p>
            <a:endParaRPr lang="en-US"/>
          </a:p>
        </p:txBody>
      </p:sp>
    </p:spTree>
    <p:extLst>
      <p:ext uri="{BB962C8B-B14F-4D97-AF65-F5344CB8AC3E}">
        <p14:creationId xmlns:p14="http://schemas.microsoft.com/office/powerpoint/2010/main" val="38500070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SA - Support logo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D2516B-514A-A143-B3DF-6B39C7CDD99B}"/>
              </a:ext>
            </a:extLst>
          </p:cNvPr>
          <p:cNvSpPr/>
          <p:nvPr userDrawn="1"/>
        </p:nvSpPr>
        <p:spPr>
          <a:xfrm>
            <a:off x="180000" y="180000"/>
            <a:ext cx="11833200" cy="43663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9A4F18D9-3D7D-3945-886A-29EA931DA48F}"/>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8" name="Triangle 7">
            <a:extLst>
              <a:ext uri="{FF2B5EF4-FFF2-40B4-BE49-F238E27FC236}">
                <a16:creationId xmlns:a16="http://schemas.microsoft.com/office/drawing/2014/main" id="{45D011FF-133F-C64B-82C2-986908159AD7}"/>
              </a:ext>
            </a:extLst>
          </p:cNvPr>
          <p:cNvSpPr/>
          <p:nvPr userDrawn="1"/>
        </p:nvSpPr>
        <p:spPr>
          <a:xfrm>
            <a:off x="5355560" y="6405314"/>
            <a:ext cx="1480881" cy="4526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588E03-5666-474B-8186-259120C296A2}"/>
              </a:ext>
            </a:extLst>
          </p:cNvPr>
          <p:cNvSpPr>
            <a:spLocks noGrp="1"/>
          </p:cNvSpPr>
          <p:nvPr>
            <p:ph type="title"/>
          </p:nvPr>
        </p:nvSpPr>
        <p:spPr>
          <a:xfrm>
            <a:off x="838200" y="683941"/>
            <a:ext cx="10515600" cy="1073932"/>
          </a:xfrm>
        </p:spPr>
        <p:txBody>
          <a:bodyPr anchor="b"/>
          <a:lstStyle>
            <a:lvl1pPr algn="ctr">
              <a:defRPr sz="3000" b="1">
                <a:solidFill>
                  <a:schemeClr val="accent1"/>
                </a:solidFill>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BA9785B4-97D1-1445-8377-506E54D3D6D4}"/>
              </a:ext>
            </a:extLst>
          </p:cNvPr>
          <p:cNvSpPr>
            <a:spLocks noGrp="1"/>
          </p:cNvSpPr>
          <p:nvPr>
            <p:ph type="body" sz="quarter" idx="10" hasCustomPrompt="1"/>
          </p:nvPr>
        </p:nvSpPr>
        <p:spPr>
          <a:xfrm>
            <a:off x="1606418"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13" name="Triangle 12">
            <a:extLst>
              <a:ext uri="{FF2B5EF4-FFF2-40B4-BE49-F238E27FC236}">
                <a16:creationId xmlns:a16="http://schemas.microsoft.com/office/drawing/2014/main" id="{33ABC78B-AE05-DC44-B066-C242637CE92E}"/>
              </a:ext>
            </a:extLst>
          </p:cNvPr>
          <p:cNvSpPr/>
          <p:nvPr userDrawn="1"/>
        </p:nvSpPr>
        <p:spPr>
          <a:xfrm>
            <a:off x="2735574"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6AA2B763-3077-2D49-B63E-75E712D384BB}"/>
              </a:ext>
            </a:extLst>
          </p:cNvPr>
          <p:cNvSpPr>
            <a:spLocks noGrp="1"/>
          </p:cNvSpPr>
          <p:nvPr>
            <p:ph type="pic" sz="quarter" idx="11"/>
          </p:nvPr>
        </p:nvSpPr>
        <p:spPr>
          <a:xfrm>
            <a:off x="2302497" y="4973638"/>
            <a:ext cx="1479628" cy="1114425"/>
          </a:xfrm>
        </p:spPr>
        <p:txBody>
          <a:bodyPr/>
          <a:lstStyle>
            <a:lvl1pPr algn="ctr">
              <a:defRPr>
                <a:solidFill>
                  <a:schemeClr val="accent5"/>
                </a:solidFill>
              </a:defRPr>
            </a:lvl1pPr>
          </a:lstStyle>
          <a:p>
            <a:endParaRPr lang="en-US"/>
          </a:p>
        </p:txBody>
      </p:sp>
      <p:sp>
        <p:nvSpPr>
          <p:cNvPr id="16" name="Text Placeholder 5">
            <a:extLst>
              <a:ext uri="{FF2B5EF4-FFF2-40B4-BE49-F238E27FC236}">
                <a16:creationId xmlns:a16="http://schemas.microsoft.com/office/drawing/2014/main" id="{E79094BC-7962-174B-81CA-31E5EF91D46A}"/>
              </a:ext>
            </a:extLst>
          </p:cNvPr>
          <p:cNvSpPr>
            <a:spLocks noGrp="1"/>
          </p:cNvSpPr>
          <p:nvPr>
            <p:ph type="body" sz="quarter" idx="12" hasCustomPrompt="1"/>
          </p:nvPr>
        </p:nvSpPr>
        <p:spPr>
          <a:xfrm>
            <a:off x="4660107"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17" name="Triangle 16">
            <a:extLst>
              <a:ext uri="{FF2B5EF4-FFF2-40B4-BE49-F238E27FC236}">
                <a16:creationId xmlns:a16="http://schemas.microsoft.com/office/drawing/2014/main" id="{18F33BFA-B914-154B-BB00-DFD8A0F3761E}"/>
              </a:ext>
            </a:extLst>
          </p:cNvPr>
          <p:cNvSpPr/>
          <p:nvPr userDrawn="1"/>
        </p:nvSpPr>
        <p:spPr>
          <a:xfrm>
            <a:off x="5789263"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4">
            <a:extLst>
              <a:ext uri="{FF2B5EF4-FFF2-40B4-BE49-F238E27FC236}">
                <a16:creationId xmlns:a16="http://schemas.microsoft.com/office/drawing/2014/main" id="{B6F45527-7523-AF4C-B0EB-D69899AA4340}"/>
              </a:ext>
            </a:extLst>
          </p:cNvPr>
          <p:cNvSpPr>
            <a:spLocks noGrp="1"/>
          </p:cNvSpPr>
          <p:nvPr>
            <p:ph type="pic" sz="quarter" idx="13"/>
          </p:nvPr>
        </p:nvSpPr>
        <p:spPr>
          <a:xfrm>
            <a:off x="5356186" y="4973638"/>
            <a:ext cx="1479628" cy="1114425"/>
          </a:xfrm>
        </p:spPr>
        <p:txBody>
          <a:bodyPr/>
          <a:lstStyle>
            <a:lvl1pPr algn="ctr">
              <a:defRPr>
                <a:solidFill>
                  <a:schemeClr val="accent5"/>
                </a:solidFill>
              </a:defRPr>
            </a:lvl1pPr>
          </a:lstStyle>
          <a:p>
            <a:endParaRPr lang="en-US"/>
          </a:p>
        </p:txBody>
      </p:sp>
      <p:sp>
        <p:nvSpPr>
          <p:cNvPr id="19" name="Text Placeholder 5">
            <a:extLst>
              <a:ext uri="{FF2B5EF4-FFF2-40B4-BE49-F238E27FC236}">
                <a16:creationId xmlns:a16="http://schemas.microsoft.com/office/drawing/2014/main" id="{6211092F-40EA-8E40-9C03-2F90FF6B16D5}"/>
              </a:ext>
            </a:extLst>
          </p:cNvPr>
          <p:cNvSpPr>
            <a:spLocks noGrp="1"/>
          </p:cNvSpPr>
          <p:nvPr>
            <p:ph type="body" sz="quarter" idx="14" hasCustomPrompt="1"/>
          </p:nvPr>
        </p:nvSpPr>
        <p:spPr>
          <a:xfrm>
            <a:off x="7709912"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20" name="Triangle 19">
            <a:extLst>
              <a:ext uri="{FF2B5EF4-FFF2-40B4-BE49-F238E27FC236}">
                <a16:creationId xmlns:a16="http://schemas.microsoft.com/office/drawing/2014/main" id="{5F7E1D42-492C-854A-A228-F9ACC7729386}"/>
              </a:ext>
            </a:extLst>
          </p:cNvPr>
          <p:cNvSpPr/>
          <p:nvPr userDrawn="1"/>
        </p:nvSpPr>
        <p:spPr>
          <a:xfrm>
            <a:off x="8839068"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14">
            <a:extLst>
              <a:ext uri="{FF2B5EF4-FFF2-40B4-BE49-F238E27FC236}">
                <a16:creationId xmlns:a16="http://schemas.microsoft.com/office/drawing/2014/main" id="{DF379EF5-267D-1A41-9307-56701D801E7D}"/>
              </a:ext>
            </a:extLst>
          </p:cNvPr>
          <p:cNvSpPr>
            <a:spLocks noGrp="1"/>
          </p:cNvSpPr>
          <p:nvPr>
            <p:ph type="pic" sz="quarter" idx="15"/>
          </p:nvPr>
        </p:nvSpPr>
        <p:spPr>
          <a:xfrm>
            <a:off x="8405991" y="4973638"/>
            <a:ext cx="1479628" cy="1114425"/>
          </a:xfrm>
        </p:spPr>
        <p:txBody>
          <a:bodyPr/>
          <a:lstStyle>
            <a:lvl1pPr algn="ctr">
              <a:defRPr>
                <a:solidFill>
                  <a:schemeClr val="accent5"/>
                </a:solidFill>
              </a:defRPr>
            </a:lvl1pPr>
          </a:lstStyle>
          <a:p>
            <a:endParaRPr lang="en-US"/>
          </a:p>
        </p:txBody>
      </p:sp>
    </p:spTree>
    <p:extLst>
      <p:ext uri="{BB962C8B-B14F-4D97-AF65-F5344CB8AC3E}">
        <p14:creationId xmlns:p14="http://schemas.microsoft.com/office/powerpoint/2010/main" val="10688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SA - End-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650830"/>
            <a:ext cx="11833200" cy="5027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5D011FF-133F-C64B-82C2-986908159AD7}"/>
              </a:ext>
            </a:extLst>
          </p:cNvPr>
          <p:cNvSpPr/>
          <p:nvPr userDrawn="1"/>
        </p:nvSpPr>
        <p:spPr>
          <a:xfrm>
            <a:off x="5355560" y="6405314"/>
            <a:ext cx="1480881" cy="4526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588E03-5666-474B-8186-259120C296A2}"/>
              </a:ext>
            </a:extLst>
          </p:cNvPr>
          <p:cNvSpPr>
            <a:spLocks noGrp="1"/>
          </p:cNvSpPr>
          <p:nvPr>
            <p:ph type="title"/>
          </p:nvPr>
        </p:nvSpPr>
        <p:spPr>
          <a:xfrm>
            <a:off x="838200" y="3551525"/>
            <a:ext cx="10515600" cy="1325563"/>
          </a:xfrm>
        </p:spPr>
        <p:txBody>
          <a:bodyPr anchor="b"/>
          <a:lstStyle>
            <a:lvl1pPr algn="ctr">
              <a:defRPr sz="3000" b="1"/>
            </a:lvl1pPr>
          </a:lstStyle>
          <a:p>
            <a:r>
              <a:rPr lang="en-GB"/>
              <a:t>Click to edit Master title style</a:t>
            </a:r>
            <a:endParaRPr lang="en-US"/>
          </a:p>
        </p:txBody>
      </p:sp>
      <p:sp>
        <p:nvSpPr>
          <p:cNvPr id="10" name="Text Placeholder 2">
            <a:extLst>
              <a:ext uri="{FF2B5EF4-FFF2-40B4-BE49-F238E27FC236}">
                <a16:creationId xmlns:a16="http://schemas.microsoft.com/office/drawing/2014/main" id="{4297425B-DE6A-1A4E-995B-56E59F6D9130}"/>
              </a:ext>
            </a:extLst>
          </p:cNvPr>
          <p:cNvSpPr>
            <a:spLocks noGrp="1"/>
          </p:cNvSpPr>
          <p:nvPr>
            <p:ph type="body" idx="1" hasCustomPrompt="1"/>
          </p:nvPr>
        </p:nvSpPr>
        <p:spPr>
          <a:xfrm>
            <a:off x="3303236" y="5121115"/>
            <a:ext cx="5585528" cy="452686"/>
          </a:xfrm>
        </p:spPr>
        <p:txBody>
          <a:bodyPr anchor="t"/>
          <a:lstStyle>
            <a:lvl1pPr marL="0" indent="0" algn="ctr">
              <a:buNone/>
              <a:defRPr sz="1800">
                <a:solidFill>
                  <a:srgbClr val="9D9D9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err="1"/>
              <a:t>www.tsa-voice.org.uk</a:t>
            </a:r>
            <a:endParaRPr lang="en-GB"/>
          </a:p>
        </p:txBody>
      </p:sp>
      <p:pic>
        <p:nvPicPr>
          <p:cNvPr id="7" name="Picture 6" descr="A picture containing text, sign, businesscard&#10;&#10;Description automatically generated">
            <a:extLst>
              <a:ext uri="{FF2B5EF4-FFF2-40B4-BE49-F238E27FC236}">
                <a16:creationId xmlns:a16="http://schemas.microsoft.com/office/drawing/2014/main" id="{5DF5F4F2-6783-754B-9614-DA819CE3CD60}"/>
              </a:ext>
            </a:extLst>
          </p:cNvPr>
          <p:cNvPicPr>
            <a:picLocks noChangeAspect="1"/>
          </p:cNvPicPr>
          <p:nvPr userDrawn="1"/>
        </p:nvPicPr>
        <p:blipFill>
          <a:blip r:embed="rId2"/>
          <a:stretch>
            <a:fillRect/>
          </a:stretch>
        </p:blipFill>
        <p:spPr>
          <a:xfrm>
            <a:off x="5372898" y="1049411"/>
            <a:ext cx="1446204" cy="1589461"/>
          </a:xfrm>
          <a:prstGeom prst="rect">
            <a:avLst/>
          </a:prstGeom>
        </p:spPr>
      </p:pic>
    </p:spTree>
    <p:extLst>
      <p:ext uri="{BB962C8B-B14F-4D97-AF65-F5344CB8AC3E}">
        <p14:creationId xmlns:p14="http://schemas.microsoft.com/office/powerpoint/2010/main" val="3471513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SA - End-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2496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0198D79D-EA99-DF43-8CEE-1E7144E4C82C}"/>
              </a:ext>
            </a:extLst>
          </p:cNvPr>
          <p:cNvSpPr/>
          <p:nvPr userDrawn="1"/>
        </p:nvSpPr>
        <p:spPr>
          <a:xfrm rot="10800000">
            <a:off x="5528578" y="0"/>
            <a:ext cx="1134844" cy="3469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sign, businesscard&#10;&#10;Description automatically generated">
            <a:extLst>
              <a:ext uri="{FF2B5EF4-FFF2-40B4-BE49-F238E27FC236}">
                <a16:creationId xmlns:a16="http://schemas.microsoft.com/office/drawing/2014/main" id="{DC5E8AA6-175F-6641-9F41-76ECAD6F639E}"/>
              </a:ext>
            </a:extLst>
          </p:cNvPr>
          <p:cNvPicPr>
            <a:picLocks noChangeAspect="1"/>
          </p:cNvPicPr>
          <p:nvPr userDrawn="1"/>
        </p:nvPicPr>
        <p:blipFill>
          <a:blip r:embed="rId2"/>
          <a:stretch>
            <a:fillRect/>
          </a:stretch>
        </p:blipFill>
        <p:spPr>
          <a:xfrm>
            <a:off x="5372898" y="2007352"/>
            <a:ext cx="1446204" cy="1589461"/>
          </a:xfrm>
          <a:prstGeom prst="rect">
            <a:avLst/>
          </a:prstGeom>
        </p:spPr>
      </p:pic>
      <p:sp>
        <p:nvSpPr>
          <p:cNvPr id="2" name="Title 1">
            <a:extLst>
              <a:ext uri="{FF2B5EF4-FFF2-40B4-BE49-F238E27FC236}">
                <a16:creationId xmlns:a16="http://schemas.microsoft.com/office/drawing/2014/main" id="{522FD9EC-5409-944B-B116-FDBA799F34FE}"/>
              </a:ext>
            </a:extLst>
          </p:cNvPr>
          <p:cNvSpPr>
            <a:spLocks noGrp="1"/>
          </p:cNvSpPr>
          <p:nvPr>
            <p:ph type="title" hasCustomPrompt="1"/>
          </p:nvPr>
        </p:nvSpPr>
        <p:spPr>
          <a:xfrm>
            <a:off x="838200" y="3844085"/>
            <a:ext cx="10515600" cy="1325563"/>
          </a:xfrm>
        </p:spPr>
        <p:txBody>
          <a:bodyPr anchor="b"/>
          <a:lstStyle>
            <a:lvl1pPr algn="ctr">
              <a:defRPr sz="7500" b="1" spc="-200" baseline="0"/>
            </a:lvl1pPr>
          </a:lstStyle>
          <a:p>
            <a:r>
              <a:rPr lang="en-GB"/>
              <a:t>Thank you</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hasCustomPrompt="1"/>
          </p:nvPr>
        </p:nvSpPr>
        <p:spPr>
          <a:xfrm>
            <a:off x="3303236" y="5268876"/>
            <a:ext cx="5585528" cy="722489"/>
          </a:xfrm>
        </p:spPr>
        <p:txBody>
          <a:bodyPr anchor="t"/>
          <a:lstStyle>
            <a:lvl1pPr marL="0" indent="0" algn="ctr">
              <a:buNone/>
              <a:defRPr sz="1800">
                <a:solidFill>
                  <a:srgbClr val="9D9D9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err="1"/>
              <a:t>www.tsa-voice.org.uk</a:t>
            </a:r>
            <a:endParaRPr lang="en-GB"/>
          </a:p>
        </p:txBody>
      </p:sp>
    </p:spTree>
    <p:extLst>
      <p:ext uri="{BB962C8B-B14F-4D97-AF65-F5344CB8AC3E}">
        <p14:creationId xmlns:p14="http://schemas.microsoft.com/office/powerpoint/2010/main" val="7873998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SA - Blank-white">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1302128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EAC2-64EF-BF85-B717-295AFFB05B3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523198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SA - Blank-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19923863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SA - Blank-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24151518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SA - Blank-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D9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100075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SA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995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SA - 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bg1">
                    <a:lumMod val="50000"/>
                  </a:schemeClr>
                </a:solidFill>
              </a:defRPr>
            </a:lvl1pPr>
          </a:lstStyle>
          <a:p>
            <a:endParaRPr lang="en-US"/>
          </a:p>
        </p:txBody>
      </p:sp>
      <p:pic>
        <p:nvPicPr>
          <p:cNvPr id="9" name="Picture 8" descr="Logo&#10;&#10;Description automatically generated with medium confidence">
            <a:extLst>
              <a:ext uri="{FF2B5EF4-FFF2-40B4-BE49-F238E27FC236}">
                <a16:creationId xmlns:a16="http://schemas.microsoft.com/office/drawing/2014/main" id="{38FE0EC2-D52C-F44E-9497-2A0AF7AE7E7B}"/>
              </a:ext>
            </a:extLst>
          </p:cNvPr>
          <p:cNvPicPr>
            <a:picLocks noChangeAspect="1"/>
          </p:cNvPicPr>
          <p:nvPr userDrawn="1"/>
        </p:nvPicPr>
        <p:blipFill>
          <a:blip r:embed="rId2"/>
          <a:stretch>
            <a:fillRect/>
          </a:stretch>
        </p:blipFill>
        <p:spPr>
          <a:xfrm>
            <a:off x="8917200" y="0"/>
            <a:ext cx="1816100" cy="1905000"/>
          </a:xfrm>
          <a:prstGeom prst="rect">
            <a:avLst/>
          </a:prstGeom>
        </p:spPr>
      </p:pic>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4"/>
                </a:solidFill>
                <a:uFill>
                  <a:solidFill>
                    <a:schemeClr val="accent4"/>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0957329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SA - 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accent5"/>
                </a:solidFill>
              </a:defRPr>
            </a:lvl1pPr>
          </a:lstStyle>
          <a:p>
            <a:endParaRPr lang="en-US"/>
          </a:p>
        </p:txBody>
      </p:sp>
      <p:pic>
        <p:nvPicPr>
          <p:cNvPr id="9" name="Picture 8" descr="Logo&#10;&#10;Description automatically generated with medium confidence">
            <a:extLst>
              <a:ext uri="{FF2B5EF4-FFF2-40B4-BE49-F238E27FC236}">
                <a16:creationId xmlns:a16="http://schemas.microsoft.com/office/drawing/2014/main" id="{38FE0EC2-D52C-F44E-9497-2A0AF7AE7E7B}"/>
              </a:ext>
            </a:extLst>
          </p:cNvPr>
          <p:cNvPicPr>
            <a:picLocks noChangeAspect="1"/>
          </p:cNvPicPr>
          <p:nvPr userDrawn="1"/>
        </p:nvPicPr>
        <p:blipFill>
          <a:blip r:embed="rId2"/>
          <a:stretch>
            <a:fillRect/>
          </a:stretch>
        </p:blipFill>
        <p:spPr>
          <a:xfrm>
            <a:off x="8917200" y="0"/>
            <a:ext cx="1816100" cy="1905000"/>
          </a:xfrm>
          <a:prstGeom prst="rect">
            <a:avLst/>
          </a:prstGeom>
        </p:spPr>
      </p:pic>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tx2"/>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5"/>
                </a:solidFill>
                <a:uFill>
                  <a:solidFill>
                    <a:schemeClr val="accent5"/>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811833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SA - 5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68009-FED2-BE49-BD1D-611272C9BB11}"/>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5EE806-BCEA-E945-9256-F3B4CD67596B}"/>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2" name="Title 1">
            <a:extLst>
              <a:ext uri="{FF2B5EF4-FFF2-40B4-BE49-F238E27FC236}">
                <a16:creationId xmlns:a16="http://schemas.microsoft.com/office/drawing/2014/main" id="{11DFE10E-4D00-404E-80B8-BC2968BE7022}"/>
              </a:ext>
            </a:extLst>
          </p:cNvPr>
          <p:cNvSpPr>
            <a:spLocks noGrp="1"/>
          </p:cNvSpPr>
          <p:nvPr>
            <p:ph type="title"/>
          </p:nvPr>
        </p:nvSpPr>
        <p:spPr>
          <a:xfrm>
            <a:off x="838200" y="993645"/>
            <a:ext cx="10515600" cy="717550"/>
          </a:xfrm>
        </p:spPr>
        <p:txBody>
          <a:bodyPr anchor="b"/>
          <a:lstStyle>
            <a:lvl1pPr algn="ctr">
              <a:defRPr sz="2500" b="1">
                <a:latin typeface="+mj-lt"/>
              </a:defRPr>
            </a:lvl1pPr>
          </a:lstStyle>
          <a:p>
            <a:r>
              <a:rPr lang="en-GB"/>
              <a:t>Click to edit Master title style</a:t>
            </a:r>
            <a:endParaRPr lang="en-US"/>
          </a:p>
        </p:txBody>
      </p:sp>
      <p:sp>
        <p:nvSpPr>
          <p:cNvPr id="18" name="Rectangle 17">
            <a:extLst>
              <a:ext uri="{FF2B5EF4-FFF2-40B4-BE49-F238E27FC236}">
                <a16:creationId xmlns:a16="http://schemas.microsoft.com/office/drawing/2014/main" id="{56F6B2C2-AEF2-1C49-88E8-1826D4762178}"/>
              </a:ext>
            </a:extLst>
          </p:cNvPr>
          <p:cNvSpPr/>
          <p:nvPr userDrawn="1"/>
        </p:nvSpPr>
        <p:spPr>
          <a:xfrm>
            <a:off x="9612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94111D-CD98-5C40-A5B4-DFD2F4949B35}"/>
              </a:ext>
            </a:extLst>
          </p:cNvPr>
          <p:cNvSpPr/>
          <p:nvPr userDrawn="1"/>
        </p:nvSpPr>
        <p:spPr>
          <a:xfrm>
            <a:off x="30456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37A31B-0E7C-9442-858A-765EDD80CF45}"/>
              </a:ext>
            </a:extLst>
          </p:cNvPr>
          <p:cNvSpPr/>
          <p:nvPr userDrawn="1"/>
        </p:nvSpPr>
        <p:spPr>
          <a:xfrm>
            <a:off x="51300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EBCDD6-52FC-EA47-9A3F-B04886F087AA}"/>
              </a:ext>
            </a:extLst>
          </p:cNvPr>
          <p:cNvSpPr/>
          <p:nvPr userDrawn="1"/>
        </p:nvSpPr>
        <p:spPr>
          <a:xfrm>
            <a:off x="72144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8E649685-88BD-B946-9B9C-B387D55353F2}"/>
              </a:ext>
            </a:extLst>
          </p:cNvPr>
          <p:cNvSpPr/>
          <p:nvPr userDrawn="1"/>
        </p:nvSpPr>
        <p:spPr>
          <a:xfrm>
            <a:off x="137326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8AC2D41A-B6E8-9C42-BC04-59B97A7A86D8}"/>
              </a:ext>
            </a:extLst>
          </p:cNvPr>
          <p:cNvSpPr/>
          <p:nvPr userDrawn="1"/>
        </p:nvSpPr>
        <p:spPr>
          <a:xfrm>
            <a:off x="34560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EE90AF71-D931-FC4A-A3D7-20D9D4EDD76A}"/>
              </a:ext>
            </a:extLst>
          </p:cNvPr>
          <p:cNvSpPr/>
          <p:nvPr userDrawn="1"/>
        </p:nvSpPr>
        <p:spPr>
          <a:xfrm>
            <a:off x="55404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E54CCEF0-3E05-9943-B848-E1B73914FB4C}"/>
              </a:ext>
            </a:extLst>
          </p:cNvPr>
          <p:cNvSpPr/>
          <p:nvPr userDrawn="1"/>
        </p:nvSpPr>
        <p:spPr>
          <a:xfrm>
            <a:off x="76248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3BB29A-EFC9-5A49-86BE-3D5DFBD43E09}"/>
              </a:ext>
            </a:extLst>
          </p:cNvPr>
          <p:cNvSpPr>
            <a:spLocks noGrp="1"/>
          </p:cNvSpPr>
          <p:nvPr>
            <p:ph sz="half" idx="1"/>
          </p:nvPr>
        </p:nvSpPr>
        <p:spPr>
          <a:xfrm>
            <a:off x="9612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0FE394ED-4368-B44D-ADAA-3BB3DFEA94E3}"/>
              </a:ext>
            </a:extLst>
          </p:cNvPr>
          <p:cNvSpPr>
            <a:spLocks noGrp="1"/>
          </p:cNvSpPr>
          <p:nvPr>
            <p:ph sz="half" idx="10"/>
          </p:nvPr>
        </p:nvSpPr>
        <p:spPr>
          <a:xfrm>
            <a:off x="30456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4EC8E231-4AD5-4847-936F-A921F7D3CB44}"/>
              </a:ext>
            </a:extLst>
          </p:cNvPr>
          <p:cNvSpPr>
            <a:spLocks noGrp="1"/>
          </p:cNvSpPr>
          <p:nvPr>
            <p:ph sz="half" idx="11"/>
          </p:nvPr>
        </p:nvSpPr>
        <p:spPr>
          <a:xfrm>
            <a:off x="51300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B7A09190-C733-2947-B413-077042C0B35F}"/>
              </a:ext>
            </a:extLst>
          </p:cNvPr>
          <p:cNvSpPr>
            <a:spLocks noGrp="1"/>
          </p:cNvSpPr>
          <p:nvPr>
            <p:ph sz="half" idx="12"/>
          </p:nvPr>
        </p:nvSpPr>
        <p:spPr>
          <a:xfrm>
            <a:off x="72144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Content Placeholder 2">
            <a:extLst>
              <a:ext uri="{FF2B5EF4-FFF2-40B4-BE49-F238E27FC236}">
                <a16:creationId xmlns:a16="http://schemas.microsoft.com/office/drawing/2014/main" id="{66742804-5D02-3E48-BEDF-365F8760BAE4}"/>
              </a:ext>
            </a:extLst>
          </p:cNvPr>
          <p:cNvSpPr>
            <a:spLocks noGrp="1"/>
          </p:cNvSpPr>
          <p:nvPr>
            <p:ph sz="half" idx="13"/>
          </p:nvPr>
        </p:nvSpPr>
        <p:spPr>
          <a:xfrm>
            <a:off x="9298800" y="2764800"/>
            <a:ext cx="1933200" cy="2968451"/>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24">
            <a:extLst>
              <a:ext uri="{FF2B5EF4-FFF2-40B4-BE49-F238E27FC236}">
                <a16:creationId xmlns:a16="http://schemas.microsoft.com/office/drawing/2014/main" id="{87C75053-D759-D148-824E-F688A499AA87}"/>
              </a:ext>
            </a:extLst>
          </p:cNvPr>
          <p:cNvSpPr>
            <a:spLocks noGrp="1"/>
          </p:cNvSpPr>
          <p:nvPr>
            <p:ph type="body" sz="quarter" idx="14" hasCustomPrompt="1"/>
          </p:nvPr>
        </p:nvSpPr>
        <p:spPr>
          <a:xfrm>
            <a:off x="1452562" y="2431916"/>
            <a:ext cx="933957" cy="667965"/>
          </a:xfrm>
        </p:spPr>
        <p:txBody>
          <a:bodyPr anchor="ctr">
            <a:noAutofit/>
          </a:bodyPr>
          <a:lstStyle>
            <a:lvl1pPr algn="ctr">
              <a:defRPr sz="4500">
                <a:solidFill>
                  <a:srgbClr val="F3B6CB"/>
                </a:solidFill>
              </a:defRPr>
            </a:lvl1pPr>
          </a:lstStyle>
          <a:p>
            <a:pPr lvl="0"/>
            <a:r>
              <a:rPr lang="en-GB"/>
              <a:t>01</a:t>
            </a:r>
            <a:endParaRPr lang="en-US"/>
          </a:p>
        </p:txBody>
      </p:sp>
      <p:sp>
        <p:nvSpPr>
          <p:cNvPr id="32" name="Text Placeholder 24">
            <a:extLst>
              <a:ext uri="{FF2B5EF4-FFF2-40B4-BE49-F238E27FC236}">
                <a16:creationId xmlns:a16="http://schemas.microsoft.com/office/drawing/2014/main" id="{3791DB3F-FB74-4743-AA6E-E0B60CE58912}"/>
              </a:ext>
            </a:extLst>
          </p:cNvPr>
          <p:cNvSpPr>
            <a:spLocks noGrp="1"/>
          </p:cNvSpPr>
          <p:nvPr>
            <p:ph type="body" sz="quarter" idx="15" hasCustomPrompt="1"/>
          </p:nvPr>
        </p:nvSpPr>
        <p:spPr>
          <a:xfrm>
            <a:off x="3545222" y="2431916"/>
            <a:ext cx="933957" cy="667965"/>
          </a:xfrm>
        </p:spPr>
        <p:txBody>
          <a:bodyPr anchor="ctr">
            <a:noAutofit/>
          </a:bodyPr>
          <a:lstStyle>
            <a:lvl1pPr algn="ctr">
              <a:defRPr sz="4500">
                <a:solidFill>
                  <a:srgbClr val="F3B6CB"/>
                </a:solidFill>
              </a:defRPr>
            </a:lvl1pPr>
          </a:lstStyle>
          <a:p>
            <a:pPr lvl="0"/>
            <a:r>
              <a:rPr lang="en-GB"/>
              <a:t>02</a:t>
            </a:r>
            <a:endParaRPr lang="en-US"/>
          </a:p>
        </p:txBody>
      </p:sp>
      <p:sp>
        <p:nvSpPr>
          <p:cNvPr id="33" name="Text Placeholder 24">
            <a:extLst>
              <a:ext uri="{FF2B5EF4-FFF2-40B4-BE49-F238E27FC236}">
                <a16:creationId xmlns:a16="http://schemas.microsoft.com/office/drawing/2014/main" id="{2F72188C-9E59-C342-A218-DFC2B99F755B}"/>
              </a:ext>
            </a:extLst>
          </p:cNvPr>
          <p:cNvSpPr>
            <a:spLocks noGrp="1"/>
          </p:cNvSpPr>
          <p:nvPr>
            <p:ph type="body" sz="quarter" idx="16" hasCustomPrompt="1"/>
          </p:nvPr>
        </p:nvSpPr>
        <p:spPr>
          <a:xfrm>
            <a:off x="5629622" y="2431916"/>
            <a:ext cx="933957" cy="667965"/>
          </a:xfrm>
        </p:spPr>
        <p:txBody>
          <a:bodyPr anchor="ctr">
            <a:noAutofit/>
          </a:bodyPr>
          <a:lstStyle>
            <a:lvl1pPr algn="ctr">
              <a:defRPr sz="4500">
                <a:solidFill>
                  <a:srgbClr val="F3B6CB"/>
                </a:solidFill>
              </a:defRPr>
            </a:lvl1pPr>
          </a:lstStyle>
          <a:p>
            <a:pPr lvl="0"/>
            <a:r>
              <a:rPr lang="en-GB"/>
              <a:t>03</a:t>
            </a:r>
            <a:endParaRPr lang="en-US"/>
          </a:p>
        </p:txBody>
      </p:sp>
      <p:sp>
        <p:nvSpPr>
          <p:cNvPr id="34" name="Text Placeholder 24">
            <a:extLst>
              <a:ext uri="{FF2B5EF4-FFF2-40B4-BE49-F238E27FC236}">
                <a16:creationId xmlns:a16="http://schemas.microsoft.com/office/drawing/2014/main" id="{E9A3D790-DD16-8D4D-B1F5-584DAEA4E6D8}"/>
              </a:ext>
            </a:extLst>
          </p:cNvPr>
          <p:cNvSpPr>
            <a:spLocks noGrp="1"/>
          </p:cNvSpPr>
          <p:nvPr>
            <p:ph type="body" sz="quarter" idx="19" hasCustomPrompt="1"/>
          </p:nvPr>
        </p:nvSpPr>
        <p:spPr>
          <a:xfrm>
            <a:off x="7714022" y="2431916"/>
            <a:ext cx="933957" cy="667965"/>
          </a:xfrm>
        </p:spPr>
        <p:txBody>
          <a:bodyPr anchor="ctr">
            <a:noAutofit/>
          </a:bodyPr>
          <a:lstStyle>
            <a:lvl1pPr algn="ctr">
              <a:defRPr sz="4500">
                <a:solidFill>
                  <a:srgbClr val="F3B6CB"/>
                </a:solidFill>
              </a:defRPr>
            </a:lvl1pPr>
          </a:lstStyle>
          <a:p>
            <a:pPr lvl="0"/>
            <a:r>
              <a:rPr lang="en-GB"/>
              <a:t>04</a:t>
            </a:r>
            <a:endParaRPr lang="en-US"/>
          </a:p>
        </p:txBody>
      </p:sp>
    </p:spTree>
    <p:extLst>
      <p:ext uri="{BB962C8B-B14F-4D97-AF65-F5344CB8AC3E}">
        <p14:creationId xmlns:p14="http://schemas.microsoft.com/office/powerpoint/2010/main" val="17905241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SA - 3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68009-FED2-BE49-BD1D-611272C9BB11}"/>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5EE806-BCEA-E945-9256-F3B4CD67596B}"/>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2" name="Title 1">
            <a:extLst>
              <a:ext uri="{FF2B5EF4-FFF2-40B4-BE49-F238E27FC236}">
                <a16:creationId xmlns:a16="http://schemas.microsoft.com/office/drawing/2014/main" id="{11DFE10E-4D00-404E-80B8-BC2968BE7022}"/>
              </a:ext>
            </a:extLst>
          </p:cNvPr>
          <p:cNvSpPr>
            <a:spLocks noGrp="1"/>
          </p:cNvSpPr>
          <p:nvPr>
            <p:ph type="title"/>
          </p:nvPr>
        </p:nvSpPr>
        <p:spPr>
          <a:xfrm>
            <a:off x="838200" y="993645"/>
            <a:ext cx="10515600" cy="717550"/>
          </a:xfrm>
        </p:spPr>
        <p:txBody>
          <a:bodyPr anchor="b"/>
          <a:lstStyle>
            <a:lvl1pPr algn="ctr">
              <a:defRPr sz="2500" b="1">
                <a:latin typeface="+mj-lt"/>
              </a:defRPr>
            </a:lvl1pPr>
          </a:lstStyle>
          <a:p>
            <a:r>
              <a:rPr lang="en-GB"/>
              <a:t>Click to edit Master title style</a:t>
            </a:r>
            <a:endParaRPr lang="en-US"/>
          </a:p>
        </p:txBody>
      </p:sp>
      <p:sp>
        <p:nvSpPr>
          <p:cNvPr id="19" name="Rectangle 18">
            <a:extLst>
              <a:ext uri="{FF2B5EF4-FFF2-40B4-BE49-F238E27FC236}">
                <a16:creationId xmlns:a16="http://schemas.microsoft.com/office/drawing/2014/main" id="{1394111D-CD98-5C40-A5B4-DFD2F4949B35}"/>
              </a:ext>
            </a:extLst>
          </p:cNvPr>
          <p:cNvSpPr/>
          <p:nvPr userDrawn="1"/>
        </p:nvSpPr>
        <p:spPr>
          <a:xfrm>
            <a:off x="30456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37A31B-0E7C-9442-858A-765EDD80CF45}"/>
              </a:ext>
            </a:extLst>
          </p:cNvPr>
          <p:cNvSpPr/>
          <p:nvPr userDrawn="1"/>
        </p:nvSpPr>
        <p:spPr>
          <a:xfrm>
            <a:off x="51300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EBCDD6-52FC-EA47-9A3F-B04886F087AA}"/>
              </a:ext>
            </a:extLst>
          </p:cNvPr>
          <p:cNvSpPr/>
          <p:nvPr userDrawn="1"/>
        </p:nvSpPr>
        <p:spPr>
          <a:xfrm>
            <a:off x="72144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8AC2D41A-B6E8-9C42-BC04-59B97A7A86D8}"/>
              </a:ext>
            </a:extLst>
          </p:cNvPr>
          <p:cNvSpPr/>
          <p:nvPr userDrawn="1"/>
        </p:nvSpPr>
        <p:spPr>
          <a:xfrm>
            <a:off x="34560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EE90AF71-D931-FC4A-A3D7-20D9D4EDD76A}"/>
              </a:ext>
            </a:extLst>
          </p:cNvPr>
          <p:cNvSpPr/>
          <p:nvPr userDrawn="1"/>
        </p:nvSpPr>
        <p:spPr>
          <a:xfrm>
            <a:off x="55404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E54CCEF0-3E05-9943-B848-E1B73914FB4C}"/>
              </a:ext>
            </a:extLst>
          </p:cNvPr>
          <p:cNvSpPr/>
          <p:nvPr userDrawn="1"/>
        </p:nvSpPr>
        <p:spPr>
          <a:xfrm>
            <a:off x="76248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Content Placeholder 2">
            <a:extLst>
              <a:ext uri="{FF2B5EF4-FFF2-40B4-BE49-F238E27FC236}">
                <a16:creationId xmlns:a16="http://schemas.microsoft.com/office/drawing/2014/main" id="{0FE394ED-4368-B44D-ADAA-3BB3DFEA94E3}"/>
              </a:ext>
            </a:extLst>
          </p:cNvPr>
          <p:cNvSpPr>
            <a:spLocks noGrp="1"/>
          </p:cNvSpPr>
          <p:nvPr>
            <p:ph sz="half" idx="10"/>
          </p:nvPr>
        </p:nvSpPr>
        <p:spPr>
          <a:xfrm>
            <a:off x="30456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4EC8E231-4AD5-4847-936F-A921F7D3CB44}"/>
              </a:ext>
            </a:extLst>
          </p:cNvPr>
          <p:cNvSpPr>
            <a:spLocks noGrp="1"/>
          </p:cNvSpPr>
          <p:nvPr>
            <p:ph sz="half" idx="11"/>
          </p:nvPr>
        </p:nvSpPr>
        <p:spPr>
          <a:xfrm>
            <a:off x="51300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B7A09190-C733-2947-B413-077042C0B35F}"/>
              </a:ext>
            </a:extLst>
          </p:cNvPr>
          <p:cNvSpPr>
            <a:spLocks noGrp="1"/>
          </p:cNvSpPr>
          <p:nvPr>
            <p:ph sz="half" idx="12"/>
          </p:nvPr>
        </p:nvSpPr>
        <p:spPr>
          <a:xfrm>
            <a:off x="72144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4">
            <a:extLst>
              <a:ext uri="{FF2B5EF4-FFF2-40B4-BE49-F238E27FC236}">
                <a16:creationId xmlns:a16="http://schemas.microsoft.com/office/drawing/2014/main" id="{3791DB3F-FB74-4743-AA6E-E0B60CE58912}"/>
              </a:ext>
            </a:extLst>
          </p:cNvPr>
          <p:cNvSpPr>
            <a:spLocks noGrp="1"/>
          </p:cNvSpPr>
          <p:nvPr>
            <p:ph type="body" sz="quarter" idx="15" hasCustomPrompt="1"/>
          </p:nvPr>
        </p:nvSpPr>
        <p:spPr>
          <a:xfrm>
            <a:off x="3545222" y="2431916"/>
            <a:ext cx="933957" cy="667965"/>
          </a:xfrm>
        </p:spPr>
        <p:txBody>
          <a:bodyPr anchor="ctr">
            <a:noAutofit/>
          </a:bodyPr>
          <a:lstStyle>
            <a:lvl1pPr algn="ctr">
              <a:defRPr sz="4500">
                <a:solidFill>
                  <a:srgbClr val="F3B6CB"/>
                </a:solidFill>
              </a:defRPr>
            </a:lvl1pPr>
          </a:lstStyle>
          <a:p>
            <a:pPr lvl="0"/>
            <a:r>
              <a:rPr lang="en-GB"/>
              <a:t>01</a:t>
            </a:r>
            <a:endParaRPr lang="en-US"/>
          </a:p>
        </p:txBody>
      </p:sp>
      <p:sp>
        <p:nvSpPr>
          <p:cNvPr id="33" name="Text Placeholder 24">
            <a:extLst>
              <a:ext uri="{FF2B5EF4-FFF2-40B4-BE49-F238E27FC236}">
                <a16:creationId xmlns:a16="http://schemas.microsoft.com/office/drawing/2014/main" id="{2F72188C-9E59-C342-A218-DFC2B99F755B}"/>
              </a:ext>
            </a:extLst>
          </p:cNvPr>
          <p:cNvSpPr>
            <a:spLocks noGrp="1"/>
          </p:cNvSpPr>
          <p:nvPr>
            <p:ph type="body" sz="quarter" idx="16" hasCustomPrompt="1"/>
          </p:nvPr>
        </p:nvSpPr>
        <p:spPr>
          <a:xfrm>
            <a:off x="5629622" y="2431916"/>
            <a:ext cx="933957" cy="667965"/>
          </a:xfrm>
        </p:spPr>
        <p:txBody>
          <a:bodyPr anchor="ctr">
            <a:noAutofit/>
          </a:bodyPr>
          <a:lstStyle>
            <a:lvl1pPr algn="ctr">
              <a:defRPr sz="4500">
                <a:solidFill>
                  <a:srgbClr val="F3B6CB"/>
                </a:solidFill>
              </a:defRPr>
            </a:lvl1pPr>
          </a:lstStyle>
          <a:p>
            <a:pPr lvl="0"/>
            <a:r>
              <a:rPr lang="en-GB"/>
              <a:t>02</a:t>
            </a:r>
            <a:endParaRPr lang="en-US"/>
          </a:p>
        </p:txBody>
      </p:sp>
      <p:sp>
        <p:nvSpPr>
          <p:cNvPr id="34" name="Text Placeholder 24">
            <a:extLst>
              <a:ext uri="{FF2B5EF4-FFF2-40B4-BE49-F238E27FC236}">
                <a16:creationId xmlns:a16="http://schemas.microsoft.com/office/drawing/2014/main" id="{E9A3D790-DD16-8D4D-B1F5-584DAEA4E6D8}"/>
              </a:ext>
            </a:extLst>
          </p:cNvPr>
          <p:cNvSpPr>
            <a:spLocks noGrp="1"/>
          </p:cNvSpPr>
          <p:nvPr>
            <p:ph type="body" sz="quarter" idx="19" hasCustomPrompt="1"/>
          </p:nvPr>
        </p:nvSpPr>
        <p:spPr>
          <a:xfrm>
            <a:off x="7714022" y="2431916"/>
            <a:ext cx="933957" cy="667965"/>
          </a:xfrm>
        </p:spPr>
        <p:txBody>
          <a:bodyPr anchor="ctr">
            <a:noAutofit/>
          </a:bodyPr>
          <a:lstStyle>
            <a:lvl1pPr algn="ctr">
              <a:defRPr sz="4500">
                <a:solidFill>
                  <a:srgbClr val="F3B6CB"/>
                </a:solidFill>
              </a:defRPr>
            </a:lvl1pPr>
          </a:lstStyle>
          <a:p>
            <a:pPr lvl="0"/>
            <a:r>
              <a:rPr lang="en-GB"/>
              <a:t>03</a:t>
            </a:r>
            <a:endParaRPr lang="en-US"/>
          </a:p>
        </p:txBody>
      </p:sp>
    </p:spTree>
    <p:extLst>
      <p:ext uri="{BB962C8B-B14F-4D97-AF65-F5344CB8AC3E}">
        <p14:creationId xmlns:p14="http://schemas.microsoft.com/office/powerpoint/2010/main" val="3576531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SA - Section Header-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F7C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05B99-CEA0-914F-BBFE-AFA984CA651B}"/>
              </a:ext>
            </a:extLst>
          </p:cNvPr>
          <p:cNvSpPr>
            <a:spLocks noGrp="1"/>
          </p:cNvSpPr>
          <p:nvPr>
            <p:ph type="title"/>
          </p:nvPr>
        </p:nvSpPr>
        <p:spPr>
          <a:xfrm>
            <a:off x="1374913" y="3355623"/>
            <a:ext cx="2487348" cy="1820333"/>
          </a:xfrm>
        </p:spPr>
        <p:txBody>
          <a:bodyPr anchor="t"/>
          <a:lstStyle>
            <a:lvl1pPr>
              <a:defRPr sz="2500" b="1">
                <a:solidFill>
                  <a:schemeClr val="bg1"/>
                </a:solidFill>
              </a:defRPr>
            </a:lvl1pPr>
          </a:lstStyle>
          <a:p>
            <a:r>
              <a:rPr lang="en-GB"/>
              <a:t>Click to edit Master title style</a:t>
            </a: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F3B6CB"/>
                </a:solidFill>
              </a:defRPr>
            </a:lvl1pPr>
          </a:lstStyle>
          <a:p>
            <a:pPr lvl="0"/>
            <a:r>
              <a:rPr lang="en-GB"/>
              <a:t>01</a:t>
            </a:r>
            <a:endParaRPr lang="en-US"/>
          </a:p>
        </p:txBody>
      </p:sp>
      <p:sp>
        <p:nvSpPr>
          <p:cNvPr id="3" name="Text Placeholder 2">
            <a:extLst>
              <a:ext uri="{FF2B5EF4-FFF2-40B4-BE49-F238E27FC236}">
                <a16:creationId xmlns:a16="http://schemas.microsoft.com/office/drawing/2014/main" id="{BCAB95F0-DA15-214C-882B-A827DC06E2E2}"/>
              </a:ext>
            </a:extLst>
          </p:cNvPr>
          <p:cNvSpPr>
            <a:spLocks noGrp="1"/>
          </p:cNvSpPr>
          <p:nvPr>
            <p:ph type="body" idx="1"/>
          </p:nvPr>
        </p:nvSpPr>
        <p:spPr>
          <a:xfrm>
            <a:off x="6002516" y="959089"/>
            <a:ext cx="5052369" cy="722489"/>
          </a:xfrm>
        </p:spPr>
        <p:txBody>
          <a:bodyPr anchor="b"/>
          <a:lstStyle>
            <a:lvl1pPr marL="0" indent="0">
              <a:buNone/>
              <a:defRPr sz="1000" u="sng">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7">
            <a:extLst>
              <a:ext uri="{FF2B5EF4-FFF2-40B4-BE49-F238E27FC236}">
                <a16:creationId xmlns:a16="http://schemas.microsoft.com/office/drawing/2014/main" id="{A835CFF5-8FB5-E74C-89EA-DE6560BE81EA}"/>
              </a:ext>
            </a:extLst>
          </p:cNvPr>
          <p:cNvSpPr>
            <a:spLocks noGrp="1"/>
          </p:cNvSpPr>
          <p:nvPr>
            <p:ph type="body" sz="quarter" idx="15"/>
          </p:nvPr>
        </p:nvSpPr>
        <p:spPr>
          <a:xfrm>
            <a:off x="6002516" y="2336170"/>
            <a:ext cx="5074709" cy="3459516"/>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Icon&#10;&#10;Description automatically generated">
            <a:extLst>
              <a:ext uri="{FF2B5EF4-FFF2-40B4-BE49-F238E27FC236}">
                <a16:creationId xmlns:a16="http://schemas.microsoft.com/office/drawing/2014/main" id="{95246B97-6615-9E46-8C94-04FA19546D3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29824586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SA - Section Header-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2824FE-210F-354A-B063-433EDC20E66B}"/>
              </a:ext>
            </a:extLst>
          </p:cNvPr>
          <p:cNvSpPr/>
          <p:nvPr userDrawn="1"/>
        </p:nvSpPr>
        <p:spPr>
          <a:xfrm>
            <a:off x="4730400" y="180000"/>
            <a:ext cx="7286399" cy="6498000"/>
          </a:xfrm>
          <a:prstGeom prst="rect">
            <a:avLst/>
          </a:prstGeom>
          <a:solidFill>
            <a:srgbClr val="F3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D9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05B99-CEA0-914F-BBFE-AFA984CA651B}"/>
              </a:ext>
            </a:extLst>
          </p:cNvPr>
          <p:cNvSpPr>
            <a:spLocks noGrp="1"/>
          </p:cNvSpPr>
          <p:nvPr>
            <p:ph type="title"/>
          </p:nvPr>
        </p:nvSpPr>
        <p:spPr>
          <a:xfrm>
            <a:off x="1374913" y="3355623"/>
            <a:ext cx="2487348" cy="1820333"/>
          </a:xfrm>
        </p:spPr>
        <p:txBody>
          <a:bodyPr anchor="t"/>
          <a:lstStyle>
            <a:lvl1pPr>
              <a:defRPr sz="2500" b="1">
                <a:solidFill>
                  <a:schemeClr val="bg1"/>
                </a:solidFill>
              </a:defRPr>
            </a:lvl1pPr>
          </a:lstStyle>
          <a:p>
            <a:r>
              <a:rPr lang="en-GB"/>
              <a:t>Click to edit Master title style</a:t>
            </a: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B3E6F8"/>
                </a:solidFill>
              </a:defRPr>
            </a:lvl1pPr>
          </a:lstStyle>
          <a:p>
            <a:pPr lvl="0"/>
            <a:r>
              <a:rPr lang="en-GB"/>
              <a:t>02</a:t>
            </a:r>
            <a:endParaRPr lang="en-US"/>
          </a:p>
        </p:txBody>
      </p:sp>
      <p:sp>
        <p:nvSpPr>
          <p:cNvPr id="3" name="Text Placeholder 2">
            <a:extLst>
              <a:ext uri="{FF2B5EF4-FFF2-40B4-BE49-F238E27FC236}">
                <a16:creationId xmlns:a16="http://schemas.microsoft.com/office/drawing/2014/main" id="{BCAB95F0-DA15-214C-882B-A827DC06E2E2}"/>
              </a:ext>
            </a:extLst>
          </p:cNvPr>
          <p:cNvSpPr>
            <a:spLocks noGrp="1"/>
          </p:cNvSpPr>
          <p:nvPr>
            <p:ph type="body" idx="1"/>
          </p:nvPr>
        </p:nvSpPr>
        <p:spPr>
          <a:xfrm>
            <a:off x="6002516" y="959089"/>
            <a:ext cx="5052369" cy="722489"/>
          </a:xfrm>
        </p:spPr>
        <p:txBody>
          <a:bodyPr anchor="b"/>
          <a:lstStyle>
            <a:lvl1pPr marL="0" indent="0">
              <a:buNone/>
              <a:defRPr sz="1000" u="sng">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7">
            <a:extLst>
              <a:ext uri="{FF2B5EF4-FFF2-40B4-BE49-F238E27FC236}">
                <a16:creationId xmlns:a16="http://schemas.microsoft.com/office/drawing/2014/main" id="{A835CFF5-8FB5-E74C-89EA-DE6560BE81EA}"/>
              </a:ext>
            </a:extLst>
          </p:cNvPr>
          <p:cNvSpPr>
            <a:spLocks noGrp="1"/>
          </p:cNvSpPr>
          <p:nvPr>
            <p:ph type="body" sz="quarter" idx="15"/>
          </p:nvPr>
        </p:nvSpPr>
        <p:spPr>
          <a:xfrm>
            <a:off x="6002516" y="2336170"/>
            <a:ext cx="5074709" cy="3459516"/>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Icon&#10;&#10;Description automatically generated">
            <a:extLst>
              <a:ext uri="{FF2B5EF4-FFF2-40B4-BE49-F238E27FC236}">
                <a16:creationId xmlns:a16="http://schemas.microsoft.com/office/drawing/2014/main" id="{95246B97-6615-9E46-8C94-04FA19546D3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334037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6026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SA - Section Header-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A8AFAC8-F2EE-594E-B212-2C3DA40B43D4}"/>
              </a:ext>
            </a:extLst>
          </p:cNvPr>
          <p:cNvSpPr/>
          <p:nvPr userDrawn="1"/>
        </p:nvSpPr>
        <p:spPr>
          <a:xfrm>
            <a:off x="4730400" y="180000"/>
            <a:ext cx="7282800" cy="649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F7C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F3B6CB"/>
                </a:solidFill>
              </a:defRPr>
            </a:lvl1pPr>
          </a:lstStyle>
          <a:p>
            <a:pPr lvl="0"/>
            <a:r>
              <a:rPr lang="en-GB"/>
              <a:t>03</a:t>
            </a:r>
            <a:endParaRPr lang="en-US"/>
          </a:p>
        </p:txBody>
      </p:sp>
      <p:sp>
        <p:nvSpPr>
          <p:cNvPr id="11" name="Text Placeholder 7">
            <a:extLst>
              <a:ext uri="{FF2B5EF4-FFF2-40B4-BE49-F238E27FC236}">
                <a16:creationId xmlns:a16="http://schemas.microsoft.com/office/drawing/2014/main" id="{9E98FDA2-88EF-754F-8AFE-E5AE058F0305}"/>
              </a:ext>
            </a:extLst>
          </p:cNvPr>
          <p:cNvSpPr>
            <a:spLocks noGrp="1"/>
          </p:cNvSpPr>
          <p:nvPr>
            <p:ph type="body" sz="quarter" idx="16"/>
          </p:nvPr>
        </p:nvSpPr>
        <p:spPr>
          <a:xfrm>
            <a:off x="798859" y="3370885"/>
            <a:ext cx="3490400" cy="3053978"/>
          </a:xfrm>
        </p:spPr>
        <p:txBody>
          <a:bodyPr/>
          <a:lstStyle>
            <a:lvl1pPr>
              <a:defRPr sz="2500" b="1">
                <a:solidFill>
                  <a:schemeClr val="accent2"/>
                </a:solidFill>
              </a:defRPr>
            </a:lvl1pPr>
            <a:lvl2pPr>
              <a:defRPr sz="1800"/>
            </a:lvl2pPr>
          </a:lstStyle>
          <a:p>
            <a:pPr lvl="0"/>
            <a:r>
              <a:rPr lang="en-GB"/>
              <a:t>Click to edit Master text styles</a:t>
            </a:r>
          </a:p>
          <a:p>
            <a:pPr lvl="1"/>
            <a:r>
              <a:rPr lang="en-GB"/>
              <a:t>Second level</a:t>
            </a:r>
            <a:endParaRPr lang="en-US"/>
          </a:p>
        </p:txBody>
      </p:sp>
      <p:sp>
        <p:nvSpPr>
          <p:cNvPr id="12" name="Text Placeholder 2">
            <a:extLst>
              <a:ext uri="{FF2B5EF4-FFF2-40B4-BE49-F238E27FC236}">
                <a16:creationId xmlns:a16="http://schemas.microsoft.com/office/drawing/2014/main" id="{AD6DE23C-EE8E-C84E-9D6C-40E54ED041F8}"/>
              </a:ext>
            </a:extLst>
          </p:cNvPr>
          <p:cNvSpPr>
            <a:spLocks noGrp="1"/>
          </p:cNvSpPr>
          <p:nvPr>
            <p:ph type="body" idx="1"/>
          </p:nvPr>
        </p:nvSpPr>
        <p:spPr>
          <a:xfrm>
            <a:off x="5527268" y="804237"/>
            <a:ext cx="5052369"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5" name="Text Placeholder 14">
            <a:extLst>
              <a:ext uri="{FF2B5EF4-FFF2-40B4-BE49-F238E27FC236}">
                <a16:creationId xmlns:a16="http://schemas.microsoft.com/office/drawing/2014/main" id="{89A38E88-DB18-E44E-8F06-6CC07638CDEC}"/>
              </a:ext>
            </a:extLst>
          </p:cNvPr>
          <p:cNvSpPr>
            <a:spLocks noGrp="1"/>
          </p:cNvSpPr>
          <p:nvPr>
            <p:ph type="body" sz="quarter" idx="17"/>
          </p:nvPr>
        </p:nvSpPr>
        <p:spPr>
          <a:xfrm>
            <a:off x="5626767" y="213911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pic>
        <p:nvPicPr>
          <p:cNvPr id="22" name="Picture 21" descr="Icon&#10;&#10;Description automatically generated">
            <a:extLst>
              <a:ext uri="{FF2B5EF4-FFF2-40B4-BE49-F238E27FC236}">
                <a16:creationId xmlns:a16="http://schemas.microsoft.com/office/drawing/2014/main" id="{06CA88FF-16C9-534B-9BF7-010B75D54A37}"/>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23" name="Text Placeholder 14">
            <a:extLst>
              <a:ext uri="{FF2B5EF4-FFF2-40B4-BE49-F238E27FC236}">
                <a16:creationId xmlns:a16="http://schemas.microsoft.com/office/drawing/2014/main" id="{F61F0B99-681C-2D48-B6EC-1744DB8E1A17}"/>
              </a:ext>
            </a:extLst>
          </p:cNvPr>
          <p:cNvSpPr>
            <a:spLocks noGrp="1"/>
          </p:cNvSpPr>
          <p:nvPr>
            <p:ph type="body" sz="quarter" idx="18"/>
          </p:nvPr>
        </p:nvSpPr>
        <p:spPr>
          <a:xfrm>
            <a:off x="5626767" y="2714402"/>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4" name="Text Placeholder 14">
            <a:extLst>
              <a:ext uri="{FF2B5EF4-FFF2-40B4-BE49-F238E27FC236}">
                <a16:creationId xmlns:a16="http://schemas.microsoft.com/office/drawing/2014/main" id="{2D21F45D-2799-3C4B-B575-95BBFBC6A0D6}"/>
              </a:ext>
            </a:extLst>
          </p:cNvPr>
          <p:cNvSpPr>
            <a:spLocks noGrp="1"/>
          </p:cNvSpPr>
          <p:nvPr>
            <p:ph type="body" sz="quarter" idx="19"/>
          </p:nvPr>
        </p:nvSpPr>
        <p:spPr>
          <a:xfrm>
            <a:off x="5626767" y="328968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5" name="Text Placeholder 14">
            <a:extLst>
              <a:ext uri="{FF2B5EF4-FFF2-40B4-BE49-F238E27FC236}">
                <a16:creationId xmlns:a16="http://schemas.microsoft.com/office/drawing/2014/main" id="{0B3DA079-511A-1942-A68A-E0FDC3EBBF5D}"/>
              </a:ext>
            </a:extLst>
          </p:cNvPr>
          <p:cNvSpPr>
            <a:spLocks noGrp="1"/>
          </p:cNvSpPr>
          <p:nvPr>
            <p:ph type="body" sz="quarter" idx="20"/>
          </p:nvPr>
        </p:nvSpPr>
        <p:spPr>
          <a:xfrm>
            <a:off x="5626767" y="3864972"/>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6" name="Text Placeholder 14">
            <a:extLst>
              <a:ext uri="{FF2B5EF4-FFF2-40B4-BE49-F238E27FC236}">
                <a16:creationId xmlns:a16="http://schemas.microsoft.com/office/drawing/2014/main" id="{3D420381-92E2-6147-97B0-79B07E096E2B}"/>
              </a:ext>
            </a:extLst>
          </p:cNvPr>
          <p:cNvSpPr>
            <a:spLocks noGrp="1"/>
          </p:cNvSpPr>
          <p:nvPr>
            <p:ph type="body" sz="quarter" idx="21"/>
          </p:nvPr>
        </p:nvSpPr>
        <p:spPr>
          <a:xfrm>
            <a:off x="5626767" y="444025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7" name="Text Placeholder 14">
            <a:extLst>
              <a:ext uri="{FF2B5EF4-FFF2-40B4-BE49-F238E27FC236}">
                <a16:creationId xmlns:a16="http://schemas.microsoft.com/office/drawing/2014/main" id="{1F24359E-43CB-EB45-81F9-8BA99BEB2F2B}"/>
              </a:ext>
            </a:extLst>
          </p:cNvPr>
          <p:cNvSpPr>
            <a:spLocks noGrp="1"/>
          </p:cNvSpPr>
          <p:nvPr>
            <p:ph type="body" sz="quarter" idx="22"/>
          </p:nvPr>
        </p:nvSpPr>
        <p:spPr>
          <a:xfrm>
            <a:off x="5626767" y="5015540"/>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Tree>
    <p:extLst>
      <p:ext uri="{BB962C8B-B14F-4D97-AF65-F5344CB8AC3E}">
        <p14:creationId xmlns:p14="http://schemas.microsoft.com/office/powerpoint/2010/main" val="42521873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SA - Title and Content-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AE99F4-DD23-F14B-94F1-3C4D73E7E915}"/>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FB91593C-8843-C140-999D-040A493CC318}"/>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3" name="Content Placeholder 2">
            <a:extLst>
              <a:ext uri="{FF2B5EF4-FFF2-40B4-BE49-F238E27FC236}">
                <a16:creationId xmlns:a16="http://schemas.microsoft.com/office/drawing/2014/main" id="{8794DB6F-3A3C-464F-8524-C5503F897EDE}"/>
              </a:ext>
            </a:extLst>
          </p:cNvPr>
          <p:cNvSpPr>
            <a:spLocks noGrp="1"/>
          </p:cNvSpPr>
          <p:nvPr>
            <p:ph idx="1"/>
          </p:nvPr>
        </p:nvSpPr>
        <p:spPr>
          <a:xfrm>
            <a:off x="838200" y="2912400"/>
            <a:ext cx="9955696" cy="3203575"/>
          </a:xfrm>
        </p:spPr>
        <p:txBody>
          <a:bodyPr/>
          <a:lstStyle>
            <a:lvl1pPr>
              <a:spcAft>
                <a:spcPts val="800"/>
              </a:spcAft>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2">
            <a:extLst>
              <a:ext uri="{FF2B5EF4-FFF2-40B4-BE49-F238E27FC236}">
                <a16:creationId xmlns:a16="http://schemas.microsoft.com/office/drawing/2014/main" id="{750FEE41-593B-2445-A606-8A549C3B1755}"/>
              </a:ext>
            </a:extLst>
          </p:cNvPr>
          <p:cNvSpPr>
            <a:spLocks noGrp="1"/>
          </p:cNvSpPr>
          <p:nvPr>
            <p:ph type="body" idx="10"/>
          </p:nvPr>
        </p:nvSpPr>
        <p:spPr>
          <a:xfrm>
            <a:off x="838200" y="1519200"/>
            <a:ext cx="5585528"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7356265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SA - Comparison-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A0140B-6313-9C4C-9FCD-75EF81652F62}"/>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C96D302C-B5AF-9C48-8638-A0D94449D479}"/>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3" name="Text Placeholder 2">
            <a:extLst>
              <a:ext uri="{FF2B5EF4-FFF2-40B4-BE49-F238E27FC236}">
                <a16:creationId xmlns:a16="http://schemas.microsoft.com/office/drawing/2014/main" id="{D83245FD-B66E-FF49-B41B-AB29B85703D8}"/>
              </a:ext>
            </a:extLst>
          </p:cNvPr>
          <p:cNvSpPr>
            <a:spLocks noGrp="1"/>
          </p:cNvSpPr>
          <p:nvPr>
            <p:ph type="body" idx="1"/>
          </p:nvPr>
        </p:nvSpPr>
        <p:spPr>
          <a:xfrm>
            <a:off x="839788" y="2526247"/>
            <a:ext cx="5157787" cy="823912"/>
          </a:xfrm>
        </p:spPr>
        <p:txBody>
          <a:bodyPr anchor="b"/>
          <a:lstStyle>
            <a:lvl1pPr marL="0" indent="0">
              <a:buNone/>
              <a:defRPr sz="25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676804-92BE-DA4A-B3A2-8444183BA65C}"/>
              </a:ext>
            </a:extLst>
          </p:cNvPr>
          <p:cNvSpPr>
            <a:spLocks noGrp="1"/>
          </p:cNvSpPr>
          <p:nvPr>
            <p:ph sz="half" idx="2"/>
          </p:nvPr>
        </p:nvSpPr>
        <p:spPr>
          <a:xfrm>
            <a:off x="839788" y="3350159"/>
            <a:ext cx="5157787" cy="30241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F98F7F6-887B-1244-A0E6-8E948AEE32FB}"/>
              </a:ext>
            </a:extLst>
          </p:cNvPr>
          <p:cNvSpPr>
            <a:spLocks noGrp="1"/>
          </p:cNvSpPr>
          <p:nvPr>
            <p:ph type="body" sz="quarter" idx="3"/>
          </p:nvPr>
        </p:nvSpPr>
        <p:spPr>
          <a:xfrm>
            <a:off x="6172200" y="2526247"/>
            <a:ext cx="5183188" cy="823912"/>
          </a:xfrm>
        </p:spPr>
        <p:txBody>
          <a:bodyPr anchor="b"/>
          <a:lstStyle>
            <a:lvl1pPr marL="0" indent="0">
              <a:buNone/>
              <a:defRPr sz="25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AD450F-C994-3346-9D42-6D94DD707527}"/>
              </a:ext>
            </a:extLst>
          </p:cNvPr>
          <p:cNvSpPr>
            <a:spLocks noGrp="1"/>
          </p:cNvSpPr>
          <p:nvPr>
            <p:ph sz="quarter" idx="4"/>
          </p:nvPr>
        </p:nvSpPr>
        <p:spPr>
          <a:xfrm>
            <a:off x="6172200" y="3350159"/>
            <a:ext cx="5183188" cy="30241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2">
            <a:extLst>
              <a:ext uri="{FF2B5EF4-FFF2-40B4-BE49-F238E27FC236}">
                <a16:creationId xmlns:a16="http://schemas.microsoft.com/office/drawing/2014/main" id="{7DA128C9-8AA5-2149-8C9C-C2232263914A}"/>
              </a:ext>
            </a:extLst>
          </p:cNvPr>
          <p:cNvSpPr>
            <a:spLocks noGrp="1"/>
          </p:cNvSpPr>
          <p:nvPr>
            <p:ph type="body" idx="10"/>
          </p:nvPr>
        </p:nvSpPr>
        <p:spPr>
          <a:xfrm>
            <a:off x="838200" y="1520501"/>
            <a:ext cx="5585528"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2420797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SA - Title Only-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6498000"/>
          </a:xfrm>
          <a:prstGeom prst="rect">
            <a:avLst/>
          </a:prstGeom>
          <a:solidFill>
            <a:srgbClr val="D9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3B9B6020-74AA-314D-893B-7A2D34366FA3}"/>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6" name="Triangle 5">
            <a:extLst>
              <a:ext uri="{FF2B5EF4-FFF2-40B4-BE49-F238E27FC236}">
                <a16:creationId xmlns:a16="http://schemas.microsoft.com/office/drawing/2014/main" id="{0198D79D-EA99-DF43-8CEE-1E7144E4C82C}"/>
              </a:ext>
            </a:extLst>
          </p:cNvPr>
          <p:cNvSpPr/>
          <p:nvPr userDrawn="1"/>
        </p:nvSpPr>
        <p:spPr>
          <a:xfrm>
            <a:off x="4380405" y="5809129"/>
            <a:ext cx="3431190" cy="10488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FD9EC-5409-944B-B116-FDBA799F34FE}"/>
              </a:ext>
            </a:extLst>
          </p:cNvPr>
          <p:cNvSpPr>
            <a:spLocks noGrp="1"/>
          </p:cNvSpPr>
          <p:nvPr>
            <p:ph type="title"/>
          </p:nvPr>
        </p:nvSpPr>
        <p:spPr>
          <a:xfrm>
            <a:off x="838200" y="3600621"/>
            <a:ext cx="10515600" cy="1325563"/>
          </a:xfrm>
        </p:spPr>
        <p:txBody>
          <a:bodyPr anchor="b"/>
          <a:lstStyle>
            <a:lvl1pPr algn="ctr">
              <a:defRPr sz="3000" b="1"/>
            </a:lvl1pPr>
          </a:lstStyle>
          <a:p>
            <a:r>
              <a:rPr lang="en-GB"/>
              <a:t>Click to edit Master title style</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p:nvPr>
        </p:nvSpPr>
        <p:spPr>
          <a:xfrm>
            <a:off x="3303236" y="5207033"/>
            <a:ext cx="5585528" cy="452686"/>
          </a:xfrm>
        </p:spPr>
        <p:txBody>
          <a:bodyPr anchor="t"/>
          <a:lstStyle>
            <a:lvl1pPr marL="0" indent="0" algn="ctr">
              <a:buNone/>
              <a:defRPr sz="1000">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Picture Placeholder 11">
            <a:extLst>
              <a:ext uri="{FF2B5EF4-FFF2-40B4-BE49-F238E27FC236}">
                <a16:creationId xmlns:a16="http://schemas.microsoft.com/office/drawing/2014/main" id="{22C83D1D-1E5E-A342-AC29-F10482A39F3B}"/>
              </a:ext>
            </a:extLst>
          </p:cNvPr>
          <p:cNvSpPr>
            <a:spLocks noGrp="1"/>
          </p:cNvSpPr>
          <p:nvPr>
            <p:ph type="pic" sz="quarter" idx="10"/>
          </p:nvPr>
        </p:nvSpPr>
        <p:spPr>
          <a:xfrm>
            <a:off x="3172918" y="0"/>
            <a:ext cx="5846164" cy="3630601"/>
          </a:xfrm>
          <a:custGeom>
            <a:avLst/>
            <a:gdLst>
              <a:gd name="connsiteX0" fmla="*/ 3570 w 5846164"/>
              <a:gd name="connsiteY0" fmla="*/ 0 h 3630601"/>
              <a:gd name="connsiteX1" fmla="*/ 5844262 w 5846164"/>
              <a:gd name="connsiteY1" fmla="*/ 0 h 3630601"/>
              <a:gd name="connsiteX2" fmla="*/ 5844262 w 5846164"/>
              <a:gd name="connsiteY2" fmla="*/ 1495879 h 3630601"/>
              <a:gd name="connsiteX3" fmla="*/ 5846164 w 5846164"/>
              <a:gd name="connsiteY3" fmla="*/ 1568116 h 3630601"/>
              <a:gd name="connsiteX4" fmla="*/ 5490228 w 5846164"/>
              <a:gd name="connsiteY4" fmla="*/ 2137721 h 3630601"/>
              <a:gd name="connsiteX5" fmla="*/ 4870846 w 5846164"/>
              <a:gd name="connsiteY5" fmla="*/ 2495324 h 3630601"/>
              <a:gd name="connsiteX6" fmla="*/ 4870104 w 5846164"/>
              <a:gd name="connsiteY6" fmla="*/ 2494037 h 3630601"/>
              <a:gd name="connsiteX7" fmla="*/ 2915122 w 5846164"/>
              <a:gd name="connsiteY7" fmla="*/ 3630601 h 3630601"/>
              <a:gd name="connsiteX8" fmla="*/ 401986 w 5846164"/>
              <a:gd name="connsiteY8" fmla="*/ 2169538 h 3630601"/>
              <a:gd name="connsiteX9" fmla="*/ 411048 w 5846164"/>
              <a:gd name="connsiteY9" fmla="*/ 2169538 h 3630601"/>
              <a:gd name="connsiteX10" fmla="*/ 355936 w 5846164"/>
              <a:gd name="connsiteY10" fmla="*/ 2137716 h 3630601"/>
              <a:gd name="connsiteX11" fmla="*/ 0 w 5846164"/>
              <a:gd name="connsiteY11" fmla="*/ 1568110 h 3630601"/>
              <a:gd name="connsiteX12" fmla="*/ 3570 w 5846164"/>
              <a:gd name="connsiteY12" fmla="*/ 1432436 h 363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6164" h="3630601">
                <a:moveTo>
                  <a:pt x="3570" y="0"/>
                </a:moveTo>
                <a:lnTo>
                  <a:pt x="5844262" y="0"/>
                </a:lnTo>
                <a:lnTo>
                  <a:pt x="5844262" y="1495879"/>
                </a:lnTo>
                <a:lnTo>
                  <a:pt x="5846164" y="1568116"/>
                </a:lnTo>
                <a:cubicBezTo>
                  <a:pt x="5829980" y="1797134"/>
                  <a:pt x="5704026" y="2014284"/>
                  <a:pt x="5490228" y="2137721"/>
                </a:cubicBezTo>
                <a:lnTo>
                  <a:pt x="4870846" y="2495324"/>
                </a:lnTo>
                <a:lnTo>
                  <a:pt x="4870104" y="2494037"/>
                </a:lnTo>
                <a:lnTo>
                  <a:pt x="2915122" y="3630601"/>
                </a:lnTo>
                <a:lnTo>
                  <a:pt x="401986" y="2169538"/>
                </a:lnTo>
                <a:lnTo>
                  <a:pt x="411048" y="2169538"/>
                </a:lnTo>
                <a:lnTo>
                  <a:pt x="355936" y="2137716"/>
                </a:lnTo>
                <a:cubicBezTo>
                  <a:pt x="142138" y="2014284"/>
                  <a:pt x="16185" y="1797134"/>
                  <a:pt x="0" y="1568110"/>
                </a:cubicBezTo>
                <a:lnTo>
                  <a:pt x="3570" y="1432436"/>
                </a:lnTo>
                <a:close/>
              </a:path>
            </a:pathLst>
          </a:custGeom>
          <a:solidFill>
            <a:schemeClr val="bg1"/>
          </a:solidFill>
        </p:spPr>
        <p:txBody>
          <a:bodyPr wrap="square" bIns="540000" anchor="ctr">
            <a:noAutofit/>
          </a:bodyPr>
          <a:lstStyle>
            <a:lvl1pPr algn="ctr">
              <a:defRPr>
                <a:solidFill>
                  <a:schemeClr val="bg1">
                    <a:lumMod val="75000"/>
                  </a:schemeClr>
                </a:solidFill>
              </a:defRPr>
            </a:lvl1pPr>
          </a:lstStyle>
          <a:p>
            <a:endParaRPr lang="en-US"/>
          </a:p>
        </p:txBody>
      </p:sp>
    </p:spTree>
    <p:extLst>
      <p:ext uri="{BB962C8B-B14F-4D97-AF65-F5344CB8AC3E}">
        <p14:creationId xmlns:p14="http://schemas.microsoft.com/office/powerpoint/2010/main" val="36303507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SA - Title Only-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649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3B9B6020-74AA-314D-893B-7A2D34366FA3}"/>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10" name="Picture Placeholder 9">
            <a:extLst>
              <a:ext uri="{FF2B5EF4-FFF2-40B4-BE49-F238E27FC236}">
                <a16:creationId xmlns:a16="http://schemas.microsoft.com/office/drawing/2014/main" id="{87F02B28-10D2-F541-8745-50DCE5D83BF9}"/>
              </a:ext>
            </a:extLst>
          </p:cNvPr>
          <p:cNvSpPr>
            <a:spLocks noGrp="1"/>
          </p:cNvSpPr>
          <p:nvPr>
            <p:ph type="pic" sz="quarter" idx="10"/>
          </p:nvPr>
        </p:nvSpPr>
        <p:spPr>
          <a:xfrm>
            <a:off x="950560" y="1514811"/>
            <a:ext cx="3347120" cy="3816186"/>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a:solidFill>
            <a:schemeClr val="bg1"/>
          </a:solidFill>
        </p:spPr>
        <p:txBody>
          <a:bodyPr wrap="square" bIns="540000" anchor="ctr">
            <a:noAutofit/>
          </a:bodyPr>
          <a:lstStyle>
            <a:lvl1pPr algn="ctr">
              <a:defRPr>
                <a:solidFill>
                  <a:schemeClr val="bg1">
                    <a:lumMod val="75000"/>
                  </a:schemeClr>
                </a:solidFill>
              </a:defRPr>
            </a:lvl1pPr>
          </a:lstStyle>
          <a:p>
            <a:endParaRPr lang="en-US"/>
          </a:p>
        </p:txBody>
      </p:sp>
      <p:sp>
        <p:nvSpPr>
          <p:cNvPr id="2" name="Title 1">
            <a:extLst>
              <a:ext uri="{FF2B5EF4-FFF2-40B4-BE49-F238E27FC236}">
                <a16:creationId xmlns:a16="http://schemas.microsoft.com/office/drawing/2014/main" id="{522FD9EC-5409-944B-B116-FDBA799F34FE}"/>
              </a:ext>
            </a:extLst>
          </p:cNvPr>
          <p:cNvSpPr>
            <a:spLocks noGrp="1"/>
          </p:cNvSpPr>
          <p:nvPr>
            <p:ph type="title" hasCustomPrompt="1"/>
          </p:nvPr>
        </p:nvSpPr>
        <p:spPr>
          <a:xfrm>
            <a:off x="4791534" y="2996502"/>
            <a:ext cx="6752863" cy="2788648"/>
          </a:xfrm>
        </p:spPr>
        <p:txBody>
          <a:bodyPr lIns="54000" anchor="t"/>
          <a:lstStyle>
            <a:lvl1pPr algn="l">
              <a:defRPr sz="8400" b="1" spc="-200" baseline="0">
                <a:solidFill>
                  <a:schemeClr val="bg1"/>
                </a:solidFill>
              </a:defRPr>
            </a:lvl1pPr>
          </a:lstStyle>
          <a:p>
            <a:r>
              <a:rPr lang="en-GB"/>
              <a:t>big heading</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p:nvPr>
        </p:nvSpPr>
        <p:spPr>
          <a:xfrm>
            <a:off x="5287520" y="2381437"/>
            <a:ext cx="5585528" cy="667965"/>
          </a:xfrm>
        </p:spPr>
        <p:txBody>
          <a:bodyPr anchor="b"/>
          <a:lstStyle>
            <a:lvl1pPr marL="0" indent="0" algn="l">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Text Placeholder 24">
            <a:extLst>
              <a:ext uri="{FF2B5EF4-FFF2-40B4-BE49-F238E27FC236}">
                <a16:creationId xmlns:a16="http://schemas.microsoft.com/office/drawing/2014/main" id="{CEB8467A-E7DC-1D4C-AA5C-2FA572AE4B6C}"/>
              </a:ext>
            </a:extLst>
          </p:cNvPr>
          <p:cNvSpPr>
            <a:spLocks noGrp="1"/>
          </p:cNvSpPr>
          <p:nvPr>
            <p:ph type="body" sz="quarter" idx="14" hasCustomPrompt="1"/>
          </p:nvPr>
        </p:nvSpPr>
        <p:spPr>
          <a:xfrm>
            <a:off x="4791534" y="2381437"/>
            <a:ext cx="933957" cy="667965"/>
          </a:xfrm>
        </p:spPr>
        <p:txBody>
          <a:bodyPr anchor="b">
            <a:noAutofit/>
          </a:bodyPr>
          <a:lstStyle>
            <a:lvl1pPr algn="l">
              <a:defRPr sz="2800" b="1">
                <a:solidFill>
                  <a:srgbClr val="EA85A8"/>
                </a:solidFill>
                <a:latin typeface="+mj-lt"/>
              </a:defRPr>
            </a:lvl1pPr>
          </a:lstStyle>
          <a:p>
            <a:pPr lvl="0"/>
            <a:r>
              <a:rPr lang="en-GB"/>
              <a:t>01</a:t>
            </a:r>
            <a:endParaRPr lang="en-US"/>
          </a:p>
        </p:txBody>
      </p:sp>
    </p:spTree>
    <p:extLst>
      <p:ext uri="{BB962C8B-B14F-4D97-AF65-F5344CB8AC3E}">
        <p14:creationId xmlns:p14="http://schemas.microsoft.com/office/powerpoint/2010/main" val="10570081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SA - Content with Caption-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E4F89F-0489-A545-9E4D-A1701022E952}"/>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07BEA63B-FEEE-EA45-8DE9-FCBC4CB0B3BD}"/>
              </a:ext>
            </a:extLst>
          </p:cNvPr>
          <p:cNvSpPr>
            <a:spLocks noGrp="1"/>
          </p:cNvSpPr>
          <p:nvPr>
            <p:ph type="body" sz="quarter" idx="23"/>
          </p:nvPr>
        </p:nvSpPr>
        <p:spPr>
          <a:xfrm>
            <a:off x="5281143"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24" name="Picture Placeholder 17">
            <a:extLst>
              <a:ext uri="{FF2B5EF4-FFF2-40B4-BE49-F238E27FC236}">
                <a16:creationId xmlns:a16="http://schemas.microsoft.com/office/drawing/2014/main" id="{25F9C20F-416D-4546-94DD-0FD97701D32D}"/>
              </a:ext>
            </a:extLst>
          </p:cNvPr>
          <p:cNvSpPr>
            <a:spLocks noGrp="1"/>
          </p:cNvSpPr>
          <p:nvPr>
            <p:ph type="pic" sz="quarter" idx="22"/>
          </p:nvPr>
        </p:nvSpPr>
        <p:spPr>
          <a:xfrm>
            <a:off x="5912943" y="1804578"/>
            <a:ext cx="615600" cy="568800"/>
          </a:xfrm>
          <a:noFill/>
        </p:spPr>
        <p:txBody>
          <a:bodyPr/>
          <a:lstStyle>
            <a:lvl1pPr algn="ctr">
              <a:defRPr>
                <a:solidFill>
                  <a:schemeClr val="bg1">
                    <a:lumMod val="75000"/>
                  </a:schemeClr>
                </a:solidFill>
              </a:defRPr>
            </a:lvl1pPr>
          </a:lstStyle>
          <a:p>
            <a:endParaRPr lang="en-US"/>
          </a:p>
        </p:txBody>
      </p:sp>
      <p:sp>
        <p:nvSpPr>
          <p:cNvPr id="29" name="Text Placeholder 28">
            <a:extLst>
              <a:ext uri="{FF2B5EF4-FFF2-40B4-BE49-F238E27FC236}">
                <a16:creationId xmlns:a16="http://schemas.microsoft.com/office/drawing/2014/main" id="{CAABAC5D-6860-DA42-8327-B600FED39854}"/>
              </a:ext>
            </a:extLst>
          </p:cNvPr>
          <p:cNvSpPr>
            <a:spLocks noGrp="1"/>
          </p:cNvSpPr>
          <p:nvPr>
            <p:ph type="body" sz="quarter" idx="24"/>
          </p:nvPr>
        </p:nvSpPr>
        <p:spPr>
          <a:xfrm>
            <a:off x="7357596"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30" name="Picture Placeholder 17">
            <a:extLst>
              <a:ext uri="{FF2B5EF4-FFF2-40B4-BE49-F238E27FC236}">
                <a16:creationId xmlns:a16="http://schemas.microsoft.com/office/drawing/2014/main" id="{79A3363F-148A-B447-A760-AA1DB68F9B12}"/>
              </a:ext>
            </a:extLst>
          </p:cNvPr>
          <p:cNvSpPr>
            <a:spLocks noGrp="1"/>
          </p:cNvSpPr>
          <p:nvPr>
            <p:ph type="pic" sz="quarter" idx="25"/>
          </p:nvPr>
        </p:nvSpPr>
        <p:spPr>
          <a:xfrm>
            <a:off x="7989396" y="1804578"/>
            <a:ext cx="615600" cy="568800"/>
          </a:xfrm>
          <a:noFill/>
        </p:spPr>
        <p:txBody>
          <a:bodyPr/>
          <a:lstStyle>
            <a:lvl1pPr algn="ctr">
              <a:defRPr>
                <a:solidFill>
                  <a:schemeClr val="bg1">
                    <a:lumMod val="75000"/>
                  </a:schemeClr>
                </a:solidFill>
              </a:defRPr>
            </a:lvl1pPr>
          </a:lstStyle>
          <a:p>
            <a:endParaRPr lang="en-US"/>
          </a:p>
        </p:txBody>
      </p:sp>
      <p:sp>
        <p:nvSpPr>
          <p:cNvPr id="31" name="Text Placeholder 30">
            <a:extLst>
              <a:ext uri="{FF2B5EF4-FFF2-40B4-BE49-F238E27FC236}">
                <a16:creationId xmlns:a16="http://schemas.microsoft.com/office/drawing/2014/main" id="{37983C10-5350-F944-8270-09F4668D00E8}"/>
              </a:ext>
            </a:extLst>
          </p:cNvPr>
          <p:cNvSpPr>
            <a:spLocks noGrp="1"/>
          </p:cNvSpPr>
          <p:nvPr>
            <p:ph type="body" sz="quarter" idx="26"/>
          </p:nvPr>
        </p:nvSpPr>
        <p:spPr>
          <a:xfrm>
            <a:off x="9429283" y="1484745"/>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32" name="Picture Placeholder 17">
            <a:extLst>
              <a:ext uri="{FF2B5EF4-FFF2-40B4-BE49-F238E27FC236}">
                <a16:creationId xmlns:a16="http://schemas.microsoft.com/office/drawing/2014/main" id="{3362B82A-0AE1-BF4F-8DB7-3CA357FB1A82}"/>
              </a:ext>
            </a:extLst>
          </p:cNvPr>
          <p:cNvSpPr>
            <a:spLocks noGrp="1"/>
          </p:cNvSpPr>
          <p:nvPr>
            <p:ph type="pic" sz="quarter" idx="27"/>
          </p:nvPr>
        </p:nvSpPr>
        <p:spPr>
          <a:xfrm>
            <a:off x="10061083" y="1804578"/>
            <a:ext cx="615600" cy="568800"/>
          </a:xfrm>
          <a:noFill/>
        </p:spPr>
        <p:txBody>
          <a:bodyPr/>
          <a:lstStyle>
            <a:lvl1pPr algn="ctr">
              <a:defRPr>
                <a:solidFill>
                  <a:schemeClr val="bg1">
                    <a:lumMod val="75000"/>
                  </a:schemeClr>
                </a:solidFill>
              </a:defRPr>
            </a:lvl1pPr>
          </a:lstStyle>
          <a:p>
            <a:endParaRPr lang="en-US"/>
          </a:p>
        </p:txBody>
      </p:sp>
      <p:sp>
        <p:nvSpPr>
          <p:cNvPr id="39" name="Text Placeholder 38">
            <a:extLst>
              <a:ext uri="{FF2B5EF4-FFF2-40B4-BE49-F238E27FC236}">
                <a16:creationId xmlns:a16="http://schemas.microsoft.com/office/drawing/2014/main" id="{8DCCE736-80D9-F143-85CA-D7C663E05EE8}"/>
              </a:ext>
            </a:extLst>
          </p:cNvPr>
          <p:cNvSpPr>
            <a:spLocks noGrp="1"/>
          </p:cNvSpPr>
          <p:nvPr>
            <p:ph type="body" sz="quarter" idx="28"/>
          </p:nvPr>
        </p:nvSpPr>
        <p:spPr>
          <a:xfrm>
            <a:off x="6314605" y="3227819"/>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40" name="Picture Placeholder 17">
            <a:extLst>
              <a:ext uri="{FF2B5EF4-FFF2-40B4-BE49-F238E27FC236}">
                <a16:creationId xmlns:a16="http://schemas.microsoft.com/office/drawing/2014/main" id="{E55EF63C-3F00-FE44-A9C8-0EF7CD20A796}"/>
              </a:ext>
            </a:extLst>
          </p:cNvPr>
          <p:cNvSpPr>
            <a:spLocks noGrp="1"/>
          </p:cNvSpPr>
          <p:nvPr>
            <p:ph type="pic" sz="quarter" idx="29"/>
          </p:nvPr>
        </p:nvSpPr>
        <p:spPr>
          <a:xfrm>
            <a:off x="6946405" y="3547652"/>
            <a:ext cx="615600" cy="568800"/>
          </a:xfrm>
          <a:noFill/>
        </p:spPr>
        <p:txBody>
          <a:bodyPr/>
          <a:lstStyle>
            <a:lvl1pPr algn="ctr">
              <a:defRPr>
                <a:solidFill>
                  <a:schemeClr val="bg1">
                    <a:lumMod val="75000"/>
                  </a:schemeClr>
                </a:solidFill>
              </a:defRPr>
            </a:lvl1pPr>
          </a:lstStyle>
          <a:p>
            <a:endParaRPr lang="en-US"/>
          </a:p>
        </p:txBody>
      </p:sp>
      <p:sp>
        <p:nvSpPr>
          <p:cNvPr id="41" name="Text Placeholder 40">
            <a:extLst>
              <a:ext uri="{FF2B5EF4-FFF2-40B4-BE49-F238E27FC236}">
                <a16:creationId xmlns:a16="http://schemas.microsoft.com/office/drawing/2014/main" id="{07590978-5482-8A46-BF87-32F435053F8E}"/>
              </a:ext>
            </a:extLst>
          </p:cNvPr>
          <p:cNvSpPr>
            <a:spLocks noGrp="1"/>
          </p:cNvSpPr>
          <p:nvPr>
            <p:ph type="body" sz="quarter" idx="30"/>
          </p:nvPr>
        </p:nvSpPr>
        <p:spPr>
          <a:xfrm>
            <a:off x="8391058" y="3227819"/>
            <a:ext cx="1879200" cy="2145600"/>
          </a:xfrm>
          <a:custGeom>
            <a:avLst/>
            <a:gdLst>
              <a:gd name="connsiteX0" fmla="*/ 937041 w 1879200"/>
              <a:gd name="connsiteY0" fmla="*/ 0 h 2145600"/>
              <a:gd name="connsiteX1" fmla="*/ 1733319 w 1879200"/>
              <a:gd name="connsiteY1" fmla="*/ 463591 h 2145600"/>
              <a:gd name="connsiteX2" fmla="*/ 1764788 w 1879200"/>
              <a:gd name="connsiteY2" fmla="*/ 481785 h 2145600"/>
              <a:gd name="connsiteX3" fmla="*/ 1879200 w 1879200"/>
              <a:gd name="connsiteY3" fmla="*/ 665141 h 2145600"/>
              <a:gd name="connsiteX4" fmla="*/ 1878589 w 1879200"/>
              <a:gd name="connsiteY4" fmla="*/ 688414 h 2145600"/>
              <a:gd name="connsiteX5" fmla="*/ 1878589 w 1879200"/>
              <a:gd name="connsiteY5" fmla="*/ 1458435 h 2145600"/>
              <a:gd name="connsiteX6" fmla="*/ 1879200 w 1879200"/>
              <a:gd name="connsiteY6" fmla="*/ 1481688 h 2145600"/>
              <a:gd name="connsiteX7" fmla="*/ 1764788 w 1879200"/>
              <a:gd name="connsiteY7" fmla="*/ 1665044 h 2145600"/>
              <a:gd name="connsiteX8" fmla="*/ 1565692 w 1879200"/>
              <a:gd name="connsiteY8" fmla="*/ 1780156 h 2145600"/>
              <a:gd name="connsiteX9" fmla="*/ 1565454 w 1879200"/>
              <a:gd name="connsiteY9" fmla="*/ 1779741 h 2145600"/>
              <a:gd name="connsiteX10" fmla="*/ 937041 w 1879200"/>
              <a:gd name="connsiteY10" fmla="*/ 2145600 h 2145600"/>
              <a:gd name="connsiteX11" fmla="*/ 129215 w 1879200"/>
              <a:gd name="connsiteY11" fmla="*/ 1675285 h 2145600"/>
              <a:gd name="connsiteX12" fmla="*/ 132128 w 1879200"/>
              <a:gd name="connsiteY12" fmla="*/ 1675285 h 2145600"/>
              <a:gd name="connsiteX13" fmla="*/ 114412 w 1879200"/>
              <a:gd name="connsiteY13" fmla="*/ 1665042 h 2145600"/>
              <a:gd name="connsiteX14" fmla="*/ 0 w 1879200"/>
              <a:gd name="connsiteY14" fmla="*/ 1481686 h 2145600"/>
              <a:gd name="connsiteX15" fmla="*/ 1147 w 1879200"/>
              <a:gd name="connsiteY15" fmla="*/ 1438013 h 2145600"/>
              <a:gd name="connsiteX16" fmla="*/ 1147 w 1879200"/>
              <a:gd name="connsiteY16" fmla="*/ 705210 h 2145600"/>
              <a:gd name="connsiteX17" fmla="*/ 0 w 1879200"/>
              <a:gd name="connsiteY17" fmla="*/ 661559 h 2145600"/>
              <a:gd name="connsiteX18" fmla="*/ 114414 w 1879200"/>
              <a:gd name="connsiteY18" fmla="*/ 478203 h 2145600"/>
              <a:gd name="connsiteX19" fmla="*/ 295553 w 1879200"/>
              <a:gd name="connsiteY19" fmla="*/ 373473 h 21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9200" h="2145600">
                <a:moveTo>
                  <a:pt x="937041" y="0"/>
                </a:moveTo>
                <a:lnTo>
                  <a:pt x="1733319" y="463591"/>
                </a:lnTo>
                <a:lnTo>
                  <a:pt x="1764788" y="481785"/>
                </a:lnTo>
                <a:cubicBezTo>
                  <a:pt x="1833511" y="521517"/>
                  <a:pt x="1873998" y="591420"/>
                  <a:pt x="1879200" y="665141"/>
                </a:cubicBezTo>
                <a:lnTo>
                  <a:pt x="1878589" y="688414"/>
                </a:lnTo>
                <a:lnTo>
                  <a:pt x="1878589" y="1458435"/>
                </a:lnTo>
                <a:lnTo>
                  <a:pt x="1879200" y="1481688"/>
                </a:lnTo>
                <a:cubicBezTo>
                  <a:pt x="1873998" y="1555409"/>
                  <a:pt x="1833511" y="1625309"/>
                  <a:pt x="1764788" y="1665044"/>
                </a:cubicBezTo>
                <a:lnTo>
                  <a:pt x="1565692" y="1780156"/>
                </a:lnTo>
                <a:lnTo>
                  <a:pt x="1565454" y="1779741"/>
                </a:lnTo>
                <a:lnTo>
                  <a:pt x="937041" y="2145600"/>
                </a:lnTo>
                <a:lnTo>
                  <a:pt x="129215" y="1675285"/>
                </a:lnTo>
                <a:lnTo>
                  <a:pt x="132128" y="1675285"/>
                </a:lnTo>
                <a:lnTo>
                  <a:pt x="114412" y="1665042"/>
                </a:lnTo>
                <a:cubicBezTo>
                  <a:pt x="45689" y="1625309"/>
                  <a:pt x="5202" y="1555409"/>
                  <a:pt x="0" y="1481686"/>
                </a:cubicBezTo>
                <a:lnTo>
                  <a:pt x="1147" y="1438013"/>
                </a:lnTo>
                <a:lnTo>
                  <a:pt x="1147" y="705210"/>
                </a:lnTo>
                <a:lnTo>
                  <a:pt x="0" y="661559"/>
                </a:lnTo>
                <a:cubicBezTo>
                  <a:pt x="5202" y="587838"/>
                  <a:pt x="45691" y="517935"/>
                  <a:pt x="114414" y="478203"/>
                </a:cubicBezTo>
                <a:lnTo>
                  <a:pt x="295553" y="373473"/>
                </a:lnTo>
                <a:close/>
              </a:path>
            </a:pathLst>
          </a:custGeom>
          <a:solidFill>
            <a:schemeClr val="bg1"/>
          </a:solidFill>
        </p:spPr>
        <p:txBody>
          <a:bodyPr wrap="square" tIns="1080000">
            <a:noAutofit/>
          </a:bodyPr>
          <a:lstStyle>
            <a:lvl1pPr algn="ctr">
              <a:defRPr b="1"/>
            </a:lvl1pPr>
            <a:lvl2pPr algn="ctr">
              <a:defRPr/>
            </a:lvl2pPr>
            <a:lvl3pPr algn="ctr">
              <a:defRPr/>
            </a:lvl3pPr>
            <a:lvl4pPr algn="ctr">
              <a:defRPr/>
            </a:lvl4pPr>
            <a:lvl5pPr algn="ctr">
              <a:defRPr/>
            </a:lvl5pPr>
          </a:lstStyle>
          <a:p>
            <a:pPr lvl="0"/>
            <a:r>
              <a:rPr lang="en-GB"/>
              <a:t>Click to edit Master text styles</a:t>
            </a:r>
            <a:endParaRPr lang="en-US"/>
          </a:p>
        </p:txBody>
      </p:sp>
      <p:sp>
        <p:nvSpPr>
          <p:cNvPr id="42" name="Picture Placeholder 17">
            <a:extLst>
              <a:ext uri="{FF2B5EF4-FFF2-40B4-BE49-F238E27FC236}">
                <a16:creationId xmlns:a16="http://schemas.microsoft.com/office/drawing/2014/main" id="{67A90A9E-19F1-474B-A2DE-21CF9CB9DF9E}"/>
              </a:ext>
            </a:extLst>
          </p:cNvPr>
          <p:cNvSpPr>
            <a:spLocks noGrp="1"/>
          </p:cNvSpPr>
          <p:nvPr>
            <p:ph type="pic" sz="quarter" idx="31"/>
          </p:nvPr>
        </p:nvSpPr>
        <p:spPr>
          <a:xfrm>
            <a:off x="9022858" y="3547652"/>
            <a:ext cx="615600" cy="568800"/>
          </a:xfrm>
          <a:noFill/>
        </p:spPr>
        <p:txBody>
          <a:bodyPr/>
          <a:lstStyle>
            <a:lvl1pPr algn="ctr">
              <a:defRPr>
                <a:solidFill>
                  <a:schemeClr val="bg1">
                    <a:lumMod val="75000"/>
                  </a:schemeClr>
                </a:solidFill>
              </a:defRPr>
            </a:lvl1pPr>
          </a:lstStyle>
          <a:p>
            <a:endParaRPr lang="en-US"/>
          </a:p>
        </p:txBody>
      </p:sp>
      <p:pic>
        <p:nvPicPr>
          <p:cNvPr id="6" name="Picture 5" descr="Icon&#10;&#10;Description automatically generated">
            <a:extLst>
              <a:ext uri="{FF2B5EF4-FFF2-40B4-BE49-F238E27FC236}">
                <a16:creationId xmlns:a16="http://schemas.microsoft.com/office/drawing/2014/main" id="{9634CA11-0A2B-F946-BB9C-DF8B1BC89410}"/>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4" name="Text Placeholder 3">
            <a:extLst>
              <a:ext uri="{FF2B5EF4-FFF2-40B4-BE49-F238E27FC236}">
                <a16:creationId xmlns:a16="http://schemas.microsoft.com/office/drawing/2014/main" id="{43B3BB4D-CAC2-7641-ADCB-BF25F40B414B}"/>
              </a:ext>
            </a:extLst>
          </p:cNvPr>
          <p:cNvSpPr>
            <a:spLocks noGrp="1"/>
          </p:cNvSpPr>
          <p:nvPr>
            <p:ph type="body" sz="half" idx="2"/>
          </p:nvPr>
        </p:nvSpPr>
        <p:spPr>
          <a:xfrm>
            <a:off x="807080" y="1449345"/>
            <a:ext cx="3932237" cy="793376"/>
          </a:xfrm>
        </p:spPr>
        <p:txBody>
          <a:bodyPr anchor="b"/>
          <a:lstStyle>
            <a:lvl1pPr marL="0" indent="0">
              <a:buNone/>
              <a:defRPr sz="1000" u="sng">
                <a:solidFill>
                  <a:srgbClr val="EA85A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riangle 6">
            <a:extLst>
              <a:ext uri="{FF2B5EF4-FFF2-40B4-BE49-F238E27FC236}">
                <a16:creationId xmlns:a16="http://schemas.microsoft.com/office/drawing/2014/main" id="{EB804070-139C-ED4C-9DF6-A6E2C0BDD13A}"/>
              </a:ext>
            </a:extLst>
          </p:cNvPr>
          <p:cNvSpPr/>
          <p:nvPr userDrawn="1"/>
        </p:nvSpPr>
        <p:spPr>
          <a:xfrm rot="5400000">
            <a:off x="-462757" y="2108006"/>
            <a:ext cx="1332994" cy="4074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28B2BD38-5ECC-A14C-8C15-6A9B62645438}"/>
              </a:ext>
            </a:extLst>
          </p:cNvPr>
          <p:cNvSpPr>
            <a:spLocks noGrp="1"/>
          </p:cNvSpPr>
          <p:nvPr>
            <p:ph type="body" sz="quarter" idx="10"/>
          </p:nvPr>
        </p:nvSpPr>
        <p:spPr>
          <a:xfrm>
            <a:off x="807080" y="2912575"/>
            <a:ext cx="3932237" cy="2937163"/>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711435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SA - Picture with Caption-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CE0044-ED4B-3A44-B542-58DF3322349E}"/>
              </a:ext>
            </a:extLst>
          </p:cNvPr>
          <p:cNvSpPr/>
          <p:nvPr userDrawn="1"/>
        </p:nvSpPr>
        <p:spPr>
          <a:xfrm>
            <a:off x="6098401" y="180000"/>
            <a:ext cx="3463199"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0" y="0"/>
            <a:ext cx="6372000" cy="6858000"/>
          </a:xfrm>
        </p:spPr>
        <p:txBody>
          <a:bodyPr bIns="720000"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7">
            <a:extLst>
              <a:ext uri="{FF2B5EF4-FFF2-40B4-BE49-F238E27FC236}">
                <a16:creationId xmlns:a16="http://schemas.microsoft.com/office/drawing/2014/main" id="{D0A5DDE8-AB14-4848-A2FD-1D043AF9AC5A}"/>
              </a:ext>
            </a:extLst>
          </p:cNvPr>
          <p:cNvSpPr>
            <a:spLocks noGrp="1"/>
          </p:cNvSpPr>
          <p:nvPr>
            <p:ph type="body" sz="quarter" idx="10"/>
          </p:nvPr>
        </p:nvSpPr>
        <p:spPr>
          <a:xfrm>
            <a:off x="6645731" y="1571693"/>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4" name="Text Placeholder 7">
            <a:extLst>
              <a:ext uri="{FF2B5EF4-FFF2-40B4-BE49-F238E27FC236}">
                <a16:creationId xmlns:a16="http://schemas.microsoft.com/office/drawing/2014/main" id="{4C1F3215-A62E-5A46-8EBB-5188103C604B}"/>
              </a:ext>
            </a:extLst>
          </p:cNvPr>
          <p:cNvSpPr>
            <a:spLocks noGrp="1"/>
          </p:cNvSpPr>
          <p:nvPr>
            <p:ph type="body" sz="quarter" idx="14"/>
          </p:nvPr>
        </p:nvSpPr>
        <p:spPr>
          <a:xfrm>
            <a:off x="6645731" y="2728140"/>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5" name="Text Placeholder 7">
            <a:extLst>
              <a:ext uri="{FF2B5EF4-FFF2-40B4-BE49-F238E27FC236}">
                <a16:creationId xmlns:a16="http://schemas.microsoft.com/office/drawing/2014/main" id="{F16F1B14-C13D-034B-8170-8AD1A633B27F}"/>
              </a:ext>
            </a:extLst>
          </p:cNvPr>
          <p:cNvSpPr>
            <a:spLocks noGrp="1"/>
          </p:cNvSpPr>
          <p:nvPr>
            <p:ph type="body" sz="quarter" idx="15"/>
          </p:nvPr>
        </p:nvSpPr>
        <p:spPr>
          <a:xfrm>
            <a:off x="6645731" y="3884587"/>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3" name="Triangle 12">
            <a:extLst>
              <a:ext uri="{FF2B5EF4-FFF2-40B4-BE49-F238E27FC236}">
                <a16:creationId xmlns:a16="http://schemas.microsoft.com/office/drawing/2014/main" id="{99FA056D-4C49-2A45-8C67-2777D2082246}"/>
              </a:ext>
            </a:extLst>
          </p:cNvPr>
          <p:cNvSpPr/>
          <p:nvPr userDrawn="1"/>
        </p:nvSpPr>
        <p:spPr>
          <a:xfrm rot="5400000">
            <a:off x="9384589" y="3353266"/>
            <a:ext cx="495504" cy="15146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3417E03-DF74-254F-BAE4-0F5FE5CAE1F6}"/>
              </a:ext>
            </a:extLst>
          </p:cNvPr>
          <p:cNvSpPr>
            <a:spLocks noGrp="1"/>
          </p:cNvSpPr>
          <p:nvPr>
            <p:ph type="body" sz="quarter" idx="13"/>
          </p:nvPr>
        </p:nvSpPr>
        <p:spPr>
          <a:xfrm>
            <a:off x="9967709" y="1633538"/>
            <a:ext cx="1919492" cy="3590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Icon&#10;&#10;Description automatically generated">
            <a:extLst>
              <a:ext uri="{FF2B5EF4-FFF2-40B4-BE49-F238E27FC236}">
                <a16:creationId xmlns:a16="http://schemas.microsoft.com/office/drawing/2014/main" id="{395C200A-25B1-9543-A51E-B4FC8F8AF2A9}"/>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40198302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SA - Picture with Caption-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CE0044-ED4B-3A44-B542-58DF3322349E}"/>
              </a:ext>
            </a:extLst>
          </p:cNvPr>
          <p:cNvSpPr/>
          <p:nvPr userDrawn="1"/>
        </p:nvSpPr>
        <p:spPr>
          <a:xfrm>
            <a:off x="6098401" y="180000"/>
            <a:ext cx="3463199"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08A2A174-530E-6B48-B547-4BAB4F6AD7E6}"/>
              </a:ext>
            </a:extLst>
          </p:cNvPr>
          <p:cNvSpPr/>
          <p:nvPr userDrawn="1"/>
        </p:nvSpPr>
        <p:spPr>
          <a:xfrm rot="5400000">
            <a:off x="9384589" y="3353266"/>
            <a:ext cx="495504" cy="151469"/>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E5BA83-978F-8744-B034-E69740D71422}"/>
              </a:ext>
            </a:extLst>
          </p:cNvPr>
          <p:cNvSpPr/>
          <p:nvPr userDrawn="1"/>
        </p:nvSpPr>
        <p:spPr>
          <a:xfrm>
            <a:off x="180000" y="180000"/>
            <a:ext cx="59148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0" y="0"/>
            <a:ext cx="3049200" cy="6858000"/>
          </a:xfrm>
        </p:spPr>
        <p:txBody>
          <a:bodyPr bIns="720000" anchor="ctr"/>
          <a:lstStyle>
            <a:lvl1pPr marL="0" indent="0" algn="ctr">
              <a:buNone/>
              <a:defRPr sz="1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Text Placeholder 7">
            <a:extLst>
              <a:ext uri="{FF2B5EF4-FFF2-40B4-BE49-F238E27FC236}">
                <a16:creationId xmlns:a16="http://schemas.microsoft.com/office/drawing/2014/main" id="{849EC0BE-808F-1D45-9BBB-39D656385D3D}"/>
              </a:ext>
            </a:extLst>
          </p:cNvPr>
          <p:cNvSpPr>
            <a:spLocks noGrp="1"/>
          </p:cNvSpPr>
          <p:nvPr>
            <p:ph type="body" sz="quarter" idx="10"/>
          </p:nvPr>
        </p:nvSpPr>
        <p:spPr>
          <a:xfrm>
            <a:off x="3170648" y="1571693"/>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9" name="Text Placeholder 7">
            <a:extLst>
              <a:ext uri="{FF2B5EF4-FFF2-40B4-BE49-F238E27FC236}">
                <a16:creationId xmlns:a16="http://schemas.microsoft.com/office/drawing/2014/main" id="{6ADACC3C-852E-1B48-8B62-C795A3731149}"/>
              </a:ext>
            </a:extLst>
          </p:cNvPr>
          <p:cNvSpPr>
            <a:spLocks noGrp="1"/>
          </p:cNvSpPr>
          <p:nvPr>
            <p:ph type="body" sz="quarter" idx="15"/>
          </p:nvPr>
        </p:nvSpPr>
        <p:spPr>
          <a:xfrm>
            <a:off x="3170648" y="2728140"/>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20" name="Text Placeholder 7">
            <a:extLst>
              <a:ext uri="{FF2B5EF4-FFF2-40B4-BE49-F238E27FC236}">
                <a16:creationId xmlns:a16="http://schemas.microsoft.com/office/drawing/2014/main" id="{485BFD62-F152-5E47-8895-9E38E299DB41}"/>
              </a:ext>
            </a:extLst>
          </p:cNvPr>
          <p:cNvSpPr>
            <a:spLocks noGrp="1"/>
          </p:cNvSpPr>
          <p:nvPr>
            <p:ph type="body" sz="quarter" idx="16"/>
          </p:nvPr>
        </p:nvSpPr>
        <p:spPr>
          <a:xfrm>
            <a:off x="3170648" y="3884587"/>
            <a:ext cx="2666357" cy="627288"/>
          </a:xfrm>
        </p:spPr>
        <p:txBody>
          <a:bodyPr>
            <a:spAutoFit/>
          </a:bodyPr>
          <a:lstStyle>
            <a:lvl1pPr>
              <a:spcAft>
                <a:spcPts val="400"/>
              </a:spcAft>
              <a:defRPr sz="1000">
                <a:solidFill>
                  <a:srgbClr val="EA85A8"/>
                </a:solidFill>
              </a:defRPr>
            </a:lvl1pPr>
            <a:lvl2pPr>
              <a:defRPr sz="1800">
                <a:solidFill>
                  <a:schemeClr val="bg1"/>
                </a:solidFill>
              </a:defRPr>
            </a:lvl2pPr>
          </a:lstStyle>
          <a:p>
            <a:pPr lvl="0"/>
            <a:r>
              <a:rPr lang="en-GB"/>
              <a:t>Click to edit Master text styles</a:t>
            </a:r>
          </a:p>
          <a:p>
            <a:pPr lvl="1"/>
            <a:r>
              <a:rPr lang="en-GB"/>
              <a:t>Second level</a:t>
            </a:r>
            <a:endParaRPr lang="en-US"/>
          </a:p>
        </p:txBody>
      </p:sp>
      <p:sp>
        <p:nvSpPr>
          <p:cNvPr id="12" name="Text Placeholder 11">
            <a:extLst>
              <a:ext uri="{FF2B5EF4-FFF2-40B4-BE49-F238E27FC236}">
                <a16:creationId xmlns:a16="http://schemas.microsoft.com/office/drawing/2014/main" id="{93417E03-DF74-254F-BAE4-0F5FE5CAE1F6}"/>
              </a:ext>
            </a:extLst>
          </p:cNvPr>
          <p:cNvSpPr>
            <a:spLocks noGrp="1"/>
          </p:cNvSpPr>
          <p:nvPr>
            <p:ph type="body" sz="quarter" idx="13"/>
          </p:nvPr>
        </p:nvSpPr>
        <p:spPr>
          <a:xfrm>
            <a:off x="6771934" y="1682750"/>
            <a:ext cx="2163763" cy="3590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1">
            <a:extLst>
              <a:ext uri="{FF2B5EF4-FFF2-40B4-BE49-F238E27FC236}">
                <a16:creationId xmlns:a16="http://schemas.microsoft.com/office/drawing/2014/main" id="{FC0B8068-0A4B-4840-9867-283F0DB954AF}"/>
              </a:ext>
            </a:extLst>
          </p:cNvPr>
          <p:cNvSpPr>
            <a:spLocks noGrp="1"/>
          </p:cNvSpPr>
          <p:nvPr>
            <p:ph type="body" sz="quarter" idx="14"/>
          </p:nvPr>
        </p:nvSpPr>
        <p:spPr>
          <a:xfrm>
            <a:off x="9975874" y="1682750"/>
            <a:ext cx="1931062" cy="3590925"/>
          </a:xfrm>
        </p:spPr>
        <p:txBody>
          <a:bodyPr anchor="ct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riangle 20">
            <a:extLst>
              <a:ext uri="{FF2B5EF4-FFF2-40B4-BE49-F238E27FC236}">
                <a16:creationId xmlns:a16="http://schemas.microsoft.com/office/drawing/2014/main" id="{EF975CB6-53AC-F646-90B8-3C19B0AC1E1B}"/>
              </a:ext>
            </a:extLst>
          </p:cNvPr>
          <p:cNvSpPr/>
          <p:nvPr userDrawn="1"/>
        </p:nvSpPr>
        <p:spPr>
          <a:xfrm rot="5400000">
            <a:off x="5908696" y="3353267"/>
            <a:ext cx="495504" cy="15146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con&#10;&#10;Description automatically generated">
            <a:extLst>
              <a:ext uri="{FF2B5EF4-FFF2-40B4-BE49-F238E27FC236}">
                <a16:creationId xmlns:a16="http://schemas.microsoft.com/office/drawing/2014/main" id="{F60FBC99-A774-4344-9E0E-F4F0E427828C}"/>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23639512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SA - Picture with Caption-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5BB65F-F5C9-394E-B6C3-34103E2CF494}"/>
              </a:ext>
            </a:extLst>
          </p:cNvPr>
          <p:cNvSpPr>
            <a:spLocks noGrp="1"/>
          </p:cNvSpPr>
          <p:nvPr>
            <p:ph type="pic" idx="1"/>
          </p:nvPr>
        </p:nvSpPr>
        <p:spPr>
          <a:xfrm>
            <a:off x="180000" y="180000"/>
            <a:ext cx="11833200" cy="6498000"/>
          </a:xfrm>
        </p:spPr>
        <p:txBody>
          <a:bodyPr bIns="720000"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Triangle 17">
            <a:extLst>
              <a:ext uri="{FF2B5EF4-FFF2-40B4-BE49-F238E27FC236}">
                <a16:creationId xmlns:a16="http://schemas.microsoft.com/office/drawing/2014/main" id="{8A143545-C44E-604F-B489-0E1F89D4E833}"/>
              </a:ext>
            </a:extLst>
          </p:cNvPr>
          <p:cNvSpPr/>
          <p:nvPr userDrawn="1"/>
        </p:nvSpPr>
        <p:spPr>
          <a:xfrm rot="5400000">
            <a:off x="-416841" y="2145537"/>
            <a:ext cx="1200730" cy="367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8FE4C6BF-EB4F-EA41-B364-60121654F428}"/>
              </a:ext>
            </a:extLst>
          </p:cNvPr>
          <p:cNvSpPr>
            <a:spLocks noGrp="1"/>
          </p:cNvSpPr>
          <p:nvPr>
            <p:ph type="body" sz="quarter" idx="11"/>
          </p:nvPr>
        </p:nvSpPr>
        <p:spPr>
          <a:xfrm>
            <a:off x="900000" y="180000"/>
            <a:ext cx="3830400" cy="6498000"/>
          </a:xfrm>
          <a:solidFill>
            <a:schemeClr val="accent3">
              <a:alpha val="75000"/>
            </a:schemeClr>
          </a:solidFill>
        </p:spPr>
        <p:txBody>
          <a:bodyPr lIns="630000" tIns="2880000" rIns="540000"/>
          <a:lstStyle>
            <a:lvl1pPr>
              <a:lnSpc>
                <a:spcPct val="110000"/>
              </a:lnSpc>
              <a:defRPr sz="1800">
                <a:solidFill>
                  <a:schemeClr val="accent2"/>
                </a:solidFill>
              </a:defRPr>
            </a:lvl1pPr>
            <a:lvl2pPr>
              <a:defRPr sz="1000">
                <a:solidFill>
                  <a:srgbClr val="EA85A8"/>
                </a:solidFill>
              </a:defRPr>
            </a:lvl2pPr>
          </a:lstStyle>
          <a:p>
            <a:pPr lvl="0"/>
            <a:r>
              <a:rPr lang="en-GB"/>
              <a:t>Click to edit Master text styles</a:t>
            </a:r>
          </a:p>
          <a:p>
            <a:pPr lvl="1"/>
            <a:r>
              <a:rPr lang="en-GB"/>
              <a:t>Second level</a:t>
            </a:r>
            <a:endParaRPr lang="en-US"/>
          </a:p>
        </p:txBody>
      </p:sp>
      <p:sp>
        <p:nvSpPr>
          <p:cNvPr id="4" name="Picture Placeholder 3">
            <a:extLst>
              <a:ext uri="{FF2B5EF4-FFF2-40B4-BE49-F238E27FC236}">
                <a16:creationId xmlns:a16="http://schemas.microsoft.com/office/drawing/2014/main" id="{03586FBC-4969-C54C-9116-565F74959A89}"/>
              </a:ext>
            </a:extLst>
          </p:cNvPr>
          <p:cNvSpPr>
            <a:spLocks noGrp="1"/>
          </p:cNvSpPr>
          <p:nvPr>
            <p:ph type="pic" sz="quarter" idx="10"/>
          </p:nvPr>
        </p:nvSpPr>
        <p:spPr>
          <a:xfrm>
            <a:off x="1529147" y="1792800"/>
            <a:ext cx="1371600" cy="921600"/>
          </a:xfrm>
        </p:spPr>
        <p:txBody>
          <a:bodyPr bIns="540000" anchor="ctr"/>
          <a:lstStyle>
            <a:lvl1pPr algn="ctr">
              <a:defRPr>
                <a:solidFill>
                  <a:schemeClr val="bg1">
                    <a:lumMod val="75000"/>
                  </a:schemeClr>
                </a:solidFill>
              </a:defRPr>
            </a:lvl1pPr>
          </a:lstStyle>
          <a:p>
            <a:endParaRPr lang="en-US"/>
          </a:p>
        </p:txBody>
      </p:sp>
      <p:pic>
        <p:nvPicPr>
          <p:cNvPr id="6" name="Picture 5" descr="Icon&#10;&#10;Description automatically generated">
            <a:extLst>
              <a:ext uri="{FF2B5EF4-FFF2-40B4-BE49-F238E27FC236}">
                <a16:creationId xmlns:a16="http://schemas.microsoft.com/office/drawing/2014/main" id="{5BB65161-0CDC-5D48-BF0D-22BDF1A8C55E}"/>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889524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SA - Picture with Caption-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9D559F-7D89-3448-8327-80B240F7374E}"/>
              </a:ext>
            </a:extLst>
          </p:cNvPr>
          <p:cNvSpPr/>
          <p:nvPr userDrawn="1"/>
        </p:nvSpPr>
        <p:spPr>
          <a:xfrm>
            <a:off x="180000" y="180000"/>
            <a:ext cx="11833200" cy="6498000"/>
          </a:xfrm>
          <a:prstGeom prst="rect">
            <a:avLst/>
          </a:prstGeom>
          <a:solidFill>
            <a:srgbClr val="C0EAF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6133C9FD-2BD1-3642-9C44-27764FE797F5}"/>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10" name="Text Placeholder 2">
            <a:extLst>
              <a:ext uri="{FF2B5EF4-FFF2-40B4-BE49-F238E27FC236}">
                <a16:creationId xmlns:a16="http://schemas.microsoft.com/office/drawing/2014/main" id="{0BAE4A8F-2F10-7140-81A4-CF2AF17CFB0A}"/>
              </a:ext>
            </a:extLst>
          </p:cNvPr>
          <p:cNvSpPr>
            <a:spLocks noGrp="1"/>
          </p:cNvSpPr>
          <p:nvPr>
            <p:ph type="body" idx="1"/>
          </p:nvPr>
        </p:nvSpPr>
        <p:spPr>
          <a:xfrm>
            <a:off x="5306834" y="1680298"/>
            <a:ext cx="5512906" cy="667965"/>
          </a:xfrm>
        </p:spPr>
        <p:txBody>
          <a:bodyPr anchor="b"/>
          <a:lstStyle>
            <a:lvl1pPr marL="0" indent="0" algn="l">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Text Placeholder 24">
            <a:extLst>
              <a:ext uri="{FF2B5EF4-FFF2-40B4-BE49-F238E27FC236}">
                <a16:creationId xmlns:a16="http://schemas.microsoft.com/office/drawing/2014/main" id="{2438EDA2-BB44-7045-9D62-1199D8FD683E}"/>
              </a:ext>
            </a:extLst>
          </p:cNvPr>
          <p:cNvSpPr>
            <a:spLocks noGrp="1"/>
          </p:cNvSpPr>
          <p:nvPr>
            <p:ph type="body" sz="quarter" idx="14" hasCustomPrompt="1"/>
          </p:nvPr>
        </p:nvSpPr>
        <p:spPr>
          <a:xfrm>
            <a:off x="4804136" y="1680298"/>
            <a:ext cx="933957" cy="667965"/>
          </a:xfrm>
        </p:spPr>
        <p:txBody>
          <a:bodyPr anchor="b">
            <a:noAutofit/>
          </a:bodyPr>
          <a:lstStyle>
            <a:lvl1pPr algn="l">
              <a:defRPr sz="2800" b="1">
                <a:solidFill>
                  <a:srgbClr val="80D5F2"/>
                </a:solidFill>
                <a:latin typeface="+mj-lt"/>
              </a:defRPr>
            </a:lvl1pPr>
          </a:lstStyle>
          <a:p>
            <a:pPr lvl="0"/>
            <a:r>
              <a:rPr lang="en-GB"/>
              <a:t>01</a:t>
            </a:r>
            <a:endParaRPr lang="en-US"/>
          </a:p>
        </p:txBody>
      </p:sp>
      <p:sp>
        <p:nvSpPr>
          <p:cNvPr id="12" name="Text Placeholder 24">
            <a:extLst>
              <a:ext uri="{FF2B5EF4-FFF2-40B4-BE49-F238E27FC236}">
                <a16:creationId xmlns:a16="http://schemas.microsoft.com/office/drawing/2014/main" id="{BC791024-5C24-DD4F-8776-FA5744FF96FC}"/>
              </a:ext>
            </a:extLst>
          </p:cNvPr>
          <p:cNvSpPr>
            <a:spLocks noGrp="1"/>
          </p:cNvSpPr>
          <p:nvPr>
            <p:ph type="body" sz="quarter" idx="15" hasCustomPrompt="1"/>
          </p:nvPr>
        </p:nvSpPr>
        <p:spPr>
          <a:xfrm>
            <a:off x="4804135" y="2314712"/>
            <a:ext cx="6015605" cy="2219705"/>
          </a:xfrm>
        </p:spPr>
        <p:txBody>
          <a:bodyPr lIns="0" tIns="0" anchor="t">
            <a:noAutofit/>
          </a:bodyPr>
          <a:lstStyle>
            <a:lvl1pPr algn="l">
              <a:defRPr sz="17800" spc="-1000" baseline="0">
                <a:solidFill>
                  <a:schemeClr val="bg1"/>
                </a:solidFill>
              </a:defRPr>
            </a:lvl1pPr>
          </a:lstStyle>
          <a:p>
            <a:pPr lvl="0"/>
            <a:r>
              <a:rPr lang="en-GB"/>
              <a:t>00%</a:t>
            </a:r>
            <a:endParaRPr lang="en-US"/>
          </a:p>
        </p:txBody>
      </p:sp>
      <p:sp>
        <p:nvSpPr>
          <p:cNvPr id="5" name="Text Placeholder 4">
            <a:extLst>
              <a:ext uri="{FF2B5EF4-FFF2-40B4-BE49-F238E27FC236}">
                <a16:creationId xmlns:a16="http://schemas.microsoft.com/office/drawing/2014/main" id="{60ED7887-DD0D-7A4E-A31E-6874B502E0D0}"/>
              </a:ext>
            </a:extLst>
          </p:cNvPr>
          <p:cNvSpPr>
            <a:spLocks noGrp="1"/>
          </p:cNvSpPr>
          <p:nvPr>
            <p:ph type="body" sz="quarter" idx="16"/>
          </p:nvPr>
        </p:nvSpPr>
        <p:spPr>
          <a:xfrm>
            <a:off x="4803775" y="4655103"/>
            <a:ext cx="6015965" cy="1377187"/>
          </a:xfrm>
        </p:spPr>
        <p:txBody>
          <a:bodyPr/>
          <a:lstStyle/>
          <a:p>
            <a:pPr lvl="0"/>
            <a:r>
              <a:rPr lang="en-GB"/>
              <a:t>Click to edit Master text styles</a:t>
            </a:r>
            <a:endParaRPr lang="en-US"/>
          </a:p>
        </p:txBody>
      </p:sp>
      <p:sp>
        <p:nvSpPr>
          <p:cNvPr id="15" name="Picture Placeholder 9">
            <a:extLst>
              <a:ext uri="{FF2B5EF4-FFF2-40B4-BE49-F238E27FC236}">
                <a16:creationId xmlns:a16="http://schemas.microsoft.com/office/drawing/2014/main" id="{4D9FE7D7-4B5A-2D42-BF41-C9CBA128FA8B}"/>
              </a:ext>
            </a:extLst>
          </p:cNvPr>
          <p:cNvSpPr>
            <a:spLocks noGrp="1"/>
          </p:cNvSpPr>
          <p:nvPr>
            <p:ph type="pic" sz="quarter" idx="10"/>
          </p:nvPr>
        </p:nvSpPr>
        <p:spPr>
          <a:xfrm>
            <a:off x="950560" y="1514811"/>
            <a:ext cx="3347120" cy="3816186"/>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a:solidFill>
            <a:schemeClr val="bg1"/>
          </a:solidFill>
        </p:spPr>
        <p:txBody>
          <a:bodyPr wrap="square" bIns="540000" anchor="ctr">
            <a:noAutofit/>
          </a:bodyPr>
          <a:lstStyle>
            <a:lvl1pPr algn="ctr">
              <a:defRPr>
                <a:solidFill>
                  <a:schemeClr val="bg1">
                    <a:lumMod val="65000"/>
                  </a:schemeClr>
                </a:solidFill>
              </a:defRPr>
            </a:lvl1pPr>
          </a:lstStyle>
          <a:p>
            <a:endParaRPr lang="en-US"/>
          </a:p>
        </p:txBody>
      </p:sp>
    </p:spTree>
    <p:extLst>
      <p:ext uri="{BB962C8B-B14F-4D97-AF65-F5344CB8AC3E}">
        <p14:creationId xmlns:p14="http://schemas.microsoft.com/office/powerpoint/2010/main" val="3936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8F0E-5C4B-AF78-2B1F-043B123BC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287877-12B8-56B9-9FFA-BCD93FEEFF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E8A68F-2365-2E94-5223-C4F8F65F1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055960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SA - Support logo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D2516B-514A-A143-B3DF-6B39C7CDD99B}"/>
              </a:ext>
            </a:extLst>
          </p:cNvPr>
          <p:cNvSpPr/>
          <p:nvPr userDrawn="1"/>
        </p:nvSpPr>
        <p:spPr>
          <a:xfrm>
            <a:off x="180000" y="180000"/>
            <a:ext cx="11833200" cy="43663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9A4F18D9-3D7D-3945-886A-29EA931DA48F}"/>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8" name="Triangle 7">
            <a:extLst>
              <a:ext uri="{FF2B5EF4-FFF2-40B4-BE49-F238E27FC236}">
                <a16:creationId xmlns:a16="http://schemas.microsoft.com/office/drawing/2014/main" id="{45D011FF-133F-C64B-82C2-986908159AD7}"/>
              </a:ext>
            </a:extLst>
          </p:cNvPr>
          <p:cNvSpPr/>
          <p:nvPr userDrawn="1"/>
        </p:nvSpPr>
        <p:spPr>
          <a:xfrm>
            <a:off x="5355560" y="6405314"/>
            <a:ext cx="1480881" cy="4526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588E03-5666-474B-8186-259120C296A2}"/>
              </a:ext>
            </a:extLst>
          </p:cNvPr>
          <p:cNvSpPr>
            <a:spLocks noGrp="1"/>
          </p:cNvSpPr>
          <p:nvPr>
            <p:ph type="title"/>
          </p:nvPr>
        </p:nvSpPr>
        <p:spPr>
          <a:xfrm>
            <a:off x="838200" y="683941"/>
            <a:ext cx="10515600" cy="1073932"/>
          </a:xfrm>
        </p:spPr>
        <p:txBody>
          <a:bodyPr anchor="b"/>
          <a:lstStyle>
            <a:lvl1pPr algn="ctr">
              <a:defRPr sz="3000" b="1">
                <a:solidFill>
                  <a:schemeClr val="accent1"/>
                </a:solidFill>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BA9785B4-97D1-1445-8377-506E54D3D6D4}"/>
              </a:ext>
            </a:extLst>
          </p:cNvPr>
          <p:cNvSpPr>
            <a:spLocks noGrp="1"/>
          </p:cNvSpPr>
          <p:nvPr>
            <p:ph type="body" sz="quarter" idx="10" hasCustomPrompt="1"/>
          </p:nvPr>
        </p:nvSpPr>
        <p:spPr>
          <a:xfrm>
            <a:off x="1606418"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13" name="Triangle 12">
            <a:extLst>
              <a:ext uri="{FF2B5EF4-FFF2-40B4-BE49-F238E27FC236}">
                <a16:creationId xmlns:a16="http://schemas.microsoft.com/office/drawing/2014/main" id="{33ABC78B-AE05-DC44-B066-C242637CE92E}"/>
              </a:ext>
            </a:extLst>
          </p:cNvPr>
          <p:cNvSpPr/>
          <p:nvPr userDrawn="1"/>
        </p:nvSpPr>
        <p:spPr>
          <a:xfrm>
            <a:off x="2735574"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6AA2B763-3077-2D49-B63E-75E712D384BB}"/>
              </a:ext>
            </a:extLst>
          </p:cNvPr>
          <p:cNvSpPr>
            <a:spLocks noGrp="1"/>
          </p:cNvSpPr>
          <p:nvPr>
            <p:ph type="pic" sz="quarter" idx="11"/>
          </p:nvPr>
        </p:nvSpPr>
        <p:spPr>
          <a:xfrm>
            <a:off x="2302497" y="4973638"/>
            <a:ext cx="1479628" cy="1114425"/>
          </a:xfrm>
        </p:spPr>
        <p:txBody>
          <a:bodyPr/>
          <a:lstStyle>
            <a:lvl1pPr algn="ctr">
              <a:defRPr>
                <a:solidFill>
                  <a:schemeClr val="accent5"/>
                </a:solidFill>
              </a:defRPr>
            </a:lvl1pPr>
          </a:lstStyle>
          <a:p>
            <a:endParaRPr lang="en-US"/>
          </a:p>
        </p:txBody>
      </p:sp>
      <p:sp>
        <p:nvSpPr>
          <p:cNvPr id="16" name="Text Placeholder 5">
            <a:extLst>
              <a:ext uri="{FF2B5EF4-FFF2-40B4-BE49-F238E27FC236}">
                <a16:creationId xmlns:a16="http://schemas.microsoft.com/office/drawing/2014/main" id="{E79094BC-7962-174B-81CA-31E5EF91D46A}"/>
              </a:ext>
            </a:extLst>
          </p:cNvPr>
          <p:cNvSpPr>
            <a:spLocks noGrp="1"/>
          </p:cNvSpPr>
          <p:nvPr>
            <p:ph type="body" sz="quarter" idx="12" hasCustomPrompt="1"/>
          </p:nvPr>
        </p:nvSpPr>
        <p:spPr>
          <a:xfrm>
            <a:off x="4660107"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17" name="Triangle 16">
            <a:extLst>
              <a:ext uri="{FF2B5EF4-FFF2-40B4-BE49-F238E27FC236}">
                <a16:creationId xmlns:a16="http://schemas.microsoft.com/office/drawing/2014/main" id="{18F33BFA-B914-154B-BB00-DFD8A0F3761E}"/>
              </a:ext>
            </a:extLst>
          </p:cNvPr>
          <p:cNvSpPr/>
          <p:nvPr userDrawn="1"/>
        </p:nvSpPr>
        <p:spPr>
          <a:xfrm>
            <a:off x="5789263"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4">
            <a:extLst>
              <a:ext uri="{FF2B5EF4-FFF2-40B4-BE49-F238E27FC236}">
                <a16:creationId xmlns:a16="http://schemas.microsoft.com/office/drawing/2014/main" id="{B6F45527-7523-AF4C-B0EB-D69899AA4340}"/>
              </a:ext>
            </a:extLst>
          </p:cNvPr>
          <p:cNvSpPr>
            <a:spLocks noGrp="1"/>
          </p:cNvSpPr>
          <p:nvPr>
            <p:ph type="pic" sz="quarter" idx="13"/>
          </p:nvPr>
        </p:nvSpPr>
        <p:spPr>
          <a:xfrm>
            <a:off x="5356186" y="4973638"/>
            <a:ext cx="1479628" cy="1114425"/>
          </a:xfrm>
        </p:spPr>
        <p:txBody>
          <a:bodyPr/>
          <a:lstStyle>
            <a:lvl1pPr algn="ctr">
              <a:defRPr>
                <a:solidFill>
                  <a:schemeClr val="accent5"/>
                </a:solidFill>
              </a:defRPr>
            </a:lvl1pPr>
          </a:lstStyle>
          <a:p>
            <a:endParaRPr lang="en-US"/>
          </a:p>
        </p:txBody>
      </p:sp>
      <p:sp>
        <p:nvSpPr>
          <p:cNvPr id="19" name="Text Placeholder 5">
            <a:extLst>
              <a:ext uri="{FF2B5EF4-FFF2-40B4-BE49-F238E27FC236}">
                <a16:creationId xmlns:a16="http://schemas.microsoft.com/office/drawing/2014/main" id="{6211092F-40EA-8E40-9C03-2F90FF6B16D5}"/>
              </a:ext>
            </a:extLst>
          </p:cNvPr>
          <p:cNvSpPr>
            <a:spLocks noGrp="1"/>
          </p:cNvSpPr>
          <p:nvPr>
            <p:ph type="body" sz="quarter" idx="14" hasCustomPrompt="1"/>
          </p:nvPr>
        </p:nvSpPr>
        <p:spPr>
          <a:xfrm>
            <a:off x="7709912" y="2692608"/>
            <a:ext cx="2871787" cy="1511924"/>
          </a:xfrm>
        </p:spPr>
        <p:txBody>
          <a:bodyPr/>
          <a:lstStyle>
            <a:lvl1pPr algn="ctr">
              <a:defRPr sz="2500" b="1">
                <a:solidFill>
                  <a:schemeClr val="accent2"/>
                </a:solidFill>
              </a:defRPr>
            </a:lvl1pPr>
            <a:lvl2pPr algn="ctr">
              <a:defRPr/>
            </a:lvl2pPr>
            <a:lvl3pPr algn="ctr">
              <a:defRPr/>
            </a:lvl3pPr>
            <a:lvl4pPr algn="ctr">
              <a:defRPr/>
            </a:lvl4pPr>
            <a:lvl5pPr algn="ctr">
              <a:defRPr/>
            </a:lvl5pPr>
          </a:lstStyle>
          <a:p>
            <a:pPr lvl="0"/>
            <a:r>
              <a:rPr lang="en-GB"/>
              <a:t>Section heading</a:t>
            </a:r>
          </a:p>
          <a:p>
            <a:pPr lvl="1"/>
            <a:r>
              <a:rPr lang="en-GB"/>
              <a:t>Second level</a:t>
            </a:r>
            <a:endParaRPr lang="en-US"/>
          </a:p>
        </p:txBody>
      </p:sp>
      <p:sp>
        <p:nvSpPr>
          <p:cNvPr id="20" name="Triangle 19">
            <a:extLst>
              <a:ext uri="{FF2B5EF4-FFF2-40B4-BE49-F238E27FC236}">
                <a16:creationId xmlns:a16="http://schemas.microsoft.com/office/drawing/2014/main" id="{5F7E1D42-492C-854A-A228-F9ACC7729386}"/>
              </a:ext>
            </a:extLst>
          </p:cNvPr>
          <p:cNvSpPr/>
          <p:nvPr userDrawn="1"/>
        </p:nvSpPr>
        <p:spPr>
          <a:xfrm>
            <a:off x="8839068" y="4376194"/>
            <a:ext cx="613474" cy="1875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14">
            <a:extLst>
              <a:ext uri="{FF2B5EF4-FFF2-40B4-BE49-F238E27FC236}">
                <a16:creationId xmlns:a16="http://schemas.microsoft.com/office/drawing/2014/main" id="{DF379EF5-267D-1A41-9307-56701D801E7D}"/>
              </a:ext>
            </a:extLst>
          </p:cNvPr>
          <p:cNvSpPr>
            <a:spLocks noGrp="1"/>
          </p:cNvSpPr>
          <p:nvPr>
            <p:ph type="pic" sz="quarter" idx="15"/>
          </p:nvPr>
        </p:nvSpPr>
        <p:spPr>
          <a:xfrm>
            <a:off x="8405991" y="4973638"/>
            <a:ext cx="1479628" cy="1114425"/>
          </a:xfrm>
        </p:spPr>
        <p:txBody>
          <a:bodyPr/>
          <a:lstStyle>
            <a:lvl1pPr algn="ctr">
              <a:defRPr>
                <a:solidFill>
                  <a:schemeClr val="accent5"/>
                </a:solidFill>
              </a:defRPr>
            </a:lvl1pPr>
          </a:lstStyle>
          <a:p>
            <a:endParaRPr lang="en-US"/>
          </a:p>
        </p:txBody>
      </p:sp>
    </p:spTree>
    <p:extLst>
      <p:ext uri="{BB962C8B-B14F-4D97-AF65-F5344CB8AC3E}">
        <p14:creationId xmlns:p14="http://schemas.microsoft.com/office/powerpoint/2010/main" val="3590532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SA - End-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650830"/>
            <a:ext cx="11833200" cy="5027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5D011FF-133F-C64B-82C2-986908159AD7}"/>
              </a:ext>
            </a:extLst>
          </p:cNvPr>
          <p:cNvSpPr/>
          <p:nvPr userDrawn="1"/>
        </p:nvSpPr>
        <p:spPr>
          <a:xfrm>
            <a:off x="5355560" y="6405314"/>
            <a:ext cx="1480881" cy="4526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588E03-5666-474B-8186-259120C296A2}"/>
              </a:ext>
            </a:extLst>
          </p:cNvPr>
          <p:cNvSpPr>
            <a:spLocks noGrp="1"/>
          </p:cNvSpPr>
          <p:nvPr>
            <p:ph type="title"/>
          </p:nvPr>
        </p:nvSpPr>
        <p:spPr>
          <a:xfrm>
            <a:off x="838200" y="3551525"/>
            <a:ext cx="10515600" cy="1325563"/>
          </a:xfrm>
        </p:spPr>
        <p:txBody>
          <a:bodyPr anchor="b"/>
          <a:lstStyle>
            <a:lvl1pPr algn="ctr">
              <a:defRPr sz="3000" b="1"/>
            </a:lvl1pPr>
          </a:lstStyle>
          <a:p>
            <a:r>
              <a:rPr lang="en-GB"/>
              <a:t>Click to edit Master title style</a:t>
            </a:r>
            <a:endParaRPr lang="en-US"/>
          </a:p>
        </p:txBody>
      </p:sp>
      <p:sp>
        <p:nvSpPr>
          <p:cNvPr id="10" name="Text Placeholder 2">
            <a:extLst>
              <a:ext uri="{FF2B5EF4-FFF2-40B4-BE49-F238E27FC236}">
                <a16:creationId xmlns:a16="http://schemas.microsoft.com/office/drawing/2014/main" id="{4297425B-DE6A-1A4E-995B-56E59F6D9130}"/>
              </a:ext>
            </a:extLst>
          </p:cNvPr>
          <p:cNvSpPr>
            <a:spLocks noGrp="1"/>
          </p:cNvSpPr>
          <p:nvPr>
            <p:ph type="body" idx="1" hasCustomPrompt="1"/>
          </p:nvPr>
        </p:nvSpPr>
        <p:spPr>
          <a:xfrm>
            <a:off x="3303236" y="5121115"/>
            <a:ext cx="5585528" cy="452686"/>
          </a:xfrm>
        </p:spPr>
        <p:txBody>
          <a:bodyPr anchor="t"/>
          <a:lstStyle>
            <a:lvl1pPr marL="0" indent="0" algn="ctr">
              <a:buNone/>
              <a:defRPr sz="1800">
                <a:solidFill>
                  <a:srgbClr val="9D9D9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err="1"/>
              <a:t>www.tsa-voice.org.uk</a:t>
            </a:r>
            <a:endParaRPr lang="en-GB"/>
          </a:p>
        </p:txBody>
      </p:sp>
      <p:pic>
        <p:nvPicPr>
          <p:cNvPr id="7" name="Picture 6" descr="A picture containing text, sign, businesscard&#10;&#10;Description automatically generated">
            <a:extLst>
              <a:ext uri="{FF2B5EF4-FFF2-40B4-BE49-F238E27FC236}">
                <a16:creationId xmlns:a16="http://schemas.microsoft.com/office/drawing/2014/main" id="{5DF5F4F2-6783-754B-9614-DA819CE3CD60}"/>
              </a:ext>
            </a:extLst>
          </p:cNvPr>
          <p:cNvPicPr>
            <a:picLocks noChangeAspect="1"/>
          </p:cNvPicPr>
          <p:nvPr userDrawn="1"/>
        </p:nvPicPr>
        <p:blipFill>
          <a:blip r:embed="rId2"/>
          <a:stretch>
            <a:fillRect/>
          </a:stretch>
        </p:blipFill>
        <p:spPr>
          <a:xfrm>
            <a:off x="5372898" y="1049411"/>
            <a:ext cx="1446204" cy="1589461"/>
          </a:xfrm>
          <a:prstGeom prst="rect">
            <a:avLst/>
          </a:prstGeom>
        </p:spPr>
      </p:pic>
    </p:spTree>
    <p:extLst>
      <p:ext uri="{BB962C8B-B14F-4D97-AF65-F5344CB8AC3E}">
        <p14:creationId xmlns:p14="http://schemas.microsoft.com/office/powerpoint/2010/main" val="39440997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SA - End-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33F19-EA07-3F40-9145-DAD007D364A3}"/>
              </a:ext>
            </a:extLst>
          </p:cNvPr>
          <p:cNvSpPr/>
          <p:nvPr userDrawn="1"/>
        </p:nvSpPr>
        <p:spPr>
          <a:xfrm>
            <a:off x="180000" y="180000"/>
            <a:ext cx="11833200" cy="2496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0198D79D-EA99-DF43-8CEE-1E7144E4C82C}"/>
              </a:ext>
            </a:extLst>
          </p:cNvPr>
          <p:cNvSpPr/>
          <p:nvPr userDrawn="1"/>
        </p:nvSpPr>
        <p:spPr>
          <a:xfrm rot="10800000">
            <a:off x="5528578" y="0"/>
            <a:ext cx="1134844" cy="3469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sign, businesscard&#10;&#10;Description automatically generated">
            <a:extLst>
              <a:ext uri="{FF2B5EF4-FFF2-40B4-BE49-F238E27FC236}">
                <a16:creationId xmlns:a16="http://schemas.microsoft.com/office/drawing/2014/main" id="{DC5E8AA6-175F-6641-9F41-76ECAD6F639E}"/>
              </a:ext>
            </a:extLst>
          </p:cNvPr>
          <p:cNvPicPr>
            <a:picLocks noChangeAspect="1"/>
          </p:cNvPicPr>
          <p:nvPr userDrawn="1"/>
        </p:nvPicPr>
        <p:blipFill>
          <a:blip r:embed="rId2"/>
          <a:stretch>
            <a:fillRect/>
          </a:stretch>
        </p:blipFill>
        <p:spPr>
          <a:xfrm>
            <a:off x="5372898" y="2007352"/>
            <a:ext cx="1446204" cy="1589461"/>
          </a:xfrm>
          <a:prstGeom prst="rect">
            <a:avLst/>
          </a:prstGeom>
        </p:spPr>
      </p:pic>
      <p:sp>
        <p:nvSpPr>
          <p:cNvPr id="2" name="Title 1">
            <a:extLst>
              <a:ext uri="{FF2B5EF4-FFF2-40B4-BE49-F238E27FC236}">
                <a16:creationId xmlns:a16="http://schemas.microsoft.com/office/drawing/2014/main" id="{522FD9EC-5409-944B-B116-FDBA799F34FE}"/>
              </a:ext>
            </a:extLst>
          </p:cNvPr>
          <p:cNvSpPr>
            <a:spLocks noGrp="1"/>
          </p:cNvSpPr>
          <p:nvPr>
            <p:ph type="title" hasCustomPrompt="1"/>
          </p:nvPr>
        </p:nvSpPr>
        <p:spPr>
          <a:xfrm>
            <a:off x="838200" y="3844085"/>
            <a:ext cx="10515600" cy="1325563"/>
          </a:xfrm>
        </p:spPr>
        <p:txBody>
          <a:bodyPr anchor="b"/>
          <a:lstStyle>
            <a:lvl1pPr algn="ctr">
              <a:defRPr sz="7500" b="1" spc="-200" baseline="0"/>
            </a:lvl1pPr>
          </a:lstStyle>
          <a:p>
            <a:r>
              <a:rPr lang="en-GB"/>
              <a:t>Thank you</a:t>
            </a:r>
            <a:endParaRPr lang="en-US"/>
          </a:p>
        </p:txBody>
      </p:sp>
      <p:sp>
        <p:nvSpPr>
          <p:cNvPr id="5" name="Text Placeholder 2">
            <a:extLst>
              <a:ext uri="{FF2B5EF4-FFF2-40B4-BE49-F238E27FC236}">
                <a16:creationId xmlns:a16="http://schemas.microsoft.com/office/drawing/2014/main" id="{9C25C4F1-303F-FD47-B99D-D4E9077F407B}"/>
              </a:ext>
            </a:extLst>
          </p:cNvPr>
          <p:cNvSpPr>
            <a:spLocks noGrp="1"/>
          </p:cNvSpPr>
          <p:nvPr>
            <p:ph type="body" idx="1" hasCustomPrompt="1"/>
          </p:nvPr>
        </p:nvSpPr>
        <p:spPr>
          <a:xfrm>
            <a:off x="3303236" y="5268876"/>
            <a:ext cx="5585528" cy="722489"/>
          </a:xfrm>
        </p:spPr>
        <p:txBody>
          <a:bodyPr anchor="t"/>
          <a:lstStyle>
            <a:lvl1pPr marL="0" indent="0" algn="ctr">
              <a:buNone/>
              <a:defRPr sz="1800">
                <a:solidFill>
                  <a:srgbClr val="9D9D9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err="1"/>
              <a:t>www.tsa-voice.org.uk</a:t>
            </a:r>
            <a:endParaRPr lang="en-GB"/>
          </a:p>
        </p:txBody>
      </p:sp>
    </p:spTree>
    <p:extLst>
      <p:ext uri="{BB962C8B-B14F-4D97-AF65-F5344CB8AC3E}">
        <p14:creationId xmlns:p14="http://schemas.microsoft.com/office/powerpoint/2010/main" val="4032436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SA - Blank-white">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3948769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SA - Blank-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989715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SA - Blank-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5611240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SA - Blank-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988F-9E9E-564B-AAE8-E8A6376BDC26}"/>
              </a:ext>
            </a:extLst>
          </p:cNvPr>
          <p:cNvSpPr/>
          <p:nvPr userDrawn="1"/>
        </p:nvSpPr>
        <p:spPr>
          <a:xfrm>
            <a:off x="180000" y="180000"/>
            <a:ext cx="11833200" cy="6498000"/>
          </a:xfrm>
          <a:prstGeom prst="rect">
            <a:avLst/>
          </a:prstGeom>
          <a:solidFill>
            <a:srgbClr val="D9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4242242E-E6C6-AA45-B99D-37984E63DDBF}"/>
              </a:ext>
            </a:extLst>
          </p:cNvPr>
          <p:cNvPicPr>
            <a:picLocks noChangeAspect="1"/>
          </p:cNvPicPr>
          <p:nvPr userDrawn="1"/>
        </p:nvPicPr>
        <p:blipFill>
          <a:blip r:embed="rId2"/>
          <a:stretch>
            <a:fillRect/>
          </a:stretch>
        </p:blipFill>
        <p:spPr>
          <a:xfrm>
            <a:off x="11066400" y="0"/>
            <a:ext cx="685800" cy="939800"/>
          </a:xfrm>
          <a:prstGeom prst="rect">
            <a:avLst/>
          </a:prstGeom>
        </p:spPr>
      </p:pic>
    </p:spTree>
    <p:extLst>
      <p:ext uri="{BB962C8B-B14F-4D97-AF65-F5344CB8AC3E}">
        <p14:creationId xmlns:p14="http://schemas.microsoft.com/office/powerpoint/2010/main" val="28327626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SA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31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SA - 5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68009-FED2-BE49-BD1D-611272C9BB11}"/>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5EE806-BCEA-E945-9256-F3B4CD67596B}"/>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2" name="Title 1">
            <a:extLst>
              <a:ext uri="{FF2B5EF4-FFF2-40B4-BE49-F238E27FC236}">
                <a16:creationId xmlns:a16="http://schemas.microsoft.com/office/drawing/2014/main" id="{11DFE10E-4D00-404E-80B8-BC2968BE7022}"/>
              </a:ext>
            </a:extLst>
          </p:cNvPr>
          <p:cNvSpPr>
            <a:spLocks noGrp="1"/>
          </p:cNvSpPr>
          <p:nvPr>
            <p:ph type="title"/>
          </p:nvPr>
        </p:nvSpPr>
        <p:spPr>
          <a:xfrm>
            <a:off x="838200" y="993645"/>
            <a:ext cx="10515600" cy="717550"/>
          </a:xfrm>
        </p:spPr>
        <p:txBody>
          <a:bodyPr anchor="b"/>
          <a:lstStyle>
            <a:lvl1pPr algn="ctr">
              <a:defRPr sz="2500" b="1">
                <a:latin typeface="+mj-lt"/>
              </a:defRPr>
            </a:lvl1pPr>
          </a:lstStyle>
          <a:p>
            <a:r>
              <a:rPr lang="en-GB"/>
              <a:t>Click to edit Master title style</a:t>
            </a:r>
            <a:endParaRPr lang="en-US"/>
          </a:p>
        </p:txBody>
      </p:sp>
      <p:sp>
        <p:nvSpPr>
          <p:cNvPr id="18" name="Rectangle 17">
            <a:extLst>
              <a:ext uri="{FF2B5EF4-FFF2-40B4-BE49-F238E27FC236}">
                <a16:creationId xmlns:a16="http://schemas.microsoft.com/office/drawing/2014/main" id="{56F6B2C2-AEF2-1C49-88E8-1826D4762178}"/>
              </a:ext>
            </a:extLst>
          </p:cNvPr>
          <p:cNvSpPr/>
          <p:nvPr userDrawn="1"/>
        </p:nvSpPr>
        <p:spPr>
          <a:xfrm>
            <a:off x="1926220" y="2272327"/>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94111D-CD98-5C40-A5B4-DFD2F4949B35}"/>
              </a:ext>
            </a:extLst>
          </p:cNvPr>
          <p:cNvSpPr/>
          <p:nvPr userDrawn="1"/>
        </p:nvSpPr>
        <p:spPr>
          <a:xfrm>
            <a:off x="3995100" y="2272327"/>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37A31B-0E7C-9442-858A-765EDD80CF45}"/>
              </a:ext>
            </a:extLst>
          </p:cNvPr>
          <p:cNvSpPr/>
          <p:nvPr userDrawn="1"/>
        </p:nvSpPr>
        <p:spPr>
          <a:xfrm>
            <a:off x="6079500" y="2272327"/>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EBCDD6-52FC-EA47-9A3F-B04886F087AA}"/>
              </a:ext>
            </a:extLst>
          </p:cNvPr>
          <p:cNvSpPr/>
          <p:nvPr userDrawn="1"/>
        </p:nvSpPr>
        <p:spPr>
          <a:xfrm>
            <a:off x="8146800" y="2272327"/>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8E649685-88BD-B946-9B9C-B387D55353F2}"/>
              </a:ext>
            </a:extLst>
          </p:cNvPr>
          <p:cNvSpPr/>
          <p:nvPr userDrawn="1"/>
        </p:nvSpPr>
        <p:spPr>
          <a:xfrm>
            <a:off x="2338283" y="181569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8AC2D41A-B6E8-9C42-BC04-59B97A7A86D8}"/>
              </a:ext>
            </a:extLst>
          </p:cNvPr>
          <p:cNvSpPr/>
          <p:nvPr userDrawn="1"/>
        </p:nvSpPr>
        <p:spPr>
          <a:xfrm>
            <a:off x="4405583" y="181569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EE90AF71-D931-FC4A-A3D7-20D9D4EDD76A}"/>
              </a:ext>
            </a:extLst>
          </p:cNvPr>
          <p:cNvSpPr/>
          <p:nvPr userDrawn="1"/>
        </p:nvSpPr>
        <p:spPr>
          <a:xfrm>
            <a:off x="6489983" y="181569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E54CCEF0-3E05-9943-B848-E1B73914FB4C}"/>
              </a:ext>
            </a:extLst>
          </p:cNvPr>
          <p:cNvSpPr/>
          <p:nvPr userDrawn="1"/>
        </p:nvSpPr>
        <p:spPr>
          <a:xfrm>
            <a:off x="8557283" y="181569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3BB29A-EFC9-5A49-86BE-3D5DFBD43E09}"/>
              </a:ext>
            </a:extLst>
          </p:cNvPr>
          <p:cNvSpPr>
            <a:spLocks noGrp="1"/>
          </p:cNvSpPr>
          <p:nvPr>
            <p:ph sz="half" idx="1"/>
          </p:nvPr>
        </p:nvSpPr>
        <p:spPr>
          <a:xfrm>
            <a:off x="19278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0FE394ED-4368-B44D-ADAA-3BB3DFEA94E3}"/>
              </a:ext>
            </a:extLst>
          </p:cNvPr>
          <p:cNvSpPr>
            <a:spLocks noGrp="1"/>
          </p:cNvSpPr>
          <p:nvPr>
            <p:ph sz="half" idx="10"/>
          </p:nvPr>
        </p:nvSpPr>
        <p:spPr>
          <a:xfrm>
            <a:off x="40122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4EC8E231-4AD5-4847-936F-A921F7D3CB44}"/>
              </a:ext>
            </a:extLst>
          </p:cNvPr>
          <p:cNvSpPr>
            <a:spLocks noGrp="1"/>
          </p:cNvSpPr>
          <p:nvPr>
            <p:ph sz="half" idx="11"/>
          </p:nvPr>
        </p:nvSpPr>
        <p:spPr>
          <a:xfrm>
            <a:off x="60966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B7A09190-C733-2947-B413-077042C0B35F}"/>
              </a:ext>
            </a:extLst>
          </p:cNvPr>
          <p:cNvSpPr>
            <a:spLocks noGrp="1"/>
          </p:cNvSpPr>
          <p:nvPr>
            <p:ph sz="half" idx="12"/>
          </p:nvPr>
        </p:nvSpPr>
        <p:spPr>
          <a:xfrm>
            <a:off x="81810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24">
            <a:extLst>
              <a:ext uri="{FF2B5EF4-FFF2-40B4-BE49-F238E27FC236}">
                <a16:creationId xmlns:a16="http://schemas.microsoft.com/office/drawing/2014/main" id="{87C75053-D759-D148-824E-F688A499AA87}"/>
              </a:ext>
            </a:extLst>
          </p:cNvPr>
          <p:cNvSpPr>
            <a:spLocks noGrp="1"/>
          </p:cNvSpPr>
          <p:nvPr>
            <p:ph type="body" sz="quarter" idx="14" hasCustomPrompt="1"/>
          </p:nvPr>
        </p:nvSpPr>
        <p:spPr>
          <a:xfrm>
            <a:off x="2419162" y="2156706"/>
            <a:ext cx="933957" cy="667965"/>
          </a:xfrm>
        </p:spPr>
        <p:txBody>
          <a:bodyPr anchor="ctr">
            <a:noAutofit/>
          </a:bodyPr>
          <a:lstStyle>
            <a:lvl1pPr algn="ctr">
              <a:defRPr sz="4500">
                <a:solidFill>
                  <a:srgbClr val="F3B6CB"/>
                </a:solidFill>
              </a:defRPr>
            </a:lvl1pPr>
          </a:lstStyle>
          <a:p>
            <a:pPr lvl="0"/>
            <a:r>
              <a:rPr lang="en-GB"/>
              <a:t>01</a:t>
            </a:r>
            <a:endParaRPr lang="en-US"/>
          </a:p>
        </p:txBody>
      </p:sp>
      <p:sp>
        <p:nvSpPr>
          <p:cNvPr id="32" name="Text Placeholder 24">
            <a:extLst>
              <a:ext uri="{FF2B5EF4-FFF2-40B4-BE49-F238E27FC236}">
                <a16:creationId xmlns:a16="http://schemas.microsoft.com/office/drawing/2014/main" id="{3791DB3F-FB74-4743-AA6E-E0B60CE58912}"/>
              </a:ext>
            </a:extLst>
          </p:cNvPr>
          <p:cNvSpPr>
            <a:spLocks noGrp="1"/>
          </p:cNvSpPr>
          <p:nvPr>
            <p:ph type="body" sz="quarter" idx="15" hasCustomPrompt="1"/>
          </p:nvPr>
        </p:nvSpPr>
        <p:spPr>
          <a:xfrm>
            <a:off x="4511822" y="2156706"/>
            <a:ext cx="933957" cy="667965"/>
          </a:xfrm>
        </p:spPr>
        <p:txBody>
          <a:bodyPr anchor="ctr">
            <a:noAutofit/>
          </a:bodyPr>
          <a:lstStyle>
            <a:lvl1pPr algn="ctr">
              <a:defRPr sz="4500">
                <a:solidFill>
                  <a:srgbClr val="F3B6CB"/>
                </a:solidFill>
              </a:defRPr>
            </a:lvl1pPr>
          </a:lstStyle>
          <a:p>
            <a:pPr lvl="0"/>
            <a:r>
              <a:rPr lang="en-GB"/>
              <a:t>02</a:t>
            </a:r>
            <a:endParaRPr lang="en-US"/>
          </a:p>
        </p:txBody>
      </p:sp>
      <p:sp>
        <p:nvSpPr>
          <p:cNvPr id="33" name="Text Placeholder 24">
            <a:extLst>
              <a:ext uri="{FF2B5EF4-FFF2-40B4-BE49-F238E27FC236}">
                <a16:creationId xmlns:a16="http://schemas.microsoft.com/office/drawing/2014/main" id="{2F72188C-9E59-C342-A218-DFC2B99F755B}"/>
              </a:ext>
            </a:extLst>
          </p:cNvPr>
          <p:cNvSpPr>
            <a:spLocks noGrp="1"/>
          </p:cNvSpPr>
          <p:nvPr>
            <p:ph type="body" sz="quarter" idx="16" hasCustomPrompt="1"/>
          </p:nvPr>
        </p:nvSpPr>
        <p:spPr>
          <a:xfrm>
            <a:off x="6596222" y="2156706"/>
            <a:ext cx="933957" cy="667965"/>
          </a:xfrm>
        </p:spPr>
        <p:txBody>
          <a:bodyPr anchor="ctr">
            <a:noAutofit/>
          </a:bodyPr>
          <a:lstStyle>
            <a:lvl1pPr algn="ctr">
              <a:defRPr sz="4500">
                <a:solidFill>
                  <a:srgbClr val="F3B6CB"/>
                </a:solidFill>
              </a:defRPr>
            </a:lvl1pPr>
          </a:lstStyle>
          <a:p>
            <a:pPr lvl="0"/>
            <a:r>
              <a:rPr lang="en-GB"/>
              <a:t>03</a:t>
            </a:r>
            <a:endParaRPr lang="en-US"/>
          </a:p>
        </p:txBody>
      </p:sp>
      <p:sp>
        <p:nvSpPr>
          <p:cNvPr id="34" name="Text Placeholder 24">
            <a:extLst>
              <a:ext uri="{FF2B5EF4-FFF2-40B4-BE49-F238E27FC236}">
                <a16:creationId xmlns:a16="http://schemas.microsoft.com/office/drawing/2014/main" id="{E9A3D790-DD16-8D4D-B1F5-584DAEA4E6D8}"/>
              </a:ext>
            </a:extLst>
          </p:cNvPr>
          <p:cNvSpPr>
            <a:spLocks noGrp="1"/>
          </p:cNvSpPr>
          <p:nvPr>
            <p:ph type="body" sz="quarter" idx="19" hasCustomPrompt="1"/>
          </p:nvPr>
        </p:nvSpPr>
        <p:spPr>
          <a:xfrm>
            <a:off x="8680622" y="2156706"/>
            <a:ext cx="933957" cy="667965"/>
          </a:xfrm>
        </p:spPr>
        <p:txBody>
          <a:bodyPr anchor="ctr">
            <a:noAutofit/>
          </a:bodyPr>
          <a:lstStyle>
            <a:lvl1pPr algn="ctr">
              <a:defRPr sz="4500">
                <a:solidFill>
                  <a:srgbClr val="F3B6CB"/>
                </a:solidFill>
              </a:defRPr>
            </a:lvl1pPr>
          </a:lstStyle>
          <a:p>
            <a:pPr lvl="0"/>
            <a:r>
              <a:rPr lang="en-GB"/>
              <a:t>04</a:t>
            </a:r>
            <a:endParaRPr lang="en-US"/>
          </a:p>
        </p:txBody>
      </p:sp>
    </p:spTree>
    <p:extLst>
      <p:ext uri="{BB962C8B-B14F-4D97-AF65-F5344CB8AC3E}">
        <p14:creationId xmlns:p14="http://schemas.microsoft.com/office/powerpoint/2010/main" val="41793622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SA_SUB - 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accent5"/>
                </a:solidFill>
              </a:defRPr>
            </a:lvl1pPr>
          </a:lstStyle>
          <a:p>
            <a:endParaRPr lang="en-US"/>
          </a:p>
        </p:txBody>
      </p:sp>
      <p:pic>
        <p:nvPicPr>
          <p:cNvPr id="9" name="Picture 8" descr="Logo&#10;&#10;Description automatically generated with medium confidence">
            <a:extLst>
              <a:ext uri="{FF2B5EF4-FFF2-40B4-BE49-F238E27FC236}">
                <a16:creationId xmlns:a16="http://schemas.microsoft.com/office/drawing/2014/main" id="{38FE0EC2-D52C-F44E-9497-2A0AF7AE7E7B}"/>
              </a:ext>
            </a:extLst>
          </p:cNvPr>
          <p:cNvPicPr>
            <a:picLocks noChangeAspect="1"/>
          </p:cNvPicPr>
          <p:nvPr userDrawn="1"/>
        </p:nvPicPr>
        <p:blipFill>
          <a:blip r:embed="rId2"/>
          <a:stretch>
            <a:fillRect/>
          </a:stretch>
        </p:blipFill>
        <p:spPr>
          <a:xfrm>
            <a:off x="8917200" y="0"/>
            <a:ext cx="1816100" cy="1905000"/>
          </a:xfrm>
          <a:prstGeom prst="rect">
            <a:avLst/>
          </a:prstGeom>
        </p:spPr>
      </p:pic>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tx2"/>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5"/>
                </a:solidFill>
                <a:uFill>
                  <a:solidFill>
                    <a:schemeClr val="accent5"/>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Picture Placeholder 7">
            <a:extLst>
              <a:ext uri="{FF2B5EF4-FFF2-40B4-BE49-F238E27FC236}">
                <a16:creationId xmlns:a16="http://schemas.microsoft.com/office/drawing/2014/main" id="{D4CF2CB7-6329-7F43-8A0B-5E8A73BF42C8}"/>
              </a:ext>
            </a:extLst>
          </p:cNvPr>
          <p:cNvSpPr>
            <a:spLocks noGrp="1"/>
          </p:cNvSpPr>
          <p:nvPr>
            <p:ph type="pic" sz="quarter" idx="13"/>
          </p:nvPr>
        </p:nvSpPr>
        <p:spPr>
          <a:xfrm>
            <a:off x="8908991" y="5146405"/>
            <a:ext cx="1835619" cy="1531593"/>
          </a:xfrm>
          <a:custGeom>
            <a:avLst/>
            <a:gdLst>
              <a:gd name="connsiteX0" fmla="*/ 916924 w 1835619"/>
              <a:gd name="connsiteY0" fmla="*/ 0 h 1531593"/>
              <a:gd name="connsiteX1" fmla="*/ 1693371 w 1835619"/>
              <a:gd name="connsiteY1" fmla="*/ 451612 h 1531593"/>
              <a:gd name="connsiteX2" fmla="*/ 1724056 w 1835619"/>
              <a:gd name="connsiteY2" fmla="*/ 469336 h 1531593"/>
              <a:gd name="connsiteX3" fmla="*/ 1835619 w 1835619"/>
              <a:gd name="connsiteY3" fmla="*/ 647956 h 1531593"/>
              <a:gd name="connsiteX4" fmla="*/ 1835023 w 1835619"/>
              <a:gd name="connsiteY4" fmla="*/ 670628 h 1531593"/>
              <a:gd name="connsiteX5" fmla="*/ 1835023 w 1835619"/>
              <a:gd name="connsiteY5" fmla="*/ 1420754 h 1531593"/>
              <a:gd name="connsiteX6" fmla="*/ 1835619 w 1835619"/>
              <a:gd name="connsiteY6" fmla="*/ 1443406 h 1531593"/>
              <a:gd name="connsiteX7" fmla="*/ 1832400 w 1835619"/>
              <a:gd name="connsiteY7" fmla="*/ 1460142 h 1531593"/>
              <a:gd name="connsiteX8" fmla="*/ 1832400 w 1835619"/>
              <a:gd name="connsiteY8" fmla="*/ 1531593 h 1531593"/>
              <a:gd name="connsiteX9" fmla="*/ 0 w 1835619"/>
              <a:gd name="connsiteY9" fmla="*/ 1531593 h 1531593"/>
              <a:gd name="connsiteX10" fmla="*/ 0 w 1835619"/>
              <a:gd name="connsiteY10" fmla="*/ 646174 h 1531593"/>
              <a:gd name="connsiteX11" fmla="*/ 3264 w 1835619"/>
              <a:gd name="connsiteY11" fmla="*/ 646174 h 1531593"/>
              <a:gd name="connsiteX12" fmla="*/ 3219 w 1835619"/>
              <a:gd name="connsiteY12" fmla="*/ 644466 h 1531593"/>
              <a:gd name="connsiteX13" fmla="*/ 114784 w 1835619"/>
              <a:gd name="connsiteY13" fmla="*/ 465847 h 1531593"/>
              <a:gd name="connsiteX14" fmla="*/ 291411 w 1835619"/>
              <a:gd name="connsiteY14" fmla="*/ 363823 h 1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5619" h="1531593">
                <a:moveTo>
                  <a:pt x="916924" y="0"/>
                </a:moveTo>
                <a:lnTo>
                  <a:pt x="1693371" y="451612"/>
                </a:lnTo>
                <a:lnTo>
                  <a:pt x="1724056" y="469336"/>
                </a:lnTo>
                <a:cubicBezTo>
                  <a:pt x="1791068" y="508043"/>
                  <a:pt x="1830546" y="576138"/>
                  <a:pt x="1835619" y="647956"/>
                </a:cubicBezTo>
                <a:lnTo>
                  <a:pt x="1835023" y="670628"/>
                </a:lnTo>
                <a:lnTo>
                  <a:pt x="1835023" y="1420754"/>
                </a:lnTo>
                <a:lnTo>
                  <a:pt x="1835619" y="1443406"/>
                </a:lnTo>
                <a:lnTo>
                  <a:pt x="1832400" y="1460142"/>
                </a:lnTo>
                <a:lnTo>
                  <a:pt x="1832400" y="1531593"/>
                </a:lnTo>
                <a:lnTo>
                  <a:pt x="0" y="1531593"/>
                </a:lnTo>
                <a:lnTo>
                  <a:pt x="0" y="646174"/>
                </a:lnTo>
                <a:lnTo>
                  <a:pt x="3264" y="646174"/>
                </a:lnTo>
                <a:lnTo>
                  <a:pt x="3219" y="644466"/>
                </a:lnTo>
                <a:cubicBezTo>
                  <a:pt x="8292" y="572649"/>
                  <a:pt x="47772" y="504553"/>
                  <a:pt x="114784" y="465847"/>
                </a:cubicBezTo>
                <a:lnTo>
                  <a:pt x="291411" y="363823"/>
                </a:lnTo>
                <a:close/>
              </a:path>
            </a:pathLst>
          </a:custGeom>
          <a:solidFill>
            <a:schemeClr val="bg1"/>
          </a:solidFill>
        </p:spPr>
        <p:txBody>
          <a:bodyPr wrap="square" tIns="450000" anchor="t">
            <a:noAutofit/>
          </a:bodyPr>
          <a:lstStyle>
            <a:lvl1pPr algn="ctr">
              <a:defRPr>
                <a:solidFill>
                  <a:schemeClr val="accent5"/>
                </a:solidFill>
              </a:defRPr>
            </a:lvl1pPr>
          </a:lstStyle>
          <a:p>
            <a:endParaRPr lang="en-US"/>
          </a:p>
        </p:txBody>
      </p:sp>
    </p:spTree>
    <p:extLst>
      <p:ext uri="{BB962C8B-B14F-4D97-AF65-F5344CB8AC3E}">
        <p14:creationId xmlns:p14="http://schemas.microsoft.com/office/powerpoint/2010/main" val="32256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DC1C-548F-AD65-AAF4-5B45745E8E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5D2451-98AF-A3FC-8237-B7A776539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B1B308-A785-D36A-5E2A-05DC713BA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643102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B6D38-4E4F-4615-9B26-EFC54F68176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6DB63DF-B681-4795-A3F3-9BB674CA36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B2C6191-F223-45CD-9A87-564EA220EA8E}"/>
              </a:ext>
            </a:extLst>
          </p:cNvPr>
          <p:cNvSpPr>
            <a:spLocks noGrp="1"/>
          </p:cNvSpPr>
          <p:nvPr>
            <p:ph type="dt" sz="half" idx="10"/>
          </p:nvPr>
        </p:nvSpPr>
        <p:spPr/>
        <p:txBody>
          <a:bodyPr/>
          <a:lstStyle/>
          <a:p>
            <a:fld id="{6885A7C8-D9B4-44C2-9722-55C16FA58115}" type="datetimeFigureOut">
              <a:rPr lang="pt-BR" smtClean="0"/>
              <a:t>31/01/2025</a:t>
            </a:fld>
            <a:endParaRPr lang="pt-BR"/>
          </a:p>
        </p:txBody>
      </p:sp>
      <p:sp>
        <p:nvSpPr>
          <p:cNvPr id="5" name="Espaço Reservado para Rodapé 4">
            <a:extLst>
              <a:ext uri="{FF2B5EF4-FFF2-40B4-BE49-F238E27FC236}">
                <a16:creationId xmlns:a16="http://schemas.microsoft.com/office/drawing/2014/main" id="{90C46DDC-2857-4220-AD06-CF84431D6BC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B3BFE06-606D-4664-9E1D-7428FBCB6648}"/>
              </a:ext>
            </a:extLst>
          </p:cNvPr>
          <p:cNvSpPr>
            <a:spLocks noGrp="1"/>
          </p:cNvSpPr>
          <p:nvPr>
            <p:ph type="sldNum" sz="quarter" idx="12"/>
          </p:nvPr>
        </p:nvSpPr>
        <p:spPr/>
        <p:txBody>
          <a:bodyPr/>
          <a:lstStyle/>
          <a:p>
            <a:fld id="{488F32F2-8A49-4775-941D-AEFAB1D9D6F8}" type="slidenum">
              <a:rPr lang="pt-BR" smtClean="0"/>
              <a:t>‹#›</a:t>
            </a:fld>
            <a:endParaRPr lang="pt-BR"/>
          </a:p>
        </p:txBody>
      </p:sp>
    </p:spTree>
    <p:extLst>
      <p:ext uri="{BB962C8B-B14F-4D97-AF65-F5344CB8AC3E}">
        <p14:creationId xmlns:p14="http://schemas.microsoft.com/office/powerpoint/2010/main" val="38005648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SA_SUB - 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rgbClr val="000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62114BE7-E80F-9447-A32F-F063AABB71FE}"/>
              </a:ext>
            </a:extLst>
          </p:cNvPr>
          <p:cNvSpPr>
            <a:spLocks noGrp="1"/>
          </p:cNvSpPr>
          <p:nvPr>
            <p:ph type="pic" sz="quarter" idx="12"/>
          </p:nvPr>
        </p:nvSpPr>
        <p:spPr>
          <a:xfrm>
            <a:off x="6280041" y="1668523"/>
            <a:ext cx="5733159" cy="5009477"/>
          </a:xfrm>
          <a:custGeom>
            <a:avLst/>
            <a:gdLst>
              <a:gd name="connsiteX0" fmla="*/ 3135975 w 5733159"/>
              <a:gd name="connsiteY0" fmla="*/ 0 h 5009477"/>
              <a:gd name="connsiteX1" fmla="*/ 3542736 w 5733159"/>
              <a:gd name="connsiteY1" fmla="*/ 236479 h 5009477"/>
              <a:gd name="connsiteX2" fmla="*/ 3948965 w 5733159"/>
              <a:gd name="connsiteY2" fmla="*/ 310 h 5009477"/>
              <a:gd name="connsiteX3" fmla="*/ 5733158 w 5733159"/>
              <a:gd name="connsiteY3" fmla="*/ 1037586 h 5009477"/>
              <a:gd name="connsiteX4" fmla="*/ 5733159 w 5733159"/>
              <a:gd name="connsiteY4" fmla="*/ 5009477 h 5009477"/>
              <a:gd name="connsiteX5" fmla="*/ 4338 w 5733159"/>
              <a:gd name="connsiteY5" fmla="*/ 5009477 h 5009477"/>
              <a:gd name="connsiteX6" fmla="*/ 4339 w 5733159"/>
              <a:gd name="connsiteY6" fmla="*/ 2425878 h 5009477"/>
              <a:gd name="connsiteX7" fmla="*/ 0 w 5733159"/>
              <a:gd name="connsiteY7" fmla="*/ 2261102 h 5009477"/>
              <a:gd name="connsiteX8" fmla="*/ 432506 w 5733159"/>
              <a:gd name="connsiteY8" fmla="*/ 1568961 h 5009477"/>
              <a:gd name="connsiteX9" fmla="*/ 1117251 w 5733159"/>
              <a:gd name="connsiteY9" fmla="*/ 1173625 h 50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159" h="5009477">
                <a:moveTo>
                  <a:pt x="3135975" y="0"/>
                </a:moveTo>
                <a:lnTo>
                  <a:pt x="3542736" y="236479"/>
                </a:lnTo>
                <a:lnTo>
                  <a:pt x="3948965" y="310"/>
                </a:lnTo>
                <a:lnTo>
                  <a:pt x="5733158" y="1037586"/>
                </a:lnTo>
                <a:lnTo>
                  <a:pt x="5733159" y="5009477"/>
                </a:lnTo>
                <a:lnTo>
                  <a:pt x="4338" y="5009477"/>
                </a:lnTo>
                <a:lnTo>
                  <a:pt x="4339" y="2425878"/>
                </a:lnTo>
                <a:lnTo>
                  <a:pt x="0" y="2261102"/>
                </a:lnTo>
                <a:cubicBezTo>
                  <a:pt x="19668" y="1982816"/>
                  <a:pt x="172720" y="1718951"/>
                  <a:pt x="432506" y="1568961"/>
                </a:cubicBezTo>
                <a:lnTo>
                  <a:pt x="1117251" y="1173625"/>
                </a:lnTo>
                <a:close/>
              </a:path>
            </a:pathLst>
          </a:custGeom>
          <a:noFill/>
        </p:spPr>
        <p:txBody>
          <a:bodyPr wrap="square" bIns="720000" anchor="ctr">
            <a:noAutofit/>
          </a:bodyPr>
          <a:lstStyle>
            <a:lvl1pPr marL="0" indent="0" algn="ctr">
              <a:buNone/>
              <a:defRPr>
                <a:solidFill>
                  <a:schemeClr val="bg1">
                    <a:lumMod val="50000"/>
                  </a:schemeClr>
                </a:solidFill>
              </a:defRPr>
            </a:lvl1pPr>
          </a:lstStyle>
          <a:p>
            <a:endParaRPr lang="en-US"/>
          </a:p>
        </p:txBody>
      </p:sp>
      <p:pic>
        <p:nvPicPr>
          <p:cNvPr id="9" name="Picture 8" descr="Logo&#10;&#10;Description automatically generated with medium confidence">
            <a:extLst>
              <a:ext uri="{FF2B5EF4-FFF2-40B4-BE49-F238E27FC236}">
                <a16:creationId xmlns:a16="http://schemas.microsoft.com/office/drawing/2014/main" id="{38FE0EC2-D52C-F44E-9497-2A0AF7AE7E7B}"/>
              </a:ext>
            </a:extLst>
          </p:cNvPr>
          <p:cNvPicPr>
            <a:picLocks noChangeAspect="1"/>
          </p:cNvPicPr>
          <p:nvPr userDrawn="1"/>
        </p:nvPicPr>
        <p:blipFill>
          <a:blip r:embed="rId2"/>
          <a:stretch>
            <a:fillRect/>
          </a:stretch>
        </p:blipFill>
        <p:spPr>
          <a:xfrm>
            <a:off x="8917200" y="0"/>
            <a:ext cx="1816100" cy="1905000"/>
          </a:xfrm>
          <a:prstGeom prst="rect">
            <a:avLst/>
          </a:prstGeom>
        </p:spPr>
      </p:pic>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4"/>
                </a:solidFill>
                <a:uFill>
                  <a:solidFill>
                    <a:schemeClr val="accent4"/>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Picture Placeholder 7">
            <a:extLst>
              <a:ext uri="{FF2B5EF4-FFF2-40B4-BE49-F238E27FC236}">
                <a16:creationId xmlns:a16="http://schemas.microsoft.com/office/drawing/2014/main" id="{F1F1B12B-0640-AC45-A753-F68D90860681}"/>
              </a:ext>
            </a:extLst>
          </p:cNvPr>
          <p:cNvSpPr>
            <a:spLocks noGrp="1"/>
          </p:cNvSpPr>
          <p:nvPr>
            <p:ph type="pic" sz="quarter" idx="13"/>
          </p:nvPr>
        </p:nvSpPr>
        <p:spPr>
          <a:xfrm>
            <a:off x="8908991" y="5146405"/>
            <a:ext cx="1835619" cy="1531593"/>
          </a:xfrm>
          <a:custGeom>
            <a:avLst/>
            <a:gdLst>
              <a:gd name="connsiteX0" fmla="*/ 916924 w 1835619"/>
              <a:gd name="connsiteY0" fmla="*/ 0 h 1531593"/>
              <a:gd name="connsiteX1" fmla="*/ 1693371 w 1835619"/>
              <a:gd name="connsiteY1" fmla="*/ 451612 h 1531593"/>
              <a:gd name="connsiteX2" fmla="*/ 1724056 w 1835619"/>
              <a:gd name="connsiteY2" fmla="*/ 469336 h 1531593"/>
              <a:gd name="connsiteX3" fmla="*/ 1835619 w 1835619"/>
              <a:gd name="connsiteY3" fmla="*/ 647956 h 1531593"/>
              <a:gd name="connsiteX4" fmla="*/ 1835023 w 1835619"/>
              <a:gd name="connsiteY4" fmla="*/ 670628 h 1531593"/>
              <a:gd name="connsiteX5" fmla="*/ 1835023 w 1835619"/>
              <a:gd name="connsiteY5" fmla="*/ 1420754 h 1531593"/>
              <a:gd name="connsiteX6" fmla="*/ 1835619 w 1835619"/>
              <a:gd name="connsiteY6" fmla="*/ 1443406 h 1531593"/>
              <a:gd name="connsiteX7" fmla="*/ 1832400 w 1835619"/>
              <a:gd name="connsiteY7" fmla="*/ 1460142 h 1531593"/>
              <a:gd name="connsiteX8" fmla="*/ 1832400 w 1835619"/>
              <a:gd name="connsiteY8" fmla="*/ 1531593 h 1531593"/>
              <a:gd name="connsiteX9" fmla="*/ 0 w 1835619"/>
              <a:gd name="connsiteY9" fmla="*/ 1531593 h 1531593"/>
              <a:gd name="connsiteX10" fmla="*/ 0 w 1835619"/>
              <a:gd name="connsiteY10" fmla="*/ 646174 h 1531593"/>
              <a:gd name="connsiteX11" fmla="*/ 3264 w 1835619"/>
              <a:gd name="connsiteY11" fmla="*/ 646174 h 1531593"/>
              <a:gd name="connsiteX12" fmla="*/ 3219 w 1835619"/>
              <a:gd name="connsiteY12" fmla="*/ 644466 h 1531593"/>
              <a:gd name="connsiteX13" fmla="*/ 114784 w 1835619"/>
              <a:gd name="connsiteY13" fmla="*/ 465847 h 1531593"/>
              <a:gd name="connsiteX14" fmla="*/ 291411 w 1835619"/>
              <a:gd name="connsiteY14" fmla="*/ 363823 h 1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5619" h="1531593">
                <a:moveTo>
                  <a:pt x="916924" y="0"/>
                </a:moveTo>
                <a:lnTo>
                  <a:pt x="1693371" y="451612"/>
                </a:lnTo>
                <a:lnTo>
                  <a:pt x="1724056" y="469336"/>
                </a:lnTo>
                <a:cubicBezTo>
                  <a:pt x="1791068" y="508043"/>
                  <a:pt x="1830546" y="576138"/>
                  <a:pt x="1835619" y="647956"/>
                </a:cubicBezTo>
                <a:lnTo>
                  <a:pt x="1835023" y="670628"/>
                </a:lnTo>
                <a:lnTo>
                  <a:pt x="1835023" y="1420754"/>
                </a:lnTo>
                <a:lnTo>
                  <a:pt x="1835619" y="1443406"/>
                </a:lnTo>
                <a:lnTo>
                  <a:pt x="1832400" y="1460142"/>
                </a:lnTo>
                <a:lnTo>
                  <a:pt x="1832400" y="1531593"/>
                </a:lnTo>
                <a:lnTo>
                  <a:pt x="0" y="1531593"/>
                </a:lnTo>
                <a:lnTo>
                  <a:pt x="0" y="646174"/>
                </a:lnTo>
                <a:lnTo>
                  <a:pt x="3264" y="646174"/>
                </a:lnTo>
                <a:lnTo>
                  <a:pt x="3219" y="644466"/>
                </a:lnTo>
                <a:cubicBezTo>
                  <a:pt x="8292" y="572649"/>
                  <a:pt x="47772" y="504553"/>
                  <a:pt x="114784" y="465847"/>
                </a:cubicBezTo>
                <a:lnTo>
                  <a:pt x="291411" y="363823"/>
                </a:lnTo>
                <a:close/>
              </a:path>
            </a:pathLst>
          </a:custGeom>
          <a:solidFill>
            <a:schemeClr val="bg1"/>
          </a:solidFill>
        </p:spPr>
        <p:txBody>
          <a:bodyPr wrap="square" tIns="450000" anchor="t">
            <a:noAutofit/>
          </a:bodyPr>
          <a:lstStyle>
            <a:lvl1pPr algn="ctr">
              <a:defRPr>
                <a:solidFill>
                  <a:schemeClr val="accent5"/>
                </a:solidFill>
              </a:defRPr>
            </a:lvl1pPr>
          </a:lstStyle>
          <a:p>
            <a:endParaRPr lang="en-US"/>
          </a:p>
        </p:txBody>
      </p:sp>
    </p:spTree>
    <p:extLst>
      <p:ext uri="{BB962C8B-B14F-4D97-AF65-F5344CB8AC3E}">
        <p14:creationId xmlns:p14="http://schemas.microsoft.com/office/powerpoint/2010/main" val="35554367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SA_SUB - Sponsored-1">
    <p:spTree>
      <p:nvGrpSpPr>
        <p:cNvPr id="1" name=""/>
        <p:cNvGrpSpPr/>
        <p:nvPr/>
      </p:nvGrpSpPr>
      <p:grpSpPr>
        <a:xfrm>
          <a:off x="0" y="0"/>
          <a:ext cx="0" cy="0"/>
          <a:chOff x="0" y="0"/>
          <a:chExt cx="0" cy="0"/>
        </a:xfrm>
      </p:grpSpPr>
      <p:pic>
        <p:nvPicPr>
          <p:cNvPr id="11" name="Picture 10" descr="Graphical user interface, text, application, Teams&#10;&#10;Description automatically generated">
            <a:extLst>
              <a:ext uri="{FF2B5EF4-FFF2-40B4-BE49-F238E27FC236}">
                <a16:creationId xmlns:a16="http://schemas.microsoft.com/office/drawing/2014/main" id="{A7CF0C4E-4519-6C4E-B1A2-409AF0F6203B}"/>
              </a:ext>
            </a:extLst>
          </p:cNvPr>
          <p:cNvPicPr>
            <a:picLocks noChangeAspect="1"/>
          </p:cNvPicPr>
          <p:nvPr userDrawn="1"/>
        </p:nvPicPr>
        <p:blipFill>
          <a:blip r:embed="rId2">
            <a:alphaModFix amt="53000"/>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9">
            <a:extLst>
              <a:ext uri="{FF2B5EF4-FFF2-40B4-BE49-F238E27FC236}">
                <a16:creationId xmlns:a16="http://schemas.microsoft.com/office/drawing/2014/main" id="{2A58242C-C278-2F48-B536-60154F4C4ACE}"/>
              </a:ext>
            </a:extLst>
          </p:cNvPr>
          <p:cNvSpPr>
            <a:spLocks noGrp="1"/>
          </p:cNvSpPr>
          <p:nvPr>
            <p:ph type="pic" sz="quarter" idx="12"/>
          </p:nvPr>
        </p:nvSpPr>
        <p:spPr>
          <a:xfrm>
            <a:off x="6280041" y="2254585"/>
            <a:ext cx="5733159" cy="4423415"/>
          </a:xfrm>
          <a:custGeom>
            <a:avLst/>
            <a:gdLst>
              <a:gd name="connsiteX0" fmla="*/ 2127904 w 5733159"/>
              <a:gd name="connsiteY0" fmla="*/ 0 h 4423415"/>
              <a:gd name="connsiteX1" fmla="*/ 2145275 w 5733159"/>
              <a:gd name="connsiteY1" fmla="*/ 37927 h 4423415"/>
              <a:gd name="connsiteX2" fmla="*/ 2271006 w 5733159"/>
              <a:gd name="connsiteY2" fmla="*/ 160187 h 4423415"/>
              <a:gd name="connsiteX3" fmla="*/ 2298495 w 5733159"/>
              <a:gd name="connsiteY3" fmla="*/ 176053 h 4423415"/>
              <a:gd name="connsiteX4" fmla="*/ 2293975 w 5733159"/>
              <a:gd name="connsiteY4" fmla="*/ 176053 h 4423415"/>
              <a:gd name="connsiteX5" fmla="*/ 3547498 w 5733159"/>
              <a:gd name="connsiteY5" fmla="*/ 904542 h 4423415"/>
              <a:gd name="connsiteX6" fmla="*/ 4522621 w 5733159"/>
              <a:gd name="connsiteY6" fmla="*/ 337849 h 4423415"/>
              <a:gd name="connsiteX7" fmla="*/ 4522991 w 5733159"/>
              <a:gd name="connsiteY7" fmla="*/ 338491 h 4423415"/>
              <a:gd name="connsiteX8" fmla="*/ 4831932 w 5733159"/>
              <a:gd name="connsiteY8" fmla="*/ 160190 h 4423415"/>
              <a:gd name="connsiteX9" fmla="*/ 4957663 w 5733159"/>
              <a:gd name="connsiteY9" fmla="*/ 37927 h 4423415"/>
              <a:gd name="connsiteX10" fmla="*/ 4971138 w 5733159"/>
              <a:gd name="connsiteY10" fmla="*/ 8509 h 4423415"/>
              <a:gd name="connsiteX11" fmla="*/ 5733158 w 5733159"/>
              <a:gd name="connsiteY11" fmla="*/ 451524 h 4423415"/>
              <a:gd name="connsiteX12" fmla="*/ 5733159 w 5733159"/>
              <a:gd name="connsiteY12" fmla="*/ 4423415 h 4423415"/>
              <a:gd name="connsiteX13" fmla="*/ 4124359 w 5733159"/>
              <a:gd name="connsiteY13" fmla="*/ 4423415 h 4423415"/>
              <a:gd name="connsiteX14" fmla="*/ 4124359 w 5733159"/>
              <a:gd name="connsiteY14" fmla="*/ 4265326 h 4423415"/>
              <a:gd name="connsiteX15" fmla="*/ 4124359 w 5733159"/>
              <a:gd name="connsiteY15" fmla="*/ 4037138 h 4423415"/>
              <a:gd name="connsiteX16" fmla="*/ 4123660 w 5733159"/>
              <a:gd name="connsiteY16" fmla="*/ 4037138 h 4423415"/>
              <a:gd name="connsiteX17" fmla="*/ 4123660 w 5733159"/>
              <a:gd name="connsiteY17" fmla="*/ 3792759 h 4423415"/>
              <a:gd name="connsiteX18" fmla="*/ 4124359 w 5733159"/>
              <a:gd name="connsiteY18" fmla="*/ 3766178 h 4423415"/>
              <a:gd name="connsiteX19" fmla="*/ 4054600 w 5733159"/>
              <a:gd name="connsiteY19" fmla="*/ 3654584 h 4423415"/>
              <a:gd name="connsiteX20" fmla="*/ 4043798 w 5733159"/>
              <a:gd name="connsiteY20" fmla="*/ 3648349 h 4423415"/>
              <a:gd name="connsiteX21" fmla="*/ 4045574 w 5733159"/>
              <a:gd name="connsiteY21" fmla="*/ 3648349 h 4423415"/>
              <a:gd name="connsiteX22" fmla="*/ 3553029 w 5733159"/>
              <a:gd name="connsiteY22" fmla="*/ 3362105 h 4423415"/>
              <a:gd name="connsiteX23" fmla="*/ 3169876 w 5733159"/>
              <a:gd name="connsiteY23" fmla="*/ 3584775 h 4423415"/>
              <a:gd name="connsiteX24" fmla="*/ 3169730 w 5733159"/>
              <a:gd name="connsiteY24" fmla="*/ 3584523 h 4423415"/>
              <a:gd name="connsiteX25" fmla="*/ 3048338 w 5733159"/>
              <a:gd name="connsiteY25" fmla="*/ 3654582 h 4423415"/>
              <a:gd name="connsiteX26" fmla="*/ 2978579 w 5733159"/>
              <a:gd name="connsiteY26" fmla="*/ 3766177 h 4423415"/>
              <a:gd name="connsiteX27" fmla="*/ 2978952 w 5733159"/>
              <a:gd name="connsiteY27" fmla="*/ 3780329 h 4423415"/>
              <a:gd name="connsiteX28" fmla="*/ 2978952 w 5733159"/>
              <a:gd name="connsiteY28" fmla="*/ 4037138 h 4423415"/>
              <a:gd name="connsiteX29" fmla="*/ 2978579 w 5733159"/>
              <a:gd name="connsiteY29" fmla="*/ 4037138 h 4423415"/>
              <a:gd name="connsiteX30" fmla="*/ 2978579 w 5733159"/>
              <a:gd name="connsiteY30" fmla="*/ 4263146 h 4423415"/>
              <a:gd name="connsiteX31" fmla="*/ 2978579 w 5733159"/>
              <a:gd name="connsiteY31" fmla="*/ 4423415 h 4423415"/>
              <a:gd name="connsiteX32" fmla="*/ 4338 w 5733159"/>
              <a:gd name="connsiteY32" fmla="*/ 4423415 h 4423415"/>
              <a:gd name="connsiteX33" fmla="*/ 4339 w 5733159"/>
              <a:gd name="connsiteY33" fmla="*/ 1839816 h 4423415"/>
              <a:gd name="connsiteX34" fmla="*/ 0 w 5733159"/>
              <a:gd name="connsiteY34" fmla="*/ 1675040 h 4423415"/>
              <a:gd name="connsiteX35" fmla="*/ 432506 w 5733159"/>
              <a:gd name="connsiteY35" fmla="*/ 982899 h 4423415"/>
              <a:gd name="connsiteX36" fmla="*/ 1117251 w 5733159"/>
              <a:gd name="connsiteY36" fmla="*/ 587563 h 442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733159" h="4423415">
                <a:moveTo>
                  <a:pt x="2127904" y="0"/>
                </a:moveTo>
                <a:lnTo>
                  <a:pt x="2145275" y="37927"/>
                </a:lnTo>
                <a:cubicBezTo>
                  <a:pt x="2175320" y="86961"/>
                  <a:pt x="2217686" y="129415"/>
                  <a:pt x="2271006" y="160187"/>
                </a:cubicBezTo>
                <a:lnTo>
                  <a:pt x="2298495" y="176053"/>
                </a:lnTo>
                <a:lnTo>
                  <a:pt x="2293975" y="176053"/>
                </a:lnTo>
                <a:lnTo>
                  <a:pt x="3547498" y="904542"/>
                </a:lnTo>
                <a:lnTo>
                  <a:pt x="4522621" y="337849"/>
                </a:lnTo>
                <a:lnTo>
                  <a:pt x="4522991" y="338491"/>
                </a:lnTo>
                <a:lnTo>
                  <a:pt x="4831932" y="160190"/>
                </a:lnTo>
                <a:cubicBezTo>
                  <a:pt x="4885252" y="129417"/>
                  <a:pt x="4927618" y="86962"/>
                  <a:pt x="4957663" y="37927"/>
                </a:cubicBezTo>
                <a:lnTo>
                  <a:pt x="4971138" y="8509"/>
                </a:lnTo>
                <a:lnTo>
                  <a:pt x="5733158" y="451524"/>
                </a:lnTo>
                <a:lnTo>
                  <a:pt x="5733159" y="4423415"/>
                </a:lnTo>
                <a:lnTo>
                  <a:pt x="4124359" y="4423415"/>
                </a:lnTo>
                <a:lnTo>
                  <a:pt x="4124359" y="4265326"/>
                </a:lnTo>
                <a:lnTo>
                  <a:pt x="4124359" y="4037138"/>
                </a:lnTo>
                <a:lnTo>
                  <a:pt x="4123660" y="4037138"/>
                </a:lnTo>
                <a:lnTo>
                  <a:pt x="4123660" y="3792759"/>
                </a:lnTo>
                <a:lnTo>
                  <a:pt x="4124359" y="3766178"/>
                </a:lnTo>
                <a:cubicBezTo>
                  <a:pt x="4121187" y="3721309"/>
                  <a:pt x="4096502" y="3678766"/>
                  <a:pt x="4054600" y="3654584"/>
                </a:cubicBezTo>
                <a:lnTo>
                  <a:pt x="4043798" y="3648349"/>
                </a:lnTo>
                <a:lnTo>
                  <a:pt x="4045574" y="3648349"/>
                </a:lnTo>
                <a:lnTo>
                  <a:pt x="3553029" y="3362105"/>
                </a:lnTo>
                <a:lnTo>
                  <a:pt x="3169876" y="3584775"/>
                </a:lnTo>
                <a:lnTo>
                  <a:pt x="3169730" y="3584523"/>
                </a:lnTo>
                <a:lnTo>
                  <a:pt x="3048338" y="3654582"/>
                </a:lnTo>
                <a:cubicBezTo>
                  <a:pt x="3006437" y="3678766"/>
                  <a:pt x="2981751" y="3721309"/>
                  <a:pt x="2978579" y="3766177"/>
                </a:cubicBezTo>
                <a:lnTo>
                  <a:pt x="2978952" y="3780329"/>
                </a:lnTo>
                <a:lnTo>
                  <a:pt x="2978952" y="4037138"/>
                </a:lnTo>
                <a:lnTo>
                  <a:pt x="2978579" y="4037138"/>
                </a:lnTo>
                <a:lnTo>
                  <a:pt x="2978579" y="4263146"/>
                </a:lnTo>
                <a:lnTo>
                  <a:pt x="2978579" y="4423415"/>
                </a:lnTo>
                <a:lnTo>
                  <a:pt x="4338" y="4423415"/>
                </a:lnTo>
                <a:lnTo>
                  <a:pt x="4339" y="1839816"/>
                </a:lnTo>
                <a:lnTo>
                  <a:pt x="0" y="1675040"/>
                </a:lnTo>
                <a:cubicBezTo>
                  <a:pt x="19668" y="1396754"/>
                  <a:pt x="172720" y="1132889"/>
                  <a:pt x="432506" y="982899"/>
                </a:cubicBezTo>
                <a:lnTo>
                  <a:pt x="1117251" y="587563"/>
                </a:lnTo>
                <a:close/>
              </a:path>
            </a:pathLst>
          </a:custGeom>
          <a:noFill/>
        </p:spPr>
        <p:txBody>
          <a:bodyPr wrap="square" bIns="720000" anchor="ctr">
            <a:noAutofit/>
          </a:bodyPr>
          <a:lstStyle>
            <a:lvl1pPr marL="0" indent="0" algn="ctr">
              <a:buNone/>
              <a:defRPr>
                <a:solidFill>
                  <a:schemeClr val="accent5"/>
                </a:solidFill>
              </a:defRPr>
            </a:lvl1pPr>
          </a:lstStyle>
          <a:p>
            <a:endParaRPr lang="en-US"/>
          </a:p>
        </p:txBody>
      </p:sp>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1570046" y="2597561"/>
            <a:ext cx="4087660" cy="1655762"/>
          </a:xfrm>
        </p:spPr>
        <p:txBody>
          <a:bodyPr anchor="b"/>
          <a:lstStyle>
            <a:lvl1pPr algn="l">
              <a:defRPr sz="3000" b="1">
                <a:solidFill>
                  <a:schemeClr val="tx2"/>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1570046"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1570046" y="1725191"/>
            <a:ext cx="4087660" cy="722489"/>
          </a:xfrm>
          <a:ln>
            <a:noFill/>
          </a:ln>
        </p:spPr>
        <p:txBody>
          <a:bodyPr anchor="b"/>
          <a:lstStyle>
            <a:lvl1pPr marL="0" indent="0">
              <a:buNone/>
              <a:defRPr sz="1000" u="sng" strike="noStrike" baseline="0">
                <a:ln>
                  <a:noFill/>
                </a:ln>
                <a:solidFill>
                  <a:schemeClr val="accent5"/>
                </a:solidFill>
                <a:uFill>
                  <a:solidFill>
                    <a:schemeClr val="accent5"/>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31" name="Freeform 30">
            <a:extLst>
              <a:ext uri="{FF2B5EF4-FFF2-40B4-BE49-F238E27FC236}">
                <a16:creationId xmlns:a16="http://schemas.microsoft.com/office/drawing/2014/main" id="{17E29A06-26A8-0C4C-A640-6797F6FFA541}"/>
              </a:ext>
            </a:extLst>
          </p:cNvPr>
          <p:cNvSpPr/>
          <p:nvPr userDrawn="1"/>
        </p:nvSpPr>
        <p:spPr>
          <a:xfrm rot="10800000">
            <a:off x="9258620" y="5616690"/>
            <a:ext cx="1145780" cy="1241311"/>
          </a:xfrm>
          <a:custGeom>
            <a:avLst/>
            <a:gdLst>
              <a:gd name="connsiteX0" fmla="*/ 0 w 2916000"/>
              <a:gd name="connsiteY0" fmla="*/ 0 h 3159127"/>
              <a:gd name="connsiteX1" fmla="*/ 2916000 w 2916000"/>
              <a:gd name="connsiteY1" fmla="*/ 0 h 3159127"/>
              <a:gd name="connsiteX2" fmla="*/ 2916000 w 2916000"/>
              <a:gd name="connsiteY2" fmla="*/ 865986 h 3159127"/>
              <a:gd name="connsiteX3" fmla="*/ 2916000 w 2916000"/>
              <a:gd name="connsiteY3" fmla="*/ 1441175 h 3159127"/>
              <a:gd name="connsiteX4" fmla="*/ 2915051 w 2916000"/>
              <a:gd name="connsiteY4" fmla="*/ 1441175 h 3159127"/>
              <a:gd name="connsiteX5" fmla="*/ 2915051 w 2916000"/>
              <a:gd name="connsiteY5" fmla="*/ 2094750 h 3159127"/>
              <a:gd name="connsiteX6" fmla="*/ 2916000 w 2916000"/>
              <a:gd name="connsiteY6" fmla="*/ 2130767 h 3159127"/>
              <a:gd name="connsiteX7" fmla="*/ 2738463 w 2916000"/>
              <a:gd name="connsiteY7" fmla="*/ 2414775 h 3159127"/>
              <a:gd name="connsiteX8" fmla="*/ 2429522 w 2916000"/>
              <a:gd name="connsiteY8" fmla="*/ 2593076 h 3159127"/>
              <a:gd name="connsiteX9" fmla="*/ 2429152 w 2916000"/>
              <a:gd name="connsiteY9" fmla="*/ 2592434 h 3159127"/>
              <a:gd name="connsiteX10" fmla="*/ 1454029 w 2916000"/>
              <a:gd name="connsiteY10" fmla="*/ 3159127 h 3159127"/>
              <a:gd name="connsiteX11" fmla="*/ 200506 w 2916000"/>
              <a:gd name="connsiteY11" fmla="*/ 2430638 h 3159127"/>
              <a:gd name="connsiteX12" fmla="*/ 205026 w 2916000"/>
              <a:gd name="connsiteY12" fmla="*/ 2430638 h 3159127"/>
              <a:gd name="connsiteX13" fmla="*/ 177537 w 2916000"/>
              <a:gd name="connsiteY13" fmla="*/ 2414772 h 3159127"/>
              <a:gd name="connsiteX14" fmla="*/ 0 w 2916000"/>
              <a:gd name="connsiteY14" fmla="*/ 2130765 h 3159127"/>
              <a:gd name="connsiteX15" fmla="*/ 1780 w 2916000"/>
              <a:gd name="connsiteY15" fmla="*/ 2063117 h 3159127"/>
              <a:gd name="connsiteX16" fmla="*/ 1780 w 2916000"/>
              <a:gd name="connsiteY16" fmla="*/ 1441175 h 3159127"/>
              <a:gd name="connsiteX17" fmla="*/ 0 w 2916000"/>
              <a:gd name="connsiteY17" fmla="*/ 1441175 h 3159127"/>
              <a:gd name="connsiteX18" fmla="*/ 0 w 2916000"/>
              <a:gd name="connsiteY18" fmla="*/ 860437 h 315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6000" h="3159127">
                <a:moveTo>
                  <a:pt x="0" y="0"/>
                </a:moveTo>
                <a:lnTo>
                  <a:pt x="2916000" y="0"/>
                </a:lnTo>
                <a:lnTo>
                  <a:pt x="2916000" y="865986"/>
                </a:lnTo>
                <a:lnTo>
                  <a:pt x="2916000" y="1441175"/>
                </a:lnTo>
                <a:lnTo>
                  <a:pt x="2915051" y="1441175"/>
                </a:lnTo>
                <a:lnTo>
                  <a:pt x="2915051" y="2094750"/>
                </a:lnTo>
                <a:lnTo>
                  <a:pt x="2916000" y="2130767"/>
                </a:lnTo>
                <a:cubicBezTo>
                  <a:pt x="2907928" y="2244957"/>
                  <a:pt x="2845103" y="2353228"/>
                  <a:pt x="2738463" y="2414775"/>
                </a:cubicBezTo>
                <a:lnTo>
                  <a:pt x="2429522" y="2593076"/>
                </a:lnTo>
                <a:lnTo>
                  <a:pt x="2429152" y="2592434"/>
                </a:lnTo>
                <a:lnTo>
                  <a:pt x="1454029" y="3159127"/>
                </a:lnTo>
                <a:lnTo>
                  <a:pt x="200506" y="2430638"/>
                </a:lnTo>
                <a:lnTo>
                  <a:pt x="205026" y="2430638"/>
                </a:lnTo>
                <a:lnTo>
                  <a:pt x="177537" y="2414772"/>
                </a:lnTo>
                <a:cubicBezTo>
                  <a:pt x="70897" y="2353228"/>
                  <a:pt x="8073" y="2244957"/>
                  <a:pt x="0" y="2130765"/>
                </a:cubicBezTo>
                <a:lnTo>
                  <a:pt x="1780" y="2063117"/>
                </a:lnTo>
                <a:lnTo>
                  <a:pt x="1780" y="1441175"/>
                </a:lnTo>
                <a:lnTo>
                  <a:pt x="0" y="1441175"/>
                </a:lnTo>
                <a:lnTo>
                  <a:pt x="0" y="8604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3" name="Picture 22" descr="Logo, icon, company name&#10;&#10;Description automatically generated">
            <a:extLst>
              <a:ext uri="{FF2B5EF4-FFF2-40B4-BE49-F238E27FC236}">
                <a16:creationId xmlns:a16="http://schemas.microsoft.com/office/drawing/2014/main" id="{2370DF3B-E164-E74B-B98C-DF869E06DC8F}"/>
              </a:ext>
            </a:extLst>
          </p:cNvPr>
          <p:cNvPicPr>
            <a:picLocks noChangeAspect="1"/>
          </p:cNvPicPr>
          <p:nvPr userDrawn="1"/>
        </p:nvPicPr>
        <p:blipFill>
          <a:blip r:embed="rId3"/>
          <a:stretch>
            <a:fillRect/>
          </a:stretch>
        </p:blipFill>
        <p:spPr>
          <a:xfrm>
            <a:off x="9433419" y="6124568"/>
            <a:ext cx="777381" cy="287396"/>
          </a:xfrm>
          <a:prstGeom prst="rect">
            <a:avLst/>
          </a:prstGeom>
        </p:spPr>
      </p:pic>
      <p:sp>
        <p:nvSpPr>
          <p:cNvPr id="34" name="Picture Placeholder 33">
            <a:extLst>
              <a:ext uri="{FF2B5EF4-FFF2-40B4-BE49-F238E27FC236}">
                <a16:creationId xmlns:a16="http://schemas.microsoft.com/office/drawing/2014/main" id="{70C72471-01A1-E44C-B6F7-79E68ACC8F12}"/>
              </a:ext>
            </a:extLst>
          </p:cNvPr>
          <p:cNvSpPr>
            <a:spLocks noGrp="1"/>
          </p:cNvSpPr>
          <p:nvPr>
            <p:ph type="pic" sz="quarter" idx="13"/>
          </p:nvPr>
        </p:nvSpPr>
        <p:spPr>
          <a:xfrm>
            <a:off x="8373510" y="0"/>
            <a:ext cx="2916000" cy="3159127"/>
          </a:xfrm>
          <a:custGeom>
            <a:avLst/>
            <a:gdLst>
              <a:gd name="connsiteX0" fmla="*/ 0 w 2916000"/>
              <a:gd name="connsiteY0" fmla="*/ 0 h 3159127"/>
              <a:gd name="connsiteX1" fmla="*/ 2916000 w 2916000"/>
              <a:gd name="connsiteY1" fmla="*/ 0 h 3159127"/>
              <a:gd name="connsiteX2" fmla="*/ 2916000 w 2916000"/>
              <a:gd name="connsiteY2" fmla="*/ 865986 h 3159127"/>
              <a:gd name="connsiteX3" fmla="*/ 2916000 w 2916000"/>
              <a:gd name="connsiteY3" fmla="*/ 1441175 h 3159127"/>
              <a:gd name="connsiteX4" fmla="*/ 2915051 w 2916000"/>
              <a:gd name="connsiteY4" fmla="*/ 1441175 h 3159127"/>
              <a:gd name="connsiteX5" fmla="*/ 2915051 w 2916000"/>
              <a:gd name="connsiteY5" fmla="*/ 2094750 h 3159127"/>
              <a:gd name="connsiteX6" fmla="*/ 2916000 w 2916000"/>
              <a:gd name="connsiteY6" fmla="*/ 2130767 h 3159127"/>
              <a:gd name="connsiteX7" fmla="*/ 2738463 w 2916000"/>
              <a:gd name="connsiteY7" fmla="*/ 2414775 h 3159127"/>
              <a:gd name="connsiteX8" fmla="*/ 2429522 w 2916000"/>
              <a:gd name="connsiteY8" fmla="*/ 2593076 h 3159127"/>
              <a:gd name="connsiteX9" fmla="*/ 2429152 w 2916000"/>
              <a:gd name="connsiteY9" fmla="*/ 2592434 h 3159127"/>
              <a:gd name="connsiteX10" fmla="*/ 1454029 w 2916000"/>
              <a:gd name="connsiteY10" fmla="*/ 3159127 h 3159127"/>
              <a:gd name="connsiteX11" fmla="*/ 200506 w 2916000"/>
              <a:gd name="connsiteY11" fmla="*/ 2430638 h 3159127"/>
              <a:gd name="connsiteX12" fmla="*/ 205026 w 2916000"/>
              <a:gd name="connsiteY12" fmla="*/ 2430638 h 3159127"/>
              <a:gd name="connsiteX13" fmla="*/ 177537 w 2916000"/>
              <a:gd name="connsiteY13" fmla="*/ 2414772 h 3159127"/>
              <a:gd name="connsiteX14" fmla="*/ 0 w 2916000"/>
              <a:gd name="connsiteY14" fmla="*/ 2130765 h 3159127"/>
              <a:gd name="connsiteX15" fmla="*/ 1780 w 2916000"/>
              <a:gd name="connsiteY15" fmla="*/ 2063117 h 3159127"/>
              <a:gd name="connsiteX16" fmla="*/ 1780 w 2916000"/>
              <a:gd name="connsiteY16" fmla="*/ 1441175 h 3159127"/>
              <a:gd name="connsiteX17" fmla="*/ 0 w 2916000"/>
              <a:gd name="connsiteY17" fmla="*/ 1441175 h 3159127"/>
              <a:gd name="connsiteX18" fmla="*/ 0 w 2916000"/>
              <a:gd name="connsiteY18" fmla="*/ 860437 h 315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6000" h="3159127">
                <a:moveTo>
                  <a:pt x="0" y="0"/>
                </a:moveTo>
                <a:lnTo>
                  <a:pt x="2916000" y="0"/>
                </a:lnTo>
                <a:lnTo>
                  <a:pt x="2916000" y="865986"/>
                </a:lnTo>
                <a:lnTo>
                  <a:pt x="2916000" y="1441175"/>
                </a:lnTo>
                <a:lnTo>
                  <a:pt x="2915051" y="1441175"/>
                </a:lnTo>
                <a:lnTo>
                  <a:pt x="2915051" y="2094750"/>
                </a:lnTo>
                <a:lnTo>
                  <a:pt x="2916000" y="2130767"/>
                </a:lnTo>
                <a:cubicBezTo>
                  <a:pt x="2907928" y="2244957"/>
                  <a:pt x="2845103" y="2353228"/>
                  <a:pt x="2738463" y="2414775"/>
                </a:cubicBezTo>
                <a:lnTo>
                  <a:pt x="2429522" y="2593076"/>
                </a:lnTo>
                <a:lnTo>
                  <a:pt x="2429152" y="2592434"/>
                </a:lnTo>
                <a:lnTo>
                  <a:pt x="1454029" y="3159127"/>
                </a:lnTo>
                <a:lnTo>
                  <a:pt x="200506" y="2430638"/>
                </a:lnTo>
                <a:lnTo>
                  <a:pt x="205026" y="2430638"/>
                </a:lnTo>
                <a:lnTo>
                  <a:pt x="177537" y="2414772"/>
                </a:lnTo>
                <a:cubicBezTo>
                  <a:pt x="70897" y="2353228"/>
                  <a:pt x="8073" y="2244957"/>
                  <a:pt x="0" y="2130765"/>
                </a:cubicBezTo>
                <a:lnTo>
                  <a:pt x="1780" y="2063117"/>
                </a:lnTo>
                <a:lnTo>
                  <a:pt x="1780" y="1441175"/>
                </a:lnTo>
                <a:lnTo>
                  <a:pt x="0" y="1441175"/>
                </a:lnTo>
                <a:lnTo>
                  <a:pt x="0" y="860437"/>
                </a:lnTo>
                <a:close/>
              </a:path>
            </a:pathLst>
          </a:custGeom>
          <a:solidFill>
            <a:schemeClr val="bg1"/>
          </a:solidFill>
        </p:spPr>
        <p:txBody>
          <a:bodyPr wrap="square" bIns="720000" anchor="ctr">
            <a:noAutofit/>
          </a:bodyPr>
          <a:lstStyle>
            <a:lvl1pPr algn="ctr">
              <a:defRPr>
                <a:solidFill>
                  <a:schemeClr val="accent5"/>
                </a:solidFill>
              </a:defRPr>
            </a:lvl1pPr>
          </a:lstStyle>
          <a:p>
            <a:endParaRPr lang="en-US"/>
          </a:p>
        </p:txBody>
      </p:sp>
    </p:spTree>
    <p:extLst>
      <p:ext uri="{BB962C8B-B14F-4D97-AF65-F5344CB8AC3E}">
        <p14:creationId xmlns:p14="http://schemas.microsoft.com/office/powerpoint/2010/main" val="21208406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SA_SUB - Sponsored-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2869D-BF56-2D46-822C-C4148C6C7690}"/>
              </a:ext>
            </a:extLst>
          </p:cNvPr>
          <p:cNvSpPr/>
          <p:nvPr userDrawn="1"/>
        </p:nvSpPr>
        <p:spPr>
          <a:xfrm>
            <a:off x="180000" y="180000"/>
            <a:ext cx="11833200" cy="649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with medium confidence">
            <a:extLst>
              <a:ext uri="{FF2B5EF4-FFF2-40B4-BE49-F238E27FC236}">
                <a16:creationId xmlns:a16="http://schemas.microsoft.com/office/drawing/2014/main" id="{38FE0EC2-D52C-F44E-9497-2A0AF7AE7E7B}"/>
              </a:ext>
            </a:extLst>
          </p:cNvPr>
          <p:cNvPicPr>
            <a:picLocks noChangeAspect="1"/>
          </p:cNvPicPr>
          <p:nvPr userDrawn="1"/>
        </p:nvPicPr>
        <p:blipFill>
          <a:blip r:embed="rId2"/>
          <a:stretch>
            <a:fillRect/>
          </a:stretch>
        </p:blipFill>
        <p:spPr>
          <a:xfrm>
            <a:off x="8917200" y="0"/>
            <a:ext cx="1816100" cy="1905000"/>
          </a:xfrm>
          <a:prstGeom prst="rect">
            <a:avLst/>
          </a:prstGeom>
        </p:spPr>
      </p:pic>
      <p:sp>
        <p:nvSpPr>
          <p:cNvPr id="2" name="Title 1">
            <a:extLst>
              <a:ext uri="{FF2B5EF4-FFF2-40B4-BE49-F238E27FC236}">
                <a16:creationId xmlns:a16="http://schemas.microsoft.com/office/drawing/2014/main" id="{02F2410E-84E0-374C-8FAC-AEE8215594DA}"/>
              </a:ext>
            </a:extLst>
          </p:cNvPr>
          <p:cNvSpPr>
            <a:spLocks noGrp="1"/>
          </p:cNvSpPr>
          <p:nvPr>
            <p:ph type="ctrTitle"/>
          </p:nvPr>
        </p:nvSpPr>
        <p:spPr>
          <a:xfrm>
            <a:off x="6699985" y="2597561"/>
            <a:ext cx="4087660" cy="1655762"/>
          </a:xfrm>
        </p:spPr>
        <p:txBody>
          <a:bodyPr anchor="b"/>
          <a:lstStyle>
            <a:lvl1pPr algn="l">
              <a:defRPr sz="3000" b="1">
                <a:solidFill>
                  <a:schemeClr val="tx2"/>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388EC5C-8752-C14B-B677-11084FDF846B}"/>
              </a:ext>
            </a:extLst>
          </p:cNvPr>
          <p:cNvSpPr>
            <a:spLocks noGrp="1"/>
          </p:cNvSpPr>
          <p:nvPr>
            <p:ph type="subTitle" idx="1"/>
          </p:nvPr>
        </p:nvSpPr>
        <p:spPr>
          <a:xfrm>
            <a:off x="6699985" y="4378288"/>
            <a:ext cx="4087660" cy="1246259"/>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2">
            <a:extLst>
              <a:ext uri="{FF2B5EF4-FFF2-40B4-BE49-F238E27FC236}">
                <a16:creationId xmlns:a16="http://schemas.microsoft.com/office/drawing/2014/main" id="{A47F31B1-C864-3048-93AD-42DA13C02A7C}"/>
              </a:ext>
            </a:extLst>
          </p:cNvPr>
          <p:cNvSpPr>
            <a:spLocks noGrp="1"/>
          </p:cNvSpPr>
          <p:nvPr>
            <p:ph type="body" idx="10"/>
          </p:nvPr>
        </p:nvSpPr>
        <p:spPr>
          <a:xfrm>
            <a:off x="6699985" y="1725191"/>
            <a:ext cx="4087660" cy="722489"/>
          </a:xfrm>
          <a:ln>
            <a:noFill/>
          </a:ln>
        </p:spPr>
        <p:txBody>
          <a:bodyPr anchor="b"/>
          <a:lstStyle>
            <a:lvl1pPr marL="0" indent="0">
              <a:buNone/>
              <a:defRPr sz="1000" u="sng" strike="noStrike" baseline="0">
                <a:ln>
                  <a:noFill/>
                </a:ln>
                <a:solidFill>
                  <a:schemeClr val="accent5"/>
                </a:solidFill>
                <a:uFill>
                  <a:solidFill>
                    <a:schemeClr val="accent5"/>
                  </a:solidFill>
                </a:u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4" name="Picture Placeholder 23">
            <a:extLst>
              <a:ext uri="{FF2B5EF4-FFF2-40B4-BE49-F238E27FC236}">
                <a16:creationId xmlns:a16="http://schemas.microsoft.com/office/drawing/2014/main" id="{27836A46-A0A2-514E-91DA-55F13A482B92}"/>
              </a:ext>
            </a:extLst>
          </p:cNvPr>
          <p:cNvSpPr>
            <a:spLocks noGrp="1"/>
          </p:cNvSpPr>
          <p:nvPr>
            <p:ph type="pic" sz="quarter" idx="11"/>
          </p:nvPr>
        </p:nvSpPr>
        <p:spPr>
          <a:xfrm>
            <a:off x="-3" y="0"/>
            <a:ext cx="6090838" cy="6858000"/>
          </a:xfrm>
          <a:custGeom>
            <a:avLst/>
            <a:gdLst>
              <a:gd name="connsiteX0" fmla="*/ 0 w 6090838"/>
              <a:gd name="connsiteY0" fmla="*/ 0 h 6858000"/>
              <a:gd name="connsiteX1" fmla="*/ 4101155 w 6090838"/>
              <a:gd name="connsiteY1" fmla="*/ 0 h 6858000"/>
              <a:gd name="connsiteX2" fmla="*/ 4142668 w 6090838"/>
              <a:gd name="connsiteY2" fmla="*/ 62461 h 6858000"/>
              <a:gd name="connsiteX3" fmla="*/ 4569331 w 6090838"/>
              <a:gd name="connsiteY3" fmla="*/ 801460 h 6858000"/>
              <a:gd name="connsiteX4" fmla="*/ 6090838 w 6090838"/>
              <a:gd name="connsiteY4" fmla="*/ 3418560 h 6858000"/>
              <a:gd name="connsiteX5" fmla="*/ 4202196 w 6090838"/>
              <a:gd name="connsiteY5" fmla="*/ 6667164 h 6858000"/>
              <a:gd name="connsiteX6" fmla="*/ 4128076 w 6090838"/>
              <a:gd name="connsiteY6" fmla="*/ 6795546 h 6858000"/>
              <a:gd name="connsiteX7" fmla="*/ 4086568 w 6090838"/>
              <a:gd name="connsiteY7" fmla="*/ 6858000 h 6858000"/>
              <a:gd name="connsiteX8" fmla="*/ 0 w 609083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0838" h="6858000">
                <a:moveTo>
                  <a:pt x="0" y="0"/>
                </a:moveTo>
                <a:lnTo>
                  <a:pt x="4101155" y="0"/>
                </a:lnTo>
                <a:lnTo>
                  <a:pt x="4142668" y="62461"/>
                </a:lnTo>
                <a:lnTo>
                  <a:pt x="4569331" y="801460"/>
                </a:lnTo>
                <a:lnTo>
                  <a:pt x="6090838" y="3418560"/>
                </a:lnTo>
                <a:lnTo>
                  <a:pt x="4202196" y="6667164"/>
                </a:lnTo>
                <a:lnTo>
                  <a:pt x="4128076" y="6795546"/>
                </a:lnTo>
                <a:lnTo>
                  <a:pt x="4086568" y="6858000"/>
                </a:lnTo>
                <a:lnTo>
                  <a:pt x="0" y="6858000"/>
                </a:lnTo>
                <a:close/>
              </a:path>
            </a:pathLst>
          </a:custGeom>
          <a:solidFill>
            <a:schemeClr val="bg1"/>
          </a:solidFill>
        </p:spPr>
        <p:txBody>
          <a:bodyPr wrap="square" bIns="1080000" anchor="ctr">
            <a:noAutofit/>
          </a:bodyPr>
          <a:lstStyle>
            <a:lvl1pPr algn="ctr">
              <a:defRPr>
                <a:solidFill>
                  <a:schemeClr val="accent5"/>
                </a:solidFill>
              </a:defRPr>
            </a:lvl1pPr>
          </a:lstStyle>
          <a:p>
            <a:endParaRPr lang="en-US"/>
          </a:p>
        </p:txBody>
      </p:sp>
    </p:spTree>
    <p:extLst>
      <p:ext uri="{BB962C8B-B14F-4D97-AF65-F5344CB8AC3E}">
        <p14:creationId xmlns:p14="http://schemas.microsoft.com/office/powerpoint/2010/main" val="16251522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SA_SUB - 5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68009-FED2-BE49-BD1D-611272C9BB11}"/>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5EE806-BCEA-E945-9256-F3B4CD67596B}"/>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2" name="Title 1">
            <a:extLst>
              <a:ext uri="{FF2B5EF4-FFF2-40B4-BE49-F238E27FC236}">
                <a16:creationId xmlns:a16="http://schemas.microsoft.com/office/drawing/2014/main" id="{11DFE10E-4D00-404E-80B8-BC2968BE7022}"/>
              </a:ext>
            </a:extLst>
          </p:cNvPr>
          <p:cNvSpPr>
            <a:spLocks noGrp="1"/>
          </p:cNvSpPr>
          <p:nvPr>
            <p:ph type="title"/>
          </p:nvPr>
        </p:nvSpPr>
        <p:spPr>
          <a:xfrm>
            <a:off x="838200" y="993645"/>
            <a:ext cx="10515600" cy="717550"/>
          </a:xfrm>
        </p:spPr>
        <p:txBody>
          <a:bodyPr anchor="b"/>
          <a:lstStyle>
            <a:lvl1pPr algn="ctr">
              <a:defRPr sz="2500" b="1">
                <a:latin typeface="+mj-lt"/>
              </a:defRPr>
            </a:lvl1pPr>
          </a:lstStyle>
          <a:p>
            <a:r>
              <a:rPr lang="en-GB"/>
              <a:t>Click to edit Master title style</a:t>
            </a:r>
            <a:endParaRPr lang="en-US"/>
          </a:p>
        </p:txBody>
      </p:sp>
      <p:sp>
        <p:nvSpPr>
          <p:cNvPr id="18" name="Rectangle 17">
            <a:extLst>
              <a:ext uri="{FF2B5EF4-FFF2-40B4-BE49-F238E27FC236}">
                <a16:creationId xmlns:a16="http://schemas.microsoft.com/office/drawing/2014/main" id="{56F6B2C2-AEF2-1C49-88E8-1826D4762178}"/>
              </a:ext>
            </a:extLst>
          </p:cNvPr>
          <p:cNvSpPr/>
          <p:nvPr userDrawn="1"/>
        </p:nvSpPr>
        <p:spPr>
          <a:xfrm>
            <a:off x="961200" y="3666499"/>
            <a:ext cx="1933200" cy="2732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94111D-CD98-5C40-A5B4-DFD2F4949B35}"/>
              </a:ext>
            </a:extLst>
          </p:cNvPr>
          <p:cNvSpPr/>
          <p:nvPr userDrawn="1"/>
        </p:nvSpPr>
        <p:spPr>
          <a:xfrm>
            <a:off x="3045600" y="3666500"/>
            <a:ext cx="1933200" cy="273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37A31B-0E7C-9442-858A-765EDD80CF45}"/>
              </a:ext>
            </a:extLst>
          </p:cNvPr>
          <p:cNvSpPr/>
          <p:nvPr userDrawn="1"/>
        </p:nvSpPr>
        <p:spPr>
          <a:xfrm>
            <a:off x="5130000" y="3666499"/>
            <a:ext cx="1933200" cy="2732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EBCDD6-52FC-EA47-9A3F-B04886F087AA}"/>
              </a:ext>
            </a:extLst>
          </p:cNvPr>
          <p:cNvSpPr/>
          <p:nvPr userDrawn="1"/>
        </p:nvSpPr>
        <p:spPr>
          <a:xfrm>
            <a:off x="7214400" y="3666500"/>
            <a:ext cx="1933200" cy="2732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BB5C6D-7A75-0346-9E6D-1FF080C1F6B9}"/>
              </a:ext>
            </a:extLst>
          </p:cNvPr>
          <p:cNvSpPr/>
          <p:nvPr userDrawn="1"/>
        </p:nvSpPr>
        <p:spPr>
          <a:xfrm>
            <a:off x="9298800" y="3666499"/>
            <a:ext cx="1933200" cy="2732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8AC2D41A-B6E8-9C42-BC04-59B97A7A86D8}"/>
              </a:ext>
            </a:extLst>
          </p:cNvPr>
          <p:cNvSpPr/>
          <p:nvPr userDrawn="1"/>
        </p:nvSpPr>
        <p:spPr>
          <a:xfrm>
            <a:off x="3456083" y="30323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EE90AF71-D931-FC4A-A3D7-20D9D4EDD76A}"/>
              </a:ext>
            </a:extLst>
          </p:cNvPr>
          <p:cNvSpPr/>
          <p:nvPr userDrawn="1"/>
        </p:nvSpPr>
        <p:spPr>
          <a:xfrm>
            <a:off x="5540483" y="30323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E54CCEF0-3E05-9943-B848-E1B73914FB4C}"/>
              </a:ext>
            </a:extLst>
          </p:cNvPr>
          <p:cNvSpPr/>
          <p:nvPr userDrawn="1"/>
        </p:nvSpPr>
        <p:spPr>
          <a:xfrm>
            <a:off x="7624883" y="30323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C80D5EF7-EB4F-A949-8F58-73154B849053}"/>
              </a:ext>
            </a:extLst>
          </p:cNvPr>
          <p:cNvSpPr/>
          <p:nvPr userDrawn="1"/>
        </p:nvSpPr>
        <p:spPr>
          <a:xfrm>
            <a:off x="9709283" y="30323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3BB29A-EFC9-5A49-86BE-3D5DFBD43E09}"/>
              </a:ext>
            </a:extLst>
          </p:cNvPr>
          <p:cNvSpPr>
            <a:spLocks noGrp="1"/>
          </p:cNvSpPr>
          <p:nvPr>
            <p:ph sz="half" idx="1"/>
          </p:nvPr>
        </p:nvSpPr>
        <p:spPr>
          <a:xfrm>
            <a:off x="961200" y="4367709"/>
            <a:ext cx="1933200" cy="1451091"/>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0FE394ED-4368-B44D-ADAA-3BB3DFEA94E3}"/>
              </a:ext>
            </a:extLst>
          </p:cNvPr>
          <p:cNvSpPr>
            <a:spLocks noGrp="1"/>
          </p:cNvSpPr>
          <p:nvPr>
            <p:ph sz="half" idx="10"/>
          </p:nvPr>
        </p:nvSpPr>
        <p:spPr>
          <a:xfrm>
            <a:off x="3045600" y="4367709"/>
            <a:ext cx="1933200" cy="1451091"/>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4EC8E231-4AD5-4847-936F-A921F7D3CB44}"/>
              </a:ext>
            </a:extLst>
          </p:cNvPr>
          <p:cNvSpPr>
            <a:spLocks noGrp="1"/>
          </p:cNvSpPr>
          <p:nvPr>
            <p:ph sz="half" idx="11"/>
          </p:nvPr>
        </p:nvSpPr>
        <p:spPr>
          <a:xfrm>
            <a:off x="5130000" y="4367709"/>
            <a:ext cx="1933200" cy="1451091"/>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B7A09190-C733-2947-B413-077042C0B35F}"/>
              </a:ext>
            </a:extLst>
          </p:cNvPr>
          <p:cNvSpPr>
            <a:spLocks noGrp="1"/>
          </p:cNvSpPr>
          <p:nvPr>
            <p:ph sz="half" idx="12"/>
          </p:nvPr>
        </p:nvSpPr>
        <p:spPr>
          <a:xfrm>
            <a:off x="7214400" y="4367709"/>
            <a:ext cx="1933200" cy="1464275"/>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Content Placeholder 2">
            <a:extLst>
              <a:ext uri="{FF2B5EF4-FFF2-40B4-BE49-F238E27FC236}">
                <a16:creationId xmlns:a16="http://schemas.microsoft.com/office/drawing/2014/main" id="{66742804-5D02-3E48-BEDF-365F8760BAE4}"/>
              </a:ext>
            </a:extLst>
          </p:cNvPr>
          <p:cNvSpPr>
            <a:spLocks noGrp="1"/>
          </p:cNvSpPr>
          <p:nvPr>
            <p:ph sz="half" idx="13"/>
          </p:nvPr>
        </p:nvSpPr>
        <p:spPr>
          <a:xfrm>
            <a:off x="9298800" y="4367709"/>
            <a:ext cx="1933200" cy="1464275"/>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4">
            <a:extLst>
              <a:ext uri="{FF2B5EF4-FFF2-40B4-BE49-F238E27FC236}">
                <a16:creationId xmlns:a16="http://schemas.microsoft.com/office/drawing/2014/main" id="{3791DB3F-FB74-4743-AA6E-E0B60CE58912}"/>
              </a:ext>
            </a:extLst>
          </p:cNvPr>
          <p:cNvSpPr>
            <a:spLocks noGrp="1"/>
          </p:cNvSpPr>
          <p:nvPr>
            <p:ph type="body" sz="quarter" idx="15" hasCustomPrompt="1"/>
          </p:nvPr>
        </p:nvSpPr>
        <p:spPr>
          <a:xfrm>
            <a:off x="3545222" y="3333616"/>
            <a:ext cx="933957" cy="667965"/>
          </a:xfrm>
        </p:spPr>
        <p:txBody>
          <a:bodyPr anchor="ctr">
            <a:noAutofit/>
          </a:bodyPr>
          <a:lstStyle>
            <a:lvl1pPr algn="ctr">
              <a:defRPr sz="4500">
                <a:solidFill>
                  <a:srgbClr val="F3B6CB"/>
                </a:solidFill>
              </a:defRPr>
            </a:lvl1pPr>
          </a:lstStyle>
          <a:p>
            <a:pPr lvl="0"/>
            <a:r>
              <a:rPr lang="en-GB"/>
              <a:t>02</a:t>
            </a:r>
            <a:endParaRPr lang="en-US"/>
          </a:p>
        </p:txBody>
      </p:sp>
      <p:sp>
        <p:nvSpPr>
          <p:cNvPr id="33" name="Text Placeholder 24">
            <a:extLst>
              <a:ext uri="{FF2B5EF4-FFF2-40B4-BE49-F238E27FC236}">
                <a16:creationId xmlns:a16="http://schemas.microsoft.com/office/drawing/2014/main" id="{2F72188C-9E59-C342-A218-DFC2B99F755B}"/>
              </a:ext>
            </a:extLst>
          </p:cNvPr>
          <p:cNvSpPr>
            <a:spLocks noGrp="1"/>
          </p:cNvSpPr>
          <p:nvPr>
            <p:ph type="body" sz="quarter" idx="16" hasCustomPrompt="1"/>
          </p:nvPr>
        </p:nvSpPr>
        <p:spPr>
          <a:xfrm>
            <a:off x="5629622" y="3333616"/>
            <a:ext cx="933957" cy="667965"/>
          </a:xfrm>
        </p:spPr>
        <p:txBody>
          <a:bodyPr anchor="ctr">
            <a:noAutofit/>
          </a:bodyPr>
          <a:lstStyle>
            <a:lvl1pPr algn="ctr">
              <a:defRPr sz="4500">
                <a:solidFill>
                  <a:srgbClr val="F3B6CB"/>
                </a:solidFill>
              </a:defRPr>
            </a:lvl1pPr>
          </a:lstStyle>
          <a:p>
            <a:pPr lvl="0"/>
            <a:r>
              <a:rPr lang="en-GB"/>
              <a:t>03</a:t>
            </a:r>
            <a:endParaRPr lang="en-US"/>
          </a:p>
        </p:txBody>
      </p:sp>
      <p:sp>
        <p:nvSpPr>
          <p:cNvPr id="34" name="Text Placeholder 24">
            <a:extLst>
              <a:ext uri="{FF2B5EF4-FFF2-40B4-BE49-F238E27FC236}">
                <a16:creationId xmlns:a16="http://schemas.microsoft.com/office/drawing/2014/main" id="{E9A3D790-DD16-8D4D-B1F5-584DAEA4E6D8}"/>
              </a:ext>
            </a:extLst>
          </p:cNvPr>
          <p:cNvSpPr>
            <a:spLocks noGrp="1"/>
          </p:cNvSpPr>
          <p:nvPr>
            <p:ph type="body" sz="quarter" idx="19" hasCustomPrompt="1"/>
          </p:nvPr>
        </p:nvSpPr>
        <p:spPr>
          <a:xfrm>
            <a:off x="7714022" y="3333616"/>
            <a:ext cx="933957" cy="667965"/>
          </a:xfrm>
        </p:spPr>
        <p:txBody>
          <a:bodyPr anchor="ctr">
            <a:noAutofit/>
          </a:bodyPr>
          <a:lstStyle>
            <a:lvl1pPr algn="ctr">
              <a:defRPr sz="4500">
                <a:solidFill>
                  <a:srgbClr val="F3B6CB"/>
                </a:solidFill>
              </a:defRPr>
            </a:lvl1pPr>
          </a:lstStyle>
          <a:p>
            <a:pPr lvl="0"/>
            <a:r>
              <a:rPr lang="en-GB"/>
              <a:t>04</a:t>
            </a:r>
            <a:endParaRPr lang="en-US"/>
          </a:p>
        </p:txBody>
      </p:sp>
      <p:sp>
        <p:nvSpPr>
          <p:cNvPr id="35" name="Text Placeholder 24">
            <a:extLst>
              <a:ext uri="{FF2B5EF4-FFF2-40B4-BE49-F238E27FC236}">
                <a16:creationId xmlns:a16="http://schemas.microsoft.com/office/drawing/2014/main" id="{6DD3A800-D048-224C-9B34-10EDA7BB2671}"/>
              </a:ext>
            </a:extLst>
          </p:cNvPr>
          <p:cNvSpPr>
            <a:spLocks noGrp="1"/>
          </p:cNvSpPr>
          <p:nvPr>
            <p:ph type="body" sz="quarter" idx="22" hasCustomPrompt="1"/>
          </p:nvPr>
        </p:nvSpPr>
        <p:spPr>
          <a:xfrm>
            <a:off x="9798422" y="3333616"/>
            <a:ext cx="933957" cy="667965"/>
          </a:xfrm>
        </p:spPr>
        <p:txBody>
          <a:bodyPr anchor="ctr">
            <a:noAutofit/>
          </a:bodyPr>
          <a:lstStyle>
            <a:lvl1pPr algn="ctr">
              <a:defRPr sz="4500">
                <a:solidFill>
                  <a:srgbClr val="F3B6CB"/>
                </a:solidFill>
              </a:defRPr>
            </a:lvl1pPr>
          </a:lstStyle>
          <a:p>
            <a:pPr lvl="0"/>
            <a:r>
              <a:rPr lang="en-GB"/>
              <a:t>05</a:t>
            </a:r>
            <a:endParaRPr lang="en-US"/>
          </a:p>
        </p:txBody>
      </p:sp>
      <p:sp>
        <p:nvSpPr>
          <p:cNvPr id="30" name="Picture Placeholder 29">
            <a:extLst>
              <a:ext uri="{FF2B5EF4-FFF2-40B4-BE49-F238E27FC236}">
                <a16:creationId xmlns:a16="http://schemas.microsoft.com/office/drawing/2014/main" id="{7EE22305-3E9B-5847-ADFD-76C2C40CB80D}"/>
              </a:ext>
            </a:extLst>
          </p:cNvPr>
          <p:cNvSpPr>
            <a:spLocks noGrp="1"/>
          </p:cNvSpPr>
          <p:nvPr>
            <p:ph type="pic" sz="quarter" idx="23"/>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
        <p:nvSpPr>
          <p:cNvPr id="23" name="Freeform 22">
            <a:extLst>
              <a:ext uri="{FF2B5EF4-FFF2-40B4-BE49-F238E27FC236}">
                <a16:creationId xmlns:a16="http://schemas.microsoft.com/office/drawing/2014/main" id="{8E649685-88BD-B946-9B9C-B387D55353F2}"/>
              </a:ext>
            </a:extLst>
          </p:cNvPr>
          <p:cNvSpPr/>
          <p:nvPr userDrawn="1"/>
        </p:nvSpPr>
        <p:spPr>
          <a:xfrm>
            <a:off x="1363422" y="30323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24">
            <a:extLst>
              <a:ext uri="{FF2B5EF4-FFF2-40B4-BE49-F238E27FC236}">
                <a16:creationId xmlns:a16="http://schemas.microsoft.com/office/drawing/2014/main" id="{87C75053-D759-D148-824E-F688A499AA87}"/>
              </a:ext>
            </a:extLst>
          </p:cNvPr>
          <p:cNvSpPr>
            <a:spLocks noGrp="1"/>
          </p:cNvSpPr>
          <p:nvPr>
            <p:ph type="body" sz="quarter" idx="14" hasCustomPrompt="1"/>
          </p:nvPr>
        </p:nvSpPr>
        <p:spPr>
          <a:xfrm>
            <a:off x="1452562" y="3333616"/>
            <a:ext cx="933957" cy="667965"/>
          </a:xfrm>
        </p:spPr>
        <p:txBody>
          <a:bodyPr anchor="ctr">
            <a:noAutofit/>
          </a:bodyPr>
          <a:lstStyle>
            <a:lvl1pPr algn="ctr">
              <a:defRPr sz="4500">
                <a:solidFill>
                  <a:srgbClr val="F3B6CB"/>
                </a:solidFill>
              </a:defRPr>
            </a:lvl1pPr>
          </a:lstStyle>
          <a:p>
            <a:pPr lvl="0"/>
            <a:r>
              <a:rPr lang="en-GB"/>
              <a:t>01</a:t>
            </a:r>
            <a:endParaRPr lang="en-US"/>
          </a:p>
        </p:txBody>
      </p:sp>
    </p:spTree>
    <p:extLst>
      <p:ext uri="{BB962C8B-B14F-4D97-AF65-F5344CB8AC3E}">
        <p14:creationId xmlns:p14="http://schemas.microsoft.com/office/powerpoint/2010/main" val="42155203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SA_SUB - 3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68009-FED2-BE49-BD1D-611272C9BB11}"/>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5EE806-BCEA-E945-9256-F3B4CD67596B}"/>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2" name="Title 1">
            <a:extLst>
              <a:ext uri="{FF2B5EF4-FFF2-40B4-BE49-F238E27FC236}">
                <a16:creationId xmlns:a16="http://schemas.microsoft.com/office/drawing/2014/main" id="{11DFE10E-4D00-404E-80B8-BC2968BE7022}"/>
              </a:ext>
            </a:extLst>
          </p:cNvPr>
          <p:cNvSpPr>
            <a:spLocks noGrp="1"/>
          </p:cNvSpPr>
          <p:nvPr>
            <p:ph type="title"/>
          </p:nvPr>
        </p:nvSpPr>
        <p:spPr>
          <a:xfrm>
            <a:off x="838200" y="993645"/>
            <a:ext cx="10515600" cy="717550"/>
          </a:xfrm>
        </p:spPr>
        <p:txBody>
          <a:bodyPr anchor="b"/>
          <a:lstStyle>
            <a:lvl1pPr algn="ctr">
              <a:defRPr sz="2500" b="1">
                <a:latin typeface="+mj-lt"/>
              </a:defRPr>
            </a:lvl1pPr>
          </a:lstStyle>
          <a:p>
            <a:r>
              <a:rPr lang="en-GB"/>
              <a:t>Click to edit Master title style</a:t>
            </a:r>
            <a:endParaRPr lang="en-US"/>
          </a:p>
        </p:txBody>
      </p:sp>
      <p:sp>
        <p:nvSpPr>
          <p:cNvPr id="19" name="Rectangle 18">
            <a:extLst>
              <a:ext uri="{FF2B5EF4-FFF2-40B4-BE49-F238E27FC236}">
                <a16:creationId xmlns:a16="http://schemas.microsoft.com/office/drawing/2014/main" id="{1394111D-CD98-5C40-A5B4-DFD2F4949B35}"/>
              </a:ext>
            </a:extLst>
          </p:cNvPr>
          <p:cNvSpPr/>
          <p:nvPr userDrawn="1"/>
        </p:nvSpPr>
        <p:spPr>
          <a:xfrm>
            <a:off x="30456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37A31B-0E7C-9442-858A-765EDD80CF45}"/>
              </a:ext>
            </a:extLst>
          </p:cNvPr>
          <p:cNvSpPr/>
          <p:nvPr userDrawn="1"/>
        </p:nvSpPr>
        <p:spPr>
          <a:xfrm>
            <a:off x="51300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EBCDD6-52FC-EA47-9A3F-B04886F087AA}"/>
              </a:ext>
            </a:extLst>
          </p:cNvPr>
          <p:cNvSpPr/>
          <p:nvPr userDrawn="1"/>
        </p:nvSpPr>
        <p:spPr>
          <a:xfrm>
            <a:off x="7214400" y="2764800"/>
            <a:ext cx="1933200"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8AC2D41A-B6E8-9C42-BC04-59B97A7A86D8}"/>
              </a:ext>
            </a:extLst>
          </p:cNvPr>
          <p:cNvSpPr/>
          <p:nvPr userDrawn="1"/>
        </p:nvSpPr>
        <p:spPr>
          <a:xfrm>
            <a:off x="34560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EE90AF71-D931-FC4A-A3D7-20D9D4EDD76A}"/>
              </a:ext>
            </a:extLst>
          </p:cNvPr>
          <p:cNvSpPr/>
          <p:nvPr userDrawn="1"/>
        </p:nvSpPr>
        <p:spPr>
          <a:xfrm>
            <a:off x="55404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E54CCEF0-3E05-9943-B848-E1B73914FB4C}"/>
              </a:ext>
            </a:extLst>
          </p:cNvPr>
          <p:cNvSpPr/>
          <p:nvPr userDrawn="1"/>
        </p:nvSpPr>
        <p:spPr>
          <a:xfrm>
            <a:off x="7624883" y="2130612"/>
            <a:ext cx="1112235" cy="1268104"/>
          </a:xfrm>
          <a:custGeom>
            <a:avLst/>
            <a:gdLst>
              <a:gd name="connsiteX0" fmla="*/ 554603 w 1112235"/>
              <a:gd name="connsiteY0" fmla="*/ 0 h 1268104"/>
              <a:gd name="connsiteX1" fmla="*/ 1025893 w 1112235"/>
              <a:gd name="connsiteY1" fmla="*/ 273994 h 1268104"/>
              <a:gd name="connsiteX2" fmla="*/ 1044518 w 1112235"/>
              <a:gd name="connsiteY2" fmla="*/ 284747 h 1268104"/>
              <a:gd name="connsiteX3" fmla="*/ 1112235 w 1112235"/>
              <a:gd name="connsiteY3" fmla="*/ 393115 h 1268104"/>
              <a:gd name="connsiteX4" fmla="*/ 1111873 w 1112235"/>
              <a:gd name="connsiteY4" fmla="*/ 406870 h 1268104"/>
              <a:gd name="connsiteX5" fmla="*/ 1111873 w 1112235"/>
              <a:gd name="connsiteY5" fmla="*/ 861972 h 1268104"/>
              <a:gd name="connsiteX6" fmla="*/ 1112235 w 1112235"/>
              <a:gd name="connsiteY6" fmla="*/ 875715 h 1268104"/>
              <a:gd name="connsiteX7" fmla="*/ 1044518 w 1112235"/>
              <a:gd name="connsiteY7" fmla="*/ 984083 h 1268104"/>
              <a:gd name="connsiteX8" fmla="*/ 926680 w 1112235"/>
              <a:gd name="connsiteY8" fmla="*/ 1052117 h 1268104"/>
              <a:gd name="connsiteX9" fmla="*/ 926539 w 1112235"/>
              <a:gd name="connsiteY9" fmla="*/ 1051872 h 1268104"/>
              <a:gd name="connsiteX10" fmla="*/ 554603 w 1112235"/>
              <a:gd name="connsiteY10" fmla="*/ 1268104 h 1268104"/>
              <a:gd name="connsiteX11" fmla="*/ 76478 w 1112235"/>
              <a:gd name="connsiteY11" fmla="*/ 990136 h 1268104"/>
              <a:gd name="connsiteX12" fmla="*/ 78202 w 1112235"/>
              <a:gd name="connsiteY12" fmla="*/ 990136 h 1268104"/>
              <a:gd name="connsiteX13" fmla="*/ 67717 w 1112235"/>
              <a:gd name="connsiteY13" fmla="*/ 984082 h 1268104"/>
              <a:gd name="connsiteX14" fmla="*/ 0 w 1112235"/>
              <a:gd name="connsiteY14" fmla="*/ 875714 h 1268104"/>
              <a:gd name="connsiteX15" fmla="*/ 679 w 1112235"/>
              <a:gd name="connsiteY15" fmla="*/ 849902 h 1268104"/>
              <a:gd name="connsiteX16" fmla="*/ 679 w 1112235"/>
              <a:gd name="connsiteY16" fmla="*/ 416797 h 1268104"/>
              <a:gd name="connsiteX17" fmla="*/ 0 w 1112235"/>
              <a:gd name="connsiteY17" fmla="*/ 390998 h 1268104"/>
              <a:gd name="connsiteX18" fmla="*/ 67718 w 1112235"/>
              <a:gd name="connsiteY18" fmla="*/ 282630 h 1268104"/>
              <a:gd name="connsiteX19" fmla="*/ 174928 w 1112235"/>
              <a:gd name="connsiteY19" fmla="*/ 220732 h 12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235" h="1268104">
                <a:moveTo>
                  <a:pt x="554603" y="0"/>
                </a:moveTo>
                <a:lnTo>
                  <a:pt x="1025893" y="273994"/>
                </a:lnTo>
                <a:lnTo>
                  <a:pt x="1044518" y="284747"/>
                </a:lnTo>
                <a:cubicBezTo>
                  <a:pt x="1085193" y="308230"/>
                  <a:pt x="1109156" y="349544"/>
                  <a:pt x="1112235" y="393115"/>
                </a:cubicBezTo>
                <a:lnTo>
                  <a:pt x="1111873" y="406870"/>
                </a:lnTo>
                <a:lnTo>
                  <a:pt x="1111873" y="861972"/>
                </a:lnTo>
                <a:lnTo>
                  <a:pt x="1112235" y="875715"/>
                </a:lnTo>
                <a:cubicBezTo>
                  <a:pt x="1109156" y="919286"/>
                  <a:pt x="1085193" y="960599"/>
                  <a:pt x="1044518" y="984083"/>
                </a:cubicBezTo>
                <a:lnTo>
                  <a:pt x="926680" y="1052117"/>
                </a:lnTo>
                <a:lnTo>
                  <a:pt x="926539" y="1051872"/>
                </a:lnTo>
                <a:lnTo>
                  <a:pt x="554603" y="1268104"/>
                </a:lnTo>
                <a:lnTo>
                  <a:pt x="76478" y="990136"/>
                </a:lnTo>
                <a:lnTo>
                  <a:pt x="78202" y="990136"/>
                </a:lnTo>
                <a:lnTo>
                  <a:pt x="67717" y="984082"/>
                </a:lnTo>
                <a:cubicBezTo>
                  <a:pt x="27042" y="960599"/>
                  <a:pt x="3079" y="919286"/>
                  <a:pt x="0" y="875714"/>
                </a:cubicBezTo>
                <a:lnTo>
                  <a:pt x="679" y="849902"/>
                </a:lnTo>
                <a:lnTo>
                  <a:pt x="679" y="416797"/>
                </a:lnTo>
                <a:lnTo>
                  <a:pt x="0" y="390998"/>
                </a:lnTo>
                <a:cubicBezTo>
                  <a:pt x="3079" y="347427"/>
                  <a:pt x="27043" y="306113"/>
                  <a:pt x="67718" y="282630"/>
                </a:cubicBezTo>
                <a:lnTo>
                  <a:pt x="174928" y="220732"/>
                </a:lnTo>
                <a:close/>
              </a:path>
            </a:pathLst>
          </a:custGeom>
          <a:solidFill>
            <a:srgbClr val="FBE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Content Placeholder 2">
            <a:extLst>
              <a:ext uri="{FF2B5EF4-FFF2-40B4-BE49-F238E27FC236}">
                <a16:creationId xmlns:a16="http://schemas.microsoft.com/office/drawing/2014/main" id="{0FE394ED-4368-B44D-ADAA-3BB3DFEA94E3}"/>
              </a:ext>
            </a:extLst>
          </p:cNvPr>
          <p:cNvSpPr>
            <a:spLocks noGrp="1"/>
          </p:cNvSpPr>
          <p:nvPr>
            <p:ph sz="half" idx="10"/>
          </p:nvPr>
        </p:nvSpPr>
        <p:spPr>
          <a:xfrm>
            <a:off x="30456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4EC8E231-4AD5-4847-936F-A921F7D3CB44}"/>
              </a:ext>
            </a:extLst>
          </p:cNvPr>
          <p:cNvSpPr>
            <a:spLocks noGrp="1"/>
          </p:cNvSpPr>
          <p:nvPr>
            <p:ph sz="half" idx="11"/>
          </p:nvPr>
        </p:nvSpPr>
        <p:spPr>
          <a:xfrm>
            <a:off x="51300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B7A09190-C733-2947-B413-077042C0B35F}"/>
              </a:ext>
            </a:extLst>
          </p:cNvPr>
          <p:cNvSpPr>
            <a:spLocks noGrp="1"/>
          </p:cNvSpPr>
          <p:nvPr>
            <p:ph sz="half" idx="12"/>
          </p:nvPr>
        </p:nvSpPr>
        <p:spPr>
          <a:xfrm>
            <a:off x="7214400" y="3466009"/>
            <a:ext cx="1933200" cy="2267242"/>
          </a:xfrm>
          <a:solidFill>
            <a:schemeClr val="bg1"/>
          </a:solidFill>
        </p:spPr>
        <p:txBody>
          <a:bodyPr lIns="180000" tIns="90000" rIns="180000" bIns="270000">
            <a:noAutofit/>
          </a:bodyPr>
          <a:lstStyle>
            <a:lvl1pPr algn="ctr">
              <a:defRPr sz="1800" b="1">
                <a:solidFill>
                  <a:schemeClr val="accent1"/>
                </a:solidFill>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4">
            <a:extLst>
              <a:ext uri="{FF2B5EF4-FFF2-40B4-BE49-F238E27FC236}">
                <a16:creationId xmlns:a16="http://schemas.microsoft.com/office/drawing/2014/main" id="{3791DB3F-FB74-4743-AA6E-E0B60CE58912}"/>
              </a:ext>
            </a:extLst>
          </p:cNvPr>
          <p:cNvSpPr>
            <a:spLocks noGrp="1"/>
          </p:cNvSpPr>
          <p:nvPr>
            <p:ph type="body" sz="quarter" idx="15" hasCustomPrompt="1"/>
          </p:nvPr>
        </p:nvSpPr>
        <p:spPr>
          <a:xfrm>
            <a:off x="3545222" y="2431916"/>
            <a:ext cx="933957" cy="667965"/>
          </a:xfrm>
        </p:spPr>
        <p:txBody>
          <a:bodyPr anchor="ctr">
            <a:noAutofit/>
          </a:bodyPr>
          <a:lstStyle>
            <a:lvl1pPr algn="ctr">
              <a:defRPr sz="4500">
                <a:solidFill>
                  <a:srgbClr val="F3B6CB"/>
                </a:solidFill>
              </a:defRPr>
            </a:lvl1pPr>
          </a:lstStyle>
          <a:p>
            <a:pPr lvl="0"/>
            <a:r>
              <a:rPr lang="en-GB"/>
              <a:t>01</a:t>
            </a:r>
            <a:endParaRPr lang="en-US"/>
          </a:p>
        </p:txBody>
      </p:sp>
      <p:sp>
        <p:nvSpPr>
          <p:cNvPr id="33" name="Text Placeholder 24">
            <a:extLst>
              <a:ext uri="{FF2B5EF4-FFF2-40B4-BE49-F238E27FC236}">
                <a16:creationId xmlns:a16="http://schemas.microsoft.com/office/drawing/2014/main" id="{2F72188C-9E59-C342-A218-DFC2B99F755B}"/>
              </a:ext>
            </a:extLst>
          </p:cNvPr>
          <p:cNvSpPr>
            <a:spLocks noGrp="1"/>
          </p:cNvSpPr>
          <p:nvPr>
            <p:ph type="body" sz="quarter" idx="16" hasCustomPrompt="1"/>
          </p:nvPr>
        </p:nvSpPr>
        <p:spPr>
          <a:xfrm>
            <a:off x="5629622" y="2431916"/>
            <a:ext cx="933957" cy="667965"/>
          </a:xfrm>
        </p:spPr>
        <p:txBody>
          <a:bodyPr anchor="ctr">
            <a:noAutofit/>
          </a:bodyPr>
          <a:lstStyle>
            <a:lvl1pPr algn="ctr">
              <a:defRPr sz="4500">
                <a:solidFill>
                  <a:srgbClr val="F3B6CB"/>
                </a:solidFill>
              </a:defRPr>
            </a:lvl1pPr>
          </a:lstStyle>
          <a:p>
            <a:pPr lvl="0"/>
            <a:r>
              <a:rPr lang="en-GB"/>
              <a:t>02</a:t>
            </a:r>
            <a:endParaRPr lang="en-US"/>
          </a:p>
        </p:txBody>
      </p:sp>
      <p:sp>
        <p:nvSpPr>
          <p:cNvPr id="34" name="Text Placeholder 24">
            <a:extLst>
              <a:ext uri="{FF2B5EF4-FFF2-40B4-BE49-F238E27FC236}">
                <a16:creationId xmlns:a16="http://schemas.microsoft.com/office/drawing/2014/main" id="{E9A3D790-DD16-8D4D-B1F5-584DAEA4E6D8}"/>
              </a:ext>
            </a:extLst>
          </p:cNvPr>
          <p:cNvSpPr>
            <a:spLocks noGrp="1"/>
          </p:cNvSpPr>
          <p:nvPr>
            <p:ph type="body" sz="quarter" idx="19" hasCustomPrompt="1"/>
          </p:nvPr>
        </p:nvSpPr>
        <p:spPr>
          <a:xfrm>
            <a:off x="7714022" y="2431916"/>
            <a:ext cx="933957" cy="667965"/>
          </a:xfrm>
        </p:spPr>
        <p:txBody>
          <a:bodyPr anchor="ctr">
            <a:noAutofit/>
          </a:bodyPr>
          <a:lstStyle>
            <a:lvl1pPr algn="ctr">
              <a:defRPr sz="4500">
                <a:solidFill>
                  <a:srgbClr val="F3B6CB"/>
                </a:solidFill>
              </a:defRPr>
            </a:lvl1pPr>
          </a:lstStyle>
          <a:p>
            <a:pPr lvl="0"/>
            <a:r>
              <a:rPr lang="en-GB"/>
              <a:t>03</a:t>
            </a:r>
            <a:endParaRPr lang="en-US"/>
          </a:p>
        </p:txBody>
      </p:sp>
      <p:sp>
        <p:nvSpPr>
          <p:cNvPr id="18" name="Picture Placeholder 17">
            <a:extLst>
              <a:ext uri="{FF2B5EF4-FFF2-40B4-BE49-F238E27FC236}">
                <a16:creationId xmlns:a16="http://schemas.microsoft.com/office/drawing/2014/main" id="{78D3B7C9-B3B6-2F41-8AD2-C51FF94D77C5}"/>
              </a:ext>
            </a:extLst>
          </p:cNvPr>
          <p:cNvSpPr>
            <a:spLocks noGrp="1"/>
          </p:cNvSpPr>
          <p:nvPr>
            <p:ph type="pic" sz="quarter" idx="20"/>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35870561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SA_SUB - Section Header-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F7C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05B99-CEA0-914F-BBFE-AFA984CA651B}"/>
              </a:ext>
            </a:extLst>
          </p:cNvPr>
          <p:cNvSpPr>
            <a:spLocks noGrp="1"/>
          </p:cNvSpPr>
          <p:nvPr>
            <p:ph type="title"/>
          </p:nvPr>
        </p:nvSpPr>
        <p:spPr>
          <a:xfrm>
            <a:off x="1374913" y="3355623"/>
            <a:ext cx="2487348" cy="1820333"/>
          </a:xfrm>
        </p:spPr>
        <p:txBody>
          <a:bodyPr anchor="t"/>
          <a:lstStyle>
            <a:lvl1pPr>
              <a:defRPr sz="2500" b="1">
                <a:solidFill>
                  <a:schemeClr val="bg1"/>
                </a:solidFill>
              </a:defRPr>
            </a:lvl1pPr>
          </a:lstStyle>
          <a:p>
            <a:r>
              <a:rPr lang="en-GB"/>
              <a:t>Click to edit Master title style</a:t>
            </a: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F3B6CB"/>
                </a:solidFill>
              </a:defRPr>
            </a:lvl1pPr>
          </a:lstStyle>
          <a:p>
            <a:pPr lvl="0"/>
            <a:r>
              <a:rPr lang="en-GB"/>
              <a:t>01</a:t>
            </a:r>
            <a:endParaRPr lang="en-US"/>
          </a:p>
        </p:txBody>
      </p:sp>
      <p:sp>
        <p:nvSpPr>
          <p:cNvPr id="3" name="Text Placeholder 2">
            <a:extLst>
              <a:ext uri="{FF2B5EF4-FFF2-40B4-BE49-F238E27FC236}">
                <a16:creationId xmlns:a16="http://schemas.microsoft.com/office/drawing/2014/main" id="{BCAB95F0-DA15-214C-882B-A827DC06E2E2}"/>
              </a:ext>
            </a:extLst>
          </p:cNvPr>
          <p:cNvSpPr>
            <a:spLocks noGrp="1"/>
          </p:cNvSpPr>
          <p:nvPr>
            <p:ph type="body" idx="1"/>
          </p:nvPr>
        </p:nvSpPr>
        <p:spPr>
          <a:xfrm>
            <a:off x="6002516" y="959089"/>
            <a:ext cx="5052369" cy="722489"/>
          </a:xfrm>
        </p:spPr>
        <p:txBody>
          <a:bodyPr anchor="b"/>
          <a:lstStyle>
            <a:lvl1pPr marL="0" indent="0">
              <a:buNone/>
              <a:defRPr sz="1000" u="sng">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7">
            <a:extLst>
              <a:ext uri="{FF2B5EF4-FFF2-40B4-BE49-F238E27FC236}">
                <a16:creationId xmlns:a16="http://schemas.microsoft.com/office/drawing/2014/main" id="{A835CFF5-8FB5-E74C-89EA-DE6560BE81EA}"/>
              </a:ext>
            </a:extLst>
          </p:cNvPr>
          <p:cNvSpPr>
            <a:spLocks noGrp="1"/>
          </p:cNvSpPr>
          <p:nvPr>
            <p:ph type="body" sz="quarter" idx="15"/>
          </p:nvPr>
        </p:nvSpPr>
        <p:spPr>
          <a:xfrm>
            <a:off x="6002516" y="2336170"/>
            <a:ext cx="5074709" cy="3459516"/>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Icon&#10;&#10;Description automatically generated">
            <a:extLst>
              <a:ext uri="{FF2B5EF4-FFF2-40B4-BE49-F238E27FC236}">
                <a16:creationId xmlns:a16="http://schemas.microsoft.com/office/drawing/2014/main" id="{95246B97-6615-9E46-8C94-04FA19546D3F}"/>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10" name="Picture Placeholder 9">
            <a:extLst>
              <a:ext uri="{FF2B5EF4-FFF2-40B4-BE49-F238E27FC236}">
                <a16:creationId xmlns:a16="http://schemas.microsoft.com/office/drawing/2014/main" id="{E718CC84-CB44-BF45-8C94-031C83A14A56}"/>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35209084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SA_SUB - Section Header-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2824FE-210F-354A-B063-433EDC20E66B}"/>
              </a:ext>
            </a:extLst>
          </p:cNvPr>
          <p:cNvSpPr/>
          <p:nvPr userDrawn="1"/>
        </p:nvSpPr>
        <p:spPr>
          <a:xfrm>
            <a:off x="4730400" y="180000"/>
            <a:ext cx="7286399" cy="6498000"/>
          </a:xfrm>
          <a:prstGeom prst="rect">
            <a:avLst/>
          </a:prstGeom>
          <a:solidFill>
            <a:srgbClr val="F3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D9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05B99-CEA0-914F-BBFE-AFA984CA651B}"/>
              </a:ext>
            </a:extLst>
          </p:cNvPr>
          <p:cNvSpPr>
            <a:spLocks noGrp="1"/>
          </p:cNvSpPr>
          <p:nvPr>
            <p:ph type="title"/>
          </p:nvPr>
        </p:nvSpPr>
        <p:spPr>
          <a:xfrm>
            <a:off x="1374913" y="3355623"/>
            <a:ext cx="2487348" cy="1820333"/>
          </a:xfrm>
        </p:spPr>
        <p:txBody>
          <a:bodyPr anchor="t"/>
          <a:lstStyle>
            <a:lvl1pPr>
              <a:defRPr sz="2500" b="1">
                <a:solidFill>
                  <a:schemeClr val="bg1"/>
                </a:solidFill>
              </a:defRPr>
            </a:lvl1pPr>
          </a:lstStyle>
          <a:p>
            <a:r>
              <a:rPr lang="en-GB"/>
              <a:t>Click to edit Master title style</a:t>
            </a: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B3E6F8"/>
                </a:solidFill>
              </a:defRPr>
            </a:lvl1pPr>
          </a:lstStyle>
          <a:p>
            <a:pPr lvl="0"/>
            <a:r>
              <a:rPr lang="en-GB"/>
              <a:t>02</a:t>
            </a:r>
            <a:endParaRPr lang="en-US"/>
          </a:p>
        </p:txBody>
      </p:sp>
      <p:sp>
        <p:nvSpPr>
          <p:cNvPr id="3" name="Text Placeholder 2">
            <a:extLst>
              <a:ext uri="{FF2B5EF4-FFF2-40B4-BE49-F238E27FC236}">
                <a16:creationId xmlns:a16="http://schemas.microsoft.com/office/drawing/2014/main" id="{BCAB95F0-DA15-214C-882B-A827DC06E2E2}"/>
              </a:ext>
            </a:extLst>
          </p:cNvPr>
          <p:cNvSpPr>
            <a:spLocks noGrp="1"/>
          </p:cNvSpPr>
          <p:nvPr>
            <p:ph type="body" idx="1"/>
          </p:nvPr>
        </p:nvSpPr>
        <p:spPr>
          <a:xfrm>
            <a:off x="6002516" y="959089"/>
            <a:ext cx="5052369" cy="722489"/>
          </a:xfrm>
        </p:spPr>
        <p:txBody>
          <a:bodyPr anchor="b"/>
          <a:lstStyle>
            <a:lvl1pPr marL="0" indent="0">
              <a:buNone/>
              <a:defRPr sz="1000" u="sng">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7">
            <a:extLst>
              <a:ext uri="{FF2B5EF4-FFF2-40B4-BE49-F238E27FC236}">
                <a16:creationId xmlns:a16="http://schemas.microsoft.com/office/drawing/2014/main" id="{A835CFF5-8FB5-E74C-89EA-DE6560BE81EA}"/>
              </a:ext>
            </a:extLst>
          </p:cNvPr>
          <p:cNvSpPr>
            <a:spLocks noGrp="1"/>
          </p:cNvSpPr>
          <p:nvPr>
            <p:ph type="body" sz="quarter" idx="15"/>
          </p:nvPr>
        </p:nvSpPr>
        <p:spPr>
          <a:xfrm>
            <a:off x="6002516" y="2336170"/>
            <a:ext cx="5074709" cy="3459516"/>
          </a:xfrm>
        </p:spPr>
        <p:txBody>
          <a:bodyPr/>
          <a:lstStyle>
            <a:lvl1pPr>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Icon&#10;&#10;Description automatically generated">
            <a:extLst>
              <a:ext uri="{FF2B5EF4-FFF2-40B4-BE49-F238E27FC236}">
                <a16:creationId xmlns:a16="http://schemas.microsoft.com/office/drawing/2014/main" id="{95246B97-6615-9E46-8C94-04FA19546D3F}"/>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11" name="Picture Placeholder 10">
            <a:extLst>
              <a:ext uri="{FF2B5EF4-FFF2-40B4-BE49-F238E27FC236}">
                <a16:creationId xmlns:a16="http://schemas.microsoft.com/office/drawing/2014/main" id="{8F5C1F7A-241A-6D49-B4C6-C32E70F4E90B}"/>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33364320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SA_SUB - Section Header-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A8AFAC8-F2EE-594E-B212-2C3DA40B43D4}"/>
              </a:ext>
            </a:extLst>
          </p:cNvPr>
          <p:cNvSpPr/>
          <p:nvPr userDrawn="1"/>
        </p:nvSpPr>
        <p:spPr>
          <a:xfrm>
            <a:off x="4730400" y="180000"/>
            <a:ext cx="7282800" cy="649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1E83A1-4528-8E41-8058-412B574A29BC}"/>
              </a:ext>
            </a:extLst>
          </p:cNvPr>
          <p:cNvSpPr/>
          <p:nvPr userDrawn="1"/>
        </p:nvSpPr>
        <p:spPr>
          <a:xfrm>
            <a:off x="180000" y="180000"/>
            <a:ext cx="4550400" cy="6498000"/>
          </a:xfrm>
          <a:prstGeom prst="rect">
            <a:avLst/>
          </a:prstGeom>
          <a:solidFill>
            <a:srgbClr val="F7C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FDB45EF-1F9E-D04F-9DFD-BD3D6DE5355F}"/>
              </a:ext>
            </a:extLst>
          </p:cNvPr>
          <p:cNvSpPr/>
          <p:nvPr userDrawn="1"/>
        </p:nvSpPr>
        <p:spPr>
          <a:xfrm rot="5400000">
            <a:off x="-491106" y="2111482"/>
            <a:ext cx="1414654" cy="432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4">
            <a:extLst>
              <a:ext uri="{FF2B5EF4-FFF2-40B4-BE49-F238E27FC236}">
                <a16:creationId xmlns:a16="http://schemas.microsoft.com/office/drawing/2014/main" id="{55F7C821-BBE9-DA4F-8B88-5E757B0D73CD}"/>
              </a:ext>
            </a:extLst>
          </p:cNvPr>
          <p:cNvSpPr>
            <a:spLocks noGrp="1"/>
          </p:cNvSpPr>
          <p:nvPr>
            <p:ph type="body" sz="quarter" idx="14" hasCustomPrompt="1"/>
          </p:nvPr>
        </p:nvSpPr>
        <p:spPr>
          <a:xfrm>
            <a:off x="685093" y="1153450"/>
            <a:ext cx="3177168" cy="2275550"/>
          </a:xfrm>
        </p:spPr>
        <p:txBody>
          <a:bodyPr anchor="b">
            <a:noAutofit/>
          </a:bodyPr>
          <a:lstStyle>
            <a:lvl1pPr algn="l">
              <a:defRPr sz="14300" spc="-1000" baseline="0">
                <a:solidFill>
                  <a:srgbClr val="F3B6CB"/>
                </a:solidFill>
              </a:defRPr>
            </a:lvl1pPr>
          </a:lstStyle>
          <a:p>
            <a:pPr lvl="0"/>
            <a:r>
              <a:rPr lang="en-GB"/>
              <a:t>03</a:t>
            </a:r>
            <a:endParaRPr lang="en-US"/>
          </a:p>
        </p:txBody>
      </p:sp>
      <p:sp>
        <p:nvSpPr>
          <p:cNvPr id="11" name="Text Placeholder 7">
            <a:extLst>
              <a:ext uri="{FF2B5EF4-FFF2-40B4-BE49-F238E27FC236}">
                <a16:creationId xmlns:a16="http://schemas.microsoft.com/office/drawing/2014/main" id="{9E98FDA2-88EF-754F-8AFE-E5AE058F0305}"/>
              </a:ext>
            </a:extLst>
          </p:cNvPr>
          <p:cNvSpPr>
            <a:spLocks noGrp="1"/>
          </p:cNvSpPr>
          <p:nvPr>
            <p:ph type="body" sz="quarter" idx="16"/>
          </p:nvPr>
        </p:nvSpPr>
        <p:spPr>
          <a:xfrm>
            <a:off x="798859" y="3370885"/>
            <a:ext cx="3490400" cy="3053978"/>
          </a:xfrm>
        </p:spPr>
        <p:txBody>
          <a:bodyPr/>
          <a:lstStyle>
            <a:lvl1pPr>
              <a:defRPr sz="2500" b="1">
                <a:solidFill>
                  <a:schemeClr val="accent2"/>
                </a:solidFill>
              </a:defRPr>
            </a:lvl1pPr>
            <a:lvl2pPr>
              <a:defRPr sz="1800"/>
            </a:lvl2pPr>
          </a:lstStyle>
          <a:p>
            <a:pPr lvl="0"/>
            <a:r>
              <a:rPr lang="en-GB"/>
              <a:t>Click to edit Master text styles</a:t>
            </a:r>
          </a:p>
          <a:p>
            <a:pPr lvl="1"/>
            <a:r>
              <a:rPr lang="en-GB"/>
              <a:t>Second level</a:t>
            </a:r>
            <a:endParaRPr lang="en-US"/>
          </a:p>
        </p:txBody>
      </p:sp>
      <p:sp>
        <p:nvSpPr>
          <p:cNvPr id="12" name="Text Placeholder 2">
            <a:extLst>
              <a:ext uri="{FF2B5EF4-FFF2-40B4-BE49-F238E27FC236}">
                <a16:creationId xmlns:a16="http://schemas.microsoft.com/office/drawing/2014/main" id="{AD6DE23C-EE8E-C84E-9D6C-40E54ED041F8}"/>
              </a:ext>
            </a:extLst>
          </p:cNvPr>
          <p:cNvSpPr>
            <a:spLocks noGrp="1"/>
          </p:cNvSpPr>
          <p:nvPr>
            <p:ph type="body" idx="1"/>
          </p:nvPr>
        </p:nvSpPr>
        <p:spPr>
          <a:xfrm>
            <a:off x="5527268" y="804237"/>
            <a:ext cx="5052369"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5" name="Text Placeholder 14">
            <a:extLst>
              <a:ext uri="{FF2B5EF4-FFF2-40B4-BE49-F238E27FC236}">
                <a16:creationId xmlns:a16="http://schemas.microsoft.com/office/drawing/2014/main" id="{89A38E88-DB18-E44E-8F06-6CC07638CDEC}"/>
              </a:ext>
            </a:extLst>
          </p:cNvPr>
          <p:cNvSpPr>
            <a:spLocks noGrp="1"/>
          </p:cNvSpPr>
          <p:nvPr>
            <p:ph type="body" sz="quarter" idx="17"/>
          </p:nvPr>
        </p:nvSpPr>
        <p:spPr>
          <a:xfrm>
            <a:off x="5626767" y="213911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pic>
        <p:nvPicPr>
          <p:cNvPr id="22" name="Picture 21" descr="Icon&#10;&#10;Description automatically generated">
            <a:extLst>
              <a:ext uri="{FF2B5EF4-FFF2-40B4-BE49-F238E27FC236}">
                <a16:creationId xmlns:a16="http://schemas.microsoft.com/office/drawing/2014/main" id="{06CA88FF-16C9-534B-9BF7-010B75D54A37}"/>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23" name="Text Placeholder 14">
            <a:extLst>
              <a:ext uri="{FF2B5EF4-FFF2-40B4-BE49-F238E27FC236}">
                <a16:creationId xmlns:a16="http://schemas.microsoft.com/office/drawing/2014/main" id="{F61F0B99-681C-2D48-B6EC-1744DB8E1A17}"/>
              </a:ext>
            </a:extLst>
          </p:cNvPr>
          <p:cNvSpPr>
            <a:spLocks noGrp="1"/>
          </p:cNvSpPr>
          <p:nvPr>
            <p:ph type="body" sz="quarter" idx="18"/>
          </p:nvPr>
        </p:nvSpPr>
        <p:spPr>
          <a:xfrm>
            <a:off x="5626767" y="2714402"/>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4" name="Text Placeholder 14">
            <a:extLst>
              <a:ext uri="{FF2B5EF4-FFF2-40B4-BE49-F238E27FC236}">
                <a16:creationId xmlns:a16="http://schemas.microsoft.com/office/drawing/2014/main" id="{2D21F45D-2799-3C4B-B575-95BBFBC6A0D6}"/>
              </a:ext>
            </a:extLst>
          </p:cNvPr>
          <p:cNvSpPr>
            <a:spLocks noGrp="1"/>
          </p:cNvSpPr>
          <p:nvPr>
            <p:ph type="body" sz="quarter" idx="19"/>
          </p:nvPr>
        </p:nvSpPr>
        <p:spPr>
          <a:xfrm>
            <a:off x="5626767" y="328968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5" name="Text Placeholder 14">
            <a:extLst>
              <a:ext uri="{FF2B5EF4-FFF2-40B4-BE49-F238E27FC236}">
                <a16:creationId xmlns:a16="http://schemas.microsoft.com/office/drawing/2014/main" id="{0B3DA079-511A-1942-A68A-E0FDC3EBBF5D}"/>
              </a:ext>
            </a:extLst>
          </p:cNvPr>
          <p:cNvSpPr>
            <a:spLocks noGrp="1"/>
          </p:cNvSpPr>
          <p:nvPr>
            <p:ph type="body" sz="quarter" idx="20"/>
          </p:nvPr>
        </p:nvSpPr>
        <p:spPr>
          <a:xfrm>
            <a:off x="5626767" y="3864972"/>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6" name="Text Placeholder 14">
            <a:extLst>
              <a:ext uri="{FF2B5EF4-FFF2-40B4-BE49-F238E27FC236}">
                <a16:creationId xmlns:a16="http://schemas.microsoft.com/office/drawing/2014/main" id="{3D420381-92E2-6147-97B0-79B07E096E2B}"/>
              </a:ext>
            </a:extLst>
          </p:cNvPr>
          <p:cNvSpPr>
            <a:spLocks noGrp="1"/>
          </p:cNvSpPr>
          <p:nvPr>
            <p:ph type="body" sz="quarter" idx="21"/>
          </p:nvPr>
        </p:nvSpPr>
        <p:spPr>
          <a:xfrm>
            <a:off x="5626767" y="4440257"/>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27" name="Text Placeholder 14">
            <a:extLst>
              <a:ext uri="{FF2B5EF4-FFF2-40B4-BE49-F238E27FC236}">
                <a16:creationId xmlns:a16="http://schemas.microsoft.com/office/drawing/2014/main" id="{1F24359E-43CB-EB45-81F9-8BA99BEB2F2B}"/>
              </a:ext>
            </a:extLst>
          </p:cNvPr>
          <p:cNvSpPr>
            <a:spLocks noGrp="1"/>
          </p:cNvSpPr>
          <p:nvPr>
            <p:ph type="body" sz="quarter" idx="22"/>
          </p:nvPr>
        </p:nvSpPr>
        <p:spPr>
          <a:xfrm>
            <a:off x="5626767" y="5015540"/>
            <a:ext cx="4503823" cy="462208"/>
          </a:xfrm>
          <a:solidFill>
            <a:schemeClr val="bg1"/>
          </a:solidFill>
        </p:spPr>
        <p:txBody>
          <a:bodyPr tIns="125999" bIns="125999" anchor="ctr">
            <a:spAutoFit/>
          </a:bodyPr>
          <a:lstStyle>
            <a:lvl1pPr>
              <a:defRPr sz="1500"/>
            </a:lvl1pPr>
          </a:lstStyle>
          <a:p>
            <a:pPr lvl="0"/>
            <a:r>
              <a:rPr lang="en-GB"/>
              <a:t>Click to edit Master text styles</a:t>
            </a:r>
            <a:endParaRPr lang="en-US"/>
          </a:p>
        </p:txBody>
      </p:sp>
      <p:sp>
        <p:nvSpPr>
          <p:cNvPr id="16" name="Picture Placeholder 15">
            <a:extLst>
              <a:ext uri="{FF2B5EF4-FFF2-40B4-BE49-F238E27FC236}">
                <a16:creationId xmlns:a16="http://schemas.microsoft.com/office/drawing/2014/main" id="{5D7370B5-7EEC-F649-BB8D-CEB39D61DFFD}"/>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26669412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SA_SUB - Title and Content-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AE99F4-DD23-F14B-94F1-3C4D73E7E915}"/>
              </a:ext>
            </a:extLst>
          </p:cNvPr>
          <p:cNvSpPr/>
          <p:nvPr userDrawn="1"/>
        </p:nvSpPr>
        <p:spPr>
          <a:xfrm>
            <a:off x="180000" y="180000"/>
            <a:ext cx="11833200" cy="649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FB91593C-8843-C140-999D-040A493CC318}"/>
              </a:ext>
            </a:extLst>
          </p:cNvPr>
          <p:cNvPicPr>
            <a:picLocks noChangeAspect="1"/>
          </p:cNvPicPr>
          <p:nvPr userDrawn="1"/>
        </p:nvPicPr>
        <p:blipFill>
          <a:blip r:embed="rId2"/>
          <a:stretch>
            <a:fillRect/>
          </a:stretch>
        </p:blipFill>
        <p:spPr>
          <a:xfrm>
            <a:off x="11066400" y="0"/>
            <a:ext cx="685800" cy="939800"/>
          </a:xfrm>
          <a:prstGeom prst="rect">
            <a:avLst/>
          </a:prstGeom>
        </p:spPr>
      </p:pic>
      <p:sp>
        <p:nvSpPr>
          <p:cNvPr id="3" name="Content Placeholder 2">
            <a:extLst>
              <a:ext uri="{FF2B5EF4-FFF2-40B4-BE49-F238E27FC236}">
                <a16:creationId xmlns:a16="http://schemas.microsoft.com/office/drawing/2014/main" id="{8794DB6F-3A3C-464F-8524-C5503F897EDE}"/>
              </a:ext>
            </a:extLst>
          </p:cNvPr>
          <p:cNvSpPr>
            <a:spLocks noGrp="1"/>
          </p:cNvSpPr>
          <p:nvPr>
            <p:ph idx="1"/>
          </p:nvPr>
        </p:nvSpPr>
        <p:spPr>
          <a:xfrm>
            <a:off x="838200" y="2912400"/>
            <a:ext cx="9955696" cy="3203575"/>
          </a:xfrm>
        </p:spPr>
        <p:txBody>
          <a:bodyPr/>
          <a:lstStyle>
            <a:lvl1pPr>
              <a:spcAft>
                <a:spcPts val="800"/>
              </a:spcAft>
              <a:defRPr sz="2500" b="1">
                <a:solidFill>
                  <a:schemeClr val="accent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2">
            <a:extLst>
              <a:ext uri="{FF2B5EF4-FFF2-40B4-BE49-F238E27FC236}">
                <a16:creationId xmlns:a16="http://schemas.microsoft.com/office/drawing/2014/main" id="{750FEE41-593B-2445-A606-8A549C3B1755}"/>
              </a:ext>
            </a:extLst>
          </p:cNvPr>
          <p:cNvSpPr>
            <a:spLocks noGrp="1"/>
          </p:cNvSpPr>
          <p:nvPr>
            <p:ph type="body" idx="10"/>
          </p:nvPr>
        </p:nvSpPr>
        <p:spPr>
          <a:xfrm>
            <a:off x="838200" y="1519200"/>
            <a:ext cx="5585528" cy="722489"/>
          </a:xfrm>
        </p:spPr>
        <p:txBody>
          <a:bodyPr anchor="b"/>
          <a:lstStyle>
            <a:lvl1pPr marL="0" indent="0">
              <a:buNone/>
              <a:defRPr sz="1000" u="sng">
                <a:solidFill>
                  <a:srgbClr val="EA85A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4CA10EBC-A3B3-4A4A-B477-FCEC06E5183C}"/>
              </a:ext>
            </a:extLst>
          </p:cNvPr>
          <p:cNvSpPr>
            <a:spLocks noGrp="1"/>
          </p:cNvSpPr>
          <p:nvPr>
            <p:ph type="pic" sz="quarter" idx="11"/>
          </p:nvPr>
        </p:nvSpPr>
        <p:spPr>
          <a:xfrm>
            <a:off x="11052574" y="5915947"/>
            <a:ext cx="698400" cy="942053"/>
          </a:xfrm>
          <a:custGeom>
            <a:avLst/>
            <a:gdLst>
              <a:gd name="connsiteX0" fmla="*/ 348863 w 698400"/>
              <a:gd name="connsiteY0" fmla="*/ 0 h 942053"/>
              <a:gd name="connsiteX1" fmla="*/ 644279 w 698400"/>
              <a:gd name="connsiteY1" fmla="*/ 171988 h 942053"/>
              <a:gd name="connsiteX2" fmla="*/ 655954 w 698400"/>
              <a:gd name="connsiteY2" fmla="*/ 178737 h 942053"/>
              <a:gd name="connsiteX3" fmla="*/ 698400 w 698400"/>
              <a:gd name="connsiteY3" fmla="*/ 246761 h 942053"/>
              <a:gd name="connsiteX4" fmla="*/ 698173 w 698400"/>
              <a:gd name="connsiteY4" fmla="*/ 255396 h 942053"/>
              <a:gd name="connsiteX5" fmla="*/ 698173 w 698400"/>
              <a:gd name="connsiteY5" fmla="*/ 380944 h 942053"/>
              <a:gd name="connsiteX6" fmla="*/ 698400 w 698400"/>
              <a:gd name="connsiteY6" fmla="*/ 380944 h 942053"/>
              <a:gd name="connsiteX7" fmla="*/ 698400 w 698400"/>
              <a:gd name="connsiteY7" fmla="*/ 549694 h 942053"/>
              <a:gd name="connsiteX8" fmla="*/ 698400 w 698400"/>
              <a:gd name="connsiteY8" fmla="*/ 942053 h 942053"/>
              <a:gd name="connsiteX9" fmla="*/ 0 w 698400"/>
              <a:gd name="connsiteY9" fmla="*/ 942053 h 942053"/>
              <a:gd name="connsiteX10" fmla="*/ 0 w 698400"/>
              <a:gd name="connsiteY10" fmla="*/ 583278 h 942053"/>
              <a:gd name="connsiteX11" fmla="*/ 0 w 698400"/>
              <a:gd name="connsiteY11" fmla="*/ 380944 h 942053"/>
              <a:gd name="connsiteX12" fmla="*/ 0 w 698400"/>
              <a:gd name="connsiteY12" fmla="*/ 246083 h 942053"/>
              <a:gd name="connsiteX13" fmla="*/ 1242 w 698400"/>
              <a:gd name="connsiteY13" fmla="*/ 246083 h 942053"/>
              <a:gd name="connsiteX14" fmla="*/ 1225 w 698400"/>
              <a:gd name="connsiteY14" fmla="*/ 245432 h 942053"/>
              <a:gd name="connsiteX15" fmla="*/ 43672 w 698400"/>
              <a:gd name="connsiteY15" fmla="*/ 177409 h 942053"/>
              <a:gd name="connsiteX16" fmla="*/ 110873 w 698400"/>
              <a:gd name="connsiteY16" fmla="*/ 138555 h 94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8400" h="942053">
                <a:moveTo>
                  <a:pt x="348863" y="0"/>
                </a:moveTo>
                <a:lnTo>
                  <a:pt x="644279" y="171988"/>
                </a:lnTo>
                <a:lnTo>
                  <a:pt x="655954" y="178737"/>
                </a:lnTo>
                <a:cubicBezTo>
                  <a:pt x="681450" y="193478"/>
                  <a:pt x="696470" y="219411"/>
                  <a:pt x="698400" y="246761"/>
                </a:cubicBezTo>
                <a:lnTo>
                  <a:pt x="698173" y="255396"/>
                </a:lnTo>
                <a:lnTo>
                  <a:pt x="698173" y="380944"/>
                </a:lnTo>
                <a:lnTo>
                  <a:pt x="698400" y="380944"/>
                </a:lnTo>
                <a:lnTo>
                  <a:pt x="698400" y="549694"/>
                </a:lnTo>
                <a:lnTo>
                  <a:pt x="698400" y="942053"/>
                </a:lnTo>
                <a:lnTo>
                  <a:pt x="0" y="942053"/>
                </a:lnTo>
                <a:lnTo>
                  <a:pt x="0" y="583278"/>
                </a:lnTo>
                <a:lnTo>
                  <a:pt x="0" y="380944"/>
                </a:lnTo>
                <a:lnTo>
                  <a:pt x="0" y="246083"/>
                </a:lnTo>
                <a:lnTo>
                  <a:pt x="1242" y="246083"/>
                </a:lnTo>
                <a:lnTo>
                  <a:pt x="1225" y="245432"/>
                </a:lnTo>
                <a:cubicBezTo>
                  <a:pt x="3155" y="218082"/>
                  <a:pt x="18176" y="192149"/>
                  <a:pt x="43672" y="177409"/>
                </a:cubicBezTo>
                <a:lnTo>
                  <a:pt x="110873" y="138555"/>
                </a:lnTo>
                <a:close/>
              </a:path>
            </a:pathLst>
          </a:custGeom>
          <a:solidFill>
            <a:schemeClr val="bg1"/>
          </a:solidFill>
        </p:spPr>
        <p:txBody>
          <a:bodyPr wrap="square" tIns="270000">
            <a:noAutofit/>
          </a:bodyPr>
          <a:lstStyle>
            <a:lvl1pPr algn="ctr">
              <a:defRPr sz="700">
                <a:solidFill>
                  <a:schemeClr val="accent5"/>
                </a:solidFill>
              </a:defRPr>
            </a:lvl1pPr>
          </a:lstStyle>
          <a:p>
            <a:endParaRPr lang="en-US"/>
          </a:p>
        </p:txBody>
      </p:sp>
    </p:spTree>
    <p:extLst>
      <p:ext uri="{BB962C8B-B14F-4D97-AF65-F5344CB8AC3E}">
        <p14:creationId xmlns:p14="http://schemas.microsoft.com/office/powerpoint/2010/main" val="409348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89.xml"/><Relationship Id="rId21" Type="http://schemas.openxmlformats.org/officeDocument/2006/relationships/slideLayout" Target="../slideLayouts/slideLayout84.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63" Type="http://schemas.openxmlformats.org/officeDocument/2006/relationships/slideLayout" Target="../slideLayouts/slideLayout126.xml"/><Relationship Id="rId68" Type="http://schemas.openxmlformats.org/officeDocument/2006/relationships/slideLayout" Target="../slideLayouts/slideLayout131.xml"/><Relationship Id="rId84" Type="http://schemas.openxmlformats.org/officeDocument/2006/relationships/slideLayout" Target="../slideLayouts/slideLayout147.xml"/><Relationship Id="rId16" Type="http://schemas.openxmlformats.org/officeDocument/2006/relationships/slideLayout" Target="../slideLayouts/slideLayout79.xml"/><Relationship Id="rId11" Type="http://schemas.openxmlformats.org/officeDocument/2006/relationships/slideLayout" Target="../slideLayouts/slideLayout74.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53" Type="http://schemas.openxmlformats.org/officeDocument/2006/relationships/slideLayout" Target="../slideLayouts/slideLayout116.xml"/><Relationship Id="rId58" Type="http://schemas.openxmlformats.org/officeDocument/2006/relationships/slideLayout" Target="../slideLayouts/slideLayout121.xml"/><Relationship Id="rId74" Type="http://schemas.openxmlformats.org/officeDocument/2006/relationships/slideLayout" Target="../slideLayouts/slideLayout137.xml"/><Relationship Id="rId79" Type="http://schemas.openxmlformats.org/officeDocument/2006/relationships/slideLayout" Target="../slideLayouts/slideLayout142.xml"/><Relationship Id="rId5" Type="http://schemas.openxmlformats.org/officeDocument/2006/relationships/slideLayout" Target="../slideLayouts/slideLayout68.xml"/><Relationship Id="rId19" Type="http://schemas.openxmlformats.org/officeDocument/2006/relationships/slideLayout" Target="../slideLayouts/slideLayout8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56" Type="http://schemas.openxmlformats.org/officeDocument/2006/relationships/slideLayout" Target="../slideLayouts/slideLayout119.xml"/><Relationship Id="rId64" Type="http://schemas.openxmlformats.org/officeDocument/2006/relationships/slideLayout" Target="../slideLayouts/slideLayout127.xml"/><Relationship Id="rId69" Type="http://schemas.openxmlformats.org/officeDocument/2006/relationships/slideLayout" Target="../slideLayouts/slideLayout132.xml"/><Relationship Id="rId77" Type="http://schemas.openxmlformats.org/officeDocument/2006/relationships/slideLayout" Target="../slideLayouts/slideLayout140.xml"/><Relationship Id="rId8" Type="http://schemas.openxmlformats.org/officeDocument/2006/relationships/slideLayout" Target="../slideLayouts/slideLayout71.xml"/><Relationship Id="rId51" Type="http://schemas.openxmlformats.org/officeDocument/2006/relationships/slideLayout" Target="../slideLayouts/slideLayout114.xml"/><Relationship Id="rId72" Type="http://schemas.openxmlformats.org/officeDocument/2006/relationships/slideLayout" Target="../slideLayouts/slideLayout135.xml"/><Relationship Id="rId80" Type="http://schemas.openxmlformats.org/officeDocument/2006/relationships/slideLayout" Target="../slideLayouts/slideLayout143.xml"/><Relationship Id="rId85" Type="http://schemas.openxmlformats.org/officeDocument/2006/relationships/slideLayout" Target="../slideLayouts/slideLayout148.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59" Type="http://schemas.openxmlformats.org/officeDocument/2006/relationships/slideLayout" Target="../slideLayouts/slideLayout122.xml"/><Relationship Id="rId67" Type="http://schemas.openxmlformats.org/officeDocument/2006/relationships/slideLayout" Target="../slideLayouts/slideLayout130.xml"/><Relationship Id="rId20" Type="http://schemas.openxmlformats.org/officeDocument/2006/relationships/slideLayout" Target="../slideLayouts/slideLayout83.xml"/><Relationship Id="rId41" Type="http://schemas.openxmlformats.org/officeDocument/2006/relationships/slideLayout" Target="../slideLayouts/slideLayout104.xml"/><Relationship Id="rId54" Type="http://schemas.openxmlformats.org/officeDocument/2006/relationships/slideLayout" Target="../slideLayouts/slideLayout117.xml"/><Relationship Id="rId62" Type="http://schemas.openxmlformats.org/officeDocument/2006/relationships/slideLayout" Target="../slideLayouts/slideLayout125.xml"/><Relationship Id="rId70" Type="http://schemas.openxmlformats.org/officeDocument/2006/relationships/slideLayout" Target="../slideLayouts/slideLayout133.xml"/><Relationship Id="rId75" Type="http://schemas.openxmlformats.org/officeDocument/2006/relationships/slideLayout" Target="../slideLayouts/slideLayout138.xml"/><Relationship Id="rId83" Type="http://schemas.openxmlformats.org/officeDocument/2006/relationships/slideLayout" Target="../slideLayouts/slideLayout14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57" Type="http://schemas.openxmlformats.org/officeDocument/2006/relationships/slideLayout" Target="../slideLayouts/slideLayout120.xml"/><Relationship Id="rId10" Type="http://schemas.openxmlformats.org/officeDocument/2006/relationships/slideLayout" Target="../slideLayouts/slideLayout73.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 Id="rId60" Type="http://schemas.openxmlformats.org/officeDocument/2006/relationships/slideLayout" Target="../slideLayouts/slideLayout123.xml"/><Relationship Id="rId65" Type="http://schemas.openxmlformats.org/officeDocument/2006/relationships/slideLayout" Target="../slideLayouts/slideLayout128.xml"/><Relationship Id="rId73" Type="http://schemas.openxmlformats.org/officeDocument/2006/relationships/slideLayout" Target="../slideLayouts/slideLayout136.xml"/><Relationship Id="rId78" Type="http://schemas.openxmlformats.org/officeDocument/2006/relationships/slideLayout" Target="../slideLayouts/slideLayout141.xml"/><Relationship Id="rId81" Type="http://schemas.openxmlformats.org/officeDocument/2006/relationships/slideLayout" Target="../slideLayouts/slideLayout144.xml"/><Relationship Id="rId86" Type="http://schemas.openxmlformats.org/officeDocument/2006/relationships/slideLayout" Target="../slideLayouts/slideLayout149.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9" Type="http://schemas.openxmlformats.org/officeDocument/2006/relationships/slideLayout" Target="../slideLayouts/slideLayout102.xml"/><Relationship Id="rId34" Type="http://schemas.openxmlformats.org/officeDocument/2006/relationships/slideLayout" Target="../slideLayouts/slideLayout97.xml"/><Relationship Id="rId50" Type="http://schemas.openxmlformats.org/officeDocument/2006/relationships/slideLayout" Target="../slideLayouts/slideLayout113.xml"/><Relationship Id="rId55" Type="http://schemas.openxmlformats.org/officeDocument/2006/relationships/slideLayout" Target="../slideLayouts/slideLayout118.xml"/><Relationship Id="rId76" Type="http://schemas.openxmlformats.org/officeDocument/2006/relationships/slideLayout" Target="../slideLayouts/slideLayout139.xml"/><Relationship Id="rId7" Type="http://schemas.openxmlformats.org/officeDocument/2006/relationships/slideLayout" Target="../slideLayouts/slideLayout70.xml"/><Relationship Id="rId71" Type="http://schemas.openxmlformats.org/officeDocument/2006/relationships/slideLayout" Target="../slideLayouts/slideLayout134.xml"/><Relationship Id="rId2" Type="http://schemas.openxmlformats.org/officeDocument/2006/relationships/slideLayout" Target="../slideLayouts/slideLayout65.xml"/><Relationship Id="rId29" Type="http://schemas.openxmlformats.org/officeDocument/2006/relationships/slideLayout" Target="../slideLayouts/slideLayout92.xml"/><Relationship Id="rId24" Type="http://schemas.openxmlformats.org/officeDocument/2006/relationships/slideLayout" Target="../slideLayouts/slideLayout87.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66" Type="http://schemas.openxmlformats.org/officeDocument/2006/relationships/slideLayout" Target="../slideLayouts/slideLayout129.xml"/><Relationship Id="rId87" Type="http://schemas.openxmlformats.org/officeDocument/2006/relationships/theme" Target="../theme/theme4.xml"/><Relationship Id="rId61" Type="http://schemas.openxmlformats.org/officeDocument/2006/relationships/slideLayout" Target="../slideLayouts/slideLayout124.xml"/><Relationship Id="rId82"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2BC77-3309-DF25-0085-3F0C0CBCE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834764-B16B-91FE-2B30-DBF877162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DDD0F4-49DF-328A-0B40-1235995EF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443A9-76FD-460A-88E1-B81944196DF9}" type="datetime3">
              <a:rPr lang="en-US" smtClean="0"/>
              <a:t>31 January 2025</a:t>
            </a:fld>
            <a:endParaRPr lang="en-GB"/>
          </a:p>
        </p:txBody>
      </p:sp>
      <p:sp>
        <p:nvSpPr>
          <p:cNvPr id="5" name="Footer Placeholder 4">
            <a:extLst>
              <a:ext uri="{FF2B5EF4-FFF2-40B4-BE49-F238E27FC236}">
                <a16:creationId xmlns:a16="http://schemas.microsoft.com/office/drawing/2014/main" id="{3B758433-DBF9-FD34-A003-36C74FF0A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Title</a:t>
            </a:r>
          </a:p>
        </p:txBody>
      </p:sp>
      <p:sp>
        <p:nvSpPr>
          <p:cNvPr id="6" name="Slide Number Placeholder 5">
            <a:extLst>
              <a:ext uri="{FF2B5EF4-FFF2-40B4-BE49-F238E27FC236}">
                <a16:creationId xmlns:a16="http://schemas.microsoft.com/office/drawing/2014/main" id="{5D35E177-BF54-D7B4-1E32-491EAF8D4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69CE9-CDAD-4368-A4CC-602FE6511CC0}" type="slidenum">
              <a:rPr lang="en-GB" smtClean="0"/>
              <a:t>‹#›</a:t>
            </a:fld>
            <a:endParaRPr lang="en-GB"/>
          </a:p>
        </p:txBody>
      </p:sp>
    </p:spTree>
    <p:extLst>
      <p:ext uri="{BB962C8B-B14F-4D97-AF65-F5344CB8AC3E}">
        <p14:creationId xmlns:p14="http://schemas.microsoft.com/office/powerpoint/2010/main" val="396720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5"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835" r:id="rId13"/>
    <p:sldLayoutId id="2147483668" r:id="rId14"/>
    <p:sldLayoutId id="2147483745"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40D25-60C3-F247-B113-CD5721BE39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E46127-6792-3E48-B47F-7599AC25F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8561167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Lst>
  <p:txStyles>
    <p:titleStyle>
      <a:lvl1pPr algn="l" defTabSz="914400" rtl="0" eaLnBrk="1" latinLnBrk="0" hangingPunct="1">
        <a:lnSpc>
          <a:spcPct val="90000"/>
        </a:lnSpc>
        <a:spcBef>
          <a:spcPct val="0"/>
        </a:spcBef>
        <a:buNone/>
        <a:defRPr sz="1200"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800"/>
        </a:spcAft>
        <a:buFontTx/>
        <a:buNone/>
        <a:defRPr sz="1200" kern="1200">
          <a:solidFill>
            <a:schemeClr val="tx2"/>
          </a:solidFill>
          <a:latin typeface="+mn-lt"/>
          <a:ea typeface="+mn-ea"/>
          <a:cs typeface="Arial" panose="020B0604020202020204" pitchFamily="34" charset="0"/>
        </a:defRPr>
      </a:lvl1pPr>
      <a:lvl2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2pPr>
      <a:lvl3pPr marL="171450" indent="-171450" algn="l" defTabSz="914400" rtl="0" eaLnBrk="1" latinLnBrk="0" hangingPunct="1">
        <a:lnSpc>
          <a:spcPct val="110000"/>
        </a:lnSpc>
        <a:spcBef>
          <a:spcPts val="500"/>
        </a:spcBef>
        <a:buFont typeface="Arial" panose="020B0604020202020204" pitchFamily="34" charset="0"/>
        <a:buChar char="•"/>
        <a:defRPr sz="1200" b="1" kern="1200">
          <a:solidFill>
            <a:schemeClr val="accent1"/>
          </a:solidFill>
          <a:latin typeface="+mn-lt"/>
          <a:ea typeface="+mn-ea"/>
          <a:cs typeface="Arial" panose="020B0604020202020204" pitchFamily="34" charset="0"/>
        </a:defRPr>
      </a:lvl3pPr>
      <a:lvl4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4pPr>
      <a:lvl5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40D25-60C3-F247-B113-CD5721BE39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E46127-6792-3E48-B47F-7599AC25F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798856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Lst>
  <p:txStyles>
    <p:titleStyle>
      <a:lvl1pPr algn="l" defTabSz="914400" rtl="0" eaLnBrk="1" latinLnBrk="0" hangingPunct="1">
        <a:lnSpc>
          <a:spcPct val="90000"/>
        </a:lnSpc>
        <a:spcBef>
          <a:spcPct val="0"/>
        </a:spcBef>
        <a:buNone/>
        <a:defRPr sz="1200"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800"/>
        </a:spcAft>
        <a:buFontTx/>
        <a:buNone/>
        <a:defRPr sz="1200" kern="1200">
          <a:solidFill>
            <a:schemeClr val="tx2"/>
          </a:solidFill>
          <a:latin typeface="+mn-lt"/>
          <a:ea typeface="+mn-ea"/>
          <a:cs typeface="Arial" panose="020B0604020202020204" pitchFamily="34" charset="0"/>
        </a:defRPr>
      </a:lvl1pPr>
      <a:lvl2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2pPr>
      <a:lvl3pPr marL="171450" indent="-171450" algn="l" defTabSz="914400" rtl="0" eaLnBrk="1" latinLnBrk="0" hangingPunct="1">
        <a:lnSpc>
          <a:spcPct val="110000"/>
        </a:lnSpc>
        <a:spcBef>
          <a:spcPts val="500"/>
        </a:spcBef>
        <a:buFont typeface="Arial" panose="020B0604020202020204" pitchFamily="34" charset="0"/>
        <a:buChar char="•"/>
        <a:defRPr sz="1200" b="1" kern="1200">
          <a:solidFill>
            <a:schemeClr val="accent1"/>
          </a:solidFill>
          <a:latin typeface="+mn-lt"/>
          <a:ea typeface="+mn-ea"/>
          <a:cs typeface="Arial" panose="020B0604020202020204" pitchFamily="34" charset="0"/>
        </a:defRPr>
      </a:lvl3pPr>
      <a:lvl4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4pPr>
      <a:lvl5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40D25-60C3-F247-B113-CD5721BE39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E46127-6792-3E48-B47F-7599AC25F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813733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 id="2147483788" r:id="rId41"/>
    <p:sldLayoutId id="2147483789" r:id="rId42"/>
    <p:sldLayoutId id="2147483790" r:id="rId43"/>
    <p:sldLayoutId id="2147483791" r:id="rId44"/>
    <p:sldLayoutId id="2147483792" r:id="rId45"/>
    <p:sldLayoutId id="2147483793" r:id="rId46"/>
    <p:sldLayoutId id="2147483794" r:id="rId47"/>
    <p:sldLayoutId id="2147483795" r:id="rId48"/>
    <p:sldLayoutId id="2147483796" r:id="rId49"/>
    <p:sldLayoutId id="2147483797" r:id="rId50"/>
    <p:sldLayoutId id="2147483798" r:id="rId51"/>
    <p:sldLayoutId id="2147483799" r:id="rId52"/>
    <p:sldLayoutId id="2147483800" r:id="rId53"/>
    <p:sldLayoutId id="2147483801" r:id="rId54"/>
    <p:sldLayoutId id="2147483802" r:id="rId55"/>
    <p:sldLayoutId id="2147483803" r:id="rId56"/>
    <p:sldLayoutId id="2147483804" r:id="rId57"/>
    <p:sldLayoutId id="2147483805" r:id="rId58"/>
    <p:sldLayoutId id="2147483806" r:id="rId59"/>
    <p:sldLayoutId id="2147483807" r:id="rId60"/>
    <p:sldLayoutId id="2147483808" r:id="rId61"/>
    <p:sldLayoutId id="2147483809" r:id="rId62"/>
    <p:sldLayoutId id="2147483810" r:id="rId63"/>
    <p:sldLayoutId id="2147483811" r:id="rId64"/>
    <p:sldLayoutId id="2147483812" r:id="rId65"/>
    <p:sldLayoutId id="2147483813" r:id="rId66"/>
    <p:sldLayoutId id="2147483814" r:id="rId67"/>
    <p:sldLayoutId id="2147483815" r:id="rId68"/>
    <p:sldLayoutId id="2147483816" r:id="rId69"/>
    <p:sldLayoutId id="2147483817" r:id="rId70"/>
    <p:sldLayoutId id="2147483818" r:id="rId71"/>
    <p:sldLayoutId id="2147483819" r:id="rId72"/>
    <p:sldLayoutId id="2147483820" r:id="rId73"/>
    <p:sldLayoutId id="2147483821" r:id="rId74"/>
    <p:sldLayoutId id="2147483822" r:id="rId75"/>
    <p:sldLayoutId id="2147483823" r:id="rId76"/>
    <p:sldLayoutId id="2147483824" r:id="rId77"/>
    <p:sldLayoutId id="2147483825" r:id="rId78"/>
    <p:sldLayoutId id="2147483826" r:id="rId79"/>
    <p:sldLayoutId id="2147483827" r:id="rId80"/>
    <p:sldLayoutId id="2147483828" r:id="rId81"/>
    <p:sldLayoutId id="2147483829" r:id="rId82"/>
    <p:sldLayoutId id="2147483830" r:id="rId83"/>
    <p:sldLayoutId id="2147483831" r:id="rId84"/>
    <p:sldLayoutId id="2147483832" r:id="rId85"/>
    <p:sldLayoutId id="2147483833" r:id="rId86"/>
  </p:sldLayoutIdLst>
  <p:txStyles>
    <p:titleStyle>
      <a:lvl1pPr algn="l" defTabSz="914400" rtl="0" eaLnBrk="1" latinLnBrk="0" hangingPunct="1">
        <a:lnSpc>
          <a:spcPct val="90000"/>
        </a:lnSpc>
        <a:spcBef>
          <a:spcPct val="0"/>
        </a:spcBef>
        <a:buNone/>
        <a:defRPr sz="1200"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800"/>
        </a:spcAft>
        <a:buFontTx/>
        <a:buNone/>
        <a:defRPr sz="1200" kern="1200">
          <a:solidFill>
            <a:schemeClr val="tx2"/>
          </a:solidFill>
          <a:latin typeface="+mn-lt"/>
          <a:ea typeface="+mn-ea"/>
          <a:cs typeface="Arial" panose="020B0604020202020204" pitchFamily="34" charset="0"/>
        </a:defRPr>
      </a:lvl1pPr>
      <a:lvl2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2pPr>
      <a:lvl3pPr marL="171450" indent="-171450" algn="l" defTabSz="914400" rtl="0" eaLnBrk="1" latinLnBrk="0" hangingPunct="1">
        <a:lnSpc>
          <a:spcPct val="110000"/>
        </a:lnSpc>
        <a:spcBef>
          <a:spcPts val="500"/>
        </a:spcBef>
        <a:buFont typeface="Arial" panose="020B0604020202020204" pitchFamily="34" charset="0"/>
        <a:buChar char="•"/>
        <a:defRPr sz="1200" b="1" kern="1200">
          <a:solidFill>
            <a:schemeClr val="accent1"/>
          </a:solidFill>
          <a:latin typeface="+mn-lt"/>
          <a:ea typeface="+mn-ea"/>
          <a:cs typeface="Arial" panose="020B0604020202020204" pitchFamily="34" charset="0"/>
        </a:defRPr>
      </a:lvl3pPr>
      <a:lvl4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4pPr>
      <a:lvl5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tsa-voice.org.uk/contact/" TargetMode="External"/><Relationship Id="rId2" Type="http://schemas.openxmlformats.org/officeDocument/2006/relationships/notesSlide" Target="../notesSlides/notesSlide13.xml"/><Relationship Id="rId1" Type="http://schemas.openxmlformats.org/officeDocument/2006/relationships/slideLayout" Target="../slideLayouts/slideLayout89.xml"/><Relationship Id="rId4" Type="http://schemas.openxmlformats.org/officeDocument/2006/relationships/hyperlink" Target="https://www.tsa-voice.org.uk/news_and_views/tec-voi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36.xml"/><Relationship Id="rId4" Type="http://schemas.openxmlformats.org/officeDocument/2006/relationships/hyperlink" Target="http://www.tecquality.org.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hyperlink" Target="https://www.tsa-voice.org.uk/contact/" TargetMode="External"/><Relationship Id="rId2" Type="http://schemas.openxmlformats.org/officeDocument/2006/relationships/notesSlide" Target="../notesSlides/notesSlide19.xml"/><Relationship Id="rId1" Type="http://schemas.openxmlformats.org/officeDocument/2006/relationships/slideLayout" Target="../slideLayouts/slideLayout89.xml"/><Relationship Id="rId4" Type="http://schemas.openxmlformats.org/officeDocument/2006/relationships/hyperlink" Target="https://www.tsa-voice.org.uk/news_and_views/tec-voic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jpeg"/><Relationship Id="rId7" Type="http://schemas.openxmlformats.org/officeDocument/2006/relationships/hyperlink" Target="https://itecconf.org.uk/" TargetMode="External"/><Relationship Id="rId12"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63.xml"/><Relationship Id="rId6" Type="http://schemas.openxmlformats.org/officeDocument/2006/relationships/image" Target="../media/image38.png"/><Relationship Id="rId11" Type="http://schemas.openxmlformats.org/officeDocument/2006/relationships/image" Target="../media/image42.jpe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jpeg"/><Relationship Id="rId9"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hyperlink" Target="https://www.skillsforcare.org.uk/Workforce-Strategy/resources/Supporting-resources/A-Workforce-Strategy-for-Adult-Social-Care-in-England.pdf"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 Id="rId5" Type="http://schemas.openxmlformats.org/officeDocument/2006/relationships/image" Target="../media/image18.jpe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https://www.tsa-voice.org.uk/contact/" TargetMode="External"/><Relationship Id="rId2" Type="http://schemas.openxmlformats.org/officeDocument/2006/relationships/notesSlide" Target="../notesSlides/notesSlide8.xml"/><Relationship Id="rId1" Type="http://schemas.openxmlformats.org/officeDocument/2006/relationships/slideLayout" Target="../slideLayouts/slideLayout89.xml"/><Relationship Id="rId4" Type="http://schemas.openxmlformats.org/officeDocument/2006/relationships/hyperlink" Target="https://www.tsa-voice.org.uk/news_and_views/tec-vo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49DA4E9-9EAD-AA97-2CA1-647D1F28D703}"/>
              </a:ext>
            </a:extLst>
          </p:cNvPr>
          <p:cNvSpPr txBox="1">
            <a:spLocks/>
          </p:cNvSpPr>
          <p:nvPr/>
        </p:nvSpPr>
        <p:spPr>
          <a:xfrm>
            <a:off x="522295" y="2342121"/>
            <a:ext cx="5516555" cy="26108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Arial" panose="020B0604020202020204" pitchFamily="34" charset="0"/>
              </a:defRPr>
            </a:lvl1pPr>
          </a:lstStyle>
          <a:p>
            <a:endParaRPr lang="en-US" sz="2000" b="0"/>
          </a:p>
        </p:txBody>
      </p:sp>
      <p:sp>
        <p:nvSpPr>
          <p:cNvPr id="4" name="TextBox 3">
            <a:extLst>
              <a:ext uri="{FF2B5EF4-FFF2-40B4-BE49-F238E27FC236}">
                <a16:creationId xmlns:a16="http://schemas.microsoft.com/office/drawing/2014/main" id="{EB356AC2-7296-AF65-0858-AFF2567AAB0F}"/>
              </a:ext>
            </a:extLst>
          </p:cNvPr>
          <p:cNvSpPr txBox="1"/>
          <p:nvPr/>
        </p:nvSpPr>
        <p:spPr>
          <a:xfrm>
            <a:off x="763486" y="785239"/>
            <a:ext cx="5516555"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solidFill>
                  <a:srgbClr val="FFFFFF"/>
                </a:solidFill>
                <a:latin typeface="Arial" panose="020B0604020202020204" pitchFamily="34" charset="0"/>
                <a:cs typeface="Arial" panose="020B0604020202020204" pitchFamily="34" charset="0"/>
              </a:rPr>
              <a:t>Empowering People Through Standards: Workforce Training for the TEC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Alyson Scurfield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a:solidFill>
                  <a:srgbClr val="FFFFFF"/>
                </a:solidFill>
                <a:latin typeface="Arial" panose="020B0604020202020204" pitchFamily="34" charset="0"/>
                <a:cs typeface="Arial" panose="020B0604020202020204" pitchFamily="34" charset="0"/>
              </a:rPr>
              <a:t>Chief Executive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a:solidFill>
                  <a:srgbClr val="FFFFFF"/>
                </a:solidFill>
                <a:latin typeface="Arial" panose="020B0604020202020204" pitchFamily="34" charset="0"/>
                <a:cs typeface="Arial" panose="020B0604020202020204" pitchFamily="34" charset="0"/>
              </a:rPr>
              <a:t>TSA and TEC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11" name="Picture Placeholder 10" descr="A person and a young person looking at a phone&#10;&#10;Description automatically generated">
            <a:extLst>
              <a:ext uri="{FF2B5EF4-FFF2-40B4-BE49-F238E27FC236}">
                <a16:creationId xmlns:a16="http://schemas.microsoft.com/office/drawing/2014/main" id="{588DFD2A-B852-9B34-8C4A-C7E4AB7ECD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861" r="11861"/>
          <a:stretch>
            <a:fillRect/>
          </a:stretch>
        </p:blipFill>
        <p:spPr/>
      </p:pic>
    </p:spTree>
    <p:extLst>
      <p:ext uri="{BB962C8B-B14F-4D97-AF65-F5344CB8AC3E}">
        <p14:creationId xmlns:p14="http://schemas.microsoft.com/office/powerpoint/2010/main" val="292588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116DB-1021-352D-882D-0FAEAC3D0D93}"/>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0230364F-0006-35BB-C12A-4969F9EF9306}"/>
              </a:ext>
            </a:extLst>
          </p:cNvPr>
          <p:cNvSpPr txBox="1">
            <a:spLocks/>
          </p:cNvSpPr>
          <p:nvPr/>
        </p:nvSpPr>
        <p:spPr>
          <a:xfrm>
            <a:off x="522295" y="2342121"/>
            <a:ext cx="5516555" cy="26108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Light" panose="020F0302020204030204"/>
              <a:ea typeface="+mj-ea"/>
              <a:cs typeface="Arial" panose="020B0604020202020204" pitchFamily="34" charset="0"/>
            </a:endParaRPr>
          </a:p>
        </p:txBody>
      </p:sp>
      <p:sp>
        <p:nvSpPr>
          <p:cNvPr id="4" name="TextBox 3">
            <a:extLst>
              <a:ext uri="{FF2B5EF4-FFF2-40B4-BE49-F238E27FC236}">
                <a16:creationId xmlns:a16="http://schemas.microsoft.com/office/drawing/2014/main" id="{3C4D4AAB-80F8-4E12-C4F2-496EC18832DE}"/>
              </a:ext>
            </a:extLst>
          </p:cNvPr>
          <p:cNvSpPr txBox="1"/>
          <p:nvPr/>
        </p:nvSpPr>
        <p:spPr>
          <a:xfrm>
            <a:off x="522295" y="726245"/>
            <a:ext cx="6040437"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Working with the TEC Sector, for the TEC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Lisa Brumwell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Operations Director</a:t>
            </a:r>
            <a:br>
              <a:rPr kumimoji="0" lang="en-GB"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2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Astraline</a:t>
            </a:r>
            <a:endParaRPr kumimoji="0" lang="en-GB"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1" name="Picture Placeholder 10" descr="A person and a young person looking at a phone&#10;&#10;Description automatically generated">
            <a:extLst>
              <a:ext uri="{FF2B5EF4-FFF2-40B4-BE49-F238E27FC236}">
                <a16:creationId xmlns:a16="http://schemas.microsoft.com/office/drawing/2014/main" id="{7AEE123A-A1E1-9D1F-11EE-F78AE31F71E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861" r="11861"/>
          <a:stretch>
            <a:fillRect/>
          </a:stretch>
        </p:blipFill>
        <p:spPr/>
      </p:pic>
    </p:spTree>
    <p:extLst>
      <p:ext uri="{BB962C8B-B14F-4D97-AF65-F5344CB8AC3E}">
        <p14:creationId xmlns:p14="http://schemas.microsoft.com/office/powerpoint/2010/main" val="285570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73C22-D6F8-D84B-DF2A-A101123248AE}"/>
            </a:ext>
          </a:extLst>
        </p:cNvPr>
        <p:cNvGrpSpPr/>
        <p:nvPr/>
      </p:nvGrpSpPr>
      <p:grpSpPr>
        <a:xfrm>
          <a:off x="0" y="0"/>
          <a:ext cx="0" cy="0"/>
          <a:chOff x="0" y="0"/>
          <a:chExt cx="0" cy="0"/>
        </a:xfrm>
      </p:grpSpPr>
      <p:pic>
        <p:nvPicPr>
          <p:cNvPr id="6" name="Picture Placeholder 5" descr="A group of people sitting at a table looking at a blueprint&#10;&#10;Description automatically generated">
            <a:extLst>
              <a:ext uri="{FF2B5EF4-FFF2-40B4-BE49-F238E27FC236}">
                <a16:creationId xmlns:a16="http://schemas.microsoft.com/office/drawing/2014/main" id="{9A193A3A-79CB-FC7F-48F9-36A83829CC8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307" r="20307"/>
          <a:stretch>
            <a:fillRect/>
          </a:stretch>
        </p:blipFill>
        <p:spPr/>
      </p:pic>
      <p:sp>
        <p:nvSpPr>
          <p:cNvPr id="2" name="Content Placeholder 1">
            <a:extLst>
              <a:ext uri="{FF2B5EF4-FFF2-40B4-BE49-F238E27FC236}">
                <a16:creationId xmlns:a16="http://schemas.microsoft.com/office/drawing/2014/main" id="{584868CC-8081-AAEF-753F-8871D662E352}"/>
              </a:ext>
            </a:extLst>
          </p:cNvPr>
          <p:cNvSpPr>
            <a:spLocks noGrp="1"/>
          </p:cNvSpPr>
          <p:nvPr>
            <p:ph idx="4294967295"/>
          </p:nvPr>
        </p:nvSpPr>
        <p:spPr>
          <a:xfrm>
            <a:off x="646636" y="1425259"/>
            <a:ext cx="10326164" cy="3363052"/>
          </a:xfrm>
        </p:spPr>
        <p:txBody>
          <a:bodyPr>
            <a:noAutofit/>
          </a:bodyPr>
          <a:lstStyle/>
          <a:p>
            <a:pPr>
              <a:lnSpc>
                <a:spcPct val="110000"/>
              </a:lnSpc>
              <a:spcBef>
                <a:spcPts val="0"/>
              </a:spcBef>
              <a:spcAft>
                <a:spcPts val="1800"/>
              </a:spcAft>
            </a:pPr>
            <a:r>
              <a:rPr lang="en-GB">
                <a:solidFill>
                  <a:srgbClr val="002060"/>
                </a:solidFill>
                <a:latin typeface="Arial" panose="020B0604020202020204" pitchFamily="34" charset="0"/>
                <a:cs typeface="Arial" panose="020B0604020202020204" pitchFamily="34" charset="0"/>
              </a:rPr>
              <a:t>One of the areas of risk areas identified by members </a:t>
            </a:r>
          </a:p>
          <a:p>
            <a:pPr>
              <a:lnSpc>
                <a:spcPct val="110000"/>
              </a:lnSpc>
              <a:spcBef>
                <a:spcPts val="0"/>
              </a:spcBef>
              <a:spcAft>
                <a:spcPts val="1800"/>
              </a:spcAft>
            </a:pPr>
            <a:r>
              <a:rPr lang="en-GB">
                <a:solidFill>
                  <a:srgbClr val="002060"/>
                </a:solidFill>
                <a:latin typeface="Arial" panose="020B0604020202020204" pitchFamily="34" charset="0"/>
                <a:cs typeface="Arial" panose="020B0604020202020204" pitchFamily="34" charset="0"/>
              </a:rPr>
              <a:t>Feedback from audit process of challenges and best practice </a:t>
            </a:r>
          </a:p>
          <a:p>
            <a:pPr>
              <a:lnSpc>
                <a:spcPct val="110000"/>
              </a:lnSpc>
              <a:spcBef>
                <a:spcPts val="0"/>
              </a:spcBef>
              <a:spcAft>
                <a:spcPts val="1800"/>
              </a:spcAft>
            </a:pPr>
            <a:r>
              <a:rPr lang="en-GB">
                <a:solidFill>
                  <a:srgbClr val="002060"/>
                </a:solidFill>
                <a:latin typeface="Arial" panose="020B0604020202020204" pitchFamily="34" charset="0"/>
                <a:cs typeface="Arial" panose="020B0604020202020204" pitchFamily="34" charset="0"/>
              </a:rPr>
              <a:t>One of the 6 workstreams Sector Risk and </a:t>
            </a:r>
            <a:br>
              <a:rPr lang="en-GB">
                <a:solidFill>
                  <a:srgbClr val="002060"/>
                </a:solidFill>
                <a:latin typeface="Arial" panose="020B0604020202020204" pitchFamily="34" charset="0"/>
                <a:cs typeface="Arial" panose="020B0604020202020204" pitchFamily="34" charset="0"/>
              </a:rPr>
            </a:br>
            <a:r>
              <a:rPr lang="en-GB">
                <a:solidFill>
                  <a:srgbClr val="002060"/>
                </a:solidFill>
                <a:latin typeface="Arial" panose="020B0604020202020204" pitchFamily="34" charset="0"/>
                <a:cs typeface="Arial" panose="020B0604020202020204" pitchFamily="34" charset="0"/>
              </a:rPr>
              <a:t>Innovation Group (SRIG)  focus on </a:t>
            </a:r>
          </a:p>
          <a:p>
            <a:pPr>
              <a:lnSpc>
                <a:spcPct val="110000"/>
              </a:lnSpc>
              <a:spcBef>
                <a:spcPts val="0"/>
              </a:spcBef>
              <a:spcAft>
                <a:spcPts val="1800"/>
              </a:spcAft>
            </a:pPr>
            <a:r>
              <a:rPr lang="en-GB">
                <a:solidFill>
                  <a:srgbClr val="002060"/>
                </a:solidFill>
                <a:latin typeface="Arial" panose="020B0604020202020204" pitchFamily="34" charset="0"/>
                <a:cs typeface="Arial" panose="020B0604020202020204" pitchFamily="34" charset="0"/>
              </a:rPr>
              <a:t>Collaborative approach - ICG formed with TSA </a:t>
            </a:r>
            <a:br>
              <a:rPr lang="en-GB">
                <a:solidFill>
                  <a:srgbClr val="002060"/>
                </a:solidFill>
                <a:latin typeface="Arial" panose="020B0604020202020204" pitchFamily="34" charset="0"/>
                <a:cs typeface="Arial" panose="020B0604020202020204" pitchFamily="34" charset="0"/>
              </a:rPr>
            </a:br>
            <a:r>
              <a:rPr lang="en-GB">
                <a:solidFill>
                  <a:srgbClr val="002060"/>
                </a:solidFill>
                <a:latin typeface="Arial" panose="020B0604020202020204" pitchFamily="34" charset="0"/>
                <a:cs typeface="Arial" panose="020B0604020202020204" pitchFamily="34" charset="0"/>
              </a:rPr>
              <a:t>QSF Accredited members</a:t>
            </a:r>
          </a:p>
          <a:p>
            <a:pPr>
              <a:lnSpc>
                <a:spcPct val="110000"/>
              </a:lnSpc>
              <a:spcBef>
                <a:spcPts val="0"/>
              </a:spcBef>
              <a:spcAft>
                <a:spcPts val="1800"/>
              </a:spcAft>
            </a:pPr>
            <a:r>
              <a:rPr lang="en-GB">
                <a:solidFill>
                  <a:srgbClr val="002060"/>
                </a:solidFill>
                <a:latin typeface="Arial" panose="020B0604020202020204" pitchFamily="34" charset="0"/>
                <a:cs typeface="Arial" panose="020B0604020202020204" pitchFamily="34" charset="0"/>
              </a:rPr>
              <a:t>Modules reviewed for ‘look and feel’</a:t>
            </a:r>
          </a:p>
        </p:txBody>
      </p:sp>
      <p:sp>
        <p:nvSpPr>
          <p:cNvPr id="3" name="Title 2">
            <a:extLst>
              <a:ext uri="{FF2B5EF4-FFF2-40B4-BE49-F238E27FC236}">
                <a16:creationId xmlns:a16="http://schemas.microsoft.com/office/drawing/2014/main" id="{44F26831-A3B4-B518-A713-5928C188F2B0}"/>
              </a:ext>
            </a:extLst>
          </p:cNvPr>
          <p:cNvSpPr>
            <a:spLocks noGrp="1"/>
          </p:cNvSpPr>
          <p:nvPr>
            <p:ph type="title" idx="4294967295"/>
          </p:nvPr>
        </p:nvSpPr>
        <p:spPr>
          <a:xfrm>
            <a:off x="646636" y="289243"/>
            <a:ext cx="9901238" cy="792162"/>
          </a:xfrm>
        </p:spPr>
        <p:txBody>
          <a:bodyPr>
            <a:normAutofit/>
          </a:bodyPr>
          <a:lstStyle/>
          <a:p>
            <a:r>
              <a:rPr lang="en-GB" sz="3200" b="1">
                <a:solidFill>
                  <a:srgbClr val="D60B52"/>
                </a:solidFill>
                <a:latin typeface="Arial" panose="020B0604020202020204" pitchFamily="34" charset="0"/>
                <a:cs typeface="Arial" panose="020B0604020202020204" pitchFamily="34" charset="0"/>
              </a:rPr>
              <a:t>Our Approach</a:t>
            </a:r>
          </a:p>
        </p:txBody>
      </p:sp>
    </p:spTree>
    <p:extLst>
      <p:ext uri="{BB962C8B-B14F-4D97-AF65-F5344CB8AC3E}">
        <p14:creationId xmlns:p14="http://schemas.microsoft.com/office/powerpoint/2010/main" val="153210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0E6F1-377F-01D7-E314-B360A8FBC2FA}"/>
            </a:ext>
          </a:extLst>
        </p:cNvPr>
        <p:cNvGrpSpPr/>
        <p:nvPr/>
      </p:nvGrpSpPr>
      <p:grpSpPr>
        <a:xfrm>
          <a:off x="0" y="0"/>
          <a:ext cx="0" cy="0"/>
          <a:chOff x="0" y="0"/>
          <a:chExt cx="0" cy="0"/>
        </a:xfrm>
      </p:grpSpPr>
      <p:pic>
        <p:nvPicPr>
          <p:cNvPr id="6" name="Picture Placeholder 5" descr="A person using a computer&#10;&#10;Description automatically generated">
            <a:extLst>
              <a:ext uri="{FF2B5EF4-FFF2-40B4-BE49-F238E27FC236}">
                <a16:creationId xmlns:a16="http://schemas.microsoft.com/office/drawing/2014/main" id="{1012E3B8-8D11-0CC6-38D5-DC42BA0241A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340" r="18340"/>
          <a:stretch>
            <a:fillRect/>
          </a:stretch>
        </p:blipFill>
        <p:spPr/>
      </p:pic>
      <p:sp>
        <p:nvSpPr>
          <p:cNvPr id="2" name="Content Placeholder 1">
            <a:extLst>
              <a:ext uri="{FF2B5EF4-FFF2-40B4-BE49-F238E27FC236}">
                <a16:creationId xmlns:a16="http://schemas.microsoft.com/office/drawing/2014/main" id="{C444C89E-0CCC-704F-BF6F-26D56CD4D563}"/>
              </a:ext>
            </a:extLst>
          </p:cNvPr>
          <p:cNvSpPr>
            <a:spLocks noGrp="1"/>
          </p:cNvSpPr>
          <p:nvPr>
            <p:ph idx="4294967295"/>
          </p:nvPr>
        </p:nvSpPr>
        <p:spPr>
          <a:xfrm>
            <a:off x="439800" y="1211368"/>
            <a:ext cx="8618742" cy="3935412"/>
          </a:xfrm>
        </p:spPr>
        <p:txBody>
          <a:bodyPr>
            <a:normAutofit fontScale="25000" lnSpcReduction="20000"/>
          </a:bodyPr>
          <a:lstStyle/>
          <a:p>
            <a:pPr>
              <a:lnSpc>
                <a:spcPct val="120000"/>
              </a:lnSpc>
              <a:spcBef>
                <a:spcPts val="0"/>
              </a:spcBef>
              <a:spcAft>
                <a:spcPts val="2400"/>
              </a:spcAft>
            </a:pPr>
            <a:r>
              <a:rPr lang="en-GB" sz="11200">
                <a:solidFill>
                  <a:srgbClr val="002060"/>
                </a:solidFill>
                <a:effectLst/>
                <a:latin typeface="Arial" panose="020B0604020202020204" pitchFamily="34" charset="0"/>
                <a:ea typeface="Aptos" panose="020B0004020202020204" pitchFamily="34" charset="0"/>
                <a:cs typeface="Arial" panose="020B0604020202020204" pitchFamily="34" charset="0"/>
              </a:rPr>
              <a:t>The learning design approaches are drawn from strong</a:t>
            </a:r>
            <a:r>
              <a:rPr lang="en-GB" sz="11200">
                <a:solidFill>
                  <a:srgbClr val="002060"/>
                </a:solidFill>
                <a:latin typeface="Arial" panose="020B0604020202020204" pitchFamily="34" charset="0"/>
                <a:ea typeface="Aptos" panose="020B0004020202020204" pitchFamily="34" charset="0"/>
                <a:cs typeface="Arial" panose="020B0604020202020204" pitchFamily="34" charset="0"/>
              </a:rPr>
              <a:t> </a:t>
            </a:r>
            <a:r>
              <a:rPr lang="en-GB" sz="11200">
                <a:solidFill>
                  <a:srgbClr val="002060"/>
                </a:solidFill>
                <a:effectLst/>
                <a:latin typeface="Arial" panose="020B0604020202020204" pitchFamily="34" charset="0"/>
                <a:ea typeface="Aptos" panose="020B0004020202020204" pitchFamily="34" charset="0"/>
                <a:cs typeface="Arial" panose="020B0604020202020204" pitchFamily="34" charset="0"/>
              </a:rPr>
              <a:t>academic Higher Education principles for online learning</a:t>
            </a:r>
            <a:endParaRPr lang="en-GB" sz="11200">
              <a:solidFill>
                <a:srgbClr val="002060"/>
              </a:solidFill>
              <a:latin typeface="Arial" panose="020B0604020202020204" pitchFamily="34" charset="0"/>
              <a:cs typeface="Arial" panose="020B0604020202020204" pitchFamily="34" charset="0"/>
            </a:endParaRPr>
          </a:p>
          <a:p>
            <a:pPr>
              <a:lnSpc>
                <a:spcPct val="120000"/>
              </a:lnSpc>
              <a:spcBef>
                <a:spcPts val="0"/>
              </a:spcBef>
              <a:spcAft>
                <a:spcPts val="2400"/>
              </a:spcAft>
            </a:pPr>
            <a:r>
              <a:rPr lang="en-GB" sz="11200">
                <a:solidFill>
                  <a:srgbClr val="002060"/>
                </a:solidFill>
                <a:latin typeface="Arial" panose="020B0604020202020204" pitchFamily="34" charset="0"/>
                <a:cs typeface="Arial" panose="020B0604020202020204" pitchFamily="34" charset="0"/>
              </a:rPr>
              <a:t>Improved pricing mechanism</a:t>
            </a:r>
          </a:p>
          <a:p>
            <a:pPr>
              <a:lnSpc>
                <a:spcPct val="120000"/>
              </a:lnSpc>
              <a:spcBef>
                <a:spcPts val="0"/>
              </a:spcBef>
              <a:spcAft>
                <a:spcPts val="2400"/>
              </a:spcAft>
            </a:pPr>
            <a:r>
              <a:rPr lang="en-GB" sz="11200">
                <a:solidFill>
                  <a:srgbClr val="002060"/>
                </a:solidFill>
                <a:latin typeface="Arial" panose="020B0604020202020204" pitchFamily="34" charset="0"/>
                <a:ea typeface="Aptos" panose="020B0004020202020204" pitchFamily="34" charset="0"/>
                <a:cs typeface="Arial" panose="020B0604020202020204" pitchFamily="34" charset="0"/>
              </a:rPr>
              <a:t>A</a:t>
            </a:r>
            <a:r>
              <a:rPr lang="en-GB" sz="11200">
                <a:solidFill>
                  <a:srgbClr val="002060"/>
                </a:solidFill>
                <a:effectLst/>
                <a:latin typeface="Arial" panose="020B0604020202020204" pitchFamily="34" charset="0"/>
                <a:ea typeface="Aptos" panose="020B0004020202020204" pitchFamily="34" charset="0"/>
                <a:cs typeface="Arial" panose="020B0604020202020204" pitchFamily="34" charset="0"/>
              </a:rPr>
              <a:t>nnual update of the materials to ensure currency of conten</a:t>
            </a:r>
            <a:r>
              <a:rPr lang="en-GB" sz="11200">
                <a:solidFill>
                  <a:srgbClr val="002060"/>
                </a:solidFill>
                <a:latin typeface="Arial" panose="020B0604020202020204" pitchFamily="34" charset="0"/>
                <a:ea typeface="Aptos" panose="020B0004020202020204" pitchFamily="34" charset="0"/>
                <a:cs typeface="Arial" panose="020B0604020202020204" pitchFamily="34" charset="0"/>
              </a:rPr>
              <a:t>t </a:t>
            </a:r>
            <a:r>
              <a:rPr lang="en-GB" sz="11200">
                <a:solidFill>
                  <a:srgbClr val="002060"/>
                </a:solidFill>
                <a:effectLst/>
                <a:latin typeface="Arial" panose="020B0604020202020204" pitchFamily="34" charset="0"/>
                <a:ea typeface="Aptos" panose="020B0004020202020204" pitchFamily="34" charset="0"/>
                <a:cs typeface="Arial" panose="020B0604020202020204" pitchFamily="34" charset="0"/>
              </a:rPr>
              <a:t>and addressing ‘real’ problems</a:t>
            </a:r>
          </a:p>
          <a:p>
            <a:pPr>
              <a:lnSpc>
                <a:spcPct val="120000"/>
              </a:lnSpc>
              <a:spcBef>
                <a:spcPts val="0"/>
              </a:spcBef>
              <a:spcAft>
                <a:spcPts val="2400"/>
              </a:spcAft>
            </a:pPr>
            <a:r>
              <a:rPr lang="en-GB" sz="11200">
                <a:solidFill>
                  <a:srgbClr val="002060"/>
                </a:solidFill>
                <a:latin typeface="Arial" panose="020B0604020202020204" pitchFamily="34" charset="0"/>
                <a:cs typeface="Arial" panose="020B0604020202020204" pitchFamily="34" charset="0"/>
              </a:rPr>
              <a:t>CPD accredited offering credits for learners</a:t>
            </a:r>
          </a:p>
          <a:p>
            <a:pPr marL="0" indent="0">
              <a:lnSpc>
                <a:spcPct val="70000"/>
              </a:lnSpc>
              <a:spcAft>
                <a:spcPts val="600"/>
              </a:spcAft>
              <a:buNone/>
            </a:pPr>
            <a:endParaRPr lang="en-GB">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6E34E4F-A461-53CB-9D89-30034F115057}"/>
              </a:ext>
            </a:extLst>
          </p:cNvPr>
          <p:cNvSpPr>
            <a:spLocks noGrp="1"/>
          </p:cNvSpPr>
          <p:nvPr>
            <p:ph type="title" idx="4294967295"/>
          </p:nvPr>
        </p:nvSpPr>
        <p:spPr>
          <a:xfrm>
            <a:off x="502546" y="271721"/>
            <a:ext cx="9902825" cy="792163"/>
          </a:xfrm>
        </p:spPr>
        <p:txBody>
          <a:bodyPr>
            <a:normAutofit/>
          </a:bodyPr>
          <a:lstStyle/>
          <a:p>
            <a:r>
              <a:rPr lang="en-GB" sz="3200" b="1">
                <a:solidFill>
                  <a:srgbClr val="D60B52"/>
                </a:solidFill>
                <a:latin typeface="Arial" panose="020B0604020202020204" pitchFamily="34" charset="0"/>
                <a:cs typeface="Arial" panose="020B0604020202020204" pitchFamily="34" charset="0"/>
              </a:rPr>
              <a:t>What is different?</a:t>
            </a:r>
          </a:p>
        </p:txBody>
      </p:sp>
    </p:spTree>
    <p:extLst>
      <p:ext uri="{BB962C8B-B14F-4D97-AF65-F5344CB8AC3E}">
        <p14:creationId xmlns:p14="http://schemas.microsoft.com/office/powerpoint/2010/main" val="358013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26305-E05D-8390-F756-8ED7F2CE20D8}"/>
            </a:ext>
          </a:extLst>
        </p:cNvPr>
        <p:cNvGrpSpPr/>
        <p:nvPr/>
      </p:nvGrpSpPr>
      <p:grpSpPr>
        <a:xfrm>
          <a:off x="0" y="0"/>
          <a:ext cx="0" cy="0"/>
          <a:chOff x="0" y="0"/>
          <a:chExt cx="0" cy="0"/>
        </a:xfrm>
      </p:grpSpPr>
      <p:pic>
        <p:nvPicPr>
          <p:cNvPr id="6" name="Picture Placeholder 5" descr="A close-up of a person holding a pen&#10;&#10;Description automatically generated">
            <a:extLst>
              <a:ext uri="{FF2B5EF4-FFF2-40B4-BE49-F238E27FC236}">
                <a16:creationId xmlns:a16="http://schemas.microsoft.com/office/drawing/2014/main" id="{E6EAEC8D-901E-E2EC-210A-F9219778DD4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340" r="18340"/>
          <a:stretch>
            <a:fillRect/>
          </a:stretch>
        </p:blipFill>
        <p:spPr>
          <a:xfrm>
            <a:off x="9058542" y="3610627"/>
            <a:ext cx="2693658" cy="2835625"/>
          </a:xfrm>
        </p:spPr>
      </p:pic>
      <p:sp>
        <p:nvSpPr>
          <p:cNvPr id="2" name="Content Placeholder 1">
            <a:extLst>
              <a:ext uri="{FF2B5EF4-FFF2-40B4-BE49-F238E27FC236}">
                <a16:creationId xmlns:a16="http://schemas.microsoft.com/office/drawing/2014/main" id="{8BF38ECD-2D21-D601-9876-29A5260A473B}"/>
              </a:ext>
            </a:extLst>
          </p:cNvPr>
          <p:cNvSpPr>
            <a:spLocks noGrp="1"/>
          </p:cNvSpPr>
          <p:nvPr>
            <p:ph idx="4294967295"/>
          </p:nvPr>
        </p:nvSpPr>
        <p:spPr>
          <a:xfrm>
            <a:off x="576391" y="1017799"/>
            <a:ext cx="9755131" cy="4633912"/>
          </a:xfrm>
        </p:spPr>
        <p:txBody>
          <a:bodyPr>
            <a:noAutofit/>
          </a:bodyPr>
          <a:lstStyle/>
          <a:p>
            <a:pPr>
              <a:lnSpc>
                <a:spcPct val="100000"/>
              </a:lnSpc>
              <a:spcBef>
                <a:spcPts val="0"/>
              </a:spcBef>
              <a:spcAft>
                <a:spcPts val="1800"/>
              </a:spcAft>
            </a:pPr>
            <a:r>
              <a:rPr lang="en-GB">
                <a:solidFill>
                  <a:srgbClr val="002060"/>
                </a:solidFill>
                <a:latin typeface="Arial" panose="020B0604020202020204" pitchFamily="34" charset="0"/>
                <a:cs typeface="Arial" panose="020B0604020202020204" pitchFamily="34" charset="0"/>
              </a:rPr>
              <a:t>Standardisation of training, compliance and competence across the sector</a:t>
            </a:r>
          </a:p>
          <a:p>
            <a:pPr>
              <a:lnSpc>
                <a:spcPct val="100000"/>
              </a:lnSpc>
              <a:spcBef>
                <a:spcPts val="0"/>
              </a:spcBef>
              <a:spcAft>
                <a:spcPts val="1800"/>
              </a:spcAft>
            </a:pPr>
            <a:r>
              <a:rPr lang="en-GB">
                <a:solidFill>
                  <a:srgbClr val="002060"/>
                </a:solidFill>
                <a:latin typeface="Arial" panose="020B0604020202020204" pitchFamily="34" charset="0"/>
                <a:cs typeface="Arial" panose="020B0604020202020204" pitchFamily="34" charset="0"/>
              </a:rPr>
              <a:t>Supplements and enhances existing in-house training programmes</a:t>
            </a:r>
          </a:p>
          <a:p>
            <a:pPr>
              <a:lnSpc>
                <a:spcPct val="100000"/>
              </a:lnSpc>
              <a:spcBef>
                <a:spcPts val="0"/>
              </a:spcBef>
              <a:spcAft>
                <a:spcPts val="1800"/>
              </a:spcAft>
            </a:pPr>
            <a:r>
              <a:rPr lang="en-GB">
                <a:solidFill>
                  <a:srgbClr val="002060"/>
                </a:solidFill>
                <a:latin typeface="Arial" panose="020B0604020202020204" pitchFamily="34" charset="0"/>
                <a:cs typeface="Arial" panose="020B0604020202020204" pitchFamily="34" charset="0"/>
              </a:rPr>
              <a:t>Mitigates risk and provides assurance to stakeholders</a:t>
            </a:r>
          </a:p>
          <a:p>
            <a:pPr>
              <a:lnSpc>
                <a:spcPct val="100000"/>
              </a:lnSpc>
              <a:spcBef>
                <a:spcPts val="0"/>
              </a:spcBef>
              <a:spcAft>
                <a:spcPts val="1800"/>
              </a:spcAft>
            </a:pPr>
            <a:r>
              <a:rPr lang="en-GB">
                <a:solidFill>
                  <a:srgbClr val="002060"/>
                </a:solidFill>
                <a:latin typeface="Arial" panose="020B0604020202020204" pitchFamily="34" charset="0"/>
                <a:cs typeface="Arial" panose="020B0604020202020204" pitchFamily="34" charset="0"/>
              </a:rPr>
              <a:t>Improved recruitment and retention - </a:t>
            </a:r>
            <a:br>
              <a:rPr lang="en-GB">
                <a:solidFill>
                  <a:srgbClr val="002060"/>
                </a:solidFill>
                <a:latin typeface="Arial" panose="020B0604020202020204" pitchFamily="34" charset="0"/>
                <a:cs typeface="Arial" panose="020B0604020202020204" pitchFamily="34" charset="0"/>
              </a:rPr>
            </a:br>
            <a:r>
              <a:rPr lang="en-GB">
                <a:solidFill>
                  <a:srgbClr val="002060"/>
                </a:solidFill>
                <a:latin typeface="Arial" panose="020B0604020202020204" pitchFamily="34" charset="0"/>
                <a:cs typeface="Arial" panose="020B0604020202020204" pitchFamily="34" charset="0"/>
              </a:rPr>
              <a:t>investment and development of colleagues and professional qualification</a:t>
            </a:r>
          </a:p>
          <a:p>
            <a:pPr>
              <a:lnSpc>
                <a:spcPct val="100000"/>
              </a:lnSpc>
              <a:spcBef>
                <a:spcPts val="0"/>
              </a:spcBef>
              <a:spcAft>
                <a:spcPts val="1800"/>
              </a:spcAft>
            </a:pPr>
            <a:r>
              <a:rPr lang="en-GB">
                <a:solidFill>
                  <a:srgbClr val="002060"/>
                </a:solidFill>
                <a:latin typeface="Arial" panose="020B0604020202020204" pitchFamily="34" charset="0"/>
                <a:cs typeface="Arial" panose="020B0604020202020204" pitchFamily="34" charset="0"/>
              </a:rPr>
              <a:t>Supports other business initiatives </a:t>
            </a:r>
            <a:br>
              <a:rPr lang="en-GB">
                <a:solidFill>
                  <a:srgbClr val="002060"/>
                </a:solidFill>
                <a:latin typeface="Arial" panose="020B0604020202020204" pitchFamily="34" charset="0"/>
                <a:cs typeface="Arial" panose="020B0604020202020204" pitchFamily="34" charset="0"/>
              </a:rPr>
            </a:br>
            <a:r>
              <a:rPr lang="en-GB">
                <a:solidFill>
                  <a:srgbClr val="002060"/>
                </a:solidFill>
                <a:latin typeface="Arial" panose="020B0604020202020204" pitchFamily="34" charset="0"/>
                <a:cs typeface="Arial" panose="020B0604020202020204" pitchFamily="34" charset="0"/>
              </a:rPr>
              <a:t>(IIP, Top 100 Best Companies to Work For)     </a:t>
            </a:r>
          </a:p>
          <a:p>
            <a:pPr>
              <a:lnSpc>
                <a:spcPct val="110000"/>
              </a:lnSpc>
              <a:spcBef>
                <a:spcPts val="0"/>
              </a:spcBef>
              <a:spcAft>
                <a:spcPts val="600"/>
              </a:spcAft>
            </a:pPr>
            <a:endParaRPr lang="en-GB">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06DAD20-0DC0-8713-5CB5-E7BBCC5AB3D9}"/>
              </a:ext>
            </a:extLst>
          </p:cNvPr>
          <p:cNvSpPr>
            <a:spLocks noGrp="1"/>
          </p:cNvSpPr>
          <p:nvPr>
            <p:ph type="title" idx="4294967295"/>
          </p:nvPr>
        </p:nvSpPr>
        <p:spPr>
          <a:xfrm>
            <a:off x="502545" y="228014"/>
            <a:ext cx="9902825" cy="792163"/>
          </a:xfrm>
        </p:spPr>
        <p:txBody>
          <a:bodyPr>
            <a:normAutofit/>
          </a:bodyPr>
          <a:lstStyle/>
          <a:p>
            <a:r>
              <a:rPr lang="en-GB" sz="3200" b="1">
                <a:solidFill>
                  <a:srgbClr val="D60B52"/>
                </a:solidFill>
                <a:latin typeface="Arial" panose="020B0604020202020204" pitchFamily="34" charset="0"/>
                <a:cs typeface="Arial" panose="020B0604020202020204" pitchFamily="34" charset="0"/>
              </a:rPr>
              <a:t>Benefits to Service Providers</a:t>
            </a:r>
          </a:p>
        </p:txBody>
      </p:sp>
    </p:spTree>
    <p:extLst>
      <p:ext uri="{BB962C8B-B14F-4D97-AF65-F5344CB8AC3E}">
        <p14:creationId xmlns:p14="http://schemas.microsoft.com/office/powerpoint/2010/main" val="80947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306F6-D131-C584-CBF0-40113C6880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B73A41-339F-2184-B3B8-EC7BE9AC262A}"/>
              </a:ext>
            </a:extLst>
          </p:cNvPr>
          <p:cNvSpPr>
            <a:spLocks noGrp="1"/>
          </p:cNvSpPr>
          <p:nvPr>
            <p:ph type="ctrTitle"/>
          </p:nvPr>
        </p:nvSpPr>
        <p:spPr>
          <a:xfrm>
            <a:off x="628004" y="3429000"/>
            <a:ext cx="10935992" cy="2790826"/>
          </a:xfrm>
        </p:spPr>
        <p:txBody>
          <a:bodyPr/>
          <a:lstStyle/>
          <a:p>
            <a:r>
              <a:rPr lang="en-GB" sz="2400"/>
              <a:t>Connect with TSA</a:t>
            </a:r>
            <a:br>
              <a:rPr lang="en-GB" sz="2400"/>
            </a:br>
            <a:r>
              <a:rPr lang="en-GB" sz="2400">
                <a:hlinkClick r:id="rId3"/>
              </a:rPr>
              <a:t>https://www.tsa-voice.org.uk/contact/</a:t>
            </a:r>
            <a:r>
              <a:rPr lang="en-GB" sz="2400"/>
              <a:t> </a:t>
            </a:r>
            <a:br>
              <a:rPr lang="en-GB" sz="2400"/>
            </a:br>
            <a:br>
              <a:rPr lang="en-GB" sz="2400"/>
            </a:br>
            <a:r>
              <a:rPr lang="en-GB" sz="2400"/>
              <a:t>TEC Voice</a:t>
            </a:r>
            <a:br>
              <a:rPr lang="en-GB" sz="2400"/>
            </a:br>
            <a:r>
              <a:rPr lang="en-GB" sz="2400">
                <a:hlinkClick r:id="rId4"/>
              </a:rPr>
              <a:t>https://www.tsa-voice.org.uk/news_and_views/tec-voice/</a:t>
            </a:r>
            <a:r>
              <a:rPr lang="en-GB" sz="2400"/>
              <a:t> </a:t>
            </a:r>
            <a:br>
              <a:rPr lang="en-GB" sz="2400"/>
            </a:br>
            <a:endParaRPr lang="en-GB" sz="2400"/>
          </a:p>
        </p:txBody>
      </p:sp>
      <p:sp>
        <p:nvSpPr>
          <p:cNvPr id="19" name="Text Placeholder 16">
            <a:extLst>
              <a:ext uri="{FF2B5EF4-FFF2-40B4-BE49-F238E27FC236}">
                <a16:creationId xmlns:a16="http://schemas.microsoft.com/office/drawing/2014/main" id="{FD401B5C-A9EB-7FD1-1F7B-67ED21B4CF62}"/>
              </a:ext>
            </a:extLst>
          </p:cNvPr>
          <p:cNvSpPr>
            <a:spLocks noGrp="1"/>
          </p:cNvSpPr>
          <p:nvPr>
            <p:ph type="body" idx="10"/>
          </p:nvPr>
        </p:nvSpPr>
        <p:spPr>
          <a:xfrm>
            <a:off x="628004" y="2446987"/>
            <a:ext cx="8303298" cy="982013"/>
          </a:xfrm>
        </p:spPr>
        <p:txBody>
          <a:bodyPr/>
          <a:lstStyle/>
          <a:p>
            <a:r>
              <a:rPr lang="en-GB" sz="6600" b="1" u="none">
                <a:solidFill>
                  <a:srgbClr val="000749"/>
                </a:solidFill>
                <a:effectLst/>
                <a:latin typeface="Calibri" panose="020F0502020204030204" pitchFamily="34" charset="0"/>
                <a:ea typeface="Calibri" panose="020F0502020204030204" pitchFamily="34" charset="0"/>
              </a:rPr>
              <a:t>Thank you</a:t>
            </a:r>
            <a:endParaRPr lang="en-GB" sz="6600" u="none">
              <a:solidFill>
                <a:srgbClr val="000749"/>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075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EF6F3-900C-103F-2196-9911CE6584FA}"/>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1F6BCD29-235D-ED0A-CF22-55305C993240}"/>
              </a:ext>
            </a:extLst>
          </p:cNvPr>
          <p:cNvSpPr txBox="1">
            <a:spLocks/>
          </p:cNvSpPr>
          <p:nvPr/>
        </p:nvSpPr>
        <p:spPr>
          <a:xfrm>
            <a:off x="522295" y="2342121"/>
            <a:ext cx="5516555" cy="26108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Arial" panose="020B0604020202020204" pitchFamily="34" charset="0"/>
              </a:defRPr>
            </a:lvl1pPr>
          </a:lstStyle>
          <a:p>
            <a:endParaRPr lang="en-US" sz="2000" b="0"/>
          </a:p>
        </p:txBody>
      </p:sp>
      <p:sp>
        <p:nvSpPr>
          <p:cNvPr id="4" name="TextBox 3">
            <a:extLst>
              <a:ext uri="{FF2B5EF4-FFF2-40B4-BE49-F238E27FC236}">
                <a16:creationId xmlns:a16="http://schemas.microsoft.com/office/drawing/2014/main" id="{E8163D3C-51F7-AB91-A63E-11BFA049FAD1}"/>
              </a:ext>
            </a:extLst>
          </p:cNvPr>
          <p:cNvSpPr txBox="1"/>
          <p:nvPr/>
        </p:nvSpPr>
        <p:spPr>
          <a:xfrm>
            <a:off x="443637" y="461085"/>
            <a:ext cx="6901060"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FFFFFF"/>
                </a:solidFill>
                <a:latin typeface="Arial" panose="020B0604020202020204" pitchFamily="34" charset="0"/>
                <a:cs typeface="Arial" panose="020B0604020202020204" pitchFamily="34" charset="0"/>
              </a:rPr>
              <a:t>Combining the QSF Audit Process and Our Workforce Offer</a:t>
            </a:r>
            <a:endParaRPr kumimoji="0" lang="en-GB"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FFFFFF"/>
                </a:solidFill>
                <a:latin typeface="Arial" panose="020B0604020202020204" pitchFamily="34" charset="0"/>
                <a:cs typeface="Arial" panose="020B0604020202020204" pitchFamily="34" charset="0"/>
              </a:rPr>
              <a:t>Helen Loveday</a:t>
            </a:r>
            <a:endParaRPr kumimoji="0" lang="en-GB"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Head of Quality and Improvement</a:t>
            </a:r>
            <a:br>
              <a:rPr kumimoji="0" lang="en-GB"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GB"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TEC Quality</a:t>
            </a:r>
          </a:p>
        </p:txBody>
      </p:sp>
      <p:pic>
        <p:nvPicPr>
          <p:cNvPr id="11" name="Picture Placeholder 10" descr="A person and a young person looking at a phone&#10;&#10;Description automatically generated">
            <a:extLst>
              <a:ext uri="{FF2B5EF4-FFF2-40B4-BE49-F238E27FC236}">
                <a16:creationId xmlns:a16="http://schemas.microsoft.com/office/drawing/2014/main" id="{142FFE2E-9E78-27D4-C263-2EE62E80ABA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861" r="11861"/>
          <a:stretch/>
        </p:blipFill>
        <p:spPr/>
      </p:pic>
    </p:spTree>
    <p:extLst>
      <p:ext uri="{BB962C8B-B14F-4D97-AF65-F5344CB8AC3E}">
        <p14:creationId xmlns:p14="http://schemas.microsoft.com/office/powerpoint/2010/main" val="144595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193A8F2-B70F-BF65-D374-67DFBAB7A406}"/>
              </a:ext>
            </a:extLst>
          </p:cNvPr>
          <p:cNvPicPr>
            <a:picLocks noChangeAspect="1"/>
          </p:cNvPicPr>
          <p:nvPr/>
        </p:nvPicPr>
        <p:blipFill>
          <a:blip r:embed="rId2"/>
          <a:stretch>
            <a:fillRect/>
          </a:stretch>
        </p:blipFill>
        <p:spPr>
          <a:xfrm>
            <a:off x="9452697" y="3766728"/>
            <a:ext cx="2112770" cy="2474165"/>
          </a:xfrm>
          <a:prstGeom prst="rect">
            <a:avLst/>
          </a:prstGeom>
        </p:spPr>
      </p:pic>
      <p:pic>
        <p:nvPicPr>
          <p:cNvPr id="18" name="Picture 17">
            <a:extLst>
              <a:ext uri="{FF2B5EF4-FFF2-40B4-BE49-F238E27FC236}">
                <a16:creationId xmlns:a16="http://schemas.microsoft.com/office/drawing/2014/main" id="{101A3BA7-6096-8684-009D-E4E6B62838DD}"/>
              </a:ext>
            </a:extLst>
          </p:cNvPr>
          <p:cNvPicPr>
            <a:picLocks noChangeAspect="1"/>
          </p:cNvPicPr>
          <p:nvPr/>
        </p:nvPicPr>
        <p:blipFill>
          <a:blip r:embed="rId3">
            <a:clrChange>
              <a:clrFrom>
                <a:srgbClr val="F1F2F1"/>
              </a:clrFrom>
              <a:clrTo>
                <a:srgbClr val="F1F2F1">
                  <a:alpha val="0"/>
                </a:srgbClr>
              </a:clrTo>
            </a:clrChange>
          </a:blip>
          <a:stretch>
            <a:fillRect/>
          </a:stretch>
        </p:blipFill>
        <p:spPr>
          <a:xfrm>
            <a:off x="9556955" y="1344062"/>
            <a:ext cx="1868128" cy="1929378"/>
          </a:xfrm>
          <a:prstGeom prst="rect">
            <a:avLst/>
          </a:prstGeom>
        </p:spPr>
      </p:pic>
      <p:sp>
        <p:nvSpPr>
          <p:cNvPr id="19" name="TextBox 18">
            <a:extLst>
              <a:ext uri="{FF2B5EF4-FFF2-40B4-BE49-F238E27FC236}">
                <a16:creationId xmlns:a16="http://schemas.microsoft.com/office/drawing/2014/main" id="{6096F8EE-640A-EF49-7BC2-1AC64A0F359F}"/>
              </a:ext>
            </a:extLst>
          </p:cNvPr>
          <p:cNvSpPr txBox="1"/>
          <p:nvPr/>
        </p:nvSpPr>
        <p:spPr>
          <a:xfrm>
            <a:off x="626533" y="619667"/>
            <a:ext cx="8419144" cy="5391219"/>
          </a:xfrm>
          <a:prstGeom prst="rect">
            <a:avLst/>
          </a:prstGeom>
          <a:noFill/>
        </p:spPr>
        <p:txBody>
          <a:bodyPr wrap="square">
            <a:spAutoFit/>
          </a:bodyPr>
          <a:lstStyle/>
          <a:p>
            <a:r>
              <a:rPr lang="en-GB" sz="3200" b="1" i="0" u="none" strike="noStrike" baseline="0">
                <a:solidFill>
                  <a:srgbClr val="D50A52"/>
                </a:solidFill>
                <a:latin typeface="Arial" panose="020B0604020202020204" pitchFamily="34" charset="0"/>
              </a:rPr>
              <a:t>Quality Standards Framework and UKAS Accreditation</a:t>
            </a:r>
          </a:p>
          <a:p>
            <a:endParaRPr lang="en-GB" sz="2000" b="0" i="0" u="none" strike="noStrike" baseline="0">
              <a:solidFill>
                <a:srgbClr val="D50A52"/>
              </a:solidFill>
              <a:latin typeface="Arial" panose="020B0604020202020204" pitchFamily="34" charset="0"/>
            </a:endParaRPr>
          </a:p>
          <a:p>
            <a:r>
              <a:rPr lang="en-GB" sz="2800" b="0" i="0" u="none" strike="noStrike" baseline="0">
                <a:solidFill>
                  <a:srgbClr val="D50A52"/>
                </a:solidFill>
                <a:latin typeface="Arial" panose="020B0604020202020204" pitchFamily="34" charset="0"/>
              </a:rPr>
              <a:t>Elevating standards and driving continuous improvement in technology enabled care</a:t>
            </a:r>
            <a:endParaRPr lang="en-GB" sz="2800" b="1">
              <a:solidFill>
                <a:srgbClr val="D50A52"/>
              </a:solidFill>
              <a:latin typeface="Arial" panose="020B0604020202020204" pitchFamily="34" charset="0"/>
            </a:endParaRPr>
          </a:p>
          <a:p>
            <a:endParaRPr lang="en-GB" sz="2800" b="0" i="0" u="none" strike="noStrike" baseline="0">
              <a:solidFill>
                <a:srgbClr val="D50A52"/>
              </a:solidFill>
              <a:latin typeface="Arial" panose="020B0604020202020204" pitchFamily="34" charset="0"/>
            </a:endParaRPr>
          </a:p>
          <a:p>
            <a:pPr marL="285750" indent="-285750">
              <a:spcAft>
                <a:spcPts val="1000"/>
              </a:spcAft>
              <a:buFont typeface="Arial" panose="020B0604020202020204" pitchFamily="34" charset="0"/>
              <a:buChar char="•"/>
            </a:pPr>
            <a:r>
              <a:rPr lang="en-GB" sz="2800" b="0" i="0" u="none" strike="noStrike" baseline="0">
                <a:solidFill>
                  <a:srgbClr val="000748"/>
                </a:solidFill>
                <a:latin typeface="Arial" panose="020B0604020202020204" pitchFamily="34" charset="0"/>
              </a:rPr>
              <a:t>TEC Quality is the </a:t>
            </a:r>
            <a:r>
              <a:rPr lang="en-GB" sz="2800" b="1" i="0" u="none" strike="noStrike" baseline="0">
                <a:solidFill>
                  <a:srgbClr val="000748"/>
                </a:solidFill>
                <a:latin typeface="Arial" panose="020B0604020202020204" pitchFamily="34" charset="0"/>
              </a:rPr>
              <a:t>only </a:t>
            </a:r>
            <a:r>
              <a:rPr lang="en-GB" sz="2800" b="0" i="0" u="none" strike="noStrike" baseline="0">
                <a:solidFill>
                  <a:srgbClr val="000748"/>
                </a:solidFill>
                <a:latin typeface="Arial" panose="020B0604020202020204" pitchFamily="34" charset="0"/>
              </a:rPr>
              <a:t>UKAS accredited Auditing Scheme in the UK for Technology Enabled Care</a:t>
            </a:r>
          </a:p>
          <a:p>
            <a:pPr marL="285750" indent="-285750">
              <a:spcAft>
                <a:spcPts val="1000"/>
              </a:spcAft>
              <a:buFont typeface="Arial" panose="020B0604020202020204" pitchFamily="34" charset="0"/>
              <a:buChar char="•"/>
            </a:pPr>
            <a:r>
              <a:rPr lang="en-GB" sz="2800" b="0" i="0" u="none" strike="noStrike" baseline="0">
                <a:solidFill>
                  <a:srgbClr val="000748"/>
                </a:solidFill>
                <a:latin typeface="Arial" panose="020B0604020202020204" pitchFamily="34" charset="0"/>
              </a:rPr>
              <a:t>The United Kingdom Accreditation Service (UKAS) is the national accreditation body for the United Kingdom, appointed by Government to ensure Quality and Safety</a:t>
            </a:r>
          </a:p>
        </p:txBody>
      </p:sp>
      <p:sp>
        <p:nvSpPr>
          <p:cNvPr id="20" name="TextBox 19">
            <a:extLst>
              <a:ext uri="{FF2B5EF4-FFF2-40B4-BE49-F238E27FC236}">
                <a16:creationId xmlns:a16="http://schemas.microsoft.com/office/drawing/2014/main" id="{698ECF6D-C97C-0F7A-9C7E-CF4D017547BA}"/>
              </a:ext>
            </a:extLst>
          </p:cNvPr>
          <p:cNvSpPr txBox="1"/>
          <p:nvPr/>
        </p:nvSpPr>
        <p:spPr>
          <a:xfrm>
            <a:off x="353961" y="6150109"/>
            <a:ext cx="8878529" cy="369332"/>
          </a:xfrm>
          <a:prstGeom prst="rect">
            <a:avLst/>
          </a:prstGeom>
          <a:noFill/>
        </p:spPr>
        <p:txBody>
          <a:bodyPr wrap="square">
            <a:spAutoFit/>
          </a:bodyPr>
          <a:lstStyle/>
          <a:p>
            <a:pPr algn="ctr"/>
            <a:r>
              <a:rPr lang="en-GB" sz="1800" b="1" i="0" u="none" strike="noStrike" baseline="0">
                <a:solidFill>
                  <a:srgbClr val="002060"/>
                </a:solidFill>
                <a:latin typeface="Arial" panose="020B0604020202020204" pitchFamily="34" charset="0"/>
                <a:hlinkClick r:id="rId4">
                  <a:extLst>
                    <a:ext uri="{A12FA001-AC4F-418D-AE19-62706E023703}">
                      <ahyp:hlinkClr xmlns:ahyp="http://schemas.microsoft.com/office/drawing/2018/hyperlinkcolor" val="tx"/>
                    </a:ext>
                  </a:extLst>
                </a:hlinkClick>
              </a:rPr>
              <a:t>www.tecquality.org.uk</a:t>
            </a:r>
            <a:endParaRPr lang="en-GB" b="1">
              <a:solidFill>
                <a:srgbClr val="002060"/>
              </a:solidFill>
            </a:endParaRPr>
          </a:p>
        </p:txBody>
      </p:sp>
    </p:spTree>
    <p:extLst>
      <p:ext uri="{BB962C8B-B14F-4D97-AF65-F5344CB8AC3E}">
        <p14:creationId xmlns:p14="http://schemas.microsoft.com/office/powerpoint/2010/main" val="152092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3D566-3A8A-9BFD-64C0-A416A56D12E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4EB336-1275-B63C-1A4D-45D5FFD034C8}"/>
              </a:ext>
            </a:extLst>
          </p:cNvPr>
          <p:cNvSpPr txBox="1"/>
          <p:nvPr/>
        </p:nvSpPr>
        <p:spPr>
          <a:xfrm>
            <a:off x="315713" y="382012"/>
            <a:ext cx="11560574" cy="6093976"/>
          </a:xfrm>
          <a:prstGeom prst="rect">
            <a:avLst/>
          </a:prstGeom>
          <a:noFill/>
        </p:spPr>
        <p:txBody>
          <a:bodyPr wrap="square" rtlCol="0">
            <a:spAutoFit/>
          </a:bodyPr>
          <a:lstStyle/>
          <a:p>
            <a:r>
              <a:rPr lang="en-GB" sz="2800" b="1">
                <a:solidFill>
                  <a:schemeClr val="accent3">
                    <a:lumMod val="50000"/>
                  </a:schemeClr>
                </a:solidFill>
              </a:rPr>
              <a:t>Who this is for? QSF certified organisation that deliver:</a:t>
            </a:r>
          </a:p>
          <a:p>
            <a:endParaRPr lang="en-GB"/>
          </a:p>
          <a:p>
            <a:pPr marL="285750" indent="-285750">
              <a:buFont typeface="Arial" panose="020B0604020202020204" pitchFamily="34" charset="0"/>
              <a:buChar char="•"/>
            </a:pPr>
            <a:r>
              <a:rPr lang="en-GB" b="1"/>
              <a:t>TEC Monitoring</a:t>
            </a:r>
          </a:p>
          <a:p>
            <a:pPr marL="285750" indent="-285750">
              <a:buFont typeface="Arial" panose="020B0604020202020204" pitchFamily="34" charset="0"/>
              <a:buChar char="•"/>
            </a:pPr>
            <a:r>
              <a:rPr lang="en-GB" b="1"/>
              <a:t>Referral, Assessment, Installation and Maintenance of TEC </a:t>
            </a:r>
          </a:p>
          <a:p>
            <a:r>
              <a:rPr lang="en-GB"/>
              <a:t>     </a:t>
            </a:r>
            <a:r>
              <a:rPr lang="en-GB" sz="1400"/>
              <a:t>(not organisations installing/maintaining hardwired systems only)</a:t>
            </a:r>
          </a:p>
          <a:p>
            <a:pPr marL="285750" indent="-285750">
              <a:buFont typeface="Arial" panose="020B0604020202020204" pitchFamily="34" charset="0"/>
              <a:buChar char="•"/>
            </a:pPr>
            <a:r>
              <a:rPr lang="en-GB" b="1"/>
              <a:t>TEC Response Service</a:t>
            </a:r>
            <a:endParaRPr lang="en-GB" sz="2000" b="1">
              <a:solidFill>
                <a:schemeClr val="accent3">
                  <a:lumMod val="50000"/>
                </a:schemeClr>
              </a:solidFill>
            </a:endParaRPr>
          </a:p>
          <a:p>
            <a:endParaRPr lang="en-GB" sz="2000" b="1">
              <a:solidFill>
                <a:schemeClr val="accent3">
                  <a:lumMod val="50000"/>
                </a:schemeClr>
              </a:solidFill>
            </a:endParaRPr>
          </a:p>
          <a:p>
            <a:r>
              <a:rPr lang="en-GB" b="1">
                <a:solidFill>
                  <a:schemeClr val="accent3">
                    <a:lumMod val="50000"/>
                  </a:schemeClr>
                </a:solidFill>
              </a:rPr>
              <a:t>What is included in the E-learning training:</a:t>
            </a:r>
          </a:p>
          <a:p>
            <a:endParaRPr lang="en-GB"/>
          </a:p>
          <a:p>
            <a:pPr marL="285750" indent="-285750">
              <a:buFont typeface="Arial" panose="020B0604020202020204" pitchFamily="34" charset="0"/>
              <a:buChar char="•"/>
            </a:pPr>
            <a:r>
              <a:rPr lang="en-GB"/>
              <a:t>Easy to use platform for Employees and Managers</a:t>
            </a:r>
          </a:p>
          <a:p>
            <a:pPr marL="285750" indent="-285750">
              <a:buFont typeface="Arial" panose="020B0604020202020204" pitchFamily="34" charset="0"/>
              <a:buChar char="•"/>
            </a:pPr>
            <a:r>
              <a:rPr lang="en-GB"/>
              <a:t>Training through an e-learning platform</a:t>
            </a:r>
          </a:p>
          <a:p>
            <a:pPr marL="285750" indent="-285750">
              <a:buFont typeface="Arial" panose="020B0604020202020204" pitchFamily="34" charset="0"/>
              <a:buChar char="•"/>
            </a:pPr>
            <a:r>
              <a:rPr lang="en-GB"/>
              <a:t>Video welcome and introduction to ‘set the scene’</a:t>
            </a:r>
          </a:p>
          <a:p>
            <a:pPr marL="285750" indent="-285750">
              <a:buFont typeface="Arial" panose="020B0604020202020204" pitchFamily="34" charset="0"/>
              <a:buChar char="•"/>
            </a:pPr>
            <a:r>
              <a:rPr lang="en-GB"/>
              <a:t>Clear learning outcomes identified across the modules</a:t>
            </a:r>
          </a:p>
          <a:p>
            <a:pPr marL="285750" indent="-285750">
              <a:buFont typeface="Arial" panose="020B0604020202020204" pitchFamily="34" charset="0"/>
              <a:buChar char="•"/>
            </a:pPr>
            <a:r>
              <a:rPr lang="en-GB"/>
              <a:t>Questions to test learning throughout the modules</a:t>
            </a:r>
          </a:p>
          <a:p>
            <a:pPr marL="285750" indent="-285750">
              <a:buFont typeface="Arial" panose="020B0604020202020204" pitchFamily="34" charset="0"/>
              <a:buChar char="•"/>
            </a:pPr>
            <a:r>
              <a:rPr lang="en-GB"/>
              <a:t>Re-enforcing of process for frontline staff </a:t>
            </a:r>
          </a:p>
          <a:p>
            <a:pPr marL="285750" indent="-285750">
              <a:buFont typeface="Arial" panose="020B0604020202020204" pitchFamily="34" charset="0"/>
              <a:buChar char="•"/>
            </a:pPr>
            <a:r>
              <a:rPr lang="en-GB"/>
              <a:t>Links to other guidance or information</a:t>
            </a:r>
          </a:p>
          <a:p>
            <a:pPr marL="285750" indent="-285750">
              <a:buFont typeface="Arial" panose="020B0604020202020204" pitchFamily="34" charset="0"/>
              <a:buChar char="•"/>
            </a:pPr>
            <a:r>
              <a:rPr lang="en-GB"/>
              <a:t>Versioned programme of training – updated annually.</a:t>
            </a:r>
          </a:p>
          <a:p>
            <a:pPr marL="285750" indent="-285750">
              <a:buFont typeface="Arial" panose="020B0604020202020204" pitchFamily="34" charset="0"/>
              <a:buChar char="•"/>
            </a:pPr>
            <a:r>
              <a:rPr lang="en-GB"/>
              <a:t>Module assessment to test competency</a:t>
            </a:r>
          </a:p>
          <a:p>
            <a:pPr marL="285750" indent="-285750">
              <a:buFont typeface="Arial" panose="020B0604020202020204" pitchFamily="34" charset="0"/>
              <a:buChar char="•"/>
            </a:pPr>
            <a:r>
              <a:rPr lang="en-GB"/>
              <a:t>Organisations will have admin rights to add/delete learners </a:t>
            </a:r>
          </a:p>
          <a:p>
            <a:pPr marL="285750" indent="-285750">
              <a:buFont typeface="Arial" panose="020B0604020202020204" pitchFamily="34" charset="0"/>
              <a:buChar char="•"/>
            </a:pPr>
            <a:r>
              <a:rPr lang="en-GB"/>
              <a:t>Organisations will have a reporting mechanism for their staff.</a:t>
            </a:r>
          </a:p>
          <a:p>
            <a:endParaRPr lang="en-GB">
              <a:solidFill>
                <a:schemeClr val="accent4">
                  <a:lumMod val="50000"/>
                </a:schemeClr>
              </a:solidFill>
            </a:endParaRPr>
          </a:p>
        </p:txBody>
      </p:sp>
      <p:pic>
        <p:nvPicPr>
          <p:cNvPr id="4" name="Picture 3">
            <a:extLst>
              <a:ext uri="{FF2B5EF4-FFF2-40B4-BE49-F238E27FC236}">
                <a16:creationId xmlns:a16="http://schemas.microsoft.com/office/drawing/2014/main" id="{B7B77245-965A-F524-78F3-1D20A62610D5}"/>
              </a:ext>
            </a:extLst>
          </p:cNvPr>
          <p:cNvPicPr>
            <a:picLocks noChangeAspect="1"/>
          </p:cNvPicPr>
          <p:nvPr/>
        </p:nvPicPr>
        <p:blipFill>
          <a:blip r:embed="rId2"/>
          <a:stretch>
            <a:fillRect/>
          </a:stretch>
        </p:blipFill>
        <p:spPr>
          <a:xfrm>
            <a:off x="7496873" y="1239386"/>
            <a:ext cx="4307490" cy="2457479"/>
          </a:xfrm>
          <a:prstGeom prst="rect">
            <a:avLst/>
          </a:prstGeom>
        </p:spPr>
      </p:pic>
      <p:pic>
        <p:nvPicPr>
          <p:cNvPr id="6" name="Picture 5">
            <a:extLst>
              <a:ext uri="{FF2B5EF4-FFF2-40B4-BE49-F238E27FC236}">
                <a16:creationId xmlns:a16="http://schemas.microsoft.com/office/drawing/2014/main" id="{20458322-117B-4101-8C1D-06D3832B50C8}"/>
              </a:ext>
            </a:extLst>
          </p:cNvPr>
          <p:cNvPicPr>
            <a:picLocks noChangeAspect="1"/>
          </p:cNvPicPr>
          <p:nvPr/>
        </p:nvPicPr>
        <p:blipFill>
          <a:blip r:embed="rId3"/>
          <a:stretch>
            <a:fillRect/>
          </a:stretch>
        </p:blipFill>
        <p:spPr>
          <a:xfrm>
            <a:off x="7523149" y="3959524"/>
            <a:ext cx="4281213" cy="2413047"/>
          </a:xfrm>
          <a:prstGeom prst="rect">
            <a:avLst/>
          </a:prstGeom>
        </p:spPr>
      </p:pic>
    </p:spTree>
    <p:extLst>
      <p:ext uri="{BB962C8B-B14F-4D97-AF65-F5344CB8AC3E}">
        <p14:creationId xmlns:p14="http://schemas.microsoft.com/office/powerpoint/2010/main" val="3967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52F24771-8AAE-C4DF-D0E9-C4CDDF79F7BC}"/>
              </a:ext>
            </a:extLst>
          </p:cNvPr>
          <p:cNvGraphicFramePr>
            <a:graphicFrameLocks/>
          </p:cNvGraphicFramePr>
          <p:nvPr>
            <p:extLst>
              <p:ext uri="{D42A27DB-BD31-4B8C-83A1-F6EECF244321}">
                <p14:modId xmlns:p14="http://schemas.microsoft.com/office/powerpoint/2010/main" val="1696042532"/>
              </p:ext>
            </p:extLst>
          </p:nvPr>
        </p:nvGraphicFramePr>
        <p:xfrm>
          <a:off x="1643073" y="1224950"/>
          <a:ext cx="9657531" cy="5263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A210A5A-1751-E406-B080-D7A60EAA554D}"/>
              </a:ext>
            </a:extLst>
          </p:cNvPr>
          <p:cNvSpPr txBox="1"/>
          <p:nvPr/>
        </p:nvSpPr>
        <p:spPr>
          <a:xfrm>
            <a:off x="213187" y="214123"/>
            <a:ext cx="953058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D60B52"/>
                </a:solidFill>
                <a:effectLst/>
                <a:uLnTx/>
                <a:uFillTx/>
                <a:latin typeface="Arial" panose="020B0604020202020204"/>
                <a:ea typeface="+mn-ea"/>
                <a:cs typeface="+mn-cs"/>
              </a:rPr>
              <a:t>The E-learning Process and Cycle – 2025 – 2028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D60B52"/>
                </a:solidFill>
                <a:effectLst/>
                <a:uLnTx/>
                <a:uFillTx/>
                <a:latin typeface="Arial" panose="020B0604020202020204"/>
                <a:ea typeface="+mn-ea"/>
                <a:cs typeface="+mn-cs"/>
              </a:rPr>
              <a:t>4 year programme model</a:t>
            </a:r>
          </a:p>
        </p:txBody>
      </p:sp>
      <p:sp>
        <p:nvSpPr>
          <p:cNvPr id="4" name="TextBox 3">
            <a:extLst>
              <a:ext uri="{FF2B5EF4-FFF2-40B4-BE49-F238E27FC236}">
                <a16:creationId xmlns:a16="http://schemas.microsoft.com/office/drawing/2014/main" id="{6AAE59DB-2ADE-1AB4-7044-C948B1B01C6B}"/>
              </a:ext>
            </a:extLst>
          </p:cNvPr>
          <p:cNvSpPr txBox="1"/>
          <p:nvPr/>
        </p:nvSpPr>
        <p:spPr>
          <a:xfrm>
            <a:off x="724102" y="4636329"/>
            <a:ext cx="2252011" cy="1323439"/>
          </a:xfrm>
          <a:prstGeom prst="rect">
            <a:avLst/>
          </a:prstGeom>
          <a:noFill/>
        </p:spPr>
        <p:txBody>
          <a:bodyPr wrap="square" rtlCol="0">
            <a:spAutoFit/>
          </a:bodyPr>
          <a:lstStyle/>
          <a:p>
            <a:r>
              <a:rPr lang="en-GB" sz="2000">
                <a:solidFill>
                  <a:srgbClr val="002060"/>
                </a:solidFill>
              </a:rPr>
              <a:t>*All organisations will have access to a full year of training material</a:t>
            </a:r>
          </a:p>
        </p:txBody>
      </p:sp>
    </p:spTree>
    <p:extLst>
      <p:ext uri="{BB962C8B-B14F-4D97-AF65-F5344CB8AC3E}">
        <p14:creationId xmlns:p14="http://schemas.microsoft.com/office/powerpoint/2010/main" val="319022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F3BD7-26C4-C13E-DFDD-01F40AD947B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6AD875-EB23-9019-3E60-49616AC402FC}"/>
              </a:ext>
            </a:extLst>
          </p:cNvPr>
          <p:cNvGraphicFramePr>
            <a:graphicFrameLocks noGrp="1"/>
          </p:cNvGraphicFramePr>
          <p:nvPr>
            <p:extLst>
              <p:ext uri="{D42A27DB-BD31-4B8C-83A1-F6EECF244321}">
                <p14:modId xmlns:p14="http://schemas.microsoft.com/office/powerpoint/2010/main" val="875549194"/>
              </p:ext>
            </p:extLst>
          </p:nvPr>
        </p:nvGraphicFramePr>
        <p:xfrm>
          <a:off x="1660413" y="1568819"/>
          <a:ext cx="6135624" cy="4808771"/>
        </p:xfrm>
        <a:graphic>
          <a:graphicData uri="http://schemas.openxmlformats.org/drawingml/2006/table">
            <a:tbl>
              <a:tblPr/>
              <a:tblGrid>
                <a:gridCol w="1634255">
                  <a:extLst>
                    <a:ext uri="{9D8B030D-6E8A-4147-A177-3AD203B41FA5}">
                      <a16:colId xmlns:a16="http://schemas.microsoft.com/office/drawing/2014/main" val="3290036035"/>
                    </a:ext>
                  </a:extLst>
                </a:gridCol>
                <a:gridCol w="1892295">
                  <a:extLst>
                    <a:ext uri="{9D8B030D-6E8A-4147-A177-3AD203B41FA5}">
                      <a16:colId xmlns:a16="http://schemas.microsoft.com/office/drawing/2014/main" val="2191080604"/>
                    </a:ext>
                  </a:extLst>
                </a:gridCol>
                <a:gridCol w="2609074">
                  <a:extLst>
                    <a:ext uri="{9D8B030D-6E8A-4147-A177-3AD203B41FA5}">
                      <a16:colId xmlns:a16="http://schemas.microsoft.com/office/drawing/2014/main" val="2445897911"/>
                    </a:ext>
                  </a:extLst>
                </a:gridCol>
              </a:tblGrid>
              <a:tr h="355231">
                <a:tc gridSpan="3">
                  <a:txBody>
                    <a:bodyPr/>
                    <a:lstStyle/>
                    <a:p>
                      <a:pPr algn="ctr" fontAlgn="b"/>
                      <a:r>
                        <a:rPr lang="en-GB" sz="1200" b="1" i="0" u="none" strike="noStrike">
                          <a:solidFill>
                            <a:srgbClr val="002060"/>
                          </a:solidFill>
                          <a:effectLst/>
                          <a:latin typeface="+mn-lt"/>
                        </a:rPr>
                        <a:t> </a:t>
                      </a:r>
                      <a:r>
                        <a:rPr lang="en-GB" sz="1400" b="1" i="0" u="none" strike="noStrike">
                          <a:solidFill>
                            <a:srgbClr val="002060"/>
                          </a:solidFill>
                          <a:effectLst/>
                          <a:latin typeface="+mn-lt"/>
                        </a:rPr>
                        <a:t>Programme 1</a:t>
                      </a:r>
                      <a:endParaRPr lang="en-GB" sz="1200" b="1" i="0" u="none" strike="noStrike">
                        <a:solidFill>
                          <a:srgbClr val="00206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5000"/>
                        <a:lumOff val="75000"/>
                      </a:schemeClr>
                    </a:solidFill>
                  </a:tcPr>
                </a:tc>
                <a:tc hMerge="1">
                  <a:txBody>
                    <a:bodyPr/>
                    <a:lstStyle/>
                    <a:p>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393730613"/>
                  </a:ext>
                </a:extLst>
              </a:tr>
              <a:tr h="342580">
                <a:tc>
                  <a:txBody>
                    <a:bodyPr/>
                    <a:lstStyle/>
                    <a:p>
                      <a:pPr algn="ctr" fontAlgn="b"/>
                      <a:r>
                        <a:rPr lang="en-GB" sz="1400" b="1" i="0" u="none" strike="noStrike">
                          <a:solidFill>
                            <a:srgbClr val="002060"/>
                          </a:solidFill>
                          <a:effectLst/>
                          <a:latin typeface="+mn-lt"/>
                        </a:rPr>
                        <a:t>Audit Month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GB" sz="1400" b="1" i="0" u="none" strike="noStrike">
                          <a:solidFill>
                            <a:srgbClr val="002060"/>
                          </a:solidFill>
                          <a:effectLst/>
                          <a:latin typeface="+mn-lt"/>
                        </a:rPr>
                        <a:t>Invoice Month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GB" sz="1400" b="1" i="0" u="none" strike="noStrike">
                          <a:solidFill>
                            <a:srgbClr val="002060"/>
                          </a:solidFill>
                          <a:effectLst/>
                          <a:latin typeface="+mn-lt"/>
                        </a:rPr>
                        <a:t>Training Available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27835483"/>
                  </a:ext>
                </a:extLst>
              </a:tr>
              <a:tr h="342580">
                <a:tc>
                  <a:txBody>
                    <a:bodyPr/>
                    <a:lstStyle/>
                    <a:p>
                      <a:pPr algn="ctr" fontAlgn="b"/>
                      <a:r>
                        <a:rPr lang="en-GB" sz="1400" b="0" i="0" u="none" strike="noStrike">
                          <a:solidFill>
                            <a:srgbClr val="002060"/>
                          </a:solidFill>
                          <a:effectLst/>
                          <a:latin typeface="+mn-lt"/>
                        </a:rPr>
                        <a:t>June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April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June 2025 (cohort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extLst>
                  <a:ext uri="{0D108BD9-81ED-4DB2-BD59-A6C34878D82A}">
                    <a16:rowId xmlns:a16="http://schemas.microsoft.com/office/drawing/2014/main" val="316030705"/>
                  </a:ext>
                </a:extLst>
              </a:tr>
              <a:tr h="342580">
                <a:tc>
                  <a:txBody>
                    <a:bodyPr/>
                    <a:lstStyle/>
                    <a:p>
                      <a:pPr algn="ctr" fontAlgn="b"/>
                      <a:r>
                        <a:rPr lang="en-GB" sz="1400" b="0" i="0" u="none" strike="noStrike">
                          <a:solidFill>
                            <a:srgbClr val="002060"/>
                          </a:solidFill>
                          <a:effectLst/>
                          <a:latin typeface="+mn-lt"/>
                        </a:rPr>
                        <a:t>July 2025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May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June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extLst>
                  <a:ext uri="{0D108BD9-81ED-4DB2-BD59-A6C34878D82A}">
                    <a16:rowId xmlns:a16="http://schemas.microsoft.com/office/drawing/2014/main" val="901832118"/>
                  </a:ext>
                </a:extLst>
              </a:tr>
              <a:tr h="342580">
                <a:tc>
                  <a:txBody>
                    <a:bodyPr/>
                    <a:lstStyle/>
                    <a:p>
                      <a:pPr algn="ctr" fontAlgn="b"/>
                      <a:r>
                        <a:rPr lang="en-GB" sz="1400" b="0" i="0" u="none" strike="noStrike">
                          <a:solidFill>
                            <a:srgbClr val="002060"/>
                          </a:solidFill>
                          <a:effectLst/>
                          <a:latin typeface="+mn-lt"/>
                        </a:rPr>
                        <a:t>Aug 2025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June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June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extLst>
                  <a:ext uri="{0D108BD9-81ED-4DB2-BD59-A6C34878D82A}">
                    <a16:rowId xmlns:a16="http://schemas.microsoft.com/office/drawing/2014/main" val="2200194029"/>
                  </a:ext>
                </a:extLst>
              </a:tr>
              <a:tr h="342580">
                <a:tc>
                  <a:txBody>
                    <a:bodyPr/>
                    <a:lstStyle/>
                    <a:p>
                      <a:pPr algn="ctr" fontAlgn="b"/>
                      <a:r>
                        <a:rPr lang="en-GB" sz="1400" b="0" i="0" u="none" strike="noStrike">
                          <a:solidFill>
                            <a:srgbClr val="002060"/>
                          </a:solidFill>
                          <a:effectLst/>
                          <a:latin typeface="+mn-lt"/>
                        </a:rPr>
                        <a:t>Sept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July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June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extLst>
                  <a:ext uri="{0D108BD9-81ED-4DB2-BD59-A6C34878D82A}">
                    <a16:rowId xmlns:a16="http://schemas.microsoft.com/office/drawing/2014/main" val="823371813"/>
                  </a:ext>
                </a:extLst>
              </a:tr>
              <a:tr h="342580">
                <a:tc>
                  <a:txBody>
                    <a:bodyPr/>
                    <a:lstStyle/>
                    <a:p>
                      <a:pPr algn="ctr" fontAlgn="b"/>
                      <a:r>
                        <a:rPr lang="en-GB" sz="1400" b="0" i="0" u="none" strike="noStrike">
                          <a:solidFill>
                            <a:srgbClr val="002060"/>
                          </a:solidFill>
                          <a:effectLst/>
                          <a:latin typeface="+mn-lt"/>
                        </a:rPr>
                        <a:t>Oct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Aug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June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extLst>
                  <a:ext uri="{0D108BD9-81ED-4DB2-BD59-A6C34878D82A}">
                    <a16:rowId xmlns:a16="http://schemas.microsoft.com/office/drawing/2014/main" val="1440897667"/>
                  </a:ext>
                </a:extLst>
              </a:tr>
              <a:tr h="342580">
                <a:tc>
                  <a:txBody>
                    <a:bodyPr/>
                    <a:lstStyle/>
                    <a:p>
                      <a:pPr algn="ctr" fontAlgn="b"/>
                      <a:r>
                        <a:rPr lang="en-GB" sz="1400" b="0" i="0" u="none" strike="noStrike">
                          <a:solidFill>
                            <a:srgbClr val="002060"/>
                          </a:solidFill>
                          <a:effectLst/>
                          <a:latin typeface="+mn-lt"/>
                        </a:rPr>
                        <a:t>Nov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Sept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June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extLst>
                  <a:ext uri="{0D108BD9-81ED-4DB2-BD59-A6C34878D82A}">
                    <a16:rowId xmlns:a16="http://schemas.microsoft.com/office/drawing/2014/main" val="621985263"/>
                  </a:ext>
                </a:extLst>
              </a:tr>
              <a:tr h="342580">
                <a:tc>
                  <a:txBody>
                    <a:bodyPr/>
                    <a:lstStyle/>
                    <a:p>
                      <a:pPr algn="ctr" fontAlgn="b"/>
                      <a:r>
                        <a:rPr lang="en-GB" sz="1400" b="0" i="0" u="none" strike="noStrike">
                          <a:solidFill>
                            <a:srgbClr val="002060"/>
                          </a:solidFill>
                          <a:effectLst/>
                          <a:latin typeface="+mn-lt"/>
                        </a:rPr>
                        <a:t>Dec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Oct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tc>
                  <a:txBody>
                    <a:bodyPr/>
                    <a:lstStyle/>
                    <a:p>
                      <a:pPr algn="ctr" fontAlgn="b"/>
                      <a:r>
                        <a:rPr lang="en-GB" sz="1400" b="0" i="0" u="none" strike="noStrike">
                          <a:solidFill>
                            <a:srgbClr val="002060"/>
                          </a:solidFill>
                          <a:effectLst/>
                          <a:latin typeface="+mn-lt"/>
                        </a:rPr>
                        <a:t>June  2025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85A8"/>
                    </a:solidFill>
                  </a:tcPr>
                </a:tc>
                <a:extLst>
                  <a:ext uri="{0D108BD9-81ED-4DB2-BD59-A6C34878D82A}">
                    <a16:rowId xmlns:a16="http://schemas.microsoft.com/office/drawing/2014/main" val="397058753"/>
                  </a:ext>
                </a:extLst>
              </a:tr>
              <a:tr h="342580">
                <a:tc>
                  <a:txBody>
                    <a:bodyPr/>
                    <a:lstStyle/>
                    <a:p>
                      <a:pPr algn="ctr" fontAlgn="b"/>
                      <a:r>
                        <a:rPr lang="en-GB" sz="1400" b="0" i="0" u="none" strike="noStrike">
                          <a:solidFill>
                            <a:srgbClr val="002060"/>
                          </a:solidFill>
                          <a:effectLst/>
                          <a:latin typeface="+mn-lt"/>
                        </a:rPr>
                        <a:t>Jan 2026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10000"/>
                        <a:lumOff val="90000"/>
                      </a:schemeClr>
                    </a:solidFill>
                  </a:tcPr>
                </a:tc>
                <a:tc>
                  <a:txBody>
                    <a:bodyPr/>
                    <a:lstStyle/>
                    <a:p>
                      <a:pPr algn="ctr" fontAlgn="b"/>
                      <a:r>
                        <a:rPr lang="en-GB" sz="1400" b="0" i="0" u="none" strike="noStrike">
                          <a:solidFill>
                            <a:srgbClr val="002060"/>
                          </a:solidFill>
                          <a:effectLst/>
                          <a:latin typeface="+mn-lt"/>
                        </a:rPr>
                        <a:t>Nov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10000"/>
                        <a:lumOff val="90000"/>
                      </a:schemeClr>
                    </a:solidFill>
                  </a:tcPr>
                </a:tc>
                <a:tc>
                  <a:txBody>
                    <a:bodyPr/>
                    <a:lstStyle/>
                    <a:p>
                      <a:pPr algn="ctr" fontAlgn="b"/>
                      <a:r>
                        <a:rPr lang="en-GB" sz="1400" b="0" i="0" u="none" strike="noStrike">
                          <a:solidFill>
                            <a:srgbClr val="002060"/>
                          </a:solidFill>
                          <a:effectLst/>
                          <a:latin typeface="+mn-lt"/>
                        </a:rPr>
                        <a:t>Dec 2025 (cohort 1a)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198970114"/>
                  </a:ext>
                </a:extLst>
              </a:tr>
              <a:tr h="342580">
                <a:tc>
                  <a:txBody>
                    <a:bodyPr/>
                    <a:lstStyle/>
                    <a:p>
                      <a:pPr algn="ctr" fontAlgn="b"/>
                      <a:r>
                        <a:rPr lang="en-GB" sz="1400" b="0" i="0" u="none" strike="noStrike">
                          <a:solidFill>
                            <a:srgbClr val="002060"/>
                          </a:solidFill>
                          <a:effectLst/>
                          <a:latin typeface="+mn-lt"/>
                        </a:rPr>
                        <a:t>Feb 2026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GB" sz="1400" b="0" i="0" u="none" strike="noStrike">
                          <a:solidFill>
                            <a:srgbClr val="002060"/>
                          </a:solidFill>
                          <a:effectLst/>
                          <a:latin typeface="+mn-lt"/>
                        </a:rPr>
                        <a:t>Dec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GB" sz="1400" b="0" i="0" u="none" strike="noStrike">
                          <a:solidFill>
                            <a:srgbClr val="002060"/>
                          </a:solidFill>
                          <a:effectLst/>
                          <a:latin typeface="+mn-lt"/>
                        </a:rPr>
                        <a:t>Dec 2025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1578961"/>
                  </a:ext>
                </a:extLst>
              </a:tr>
              <a:tr h="342580">
                <a:tc>
                  <a:txBody>
                    <a:bodyPr/>
                    <a:lstStyle/>
                    <a:p>
                      <a:pPr algn="ctr" fontAlgn="b"/>
                      <a:r>
                        <a:rPr lang="en-GB" sz="1400" b="0" i="0" u="none" strike="noStrike">
                          <a:solidFill>
                            <a:srgbClr val="002060"/>
                          </a:solidFill>
                          <a:effectLst/>
                          <a:latin typeface="+mn-lt"/>
                        </a:rPr>
                        <a:t>Mar 2026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GB" sz="1400" b="0" i="0" u="none" strike="noStrike">
                          <a:solidFill>
                            <a:srgbClr val="002060"/>
                          </a:solidFill>
                          <a:effectLst/>
                          <a:latin typeface="+mn-lt"/>
                        </a:rPr>
                        <a:t>Jan 2026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GB" sz="1400" b="0" i="0" u="none" strike="noStrike">
                          <a:solidFill>
                            <a:srgbClr val="002060"/>
                          </a:solidFill>
                          <a:effectLst/>
                          <a:latin typeface="+mn-lt"/>
                        </a:rPr>
                        <a:t>Dec 2025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657329096"/>
                  </a:ext>
                </a:extLst>
              </a:tr>
              <a:tr h="342580">
                <a:tc>
                  <a:txBody>
                    <a:bodyPr/>
                    <a:lstStyle/>
                    <a:p>
                      <a:pPr algn="ctr" fontAlgn="b"/>
                      <a:r>
                        <a:rPr lang="en-GB" sz="1400" b="0" i="0" u="none" strike="noStrike">
                          <a:solidFill>
                            <a:srgbClr val="002060"/>
                          </a:solidFill>
                          <a:effectLst/>
                          <a:latin typeface="+mn-lt"/>
                        </a:rPr>
                        <a:t>April 2026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GB" sz="1400" b="0" i="0" u="none" strike="noStrike">
                          <a:solidFill>
                            <a:srgbClr val="002060"/>
                          </a:solidFill>
                          <a:effectLst/>
                          <a:latin typeface="+mn-lt"/>
                        </a:rPr>
                        <a:t>Feb 2026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GB" sz="1400" b="0" i="0" u="none" strike="noStrike">
                          <a:solidFill>
                            <a:srgbClr val="002060"/>
                          </a:solidFill>
                          <a:effectLst/>
                          <a:latin typeface="+mn-lt"/>
                        </a:rPr>
                        <a:t>Dec 2025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543647204"/>
                  </a:ext>
                </a:extLst>
              </a:tr>
              <a:tr h="342580">
                <a:tc>
                  <a:txBody>
                    <a:bodyPr/>
                    <a:lstStyle/>
                    <a:p>
                      <a:pPr algn="ctr" fontAlgn="b"/>
                      <a:r>
                        <a:rPr lang="en-GB" sz="1400" b="0" i="0" u="none" strike="noStrike">
                          <a:solidFill>
                            <a:srgbClr val="002060"/>
                          </a:solidFill>
                          <a:effectLst/>
                          <a:latin typeface="+mn-lt"/>
                        </a:rPr>
                        <a:t>May 2026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GB" sz="1400" b="0" i="0" u="none" strike="noStrike">
                          <a:solidFill>
                            <a:srgbClr val="002060"/>
                          </a:solidFill>
                          <a:effectLst/>
                          <a:latin typeface="+mn-lt"/>
                        </a:rPr>
                        <a:t>Mar 2026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GB" sz="1400" b="0" i="0" u="none" strike="noStrike">
                          <a:solidFill>
                            <a:srgbClr val="002060"/>
                          </a:solidFill>
                          <a:effectLst/>
                          <a:latin typeface="+mn-lt"/>
                        </a:rPr>
                        <a:t>Dec 2025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444335075"/>
                  </a:ext>
                </a:extLst>
              </a:tr>
            </a:tbl>
          </a:graphicData>
        </a:graphic>
      </p:graphicFrame>
      <p:sp>
        <p:nvSpPr>
          <p:cNvPr id="6" name="TextBox 5">
            <a:extLst>
              <a:ext uri="{FF2B5EF4-FFF2-40B4-BE49-F238E27FC236}">
                <a16:creationId xmlns:a16="http://schemas.microsoft.com/office/drawing/2014/main" id="{0FF748A3-273C-AEB0-BD42-682FE44C3D8B}"/>
              </a:ext>
            </a:extLst>
          </p:cNvPr>
          <p:cNvSpPr txBox="1"/>
          <p:nvPr/>
        </p:nvSpPr>
        <p:spPr>
          <a:xfrm>
            <a:off x="229322" y="219299"/>
            <a:ext cx="1062340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D60B52"/>
                </a:solidFill>
                <a:effectLst/>
                <a:uLnTx/>
                <a:uFillTx/>
                <a:latin typeface="Arial" panose="020B0604020202020204"/>
                <a:ea typeface="+mn-ea"/>
                <a:cs typeface="+mn-cs"/>
              </a:rPr>
              <a:t>Implementation plan for QSF Certified Organisations: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D60B52"/>
                </a:solidFill>
                <a:effectLst/>
                <a:uLnTx/>
                <a:uFillTx/>
                <a:latin typeface="Arial" panose="020B0604020202020204"/>
                <a:ea typeface="+mn-ea"/>
                <a:cs typeface="+mn-cs"/>
              </a:rPr>
              <a:t>Programme 1 (example) 2025</a:t>
            </a:r>
          </a:p>
        </p:txBody>
      </p:sp>
      <p:sp>
        <p:nvSpPr>
          <p:cNvPr id="7" name="TextBox 6">
            <a:extLst>
              <a:ext uri="{FF2B5EF4-FFF2-40B4-BE49-F238E27FC236}">
                <a16:creationId xmlns:a16="http://schemas.microsoft.com/office/drawing/2014/main" id="{6FE70DE9-FD5B-A942-AD33-4C23FB544707}"/>
              </a:ext>
            </a:extLst>
          </p:cNvPr>
          <p:cNvSpPr txBox="1"/>
          <p:nvPr/>
        </p:nvSpPr>
        <p:spPr>
          <a:xfrm>
            <a:off x="8158749" y="4674945"/>
            <a:ext cx="3023599" cy="954107"/>
          </a:xfrm>
          <a:prstGeom prst="rect">
            <a:avLst/>
          </a:prstGeom>
          <a:solidFill>
            <a:schemeClr val="accent2">
              <a:lumMod val="10000"/>
              <a:lumOff val="9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749"/>
                </a:solidFill>
                <a:effectLst/>
                <a:uLnTx/>
                <a:uFillTx/>
                <a:latin typeface="Arial" panose="020B0604020202020204"/>
                <a:ea typeface="+mn-ea"/>
                <a:cs typeface="+mn-cs"/>
              </a:rPr>
              <a:t>Option for these organisations to be invoiced earlier if they wish to have access to the training made available sooner.</a:t>
            </a:r>
          </a:p>
        </p:txBody>
      </p:sp>
      <p:sp>
        <p:nvSpPr>
          <p:cNvPr id="8" name="TextBox 7">
            <a:extLst>
              <a:ext uri="{FF2B5EF4-FFF2-40B4-BE49-F238E27FC236}">
                <a16:creationId xmlns:a16="http://schemas.microsoft.com/office/drawing/2014/main" id="{25048801-58E4-A092-F049-6590BAEADD73}"/>
              </a:ext>
            </a:extLst>
          </p:cNvPr>
          <p:cNvSpPr txBox="1"/>
          <p:nvPr/>
        </p:nvSpPr>
        <p:spPr>
          <a:xfrm>
            <a:off x="8158749" y="1568819"/>
            <a:ext cx="3023600" cy="738664"/>
          </a:xfrm>
          <a:prstGeom prst="rect">
            <a:avLst/>
          </a:prstGeom>
          <a:solidFill>
            <a:schemeClr val="bg1">
              <a:lumMod val="85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749"/>
                </a:solidFill>
                <a:effectLst/>
                <a:uLnTx/>
                <a:uFillTx/>
                <a:latin typeface="Arial" panose="020B0604020202020204"/>
                <a:ea typeface="+mn-ea"/>
                <a:cs typeface="+mn-cs"/>
              </a:rPr>
              <a:t>Employee numbers gathered through the DAP pre- questionnaire on a rolling basis.</a:t>
            </a:r>
          </a:p>
        </p:txBody>
      </p:sp>
    </p:spTree>
    <p:extLst>
      <p:ext uri="{BB962C8B-B14F-4D97-AF65-F5344CB8AC3E}">
        <p14:creationId xmlns:p14="http://schemas.microsoft.com/office/powerpoint/2010/main" val="181330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EFBBFE-F6BE-3913-C459-9C126979D44F}"/>
              </a:ext>
            </a:extLst>
          </p:cNvPr>
          <p:cNvSpPr txBox="1"/>
          <p:nvPr/>
        </p:nvSpPr>
        <p:spPr>
          <a:xfrm>
            <a:off x="1926091" y="2161383"/>
            <a:ext cx="89396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00" cap="none" spc="0" normalizeH="0" baseline="0" noProof="0">
                <a:ln>
                  <a:noFill/>
                </a:ln>
                <a:solidFill>
                  <a:srgbClr val="002060"/>
                </a:solidFill>
                <a:effectLst/>
                <a:uLnTx/>
                <a:uFillTx/>
                <a:latin typeface="Arial" panose="020B0604020202020204" pitchFamily="34" charset="0"/>
                <a:ea typeface="Aptos" panose="020B0004020202020204" pitchFamily="34" charset="0"/>
                <a:cs typeface="Arial" panose="020B0604020202020204" pitchFamily="34" charset="0"/>
              </a:rPr>
              <a:t>“the biggest re-imagining of our NHS since its birth”</a:t>
            </a:r>
          </a:p>
        </p:txBody>
      </p:sp>
      <p:sp>
        <p:nvSpPr>
          <p:cNvPr id="8" name="TextBox 7">
            <a:extLst>
              <a:ext uri="{FF2B5EF4-FFF2-40B4-BE49-F238E27FC236}">
                <a16:creationId xmlns:a16="http://schemas.microsoft.com/office/drawing/2014/main" id="{8D9226F2-BCE3-44FA-ADD6-78403BDEA712}"/>
              </a:ext>
            </a:extLst>
          </p:cNvPr>
          <p:cNvSpPr txBox="1"/>
          <p:nvPr/>
        </p:nvSpPr>
        <p:spPr>
          <a:xfrm>
            <a:off x="433519" y="307920"/>
            <a:ext cx="108959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D60B52"/>
                </a:solidFill>
                <a:effectLst/>
                <a:uLnTx/>
                <a:uFillTx/>
                <a:latin typeface="Arial" panose="020B0604020202020204"/>
                <a:ea typeface="+mn-ea"/>
                <a:cs typeface="+mn-cs"/>
              </a:rPr>
              <a:t>An opportunity for TEC: NHS Reform</a:t>
            </a:r>
            <a:br>
              <a:rPr kumimoji="0" lang="en-GB" sz="3200" b="1" i="0" u="none" strike="noStrike" kern="1200" cap="none" spc="0" normalizeH="0" baseline="0" noProof="0">
                <a:ln>
                  <a:noFill/>
                </a:ln>
                <a:solidFill>
                  <a:srgbClr val="D60B52"/>
                </a:solidFill>
                <a:effectLst/>
                <a:uLnTx/>
                <a:uFillTx/>
                <a:latin typeface="Arial" panose="020B0604020202020204"/>
                <a:ea typeface="+mn-ea"/>
                <a:cs typeface="+mn-cs"/>
              </a:rPr>
            </a:br>
            <a:r>
              <a:rPr kumimoji="0" lang="en-GB" sz="2800" b="0" i="0" u="none" strike="noStrike" kern="1200" cap="none" spc="0" normalizeH="0" baseline="0" noProof="0">
                <a:ln>
                  <a:noFill/>
                </a:ln>
                <a:solidFill>
                  <a:srgbClr val="D60B52"/>
                </a:solidFill>
                <a:effectLst/>
                <a:uLnTx/>
                <a:uFillTx/>
                <a:latin typeface="Arial" panose="020B0604020202020204"/>
                <a:ea typeface="+mn-ea"/>
                <a:cs typeface="+mn-cs"/>
              </a:rPr>
              <a:t>TEC is Key to the Government Agenda </a:t>
            </a:r>
            <a:endParaRPr kumimoji="0" lang="en-GB" sz="3200" b="0" i="0" u="none" strike="noStrike" kern="1200" cap="none" spc="0" normalizeH="0" baseline="0" noProof="0">
              <a:ln>
                <a:noFill/>
              </a:ln>
              <a:solidFill>
                <a:srgbClr val="D60B52"/>
              </a:solidFill>
              <a:effectLst/>
              <a:uLnTx/>
              <a:uFillTx/>
              <a:latin typeface="Arial" panose="020B0604020202020204"/>
              <a:ea typeface="+mn-ea"/>
              <a:cs typeface="+mn-cs"/>
            </a:endParaRPr>
          </a:p>
        </p:txBody>
      </p:sp>
      <p:pic>
        <p:nvPicPr>
          <p:cNvPr id="10" name="Picture 9" descr="A person in a suit and tie&#10;&#10;Description automatically generated">
            <a:extLst>
              <a:ext uri="{FF2B5EF4-FFF2-40B4-BE49-F238E27FC236}">
                <a16:creationId xmlns:a16="http://schemas.microsoft.com/office/drawing/2014/main" id="{512D5347-19D4-E3E3-3F11-C8DBA3DE9924}"/>
              </a:ext>
            </a:extLst>
          </p:cNvPr>
          <p:cNvPicPr>
            <a:picLocks noChangeAspect="1"/>
          </p:cNvPicPr>
          <p:nvPr/>
        </p:nvPicPr>
        <p:blipFill>
          <a:blip r:embed="rId3"/>
          <a:stretch>
            <a:fillRect/>
          </a:stretch>
        </p:blipFill>
        <p:spPr>
          <a:xfrm>
            <a:off x="10115983" y="4539493"/>
            <a:ext cx="2143125" cy="2143125"/>
          </a:xfrm>
          <a:prstGeom prst="rect">
            <a:avLst/>
          </a:prstGeom>
        </p:spPr>
      </p:pic>
      <p:sp>
        <p:nvSpPr>
          <p:cNvPr id="17" name="TextBox 16">
            <a:extLst>
              <a:ext uri="{FF2B5EF4-FFF2-40B4-BE49-F238E27FC236}">
                <a16:creationId xmlns:a16="http://schemas.microsoft.com/office/drawing/2014/main" id="{A7F616EF-F3B7-C02C-7009-B6AB83B1AA89}"/>
              </a:ext>
            </a:extLst>
          </p:cNvPr>
          <p:cNvSpPr txBox="1"/>
          <p:nvPr/>
        </p:nvSpPr>
        <p:spPr>
          <a:xfrm>
            <a:off x="819374" y="1621570"/>
            <a:ext cx="89396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002060"/>
                </a:solidFill>
                <a:effectLst/>
                <a:uLnTx/>
                <a:uFillTx/>
                <a:latin typeface="Arial" panose="020B0604020202020204" pitchFamily="34" charset="0"/>
                <a:ea typeface="Aptos" panose="020B0004020202020204" pitchFamily="34" charset="0"/>
                <a:cs typeface="Arial" panose="020B0604020202020204" pitchFamily="34" charset="0"/>
              </a:rPr>
              <a:t>Prime Minister Sir Kier Starmer has promised: </a:t>
            </a:r>
          </a:p>
        </p:txBody>
      </p:sp>
      <p:sp>
        <p:nvSpPr>
          <p:cNvPr id="18" name="TextBox 17">
            <a:extLst>
              <a:ext uri="{FF2B5EF4-FFF2-40B4-BE49-F238E27FC236}">
                <a16:creationId xmlns:a16="http://schemas.microsoft.com/office/drawing/2014/main" id="{21BB01AB-E21B-088F-667D-1C5A589CB6DA}"/>
              </a:ext>
            </a:extLst>
          </p:cNvPr>
          <p:cNvSpPr txBox="1"/>
          <p:nvPr/>
        </p:nvSpPr>
        <p:spPr>
          <a:xfrm>
            <a:off x="1926091" y="3429000"/>
            <a:ext cx="8939603"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1" u="none" strike="noStrike" kern="100" cap="none" spc="0" normalizeH="0" baseline="0" noProof="0">
                <a:ln>
                  <a:noFill/>
                </a:ln>
                <a:solidFill>
                  <a:srgbClr val="002060"/>
                </a:solidFill>
                <a:effectLst/>
                <a:uLnTx/>
                <a:uFillTx/>
                <a:latin typeface="Arial" panose="020B0604020202020204" pitchFamily="34" charset="0"/>
                <a:ea typeface="Aptos" panose="020B0004020202020204" pitchFamily="34" charset="0"/>
                <a:cs typeface="Arial" panose="020B0604020202020204" pitchFamily="34" charset="0"/>
              </a:rPr>
              <a:t>Moving care from hospitals to the community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1" u="none" strike="noStrike" kern="100" cap="none" spc="0" normalizeH="0" baseline="0" noProof="0">
                <a:ln>
                  <a:noFill/>
                </a:ln>
                <a:solidFill>
                  <a:srgbClr val="002060"/>
                </a:solidFill>
                <a:effectLst/>
                <a:uLnTx/>
                <a:uFillTx/>
                <a:latin typeface="Arial" panose="020B0604020202020204" pitchFamily="34" charset="0"/>
                <a:ea typeface="Aptos" panose="020B0004020202020204" pitchFamily="34" charset="0"/>
                <a:cs typeface="Arial" panose="020B0604020202020204" pitchFamily="34" charset="0"/>
              </a:rPr>
              <a:t>Shifting services from analogue to digital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1" u="none" strike="noStrike" kern="100" cap="none" spc="0" normalizeH="0" baseline="0" noProof="0">
                <a:ln>
                  <a:noFill/>
                </a:ln>
                <a:solidFill>
                  <a:srgbClr val="002060"/>
                </a:solidFill>
                <a:effectLst/>
                <a:uLnTx/>
                <a:uFillTx/>
                <a:latin typeface="Arial" panose="020B0604020202020204" pitchFamily="34" charset="0"/>
                <a:ea typeface="Aptos" panose="020B0004020202020204" pitchFamily="34" charset="0"/>
                <a:cs typeface="Arial" panose="020B0604020202020204" pitchFamily="34" charset="0"/>
              </a:rPr>
              <a:t>Moving away from treating sickness to prevention</a:t>
            </a:r>
          </a:p>
        </p:txBody>
      </p:sp>
      <p:sp>
        <p:nvSpPr>
          <p:cNvPr id="19" name="TextBox 18">
            <a:extLst>
              <a:ext uri="{FF2B5EF4-FFF2-40B4-BE49-F238E27FC236}">
                <a16:creationId xmlns:a16="http://schemas.microsoft.com/office/drawing/2014/main" id="{C4284C42-CFB8-04CA-01B9-444762D880B7}"/>
              </a:ext>
            </a:extLst>
          </p:cNvPr>
          <p:cNvSpPr txBox="1"/>
          <p:nvPr/>
        </p:nvSpPr>
        <p:spPr>
          <a:xfrm>
            <a:off x="819374" y="2859480"/>
            <a:ext cx="595567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002060"/>
                </a:solidFill>
                <a:effectLst/>
                <a:uLnTx/>
                <a:uFillTx/>
                <a:latin typeface="Arial" panose="020B0604020202020204" pitchFamily="34" charset="0"/>
                <a:ea typeface="Aptos" panose="020B0004020202020204" pitchFamily="34" charset="0"/>
                <a:cs typeface="Arial" panose="020B0604020202020204" pitchFamily="34" charset="0"/>
              </a:rPr>
              <a:t>Outlining three big shifts for the NHS: </a:t>
            </a:r>
          </a:p>
        </p:txBody>
      </p:sp>
      <p:sp>
        <p:nvSpPr>
          <p:cNvPr id="20" name="TextBox 19">
            <a:extLst>
              <a:ext uri="{FF2B5EF4-FFF2-40B4-BE49-F238E27FC236}">
                <a16:creationId xmlns:a16="http://schemas.microsoft.com/office/drawing/2014/main" id="{99DC2BA6-27A0-081E-2F5F-09CA2C392F3C}"/>
              </a:ext>
            </a:extLst>
          </p:cNvPr>
          <p:cNvSpPr txBox="1"/>
          <p:nvPr/>
        </p:nvSpPr>
        <p:spPr>
          <a:xfrm>
            <a:off x="819374" y="4971362"/>
            <a:ext cx="962002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002060"/>
                </a:solidFill>
                <a:effectLst/>
                <a:uLnTx/>
                <a:uFillTx/>
                <a:latin typeface="Arial" panose="020B0604020202020204" pitchFamily="34" charset="0"/>
                <a:ea typeface="Aptos" panose="020B0004020202020204" pitchFamily="34" charset="0"/>
                <a:cs typeface="Arial" panose="020B0604020202020204" pitchFamily="34" charset="0"/>
              </a:rPr>
              <a:t>He also declared that the Government’s 10-year plan for the NHS will ‘have the fingerprints of NHS staff and patients all over it.’</a:t>
            </a:r>
          </a:p>
        </p:txBody>
      </p:sp>
    </p:spTree>
    <p:extLst>
      <p:ext uri="{BB962C8B-B14F-4D97-AF65-F5344CB8AC3E}">
        <p14:creationId xmlns:p14="http://schemas.microsoft.com/office/powerpoint/2010/main" val="260299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F60F24-C622-5F3F-3EEC-9C8DB1F8986D}"/>
              </a:ext>
            </a:extLst>
          </p:cNvPr>
          <p:cNvSpPr txBox="1"/>
          <p:nvPr/>
        </p:nvSpPr>
        <p:spPr>
          <a:xfrm>
            <a:off x="284174" y="262782"/>
            <a:ext cx="1086343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D60B52"/>
                </a:solidFill>
                <a:effectLst/>
                <a:uLnTx/>
                <a:uFillTx/>
                <a:latin typeface="Arial" panose="020B0604020202020204"/>
                <a:ea typeface="+mn-ea"/>
                <a:cs typeface="+mn-cs"/>
              </a:rPr>
              <a:t>Price Banding for E-learning modules based on number of employees delivering frontline operations</a:t>
            </a:r>
            <a:endParaRPr kumimoji="0" lang="en-GB" sz="1800" b="0" i="0" u="none" strike="noStrike" kern="1200" cap="none" spc="0" normalizeH="0" baseline="0" noProof="0">
              <a:ln>
                <a:noFill/>
              </a:ln>
              <a:solidFill>
                <a:srgbClr val="000749"/>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D1BA9C80-E7BA-06BF-411A-EC06C9D8964B}"/>
              </a:ext>
            </a:extLst>
          </p:cNvPr>
          <p:cNvSpPr txBox="1"/>
          <p:nvPr/>
        </p:nvSpPr>
        <p:spPr>
          <a:xfrm>
            <a:off x="458407" y="1520372"/>
            <a:ext cx="11093569" cy="4761303"/>
          </a:xfrm>
          <a:prstGeom prst="rect">
            <a:avLst/>
          </a:prstGeom>
          <a:noFill/>
        </p:spPr>
        <p:txBody>
          <a:bodyPr wrap="square" rtlCol="0">
            <a:spAutoFit/>
          </a:bodyPr>
          <a:lstStyle/>
          <a:p>
            <a:pPr defTabSz="533400">
              <a:lnSpc>
                <a:spcPct val="90000"/>
              </a:lnSpc>
              <a:spcBef>
                <a:spcPct val="0"/>
              </a:spcBef>
              <a:spcAft>
                <a:spcPct val="35000"/>
              </a:spcAft>
              <a:defRPr/>
            </a:pPr>
            <a:r>
              <a:rPr kumimoji="0" lang="en-GB" sz="1600" b="1" i="0" u="none" strike="noStrike" kern="1200" cap="none" spc="0" normalizeH="0" baseline="0" noProof="0" dirty="0">
                <a:ln>
                  <a:noFill/>
                </a:ln>
                <a:solidFill>
                  <a:srgbClr val="000749"/>
                </a:solidFill>
                <a:effectLst/>
                <a:uLnTx/>
                <a:uFillTx/>
                <a:latin typeface="Arial" panose="020B0604020202020204"/>
                <a:ea typeface="+mn-ea"/>
                <a:cs typeface="+mn-cs"/>
              </a:rPr>
              <a:t>All organisations would have access to all 3 training modules for their employees.</a:t>
            </a:r>
            <a:endParaRPr kumimoji="0" lang="en-GB" sz="1400" b="0" i="0" u="none" strike="noStrike" kern="1200" cap="none" spc="0" normalizeH="0" baseline="0" noProof="0" dirty="0">
              <a:ln>
                <a:noFill/>
              </a:ln>
              <a:effectLst/>
              <a:uLnTx/>
              <a:uFillTx/>
              <a:latin typeface="Arial" panose="020B0604020202020204"/>
              <a:ea typeface="+mn-ea"/>
              <a:cs typeface="+mn-cs"/>
            </a:endParaRPr>
          </a:p>
          <a:p>
            <a:pPr marL="171450" marR="0" lvl="0" indent="-17145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600" b="1" i="0" u="none" strike="noStrike" kern="1200" cap="none" spc="0" normalizeH="0" baseline="0" noProof="0" dirty="0">
                <a:ln>
                  <a:noFill/>
                </a:ln>
                <a:effectLst/>
                <a:uLnTx/>
                <a:uFillTx/>
                <a:latin typeface="Arial" panose="020B0604020202020204"/>
                <a:ea typeface="+mn-ea"/>
                <a:cs typeface="+mn-cs"/>
              </a:rPr>
              <a:t>TEC Monitoring </a:t>
            </a:r>
            <a:r>
              <a:rPr kumimoji="0" lang="en-GB" sz="1600" b="0" i="0" u="none" strike="noStrike" kern="1200" cap="none" spc="0" normalizeH="0" baseline="0" noProof="0" dirty="0">
                <a:ln>
                  <a:noFill/>
                </a:ln>
                <a:effectLst/>
                <a:uLnTx/>
                <a:uFillTx/>
                <a:latin typeface="Arial" panose="020B0604020202020204"/>
                <a:ea typeface="+mn-ea"/>
                <a:cs typeface="+mn-cs"/>
              </a:rPr>
              <a:t>– 1.5 hours of training</a:t>
            </a:r>
          </a:p>
          <a:p>
            <a:pPr marL="171450" marR="0" lvl="0" indent="-17145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600" b="1" i="0" u="none" strike="noStrike" kern="1200" cap="none" spc="0" normalizeH="0" baseline="0" noProof="0" dirty="0">
                <a:ln>
                  <a:noFill/>
                </a:ln>
                <a:effectLst/>
                <a:uLnTx/>
                <a:uFillTx/>
                <a:latin typeface="Arial" panose="020B0604020202020204"/>
                <a:ea typeface="+mn-ea"/>
                <a:cs typeface="+mn-cs"/>
              </a:rPr>
              <a:t>Assessment, Installation and Maintenance of TEC Social Alarms and Proactive and Preventative TEC</a:t>
            </a:r>
            <a:r>
              <a:rPr kumimoji="0" lang="en-GB" sz="1600" b="0" i="0" u="none" strike="noStrike" kern="1200" cap="none" spc="0" normalizeH="0" baseline="0" noProof="0" dirty="0">
                <a:ln>
                  <a:noFill/>
                </a:ln>
                <a:effectLst/>
                <a:uLnTx/>
                <a:uFillTx/>
                <a:latin typeface="Arial" panose="020B0604020202020204"/>
                <a:ea typeface="+mn-ea"/>
                <a:cs typeface="+mn-cs"/>
              </a:rPr>
              <a:t> – 1 hour of training</a:t>
            </a:r>
          </a:p>
          <a:p>
            <a:pPr marL="171450" marR="0" lvl="0" indent="-17145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600" b="1" i="0" u="none" strike="noStrike" kern="1200" cap="none" spc="0" normalizeH="0" baseline="0" noProof="0" dirty="0">
                <a:ln>
                  <a:noFill/>
                </a:ln>
                <a:effectLst/>
                <a:uLnTx/>
                <a:uFillTx/>
                <a:latin typeface="Arial" panose="020B0604020202020204"/>
                <a:ea typeface="+mn-ea"/>
                <a:cs typeface="+mn-cs"/>
              </a:rPr>
              <a:t>TEC Responder Services </a:t>
            </a:r>
            <a:r>
              <a:rPr kumimoji="0" lang="en-GB" sz="1600" b="0" i="0" u="none" strike="noStrike" kern="1200" cap="none" spc="0" normalizeH="0" baseline="0" noProof="0" dirty="0">
                <a:ln>
                  <a:noFill/>
                </a:ln>
                <a:effectLst/>
                <a:uLnTx/>
                <a:uFillTx/>
                <a:latin typeface="Arial" panose="020B0604020202020204"/>
                <a:ea typeface="+mn-ea"/>
                <a:cs typeface="+mn-cs"/>
              </a:rPr>
              <a:t>– 45 min of training</a:t>
            </a:r>
          </a:p>
          <a:p>
            <a:pPr marR="0" lvl="0" algn="l" defTabSz="533400" rtl="0" eaLnBrk="1" fontAlgn="auto" latinLnBrk="0" hangingPunct="1">
              <a:lnSpc>
                <a:spcPct val="90000"/>
              </a:lnSpc>
              <a:spcBef>
                <a:spcPct val="0"/>
              </a:spcBef>
              <a:spcAft>
                <a:spcPct val="35000"/>
              </a:spcAft>
              <a:buClrTx/>
              <a:buSzTx/>
              <a:tabLst/>
              <a:defRPr/>
            </a:pPr>
            <a:endParaRPr kumimoji="0" lang="en-GB" sz="1600" b="0" i="0" u="none" strike="noStrike" kern="1200" cap="none" spc="0" normalizeH="0" baseline="0" noProof="0" dirty="0">
              <a:ln>
                <a:noFill/>
              </a:ln>
              <a:effectLst/>
              <a:uLnTx/>
              <a:uFillTx/>
              <a:latin typeface="Arial" panose="020B0604020202020204"/>
              <a:ea typeface="+mn-ea"/>
              <a:cs typeface="+mn-cs"/>
            </a:endParaRPr>
          </a:p>
          <a:p>
            <a:pPr marL="171450" marR="0" lvl="0" indent="-17145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panose="020B0604020202020204"/>
                <a:ea typeface="+mn-ea"/>
                <a:cs typeface="+mn-cs"/>
              </a:rPr>
              <a:t>Cost per Employee on average £25 per head based on a fair cost per user at the top end of the banding this reduces to £21.25</a:t>
            </a:r>
          </a:p>
          <a:p>
            <a:pPr marL="171450" marR="0" lvl="0" indent="-17145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GB" sz="1600" dirty="0">
                <a:latin typeface="Arial" panose="020B0604020202020204"/>
              </a:rPr>
              <a:t>Organisations will sit in an employee band which will allow for movement of staffing levels</a:t>
            </a:r>
            <a:endParaRPr kumimoji="0" lang="en-GB" sz="1600" b="0" i="0" u="none" strike="noStrike" kern="1200" cap="none" spc="0" normalizeH="0" baseline="0" noProof="0" dirty="0">
              <a:ln>
                <a:noFill/>
              </a:ln>
              <a:effectLst/>
              <a:uLnTx/>
              <a:uFillTx/>
              <a:latin typeface="Arial" panose="020B0604020202020204"/>
              <a:ea typeface="+mn-ea"/>
              <a:cs typeface="+mn-cs"/>
            </a:endParaRPr>
          </a:p>
          <a:p>
            <a:pPr marL="171450" marR="0" lvl="0" indent="-17145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GB" sz="1600" dirty="0">
                <a:latin typeface="Arial" panose="020B0604020202020204"/>
              </a:rPr>
              <a:t>As a Benchmark you would normally expect to pay between £20 - £25 per head per 30 minutes of training</a:t>
            </a:r>
            <a:endParaRPr kumimoji="0" lang="en-GB" sz="1600" b="0" i="0" u="none" strike="noStrike" kern="1200" cap="none" spc="0" normalizeH="0" baseline="0" noProof="0" dirty="0">
              <a:ln>
                <a:noFill/>
              </a:ln>
              <a:effectLst/>
              <a:uLnTx/>
              <a:uFillTx/>
              <a:latin typeface="Arial" panose="020B0604020202020204"/>
              <a:ea typeface="+mn-ea"/>
              <a:cs typeface="+mn-cs"/>
            </a:endParaRPr>
          </a:p>
          <a:p>
            <a:pPr marL="171450" marR="0" lvl="0" indent="-17145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panose="020B0604020202020204"/>
                <a:ea typeface="+mn-ea"/>
                <a:cs typeface="+mn-cs"/>
              </a:rPr>
              <a:t>Invoice will be aligned to the current QSF audit invoice unless organisations in the second cohort wish to pull their training forward</a:t>
            </a:r>
          </a:p>
          <a:p>
            <a:pPr marL="171450" marR="0" lvl="0" indent="-17145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panose="020B0604020202020204"/>
                <a:ea typeface="+mn-ea"/>
                <a:cs typeface="+mn-cs"/>
              </a:rPr>
              <a:t>Invoiced amount covers cost of running the courses e.g. platform, administration, continued development of training modules over project timeline, development of further training e.g. fire module </a:t>
            </a:r>
          </a:p>
          <a:p>
            <a:pPr marL="171450" marR="0" lvl="0" indent="-17145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panose="020B0604020202020204"/>
                <a:ea typeface="+mn-ea"/>
                <a:cs typeface="+mn-cs"/>
              </a:rPr>
              <a:t>Review of costs at end of each programme year</a:t>
            </a:r>
          </a:p>
          <a:p>
            <a:pPr marR="0" lvl="0" algn="l" defTabSz="533400" rtl="0" eaLnBrk="1" fontAlgn="auto" latinLnBrk="0" hangingPunct="1">
              <a:lnSpc>
                <a:spcPct val="90000"/>
              </a:lnSpc>
              <a:spcBef>
                <a:spcPct val="0"/>
              </a:spcBef>
              <a:spcAft>
                <a:spcPct val="35000"/>
              </a:spcAft>
              <a:buClrTx/>
              <a:buSzTx/>
              <a:tabLst/>
              <a:defRPr/>
            </a:pPr>
            <a:endParaRPr kumimoji="0" lang="en-GB" sz="1200" b="0" i="0" u="none" strike="noStrike" kern="1200" cap="none" spc="0" normalizeH="0" baseline="0" noProof="0" dirty="0">
              <a:ln>
                <a:noFill/>
              </a:ln>
              <a:effectLst/>
              <a:uLnTx/>
              <a:uFillTx/>
              <a:latin typeface="Arial" panose="020B0604020202020204"/>
              <a:ea typeface="+mn-ea"/>
              <a:cs typeface="+mn-cs"/>
            </a:endParaRPr>
          </a:p>
          <a:p>
            <a:pPr defTabSz="533400">
              <a:lnSpc>
                <a:spcPct val="90000"/>
              </a:lnSpc>
              <a:spcBef>
                <a:spcPct val="0"/>
              </a:spcBef>
              <a:spcAft>
                <a:spcPct val="35000"/>
              </a:spcAft>
              <a:defRPr/>
            </a:pPr>
            <a:r>
              <a:rPr kumimoji="0" lang="en-GB" sz="1200" b="1" i="0" u="none" strike="noStrike" kern="1200" cap="none" spc="0" normalizeH="0" baseline="0" noProof="0" dirty="0">
                <a:ln>
                  <a:noFill/>
                </a:ln>
                <a:effectLst/>
                <a:uLnTx/>
                <a:uFillTx/>
                <a:latin typeface="Arial" panose="020B0604020202020204"/>
                <a:ea typeface="+mn-ea"/>
                <a:cs typeface="+mn-cs"/>
              </a:rPr>
              <a:t>*(For QSF Certified Organisations only </a:t>
            </a:r>
            <a:r>
              <a:rPr kumimoji="0" lang="en-GB" sz="1200" b="0" i="0" u="none" strike="noStrike" kern="1200" cap="none" spc="0" normalizeH="0" baseline="0" noProof="0" dirty="0">
                <a:ln>
                  <a:noFill/>
                </a:ln>
                <a:effectLst/>
                <a:uLnTx/>
                <a:uFillTx/>
                <a:latin typeface="Arial" panose="020B0604020202020204"/>
                <a:ea typeface="+mn-ea"/>
                <a:cs typeface="+mn-cs"/>
              </a:rPr>
              <a:t>that complete a combination of Service Delivery Modules)</a:t>
            </a:r>
            <a:endParaRPr lang="en-GB" sz="1400" dirty="0"/>
          </a:p>
        </p:txBody>
      </p:sp>
    </p:spTree>
    <p:extLst>
      <p:ext uri="{BB962C8B-B14F-4D97-AF65-F5344CB8AC3E}">
        <p14:creationId xmlns:p14="http://schemas.microsoft.com/office/powerpoint/2010/main" val="354341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6ABB5-888E-3E3C-E620-3D3800B15E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04CF809-72B2-EC9F-BB95-65A6D1B3C809}"/>
              </a:ext>
            </a:extLst>
          </p:cNvPr>
          <p:cNvSpPr txBox="1"/>
          <p:nvPr/>
        </p:nvSpPr>
        <p:spPr>
          <a:xfrm>
            <a:off x="399713" y="427116"/>
            <a:ext cx="8410015"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solidFill>
                  <a:schemeClr val="accent1"/>
                </a:solidFill>
                <a:latin typeface="Arial" panose="020B0604020202020204"/>
              </a:rPr>
              <a:t>Updates to the QSF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0749"/>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000749"/>
                </a:solidFill>
                <a:latin typeface="Arial" panose="020B0604020202020204"/>
              </a:rPr>
              <a:t>An u</a:t>
            </a:r>
            <a:r>
              <a:rPr kumimoji="0" lang="en-GB" sz="1800" i="0" u="none" strike="noStrike" kern="1200" cap="none" spc="0" normalizeH="0" baseline="0" noProof="0" err="1">
                <a:ln>
                  <a:noFill/>
                </a:ln>
                <a:solidFill>
                  <a:srgbClr val="000749"/>
                </a:solidFill>
                <a:effectLst/>
                <a:uLnTx/>
                <a:uFillTx/>
                <a:latin typeface="Arial" panose="020B0604020202020204"/>
                <a:ea typeface="+mn-ea"/>
                <a:cs typeface="+mn-cs"/>
              </a:rPr>
              <a:t>pdate</a:t>
            </a:r>
            <a:r>
              <a:rPr kumimoji="0" lang="en-GB" sz="1800" i="0" u="none" strike="noStrike" kern="1200" cap="none" spc="0" normalizeH="0" baseline="0" noProof="0">
                <a:ln>
                  <a:noFill/>
                </a:ln>
                <a:solidFill>
                  <a:srgbClr val="000749"/>
                </a:solidFill>
                <a:effectLst/>
                <a:uLnTx/>
                <a:uFillTx/>
                <a:latin typeface="Arial" panose="020B0604020202020204"/>
                <a:ea typeface="+mn-ea"/>
                <a:cs typeface="+mn-cs"/>
              </a:rPr>
              <a:t> of the TQ Handbook </a:t>
            </a:r>
            <a:r>
              <a:rPr lang="en-GB">
                <a:solidFill>
                  <a:srgbClr val="000749"/>
                </a:solidFill>
                <a:latin typeface="Arial" panose="020B0604020202020204"/>
              </a:rPr>
              <a:t>will</a:t>
            </a:r>
            <a:r>
              <a:rPr kumimoji="0" lang="en-GB" sz="1800" i="0" u="none" strike="noStrike" kern="1200" cap="none" spc="0" normalizeH="0" baseline="0" noProof="0">
                <a:ln>
                  <a:noFill/>
                </a:ln>
                <a:solidFill>
                  <a:srgbClr val="000749"/>
                </a:solidFill>
                <a:effectLst/>
                <a:uLnTx/>
                <a:uFillTx/>
                <a:latin typeface="Arial" panose="020B0604020202020204"/>
                <a:ea typeface="+mn-ea"/>
                <a:cs typeface="+mn-cs"/>
              </a:rPr>
              <a:t> include a Training section in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000749"/>
                </a:solidFill>
                <a:latin typeface="Arial" panose="020B0604020202020204"/>
              </a:rPr>
              <a:t>It will be a mandatory requirement of the audit to achieve accreditation from June 2025.</a:t>
            </a:r>
            <a:endParaRPr kumimoji="0" lang="en-GB" sz="1800" i="0" u="none" strike="noStrike" kern="1200" cap="none" spc="0" normalizeH="0" baseline="0" noProof="0">
              <a:ln>
                <a:noFill/>
              </a:ln>
              <a:solidFill>
                <a:srgbClr val="00074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749"/>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solidFill>
                  <a:srgbClr val="000749"/>
                </a:solidFill>
                <a:latin typeface="Arial" panose="020B0604020202020204"/>
              </a:rPr>
              <a:t>There will also be additions to the crit</a:t>
            </a:r>
            <a:r>
              <a:rPr lang="en-GB" err="1">
                <a:solidFill>
                  <a:srgbClr val="000749"/>
                </a:solidFill>
                <a:latin typeface="Arial" panose="020B0604020202020204"/>
              </a:rPr>
              <a:t>eria</a:t>
            </a:r>
            <a:r>
              <a:rPr lang="en-GB">
                <a:solidFill>
                  <a:srgbClr val="000749"/>
                </a:solidFill>
                <a:latin typeface="Arial" panose="020B0604020202020204"/>
              </a:rPr>
              <a:t> through the </a:t>
            </a:r>
            <a:r>
              <a:rPr kumimoji="0" lang="en-GB" sz="1800" i="0" u="none" strike="noStrike" kern="1200" cap="none" spc="0" normalizeH="0" baseline="0" noProof="0">
                <a:ln>
                  <a:noFill/>
                </a:ln>
                <a:solidFill>
                  <a:srgbClr val="000749"/>
                </a:solidFill>
                <a:effectLst/>
                <a:uLnTx/>
                <a:uFillTx/>
                <a:latin typeface="Arial" panose="020B0604020202020204"/>
                <a:ea typeface="+mn-ea"/>
                <a:cs typeface="+mn-cs"/>
              </a:rPr>
              <a:t>Scheme Change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749">
                  <a:lumMod val="50000"/>
                  <a:lumOff val="50000"/>
                </a:srgbClr>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a:ln>
                  <a:noFill/>
                </a:ln>
                <a:effectLst/>
                <a:uLnTx/>
                <a:uFillTx/>
                <a:latin typeface="Arial" panose="020B0604020202020204"/>
                <a:ea typeface="+mn-ea"/>
                <a:cs typeface="+mn-cs"/>
              </a:rPr>
              <a:t>Sept/Oct 2025</a:t>
            </a:r>
            <a:br>
              <a:rPr kumimoji="0" lang="en-GB" sz="1800" b="1" i="0" u="none" strike="noStrike" kern="1200" cap="none" spc="0" normalizeH="0" baseline="0" noProof="0">
                <a:ln>
                  <a:noFill/>
                </a:ln>
                <a:effectLst/>
                <a:uLnTx/>
                <a:uFillTx/>
                <a:latin typeface="Arial" panose="020B0604020202020204"/>
                <a:ea typeface="+mn-ea"/>
                <a:cs typeface="+mn-cs"/>
              </a:rPr>
            </a:br>
            <a:endParaRPr kumimoji="0" lang="en-GB" sz="1800" b="1" i="0" u="none" strike="noStrike" kern="1200" cap="none" spc="0" normalizeH="0" baseline="0" noProof="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effectLst/>
                <a:uLnTx/>
                <a:uFillTx/>
                <a:latin typeface="Arial" panose="020B0604020202020204"/>
                <a:ea typeface="+mn-ea"/>
                <a:cs typeface="+mn-cs"/>
              </a:rPr>
              <a:t>Working towards all frontline staff completing the TSA/TQ Workforce Development Core Modules as part of the mandatory requirement to achieve QSF certification, in line with their audit cycle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a:ln>
                  <a:noFill/>
                </a:ln>
                <a:effectLst/>
                <a:uLnTx/>
                <a:uFillTx/>
                <a:latin typeface="Arial" panose="020B0604020202020204"/>
                <a:ea typeface="+mn-ea"/>
                <a:cs typeface="+mn-cs"/>
              </a:rPr>
              <a:t>Sept/Oct 2026 </a:t>
            </a:r>
            <a:br>
              <a:rPr kumimoji="0" lang="en-GB" sz="1800" b="1" i="0" u="none" strike="noStrike" kern="1200" cap="none" spc="0" normalizeH="0" baseline="0" noProof="0">
                <a:ln>
                  <a:noFill/>
                </a:ln>
                <a:effectLst/>
                <a:uLnTx/>
                <a:uFillTx/>
                <a:latin typeface="Arial" panose="020B0604020202020204"/>
                <a:ea typeface="+mn-ea"/>
                <a:cs typeface="+mn-cs"/>
              </a:rPr>
            </a:br>
            <a:endParaRPr kumimoji="0" lang="en-GB" sz="1800" b="1" i="0" u="none" strike="noStrike" kern="1200" cap="none" spc="0" normalizeH="0" baseline="0" noProof="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effectLst/>
                <a:uLnTx/>
                <a:uFillTx/>
                <a:latin typeface="Arial" panose="020B0604020202020204"/>
                <a:ea typeface="+mn-ea"/>
                <a:cs typeface="+mn-cs"/>
              </a:rPr>
              <a:t>All frontline staff must complete the relevant programme for the TSA/TQ Workforce Development Core Modules  as part of the mandatory requirement to achieve QSF certification, in line with their audit cycle</a:t>
            </a:r>
          </a:p>
        </p:txBody>
      </p:sp>
      <p:pic>
        <p:nvPicPr>
          <p:cNvPr id="5" name="Picture 4">
            <a:extLst>
              <a:ext uri="{FF2B5EF4-FFF2-40B4-BE49-F238E27FC236}">
                <a16:creationId xmlns:a16="http://schemas.microsoft.com/office/drawing/2014/main" id="{76B8F261-38EE-108B-AE26-AE6FC9434733}"/>
              </a:ext>
            </a:extLst>
          </p:cNvPr>
          <p:cNvPicPr>
            <a:picLocks noChangeAspect="1"/>
          </p:cNvPicPr>
          <p:nvPr/>
        </p:nvPicPr>
        <p:blipFill>
          <a:blip r:embed="rId3"/>
          <a:srcRect l="1542" t="1470" r="1402" b="2672"/>
          <a:stretch/>
        </p:blipFill>
        <p:spPr>
          <a:xfrm>
            <a:off x="8878739" y="1690778"/>
            <a:ext cx="2715164" cy="3812875"/>
          </a:xfrm>
          <a:prstGeom prst="rect">
            <a:avLst/>
          </a:prstGeom>
        </p:spPr>
      </p:pic>
    </p:spTree>
    <p:extLst>
      <p:ext uri="{BB962C8B-B14F-4D97-AF65-F5344CB8AC3E}">
        <p14:creationId xmlns:p14="http://schemas.microsoft.com/office/powerpoint/2010/main" val="195377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7C921-D9D0-3756-9CD6-132811418D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A70C74-F2CF-45FA-0038-B8BDE50B8C6E}"/>
              </a:ext>
            </a:extLst>
          </p:cNvPr>
          <p:cNvSpPr txBox="1"/>
          <p:nvPr/>
        </p:nvSpPr>
        <p:spPr>
          <a:xfrm>
            <a:off x="463295" y="345334"/>
            <a:ext cx="86619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D60B52"/>
                </a:solidFill>
                <a:effectLst/>
                <a:uLnTx/>
                <a:uFillTx/>
                <a:latin typeface="Arial" panose="020B0604020202020204"/>
                <a:ea typeface="+mn-ea"/>
                <a:cs typeface="+mn-cs"/>
              </a:rPr>
              <a:t>Next Step</a:t>
            </a:r>
            <a:r>
              <a:rPr lang="en-GB" sz="3200" b="1">
                <a:solidFill>
                  <a:srgbClr val="D60B52"/>
                </a:solidFill>
                <a:latin typeface="Arial" panose="020B0604020202020204"/>
              </a:rPr>
              <a:t>s</a:t>
            </a:r>
            <a:endParaRPr kumimoji="0" lang="en-GB" sz="3200" b="1" i="0" u="none" strike="noStrike" kern="1200" cap="none" spc="0" normalizeH="0" baseline="0" noProof="0">
              <a:ln>
                <a:noFill/>
              </a:ln>
              <a:solidFill>
                <a:srgbClr val="D60B52"/>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4284890E-4769-CE8C-AC9A-27C01F38A1BA}"/>
              </a:ext>
            </a:extLst>
          </p:cNvPr>
          <p:cNvSpPr txBox="1"/>
          <p:nvPr/>
        </p:nvSpPr>
        <p:spPr>
          <a:xfrm>
            <a:off x="463296" y="1237708"/>
            <a:ext cx="11204448" cy="42934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749"/>
                </a:solidFill>
                <a:effectLst/>
                <a:uLnTx/>
                <a:uFillTx/>
                <a:latin typeface="Arial" panose="020B0604020202020204"/>
                <a:ea typeface="+mn-ea"/>
                <a:cs typeface="+mn-cs"/>
              </a:rPr>
              <a:t>The recording of this webinar will be made available through the TQ website – audit toolkit page</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749"/>
                </a:solidFill>
                <a:effectLst/>
                <a:uLnTx/>
                <a:uFillTx/>
                <a:latin typeface="Arial" panose="020B0604020202020204"/>
                <a:ea typeface="+mn-ea"/>
                <a:cs typeface="+mn-cs"/>
              </a:rPr>
              <a:t>A Q &amp; A sheet </a:t>
            </a:r>
            <a:r>
              <a:rPr lang="en-GB" sz="2200" dirty="0">
                <a:solidFill>
                  <a:srgbClr val="000749"/>
                </a:solidFill>
                <a:latin typeface="Arial" panose="020B0604020202020204"/>
              </a:rPr>
              <a:t>will be </a:t>
            </a:r>
            <a:r>
              <a:rPr kumimoji="0" lang="en-GB" sz="2200" b="0" i="0" u="none" strike="noStrike" kern="1200" cap="none" spc="0" normalizeH="0" baseline="0" noProof="0" dirty="0">
                <a:ln>
                  <a:noFill/>
                </a:ln>
                <a:solidFill>
                  <a:srgbClr val="000749"/>
                </a:solidFill>
                <a:effectLst/>
                <a:uLnTx/>
                <a:uFillTx/>
                <a:latin typeface="Arial" panose="020B0604020202020204"/>
                <a:ea typeface="+mn-ea"/>
                <a:cs typeface="+mn-cs"/>
              </a:rPr>
              <a:t>available and can be accessed via the audit toolkit page</a:t>
            </a:r>
          </a:p>
          <a:p>
            <a:pPr marL="285750" indent="-285750">
              <a:spcAft>
                <a:spcPts val="1800"/>
              </a:spcAft>
              <a:buFont typeface="Arial" panose="020B0604020202020204" pitchFamily="34" charset="0"/>
              <a:buChar char="•"/>
              <a:defRPr/>
            </a:pPr>
            <a:r>
              <a:rPr kumimoji="0" lang="en-GB" sz="2200" b="0" i="0" u="none" strike="noStrike" kern="1200" cap="none" spc="0" normalizeH="0" baseline="0" noProof="0" dirty="0">
                <a:ln>
                  <a:noFill/>
                </a:ln>
                <a:solidFill>
                  <a:srgbClr val="000749"/>
                </a:solidFill>
                <a:effectLst/>
                <a:uLnTx/>
                <a:uFillTx/>
                <a:latin typeface="Arial" panose="020B0604020202020204"/>
                <a:ea typeface="+mn-ea"/>
                <a:cs typeface="+mn-cs"/>
              </a:rPr>
              <a:t>Demonstration of the first module will be available for Auditees to see at ITEC 2025</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749"/>
                </a:solidFill>
                <a:effectLst/>
                <a:uLnTx/>
                <a:uFillTx/>
                <a:latin typeface="Arial" panose="020B0604020202020204"/>
                <a:ea typeface="+mn-ea"/>
                <a:cs typeface="+mn-cs"/>
              </a:rPr>
              <a:t>Our TQ support team are available on a 1:1 basis if you require further information and will reach out to you in April for your 2 x Trainer/Admin contacts</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2200" dirty="0">
                <a:solidFill>
                  <a:srgbClr val="000749"/>
                </a:solidFill>
                <a:latin typeface="Arial" panose="020B0604020202020204"/>
              </a:rPr>
              <a:t>A train the trainer session to manage the platform administration function will be completed via MS Teams</a:t>
            </a:r>
            <a:endParaRPr kumimoji="0" lang="en-GB" sz="2200" b="1" i="0" u="none" strike="noStrike" kern="1200" cap="none" spc="0" normalizeH="0" baseline="0" noProof="0" dirty="0">
              <a:ln>
                <a:noFill/>
              </a:ln>
              <a:solidFill>
                <a:srgbClr val="000749"/>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749"/>
                </a:solidFill>
                <a:effectLst/>
                <a:uLnTx/>
                <a:uFillTx/>
                <a:latin typeface="Arial" panose="020B0604020202020204"/>
                <a:ea typeface="+mn-ea"/>
                <a:cs typeface="+mn-cs"/>
              </a:rPr>
              <a:t>A fire e-learning module will be developed, scheduled for inclusion in </a:t>
            </a:r>
            <a:r>
              <a:rPr lang="en-GB" sz="2200" dirty="0">
                <a:solidFill>
                  <a:srgbClr val="000749"/>
                </a:solidFill>
                <a:latin typeface="Arial" panose="020B0604020202020204"/>
              </a:rPr>
              <a:t>2026</a:t>
            </a:r>
            <a:endParaRPr kumimoji="0" lang="en-GB" sz="2200" b="0" i="0" u="none" strike="noStrike" kern="1200" cap="none" spc="0" normalizeH="0" baseline="0" noProof="0" dirty="0">
              <a:ln>
                <a:noFill/>
              </a:ln>
              <a:solidFill>
                <a:srgbClr val="0007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5101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D8C-A089-8A32-288B-289277D3B0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88A6C7-02C4-FFE2-3D78-861E40FAEF54}"/>
              </a:ext>
            </a:extLst>
          </p:cNvPr>
          <p:cNvSpPr>
            <a:spLocks noGrp="1"/>
          </p:cNvSpPr>
          <p:nvPr>
            <p:ph type="ctrTitle"/>
          </p:nvPr>
        </p:nvSpPr>
        <p:spPr>
          <a:xfrm>
            <a:off x="628004" y="3429000"/>
            <a:ext cx="10935992" cy="2790826"/>
          </a:xfrm>
        </p:spPr>
        <p:txBody>
          <a:bodyPr/>
          <a:lstStyle/>
          <a:p>
            <a:r>
              <a:rPr lang="en-GB" sz="2400"/>
              <a:t>Connect with TSA</a:t>
            </a:r>
            <a:br>
              <a:rPr lang="en-GB" sz="2400"/>
            </a:br>
            <a:r>
              <a:rPr lang="en-GB" sz="2400">
                <a:hlinkClick r:id="rId3"/>
              </a:rPr>
              <a:t>https://www.tsa-voice.org.uk/contact/</a:t>
            </a:r>
            <a:r>
              <a:rPr lang="en-GB" sz="2400"/>
              <a:t> </a:t>
            </a:r>
            <a:br>
              <a:rPr lang="en-GB" sz="2400"/>
            </a:br>
            <a:br>
              <a:rPr lang="en-GB" sz="2400"/>
            </a:br>
            <a:r>
              <a:rPr lang="en-GB" sz="2400"/>
              <a:t>TEC Voice</a:t>
            </a:r>
            <a:br>
              <a:rPr lang="en-GB" sz="2400"/>
            </a:br>
            <a:r>
              <a:rPr lang="en-GB" sz="2400">
                <a:hlinkClick r:id="rId4"/>
              </a:rPr>
              <a:t>https://www.tsa-voice.org.uk/news_and_views/tec-voice/</a:t>
            </a:r>
            <a:r>
              <a:rPr lang="en-GB" sz="2400"/>
              <a:t> </a:t>
            </a:r>
            <a:br>
              <a:rPr lang="en-GB" sz="2400"/>
            </a:br>
            <a:endParaRPr lang="en-GB" sz="2400"/>
          </a:p>
        </p:txBody>
      </p:sp>
      <p:sp>
        <p:nvSpPr>
          <p:cNvPr id="19" name="Text Placeholder 16">
            <a:extLst>
              <a:ext uri="{FF2B5EF4-FFF2-40B4-BE49-F238E27FC236}">
                <a16:creationId xmlns:a16="http://schemas.microsoft.com/office/drawing/2014/main" id="{D3C3BE04-C871-C6F9-5E9D-976A950EB671}"/>
              </a:ext>
            </a:extLst>
          </p:cNvPr>
          <p:cNvSpPr>
            <a:spLocks noGrp="1"/>
          </p:cNvSpPr>
          <p:nvPr>
            <p:ph type="body" idx="10"/>
          </p:nvPr>
        </p:nvSpPr>
        <p:spPr>
          <a:xfrm>
            <a:off x="628004" y="2446987"/>
            <a:ext cx="8303298" cy="982013"/>
          </a:xfrm>
        </p:spPr>
        <p:txBody>
          <a:bodyPr/>
          <a:lstStyle/>
          <a:p>
            <a:r>
              <a:rPr lang="en-GB" sz="6600" b="1" u="none">
                <a:solidFill>
                  <a:srgbClr val="000749"/>
                </a:solidFill>
                <a:effectLst/>
                <a:latin typeface="Calibri" panose="020F0502020204030204" pitchFamily="34" charset="0"/>
                <a:ea typeface="Calibri" panose="020F0502020204030204" pitchFamily="34" charset="0"/>
              </a:rPr>
              <a:t>Thank you</a:t>
            </a:r>
            <a:endParaRPr lang="en-GB" sz="6600" u="none">
              <a:solidFill>
                <a:srgbClr val="000749"/>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591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F4AE8-445A-A426-508A-FEB05B134587}"/>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9D677CC1-70DD-B9D3-1E5D-FF2B59F41ACD}"/>
              </a:ext>
            </a:extLst>
          </p:cNvPr>
          <p:cNvSpPr txBox="1">
            <a:spLocks/>
          </p:cNvSpPr>
          <p:nvPr/>
        </p:nvSpPr>
        <p:spPr>
          <a:xfrm>
            <a:off x="522295" y="2342121"/>
            <a:ext cx="5516555" cy="26108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Arial" panose="020B0604020202020204" pitchFamily="34" charset="0"/>
              </a:defRPr>
            </a:lvl1pPr>
          </a:lstStyle>
          <a:p>
            <a:endParaRPr lang="en-US" sz="2000" b="0"/>
          </a:p>
        </p:txBody>
      </p:sp>
      <p:sp>
        <p:nvSpPr>
          <p:cNvPr id="4" name="TextBox 3">
            <a:extLst>
              <a:ext uri="{FF2B5EF4-FFF2-40B4-BE49-F238E27FC236}">
                <a16:creationId xmlns:a16="http://schemas.microsoft.com/office/drawing/2014/main" id="{D6A78FFB-01E5-7F16-5377-335D361A0290}"/>
              </a:ext>
            </a:extLst>
          </p:cNvPr>
          <p:cNvSpPr txBox="1"/>
          <p:nvPr/>
        </p:nvSpPr>
        <p:spPr>
          <a:xfrm>
            <a:off x="763486" y="785239"/>
            <a:ext cx="5516555" cy="32316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FFFFFF"/>
                </a:solidFill>
                <a:latin typeface="Arial" panose="020B0604020202020204" pitchFamily="34" charset="0"/>
                <a:cs typeface="Arial" panose="020B0604020202020204" pitchFamily="34" charset="0"/>
              </a:rPr>
              <a:t>Closing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Alyson Scurfield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FFFFFF"/>
                </a:solidFill>
                <a:latin typeface="Arial" panose="020B0604020202020204" pitchFamily="34" charset="0"/>
                <a:cs typeface="Arial" panose="020B0604020202020204" pitchFamily="34" charset="0"/>
              </a:rPr>
              <a:t>Chief Executive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FFFFFF"/>
                </a:solidFill>
                <a:latin typeface="Arial" panose="020B0604020202020204" pitchFamily="34" charset="0"/>
                <a:cs typeface="Arial" panose="020B0604020202020204" pitchFamily="34" charset="0"/>
              </a:rPr>
              <a:t>TSA and TEC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11" name="Picture Placeholder 10" descr="A person and a young person looking at a phone&#10;&#10;Description automatically generated">
            <a:extLst>
              <a:ext uri="{FF2B5EF4-FFF2-40B4-BE49-F238E27FC236}">
                <a16:creationId xmlns:a16="http://schemas.microsoft.com/office/drawing/2014/main" id="{0B6959ED-0E9F-6F81-97D0-198D0E746FC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861" r="11861"/>
          <a:stretch>
            <a:fillRect/>
          </a:stretch>
        </p:blipFill>
        <p:spPr/>
      </p:pic>
    </p:spTree>
    <p:extLst>
      <p:ext uri="{BB962C8B-B14F-4D97-AF65-F5344CB8AC3E}">
        <p14:creationId xmlns:p14="http://schemas.microsoft.com/office/powerpoint/2010/main" val="162262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1F78E8-E6B8-9DC7-5139-30CB2597E869}"/>
              </a:ext>
            </a:extLst>
          </p:cNvPr>
          <p:cNvSpPr/>
          <p:nvPr/>
        </p:nvSpPr>
        <p:spPr>
          <a:xfrm>
            <a:off x="0" y="26215"/>
            <a:ext cx="12192000" cy="6858000"/>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BFA8028B-519F-3442-346F-FF85A199C975}"/>
              </a:ext>
            </a:extLst>
          </p:cNvPr>
          <p:cNvPicPr>
            <a:picLocks noChangeAspect="1"/>
          </p:cNvPicPr>
          <p:nvPr/>
        </p:nvPicPr>
        <p:blipFill>
          <a:blip r:embed="rId3"/>
          <a:stretch>
            <a:fillRect/>
          </a:stretch>
        </p:blipFill>
        <p:spPr>
          <a:xfrm>
            <a:off x="0" y="2309"/>
            <a:ext cx="12192000" cy="1904739"/>
          </a:xfrm>
          <a:prstGeom prst="rect">
            <a:avLst/>
          </a:prstGeom>
        </p:spPr>
      </p:pic>
      <p:pic>
        <p:nvPicPr>
          <p:cNvPr id="11" name="Picture Placeholder 7" descr="A person in a black dress&#10;&#10;Description automatically generated">
            <a:extLst>
              <a:ext uri="{FF2B5EF4-FFF2-40B4-BE49-F238E27FC236}">
                <a16:creationId xmlns:a16="http://schemas.microsoft.com/office/drawing/2014/main" id="{0FEC5DF0-0D7A-35BA-F6CF-A0BCF4A24E9F}"/>
              </a:ext>
            </a:extLst>
          </p:cNvPr>
          <p:cNvPicPr>
            <a:picLocks noChangeAspect="1"/>
          </p:cNvPicPr>
          <p:nvPr/>
        </p:nvPicPr>
        <p:blipFill>
          <a:blip r:embed="rId4"/>
          <a:srcRect t="6943" b="6943"/>
          <a:stretch>
            <a:fillRect/>
          </a:stretch>
        </p:blipFill>
        <p:spPr>
          <a:xfrm>
            <a:off x="683489" y="2570259"/>
            <a:ext cx="1506377" cy="1717481"/>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p:spPr>
      </p:pic>
      <p:sp>
        <p:nvSpPr>
          <p:cNvPr id="13" name="TextBox 12">
            <a:extLst>
              <a:ext uri="{FF2B5EF4-FFF2-40B4-BE49-F238E27FC236}">
                <a16:creationId xmlns:a16="http://schemas.microsoft.com/office/drawing/2014/main" id="{C9BB59C1-C391-FCA0-0F86-CCF993B97590}"/>
              </a:ext>
            </a:extLst>
          </p:cNvPr>
          <p:cNvSpPr txBox="1"/>
          <p:nvPr/>
        </p:nvSpPr>
        <p:spPr>
          <a:xfrm>
            <a:off x="2046752" y="2838252"/>
            <a:ext cx="3784359"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D60B52"/>
                </a:solidFill>
                <a:effectLst/>
                <a:uLnTx/>
                <a:uFillTx/>
                <a:latin typeface="Arial" panose="020B0604020202020204" pitchFamily="34" charset="0"/>
                <a:cs typeface="Arial" panose="020B0604020202020204" pitchFamily="34" charset="0"/>
              </a:rPr>
              <a:t>Baroness </a:t>
            </a:r>
            <a:r>
              <a:rPr kumimoji="0" lang="en-GB" sz="1600" b="1" i="0" u="none" strike="noStrike" kern="1200" cap="none" spc="0" normalizeH="0" baseline="0" noProof="0" err="1">
                <a:ln>
                  <a:noFill/>
                </a:ln>
                <a:solidFill>
                  <a:srgbClr val="D60B52"/>
                </a:solidFill>
                <a:effectLst/>
                <a:uLnTx/>
                <a:uFillTx/>
                <a:latin typeface="Arial" panose="020B0604020202020204" pitchFamily="34" charset="0"/>
                <a:cs typeface="Arial" panose="020B0604020202020204" pitchFamily="34" charset="0"/>
              </a:rPr>
              <a:t>Tanni</a:t>
            </a:r>
            <a:r>
              <a:rPr kumimoji="0" lang="en-GB" sz="1600" b="1" i="0" u="none" strike="noStrike" kern="1200" cap="none" spc="0" normalizeH="0" baseline="0" noProof="0">
                <a:ln>
                  <a:noFill/>
                </a:ln>
                <a:solidFill>
                  <a:srgbClr val="D60B52"/>
                </a:solidFill>
                <a:effectLst/>
                <a:uLnTx/>
                <a:uFillTx/>
                <a:latin typeface="Arial" panose="020B0604020202020204" pitchFamily="34" charset="0"/>
                <a:cs typeface="Arial" panose="020B0604020202020204" pitchFamily="34" charset="0"/>
              </a:rPr>
              <a:t> Grey-Thompson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Paralympic Icon, Campaigner and Parliamentarian </a:t>
            </a:r>
            <a:br>
              <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GB"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2025 Conference Chair</a:t>
            </a:r>
            <a:endParaRPr kumimoji="0" lang="en-GB" sz="1600" b="0" i="0" u="none" strike="noStrike" kern="1200" cap="none" spc="0" normalizeH="0" baseline="0" noProof="0">
              <a:ln>
                <a:noFill/>
              </a:ln>
              <a:solidFill>
                <a:srgbClr val="156082"/>
              </a:solidFill>
              <a:effectLst/>
              <a:uLnTx/>
              <a:uFillTx/>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6A17D945-6A72-A439-7ABC-3D9AB6C93D8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57625" y="1384902"/>
            <a:ext cx="1424211" cy="157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a:extLst>
              <a:ext uri="{FF2B5EF4-FFF2-40B4-BE49-F238E27FC236}">
                <a16:creationId xmlns:a16="http://schemas.microsoft.com/office/drawing/2014/main" id="{6B580098-8E79-CB2F-9005-DA1B22D06D88}"/>
              </a:ext>
            </a:extLst>
          </p:cNvPr>
          <p:cNvSpPr txBox="1">
            <a:spLocks/>
          </p:cNvSpPr>
          <p:nvPr/>
        </p:nvSpPr>
        <p:spPr bwMode="auto">
          <a:xfrm>
            <a:off x="10305276" y="1822749"/>
            <a:ext cx="1360622" cy="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Single day tickets from £205</a:t>
            </a:r>
          </a:p>
        </p:txBody>
      </p:sp>
      <p:sp>
        <p:nvSpPr>
          <p:cNvPr id="21" name="TextBox 20">
            <a:extLst>
              <a:ext uri="{FF2B5EF4-FFF2-40B4-BE49-F238E27FC236}">
                <a16:creationId xmlns:a16="http://schemas.microsoft.com/office/drawing/2014/main" id="{1CB9F5B0-2177-3314-FF9A-BB358C7324FB}"/>
              </a:ext>
            </a:extLst>
          </p:cNvPr>
          <p:cNvSpPr txBox="1"/>
          <p:nvPr/>
        </p:nvSpPr>
        <p:spPr>
          <a:xfrm>
            <a:off x="325828" y="5439094"/>
            <a:ext cx="22217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D60B52"/>
                </a:solidFill>
                <a:effectLst/>
                <a:uLnTx/>
                <a:uFillTx/>
                <a:latin typeface="Arial" panose="020B0604020202020204"/>
                <a:ea typeface="+mn-ea"/>
                <a:cs typeface="+mn-cs"/>
              </a:rPr>
              <a:t>Headline Sponsors</a:t>
            </a:r>
            <a:r>
              <a:rPr kumimoji="0" lang="en-GB" sz="1600" b="1" i="0" u="none" strike="noStrike" kern="1200" cap="none" spc="0" normalizeH="0" baseline="0" noProof="0">
                <a:ln>
                  <a:noFill/>
                </a:ln>
                <a:solidFill>
                  <a:srgbClr val="D70B52"/>
                </a:solidFill>
                <a:effectLst/>
                <a:uLnTx/>
                <a:uFillTx/>
                <a:latin typeface="Arial" panose="020B0604020202020204"/>
                <a:ea typeface="+mn-ea"/>
                <a:cs typeface="+mn-cs"/>
              </a:rPr>
              <a:t>:</a:t>
            </a:r>
            <a:endParaRPr kumimoji="0" lang="en-GB" sz="1800" b="1" i="0" u="none" strike="noStrike" kern="1200" cap="none" spc="0" normalizeH="0" baseline="0" noProof="0">
              <a:ln>
                <a:noFill/>
              </a:ln>
              <a:solidFill>
                <a:srgbClr val="D70B52"/>
              </a:solidFill>
              <a:effectLst/>
              <a:uLnTx/>
              <a:uFillTx/>
              <a:latin typeface="Arial" panose="020B0604020202020204"/>
              <a:ea typeface="+mn-ea"/>
              <a:cs typeface="+mn-cs"/>
            </a:endParaRPr>
          </a:p>
        </p:txBody>
      </p:sp>
      <p:sp>
        <p:nvSpPr>
          <p:cNvPr id="25" name="Content Placeholder 1">
            <a:extLst>
              <a:ext uri="{FF2B5EF4-FFF2-40B4-BE49-F238E27FC236}">
                <a16:creationId xmlns:a16="http://schemas.microsoft.com/office/drawing/2014/main" id="{70331DA5-D347-9A76-0268-834D98BBC549}"/>
              </a:ext>
            </a:extLst>
          </p:cNvPr>
          <p:cNvSpPr txBox="1">
            <a:spLocks/>
          </p:cNvSpPr>
          <p:nvPr/>
        </p:nvSpPr>
        <p:spPr>
          <a:xfrm>
            <a:off x="8477919" y="5565155"/>
            <a:ext cx="3817973" cy="523221"/>
          </a:xfrm>
          <a:prstGeom prst="rect">
            <a:avLst/>
          </a:prstGeom>
        </p:spPr>
        <p:txBody>
          <a:bodyPr/>
          <a:lstStyle>
            <a:lvl1pPr marL="0" indent="0" algn="l" defTabSz="914400" rtl="0" eaLnBrk="1" latinLnBrk="0" hangingPunct="1">
              <a:lnSpc>
                <a:spcPct val="90000"/>
              </a:lnSpc>
              <a:spcBef>
                <a:spcPts val="1000"/>
              </a:spcBef>
              <a:spcAft>
                <a:spcPts val="800"/>
              </a:spcAft>
              <a:buFontTx/>
              <a:buNone/>
              <a:defRPr sz="1200" kern="1200">
                <a:solidFill>
                  <a:schemeClr val="tx2"/>
                </a:solidFill>
                <a:latin typeface="+mn-lt"/>
                <a:ea typeface="+mn-ea"/>
                <a:cs typeface="Arial" panose="020B0604020202020204" pitchFamily="34" charset="0"/>
              </a:defRPr>
            </a:lvl1pPr>
            <a:lvl2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2pPr>
            <a:lvl3pPr marL="171450" indent="-171450" algn="l" defTabSz="914400" rtl="0" eaLnBrk="1" latinLnBrk="0" hangingPunct="1">
              <a:lnSpc>
                <a:spcPct val="110000"/>
              </a:lnSpc>
              <a:spcBef>
                <a:spcPts val="500"/>
              </a:spcBef>
              <a:buFont typeface="Arial" panose="020B0604020202020204" pitchFamily="34" charset="0"/>
              <a:buChar char="•"/>
              <a:defRPr sz="1200" b="1" kern="1200">
                <a:solidFill>
                  <a:schemeClr val="accent1"/>
                </a:solidFill>
                <a:latin typeface="+mn-lt"/>
                <a:ea typeface="+mn-ea"/>
                <a:cs typeface="Arial" panose="020B0604020202020204" pitchFamily="34" charset="0"/>
              </a:defRPr>
            </a:lvl3pPr>
            <a:lvl4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4pPr>
            <a:lvl5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2" indent="0" algn="ctr"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D60B52"/>
                </a:solidFill>
                <a:effectLst/>
                <a:uLnTx/>
                <a:uFillTx/>
                <a:latin typeface="Arial" panose="020B0604020202020204" pitchFamily="34" charset="0"/>
              </a:rPr>
              <a:t>Early Bird Bookings </a:t>
            </a:r>
            <a:br>
              <a:rPr kumimoji="0" lang="en-GB" sz="1600" b="1" i="0" u="none" strike="noStrike" kern="1200" cap="none" spc="0" normalizeH="0" baseline="0" noProof="0">
                <a:ln>
                  <a:noFill/>
                </a:ln>
                <a:solidFill>
                  <a:srgbClr val="D60B52"/>
                </a:solidFill>
                <a:effectLst/>
                <a:uLnTx/>
                <a:uFillTx/>
                <a:latin typeface="Arial" panose="020B0604020202020204" pitchFamily="34" charset="0"/>
              </a:rPr>
            </a:br>
            <a:r>
              <a:rPr kumimoji="0" lang="en-GB" sz="1600" b="1" i="0" u="none" strike="noStrike" kern="1200" cap="none" spc="0" normalizeH="0" baseline="0" noProof="0">
                <a:ln>
                  <a:noFill/>
                </a:ln>
                <a:solidFill>
                  <a:srgbClr val="D60B52"/>
                </a:solidFill>
                <a:effectLst/>
                <a:uLnTx/>
                <a:uFillTx/>
                <a:latin typeface="Arial" panose="020B0604020202020204" pitchFamily="34" charset="0"/>
              </a:rPr>
              <a:t>Until 7 February</a:t>
            </a:r>
          </a:p>
        </p:txBody>
      </p:sp>
      <p:pic>
        <p:nvPicPr>
          <p:cNvPr id="26" name="Picture 25" descr="A logo of a company&#10;&#10;Description automatically generated">
            <a:extLst>
              <a:ext uri="{FF2B5EF4-FFF2-40B4-BE49-F238E27FC236}">
                <a16:creationId xmlns:a16="http://schemas.microsoft.com/office/drawing/2014/main" id="{FA0D1753-572A-94BF-CE4A-BE52F3EAA02F}"/>
              </a:ext>
            </a:extLst>
          </p:cNvPr>
          <p:cNvPicPr>
            <a:picLocks noChangeAspect="1"/>
          </p:cNvPicPr>
          <p:nvPr/>
        </p:nvPicPr>
        <p:blipFill>
          <a:blip r:embed="rId6"/>
          <a:stretch>
            <a:fillRect/>
          </a:stretch>
        </p:blipFill>
        <p:spPr>
          <a:xfrm>
            <a:off x="4405902" y="5736959"/>
            <a:ext cx="1606975" cy="892231"/>
          </a:xfrm>
          <a:prstGeom prst="rect">
            <a:avLst/>
          </a:prstGeom>
        </p:spPr>
      </p:pic>
      <p:sp>
        <p:nvSpPr>
          <p:cNvPr id="31" name="TextBox 30">
            <a:extLst>
              <a:ext uri="{FF2B5EF4-FFF2-40B4-BE49-F238E27FC236}">
                <a16:creationId xmlns:a16="http://schemas.microsoft.com/office/drawing/2014/main" id="{2A3B7131-7332-ADAC-558E-CA7F666C6858}"/>
              </a:ext>
            </a:extLst>
          </p:cNvPr>
          <p:cNvSpPr txBox="1"/>
          <p:nvPr/>
        </p:nvSpPr>
        <p:spPr>
          <a:xfrm>
            <a:off x="8488979" y="6081915"/>
            <a:ext cx="370302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7"/>
              </a:rPr>
              <a:t>https://itecconf.org.uk</a:t>
            </a:r>
            <a:r>
              <a:rPr kumimoji="0" lang="en-GB"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p:txBody>
      </p:sp>
      <p:pic>
        <p:nvPicPr>
          <p:cNvPr id="32" name="Picture 31">
            <a:extLst>
              <a:ext uri="{FF2B5EF4-FFF2-40B4-BE49-F238E27FC236}">
                <a16:creationId xmlns:a16="http://schemas.microsoft.com/office/drawing/2014/main" id="{B806FED9-3AD7-6A72-8DA4-71E1A1C243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2288985" y="6033243"/>
            <a:ext cx="1720514" cy="529956"/>
          </a:xfrm>
          <a:prstGeom prst="rect">
            <a:avLst/>
          </a:prstGeom>
          <a:noFill/>
          <a:ln>
            <a:noFill/>
          </a:ln>
        </p:spPr>
      </p:pic>
      <p:pic>
        <p:nvPicPr>
          <p:cNvPr id="34" name="Picture 33" descr="A blue and green logo&#10;&#10;Description automatically generated">
            <a:extLst>
              <a:ext uri="{FF2B5EF4-FFF2-40B4-BE49-F238E27FC236}">
                <a16:creationId xmlns:a16="http://schemas.microsoft.com/office/drawing/2014/main" id="{9D08D291-E3EA-F03A-E588-BFE236197F5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81253" y="6033243"/>
            <a:ext cx="1511329" cy="398991"/>
          </a:xfrm>
          <a:prstGeom prst="rect">
            <a:avLst/>
          </a:prstGeom>
        </p:spPr>
      </p:pic>
      <p:pic>
        <p:nvPicPr>
          <p:cNvPr id="39" name="Picture 38">
            <a:extLst>
              <a:ext uri="{FF2B5EF4-FFF2-40B4-BE49-F238E27FC236}">
                <a16:creationId xmlns:a16="http://schemas.microsoft.com/office/drawing/2014/main" id="{053685CB-322B-6254-5985-A823A2B41E8C}"/>
              </a:ext>
            </a:extLst>
          </p:cNvPr>
          <p:cNvPicPr>
            <a:picLocks noChangeAspect="1"/>
          </p:cNvPicPr>
          <p:nvPr/>
        </p:nvPicPr>
        <p:blipFill rotWithShape="1">
          <a:blip r:embed="rId10"/>
          <a:srcRect r="50000"/>
          <a:stretch/>
        </p:blipFill>
        <p:spPr>
          <a:xfrm>
            <a:off x="7130128" y="1473522"/>
            <a:ext cx="2695582" cy="929677"/>
          </a:xfrm>
          <a:prstGeom prst="rect">
            <a:avLst/>
          </a:prstGeom>
        </p:spPr>
      </p:pic>
      <p:pic>
        <p:nvPicPr>
          <p:cNvPr id="40" name="Picture 39">
            <a:extLst>
              <a:ext uri="{FF2B5EF4-FFF2-40B4-BE49-F238E27FC236}">
                <a16:creationId xmlns:a16="http://schemas.microsoft.com/office/drawing/2014/main" id="{3A3CE63D-CB09-75B0-36B9-33CB0252AF44}"/>
              </a:ext>
            </a:extLst>
          </p:cNvPr>
          <p:cNvPicPr>
            <a:picLocks noChangeAspect="1"/>
          </p:cNvPicPr>
          <p:nvPr/>
        </p:nvPicPr>
        <p:blipFill rotWithShape="1">
          <a:blip r:embed="rId10"/>
          <a:srcRect l="49363" r="1972"/>
          <a:stretch/>
        </p:blipFill>
        <p:spPr>
          <a:xfrm>
            <a:off x="4256579" y="1497938"/>
            <a:ext cx="2554697" cy="905261"/>
          </a:xfrm>
          <a:prstGeom prst="rect">
            <a:avLst/>
          </a:prstGeom>
        </p:spPr>
      </p:pic>
      <p:pic>
        <p:nvPicPr>
          <p:cNvPr id="45" name="Picture 44" descr="A close-up of a logo&#10;&#10;Description automatically generated">
            <a:extLst>
              <a:ext uri="{FF2B5EF4-FFF2-40B4-BE49-F238E27FC236}">
                <a16:creationId xmlns:a16="http://schemas.microsoft.com/office/drawing/2014/main" id="{60D6AAC0-1B40-0742-0FCD-753FDAD0EB53}"/>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409280" y="6131953"/>
            <a:ext cx="1841505" cy="427682"/>
          </a:xfrm>
          <a:prstGeom prst="rect">
            <a:avLst/>
          </a:prstGeom>
        </p:spPr>
      </p:pic>
      <p:sp>
        <p:nvSpPr>
          <p:cNvPr id="46" name="TextBox 45">
            <a:extLst>
              <a:ext uri="{FF2B5EF4-FFF2-40B4-BE49-F238E27FC236}">
                <a16:creationId xmlns:a16="http://schemas.microsoft.com/office/drawing/2014/main" id="{1BD6127D-37BE-F399-9FF6-0C9F380AF42D}"/>
              </a:ext>
            </a:extLst>
          </p:cNvPr>
          <p:cNvSpPr txBox="1"/>
          <p:nvPr/>
        </p:nvSpPr>
        <p:spPr>
          <a:xfrm>
            <a:off x="1588460" y="4373368"/>
            <a:ext cx="789093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D60B52"/>
                </a:solidFill>
                <a:effectLst/>
                <a:uLnTx/>
                <a:uFillTx/>
                <a:latin typeface="Arial" panose="020B0604020202020204" pitchFamily="34" charset="0"/>
                <a:cs typeface="Arial" panose="020B0604020202020204" pitchFamily="34" charset="0"/>
              </a:rPr>
              <a:t>2025 Conference Themes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From Analogue to Digital – Leading the Transformation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Harnessing the Power of Data for Proactive and Preventative Care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Quality, Safety, and Continuous Improvement: Developing Quality Frameworks</a:t>
            </a:r>
          </a:p>
        </p:txBody>
      </p:sp>
      <p:sp>
        <p:nvSpPr>
          <p:cNvPr id="5" name="TextBox 4">
            <a:extLst>
              <a:ext uri="{FF2B5EF4-FFF2-40B4-BE49-F238E27FC236}">
                <a16:creationId xmlns:a16="http://schemas.microsoft.com/office/drawing/2014/main" id="{77564A57-A782-0967-BC5E-FC143CE0BC74}"/>
              </a:ext>
            </a:extLst>
          </p:cNvPr>
          <p:cNvSpPr txBox="1"/>
          <p:nvPr/>
        </p:nvSpPr>
        <p:spPr>
          <a:xfrm>
            <a:off x="7602376" y="3016677"/>
            <a:ext cx="320072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D60B52"/>
                </a:solidFill>
                <a:effectLst/>
                <a:uLnTx/>
                <a:uFillTx/>
                <a:ea typeface="+mn-ea"/>
                <a:cs typeface="+mn-cs"/>
              </a:rPr>
              <a:t>Stephen Kinnock 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000000"/>
                </a:solidFill>
                <a:effectLst/>
                <a:uLnTx/>
                <a:uFillTx/>
                <a:ea typeface="+mn-ea"/>
                <a:cs typeface="+mn-cs"/>
              </a:rPr>
              <a:t>Minister of State for Care</a:t>
            </a:r>
          </a:p>
          <a:p>
            <a:pPr algn="ctr">
              <a:defRPr/>
            </a:pPr>
            <a:r>
              <a:rPr kumimoji="0" lang="en-GB" sz="1600" b="1" i="0" u="none" strike="noStrike" kern="1200" cap="none" spc="0" normalizeH="0" baseline="0" noProof="0">
                <a:ln>
                  <a:noFill/>
                </a:ln>
                <a:solidFill>
                  <a:srgbClr val="000000"/>
                </a:solidFill>
                <a:effectLst/>
                <a:uLnTx/>
                <a:uFillTx/>
                <a:ea typeface="+mn-ea"/>
                <a:cs typeface="+mn-cs"/>
              </a:rPr>
              <a:t>Confirmed Plenary Speaker</a:t>
            </a:r>
          </a:p>
        </p:txBody>
      </p:sp>
      <p:pic>
        <p:nvPicPr>
          <p:cNvPr id="6" name="Picture 5">
            <a:extLst>
              <a:ext uri="{FF2B5EF4-FFF2-40B4-BE49-F238E27FC236}">
                <a16:creationId xmlns:a16="http://schemas.microsoft.com/office/drawing/2014/main" id="{545E2F6B-FF41-95E2-4D21-114B0643658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73481" y="3802565"/>
            <a:ext cx="1424211" cy="157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a16="http://schemas.microsoft.com/office/drawing/2014/main" id="{918B51D1-60D4-2C8F-0103-8F9C8AB5BE59}"/>
              </a:ext>
            </a:extLst>
          </p:cNvPr>
          <p:cNvSpPr txBox="1">
            <a:spLocks/>
          </p:cNvSpPr>
          <p:nvPr/>
        </p:nvSpPr>
        <p:spPr bwMode="auto">
          <a:xfrm>
            <a:off x="10340489" y="4210410"/>
            <a:ext cx="1360622" cy="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Two days with a gala dinner ticket from £399</a:t>
            </a:r>
          </a:p>
        </p:txBody>
      </p:sp>
      <p:pic>
        <p:nvPicPr>
          <p:cNvPr id="8" name="Picture Placeholder 7" descr="A person in a suit and tie&#10;&#10;Description automatically generated">
            <a:extLst>
              <a:ext uri="{FF2B5EF4-FFF2-40B4-BE49-F238E27FC236}">
                <a16:creationId xmlns:a16="http://schemas.microsoft.com/office/drawing/2014/main" id="{2FC3BA6B-D50E-E55C-FDEC-B8412EC71291}"/>
              </a:ext>
            </a:extLst>
          </p:cNvPr>
          <p:cNvPicPr>
            <a:picLocks noChangeAspect="1"/>
          </p:cNvPicPr>
          <p:nvPr/>
        </p:nvPicPr>
        <p:blipFill>
          <a:blip r:embed="rId12">
            <a:extLst>
              <a:ext uri="{28A0092B-C50C-407E-A947-70E740481C1C}">
                <a14:useLocalDpi xmlns:a14="http://schemas.microsoft.com/office/drawing/2010/main" val="0"/>
              </a:ext>
            </a:extLst>
          </a:blip>
          <a:srcRect l="6156" r="6156"/>
          <a:stretch>
            <a:fillRect/>
          </a:stretch>
        </p:blipFill>
        <p:spPr>
          <a:xfrm>
            <a:off x="6096000" y="2596475"/>
            <a:ext cx="1506377" cy="1717481"/>
          </a:xfrm>
          <a:custGeom>
            <a:avLst/>
            <a:gdLst>
              <a:gd name="connsiteX0" fmla="*/ 1150601 w 2307486"/>
              <a:gd name="connsiteY0" fmla="*/ 0 h 2630858"/>
              <a:gd name="connsiteX1" fmla="*/ 2128358 w 2307486"/>
              <a:gd name="connsiteY1" fmla="*/ 568438 h 2630858"/>
              <a:gd name="connsiteX2" fmla="*/ 2166998 w 2307486"/>
              <a:gd name="connsiteY2" fmla="*/ 590747 h 2630858"/>
              <a:gd name="connsiteX3" fmla="*/ 2307486 w 2307486"/>
              <a:gd name="connsiteY3" fmla="*/ 815572 h 2630858"/>
              <a:gd name="connsiteX4" fmla="*/ 2306735 w 2307486"/>
              <a:gd name="connsiteY4" fmla="*/ 844109 h 2630858"/>
              <a:gd name="connsiteX5" fmla="*/ 2306735 w 2307486"/>
              <a:gd name="connsiteY5" fmla="*/ 1788281 h 2630858"/>
              <a:gd name="connsiteX6" fmla="*/ 2307486 w 2307486"/>
              <a:gd name="connsiteY6" fmla="*/ 1816793 h 2630858"/>
              <a:gd name="connsiteX7" fmla="*/ 2166998 w 2307486"/>
              <a:gd name="connsiteY7" fmla="*/ 2041617 h 2630858"/>
              <a:gd name="connsiteX8" fmla="*/ 1922527 w 2307486"/>
              <a:gd name="connsiteY8" fmla="*/ 2182763 h 2630858"/>
              <a:gd name="connsiteX9" fmla="*/ 1922234 w 2307486"/>
              <a:gd name="connsiteY9" fmla="*/ 2182255 h 2630858"/>
              <a:gd name="connsiteX10" fmla="*/ 1150601 w 2307486"/>
              <a:gd name="connsiteY10" fmla="*/ 2630858 h 2630858"/>
              <a:gd name="connsiteX11" fmla="*/ 158664 w 2307486"/>
              <a:gd name="connsiteY11" fmla="*/ 2054175 h 2630858"/>
              <a:gd name="connsiteX12" fmla="*/ 162241 w 2307486"/>
              <a:gd name="connsiteY12" fmla="*/ 2054175 h 2630858"/>
              <a:gd name="connsiteX13" fmla="*/ 140488 w 2307486"/>
              <a:gd name="connsiteY13" fmla="*/ 2041615 h 2630858"/>
              <a:gd name="connsiteX14" fmla="*/ 0 w 2307486"/>
              <a:gd name="connsiteY14" fmla="*/ 1816791 h 2630858"/>
              <a:gd name="connsiteX15" fmla="*/ 1409 w 2307486"/>
              <a:gd name="connsiteY15" fmla="*/ 1763240 h 2630858"/>
              <a:gd name="connsiteX16" fmla="*/ 1409 w 2307486"/>
              <a:gd name="connsiteY16" fmla="*/ 864703 h 2630858"/>
              <a:gd name="connsiteX17" fmla="*/ 0 w 2307486"/>
              <a:gd name="connsiteY17" fmla="*/ 811180 h 2630858"/>
              <a:gd name="connsiteX18" fmla="*/ 140490 w 2307486"/>
              <a:gd name="connsiteY18" fmla="*/ 586355 h 2630858"/>
              <a:gd name="connsiteX19" fmla="*/ 362912 w 2307486"/>
              <a:gd name="connsiteY19" fmla="*/ 457939 h 263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7486" h="2630858">
                <a:moveTo>
                  <a:pt x="1150601" y="0"/>
                </a:moveTo>
                <a:lnTo>
                  <a:pt x="2128358" y="568438"/>
                </a:lnTo>
                <a:lnTo>
                  <a:pt x="2166998" y="590747"/>
                </a:lnTo>
                <a:cubicBezTo>
                  <a:pt x="2251384" y="639466"/>
                  <a:pt x="2301098" y="725177"/>
                  <a:pt x="2307486" y="815572"/>
                </a:cubicBezTo>
                <a:lnTo>
                  <a:pt x="2306735" y="844109"/>
                </a:lnTo>
                <a:lnTo>
                  <a:pt x="2306735" y="1788281"/>
                </a:lnTo>
                <a:lnTo>
                  <a:pt x="2307486" y="1816793"/>
                </a:lnTo>
                <a:cubicBezTo>
                  <a:pt x="2301098" y="1907187"/>
                  <a:pt x="2251384" y="1992896"/>
                  <a:pt x="2166998" y="2041617"/>
                </a:cubicBezTo>
                <a:lnTo>
                  <a:pt x="1922527" y="2182763"/>
                </a:lnTo>
                <a:lnTo>
                  <a:pt x="1922234" y="2182255"/>
                </a:lnTo>
                <a:lnTo>
                  <a:pt x="1150601" y="2630858"/>
                </a:lnTo>
                <a:lnTo>
                  <a:pt x="158664" y="2054175"/>
                </a:lnTo>
                <a:lnTo>
                  <a:pt x="162241" y="2054175"/>
                </a:lnTo>
                <a:lnTo>
                  <a:pt x="140488" y="2041615"/>
                </a:lnTo>
                <a:cubicBezTo>
                  <a:pt x="56102" y="1992896"/>
                  <a:pt x="6388" y="1907187"/>
                  <a:pt x="0" y="1816791"/>
                </a:cubicBezTo>
                <a:lnTo>
                  <a:pt x="1409" y="1763240"/>
                </a:lnTo>
                <a:lnTo>
                  <a:pt x="1409" y="864703"/>
                </a:lnTo>
                <a:lnTo>
                  <a:pt x="0" y="811180"/>
                </a:lnTo>
                <a:cubicBezTo>
                  <a:pt x="6388" y="720785"/>
                  <a:pt x="56104" y="635074"/>
                  <a:pt x="140490" y="586355"/>
                </a:cubicBezTo>
                <a:lnTo>
                  <a:pt x="362912" y="457939"/>
                </a:lnTo>
                <a:close/>
              </a:path>
            </a:pathLst>
          </a:custGeom>
        </p:spPr>
      </p:pic>
    </p:spTree>
    <p:extLst>
      <p:ext uri="{BB962C8B-B14F-4D97-AF65-F5344CB8AC3E}">
        <p14:creationId xmlns:p14="http://schemas.microsoft.com/office/powerpoint/2010/main" val="406664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FA6132BD-5B26-C6E8-87D8-CD16DCA0CE24}"/>
              </a:ext>
            </a:extLst>
          </p:cNvPr>
          <p:cNvSpPr txBox="1">
            <a:spLocks/>
          </p:cNvSpPr>
          <p:nvPr/>
        </p:nvSpPr>
        <p:spPr>
          <a:xfrm>
            <a:off x="501901" y="380741"/>
            <a:ext cx="10265229" cy="532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800"/>
              </a:spcAft>
              <a:buFontTx/>
              <a:buNone/>
              <a:defRPr sz="2500" b="1" kern="1200">
                <a:solidFill>
                  <a:schemeClr val="accent2"/>
                </a:solidFill>
                <a:latin typeface="+mn-lt"/>
                <a:ea typeface="+mn-ea"/>
                <a:cs typeface="Arial" panose="020B0604020202020204" pitchFamily="34" charset="0"/>
              </a:defRPr>
            </a:lvl1pPr>
            <a:lvl2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2pPr>
            <a:lvl3pPr marL="171450" indent="-171450" algn="l" defTabSz="914400" rtl="0" eaLnBrk="1" latinLnBrk="0" hangingPunct="1">
              <a:lnSpc>
                <a:spcPct val="110000"/>
              </a:lnSpc>
              <a:spcBef>
                <a:spcPts val="500"/>
              </a:spcBef>
              <a:buFont typeface="Arial" panose="020B0604020202020204" pitchFamily="34" charset="0"/>
              <a:buChar char="•"/>
              <a:defRPr sz="1200" b="1" kern="1200">
                <a:solidFill>
                  <a:schemeClr val="accent1"/>
                </a:solidFill>
                <a:latin typeface="+mn-lt"/>
                <a:ea typeface="+mn-ea"/>
                <a:cs typeface="Arial" panose="020B0604020202020204" pitchFamily="34" charset="0"/>
              </a:defRPr>
            </a:lvl3pPr>
            <a:lvl4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4pPr>
            <a:lvl5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800"/>
              </a:spcAft>
              <a:buClrTx/>
              <a:buSzTx/>
              <a:buFontTx/>
              <a:buNone/>
              <a:tabLst/>
              <a:defRPr/>
            </a:pPr>
            <a:r>
              <a:rPr kumimoji="0" lang="en-GB" sz="3200" b="1" i="0" u="none" strike="noStrike" kern="1200" cap="none" spc="0" normalizeH="0" baseline="0" noProof="0">
                <a:ln>
                  <a:noFill/>
                </a:ln>
                <a:solidFill>
                  <a:srgbClr val="D60B51"/>
                </a:solidFill>
                <a:effectLst/>
                <a:uLnTx/>
                <a:uFillTx/>
                <a:latin typeface="Arial" panose="020B0604020202020204"/>
                <a:ea typeface="+mn-ea"/>
                <a:cs typeface="Arial" panose="020B0604020202020204" pitchFamily="34" charset="0"/>
              </a:rPr>
              <a:t>The National Workforce Strategy</a:t>
            </a:r>
            <a:endParaRPr kumimoji="0" lang="en-US" sz="2800" b="1" i="0" u="none" strike="noStrike" kern="1200" cap="none" spc="0" normalizeH="0" baseline="0" noProof="0">
              <a:ln>
                <a:noFill/>
              </a:ln>
              <a:solidFill>
                <a:srgbClr val="D60B51"/>
              </a:solidFill>
              <a:effectLst/>
              <a:uLnTx/>
              <a:uFillTx/>
              <a:latin typeface="Arial" panose="020B0604020202020204"/>
              <a:ea typeface="+mn-ea"/>
              <a:cs typeface="Arial" panose="020B0604020202020204" pitchFamily="34" charset="0"/>
            </a:endParaRPr>
          </a:p>
        </p:txBody>
      </p:sp>
      <p:sp>
        <p:nvSpPr>
          <p:cNvPr id="8" name="TextBox 7">
            <a:extLst>
              <a:ext uri="{FF2B5EF4-FFF2-40B4-BE49-F238E27FC236}">
                <a16:creationId xmlns:a16="http://schemas.microsoft.com/office/drawing/2014/main" id="{6EEB064C-799E-79DF-FF8F-8B9133990A8F}"/>
              </a:ext>
            </a:extLst>
          </p:cNvPr>
          <p:cNvSpPr txBox="1"/>
          <p:nvPr/>
        </p:nvSpPr>
        <p:spPr>
          <a:xfrm>
            <a:off x="4226428" y="1285688"/>
            <a:ext cx="7155517"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rPr>
              <a:t>Empowering the future workforce by utilising technology and digital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rPr>
              <a:t>Opportunity to embed supporting tools and awareness of TEC within educational qualifications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rPr>
              <a:t>Develop a UKAS assurance scheme to ensure quality, safety and digital skills, public sector training tools for digital assessment enhanced by virtual reality hardware </a:t>
            </a:r>
            <a:endParaRPr kumimoji="0" lang="en-GB" sz="2000" b="0" i="0" u="none" strike="noStrike" kern="1200" cap="none" spc="0" normalizeH="0" baseline="0" noProof="0">
              <a:ln>
                <a:noFill/>
              </a:ln>
              <a:solidFill>
                <a:srgbClr val="002060"/>
              </a:solidFill>
              <a:effectLst/>
              <a:highlight>
                <a:srgbClr val="FFFF00"/>
              </a:highlight>
              <a:uLnTx/>
              <a:uFillTx/>
              <a:latin typeface="Arial" panose="020B0604020202020204"/>
              <a:ea typeface="+mn-ea"/>
              <a:cs typeface="Calibri" panose="020F0502020204030204" pitchFamily="34" charset="0"/>
            </a:endParaRPr>
          </a:p>
        </p:txBody>
      </p:sp>
      <p:sp>
        <p:nvSpPr>
          <p:cNvPr id="10" name="TextBox 9">
            <a:extLst>
              <a:ext uri="{FF2B5EF4-FFF2-40B4-BE49-F238E27FC236}">
                <a16:creationId xmlns:a16="http://schemas.microsoft.com/office/drawing/2014/main" id="{5C560231-C0AA-B68F-55A1-BD357E4C84F3}"/>
              </a:ext>
            </a:extLst>
          </p:cNvPr>
          <p:cNvSpPr txBox="1"/>
          <p:nvPr/>
        </p:nvSpPr>
        <p:spPr>
          <a:xfrm>
            <a:off x="3774435" y="5710216"/>
            <a:ext cx="25520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rPr>
              <a:t>Sir David Pearson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rPr>
              <a:t>Co-Chair</a:t>
            </a:r>
          </a:p>
        </p:txBody>
      </p:sp>
      <p:sp>
        <p:nvSpPr>
          <p:cNvPr id="11" name="TextBox 10">
            <a:extLst>
              <a:ext uri="{FF2B5EF4-FFF2-40B4-BE49-F238E27FC236}">
                <a16:creationId xmlns:a16="http://schemas.microsoft.com/office/drawing/2014/main" id="{5D8698CC-0D34-EEA7-7822-695F0D41AE39}"/>
              </a:ext>
            </a:extLst>
          </p:cNvPr>
          <p:cNvSpPr txBox="1"/>
          <p:nvPr/>
        </p:nvSpPr>
        <p:spPr>
          <a:xfrm>
            <a:off x="9674089" y="5710215"/>
            <a:ext cx="23537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rPr>
              <a:t>Alyson Scurfield </a:t>
            </a:r>
            <a:r>
              <a:rPr kumimoji="0" lang="en-GB" sz="1800" b="0"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rPr>
              <a:t>Expert Panellist</a:t>
            </a:r>
          </a:p>
        </p:txBody>
      </p:sp>
      <p:sp>
        <p:nvSpPr>
          <p:cNvPr id="12" name="TextBox 11">
            <a:extLst>
              <a:ext uri="{FF2B5EF4-FFF2-40B4-BE49-F238E27FC236}">
                <a16:creationId xmlns:a16="http://schemas.microsoft.com/office/drawing/2014/main" id="{80A3FAF0-C28D-E66D-098A-53F0D292A09A}"/>
              </a:ext>
            </a:extLst>
          </p:cNvPr>
          <p:cNvSpPr txBox="1"/>
          <p:nvPr/>
        </p:nvSpPr>
        <p:spPr>
          <a:xfrm>
            <a:off x="6263619" y="5710215"/>
            <a:ext cx="32581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rPr>
              <a:t>Anna Severwright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rPr>
              <a:t>Steering Group Member  </a:t>
            </a:r>
          </a:p>
        </p:txBody>
      </p:sp>
      <p:sp>
        <p:nvSpPr>
          <p:cNvPr id="2" name="TextBox 1">
            <a:extLst>
              <a:ext uri="{FF2B5EF4-FFF2-40B4-BE49-F238E27FC236}">
                <a16:creationId xmlns:a16="http://schemas.microsoft.com/office/drawing/2014/main" id="{B7F24FF4-B248-61F6-F38E-AB44AA1AB6A1}"/>
              </a:ext>
            </a:extLst>
          </p:cNvPr>
          <p:cNvSpPr txBox="1"/>
          <p:nvPr/>
        </p:nvSpPr>
        <p:spPr>
          <a:xfrm>
            <a:off x="677555" y="4360688"/>
            <a:ext cx="2823037"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749"/>
                </a:solidFill>
                <a:effectLst/>
                <a:uLnTx/>
                <a:uFillTx/>
                <a:latin typeface="Arial" panose="020B0604020202020204"/>
                <a:ea typeface="+mn-ea"/>
                <a:cs typeface="+mn-cs"/>
                <a:hlinkClick r:id="rId3"/>
              </a:rPr>
              <a:t>https://www.skillsforcare.org.uk/Workforce-Strategy/resources/Supporting-resources/A-Workforce-Strategy-for-Adult-Social-Care-in-England.pdf</a:t>
            </a:r>
            <a:r>
              <a:rPr kumimoji="0" lang="en-GB" sz="1400" b="0" i="0" u="none" strike="noStrike" kern="1200" cap="none" spc="0" normalizeH="0" baseline="0" noProof="0">
                <a:ln>
                  <a:noFill/>
                </a:ln>
                <a:solidFill>
                  <a:srgbClr val="000749"/>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74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749"/>
                </a:solidFill>
                <a:effectLst/>
                <a:uLnTx/>
                <a:uFillTx/>
                <a:latin typeface="Arial" panose="020B0604020202020204"/>
                <a:ea typeface="+mn-ea"/>
                <a:cs typeface="+mn-cs"/>
              </a:rPr>
              <a:t>July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749"/>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05305603-D147-A609-C8D7-188F276510DC}"/>
              </a:ext>
            </a:extLst>
          </p:cNvPr>
          <p:cNvPicPr>
            <a:picLocks noChangeAspect="1"/>
          </p:cNvPicPr>
          <p:nvPr/>
        </p:nvPicPr>
        <p:blipFill>
          <a:blip r:embed="rId4"/>
          <a:stretch>
            <a:fillRect/>
          </a:stretch>
        </p:blipFill>
        <p:spPr>
          <a:xfrm>
            <a:off x="1019522" y="1296545"/>
            <a:ext cx="2139105" cy="2877736"/>
          </a:xfrm>
          <a:prstGeom prst="rect">
            <a:avLst/>
          </a:prstGeom>
        </p:spPr>
      </p:pic>
      <p:sp>
        <p:nvSpPr>
          <p:cNvPr id="14" name="TextBox 13">
            <a:extLst>
              <a:ext uri="{FF2B5EF4-FFF2-40B4-BE49-F238E27FC236}">
                <a16:creationId xmlns:a16="http://schemas.microsoft.com/office/drawing/2014/main" id="{87E4E621-2AC9-16CE-3F7C-F59220978F86}"/>
              </a:ext>
            </a:extLst>
          </p:cNvPr>
          <p:cNvSpPr txBox="1"/>
          <p:nvPr/>
        </p:nvSpPr>
        <p:spPr>
          <a:xfrm>
            <a:off x="4035336" y="5065150"/>
            <a:ext cx="74791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rPr>
              <a:t>Supported by members of the TEC Quality Board of Directors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Calibri" panose="020F0502020204030204" pitchFamily="34" charset="0"/>
            </a:endParaRPr>
          </a:p>
        </p:txBody>
      </p:sp>
      <p:pic>
        <p:nvPicPr>
          <p:cNvPr id="3" name="Picture 2">
            <a:extLst>
              <a:ext uri="{FF2B5EF4-FFF2-40B4-BE49-F238E27FC236}">
                <a16:creationId xmlns:a16="http://schemas.microsoft.com/office/drawing/2014/main" id="{2542D5B6-2FE2-6C33-CB35-FEFA70487624}"/>
              </a:ext>
            </a:extLst>
          </p:cNvPr>
          <p:cNvPicPr>
            <a:picLocks noChangeAspect="1"/>
          </p:cNvPicPr>
          <p:nvPr/>
        </p:nvPicPr>
        <p:blipFill>
          <a:blip r:embed="rId5"/>
          <a:stretch>
            <a:fillRect/>
          </a:stretch>
        </p:blipFill>
        <p:spPr>
          <a:xfrm>
            <a:off x="9895350" y="0"/>
            <a:ext cx="711818" cy="912765"/>
          </a:xfrm>
          <a:prstGeom prst="rect">
            <a:avLst/>
          </a:prstGeom>
        </p:spPr>
      </p:pic>
    </p:spTree>
    <p:extLst>
      <p:ext uri="{BB962C8B-B14F-4D97-AF65-F5344CB8AC3E}">
        <p14:creationId xmlns:p14="http://schemas.microsoft.com/office/powerpoint/2010/main" val="335751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6D94B-E627-3BF1-856F-776BA096B2B4}"/>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CBA7DF25-DD48-64E7-8D24-07B04BC29220}"/>
              </a:ext>
            </a:extLst>
          </p:cNvPr>
          <p:cNvSpPr txBox="1">
            <a:spLocks/>
          </p:cNvSpPr>
          <p:nvPr/>
        </p:nvSpPr>
        <p:spPr>
          <a:xfrm>
            <a:off x="522295" y="2342121"/>
            <a:ext cx="5516555" cy="26108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Arial" panose="020B0604020202020204" pitchFamily="34" charset="0"/>
              </a:defRPr>
            </a:lvl1pPr>
          </a:lstStyle>
          <a:p>
            <a:endParaRPr lang="en-US" sz="2000" b="0"/>
          </a:p>
        </p:txBody>
      </p:sp>
      <p:sp>
        <p:nvSpPr>
          <p:cNvPr id="4" name="TextBox 3">
            <a:extLst>
              <a:ext uri="{FF2B5EF4-FFF2-40B4-BE49-F238E27FC236}">
                <a16:creationId xmlns:a16="http://schemas.microsoft.com/office/drawing/2014/main" id="{9C86851D-C340-B44A-C11A-5EB8EEC42915}"/>
              </a:ext>
            </a:extLst>
          </p:cNvPr>
          <p:cNvSpPr txBox="1"/>
          <p:nvPr/>
        </p:nvSpPr>
        <p:spPr>
          <a:xfrm>
            <a:off x="763486" y="785239"/>
            <a:ext cx="5516555" cy="4585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FFFFFF"/>
                </a:solidFill>
                <a:latin typeface="Arial" panose="020B0604020202020204" pitchFamily="34" charset="0"/>
                <a:cs typeface="Arial" panose="020B0604020202020204" pitchFamily="34" charset="0"/>
              </a:rPr>
              <a:t>Core Knowledge &amp; Skills: Ensuring Workforce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FFFFFF"/>
                </a:solidFill>
                <a:latin typeface="Arial" panose="020B0604020202020204" pitchFamily="34" charset="0"/>
                <a:cs typeface="Arial" panose="020B0604020202020204" pitchFamily="34" charset="0"/>
              </a:rPr>
              <a:t>Competency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FFFFFF"/>
                </a:solidFill>
                <a:latin typeface="Arial" panose="020B0604020202020204" pitchFamily="34" charset="0"/>
                <a:cs typeface="Arial" panose="020B0604020202020204" pitchFamily="34" charset="0"/>
              </a:rPr>
              <a:t>Julie Stone</a:t>
            </a:r>
            <a:endParaRPr kumimoji="0" lang="en-GB"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FFFFFF"/>
                </a:solidFill>
                <a:latin typeface="Arial" panose="020B0604020202020204" pitchFamily="34" charset="0"/>
                <a:cs typeface="Arial" panose="020B0604020202020204" pitchFamily="34" charset="0"/>
              </a:rPr>
              <a:t>Online and Higher Education Consultant</a:t>
            </a:r>
            <a:br>
              <a:rPr lang="en-GB" sz="2800" dirty="0">
                <a:solidFill>
                  <a:srgbClr val="FFFFFF"/>
                </a:solidFill>
                <a:latin typeface="Arial" panose="020B0604020202020204" pitchFamily="34" charset="0"/>
                <a:cs typeface="Arial" panose="020B0604020202020204" pitchFamily="34" charset="0"/>
              </a:rPr>
            </a:br>
            <a:r>
              <a:rPr kumimoji="0" lang="en-GB"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TSA</a:t>
            </a:r>
          </a:p>
        </p:txBody>
      </p:sp>
      <p:pic>
        <p:nvPicPr>
          <p:cNvPr id="11" name="Picture Placeholder 10" descr="A person and a young person looking at a phone&#10;&#10;Description automatically generated">
            <a:extLst>
              <a:ext uri="{FF2B5EF4-FFF2-40B4-BE49-F238E27FC236}">
                <a16:creationId xmlns:a16="http://schemas.microsoft.com/office/drawing/2014/main" id="{123BE351-4366-B54F-FE78-1F54CB4E5F2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861" r="11861"/>
          <a:stretch>
            <a:fillRect/>
          </a:stretch>
        </p:blipFill>
        <p:spPr/>
      </p:pic>
    </p:spTree>
    <p:extLst>
      <p:ext uri="{BB962C8B-B14F-4D97-AF65-F5344CB8AC3E}">
        <p14:creationId xmlns:p14="http://schemas.microsoft.com/office/powerpoint/2010/main" val="196362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17BF04-869E-0964-8B5A-01C1B0AC72A1}"/>
              </a:ext>
            </a:extLst>
          </p:cNvPr>
          <p:cNvSpPr>
            <a:spLocks noGrp="1"/>
          </p:cNvSpPr>
          <p:nvPr>
            <p:ph type="title" idx="4294967295"/>
          </p:nvPr>
        </p:nvSpPr>
        <p:spPr>
          <a:xfrm>
            <a:off x="241217" y="214182"/>
            <a:ext cx="9734090" cy="792163"/>
          </a:xfrm>
        </p:spPr>
        <p:txBody>
          <a:bodyPr>
            <a:normAutofit/>
          </a:bodyPr>
          <a:lstStyle/>
          <a:p>
            <a:r>
              <a:rPr lang="en-GB" sz="3200" b="1">
                <a:solidFill>
                  <a:srgbClr val="D60B52"/>
                </a:solidFill>
                <a:latin typeface="Arial" panose="020B0604020202020204" pitchFamily="34" charset="0"/>
                <a:cs typeface="Arial" panose="020B0604020202020204" pitchFamily="34" charset="0"/>
              </a:rPr>
              <a:t>Drivers of Change</a:t>
            </a:r>
          </a:p>
        </p:txBody>
      </p:sp>
      <p:grpSp>
        <p:nvGrpSpPr>
          <p:cNvPr id="16" name="Group 15">
            <a:extLst>
              <a:ext uri="{FF2B5EF4-FFF2-40B4-BE49-F238E27FC236}">
                <a16:creationId xmlns:a16="http://schemas.microsoft.com/office/drawing/2014/main" id="{1D131576-AA1C-D745-2DA2-228A1B58E08C}"/>
              </a:ext>
            </a:extLst>
          </p:cNvPr>
          <p:cNvGrpSpPr/>
          <p:nvPr/>
        </p:nvGrpSpPr>
        <p:grpSpPr>
          <a:xfrm>
            <a:off x="3144848" y="2335600"/>
            <a:ext cx="5995005" cy="4207330"/>
            <a:chOff x="3121479" y="1495575"/>
            <a:chExt cx="6874327" cy="4631873"/>
          </a:xfrm>
        </p:grpSpPr>
        <p:grpSp>
          <p:nvGrpSpPr>
            <p:cNvPr id="10" name="Group 9">
              <a:extLst>
                <a:ext uri="{FF2B5EF4-FFF2-40B4-BE49-F238E27FC236}">
                  <a16:creationId xmlns:a16="http://schemas.microsoft.com/office/drawing/2014/main" id="{ED986594-22F2-B82E-CEF9-AF22734BCDD4}"/>
                </a:ext>
              </a:extLst>
            </p:cNvPr>
            <p:cNvGrpSpPr/>
            <p:nvPr/>
          </p:nvGrpSpPr>
          <p:grpSpPr>
            <a:xfrm>
              <a:off x="3121479" y="1495575"/>
              <a:ext cx="6874327" cy="4631873"/>
              <a:chOff x="2432959" y="1986642"/>
              <a:chExt cx="6874327" cy="4631873"/>
            </a:xfrm>
          </p:grpSpPr>
          <p:sp>
            <p:nvSpPr>
              <p:cNvPr id="4" name="Isosceles Triangle 3">
                <a:extLst>
                  <a:ext uri="{FF2B5EF4-FFF2-40B4-BE49-F238E27FC236}">
                    <a16:creationId xmlns:a16="http://schemas.microsoft.com/office/drawing/2014/main" id="{085A2B0C-5770-4FFD-7664-5F8B58FD2385}"/>
                  </a:ext>
                </a:extLst>
              </p:cNvPr>
              <p:cNvSpPr/>
              <p:nvPr/>
            </p:nvSpPr>
            <p:spPr>
              <a:xfrm>
                <a:off x="3635829" y="2873828"/>
                <a:ext cx="4517572" cy="3200400"/>
              </a:xfrm>
              <a:prstGeom prst="triangle">
                <a:avLst>
                  <a:gd name="adj" fmla="val 50438"/>
                </a:avLst>
              </a:prstGeom>
              <a:solidFill>
                <a:srgbClr val="B909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F06C2B91-19C7-373A-F26D-98BEACE87BBA}"/>
                  </a:ext>
                </a:extLst>
              </p:cNvPr>
              <p:cNvGrpSpPr/>
              <p:nvPr/>
            </p:nvGrpSpPr>
            <p:grpSpPr>
              <a:xfrm>
                <a:off x="2432959" y="1986642"/>
                <a:ext cx="6874327" cy="4631873"/>
                <a:chOff x="2432959" y="1986642"/>
                <a:chExt cx="6874327" cy="4631873"/>
              </a:xfrm>
              <a:solidFill>
                <a:schemeClr val="bg1"/>
              </a:solidFill>
            </p:grpSpPr>
            <p:sp>
              <p:nvSpPr>
                <p:cNvPr id="6" name="Oval 5">
                  <a:extLst>
                    <a:ext uri="{FF2B5EF4-FFF2-40B4-BE49-F238E27FC236}">
                      <a16:creationId xmlns:a16="http://schemas.microsoft.com/office/drawing/2014/main" id="{5D3D519E-42FB-A612-D6A2-FB0BE38AF4EB}"/>
                    </a:ext>
                  </a:extLst>
                </p:cNvPr>
                <p:cNvSpPr/>
                <p:nvPr/>
              </p:nvSpPr>
              <p:spPr>
                <a:xfrm>
                  <a:off x="2432959" y="4844143"/>
                  <a:ext cx="1992086" cy="1774372"/>
                </a:xfrm>
                <a:prstGeom prst="ellipse">
                  <a:avLst/>
                </a:prstGeom>
                <a:grpFill/>
                <a:ln w="44450">
                  <a:solidFill>
                    <a:srgbClr val="B90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8F1B846B-86D0-DEA7-DAD1-041D33656C23}"/>
                    </a:ext>
                  </a:extLst>
                </p:cNvPr>
                <p:cNvSpPr/>
                <p:nvPr/>
              </p:nvSpPr>
              <p:spPr>
                <a:xfrm>
                  <a:off x="7315200" y="4844143"/>
                  <a:ext cx="1992086" cy="1774372"/>
                </a:xfrm>
                <a:prstGeom prst="ellipse">
                  <a:avLst/>
                </a:prstGeom>
                <a:grpFill/>
                <a:ln w="44450">
                  <a:solidFill>
                    <a:srgbClr val="B90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E37EB044-8B7F-DC0C-A8C5-C08DEE8473C3}"/>
                    </a:ext>
                  </a:extLst>
                </p:cNvPr>
                <p:cNvSpPr/>
                <p:nvPr/>
              </p:nvSpPr>
              <p:spPr>
                <a:xfrm>
                  <a:off x="4898572" y="1986642"/>
                  <a:ext cx="1992086" cy="1774372"/>
                </a:xfrm>
                <a:prstGeom prst="ellipse">
                  <a:avLst/>
                </a:prstGeom>
                <a:grpFill/>
                <a:ln w="44450">
                  <a:solidFill>
                    <a:srgbClr val="B90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1" name="TextBox 10">
              <a:extLst>
                <a:ext uri="{FF2B5EF4-FFF2-40B4-BE49-F238E27FC236}">
                  <a16:creationId xmlns:a16="http://schemas.microsoft.com/office/drawing/2014/main" id="{92C6CB41-BF64-5FAD-988D-C8121BDA72C3}"/>
                </a:ext>
              </a:extLst>
            </p:cNvPr>
            <p:cNvSpPr txBox="1"/>
            <p:nvPr/>
          </p:nvSpPr>
          <p:spPr>
            <a:xfrm>
              <a:off x="5951763" y="1918430"/>
              <a:ext cx="1262743" cy="914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SHAPE OF  CARE</a:t>
              </a:r>
            </a:p>
          </p:txBody>
        </p:sp>
        <p:sp>
          <p:nvSpPr>
            <p:cNvPr id="12" name="TextBox 11">
              <a:extLst>
                <a:ext uri="{FF2B5EF4-FFF2-40B4-BE49-F238E27FC236}">
                  <a16:creationId xmlns:a16="http://schemas.microsoft.com/office/drawing/2014/main" id="{67FC808B-7CD2-E6FA-ED35-631EB5C181ED}"/>
                </a:ext>
              </a:extLst>
            </p:cNvPr>
            <p:cNvSpPr txBox="1"/>
            <p:nvPr/>
          </p:nvSpPr>
          <p:spPr>
            <a:xfrm>
              <a:off x="3328307" y="4919675"/>
              <a:ext cx="15784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SHAPE OF EDUCATION</a:t>
              </a:r>
            </a:p>
          </p:txBody>
        </p:sp>
        <p:sp>
          <p:nvSpPr>
            <p:cNvPr id="13" name="TextBox 12">
              <a:extLst>
                <a:ext uri="{FF2B5EF4-FFF2-40B4-BE49-F238E27FC236}">
                  <a16:creationId xmlns:a16="http://schemas.microsoft.com/office/drawing/2014/main" id="{CD8E3E00-83C8-B739-3380-E76CB8345AD4}"/>
                </a:ext>
              </a:extLst>
            </p:cNvPr>
            <p:cNvSpPr txBox="1"/>
            <p:nvPr/>
          </p:nvSpPr>
          <p:spPr>
            <a:xfrm>
              <a:off x="8210548" y="4948702"/>
              <a:ext cx="15784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SHAPE OF WORK</a:t>
              </a:r>
            </a:p>
          </p:txBody>
        </p:sp>
      </p:grpSp>
      <p:sp>
        <p:nvSpPr>
          <p:cNvPr id="14" name="TextBox 13">
            <a:extLst>
              <a:ext uri="{FF2B5EF4-FFF2-40B4-BE49-F238E27FC236}">
                <a16:creationId xmlns:a16="http://schemas.microsoft.com/office/drawing/2014/main" id="{156010F6-CB2D-BA6D-B8DA-EAA0EA4367E5}"/>
              </a:ext>
            </a:extLst>
          </p:cNvPr>
          <p:cNvSpPr txBox="1"/>
          <p:nvPr/>
        </p:nvSpPr>
        <p:spPr>
          <a:xfrm>
            <a:off x="4098558" y="1255474"/>
            <a:ext cx="4348843"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Prevention – Avoid hospital admission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Integration of health and social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Different roles and skills in technology</a:t>
            </a:r>
          </a:p>
        </p:txBody>
      </p:sp>
      <p:sp>
        <p:nvSpPr>
          <p:cNvPr id="15" name="TextBox 14">
            <a:extLst>
              <a:ext uri="{FF2B5EF4-FFF2-40B4-BE49-F238E27FC236}">
                <a16:creationId xmlns:a16="http://schemas.microsoft.com/office/drawing/2014/main" id="{F1C494FD-8481-18B1-C5B1-3BF9675A9A3C}"/>
              </a:ext>
            </a:extLst>
          </p:cNvPr>
          <p:cNvSpPr txBox="1"/>
          <p:nvPr/>
        </p:nvSpPr>
        <p:spPr>
          <a:xfrm>
            <a:off x="239017" y="4111307"/>
            <a:ext cx="352052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Technical Infusion – Online learning will continue to grow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Micro-learning – more traction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Lifelong Leaning – on the rise</a:t>
            </a:r>
          </a:p>
        </p:txBody>
      </p:sp>
      <p:sp>
        <p:nvSpPr>
          <p:cNvPr id="17" name="TextBox 16">
            <a:extLst>
              <a:ext uri="{FF2B5EF4-FFF2-40B4-BE49-F238E27FC236}">
                <a16:creationId xmlns:a16="http://schemas.microsoft.com/office/drawing/2014/main" id="{D8E2AA1A-8722-A2D3-2872-4DB0CD6EE751}"/>
              </a:ext>
            </a:extLst>
          </p:cNvPr>
          <p:cNvSpPr txBox="1"/>
          <p:nvPr/>
        </p:nvSpPr>
        <p:spPr>
          <a:xfrm>
            <a:off x="8901804" y="3851065"/>
            <a:ext cx="3080583"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Expectations changing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18-year-olds – most racially and ethnically diverse generation in history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Work/life balance important</a:t>
            </a:r>
          </a:p>
        </p:txBody>
      </p:sp>
    </p:spTree>
    <p:extLst>
      <p:ext uri="{BB962C8B-B14F-4D97-AF65-F5344CB8AC3E}">
        <p14:creationId xmlns:p14="http://schemas.microsoft.com/office/powerpoint/2010/main" val="329433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D42745-6509-7F3D-A1FC-C16221F81D37}"/>
              </a:ext>
            </a:extLst>
          </p:cNvPr>
          <p:cNvSpPr>
            <a:spLocks noGrp="1"/>
          </p:cNvSpPr>
          <p:nvPr>
            <p:ph type="body" idx="4294967295"/>
          </p:nvPr>
        </p:nvSpPr>
        <p:spPr>
          <a:xfrm>
            <a:off x="275303" y="352067"/>
            <a:ext cx="9507794" cy="650823"/>
          </a:xfrm>
        </p:spPr>
        <p:txBody>
          <a:bodyPr>
            <a:normAutofit/>
          </a:bodyPr>
          <a:lstStyle/>
          <a:p>
            <a:pPr marL="0" indent="0">
              <a:buNone/>
            </a:pPr>
            <a:r>
              <a:rPr lang="en-GB" sz="3200" b="1">
                <a:solidFill>
                  <a:srgbClr val="D60B52"/>
                </a:solidFill>
                <a:latin typeface="Arial" panose="020B0604020202020204" pitchFamily="34" charset="0"/>
                <a:cs typeface="Arial" panose="020B0604020202020204" pitchFamily="34" charset="0"/>
              </a:rPr>
              <a:t>Transformation through education ……</a:t>
            </a:r>
          </a:p>
        </p:txBody>
      </p:sp>
      <p:pic>
        <p:nvPicPr>
          <p:cNvPr id="4098" name="Picture 2" descr="Happy International Day Of Education January 24 Images, HD Pictures ...">
            <a:extLst>
              <a:ext uri="{FF2B5EF4-FFF2-40B4-BE49-F238E27FC236}">
                <a16:creationId xmlns:a16="http://schemas.microsoft.com/office/drawing/2014/main" id="{CB55BC82-F526-4B02-78FB-45FF4956C201}"/>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23912" y="1301750"/>
            <a:ext cx="5272088" cy="46275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ducation Changes People">
            <a:extLst>
              <a:ext uri="{FF2B5EF4-FFF2-40B4-BE49-F238E27FC236}">
                <a16:creationId xmlns:a16="http://schemas.microsoft.com/office/drawing/2014/main" id="{62759634-D2B2-0501-17F3-D52592F2A293}"/>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6600263" y="1301750"/>
            <a:ext cx="4913312" cy="458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51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A38E65-481B-A862-9A4B-212D789A66E2}"/>
              </a:ext>
            </a:extLst>
          </p:cNvPr>
          <p:cNvSpPr>
            <a:spLocks noGrp="1"/>
          </p:cNvSpPr>
          <p:nvPr>
            <p:ph type="title" idx="4294967295"/>
          </p:nvPr>
        </p:nvSpPr>
        <p:spPr>
          <a:xfrm>
            <a:off x="229317" y="237616"/>
            <a:ext cx="9901238" cy="792163"/>
          </a:xfrm>
        </p:spPr>
        <p:txBody>
          <a:bodyPr>
            <a:normAutofit/>
          </a:bodyPr>
          <a:lstStyle/>
          <a:p>
            <a:r>
              <a:rPr lang="en-GB" sz="3200" b="1">
                <a:solidFill>
                  <a:srgbClr val="D60B52"/>
                </a:solidFill>
                <a:latin typeface="Arial" panose="020B0604020202020204" pitchFamily="34" charset="0"/>
                <a:cs typeface="Arial" panose="020B0604020202020204" pitchFamily="34" charset="0"/>
              </a:rPr>
              <a:t>Designing for Impact </a:t>
            </a:r>
          </a:p>
        </p:txBody>
      </p:sp>
      <p:grpSp>
        <p:nvGrpSpPr>
          <p:cNvPr id="10" name="Group 9">
            <a:extLst>
              <a:ext uri="{FF2B5EF4-FFF2-40B4-BE49-F238E27FC236}">
                <a16:creationId xmlns:a16="http://schemas.microsoft.com/office/drawing/2014/main" id="{796FD8D1-864E-228A-7D91-902BDA867FEE}"/>
              </a:ext>
            </a:extLst>
          </p:cNvPr>
          <p:cNvGrpSpPr/>
          <p:nvPr/>
        </p:nvGrpSpPr>
        <p:grpSpPr>
          <a:xfrm>
            <a:off x="530735" y="1141700"/>
            <a:ext cx="3810000" cy="3540921"/>
            <a:chOff x="576943" y="1197428"/>
            <a:chExt cx="3810000" cy="3540921"/>
          </a:xfrm>
        </p:grpSpPr>
        <p:pic>
          <p:nvPicPr>
            <p:cNvPr id="11" name="Picture 10">
              <a:extLst>
                <a:ext uri="{FF2B5EF4-FFF2-40B4-BE49-F238E27FC236}">
                  <a16:creationId xmlns:a16="http://schemas.microsoft.com/office/drawing/2014/main" id="{D1073544-A246-4BB2-B40B-DFF0E195ECA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943" y="1197428"/>
              <a:ext cx="3810000" cy="3429000"/>
            </a:xfrm>
            <a:prstGeom prst="rect">
              <a:avLst/>
            </a:prstGeom>
          </p:spPr>
        </p:pic>
        <p:sp>
          <p:nvSpPr>
            <p:cNvPr id="12" name="TextBox 11">
              <a:extLst>
                <a:ext uri="{FF2B5EF4-FFF2-40B4-BE49-F238E27FC236}">
                  <a16:creationId xmlns:a16="http://schemas.microsoft.com/office/drawing/2014/main" id="{E4D33F95-2374-43F8-B5EB-5E00A2DE36A2}"/>
                </a:ext>
              </a:extLst>
            </p:cNvPr>
            <p:cNvSpPr txBox="1"/>
            <p:nvPr/>
          </p:nvSpPr>
          <p:spPr>
            <a:xfrm>
              <a:off x="1288103" y="4369017"/>
              <a:ext cx="256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rPr>
                <a:t>Community of Inquiry</a:t>
              </a:r>
            </a:p>
          </p:txBody>
        </p:sp>
      </p:grpSp>
      <p:pic>
        <p:nvPicPr>
          <p:cNvPr id="17" name="Picture 16">
            <a:extLst>
              <a:ext uri="{FF2B5EF4-FFF2-40B4-BE49-F238E27FC236}">
                <a16:creationId xmlns:a16="http://schemas.microsoft.com/office/drawing/2014/main" id="{64D96EFF-6D1C-2ACC-7C1D-9AB30C705E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570" y="4001800"/>
            <a:ext cx="2893669" cy="2231742"/>
          </a:xfrm>
          <a:prstGeom prst="rect">
            <a:avLst/>
          </a:prstGeom>
        </p:spPr>
      </p:pic>
      <p:grpSp>
        <p:nvGrpSpPr>
          <p:cNvPr id="24" name="Group 23">
            <a:extLst>
              <a:ext uri="{FF2B5EF4-FFF2-40B4-BE49-F238E27FC236}">
                <a16:creationId xmlns:a16="http://schemas.microsoft.com/office/drawing/2014/main" id="{0DE6EA65-7BA0-A996-037D-5131382E8DEC}"/>
              </a:ext>
            </a:extLst>
          </p:cNvPr>
          <p:cNvGrpSpPr/>
          <p:nvPr/>
        </p:nvGrpSpPr>
        <p:grpSpPr>
          <a:xfrm>
            <a:off x="4809939" y="1420250"/>
            <a:ext cx="5930216" cy="2191079"/>
            <a:chOff x="4200339" y="1669433"/>
            <a:chExt cx="5930216" cy="2191079"/>
          </a:xfrm>
        </p:grpSpPr>
        <p:pic>
          <p:nvPicPr>
            <p:cNvPr id="14" name="Picture 13">
              <a:extLst>
                <a:ext uri="{FF2B5EF4-FFF2-40B4-BE49-F238E27FC236}">
                  <a16:creationId xmlns:a16="http://schemas.microsoft.com/office/drawing/2014/main" id="{77E88E5A-8139-474F-48DB-B6E221504B1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00339" y="1669433"/>
              <a:ext cx="4120391" cy="2191079"/>
            </a:xfrm>
            <a:prstGeom prst="rect">
              <a:avLst/>
            </a:prstGeom>
          </p:spPr>
        </p:pic>
        <p:sp>
          <p:nvSpPr>
            <p:cNvPr id="19" name="TextBox 18">
              <a:extLst>
                <a:ext uri="{FF2B5EF4-FFF2-40B4-BE49-F238E27FC236}">
                  <a16:creationId xmlns:a16="http://schemas.microsoft.com/office/drawing/2014/main" id="{DE39F4C3-7DF2-11B1-F899-D56067B2CD75}"/>
                </a:ext>
              </a:extLst>
            </p:cNvPr>
            <p:cNvSpPr txBox="1"/>
            <p:nvPr/>
          </p:nvSpPr>
          <p:spPr>
            <a:xfrm>
              <a:off x="6176245" y="1911490"/>
              <a:ext cx="39543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rPr>
                <a:t>Engstrom’s Activity &amp; Social Theory</a:t>
              </a:r>
            </a:p>
          </p:txBody>
        </p:sp>
      </p:grpSp>
      <p:grpSp>
        <p:nvGrpSpPr>
          <p:cNvPr id="23" name="Group 22">
            <a:extLst>
              <a:ext uri="{FF2B5EF4-FFF2-40B4-BE49-F238E27FC236}">
                <a16:creationId xmlns:a16="http://schemas.microsoft.com/office/drawing/2014/main" id="{C0E683D6-6EE4-09FE-5171-88AA836F4890}"/>
              </a:ext>
            </a:extLst>
          </p:cNvPr>
          <p:cNvGrpSpPr/>
          <p:nvPr/>
        </p:nvGrpSpPr>
        <p:grpSpPr>
          <a:xfrm>
            <a:off x="7681530" y="2647001"/>
            <a:ext cx="4282571" cy="3421043"/>
            <a:chOff x="7432970" y="2576206"/>
            <a:chExt cx="4282571" cy="3421043"/>
          </a:xfrm>
        </p:grpSpPr>
        <p:pic>
          <p:nvPicPr>
            <p:cNvPr id="21" name="Picture 20">
              <a:extLst>
                <a:ext uri="{FF2B5EF4-FFF2-40B4-BE49-F238E27FC236}">
                  <a16:creationId xmlns:a16="http://schemas.microsoft.com/office/drawing/2014/main" id="{11489ED7-92A1-9D3D-D7F2-2AD78FBA70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2970" y="2576206"/>
              <a:ext cx="4282571" cy="3044623"/>
            </a:xfrm>
            <a:prstGeom prst="rect">
              <a:avLst/>
            </a:prstGeom>
          </p:spPr>
        </p:pic>
        <p:sp>
          <p:nvSpPr>
            <p:cNvPr id="22" name="TextBox 21">
              <a:extLst>
                <a:ext uri="{FF2B5EF4-FFF2-40B4-BE49-F238E27FC236}">
                  <a16:creationId xmlns:a16="http://schemas.microsoft.com/office/drawing/2014/main" id="{2857972F-3D63-9ABC-D09A-E3BB31E2B18E}"/>
                </a:ext>
              </a:extLst>
            </p:cNvPr>
            <p:cNvSpPr txBox="1"/>
            <p:nvPr/>
          </p:nvSpPr>
          <p:spPr>
            <a:xfrm>
              <a:off x="7597100" y="5627917"/>
              <a:ext cx="39543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rPr>
                <a:t>Blooms Taxonomy</a:t>
              </a:r>
            </a:p>
          </p:txBody>
        </p:sp>
      </p:grpSp>
    </p:spTree>
    <p:extLst>
      <p:ext uri="{BB962C8B-B14F-4D97-AF65-F5344CB8AC3E}">
        <p14:creationId xmlns:p14="http://schemas.microsoft.com/office/powerpoint/2010/main" val="1759454963"/>
      </p:ext>
    </p:extLst>
  </p:cSld>
  <p:clrMapOvr>
    <a:masterClrMapping/>
  </p:clrMapOvr>
  <mc:AlternateContent xmlns:mc="http://schemas.openxmlformats.org/markup-compatibility/2006" xmlns:p14="http://schemas.microsoft.com/office/powerpoint/2010/main">
    <mc:Choice Requires="p14">
      <p:transition spd="med" p14:dur="700" advTm="57002">
        <p:fade/>
      </p:transition>
    </mc:Choice>
    <mc:Fallback xmlns="">
      <p:transition spd="med" advTm="57002">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FA6132BD-5B26-C6E8-87D8-CD16DCA0CE24}"/>
              </a:ext>
            </a:extLst>
          </p:cNvPr>
          <p:cNvSpPr txBox="1">
            <a:spLocks/>
          </p:cNvSpPr>
          <p:nvPr/>
        </p:nvSpPr>
        <p:spPr>
          <a:xfrm>
            <a:off x="275946" y="316481"/>
            <a:ext cx="10593023" cy="73444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spcAft>
                <a:spcPts val="800"/>
              </a:spcAft>
              <a:buFontTx/>
              <a:buNone/>
              <a:defRPr sz="2500" b="1" kern="1200">
                <a:solidFill>
                  <a:schemeClr val="accent2"/>
                </a:solidFill>
                <a:latin typeface="+mn-lt"/>
                <a:ea typeface="+mn-ea"/>
                <a:cs typeface="Arial" panose="020B0604020202020204" pitchFamily="34" charset="0"/>
              </a:defRPr>
            </a:lvl1pPr>
            <a:lvl2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2pPr>
            <a:lvl3pPr marL="171450" indent="-171450" algn="l" defTabSz="914400" rtl="0" eaLnBrk="1" latinLnBrk="0" hangingPunct="1">
              <a:lnSpc>
                <a:spcPct val="110000"/>
              </a:lnSpc>
              <a:spcBef>
                <a:spcPts val="500"/>
              </a:spcBef>
              <a:buFont typeface="Arial" panose="020B0604020202020204" pitchFamily="34" charset="0"/>
              <a:buChar char="•"/>
              <a:defRPr sz="1200" b="1" kern="1200">
                <a:solidFill>
                  <a:schemeClr val="accent1"/>
                </a:solidFill>
                <a:latin typeface="+mn-lt"/>
                <a:ea typeface="+mn-ea"/>
                <a:cs typeface="Arial" panose="020B0604020202020204" pitchFamily="34" charset="0"/>
              </a:defRPr>
            </a:lvl3pPr>
            <a:lvl4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4pPr>
            <a:lvl5pPr marL="0" indent="0" algn="l" defTabSz="914400" rtl="0" eaLnBrk="1" latinLnBrk="0" hangingPunct="1">
              <a:lnSpc>
                <a:spcPct val="110000"/>
              </a:lnSpc>
              <a:spcBef>
                <a:spcPts val="500"/>
              </a:spcBef>
              <a:buFontTx/>
              <a:buNone/>
              <a:defRPr sz="12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800"/>
              </a:spcAft>
              <a:buClrTx/>
              <a:buSzTx/>
              <a:buFontTx/>
              <a:buNone/>
              <a:tabLst/>
              <a:defRPr/>
            </a:pPr>
            <a:r>
              <a:rPr kumimoji="0" lang="en-GB" sz="3200" b="1" i="0" u="none" strike="noStrike" kern="1200" cap="none" spc="0" normalizeH="0" baseline="0" noProof="0">
                <a:ln>
                  <a:noFill/>
                </a:ln>
                <a:solidFill>
                  <a:srgbClr val="D60B51"/>
                </a:solidFill>
                <a:effectLst/>
                <a:uLnTx/>
                <a:uFillTx/>
                <a:latin typeface="Arial" panose="020B0604020202020204" pitchFamily="34" charset="0"/>
                <a:ea typeface="+mn-ea"/>
                <a:cs typeface="Arial" panose="020B0604020202020204" pitchFamily="34" charset="0"/>
              </a:rPr>
              <a:t>Defining standards, raising quality, improving outcomes</a:t>
            </a:r>
          </a:p>
          <a:p>
            <a:pPr marL="0" marR="0" lvl="0" indent="0" algn="l" defTabSz="914400" rtl="0" eaLnBrk="1" fontAlgn="auto" latinLnBrk="0" hangingPunct="1">
              <a:lnSpc>
                <a:spcPct val="90000"/>
              </a:lnSpc>
              <a:spcBef>
                <a:spcPts val="1000"/>
              </a:spcBef>
              <a:spcAft>
                <a:spcPts val="800"/>
              </a:spcAft>
              <a:buClrTx/>
              <a:buSzTx/>
              <a:buFontTx/>
              <a:buNone/>
              <a:tabLst/>
              <a:defRPr/>
            </a:pPr>
            <a:endParaRPr kumimoji="0" lang="en-US" sz="2800" b="1" i="0" u="none" strike="noStrike" kern="1200" cap="none" spc="0" normalizeH="0" baseline="0" noProof="0">
              <a:ln>
                <a:noFill/>
              </a:ln>
              <a:solidFill>
                <a:srgbClr val="D60B51"/>
              </a:solidFill>
              <a:effectLst/>
              <a:uLnTx/>
              <a:uFillTx/>
              <a:latin typeface="Arial" panose="020B0604020202020204" pitchFamily="34" charset="0"/>
              <a:ea typeface="+mn-ea"/>
              <a:cs typeface="Arial" panose="020B0604020202020204" pitchFamily="34" charset="0"/>
            </a:endParaRPr>
          </a:p>
        </p:txBody>
      </p:sp>
      <p:grpSp>
        <p:nvGrpSpPr>
          <p:cNvPr id="12" name="Group 11">
            <a:extLst>
              <a:ext uri="{FF2B5EF4-FFF2-40B4-BE49-F238E27FC236}">
                <a16:creationId xmlns:a16="http://schemas.microsoft.com/office/drawing/2014/main" id="{940E9D1A-2CAD-08F8-5FF4-F93BF993B936}"/>
              </a:ext>
            </a:extLst>
          </p:cNvPr>
          <p:cNvGrpSpPr/>
          <p:nvPr/>
        </p:nvGrpSpPr>
        <p:grpSpPr>
          <a:xfrm>
            <a:off x="2544346" y="4776711"/>
            <a:ext cx="6911479" cy="1544646"/>
            <a:chOff x="2554506" y="4813001"/>
            <a:chExt cx="6911479" cy="1544646"/>
          </a:xfrm>
        </p:grpSpPr>
        <p:sp>
          <p:nvSpPr>
            <p:cNvPr id="4" name="Rectangle: Rounded Corners 3">
              <a:extLst>
                <a:ext uri="{FF2B5EF4-FFF2-40B4-BE49-F238E27FC236}">
                  <a16:creationId xmlns:a16="http://schemas.microsoft.com/office/drawing/2014/main" id="{AF174D9A-A0AE-24DC-D7C0-70E66348245A}"/>
                </a:ext>
              </a:extLst>
            </p:cNvPr>
            <p:cNvSpPr/>
            <p:nvPr/>
          </p:nvSpPr>
          <p:spPr>
            <a:xfrm>
              <a:off x="2554506" y="4813001"/>
              <a:ext cx="2364126" cy="1120569"/>
            </a:xfrm>
            <a:prstGeom prst="round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Calibri" panose="020F0502020204030204" pitchFamily="34" charset="0"/>
                  <a:cs typeface="Arial"/>
                </a:rPr>
                <a:t>Moving to a Digital Mindset</a:t>
              </a:r>
            </a:p>
          </p:txBody>
        </p:sp>
        <p:sp>
          <p:nvSpPr>
            <p:cNvPr id="9" name="Rectangle 8">
              <a:extLst>
                <a:ext uri="{FF2B5EF4-FFF2-40B4-BE49-F238E27FC236}">
                  <a16:creationId xmlns:a16="http://schemas.microsoft.com/office/drawing/2014/main" id="{1155B76A-3353-ABF1-2B04-144579F6C483}"/>
                </a:ext>
              </a:extLst>
            </p:cNvPr>
            <p:cNvSpPr/>
            <p:nvPr/>
          </p:nvSpPr>
          <p:spPr>
            <a:xfrm>
              <a:off x="6279261" y="5108854"/>
              <a:ext cx="3186724" cy="1248793"/>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Calibri"/>
                  <a:cs typeface="Arial"/>
                </a:rPr>
                <a:t>Virtual Property Portfolio</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Calibri"/>
                  <a:cs typeface="Arial"/>
                </a:rPr>
                <a:t>E-learning: TEC Explorer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Calibri"/>
                  <a:cs typeface="Arial"/>
                </a:rPr>
                <a:t>                   TEC Expert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Calibri" panose="020F0502020204030204" pitchFamily="34" charset="0"/>
                <a:cs typeface="Arial"/>
              </a:endParaRPr>
            </a:p>
          </p:txBody>
        </p:sp>
        <p:cxnSp>
          <p:nvCxnSpPr>
            <p:cNvPr id="11" name="Straight Arrow Connector 10">
              <a:extLst>
                <a:ext uri="{FF2B5EF4-FFF2-40B4-BE49-F238E27FC236}">
                  <a16:creationId xmlns:a16="http://schemas.microsoft.com/office/drawing/2014/main" id="{C7E9FB3C-C9C2-FFE6-A16B-7C5B096183E4}"/>
                </a:ext>
              </a:extLst>
            </p:cNvPr>
            <p:cNvCxnSpPr>
              <a:cxnSpLocks/>
            </p:cNvCxnSpPr>
            <p:nvPr/>
          </p:nvCxnSpPr>
          <p:spPr>
            <a:xfrm>
              <a:off x="5018050" y="5340697"/>
              <a:ext cx="1129136" cy="0"/>
            </a:xfrm>
            <a:prstGeom prst="straightConnector1">
              <a:avLst/>
            </a:prstGeom>
            <a:noFill/>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41DC744-F1BB-792C-543F-A23AB52F3144}"/>
              </a:ext>
            </a:extLst>
          </p:cNvPr>
          <p:cNvGrpSpPr/>
          <p:nvPr/>
        </p:nvGrpSpPr>
        <p:grpSpPr>
          <a:xfrm>
            <a:off x="499612" y="2571277"/>
            <a:ext cx="9353174" cy="1856518"/>
            <a:chOff x="499612" y="2830107"/>
            <a:chExt cx="9353174" cy="1856518"/>
          </a:xfrm>
        </p:grpSpPr>
        <p:sp>
          <p:nvSpPr>
            <p:cNvPr id="26" name="Rectangle 25">
              <a:extLst>
                <a:ext uri="{FF2B5EF4-FFF2-40B4-BE49-F238E27FC236}">
                  <a16:creationId xmlns:a16="http://schemas.microsoft.com/office/drawing/2014/main" id="{9E40C08B-82AF-6832-AA6D-AB637F2F976D}"/>
                </a:ext>
              </a:extLst>
            </p:cNvPr>
            <p:cNvSpPr/>
            <p:nvPr/>
          </p:nvSpPr>
          <p:spPr>
            <a:xfrm>
              <a:off x="499612" y="3437832"/>
              <a:ext cx="1517277" cy="1248793"/>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prstClr val="black"/>
                  </a:solidFill>
                  <a:effectLst/>
                  <a:uLnTx/>
                  <a:uFillTx/>
                  <a:latin typeface="Arial"/>
                  <a:ea typeface="Calibri" panose="020F0502020204030204" pitchFamily="34" charset="0"/>
                  <a:cs typeface="Arial"/>
                </a:rPr>
                <a:t>How to do it:</a:t>
              </a:r>
            </a:p>
          </p:txBody>
        </p:sp>
        <p:grpSp>
          <p:nvGrpSpPr>
            <p:cNvPr id="27" name="Group 26">
              <a:extLst>
                <a:ext uri="{FF2B5EF4-FFF2-40B4-BE49-F238E27FC236}">
                  <a16:creationId xmlns:a16="http://schemas.microsoft.com/office/drawing/2014/main" id="{F71D29F8-A788-177E-E42C-8B58C3A4D591}"/>
                </a:ext>
              </a:extLst>
            </p:cNvPr>
            <p:cNvGrpSpPr/>
            <p:nvPr/>
          </p:nvGrpSpPr>
          <p:grpSpPr>
            <a:xfrm>
              <a:off x="2556221" y="3276712"/>
              <a:ext cx="6487733" cy="1330855"/>
              <a:chOff x="2412931" y="3443129"/>
              <a:chExt cx="5667144" cy="1226322"/>
            </a:xfrm>
          </p:grpSpPr>
          <p:sp>
            <p:nvSpPr>
              <p:cNvPr id="29" name="Rectangle: Rounded Corners 28">
                <a:extLst>
                  <a:ext uri="{FF2B5EF4-FFF2-40B4-BE49-F238E27FC236}">
                    <a16:creationId xmlns:a16="http://schemas.microsoft.com/office/drawing/2014/main" id="{D979B5A4-B85C-9027-D5B5-1D6C6B556E57}"/>
                  </a:ext>
                </a:extLst>
              </p:cNvPr>
              <p:cNvSpPr/>
              <p:nvPr/>
            </p:nvSpPr>
            <p:spPr>
              <a:xfrm>
                <a:off x="2412931" y="3591594"/>
                <a:ext cx="2065104" cy="1032553"/>
              </a:xfrm>
              <a:prstGeom prst="round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Calibri" panose="020F0502020204030204" pitchFamily="34" charset="0"/>
                    <a:cs typeface="Arial"/>
                  </a:rPr>
                  <a:t>Core Workforce Knowledge</a:t>
                </a:r>
              </a:p>
            </p:txBody>
          </p:sp>
          <p:sp>
            <p:nvSpPr>
              <p:cNvPr id="30" name="Rectangle 29">
                <a:extLst>
                  <a:ext uri="{FF2B5EF4-FFF2-40B4-BE49-F238E27FC236}">
                    <a16:creationId xmlns:a16="http://schemas.microsoft.com/office/drawing/2014/main" id="{E24956E0-553A-6B0C-ABD1-4CDCE9724F0E}"/>
                  </a:ext>
                </a:extLst>
              </p:cNvPr>
              <p:cNvSpPr/>
              <p:nvPr/>
            </p:nvSpPr>
            <p:spPr>
              <a:xfrm>
                <a:off x="5646321" y="3443129"/>
                <a:ext cx="2433754" cy="1226322"/>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Calibri"/>
                    <a:cs typeface="Arial"/>
                  </a:rPr>
                  <a:t>Call Handling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Calibri"/>
                    <a:cs typeface="Arial"/>
                  </a:rPr>
                  <a:t>Assessing &amp; Installation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Calibri"/>
                    <a:cs typeface="Arial"/>
                  </a:rPr>
                  <a:t>Responder</a:t>
                </a:r>
              </a:p>
            </p:txBody>
          </p:sp>
          <p:grpSp>
            <p:nvGrpSpPr>
              <p:cNvPr id="31" name="Group 30">
                <a:extLst>
                  <a:ext uri="{FF2B5EF4-FFF2-40B4-BE49-F238E27FC236}">
                    <a16:creationId xmlns:a16="http://schemas.microsoft.com/office/drawing/2014/main" id="{79FE59B0-8B61-C43D-3B83-AEF9059279E5}"/>
                  </a:ext>
                </a:extLst>
              </p:cNvPr>
              <p:cNvGrpSpPr/>
              <p:nvPr/>
            </p:nvGrpSpPr>
            <p:grpSpPr>
              <a:xfrm>
                <a:off x="4586178" y="3861679"/>
                <a:ext cx="986319" cy="440930"/>
                <a:chOff x="4586178" y="3861679"/>
                <a:chExt cx="986319" cy="440930"/>
              </a:xfrm>
            </p:grpSpPr>
            <p:cxnSp>
              <p:nvCxnSpPr>
                <p:cNvPr id="32" name="Straight Arrow Connector 31">
                  <a:extLst>
                    <a:ext uri="{FF2B5EF4-FFF2-40B4-BE49-F238E27FC236}">
                      <a16:creationId xmlns:a16="http://schemas.microsoft.com/office/drawing/2014/main" id="{4B3669E6-7804-6DA2-F941-8419D0B222DC}"/>
                    </a:ext>
                  </a:extLst>
                </p:cNvPr>
                <p:cNvCxnSpPr>
                  <a:cxnSpLocks/>
                </p:cNvCxnSpPr>
                <p:nvPr/>
              </p:nvCxnSpPr>
              <p:spPr>
                <a:xfrm>
                  <a:off x="4586178" y="3861679"/>
                  <a:ext cx="986319" cy="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CF0C1029-EEF9-A764-F4BE-900250D683D0}"/>
                    </a:ext>
                  </a:extLst>
                </p:cNvPr>
                <p:cNvGrpSpPr/>
                <p:nvPr/>
              </p:nvGrpSpPr>
              <p:grpSpPr>
                <a:xfrm>
                  <a:off x="4586178" y="4088564"/>
                  <a:ext cx="986319" cy="214045"/>
                  <a:chOff x="4586178" y="3790618"/>
                  <a:chExt cx="986319" cy="214045"/>
                </a:xfrm>
              </p:grpSpPr>
              <p:cxnSp>
                <p:nvCxnSpPr>
                  <p:cNvPr id="34" name="Straight Arrow Connector 33">
                    <a:extLst>
                      <a:ext uri="{FF2B5EF4-FFF2-40B4-BE49-F238E27FC236}">
                        <a16:creationId xmlns:a16="http://schemas.microsoft.com/office/drawing/2014/main" id="{BA12E1EE-DD07-306E-F257-E51543BA5B56}"/>
                      </a:ext>
                    </a:extLst>
                  </p:cNvPr>
                  <p:cNvCxnSpPr>
                    <a:cxnSpLocks/>
                  </p:cNvCxnSpPr>
                  <p:nvPr/>
                </p:nvCxnSpPr>
                <p:spPr>
                  <a:xfrm>
                    <a:off x="4586178" y="3790618"/>
                    <a:ext cx="986319" cy="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A67E002-AEBA-4198-0D91-1F193596A205}"/>
                      </a:ext>
                    </a:extLst>
                  </p:cNvPr>
                  <p:cNvCxnSpPr>
                    <a:cxnSpLocks/>
                  </p:cNvCxnSpPr>
                  <p:nvPr/>
                </p:nvCxnSpPr>
                <p:spPr>
                  <a:xfrm>
                    <a:off x="4586178" y="4004663"/>
                    <a:ext cx="986319" cy="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cxnSp>
          <p:nvCxnSpPr>
            <p:cNvPr id="28" name="Straight Arrow Connector 27">
              <a:extLst>
                <a:ext uri="{FF2B5EF4-FFF2-40B4-BE49-F238E27FC236}">
                  <a16:creationId xmlns:a16="http://schemas.microsoft.com/office/drawing/2014/main" id="{07508AB2-DCE3-4053-D26C-FF01524319A3}"/>
                </a:ext>
              </a:extLst>
            </p:cNvPr>
            <p:cNvCxnSpPr/>
            <p:nvPr/>
          </p:nvCxnSpPr>
          <p:spPr>
            <a:xfrm flipV="1">
              <a:off x="5044149" y="2830107"/>
              <a:ext cx="4808637" cy="597369"/>
            </a:xfrm>
            <a:prstGeom prst="straightConnector1">
              <a:avLst/>
            </a:prstGeom>
            <a:ln w="3492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D6768D7-A714-67B8-A02A-BEB48CD12A57}"/>
              </a:ext>
            </a:extLst>
          </p:cNvPr>
          <p:cNvGrpSpPr/>
          <p:nvPr/>
        </p:nvGrpSpPr>
        <p:grpSpPr>
          <a:xfrm>
            <a:off x="499613" y="1283212"/>
            <a:ext cx="11192774" cy="1365325"/>
            <a:chOff x="499613" y="1542042"/>
            <a:chExt cx="11192774" cy="1365325"/>
          </a:xfrm>
        </p:grpSpPr>
        <p:sp>
          <p:nvSpPr>
            <p:cNvPr id="16" name="Rectangle 15">
              <a:extLst>
                <a:ext uri="{FF2B5EF4-FFF2-40B4-BE49-F238E27FC236}">
                  <a16:creationId xmlns:a16="http://schemas.microsoft.com/office/drawing/2014/main" id="{55B239C8-DFC8-DB46-DA44-B3D97837C38D}"/>
                </a:ext>
              </a:extLst>
            </p:cNvPr>
            <p:cNvSpPr/>
            <p:nvPr/>
          </p:nvSpPr>
          <p:spPr>
            <a:xfrm>
              <a:off x="499613" y="1658574"/>
              <a:ext cx="1517277" cy="1248793"/>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prstClr val="black"/>
                  </a:solidFill>
                  <a:effectLst/>
                  <a:uLnTx/>
                  <a:uFillTx/>
                  <a:latin typeface="Arial"/>
                  <a:ea typeface="Calibri" panose="020F0502020204030204" pitchFamily="34" charset="0"/>
                  <a:cs typeface="Arial"/>
                </a:rPr>
                <a:t>What to do?</a:t>
              </a:r>
            </a:p>
          </p:txBody>
        </p:sp>
        <p:sp>
          <p:nvSpPr>
            <p:cNvPr id="17" name="Rectangle: Rounded Corners 16">
              <a:extLst>
                <a:ext uri="{FF2B5EF4-FFF2-40B4-BE49-F238E27FC236}">
                  <a16:creationId xmlns:a16="http://schemas.microsoft.com/office/drawing/2014/main" id="{385BAFC0-C29E-7EBB-73CE-9A707D1E909E}"/>
                </a:ext>
              </a:extLst>
            </p:cNvPr>
            <p:cNvSpPr/>
            <p:nvPr/>
          </p:nvSpPr>
          <p:spPr>
            <a:xfrm>
              <a:off x="2556221" y="1658574"/>
              <a:ext cx="2364126" cy="1120569"/>
            </a:xfrm>
            <a:prstGeom prst="round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Calibri" panose="020F0502020204030204" pitchFamily="34" charset="0"/>
                  <a:cs typeface="Arial"/>
                </a:rPr>
                <a:t>Policy 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Calibri" panose="020F0502020204030204" pitchFamily="34" charset="0"/>
                  <a:cs typeface="Arial"/>
                </a:rPr>
                <a:t> Risk-based</a:t>
              </a:r>
            </a:p>
          </p:txBody>
        </p:sp>
        <p:sp>
          <p:nvSpPr>
            <p:cNvPr id="18" name="Rectangle: Rounded Corners 17">
              <a:extLst>
                <a:ext uri="{FF2B5EF4-FFF2-40B4-BE49-F238E27FC236}">
                  <a16:creationId xmlns:a16="http://schemas.microsoft.com/office/drawing/2014/main" id="{20A6D001-799C-3AE8-FBB1-3784E31B6156}"/>
                </a:ext>
              </a:extLst>
            </p:cNvPr>
            <p:cNvSpPr/>
            <p:nvPr/>
          </p:nvSpPr>
          <p:spPr>
            <a:xfrm>
              <a:off x="6257798" y="1599111"/>
              <a:ext cx="2364126" cy="1180031"/>
            </a:xfrm>
            <a:prstGeom prst="round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Calibri"/>
                  <a:cs typeface="Arial"/>
                </a:rPr>
                <a:t>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Calibri"/>
                  <a:cs typeface="Arial"/>
                </a:rPr>
                <a:t>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Calibri"/>
                  <a:cs typeface="Arial"/>
                </a:rPr>
                <a:t>Framework</a:t>
              </a:r>
            </a:p>
          </p:txBody>
        </p:sp>
        <p:cxnSp>
          <p:nvCxnSpPr>
            <p:cNvPr id="19" name="Straight Arrow Connector 18">
              <a:extLst>
                <a:ext uri="{FF2B5EF4-FFF2-40B4-BE49-F238E27FC236}">
                  <a16:creationId xmlns:a16="http://schemas.microsoft.com/office/drawing/2014/main" id="{2FD36F2A-FCF3-F37A-AF47-ED5DC439DDDD}"/>
                </a:ext>
              </a:extLst>
            </p:cNvPr>
            <p:cNvCxnSpPr>
              <a:cxnSpLocks/>
            </p:cNvCxnSpPr>
            <p:nvPr/>
          </p:nvCxnSpPr>
          <p:spPr>
            <a:xfrm>
              <a:off x="5044149" y="2189126"/>
              <a:ext cx="1129136" cy="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C41EA89-E00A-7E69-3CA2-D1F9B9144E57}"/>
                </a:ext>
              </a:extLst>
            </p:cNvPr>
            <p:cNvCxnSpPr>
              <a:cxnSpLocks/>
            </p:cNvCxnSpPr>
            <p:nvPr/>
          </p:nvCxnSpPr>
          <p:spPr>
            <a:xfrm>
              <a:off x="8723651" y="2198420"/>
              <a:ext cx="1129136" cy="0"/>
            </a:xfrm>
            <a:prstGeom prst="straightConnector1">
              <a:avLst/>
            </a:prstGeom>
            <a:solidFill>
              <a:srgbClr val="C00000"/>
            </a:solidFill>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561CB5A-344F-EA86-0580-AA32CB0717A4}"/>
                </a:ext>
              </a:extLst>
            </p:cNvPr>
            <p:cNvGrpSpPr/>
            <p:nvPr/>
          </p:nvGrpSpPr>
          <p:grpSpPr>
            <a:xfrm>
              <a:off x="9972308" y="1542042"/>
              <a:ext cx="1720079" cy="1209321"/>
              <a:chOff x="8931630" y="1742327"/>
              <a:chExt cx="1720079" cy="1209321"/>
            </a:xfrm>
          </p:grpSpPr>
          <p:grpSp>
            <p:nvGrpSpPr>
              <p:cNvPr id="22" name="Group 21">
                <a:extLst>
                  <a:ext uri="{FF2B5EF4-FFF2-40B4-BE49-F238E27FC236}">
                    <a16:creationId xmlns:a16="http://schemas.microsoft.com/office/drawing/2014/main" id="{2CF70626-8E95-8B1A-7064-146877176795}"/>
                  </a:ext>
                </a:extLst>
              </p:cNvPr>
              <p:cNvGrpSpPr/>
              <p:nvPr/>
            </p:nvGrpSpPr>
            <p:grpSpPr>
              <a:xfrm>
                <a:off x="8931630" y="1742327"/>
                <a:ext cx="1706601" cy="1209321"/>
                <a:chOff x="9370514" y="1774008"/>
                <a:chExt cx="1706601" cy="1209321"/>
              </a:xfrm>
            </p:grpSpPr>
            <p:sp>
              <p:nvSpPr>
                <p:cNvPr id="24" name="Rectangle 23">
                  <a:extLst>
                    <a:ext uri="{FF2B5EF4-FFF2-40B4-BE49-F238E27FC236}">
                      <a16:creationId xmlns:a16="http://schemas.microsoft.com/office/drawing/2014/main" id="{E1FE6B15-BCEA-805A-A613-07C289BA751F}"/>
                    </a:ext>
                  </a:extLst>
                </p:cNvPr>
                <p:cNvSpPr/>
                <p:nvPr/>
              </p:nvSpPr>
              <p:spPr>
                <a:xfrm>
                  <a:off x="9400852" y="1774008"/>
                  <a:ext cx="1676263" cy="120932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Achieving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Accreditation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Status (Audit)</a:t>
                  </a:r>
                </a:p>
              </p:txBody>
            </p:sp>
            <p:sp>
              <p:nvSpPr>
                <p:cNvPr id="25" name="Moon 24">
                  <a:extLst>
                    <a:ext uri="{FF2B5EF4-FFF2-40B4-BE49-F238E27FC236}">
                      <a16:creationId xmlns:a16="http://schemas.microsoft.com/office/drawing/2014/main" id="{43571B12-A52A-3A59-BDD8-FDAF805714B0}"/>
                    </a:ext>
                  </a:extLst>
                </p:cNvPr>
                <p:cNvSpPr/>
                <p:nvPr/>
              </p:nvSpPr>
              <p:spPr>
                <a:xfrm>
                  <a:off x="9370514" y="1828800"/>
                  <a:ext cx="123164" cy="1127260"/>
                </a:xfrm>
                <a:prstGeom prst="moon">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Arial"/>
                  </a:endParaRPr>
                </a:p>
              </p:txBody>
            </p:sp>
          </p:grpSp>
          <p:sp>
            <p:nvSpPr>
              <p:cNvPr id="23" name="Moon 22">
                <a:extLst>
                  <a:ext uri="{FF2B5EF4-FFF2-40B4-BE49-F238E27FC236}">
                    <a16:creationId xmlns:a16="http://schemas.microsoft.com/office/drawing/2014/main" id="{2C298519-709E-15C4-BEA7-6674ABFD24BA}"/>
                  </a:ext>
                </a:extLst>
              </p:cNvPr>
              <p:cNvSpPr/>
              <p:nvPr/>
            </p:nvSpPr>
            <p:spPr>
              <a:xfrm rot="10800000">
                <a:off x="10528545" y="1769723"/>
                <a:ext cx="123164" cy="1150706"/>
              </a:xfrm>
              <a:prstGeom prst="moon">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Arial"/>
                </a:endParaRPr>
              </a:p>
            </p:txBody>
          </p:sp>
        </p:grpSp>
      </p:grpSp>
      <p:pic>
        <p:nvPicPr>
          <p:cNvPr id="2" name="Picture 1">
            <a:extLst>
              <a:ext uri="{FF2B5EF4-FFF2-40B4-BE49-F238E27FC236}">
                <a16:creationId xmlns:a16="http://schemas.microsoft.com/office/drawing/2014/main" id="{186864F0-1F8E-FFCE-7B72-5F27609DB012}"/>
              </a:ext>
            </a:extLst>
          </p:cNvPr>
          <p:cNvPicPr>
            <a:picLocks noChangeAspect="1"/>
          </p:cNvPicPr>
          <p:nvPr/>
        </p:nvPicPr>
        <p:blipFill>
          <a:blip r:embed="rId4"/>
          <a:stretch>
            <a:fillRect/>
          </a:stretch>
        </p:blipFill>
        <p:spPr>
          <a:xfrm>
            <a:off x="627725" y="4958260"/>
            <a:ext cx="1111984" cy="1425899"/>
          </a:xfrm>
          <a:prstGeom prst="rect">
            <a:avLst/>
          </a:prstGeom>
        </p:spPr>
      </p:pic>
      <p:pic>
        <p:nvPicPr>
          <p:cNvPr id="6" name="Picture 5">
            <a:extLst>
              <a:ext uri="{FF2B5EF4-FFF2-40B4-BE49-F238E27FC236}">
                <a16:creationId xmlns:a16="http://schemas.microsoft.com/office/drawing/2014/main" id="{4DC50150-06EB-75EB-1C1C-B0121E3D2923}"/>
              </a:ext>
            </a:extLst>
          </p:cNvPr>
          <p:cNvPicPr>
            <a:picLocks noChangeAspect="1"/>
          </p:cNvPicPr>
          <p:nvPr/>
        </p:nvPicPr>
        <p:blipFill>
          <a:blip r:embed="rId5"/>
          <a:stretch>
            <a:fillRect/>
          </a:stretch>
        </p:blipFill>
        <p:spPr>
          <a:xfrm>
            <a:off x="9647654" y="3353937"/>
            <a:ext cx="2119028" cy="2420092"/>
          </a:xfrm>
          <a:prstGeom prst="rect">
            <a:avLst/>
          </a:prstGeom>
        </p:spPr>
      </p:pic>
      <p:pic>
        <p:nvPicPr>
          <p:cNvPr id="7" name="Picture 6" descr="A pink hexagon with white text&#10;&#10;Description automatically generated">
            <a:extLst>
              <a:ext uri="{FF2B5EF4-FFF2-40B4-BE49-F238E27FC236}">
                <a16:creationId xmlns:a16="http://schemas.microsoft.com/office/drawing/2014/main" id="{59FBC5BF-95A8-7AF3-BED7-F44AB4C6BC4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40157" y="5881754"/>
            <a:ext cx="648235" cy="717196"/>
          </a:xfrm>
          <a:prstGeom prst="rect">
            <a:avLst/>
          </a:prstGeom>
        </p:spPr>
      </p:pic>
    </p:spTree>
    <p:custDataLst>
      <p:tags r:id="rId1"/>
    </p:custDataLst>
    <p:extLst>
      <p:ext uri="{BB962C8B-B14F-4D97-AF65-F5344CB8AC3E}">
        <p14:creationId xmlns:p14="http://schemas.microsoft.com/office/powerpoint/2010/main" val="2739272594"/>
      </p:ext>
    </p:extLst>
  </p:cSld>
  <p:clrMapOvr>
    <a:masterClrMapping/>
  </p:clrMapOvr>
  <mc:AlternateContent xmlns:mc="http://schemas.openxmlformats.org/markup-compatibility/2006" xmlns:p14="http://schemas.microsoft.com/office/powerpoint/2010/main">
    <mc:Choice Requires="p14">
      <p:transition spd="med" p14:dur="700" advTm="9551">
        <p:fade/>
      </p:transition>
    </mc:Choice>
    <mc:Fallback xmlns="">
      <p:transition spd="med" advTm="95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7CFC23-9362-9D09-0D69-29B669356EC2}"/>
              </a:ext>
            </a:extLst>
          </p:cNvPr>
          <p:cNvSpPr>
            <a:spLocks noGrp="1"/>
          </p:cNvSpPr>
          <p:nvPr>
            <p:ph type="ctrTitle"/>
          </p:nvPr>
        </p:nvSpPr>
        <p:spPr>
          <a:xfrm>
            <a:off x="628004" y="3429000"/>
            <a:ext cx="10935992" cy="2790826"/>
          </a:xfrm>
        </p:spPr>
        <p:txBody>
          <a:bodyPr/>
          <a:lstStyle/>
          <a:p>
            <a:r>
              <a:rPr lang="en-GB" sz="2400"/>
              <a:t>Connect with TSA</a:t>
            </a:r>
            <a:br>
              <a:rPr lang="en-GB" sz="2400"/>
            </a:br>
            <a:r>
              <a:rPr lang="en-GB" sz="2400">
                <a:hlinkClick r:id="rId3"/>
              </a:rPr>
              <a:t>https://www.tsa-voice.org.uk/contact/</a:t>
            </a:r>
            <a:r>
              <a:rPr lang="en-GB" sz="2400"/>
              <a:t> </a:t>
            </a:r>
            <a:br>
              <a:rPr lang="en-GB" sz="2400"/>
            </a:br>
            <a:br>
              <a:rPr lang="en-GB" sz="2400"/>
            </a:br>
            <a:r>
              <a:rPr lang="en-GB" sz="2400"/>
              <a:t>TEC Voice</a:t>
            </a:r>
            <a:br>
              <a:rPr lang="en-GB" sz="2400"/>
            </a:br>
            <a:r>
              <a:rPr lang="en-GB" sz="2400">
                <a:hlinkClick r:id="rId4"/>
              </a:rPr>
              <a:t>https://www.tsa-voice.org.uk/news_and_views/tec-voice/</a:t>
            </a:r>
            <a:r>
              <a:rPr lang="en-GB" sz="2400"/>
              <a:t> </a:t>
            </a:r>
            <a:br>
              <a:rPr lang="en-GB" sz="2400"/>
            </a:br>
            <a:endParaRPr lang="en-GB" sz="2400"/>
          </a:p>
        </p:txBody>
      </p:sp>
      <p:sp>
        <p:nvSpPr>
          <p:cNvPr id="19" name="Text Placeholder 16">
            <a:extLst>
              <a:ext uri="{FF2B5EF4-FFF2-40B4-BE49-F238E27FC236}">
                <a16:creationId xmlns:a16="http://schemas.microsoft.com/office/drawing/2014/main" id="{0CE6C687-C3B0-5759-4C27-93CB650D3545}"/>
              </a:ext>
            </a:extLst>
          </p:cNvPr>
          <p:cNvSpPr>
            <a:spLocks noGrp="1"/>
          </p:cNvSpPr>
          <p:nvPr>
            <p:ph type="body" idx="10"/>
          </p:nvPr>
        </p:nvSpPr>
        <p:spPr>
          <a:xfrm>
            <a:off x="628004" y="2446987"/>
            <a:ext cx="8303298" cy="982013"/>
          </a:xfrm>
        </p:spPr>
        <p:txBody>
          <a:bodyPr/>
          <a:lstStyle/>
          <a:p>
            <a:r>
              <a:rPr lang="en-GB" sz="6600" b="1" u="none">
                <a:solidFill>
                  <a:srgbClr val="000749"/>
                </a:solidFill>
                <a:effectLst/>
                <a:latin typeface="Calibri" panose="020F0502020204030204" pitchFamily="34" charset="0"/>
                <a:ea typeface="Calibri" panose="020F0502020204030204" pitchFamily="34" charset="0"/>
              </a:rPr>
              <a:t>Thank you</a:t>
            </a:r>
            <a:endParaRPr lang="en-GB" sz="6600" u="none">
              <a:solidFill>
                <a:srgbClr val="000749"/>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6837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3|1.7|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SA - Master text">
  <a:themeElements>
    <a:clrScheme name="TSA slide deck">
      <a:dk1>
        <a:srgbClr val="000749"/>
      </a:dk1>
      <a:lt1>
        <a:srgbClr val="FFFFFF"/>
      </a:lt1>
      <a:dk2>
        <a:srgbClr val="565755"/>
      </a:dk2>
      <a:lt2>
        <a:srgbClr val="F7F8F7"/>
      </a:lt2>
      <a:accent1>
        <a:srgbClr val="D60B51"/>
      </a:accent1>
      <a:accent2>
        <a:srgbClr val="000749"/>
      </a:accent2>
      <a:accent3>
        <a:srgbClr val="F6CDDC"/>
      </a:accent3>
      <a:accent4>
        <a:srgbClr val="FBE6EE"/>
      </a:accent4>
      <a:accent5>
        <a:srgbClr val="CDCECC"/>
      </a:accent5>
      <a:accent6>
        <a:srgbClr val="F1F2F1"/>
      </a:accent6>
      <a:hlink>
        <a:srgbClr val="00ABE3"/>
      </a:hlink>
      <a:folHlink>
        <a:srgbClr val="CDCE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SA - Master text">
  <a:themeElements>
    <a:clrScheme name="TSA slide deck">
      <a:dk1>
        <a:srgbClr val="000749"/>
      </a:dk1>
      <a:lt1>
        <a:srgbClr val="FFFFFF"/>
      </a:lt1>
      <a:dk2>
        <a:srgbClr val="565755"/>
      </a:dk2>
      <a:lt2>
        <a:srgbClr val="F7F8F7"/>
      </a:lt2>
      <a:accent1>
        <a:srgbClr val="D60B51"/>
      </a:accent1>
      <a:accent2>
        <a:srgbClr val="000749"/>
      </a:accent2>
      <a:accent3>
        <a:srgbClr val="F6CDDC"/>
      </a:accent3>
      <a:accent4>
        <a:srgbClr val="FBE6EE"/>
      </a:accent4>
      <a:accent5>
        <a:srgbClr val="CDCECC"/>
      </a:accent5>
      <a:accent6>
        <a:srgbClr val="F1F2F1"/>
      </a:accent6>
      <a:hlink>
        <a:srgbClr val="00ABE3"/>
      </a:hlink>
      <a:folHlink>
        <a:srgbClr val="CDCE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SA - Master text">
  <a:themeElements>
    <a:clrScheme name="TSA slide deck">
      <a:dk1>
        <a:srgbClr val="000749"/>
      </a:dk1>
      <a:lt1>
        <a:srgbClr val="FFFFFF"/>
      </a:lt1>
      <a:dk2>
        <a:srgbClr val="565755"/>
      </a:dk2>
      <a:lt2>
        <a:srgbClr val="F7F8F7"/>
      </a:lt2>
      <a:accent1>
        <a:srgbClr val="D60B51"/>
      </a:accent1>
      <a:accent2>
        <a:srgbClr val="000749"/>
      </a:accent2>
      <a:accent3>
        <a:srgbClr val="F6CDDC"/>
      </a:accent3>
      <a:accent4>
        <a:srgbClr val="FBE6EE"/>
      </a:accent4>
      <a:accent5>
        <a:srgbClr val="CDCECC"/>
      </a:accent5>
      <a:accent6>
        <a:srgbClr val="F1F2F1"/>
      </a:accent6>
      <a:hlink>
        <a:srgbClr val="00ABE3"/>
      </a:hlink>
      <a:folHlink>
        <a:srgbClr val="CDCE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33214B9DEC59489E092C7B6242E697" ma:contentTypeVersion="14" ma:contentTypeDescription="Create a new document." ma:contentTypeScope="" ma:versionID="969dfcc4e56387aa40fe40b4032bf7f0">
  <xsd:schema xmlns:xsd="http://www.w3.org/2001/XMLSchema" xmlns:xs="http://www.w3.org/2001/XMLSchema" xmlns:p="http://schemas.microsoft.com/office/2006/metadata/properties" xmlns:ns2="9aaa874a-df4d-4024-852c-57159fb525d3" xmlns:ns3="f01904f2-fe11-4845-aeea-554bb32b4148" targetNamespace="http://schemas.microsoft.com/office/2006/metadata/properties" ma:root="true" ma:fieldsID="704197ffa3956c748001a55a8364be5c" ns2:_="" ns3:_="">
    <xsd:import namespace="9aaa874a-df4d-4024-852c-57159fb525d3"/>
    <xsd:import namespace="f01904f2-fe11-4845-aeea-554bb32b41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aa874a-df4d-4024-852c-57159fb52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412e766-30f6-4ae8-89f4-b15526f3e7d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1904f2-fe11-4845-aeea-554bb32b41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495d89b-bfb7-4444-bc21-c6eefb629de3}" ma:internalName="TaxCatchAll" ma:showField="CatchAllData" ma:web="f01904f2-fe11-4845-aeea-554bb32b41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aa874a-df4d-4024-852c-57159fb525d3">
      <Terms xmlns="http://schemas.microsoft.com/office/infopath/2007/PartnerControls"/>
    </lcf76f155ced4ddcb4097134ff3c332f>
    <TaxCatchAll xmlns="f01904f2-fe11-4845-aeea-554bb32b4148" xsi:nil="true"/>
  </documentManagement>
</p:properties>
</file>

<file path=customXml/itemProps1.xml><?xml version="1.0" encoding="utf-8"?>
<ds:datastoreItem xmlns:ds="http://schemas.openxmlformats.org/officeDocument/2006/customXml" ds:itemID="{455204A1-0FA3-4C8F-A2BA-A384B485224F}">
  <ds:schemaRefs>
    <ds:schemaRef ds:uri="http://schemas.microsoft.com/sharepoint/v3/contenttype/forms"/>
  </ds:schemaRefs>
</ds:datastoreItem>
</file>

<file path=customXml/itemProps2.xml><?xml version="1.0" encoding="utf-8"?>
<ds:datastoreItem xmlns:ds="http://schemas.openxmlformats.org/officeDocument/2006/customXml" ds:itemID="{3F6FD6F1-6816-4670-8C04-B9DCBD87B4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aa874a-df4d-4024-852c-57159fb525d3"/>
    <ds:schemaRef ds:uri="f01904f2-fe11-4845-aeea-554bb32b4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7C069-4BE8-4383-9088-FC86D5C702D8}">
  <ds:schemaRefs>
    <ds:schemaRef ds:uri="5107b649-8973-4dc4-b043-623d14cb6558"/>
    <ds:schemaRef ds:uri="e5874659-4e22-40b5-9436-ae1d88176db8"/>
    <ds:schemaRef ds:uri="http://schemas.microsoft.com/office/2006/metadata/properties"/>
    <ds:schemaRef ds:uri="http://schemas.microsoft.com/office/infopath/2007/PartnerControls"/>
    <ds:schemaRef ds:uri="9aaa874a-df4d-4024-852c-57159fb525d3"/>
    <ds:schemaRef ds:uri="f01904f2-fe11-4845-aeea-554bb32b4148"/>
  </ds:schemaRefs>
</ds:datastoreItem>
</file>

<file path=docProps/app.xml><?xml version="1.0" encoding="utf-8"?>
<Properties xmlns="http://schemas.openxmlformats.org/officeDocument/2006/extended-properties" xmlns:vt="http://schemas.openxmlformats.org/officeDocument/2006/docPropsVTypes">
  <TotalTime>0</TotalTime>
  <Words>2457</Words>
  <Application>Microsoft Office PowerPoint</Application>
  <PresentationFormat>Widescreen</PresentationFormat>
  <Paragraphs>298</Paragraphs>
  <Slides>25</Slides>
  <Notes>21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Aptos</vt:lpstr>
      <vt:lpstr>Arial</vt:lpstr>
      <vt:lpstr>Calibri</vt:lpstr>
      <vt:lpstr>Calibri Light</vt:lpstr>
      <vt:lpstr>Office Theme</vt:lpstr>
      <vt:lpstr>1_TSA - Master text</vt:lpstr>
      <vt:lpstr>TSA - Master text</vt:lpstr>
      <vt:lpstr>2_TSA - Master text</vt:lpstr>
      <vt:lpstr>PowerPoint Presentation</vt:lpstr>
      <vt:lpstr>PowerPoint Presentation</vt:lpstr>
      <vt:lpstr>PowerPoint Presentation</vt:lpstr>
      <vt:lpstr>PowerPoint Presentation</vt:lpstr>
      <vt:lpstr>Drivers of Change</vt:lpstr>
      <vt:lpstr>PowerPoint Presentation</vt:lpstr>
      <vt:lpstr>Designing for Impact </vt:lpstr>
      <vt:lpstr>PowerPoint Presentation</vt:lpstr>
      <vt:lpstr>Connect with TSA https://www.tsa-voice.org.uk/contact/   TEC Voice https://www.tsa-voice.org.uk/news_and_views/tec-voice/  </vt:lpstr>
      <vt:lpstr>PowerPoint Presentation</vt:lpstr>
      <vt:lpstr>Our Approach</vt:lpstr>
      <vt:lpstr>What is different?</vt:lpstr>
      <vt:lpstr>Benefits to Service Providers</vt:lpstr>
      <vt:lpstr>Connect with TSA https://www.tsa-voice.org.uk/contact/   TEC Voice https://www.tsa-voice.org.uk/news_and_views/tec-voice/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 with TSA https://www.tsa-voice.org.uk/contact/   TEC Voice https://www.tsa-voice.org.uk/news_and_views/tec-voice/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Lynda</dc:creator>
  <cp:lastModifiedBy>Anthony Anderson</cp:lastModifiedBy>
  <cp:revision>2</cp:revision>
  <dcterms:created xsi:type="dcterms:W3CDTF">2024-07-02T11:02:56Z</dcterms:created>
  <dcterms:modified xsi:type="dcterms:W3CDTF">2025-01-31T10:49:28Z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0x0101006D33214B9DEC59489E092C7B6242E697</vt:lpwstr>
  </property>
</Properties>
</file>