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handoutMasterIdLst>
    <p:handoutMasterId r:id="rId59"/>
  </p:handoutMasterIdLst>
  <p:sldIdLst>
    <p:sldId id="256" r:id="rId5"/>
    <p:sldId id="1835" r:id="rId6"/>
    <p:sldId id="1749" r:id="rId7"/>
    <p:sldId id="1766" r:id="rId8"/>
    <p:sldId id="1765" r:id="rId9"/>
    <p:sldId id="274" r:id="rId10"/>
    <p:sldId id="1767" r:id="rId11"/>
    <p:sldId id="1768" r:id="rId12"/>
    <p:sldId id="1769" r:id="rId13"/>
    <p:sldId id="1770" r:id="rId14"/>
    <p:sldId id="1771" r:id="rId15"/>
    <p:sldId id="1772" r:id="rId16"/>
    <p:sldId id="1773" r:id="rId17"/>
    <p:sldId id="1836" r:id="rId18"/>
    <p:sldId id="1775" r:id="rId19"/>
    <p:sldId id="1837" r:id="rId20"/>
    <p:sldId id="1779" r:id="rId21"/>
    <p:sldId id="1780" r:id="rId22"/>
    <p:sldId id="1838" r:id="rId23"/>
    <p:sldId id="1782" r:id="rId24"/>
    <p:sldId id="1783" r:id="rId25"/>
    <p:sldId id="1784" r:id="rId26"/>
    <p:sldId id="1785" r:id="rId27"/>
    <p:sldId id="1793" r:id="rId28"/>
    <p:sldId id="1786" r:id="rId29"/>
    <p:sldId id="1787" r:id="rId30"/>
    <p:sldId id="1789" r:id="rId31"/>
    <p:sldId id="1788" r:id="rId32"/>
    <p:sldId id="1790" r:id="rId33"/>
    <p:sldId id="1791" r:id="rId34"/>
    <p:sldId id="1792" r:id="rId35"/>
    <p:sldId id="1795" r:id="rId36"/>
    <p:sldId id="1794" r:id="rId37"/>
    <p:sldId id="1796" r:id="rId38"/>
    <p:sldId id="1798" r:id="rId39"/>
    <p:sldId id="1799" r:id="rId40"/>
    <p:sldId id="1800" r:id="rId41"/>
    <p:sldId id="1801" r:id="rId42"/>
    <p:sldId id="1802" r:id="rId43"/>
    <p:sldId id="1803" r:id="rId44"/>
    <p:sldId id="1804" r:id="rId45"/>
    <p:sldId id="1805" r:id="rId46"/>
    <p:sldId id="1806" r:id="rId47"/>
    <p:sldId id="1807" r:id="rId48"/>
    <p:sldId id="1808" r:id="rId49"/>
    <p:sldId id="1809" r:id="rId50"/>
    <p:sldId id="1810" r:id="rId51"/>
    <p:sldId id="1811" r:id="rId52"/>
    <p:sldId id="1812" r:id="rId53"/>
    <p:sldId id="1813" r:id="rId54"/>
    <p:sldId id="1814" r:id="rId55"/>
    <p:sldId id="1778" r:id="rId56"/>
    <p:sldId id="174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E6F8"/>
    <a:srgbClr val="F3FCFE"/>
    <a:srgbClr val="D9F3FC"/>
    <a:srgbClr val="C0EAF8"/>
    <a:srgbClr val="9D9D9C"/>
    <a:srgbClr val="EA85A8"/>
    <a:srgbClr val="EBEBEB"/>
    <a:srgbClr val="F2F2F2"/>
    <a:srgbClr val="D9F2FB"/>
    <a:srgbClr val="80D5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692" y="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Anderson" userId="f08f071e-4518-4679-9cfe-4f9578b6033c" providerId="ADAL" clId="{FC7F463C-EF1E-4266-AD01-7A30196E6C9C}"/>
    <pc:docChg chg="modSld">
      <pc:chgData name="Anthony Anderson" userId="f08f071e-4518-4679-9cfe-4f9578b6033c" providerId="ADAL" clId="{FC7F463C-EF1E-4266-AD01-7A30196E6C9C}" dt="2024-05-16T08:55:13.356" v="3" actId="20577"/>
      <pc:docMkLst>
        <pc:docMk/>
      </pc:docMkLst>
      <pc:sldChg chg="modSp mod">
        <pc:chgData name="Anthony Anderson" userId="f08f071e-4518-4679-9cfe-4f9578b6033c" providerId="ADAL" clId="{FC7F463C-EF1E-4266-AD01-7A30196E6C9C}" dt="2024-05-16T08:55:13.356" v="3" actId="20577"/>
        <pc:sldMkLst>
          <pc:docMk/>
          <pc:sldMk cId="936809893" sldId="1778"/>
        </pc:sldMkLst>
        <pc:spChg chg="mod">
          <ac:chgData name="Anthony Anderson" userId="f08f071e-4518-4679-9cfe-4f9578b6033c" providerId="ADAL" clId="{FC7F463C-EF1E-4266-AD01-7A30196E6C9C}" dt="2024-05-16T08:55:13.356" v="3" actId="20577"/>
          <ac:spMkLst>
            <pc:docMk/>
            <pc:sldMk cId="936809893" sldId="1778"/>
            <ac:spMk id="2" creationId="{4203FD61-6024-AB76-404F-004EEC485CCC}"/>
          </ac:spMkLst>
        </pc:spChg>
      </pc:sldChg>
      <pc:sldChg chg="modSp mod">
        <pc:chgData name="Anthony Anderson" userId="f08f071e-4518-4679-9cfe-4f9578b6033c" providerId="ADAL" clId="{FC7F463C-EF1E-4266-AD01-7A30196E6C9C}" dt="2024-05-16T08:52:45.473" v="1" actId="20577"/>
        <pc:sldMkLst>
          <pc:docMk/>
          <pc:sldMk cId="1009878066" sldId="1814"/>
        </pc:sldMkLst>
        <pc:spChg chg="mod">
          <ac:chgData name="Anthony Anderson" userId="f08f071e-4518-4679-9cfe-4f9578b6033c" providerId="ADAL" clId="{FC7F463C-EF1E-4266-AD01-7A30196E6C9C}" dt="2024-05-16T08:52:45.473" v="1" actId="20577"/>
          <ac:spMkLst>
            <pc:docMk/>
            <pc:sldMk cId="1009878066" sldId="1814"/>
            <ac:spMk id="6" creationId="{99EF9F0C-EF41-130D-EE7E-CE133A5BBAC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7F8A4F-7B43-034B-9BD6-CCB21449F0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C574CD-1031-ED4E-BC37-F0A2216372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2250AA-8652-554D-A79D-BD628FB3E9E9}" type="datetimeFigureOut">
              <a:rPr lang="en-US" smtClean="0"/>
              <a:t>5/16/2024</a:t>
            </a:fld>
            <a:endParaRPr lang="en-US"/>
          </a:p>
        </p:txBody>
      </p:sp>
      <p:sp>
        <p:nvSpPr>
          <p:cNvPr id="4" name="Footer Placeholder 3">
            <a:extLst>
              <a:ext uri="{FF2B5EF4-FFF2-40B4-BE49-F238E27FC236}">
                <a16:creationId xmlns:a16="http://schemas.microsoft.com/office/drawing/2014/main" id="{D129286B-7440-4744-8998-C63C32517D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05A6AC-86DC-8E4D-998B-67285607CB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666B1A-78A3-484C-857E-1AA5FDC85DE5}" type="slidenum">
              <a:rPr lang="en-US" smtClean="0"/>
              <a:t>‹#›</a:t>
            </a:fld>
            <a:endParaRPr lang="en-US"/>
          </a:p>
        </p:txBody>
      </p:sp>
    </p:spTree>
    <p:extLst>
      <p:ext uri="{BB962C8B-B14F-4D97-AF65-F5344CB8AC3E}">
        <p14:creationId xmlns:p14="http://schemas.microsoft.com/office/powerpoint/2010/main" val="3928786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034443-2F4D-459D-813C-56B4A0DE239D}" type="datetimeFigureOut">
              <a:rPr lang="en-GB" smtClean="0"/>
              <a:t>16/05/2024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A3D80B-121E-4710-A024-2E765BC3A240}" type="slidenum">
              <a:rPr lang="en-GB" smtClean="0"/>
              <a:t>‹#›</a:t>
            </a:fld>
            <a:endParaRPr lang="en-GB"/>
          </a:p>
        </p:txBody>
      </p:sp>
    </p:spTree>
    <p:extLst>
      <p:ext uri="{BB962C8B-B14F-4D97-AF65-F5344CB8AC3E}">
        <p14:creationId xmlns:p14="http://schemas.microsoft.com/office/powerpoint/2010/main" val="391492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2E8DF1-8AED-4B59-B2E9-9B51BF0B71D5}" type="slidenum">
              <a:rPr lang="en-GB" smtClean="0"/>
              <a:t>3</a:t>
            </a:fld>
            <a:endParaRPr lang="en-GB"/>
          </a:p>
        </p:txBody>
      </p:sp>
    </p:spTree>
    <p:extLst>
      <p:ext uri="{BB962C8B-B14F-4D97-AF65-F5344CB8AC3E}">
        <p14:creationId xmlns:p14="http://schemas.microsoft.com/office/powerpoint/2010/main" val="333131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2E8DF1-8AED-4B59-B2E9-9B51BF0B71D5}" type="slidenum">
              <a:rPr lang="en-GB" smtClean="0"/>
              <a:t>4</a:t>
            </a:fld>
            <a:endParaRPr lang="en-GB"/>
          </a:p>
        </p:txBody>
      </p:sp>
    </p:spTree>
    <p:extLst>
      <p:ext uri="{BB962C8B-B14F-4D97-AF65-F5344CB8AC3E}">
        <p14:creationId xmlns:p14="http://schemas.microsoft.com/office/powerpoint/2010/main" val="198164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2E8DF1-8AED-4B59-B2E9-9B51BF0B71D5}" type="slidenum">
              <a:rPr lang="en-GB" smtClean="0"/>
              <a:t>5</a:t>
            </a:fld>
            <a:endParaRPr lang="en-GB"/>
          </a:p>
        </p:txBody>
      </p:sp>
    </p:spTree>
    <p:extLst>
      <p:ext uri="{BB962C8B-B14F-4D97-AF65-F5344CB8AC3E}">
        <p14:creationId xmlns:p14="http://schemas.microsoft.com/office/powerpoint/2010/main" val="97399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A3D80B-121E-4710-A024-2E765BC3A240}" type="slidenum">
              <a:rPr lang="en-GB" smtClean="0"/>
              <a:t>23</a:t>
            </a:fld>
            <a:endParaRPr lang="en-GB"/>
          </a:p>
        </p:txBody>
      </p:sp>
    </p:spTree>
    <p:extLst>
      <p:ext uri="{BB962C8B-B14F-4D97-AF65-F5344CB8AC3E}">
        <p14:creationId xmlns:p14="http://schemas.microsoft.com/office/powerpoint/2010/main" val="2654847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2E8DF1-8AED-4B59-B2E9-9B51BF0B71D5}" type="slidenum">
              <a:rPr lang="en-GB" smtClean="0"/>
              <a:t>51</a:t>
            </a:fld>
            <a:endParaRPr lang="en-GB"/>
          </a:p>
        </p:txBody>
      </p:sp>
    </p:spTree>
    <p:extLst>
      <p:ext uri="{BB962C8B-B14F-4D97-AF65-F5344CB8AC3E}">
        <p14:creationId xmlns:p14="http://schemas.microsoft.com/office/powerpoint/2010/main" val="40989926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SA - Title Slide-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F2869D-BF56-2D46-822C-C4148C6C7690}"/>
              </a:ext>
            </a:extLst>
          </p:cNvPr>
          <p:cNvSpPr/>
          <p:nvPr userDrawn="1"/>
        </p:nvSpPr>
        <p:spPr>
          <a:xfrm>
            <a:off x="180000" y="180000"/>
            <a:ext cx="11833200" cy="6498000"/>
          </a:xfrm>
          <a:prstGeom prst="rect">
            <a:avLst/>
          </a:prstGeom>
          <a:solidFill>
            <a:srgbClr val="000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62114BE7-E80F-9447-A32F-F063AABB71FE}"/>
              </a:ext>
            </a:extLst>
          </p:cNvPr>
          <p:cNvSpPr>
            <a:spLocks noGrp="1"/>
          </p:cNvSpPr>
          <p:nvPr>
            <p:ph type="pic" sz="quarter" idx="12"/>
          </p:nvPr>
        </p:nvSpPr>
        <p:spPr>
          <a:xfrm>
            <a:off x="6280041" y="1668523"/>
            <a:ext cx="5733159" cy="5009477"/>
          </a:xfrm>
          <a:custGeom>
            <a:avLst/>
            <a:gdLst>
              <a:gd name="connsiteX0" fmla="*/ 3135975 w 5733159"/>
              <a:gd name="connsiteY0" fmla="*/ 0 h 5009477"/>
              <a:gd name="connsiteX1" fmla="*/ 3542736 w 5733159"/>
              <a:gd name="connsiteY1" fmla="*/ 236479 h 5009477"/>
              <a:gd name="connsiteX2" fmla="*/ 3948965 w 5733159"/>
              <a:gd name="connsiteY2" fmla="*/ 310 h 5009477"/>
              <a:gd name="connsiteX3" fmla="*/ 5733158 w 5733159"/>
              <a:gd name="connsiteY3" fmla="*/ 1037586 h 5009477"/>
              <a:gd name="connsiteX4" fmla="*/ 5733159 w 5733159"/>
              <a:gd name="connsiteY4" fmla="*/ 5009477 h 5009477"/>
              <a:gd name="connsiteX5" fmla="*/ 4338 w 5733159"/>
              <a:gd name="connsiteY5" fmla="*/ 5009477 h 5009477"/>
              <a:gd name="connsiteX6" fmla="*/ 4339 w 5733159"/>
              <a:gd name="connsiteY6" fmla="*/ 2425878 h 5009477"/>
              <a:gd name="connsiteX7" fmla="*/ 0 w 5733159"/>
              <a:gd name="connsiteY7" fmla="*/ 2261102 h 5009477"/>
              <a:gd name="connsiteX8" fmla="*/ 432506 w 5733159"/>
              <a:gd name="connsiteY8" fmla="*/ 1568961 h 5009477"/>
              <a:gd name="connsiteX9" fmla="*/ 1117251 w 5733159"/>
              <a:gd name="connsiteY9" fmla="*/ 1173625 h 500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3159" h="5009477">
                <a:moveTo>
                  <a:pt x="3135975" y="0"/>
                </a:moveTo>
                <a:lnTo>
                  <a:pt x="3542736" y="236479"/>
                </a:lnTo>
                <a:lnTo>
                  <a:pt x="3948965" y="310"/>
                </a:lnTo>
                <a:lnTo>
                  <a:pt x="5733158" y="1037586"/>
                </a:lnTo>
                <a:lnTo>
                  <a:pt x="5733159" y="5009477"/>
                </a:lnTo>
                <a:lnTo>
                  <a:pt x="4338" y="5009477"/>
                </a:lnTo>
                <a:lnTo>
                  <a:pt x="4339" y="2425878"/>
                </a:lnTo>
                <a:lnTo>
                  <a:pt x="0" y="2261102"/>
                </a:lnTo>
                <a:cubicBezTo>
                  <a:pt x="19668" y="1982816"/>
                  <a:pt x="172720" y="1718951"/>
                  <a:pt x="432506" y="1568961"/>
                </a:cubicBezTo>
                <a:lnTo>
                  <a:pt x="1117251" y="1173625"/>
                </a:lnTo>
                <a:close/>
              </a:path>
            </a:pathLst>
          </a:custGeom>
          <a:noFill/>
        </p:spPr>
        <p:txBody>
          <a:bodyPr wrap="square" bIns="720000" anchor="ctr">
            <a:noAutofit/>
          </a:bodyPr>
          <a:lstStyle>
            <a:lvl1pPr marL="0" indent="0" algn="ctr">
              <a:buNone/>
              <a:defRPr>
                <a:solidFill>
                  <a:schemeClr val="bg1">
                    <a:lumMod val="50000"/>
                  </a:schemeClr>
                </a:solidFill>
              </a:defRPr>
            </a:lvl1pPr>
          </a:lstStyle>
          <a:p>
            <a:endParaRPr lang="en-US"/>
          </a:p>
        </p:txBody>
      </p:sp>
      <p:pic>
        <p:nvPicPr>
          <p:cNvPr id="9" name="Picture 8" descr="Logo&#10;&#10;Description automatically generated with medium confidence">
            <a:extLst>
              <a:ext uri="{FF2B5EF4-FFF2-40B4-BE49-F238E27FC236}">
                <a16:creationId xmlns:a16="http://schemas.microsoft.com/office/drawing/2014/main" id="{38FE0EC2-D52C-F44E-9497-2A0AF7AE7E7B}"/>
              </a:ext>
            </a:extLst>
          </p:cNvPr>
          <p:cNvPicPr>
            <a:picLocks noChangeAspect="1"/>
          </p:cNvPicPr>
          <p:nvPr userDrawn="1"/>
        </p:nvPicPr>
        <p:blipFill>
          <a:blip r:embed="rId2"/>
          <a:stretch>
            <a:fillRect/>
          </a:stretch>
        </p:blipFill>
        <p:spPr>
          <a:xfrm>
            <a:off x="8917200" y="0"/>
            <a:ext cx="1816100" cy="1905000"/>
          </a:xfrm>
          <a:prstGeom prst="rect">
            <a:avLst/>
          </a:prstGeom>
        </p:spPr>
      </p:pic>
      <p:sp>
        <p:nvSpPr>
          <p:cNvPr id="2" name="Title 1">
            <a:extLst>
              <a:ext uri="{FF2B5EF4-FFF2-40B4-BE49-F238E27FC236}">
                <a16:creationId xmlns:a16="http://schemas.microsoft.com/office/drawing/2014/main" id="{02F2410E-84E0-374C-8FAC-AEE8215594DA}"/>
              </a:ext>
            </a:extLst>
          </p:cNvPr>
          <p:cNvSpPr>
            <a:spLocks noGrp="1"/>
          </p:cNvSpPr>
          <p:nvPr>
            <p:ph type="ctrTitle"/>
          </p:nvPr>
        </p:nvSpPr>
        <p:spPr>
          <a:xfrm>
            <a:off x="1570046" y="2597561"/>
            <a:ext cx="4087660" cy="1655762"/>
          </a:xfrm>
        </p:spPr>
        <p:txBody>
          <a:bodyPr anchor="b"/>
          <a:lstStyle>
            <a:lvl1pPr algn="l">
              <a:defRPr sz="30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4388EC5C-8752-C14B-B677-11084FDF846B}"/>
              </a:ext>
            </a:extLst>
          </p:cNvPr>
          <p:cNvSpPr>
            <a:spLocks noGrp="1"/>
          </p:cNvSpPr>
          <p:nvPr>
            <p:ph type="subTitle" idx="1"/>
          </p:nvPr>
        </p:nvSpPr>
        <p:spPr>
          <a:xfrm>
            <a:off x="1570046" y="4378288"/>
            <a:ext cx="4087660" cy="1246259"/>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Text Placeholder 2">
            <a:extLst>
              <a:ext uri="{FF2B5EF4-FFF2-40B4-BE49-F238E27FC236}">
                <a16:creationId xmlns:a16="http://schemas.microsoft.com/office/drawing/2014/main" id="{A47F31B1-C864-3048-93AD-42DA13C02A7C}"/>
              </a:ext>
            </a:extLst>
          </p:cNvPr>
          <p:cNvSpPr>
            <a:spLocks noGrp="1"/>
          </p:cNvSpPr>
          <p:nvPr>
            <p:ph type="body" idx="10"/>
          </p:nvPr>
        </p:nvSpPr>
        <p:spPr>
          <a:xfrm>
            <a:off x="1570046" y="1725191"/>
            <a:ext cx="4087660" cy="722489"/>
          </a:xfrm>
          <a:ln>
            <a:noFill/>
          </a:ln>
        </p:spPr>
        <p:txBody>
          <a:bodyPr anchor="b"/>
          <a:lstStyle>
            <a:lvl1pPr marL="0" indent="0">
              <a:buNone/>
              <a:defRPr sz="1000" u="sng" strike="noStrike" baseline="0">
                <a:ln>
                  <a:noFill/>
                </a:ln>
                <a:solidFill>
                  <a:schemeClr val="accent4"/>
                </a:solidFill>
                <a:uFill>
                  <a:solidFill>
                    <a:schemeClr val="accent4"/>
                  </a:solidFill>
                </a:u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45111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SA - Title Only-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533F19-EA07-3F40-9145-DAD007D364A3}"/>
              </a:ext>
            </a:extLst>
          </p:cNvPr>
          <p:cNvSpPr/>
          <p:nvPr userDrawn="1"/>
        </p:nvSpPr>
        <p:spPr>
          <a:xfrm>
            <a:off x="180000" y="180000"/>
            <a:ext cx="11833200" cy="6498000"/>
          </a:xfrm>
          <a:prstGeom prst="rect">
            <a:avLst/>
          </a:prstGeom>
          <a:solidFill>
            <a:srgbClr val="D9F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3B9B6020-74AA-314D-893B-7A2D34366FA3}"/>
              </a:ext>
            </a:extLst>
          </p:cNvPr>
          <p:cNvPicPr>
            <a:picLocks noChangeAspect="1"/>
          </p:cNvPicPr>
          <p:nvPr userDrawn="1"/>
        </p:nvPicPr>
        <p:blipFill>
          <a:blip r:embed="rId2"/>
          <a:stretch>
            <a:fillRect/>
          </a:stretch>
        </p:blipFill>
        <p:spPr>
          <a:xfrm>
            <a:off x="11066400" y="0"/>
            <a:ext cx="685800" cy="939800"/>
          </a:xfrm>
          <a:prstGeom prst="rect">
            <a:avLst/>
          </a:prstGeom>
        </p:spPr>
      </p:pic>
      <p:sp>
        <p:nvSpPr>
          <p:cNvPr id="6" name="Triangle 5">
            <a:extLst>
              <a:ext uri="{FF2B5EF4-FFF2-40B4-BE49-F238E27FC236}">
                <a16:creationId xmlns:a16="http://schemas.microsoft.com/office/drawing/2014/main" id="{0198D79D-EA99-DF43-8CEE-1E7144E4C82C}"/>
              </a:ext>
            </a:extLst>
          </p:cNvPr>
          <p:cNvSpPr/>
          <p:nvPr userDrawn="1"/>
        </p:nvSpPr>
        <p:spPr>
          <a:xfrm>
            <a:off x="4380405" y="5809129"/>
            <a:ext cx="3431190" cy="104887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2FD9EC-5409-944B-B116-FDBA799F34FE}"/>
              </a:ext>
            </a:extLst>
          </p:cNvPr>
          <p:cNvSpPr>
            <a:spLocks noGrp="1"/>
          </p:cNvSpPr>
          <p:nvPr>
            <p:ph type="title"/>
          </p:nvPr>
        </p:nvSpPr>
        <p:spPr>
          <a:xfrm>
            <a:off x="838200" y="3600621"/>
            <a:ext cx="10515600" cy="1325563"/>
          </a:xfrm>
        </p:spPr>
        <p:txBody>
          <a:bodyPr anchor="b"/>
          <a:lstStyle>
            <a:lvl1pPr algn="ctr">
              <a:defRPr sz="3000" b="1"/>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9C25C4F1-303F-FD47-B99D-D4E9077F407B}"/>
              </a:ext>
            </a:extLst>
          </p:cNvPr>
          <p:cNvSpPr>
            <a:spLocks noGrp="1"/>
          </p:cNvSpPr>
          <p:nvPr>
            <p:ph type="body" idx="1"/>
          </p:nvPr>
        </p:nvSpPr>
        <p:spPr>
          <a:xfrm>
            <a:off x="3303236" y="5207033"/>
            <a:ext cx="5585528" cy="452686"/>
          </a:xfrm>
        </p:spPr>
        <p:txBody>
          <a:bodyPr anchor="t"/>
          <a:lstStyle>
            <a:lvl1pPr marL="0" indent="0" algn="ctr">
              <a:buNone/>
              <a:defRPr sz="1000">
                <a:solidFill>
                  <a:srgbClr val="EA85A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2" name="Picture Placeholder 11">
            <a:extLst>
              <a:ext uri="{FF2B5EF4-FFF2-40B4-BE49-F238E27FC236}">
                <a16:creationId xmlns:a16="http://schemas.microsoft.com/office/drawing/2014/main" id="{22C83D1D-1E5E-A342-AC29-F10482A39F3B}"/>
              </a:ext>
            </a:extLst>
          </p:cNvPr>
          <p:cNvSpPr>
            <a:spLocks noGrp="1"/>
          </p:cNvSpPr>
          <p:nvPr>
            <p:ph type="pic" sz="quarter" idx="10"/>
          </p:nvPr>
        </p:nvSpPr>
        <p:spPr>
          <a:xfrm>
            <a:off x="3172918" y="0"/>
            <a:ext cx="5846164" cy="3630601"/>
          </a:xfrm>
          <a:custGeom>
            <a:avLst/>
            <a:gdLst>
              <a:gd name="connsiteX0" fmla="*/ 3570 w 5846164"/>
              <a:gd name="connsiteY0" fmla="*/ 0 h 3630601"/>
              <a:gd name="connsiteX1" fmla="*/ 5844262 w 5846164"/>
              <a:gd name="connsiteY1" fmla="*/ 0 h 3630601"/>
              <a:gd name="connsiteX2" fmla="*/ 5844262 w 5846164"/>
              <a:gd name="connsiteY2" fmla="*/ 1495879 h 3630601"/>
              <a:gd name="connsiteX3" fmla="*/ 5846164 w 5846164"/>
              <a:gd name="connsiteY3" fmla="*/ 1568116 h 3630601"/>
              <a:gd name="connsiteX4" fmla="*/ 5490228 w 5846164"/>
              <a:gd name="connsiteY4" fmla="*/ 2137721 h 3630601"/>
              <a:gd name="connsiteX5" fmla="*/ 4870846 w 5846164"/>
              <a:gd name="connsiteY5" fmla="*/ 2495324 h 3630601"/>
              <a:gd name="connsiteX6" fmla="*/ 4870104 w 5846164"/>
              <a:gd name="connsiteY6" fmla="*/ 2494037 h 3630601"/>
              <a:gd name="connsiteX7" fmla="*/ 2915122 w 5846164"/>
              <a:gd name="connsiteY7" fmla="*/ 3630601 h 3630601"/>
              <a:gd name="connsiteX8" fmla="*/ 401986 w 5846164"/>
              <a:gd name="connsiteY8" fmla="*/ 2169538 h 3630601"/>
              <a:gd name="connsiteX9" fmla="*/ 411048 w 5846164"/>
              <a:gd name="connsiteY9" fmla="*/ 2169538 h 3630601"/>
              <a:gd name="connsiteX10" fmla="*/ 355936 w 5846164"/>
              <a:gd name="connsiteY10" fmla="*/ 2137716 h 3630601"/>
              <a:gd name="connsiteX11" fmla="*/ 0 w 5846164"/>
              <a:gd name="connsiteY11" fmla="*/ 1568110 h 3630601"/>
              <a:gd name="connsiteX12" fmla="*/ 3570 w 5846164"/>
              <a:gd name="connsiteY12" fmla="*/ 1432436 h 36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46164" h="3630601">
                <a:moveTo>
                  <a:pt x="3570" y="0"/>
                </a:moveTo>
                <a:lnTo>
                  <a:pt x="5844262" y="0"/>
                </a:lnTo>
                <a:lnTo>
                  <a:pt x="5844262" y="1495879"/>
                </a:lnTo>
                <a:lnTo>
                  <a:pt x="5846164" y="1568116"/>
                </a:lnTo>
                <a:cubicBezTo>
                  <a:pt x="5829980" y="1797134"/>
                  <a:pt x="5704026" y="2014284"/>
                  <a:pt x="5490228" y="2137721"/>
                </a:cubicBezTo>
                <a:lnTo>
                  <a:pt x="4870846" y="2495324"/>
                </a:lnTo>
                <a:lnTo>
                  <a:pt x="4870104" y="2494037"/>
                </a:lnTo>
                <a:lnTo>
                  <a:pt x="2915122" y="3630601"/>
                </a:lnTo>
                <a:lnTo>
                  <a:pt x="401986" y="2169538"/>
                </a:lnTo>
                <a:lnTo>
                  <a:pt x="411048" y="2169538"/>
                </a:lnTo>
                <a:lnTo>
                  <a:pt x="355936" y="2137716"/>
                </a:lnTo>
                <a:cubicBezTo>
                  <a:pt x="142138" y="2014284"/>
                  <a:pt x="16185" y="1797134"/>
                  <a:pt x="0" y="1568110"/>
                </a:cubicBezTo>
                <a:lnTo>
                  <a:pt x="3570" y="1432436"/>
                </a:lnTo>
                <a:close/>
              </a:path>
            </a:pathLst>
          </a:custGeom>
          <a:solidFill>
            <a:schemeClr val="bg1"/>
          </a:solidFill>
        </p:spPr>
        <p:txBody>
          <a:bodyPr wrap="square" bIns="540000" anchor="ctr">
            <a:noAutofit/>
          </a:bodyPr>
          <a:lstStyle>
            <a:lvl1pPr algn="ctr">
              <a:defRPr>
                <a:solidFill>
                  <a:schemeClr val="bg1">
                    <a:lumMod val="75000"/>
                  </a:schemeClr>
                </a:solidFill>
              </a:defRPr>
            </a:lvl1pPr>
          </a:lstStyle>
          <a:p>
            <a:endParaRPr lang="en-US"/>
          </a:p>
        </p:txBody>
      </p:sp>
    </p:spTree>
    <p:extLst>
      <p:ext uri="{BB962C8B-B14F-4D97-AF65-F5344CB8AC3E}">
        <p14:creationId xmlns:p14="http://schemas.microsoft.com/office/powerpoint/2010/main" val="2927394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SA - Title Only-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533F19-EA07-3F40-9145-DAD007D364A3}"/>
              </a:ext>
            </a:extLst>
          </p:cNvPr>
          <p:cNvSpPr/>
          <p:nvPr userDrawn="1"/>
        </p:nvSpPr>
        <p:spPr>
          <a:xfrm>
            <a:off x="180000" y="180000"/>
            <a:ext cx="11833200" cy="649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3B9B6020-74AA-314D-893B-7A2D34366FA3}"/>
              </a:ext>
            </a:extLst>
          </p:cNvPr>
          <p:cNvPicPr>
            <a:picLocks noChangeAspect="1"/>
          </p:cNvPicPr>
          <p:nvPr userDrawn="1"/>
        </p:nvPicPr>
        <p:blipFill>
          <a:blip r:embed="rId2"/>
          <a:stretch>
            <a:fillRect/>
          </a:stretch>
        </p:blipFill>
        <p:spPr>
          <a:xfrm>
            <a:off x="11066400" y="0"/>
            <a:ext cx="685800" cy="939800"/>
          </a:xfrm>
          <a:prstGeom prst="rect">
            <a:avLst/>
          </a:prstGeom>
        </p:spPr>
      </p:pic>
      <p:sp>
        <p:nvSpPr>
          <p:cNvPr id="10" name="Picture Placeholder 9">
            <a:extLst>
              <a:ext uri="{FF2B5EF4-FFF2-40B4-BE49-F238E27FC236}">
                <a16:creationId xmlns:a16="http://schemas.microsoft.com/office/drawing/2014/main" id="{87F02B28-10D2-F541-8745-50DCE5D83BF9}"/>
              </a:ext>
            </a:extLst>
          </p:cNvPr>
          <p:cNvSpPr>
            <a:spLocks noGrp="1"/>
          </p:cNvSpPr>
          <p:nvPr>
            <p:ph type="pic" sz="quarter" idx="10"/>
          </p:nvPr>
        </p:nvSpPr>
        <p:spPr>
          <a:xfrm>
            <a:off x="950560" y="1514811"/>
            <a:ext cx="3347120" cy="3816186"/>
          </a:xfrm>
          <a:custGeom>
            <a:avLst/>
            <a:gdLst>
              <a:gd name="connsiteX0" fmla="*/ 1150601 w 2307486"/>
              <a:gd name="connsiteY0" fmla="*/ 0 h 2630858"/>
              <a:gd name="connsiteX1" fmla="*/ 2128358 w 2307486"/>
              <a:gd name="connsiteY1" fmla="*/ 568438 h 2630858"/>
              <a:gd name="connsiteX2" fmla="*/ 2166998 w 2307486"/>
              <a:gd name="connsiteY2" fmla="*/ 590747 h 2630858"/>
              <a:gd name="connsiteX3" fmla="*/ 2307486 w 2307486"/>
              <a:gd name="connsiteY3" fmla="*/ 815572 h 2630858"/>
              <a:gd name="connsiteX4" fmla="*/ 2306735 w 2307486"/>
              <a:gd name="connsiteY4" fmla="*/ 844109 h 2630858"/>
              <a:gd name="connsiteX5" fmla="*/ 2306735 w 2307486"/>
              <a:gd name="connsiteY5" fmla="*/ 1788281 h 2630858"/>
              <a:gd name="connsiteX6" fmla="*/ 2307486 w 2307486"/>
              <a:gd name="connsiteY6" fmla="*/ 1816793 h 2630858"/>
              <a:gd name="connsiteX7" fmla="*/ 2166998 w 2307486"/>
              <a:gd name="connsiteY7" fmla="*/ 2041617 h 2630858"/>
              <a:gd name="connsiteX8" fmla="*/ 1922527 w 2307486"/>
              <a:gd name="connsiteY8" fmla="*/ 2182763 h 2630858"/>
              <a:gd name="connsiteX9" fmla="*/ 1922234 w 2307486"/>
              <a:gd name="connsiteY9" fmla="*/ 2182255 h 2630858"/>
              <a:gd name="connsiteX10" fmla="*/ 1150601 w 2307486"/>
              <a:gd name="connsiteY10" fmla="*/ 2630858 h 2630858"/>
              <a:gd name="connsiteX11" fmla="*/ 158664 w 2307486"/>
              <a:gd name="connsiteY11" fmla="*/ 2054175 h 2630858"/>
              <a:gd name="connsiteX12" fmla="*/ 162241 w 2307486"/>
              <a:gd name="connsiteY12" fmla="*/ 2054175 h 2630858"/>
              <a:gd name="connsiteX13" fmla="*/ 140488 w 2307486"/>
              <a:gd name="connsiteY13" fmla="*/ 2041615 h 2630858"/>
              <a:gd name="connsiteX14" fmla="*/ 0 w 2307486"/>
              <a:gd name="connsiteY14" fmla="*/ 1816791 h 2630858"/>
              <a:gd name="connsiteX15" fmla="*/ 1409 w 2307486"/>
              <a:gd name="connsiteY15" fmla="*/ 1763240 h 2630858"/>
              <a:gd name="connsiteX16" fmla="*/ 1409 w 2307486"/>
              <a:gd name="connsiteY16" fmla="*/ 864703 h 2630858"/>
              <a:gd name="connsiteX17" fmla="*/ 0 w 2307486"/>
              <a:gd name="connsiteY17" fmla="*/ 811180 h 2630858"/>
              <a:gd name="connsiteX18" fmla="*/ 140490 w 2307486"/>
              <a:gd name="connsiteY18" fmla="*/ 586355 h 2630858"/>
              <a:gd name="connsiteX19" fmla="*/ 362912 w 2307486"/>
              <a:gd name="connsiteY19" fmla="*/ 457939 h 263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7486" h="2630858">
                <a:moveTo>
                  <a:pt x="1150601" y="0"/>
                </a:moveTo>
                <a:lnTo>
                  <a:pt x="2128358" y="568438"/>
                </a:lnTo>
                <a:lnTo>
                  <a:pt x="2166998" y="590747"/>
                </a:lnTo>
                <a:cubicBezTo>
                  <a:pt x="2251384" y="639466"/>
                  <a:pt x="2301098" y="725177"/>
                  <a:pt x="2307486" y="815572"/>
                </a:cubicBezTo>
                <a:lnTo>
                  <a:pt x="2306735" y="844109"/>
                </a:lnTo>
                <a:lnTo>
                  <a:pt x="2306735" y="1788281"/>
                </a:lnTo>
                <a:lnTo>
                  <a:pt x="2307486" y="1816793"/>
                </a:lnTo>
                <a:cubicBezTo>
                  <a:pt x="2301098" y="1907187"/>
                  <a:pt x="2251384" y="1992896"/>
                  <a:pt x="2166998" y="2041617"/>
                </a:cubicBezTo>
                <a:lnTo>
                  <a:pt x="1922527" y="2182763"/>
                </a:lnTo>
                <a:lnTo>
                  <a:pt x="1922234" y="2182255"/>
                </a:lnTo>
                <a:lnTo>
                  <a:pt x="1150601" y="2630858"/>
                </a:lnTo>
                <a:lnTo>
                  <a:pt x="158664" y="2054175"/>
                </a:lnTo>
                <a:lnTo>
                  <a:pt x="162241" y="2054175"/>
                </a:lnTo>
                <a:lnTo>
                  <a:pt x="140488" y="2041615"/>
                </a:lnTo>
                <a:cubicBezTo>
                  <a:pt x="56102" y="1992896"/>
                  <a:pt x="6388" y="1907187"/>
                  <a:pt x="0" y="1816791"/>
                </a:cubicBezTo>
                <a:lnTo>
                  <a:pt x="1409" y="1763240"/>
                </a:lnTo>
                <a:lnTo>
                  <a:pt x="1409" y="864703"/>
                </a:lnTo>
                <a:lnTo>
                  <a:pt x="0" y="811180"/>
                </a:lnTo>
                <a:cubicBezTo>
                  <a:pt x="6388" y="720785"/>
                  <a:pt x="56104" y="635074"/>
                  <a:pt x="140490" y="586355"/>
                </a:cubicBezTo>
                <a:lnTo>
                  <a:pt x="362912" y="457939"/>
                </a:lnTo>
                <a:close/>
              </a:path>
            </a:pathLst>
          </a:custGeom>
          <a:solidFill>
            <a:schemeClr val="bg1"/>
          </a:solidFill>
        </p:spPr>
        <p:txBody>
          <a:bodyPr wrap="square" bIns="540000" anchor="ctr">
            <a:noAutofit/>
          </a:bodyPr>
          <a:lstStyle>
            <a:lvl1pPr algn="ctr">
              <a:defRPr>
                <a:solidFill>
                  <a:schemeClr val="bg1">
                    <a:lumMod val="75000"/>
                  </a:schemeClr>
                </a:solidFill>
              </a:defRPr>
            </a:lvl1pPr>
          </a:lstStyle>
          <a:p>
            <a:endParaRPr lang="en-US"/>
          </a:p>
        </p:txBody>
      </p:sp>
      <p:sp>
        <p:nvSpPr>
          <p:cNvPr id="2" name="Title 1">
            <a:extLst>
              <a:ext uri="{FF2B5EF4-FFF2-40B4-BE49-F238E27FC236}">
                <a16:creationId xmlns:a16="http://schemas.microsoft.com/office/drawing/2014/main" id="{522FD9EC-5409-944B-B116-FDBA799F34FE}"/>
              </a:ext>
            </a:extLst>
          </p:cNvPr>
          <p:cNvSpPr>
            <a:spLocks noGrp="1"/>
          </p:cNvSpPr>
          <p:nvPr>
            <p:ph type="title" hasCustomPrompt="1"/>
          </p:nvPr>
        </p:nvSpPr>
        <p:spPr>
          <a:xfrm>
            <a:off x="4791534" y="2996502"/>
            <a:ext cx="6752863" cy="2788648"/>
          </a:xfrm>
        </p:spPr>
        <p:txBody>
          <a:bodyPr lIns="54000" anchor="t"/>
          <a:lstStyle>
            <a:lvl1pPr algn="l">
              <a:defRPr sz="8400" b="1" spc="-200" baseline="0">
                <a:solidFill>
                  <a:schemeClr val="bg1"/>
                </a:solidFill>
              </a:defRPr>
            </a:lvl1pPr>
          </a:lstStyle>
          <a:p>
            <a:r>
              <a:rPr lang="en-GB"/>
              <a:t>big heading</a:t>
            </a:r>
            <a:endParaRPr lang="en-US"/>
          </a:p>
        </p:txBody>
      </p:sp>
      <p:sp>
        <p:nvSpPr>
          <p:cNvPr id="5" name="Text Placeholder 2">
            <a:extLst>
              <a:ext uri="{FF2B5EF4-FFF2-40B4-BE49-F238E27FC236}">
                <a16:creationId xmlns:a16="http://schemas.microsoft.com/office/drawing/2014/main" id="{9C25C4F1-303F-FD47-B99D-D4E9077F407B}"/>
              </a:ext>
            </a:extLst>
          </p:cNvPr>
          <p:cNvSpPr>
            <a:spLocks noGrp="1"/>
          </p:cNvSpPr>
          <p:nvPr>
            <p:ph type="body" idx="1"/>
          </p:nvPr>
        </p:nvSpPr>
        <p:spPr>
          <a:xfrm>
            <a:off x="5287520" y="2381437"/>
            <a:ext cx="5585528" cy="667965"/>
          </a:xfrm>
        </p:spPr>
        <p:txBody>
          <a:bodyPr anchor="b"/>
          <a:lstStyle>
            <a:lvl1pPr marL="0" indent="0" algn="l">
              <a:buNone/>
              <a:defRPr sz="2800">
                <a:solidFill>
                  <a:schemeClr val="accent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Text Placeholder 24">
            <a:extLst>
              <a:ext uri="{FF2B5EF4-FFF2-40B4-BE49-F238E27FC236}">
                <a16:creationId xmlns:a16="http://schemas.microsoft.com/office/drawing/2014/main" id="{CEB8467A-E7DC-1D4C-AA5C-2FA572AE4B6C}"/>
              </a:ext>
            </a:extLst>
          </p:cNvPr>
          <p:cNvSpPr>
            <a:spLocks noGrp="1"/>
          </p:cNvSpPr>
          <p:nvPr>
            <p:ph type="body" sz="quarter" idx="14" hasCustomPrompt="1"/>
          </p:nvPr>
        </p:nvSpPr>
        <p:spPr>
          <a:xfrm>
            <a:off x="4791534" y="2381437"/>
            <a:ext cx="933957" cy="667965"/>
          </a:xfrm>
        </p:spPr>
        <p:txBody>
          <a:bodyPr anchor="b">
            <a:noAutofit/>
          </a:bodyPr>
          <a:lstStyle>
            <a:lvl1pPr algn="l">
              <a:defRPr sz="2800" b="1">
                <a:solidFill>
                  <a:srgbClr val="EA85A8"/>
                </a:solidFill>
                <a:latin typeface="+mj-lt"/>
              </a:defRPr>
            </a:lvl1pPr>
          </a:lstStyle>
          <a:p>
            <a:pPr lvl="0"/>
            <a:r>
              <a:rPr lang="en-GB"/>
              <a:t>01</a:t>
            </a:r>
            <a:endParaRPr lang="en-US"/>
          </a:p>
        </p:txBody>
      </p:sp>
    </p:spTree>
    <p:extLst>
      <p:ext uri="{BB962C8B-B14F-4D97-AF65-F5344CB8AC3E}">
        <p14:creationId xmlns:p14="http://schemas.microsoft.com/office/powerpoint/2010/main" val="1882460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SA - Content with Caption-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E4F89F-0489-A545-9E4D-A1701022E952}"/>
              </a:ext>
            </a:extLst>
          </p:cNvPr>
          <p:cNvSpPr/>
          <p:nvPr userDrawn="1"/>
        </p:nvSpPr>
        <p:spPr>
          <a:xfrm>
            <a:off x="180000" y="180000"/>
            <a:ext cx="11833200" cy="649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07BEA63B-FEEE-EA45-8DE9-FCBC4CB0B3BD}"/>
              </a:ext>
            </a:extLst>
          </p:cNvPr>
          <p:cNvSpPr>
            <a:spLocks noGrp="1"/>
          </p:cNvSpPr>
          <p:nvPr>
            <p:ph type="body" sz="quarter" idx="23"/>
          </p:nvPr>
        </p:nvSpPr>
        <p:spPr>
          <a:xfrm>
            <a:off x="5281143" y="1484745"/>
            <a:ext cx="1879200" cy="2145600"/>
          </a:xfrm>
          <a:custGeom>
            <a:avLst/>
            <a:gdLst>
              <a:gd name="connsiteX0" fmla="*/ 937041 w 1879200"/>
              <a:gd name="connsiteY0" fmla="*/ 0 h 2145600"/>
              <a:gd name="connsiteX1" fmla="*/ 1733319 w 1879200"/>
              <a:gd name="connsiteY1" fmla="*/ 463591 h 2145600"/>
              <a:gd name="connsiteX2" fmla="*/ 1764788 w 1879200"/>
              <a:gd name="connsiteY2" fmla="*/ 481785 h 2145600"/>
              <a:gd name="connsiteX3" fmla="*/ 1879200 w 1879200"/>
              <a:gd name="connsiteY3" fmla="*/ 665141 h 2145600"/>
              <a:gd name="connsiteX4" fmla="*/ 1878589 w 1879200"/>
              <a:gd name="connsiteY4" fmla="*/ 688414 h 2145600"/>
              <a:gd name="connsiteX5" fmla="*/ 1878589 w 1879200"/>
              <a:gd name="connsiteY5" fmla="*/ 1458435 h 2145600"/>
              <a:gd name="connsiteX6" fmla="*/ 1879200 w 1879200"/>
              <a:gd name="connsiteY6" fmla="*/ 1481688 h 2145600"/>
              <a:gd name="connsiteX7" fmla="*/ 1764788 w 1879200"/>
              <a:gd name="connsiteY7" fmla="*/ 1665044 h 2145600"/>
              <a:gd name="connsiteX8" fmla="*/ 1565692 w 1879200"/>
              <a:gd name="connsiteY8" fmla="*/ 1780156 h 2145600"/>
              <a:gd name="connsiteX9" fmla="*/ 1565454 w 1879200"/>
              <a:gd name="connsiteY9" fmla="*/ 1779741 h 2145600"/>
              <a:gd name="connsiteX10" fmla="*/ 937041 w 1879200"/>
              <a:gd name="connsiteY10" fmla="*/ 2145600 h 2145600"/>
              <a:gd name="connsiteX11" fmla="*/ 129215 w 1879200"/>
              <a:gd name="connsiteY11" fmla="*/ 1675285 h 2145600"/>
              <a:gd name="connsiteX12" fmla="*/ 132128 w 1879200"/>
              <a:gd name="connsiteY12" fmla="*/ 1675285 h 2145600"/>
              <a:gd name="connsiteX13" fmla="*/ 114412 w 1879200"/>
              <a:gd name="connsiteY13" fmla="*/ 1665042 h 2145600"/>
              <a:gd name="connsiteX14" fmla="*/ 0 w 1879200"/>
              <a:gd name="connsiteY14" fmla="*/ 1481686 h 2145600"/>
              <a:gd name="connsiteX15" fmla="*/ 1147 w 1879200"/>
              <a:gd name="connsiteY15" fmla="*/ 1438013 h 2145600"/>
              <a:gd name="connsiteX16" fmla="*/ 1147 w 1879200"/>
              <a:gd name="connsiteY16" fmla="*/ 705210 h 2145600"/>
              <a:gd name="connsiteX17" fmla="*/ 0 w 1879200"/>
              <a:gd name="connsiteY17" fmla="*/ 661559 h 2145600"/>
              <a:gd name="connsiteX18" fmla="*/ 114414 w 1879200"/>
              <a:gd name="connsiteY18" fmla="*/ 478203 h 2145600"/>
              <a:gd name="connsiteX19" fmla="*/ 295553 w 1879200"/>
              <a:gd name="connsiteY19" fmla="*/ 373473 h 214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9200" h="2145600">
                <a:moveTo>
                  <a:pt x="937041" y="0"/>
                </a:moveTo>
                <a:lnTo>
                  <a:pt x="1733319" y="463591"/>
                </a:lnTo>
                <a:lnTo>
                  <a:pt x="1764788" y="481785"/>
                </a:lnTo>
                <a:cubicBezTo>
                  <a:pt x="1833511" y="521517"/>
                  <a:pt x="1873998" y="591420"/>
                  <a:pt x="1879200" y="665141"/>
                </a:cubicBezTo>
                <a:lnTo>
                  <a:pt x="1878589" y="688414"/>
                </a:lnTo>
                <a:lnTo>
                  <a:pt x="1878589" y="1458435"/>
                </a:lnTo>
                <a:lnTo>
                  <a:pt x="1879200" y="1481688"/>
                </a:lnTo>
                <a:cubicBezTo>
                  <a:pt x="1873998" y="1555409"/>
                  <a:pt x="1833511" y="1625309"/>
                  <a:pt x="1764788" y="1665044"/>
                </a:cubicBezTo>
                <a:lnTo>
                  <a:pt x="1565692" y="1780156"/>
                </a:lnTo>
                <a:lnTo>
                  <a:pt x="1565454" y="1779741"/>
                </a:lnTo>
                <a:lnTo>
                  <a:pt x="937041" y="2145600"/>
                </a:lnTo>
                <a:lnTo>
                  <a:pt x="129215" y="1675285"/>
                </a:lnTo>
                <a:lnTo>
                  <a:pt x="132128" y="1675285"/>
                </a:lnTo>
                <a:lnTo>
                  <a:pt x="114412" y="1665042"/>
                </a:lnTo>
                <a:cubicBezTo>
                  <a:pt x="45689" y="1625309"/>
                  <a:pt x="5202" y="1555409"/>
                  <a:pt x="0" y="1481686"/>
                </a:cubicBezTo>
                <a:lnTo>
                  <a:pt x="1147" y="1438013"/>
                </a:lnTo>
                <a:lnTo>
                  <a:pt x="1147" y="705210"/>
                </a:lnTo>
                <a:lnTo>
                  <a:pt x="0" y="661559"/>
                </a:lnTo>
                <a:cubicBezTo>
                  <a:pt x="5202" y="587838"/>
                  <a:pt x="45691" y="517935"/>
                  <a:pt x="114414" y="478203"/>
                </a:cubicBezTo>
                <a:lnTo>
                  <a:pt x="295553" y="373473"/>
                </a:lnTo>
                <a:close/>
              </a:path>
            </a:pathLst>
          </a:custGeom>
          <a:solidFill>
            <a:schemeClr val="bg1"/>
          </a:solidFill>
        </p:spPr>
        <p:txBody>
          <a:bodyPr wrap="square" tIns="1080000">
            <a:noAutofit/>
          </a:bodyPr>
          <a:lstStyle>
            <a:lvl1pPr algn="ctr">
              <a:defRPr b="1"/>
            </a:lvl1pPr>
            <a:lvl2pPr algn="ctr">
              <a:defRPr/>
            </a:lvl2pPr>
            <a:lvl3pPr algn="ctr">
              <a:defRPr/>
            </a:lvl3pPr>
            <a:lvl4pPr algn="ctr">
              <a:defRPr/>
            </a:lvl4pPr>
            <a:lvl5pPr algn="ctr">
              <a:defRPr/>
            </a:lvl5pPr>
          </a:lstStyle>
          <a:p>
            <a:pPr lvl="0"/>
            <a:r>
              <a:rPr lang="en-GB"/>
              <a:t>Click to edit Master text styles</a:t>
            </a:r>
            <a:endParaRPr lang="en-US"/>
          </a:p>
        </p:txBody>
      </p:sp>
      <p:sp>
        <p:nvSpPr>
          <p:cNvPr id="24" name="Picture Placeholder 17">
            <a:extLst>
              <a:ext uri="{FF2B5EF4-FFF2-40B4-BE49-F238E27FC236}">
                <a16:creationId xmlns:a16="http://schemas.microsoft.com/office/drawing/2014/main" id="{25F9C20F-416D-4546-94DD-0FD97701D32D}"/>
              </a:ext>
            </a:extLst>
          </p:cNvPr>
          <p:cNvSpPr>
            <a:spLocks noGrp="1"/>
          </p:cNvSpPr>
          <p:nvPr>
            <p:ph type="pic" sz="quarter" idx="22"/>
          </p:nvPr>
        </p:nvSpPr>
        <p:spPr>
          <a:xfrm>
            <a:off x="5912943" y="1804578"/>
            <a:ext cx="615600" cy="568800"/>
          </a:xfrm>
          <a:noFill/>
        </p:spPr>
        <p:txBody>
          <a:bodyPr/>
          <a:lstStyle>
            <a:lvl1pPr algn="ctr">
              <a:defRPr>
                <a:solidFill>
                  <a:schemeClr val="bg1">
                    <a:lumMod val="75000"/>
                  </a:schemeClr>
                </a:solidFill>
              </a:defRPr>
            </a:lvl1pPr>
          </a:lstStyle>
          <a:p>
            <a:endParaRPr lang="en-US"/>
          </a:p>
        </p:txBody>
      </p:sp>
      <p:sp>
        <p:nvSpPr>
          <p:cNvPr id="29" name="Text Placeholder 28">
            <a:extLst>
              <a:ext uri="{FF2B5EF4-FFF2-40B4-BE49-F238E27FC236}">
                <a16:creationId xmlns:a16="http://schemas.microsoft.com/office/drawing/2014/main" id="{CAABAC5D-6860-DA42-8327-B600FED39854}"/>
              </a:ext>
            </a:extLst>
          </p:cNvPr>
          <p:cNvSpPr>
            <a:spLocks noGrp="1"/>
          </p:cNvSpPr>
          <p:nvPr>
            <p:ph type="body" sz="quarter" idx="24"/>
          </p:nvPr>
        </p:nvSpPr>
        <p:spPr>
          <a:xfrm>
            <a:off x="7357596" y="1484745"/>
            <a:ext cx="1879200" cy="2145600"/>
          </a:xfrm>
          <a:custGeom>
            <a:avLst/>
            <a:gdLst>
              <a:gd name="connsiteX0" fmla="*/ 937041 w 1879200"/>
              <a:gd name="connsiteY0" fmla="*/ 0 h 2145600"/>
              <a:gd name="connsiteX1" fmla="*/ 1733319 w 1879200"/>
              <a:gd name="connsiteY1" fmla="*/ 463591 h 2145600"/>
              <a:gd name="connsiteX2" fmla="*/ 1764788 w 1879200"/>
              <a:gd name="connsiteY2" fmla="*/ 481785 h 2145600"/>
              <a:gd name="connsiteX3" fmla="*/ 1879200 w 1879200"/>
              <a:gd name="connsiteY3" fmla="*/ 665141 h 2145600"/>
              <a:gd name="connsiteX4" fmla="*/ 1878589 w 1879200"/>
              <a:gd name="connsiteY4" fmla="*/ 688414 h 2145600"/>
              <a:gd name="connsiteX5" fmla="*/ 1878589 w 1879200"/>
              <a:gd name="connsiteY5" fmla="*/ 1458435 h 2145600"/>
              <a:gd name="connsiteX6" fmla="*/ 1879200 w 1879200"/>
              <a:gd name="connsiteY6" fmla="*/ 1481688 h 2145600"/>
              <a:gd name="connsiteX7" fmla="*/ 1764788 w 1879200"/>
              <a:gd name="connsiteY7" fmla="*/ 1665044 h 2145600"/>
              <a:gd name="connsiteX8" fmla="*/ 1565692 w 1879200"/>
              <a:gd name="connsiteY8" fmla="*/ 1780156 h 2145600"/>
              <a:gd name="connsiteX9" fmla="*/ 1565454 w 1879200"/>
              <a:gd name="connsiteY9" fmla="*/ 1779741 h 2145600"/>
              <a:gd name="connsiteX10" fmla="*/ 937041 w 1879200"/>
              <a:gd name="connsiteY10" fmla="*/ 2145600 h 2145600"/>
              <a:gd name="connsiteX11" fmla="*/ 129215 w 1879200"/>
              <a:gd name="connsiteY11" fmla="*/ 1675285 h 2145600"/>
              <a:gd name="connsiteX12" fmla="*/ 132128 w 1879200"/>
              <a:gd name="connsiteY12" fmla="*/ 1675285 h 2145600"/>
              <a:gd name="connsiteX13" fmla="*/ 114412 w 1879200"/>
              <a:gd name="connsiteY13" fmla="*/ 1665042 h 2145600"/>
              <a:gd name="connsiteX14" fmla="*/ 0 w 1879200"/>
              <a:gd name="connsiteY14" fmla="*/ 1481686 h 2145600"/>
              <a:gd name="connsiteX15" fmla="*/ 1147 w 1879200"/>
              <a:gd name="connsiteY15" fmla="*/ 1438013 h 2145600"/>
              <a:gd name="connsiteX16" fmla="*/ 1147 w 1879200"/>
              <a:gd name="connsiteY16" fmla="*/ 705210 h 2145600"/>
              <a:gd name="connsiteX17" fmla="*/ 0 w 1879200"/>
              <a:gd name="connsiteY17" fmla="*/ 661559 h 2145600"/>
              <a:gd name="connsiteX18" fmla="*/ 114414 w 1879200"/>
              <a:gd name="connsiteY18" fmla="*/ 478203 h 2145600"/>
              <a:gd name="connsiteX19" fmla="*/ 295553 w 1879200"/>
              <a:gd name="connsiteY19" fmla="*/ 373473 h 214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9200" h="2145600">
                <a:moveTo>
                  <a:pt x="937041" y="0"/>
                </a:moveTo>
                <a:lnTo>
                  <a:pt x="1733319" y="463591"/>
                </a:lnTo>
                <a:lnTo>
                  <a:pt x="1764788" y="481785"/>
                </a:lnTo>
                <a:cubicBezTo>
                  <a:pt x="1833511" y="521517"/>
                  <a:pt x="1873998" y="591420"/>
                  <a:pt x="1879200" y="665141"/>
                </a:cubicBezTo>
                <a:lnTo>
                  <a:pt x="1878589" y="688414"/>
                </a:lnTo>
                <a:lnTo>
                  <a:pt x="1878589" y="1458435"/>
                </a:lnTo>
                <a:lnTo>
                  <a:pt x="1879200" y="1481688"/>
                </a:lnTo>
                <a:cubicBezTo>
                  <a:pt x="1873998" y="1555409"/>
                  <a:pt x="1833511" y="1625309"/>
                  <a:pt x="1764788" y="1665044"/>
                </a:cubicBezTo>
                <a:lnTo>
                  <a:pt x="1565692" y="1780156"/>
                </a:lnTo>
                <a:lnTo>
                  <a:pt x="1565454" y="1779741"/>
                </a:lnTo>
                <a:lnTo>
                  <a:pt x="937041" y="2145600"/>
                </a:lnTo>
                <a:lnTo>
                  <a:pt x="129215" y="1675285"/>
                </a:lnTo>
                <a:lnTo>
                  <a:pt x="132128" y="1675285"/>
                </a:lnTo>
                <a:lnTo>
                  <a:pt x="114412" y="1665042"/>
                </a:lnTo>
                <a:cubicBezTo>
                  <a:pt x="45689" y="1625309"/>
                  <a:pt x="5202" y="1555409"/>
                  <a:pt x="0" y="1481686"/>
                </a:cubicBezTo>
                <a:lnTo>
                  <a:pt x="1147" y="1438013"/>
                </a:lnTo>
                <a:lnTo>
                  <a:pt x="1147" y="705210"/>
                </a:lnTo>
                <a:lnTo>
                  <a:pt x="0" y="661559"/>
                </a:lnTo>
                <a:cubicBezTo>
                  <a:pt x="5202" y="587838"/>
                  <a:pt x="45691" y="517935"/>
                  <a:pt x="114414" y="478203"/>
                </a:cubicBezTo>
                <a:lnTo>
                  <a:pt x="295553" y="373473"/>
                </a:lnTo>
                <a:close/>
              </a:path>
            </a:pathLst>
          </a:custGeom>
          <a:solidFill>
            <a:schemeClr val="bg1"/>
          </a:solidFill>
        </p:spPr>
        <p:txBody>
          <a:bodyPr wrap="square" tIns="1080000">
            <a:noAutofit/>
          </a:bodyPr>
          <a:lstStyle>
            <a:lvl1pPr algn="ctr">
              <a:defRPr b="1"/>
            </a:lvl1pPr>
            <a:lvl2pPr algn="ctr">
              <a:defRPr/>
            </a:lvl2pPr>
            <a:lvl3pPr algn="ctr">
              <a:defRPr/>
            </a:lvl3pPr>
            <a:lvl4pPr algn="ctr">
              <a:defRPr/>
            </a:lvl4pPr>
            <a:lvl5pPr algn="ctr">
              <a:defRPr/>
            </a:lvl5pPr>
          </a:lstStyle>
          <a:p>
            <a:pPr lvl="0"/>
            <a:r>
              <a:rPr lang="en-GB"/>
              <a:t>Click to edit Master text styles</a:t>
            </a:r>
            <a:endParaRPr lang="en-US"/>
          </a:p>
        </p:txBody>
      </p:sp>
      <p:sp>
        <p:nvSpPr>
          <p:cNvPr id="30" name="Picture Placeholder 17">
            <a:extLst>
              <a:ext uri="{FF2B5EF4-FFF2-40B4-BE49-F238E27FC236}">
                <a16:creationId xmlns:a16="http://schemas.microsoft.com/office/drawing/2014/main" id="{79A3363F-148A-B447-A760-AA1DB68F9B12}"/>
              </a:ext>
            </a:extLst>
          </p:cNvPr>
          <p:cNvSpPr>
            <a:spLocks noGrp="1"/>
          </p:cNvSpPr>
          <p:nvPr>
            <p:ph type="pic" sz="quarter" idx="25"/>
          </p:nvPr>
        </p:nvSpPr>
        <p:spPr>
          <a:xfrm>
            <a:off x="7989396" y="1804578"/>
            <a:ext cx="615600" cy="568800"/>
          </a:xfrm>
          <a:noFill/>
        </p:spPr>
        <p:txBody>
          <a:bodyPr/>
          <a:lstStyle>
            <a:lvl1pPr algn="ctr">
              <a:defRPr>
                <a:solidFill>
                  <a:schemeClr val="bg1">
                    <a:lumMod val="75000"/>
                  </a:schemeClr>
                </a:solidFill>
              </a:defRPr>
            </a:lvl1pPr>
          </a:lstStyle>
          <a:p>
            <a:endParaRPr lang="en-US"/>
          </a:p>
        </p:txBody>
      </p:sp>
      <p:sp>
        <p:nvSpPr>
          <p:cNvPr id="31" name="Text Placeholder 30">
            <a:extLst>
              <a:ext uri="{FF2B5EF4-FFF2-40B4-BE49-F238E27FC236}">
                <a16:creationId xmlns:a16="http://schemas.microsoft.com/office/drawing/2014/main" id="{37983C10-5350-F944-8270-09F4668D00E8}"/>
              </a:ext>
            </a:extLst>
          </p:cNvPr>
          <p:cNvSpPr>
            <a:spLocks noGrp="1"/>
          </p:cNvSpPr>
          <p:nvPr>
            <p:ph type="body" sz="quarter" idx="26"/>
          </p:nvPr>
        </p:nvSpPr>
        <p:spPr>
          <a:xfrm>
            <a:off x="9429283" y="1484745"/>
            <a:ext cx="1879200" cy="2145600"/>
          </a:xfrm>
          <a:custGeom>
            <a:avLst/>
            <a:gdLst>
              <a:gd name="connsiteX0" fmla="*/ 937041 w 1879200"/>
              <a:gd name="connsiteY0" fmla="*/ 0 h 2145600"/>
              <a:gd name="connsiteX1" fmla="*/ 1733319 w 1879200"/>
              <a:gd name="connsiteY1" fmla="*/ 463591 h 2145600"/>
              <a:gd name="connsiteX2" fmla="*/ 1764788 w 1879200"/>
              <a:gd name="connsiteY2" fmla="*/ 481785 h 2145600"/>
              <a:gd name="connsiteX3" fmla="*/ 1879200 w 1879200"/>
              <a:gd name="connsiteY3" fmla="*/ 665141 h 2145600"/>
              <a:gd name="connsiteX4" fmla="*/ 1878589 w 1879200"/>
              <a:gd name="connsiteY4" fmla="*/ 688414 h 2145600"/>
              <a:gd name="connsiteX5" fmla="*/ 1878589 w 1879200"/>
              <a:gd name="connsiteY5" fmla="*/ 1458435 h 2145600"/>
              <a:gd name="connsiteX6" fmla="*/ 1879200 w 1879200"/>
              <a:gd name="connsiteY6" fmla="*/ 1481688 h 2145600"/>
              <a:gd name="connsiteX7" fmla="*/ 1764788 w 1879200"/>
              <a:gd name="connsiteY7" fmla="*/ 1665044 h 2145600"/>
              <a:gd name="connsiteX8" fmla="*/ 1565692 w 1879200"/>
              <a:gd name="connsiteY8" fmla="*/ 1780156 h 2145600"/>
              <a:gd name="connsiteX9" fmla="*/ 1565454 w 1879200"/>
              <a:gd name="connsiteY9" fmla="*/ 1779741 h 2145600"/>
              <a:gd name="connsiteX10" fmla="*/ 937041 w 1879200"/>
              <a:gd name="connsiteY10" fmla="*/ 2145600 h 2145600"/>
              <a:gd name="connsiteX11" fmla="*/ 129215 w 1879200"/>
              <a:gd name="connsiteY11" fmla="*/ 1675285 h 2145600"/>
              <a:gd name="connsiteX12" fmla="*/ 132128 w 1879200"/>
              <a:gd name="connsiteY12" fmla="*/ 1675285 h 2145600"/>
              <a:gd name="connsiteX13" fmla="*/ 114412 w 1879200"/>
              <a:gd name="connsiteY13" fmla="*/ 1665042 h 2145600"/>
              <a:gd name="connsiteX14" fmla="*/ 0 w 1879200"/>
              <a:gd name="connsiteY14" fmla="*/ 1481686 h 2145600"/>
              <a:gd name="connsiteX15" fmla="*/ 1147 w 1879200"/>
              <a:gd name="connsiteY15" fmla="*/ 1438013 h 2145600"/>
              <a:gd name="connsiteX16" fmla="*/ 1147 w 1879200"/>
              <a:gd name="connsiteY16" fmla="*/ 705210 h 2145600"/>
              <a:gd name="connsiteX17" fmla="*/ 0 w 1879200"/>
              <a:gd name="connsiteY17" fmla="*/ 661559 h 2145600"/>
              <a:gd name="connsiteX18" fmla="*/ 114414 w 1879200"/>
              <a:gd name="connsiteY18" fmla="*/ 478203 h 2145600"/>
              <a:gd name="connsiteX19" fmla="*/ 295553 w 1879200"/>
              <a:gd name="connsiteY19" fmla="*/ 373473 h 214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9200" h="2145600">
                <a:moveTo>
                  <a:pt x="937041" y="0"/>
                </a:moveTo>
                <a:lnTo>
                  <a:pt x="1733319" y="463591"/>
                </a:lnTo>
                <a:lnTo>
                  <a:pt x="1764788" y="481785"/>
                </a:lnTo>
                <a:cubicBezTo>
                  <a:pt x="1833511" y="521517"/>
                  <a:pt x="1873998" y="591420"/>
                  <a:pt x="1879200" y="665141"/>
                </a:cubicBezTo>
                <a:lnTo>
                  <a:pt x="1878589" y="688414"/>
                </a:lnTo>
                <a:lnTo>
                  <a:pt x="1878589" y="1458435"/>
                </a:lnTo>
                <a:lnTo>
                  <a:pt x="1879200" y="1481688"/>
                </a:lnTo>
                <a:cubicBezTo>
                  <a:pt x="1873998" y="1555409"/>
                  <a:pt x="1833511" y="1625309"/>
                  <a:pt x="1764788" y="1665044"/>
                </a:cubicBezTo>
                <a:lnTo>
                  <a:pt x="1565692" y="1780156"/>
                </a:lnTo>
                <a:lnTo>
                  <a:pt x="1565454" y="1779741"/>
                </a:lnTo>
                <a:lnTo>
                  <a:pt x="937041" y="2145600"/>
                </a:lnTo>
                <a:lnTo>
                  <a:pt x="129215" y="1675285"/>
                </a:lnTo>
                <a:lnTo>
                  <a:pt x="132128" y="1675285"/>
                </a:lnTo>
                <a:lnTo>
                  <a:pt x="114412" y="1665042"/>
                </a:lnTo>
                <a:cubicBezTo>
                  <a:pt x="45689" y="1625309"/>
                  <a:pt x="5202" y="1555409"/>
                  <a:pt x="0" y="1481686"/>
                </a:cubicBezTo>
                <a:lnTo>
                  <a:pt x="1147" y="1438013"/>
                </a:lnTo>
                <a:lnTo>
                  <a:pt x="1147" y="705210"/>
                </a:lnTo>
                <a:lnTo>
                  <a:pt x="0" y="661559"/>
                </a:lnTo>
                <a:cubicBezTo>
                  <a:pt x="5202" y="587838"/>
                  <a:pt x="45691" y="517935"/>
                  <a:pt x="114414" y="478203"/>
                </a:cubicBezTo>
                <a:lnTo>
                  <a:pt x="295553" y="373473"/>
                </a:lnTo>
                <a:close/>
              </a:path>
            </a:pathLst>
          </a:custGeom>
          <a:solidFill>
            <a:schemeClr val="bg1"/>
          </a:solidFill>
        </p:spPr>
        <p:txBody>
          <a:bodyPr wrap="square" tIns="1080000">
            <a:noAutofit/>
          </a:bodyPr>
          <a:lstStyle>
            <a:lvl1pPr algn="ctr">
              <a:defRPr b="1"/>
            </a:lvl1pPr>
            <a:lvl2pPr algn="ctr">
              <a:defRPr/>
            </a:lvl2pPr>
            <a:lvl3pPr algn="ctr">
              <a:defRPr/>
            </a:lvl3pPr>
            <a:lvl4pPr algn="ctr">
              <a:defRPr/>
            </a:lvl4pPr>
            <a:lvl5pPr algn="ctr">
              <a:defRPr/>
            </a:lvl5pPr>
          </a:lstStyle>
          <a:p>
            <a:pPr lvl="0"/>
            <a:r>
              <a:rPr lang="en-GB"/>
              <a:t>Click to edit Master text styles</a:t>
            </a:r>
            <a:endParaRPr lang="en-US"/>
          </a:p>
        </p:txBody>
      </p:sp>
      <p:sp>
        <p:nvSpPr>
          <p:cNvPr id="32" name="Picture Placeholder 17">
            <a:extLst>
              <a:ext uri="{FF2B5EF4-FFF2-40B4-BE49-F238E27FC236}">
                <a16:creationId xmlns:a16="http://schemas.microsoft.com/office/drawing/2014/main" id="{3362B82A-0AE1-BF4F-8DB7-3CA357FB1A82}"/>
              </a:ext>
            </a:extLst>
          </p:cNvPr>
          <p:cNvSpPr>
            <a:spLocks noGrp="1"/>
          </p:cNvSpPr>
          <p:nvPr>
            <p:ph type="pic" sz="quarter" idx="27"/>
          </p:nvPr>
        </p:nvSpPr>
        <p:spPr>
          <a:xfrm>
            <a:off x="10061083" y="1804578"/>
            <a:ext cx="615600" cy="568800"/>
          </a:xfrm>
          <a:noFill/>
        </p:spPr>
        <p:txBody>
          <a:bodyPr/>
          <a:lstStyle>
            <a:lvl1pPr algn="ctr">
              <a:defRPr>
                <a:solidFill>
                  <a:schemeClr val="bg1">
                    <a:lumMod val="75000"/>
                  </a:schemeClr>
                </a:solidFill>
              </a:defRPr>
            </a:lvl1pPr>
          </a:lstStyle>
          <a:p>
            <a:endParaRPr lang="en-US"/>
          </a:p>
        </p:txBody>
      </p:sp>
      <p:sp>
        <p:nvSpPr>
          <p:cNvPr id="39" name="Text Placeholder 38">
            <a:extLst>
              <a:ext uri="{FF2B5EF4-FFF2-40B4-BE49-F238E27FC236}">
                <a16:creationId xmlns:a16="http://schemas.microsoft.com/office/drawing/2014/main" id="{8DCCE736-80D9-F143-85CA-D7C663E05EE8}"/>
              </a:ext>
            </a:extLst>
          </p:cNvPr>
          <p:cNvSpPr>
            <a:spLocks noGrp="1"/>
          </p:cNvSpPr>
          <p:nvPr>
            <p:ph type="body" sz="quarter" idx="28"/>
          </p:nvPr>
        </p:nvSpPr>
        <p:spPr>
          <a:xfrm>
            <a:off x="6314605" y="3227819"/>
            <a:ext cx="1879200" cy="2145600"/>
          </a:xfrm>
          <a:custGeom>
            <a:avLst/>
            <a:gdLst>
              <a:gd name="connsiteX0" fmla="*/ 937041 w 1879200"/>
              <a:gd name="connsiteY0" fmla="*/ 0 h 2145600"/>
              <a:gd name="connsiteX1" fmla="*/ 1733319 w 1879200"/>
              <a:gd name="connsiteY1" fmla="*/ 463591 h 2145600"/>
              <a:gd name="connsiteX2" fmla="*/ 1764788 w 1879200"/>
              <a:gd name="connsiteY2" fmla="*/ 481785 h 2145600"/>
              <a:gd name="connsiteX3" fmla="*/ 1879200 w 1879200"/>
              <a:gd name="connsiteY3" fmla="*/ 665141 h 2145600"/>
              <a:gd name="connsiteX4" fmla="*/ 1878589 w 1879200"/>
              <a:gd name="connsiteY4" fmla="*/ 688414 h 2145600"/>
              <a:gd name="connsiteX5" fmla="*/ 1878589 w 1879200"/>
              <a:gd name="connsiteY5" fmla="*/ 1458435 h 2145600"/>
              <a:gd name="connsiteX6" fmla="*/ 1879200 w 1879200"/>
              <a:gd name="connsiteY6" fmla="*/ 1481688 h 2145600"/>
              <a:gd name="connsiteX7" fmla="*/ 1764788 w 1879200"/>
              <a:gd name="connsiteY7" fmla="*/ 1665044 h 2145600"/>
              <a:gd name="connsiteX8" fmla="*/ 1565692 w 1879200"/>
              <a:gd name="connsiteY8" fmla="*/ 1780156 h 2145600"/>
              <a:gd name="connsiteX9" fmla="*/ 1565454 w 1879200"/>
              <a:gd name="connsiteY9" fmla="*/ 1779741 h 2145600"/>
              <a:gd name="connsiteX10" fmla="*/ 937041 w 1879200"/>
              <a:gd name="connsiteY10" fmla="*/ 2145600 h 2145600"/>
              <a:gd name="connsiteX11" fmla="*/ 129215 w 1879200"/>
              <a:gd name="connsiteY11" fmla="*/ 1675285 h 2145600"/>
              <a:gd name="connsiteX12" fmla="*/ 132128 w 1879200"/>
              <a:gd name="connsiteY12" fmla="*/ 1675285 h 2145600"/>
              <a:gd name="connsiteX13" fmla="*/ 114412 w 1879200"/>
              <a:gd name="connsiteY13" fmla="*/ 1665042 h 2145600"/>
              <a:gd name="connsiteX14" fmla="*/ 0 w 1879200"/>
              <a:gd name="connsiteY14" fmla="*/ 1481686 h 2145600"/>
              <a:gd name="connsiteX15" fmla="*/ 1147 w 1879200"/>
              <a:gd name="connsiteY15" fmla="*/ 1438013 h 2145600"/>
              <a:gd name="connsiteX16" fmla="*/ 1147 w 1879200"/>
              <a:gd name="connsiteY16" fmla="*/ 705210 h 2145600"/>
              <a:gd name="connsiteX17" fmla="*/ 0 w 1879200"/>
              <a:gd name="connsiteY17" fmla="*/ 661559 h 2145600"/>
              <a:gd name="connsiteX18" fmla="*/ 114414 w 1879200"/>
              <a:gd name="connsiteY18" fmla="*/ 478203 h 2145600"/>
              <a:gd name="connsiteX19" fmla="*/ 295553 w 1879200"/>
              <a:gd name="connsiteY19" fmla="*/ 373473 h 214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9200" h="2145600">
                <a:moveTo>
                  <a:pt x="937041" y="0"/>
                </a:moveTo>
                <a:lnTo>
                  <a:pt x="1733319" y="463591"/>
                </a:lnTo>
                <a:lnTo>
                  <a:pt x="1764788" y="481785"/>
                </a:lnTo>
                <a:cubicBezTo>
                  <a:pt x="1833511" y="521517"/>
                  <a:pt x="1873998" y="591420"/>
                  <a:pt x="1879200" y="665141"/>
                </a:cubicBezTo>
                <a:lnTo>
                  <a:pt x="1878589" y="688414"/>
                </a:lnTo>
                <a:lnTo>
                  <a:pt x="1878589" y="1458435"/>
                </a:lnTo>
                <a:lnTo>
                  <a:pt x="1879200" y="1481688"/>
                </a:lnTo>
                <a:cubicBezTo>
                  <a:pt x="1873998" y="1555409"/>
                  <a:pt x="1833511" y="1625309"/>
                  <a:pt x="1764788" y="1665044"/>
                </a:cubicBezTo>
                <a:lnTo>
                  <a:pt x="1565692" y="1780156"/>
                </a:lnTo>
                <a:lnTo>
                  <a:pt x="1565454" y="1779741"/>
                </a:lnTo>
                <a:lnTo>
                  <a:pt x="937041" y="2145600"/>
                </a:lnTo>
                <a:lnTo>
                  <a:pt x="129215" y="1675285"/>
                </a:lnTo>
                <a:lnTo>
                  <a:pt x="132128" y="1675285"/>
                </a:lnTo>
                <a:lnTo>
                  <a:pt x="114412" y="1665042"/>
                </a:lnTo>
                <a:cubicBezTo>
                  <a:pt x="45689" y="1625309"/>
                  <a:pt x="5202" y="1555409"/>
                  <a:pt x="0" y="1481686"/>
                </a:cubicBezTo>
                <a:lnTo>
                  <a:pt x="1147" y="1438013"/>
                </a:lnTo>
                <a:lnTo>
                  <a:pt x="1147" y="705210"/>
                </a:lnTo>
                <a:lnTo>
                  <a:pt x="0" y="661559"/>
                </a:lnTo>
                <a:cubicBezTo>
                  <a:pt x="5202" y="587838"/>
                  <a:pt x="45691" y="517935"/>
                  <a:pt x="114414" y="478203"/>
                </a:cubicBezTo>
                <a:lnTo>
                  <a:pt x="295553" y="373473"/>
                </a:lnTo>
                <a:close/>
              </a:path>
            </a:pathLst>
          </a:custGeom>
          <a:solidFill>
            <a:schemeClr val="bg1"/>
          </a:solidFill>
        </p:spPr>
        <p:txBody>
          <a:bodyPr wrap="square" tIns="1080000">
            <a:noAutofit/>
          </a:bodyPr>
          <a:lstStyle>
            <a:lvl1pPr algn="ctr">
              <a:defRPr b="1"/>
            </a:lvl1pPr>
            <a:lvl2pPr algn="ctr">
              <a:defRPr/>
            </a:lvl2pPr>
            <a:lvl3pPr algn="ctr">
              <a:defRPr/>
            </a:lvl3pPr>
            <a:lvl4pPr algn="ctr">
              <a:defRPr/>
            </a:lvl4pPr>
            <a:lvl5pPr algn="ctr">
              <a:defRPr/>
            </a:lvl5pPr>
          </a:lstStyle>
          <a:p>
            <a:pPr lvl="0"/>
            <a:r>
              <a:rPr lang="en-GB"/>
              <a:t>Click to edit Master text styles</a:t>
            </a:r>
            <a:endParaRPr lang="en-US"/>
          </a:p>
        </p:txBody>
      </p:sp>
      <p:sp>
        <p:nvSpPr>
          <p:cNvPr id="40" name="Picture Placeholder 17">
            <a:extLst>
              <a:ext uri="{FF2B5EF4-FFF2-40B4-BE49-F238E27FC236}">
                <a16:creationId xmlns:a16="http://schemas.microsoft.com/office/drawing/2014/main" id="{E55EF63C-3F00-FE44-A9C8-0EF7CD20A796}"/>
              </a:ext>
            </a:extLst>
          </p:cNvPr>
          <p:cNvSpPr>
            <a:spLocks noGrp="1"/>
          </p:cNvSpPr>
          <p:nvPr>
            <p:ph type="pic" sz="quarter" idx="29"/>
          </p:nvPr>
        </p:nvSpPr>
        <p:spPr>
          <a:xfrm>
            <a:off x="6946405" y="3547652"/>
            <a:ext cx="615600" cy="568800"/>
          </a:xfrm>
          <a:noFill/>
        </p:spPr>
        <p:txBody>
          <a:bodyPr/>
          <a:lstStyle>
            <a:lvl1pPr algn="ctr">
              <a:defRPr>
                <a:solidFill>
                  <a:schemeClr val="bg1">
                    <a:lumMod val="75000"/>
                  </a:schemeClr>
                </a:solidFill>
              </a:defRPr>
            </a:lvl1pPr>
          </a:lstStyle>
          <a:p>
            <a:endParaRPr lang="en-US"/>
          </a:p>
        </p:txBody>
      </p:sp>
      <p:sp>
        <p:nvSpPr>
          <p:cNvPr id="41" name="Text Placeholder 40">
            <a:extLst>
              <a:ext uri="{FF2B5EF4-FFF2-40B4-BE49-F238E27FC236}">
                <a16:creationId xmlns:a16="http://schemas.microsoft.com/office/drawing/2014/main" id="{07590978-5482-8A46-BF87-32F435053F8E}"/>
              </a:ext>
            </a:extLst>
          </p:cNvPr>
          <p:cNvSpPr>
            <a:spLocks noGrp="1"/>
          </p:cNvSpPr>
          <p:nvPr>
            <p:ph type="body" sz="quarter" idx="30"/>
          </p:nvPr>
        </p:nvSpPr>
        <p:spPr>
          <a:xfrm>
            <a:off x="8391058" y="3227819"/>
            <a:ext cx="1879200" cy="2145600"/>
          </a:xfrm>
          <a:custGeom>
            <a:avLst/>
            <a:gdLst>
              <a:gd name="connsiteX0" fmla="*/ 937041 w 1879200"/>
              <a:gd name="connsiteY0" fmla="*/ 0 h 2145600"/>
              <a:gd name="connsiteX1" fmla="*/ 1733319 w 1879200"/>
              <a:gd name="connsiteY1" fmla="*/ 463591 h 2145600"/>
              <a:gd name="connsiteX2" fmla="*/ 1764788 w 1879200"/>
              <a:gd name="connsiteY2" fmla="*/ 481785 h 2145600"/>
              <a:gd name="connsiteX3" fmla="*/ 1879200 w 1879200"/>
              <a:gd name="connsiteY3" fmla="*/ 665141 h 2145600"/>
              <a:gd name="connsiteX4" fmla="*/ 1878589 w 1879200"/>
              <a:gd name="connsiteY4" fmla="*/ 688414 h 2145600"/>
              <a:gd name="connsiteX5" fmla="*/ 1878589 w 1879200"/>
              <a:gd name="connsiteY5" fmla="*/ 1458435 h 2145600"/>
              <a:gd name="connsiteX6" fmla="*/ 1879200 w 1879200"/>
              <a:gd name="connsiteY6" fmla="*/ 1481688 h 2145600"/>
              <a:gd name="connsiteX7" fmla="*/ 1764788 w 1879200"/>
              <a:gd name="connsiteY7" fmla="*/ 1665044 h 2145600"/>
              <a:gd name="connsiteX8" fmla="*/ 1565692 w 1879200"/>
              <a:gd name="connsiteY8" fmla="*/ 1780156 h 2145600"/>
              <a:gd name="connsiteX9" fmla="*/ 1565454 w 1879200"/>
              <a:gd name="connsiteY9" fmla="*/ 1779741 h 2145600"/>
              <a:gd name="connsiteX10" fmla="*/ 937041 w 1879200"/>
              <a:gd name="connsiteY10" fmla="*/ 2145600 h 2145600"/>
              <a:gd name="connsiteX11" fmla="*/ 129215 w 1879200"/>
              <a:gd name="connsiteY11" fmla="*/ 1675285 h 2145600"/>
              <a:gd name="connsiteX12" fmla="*/ 132128 w 1879200"/>
              <a:gd name="connsiteY12" fmla="*/ 1675285 h 2145600"/>
              <a:gd name="connsiteX13" fmla="*/ 114412 w 1879200"/>
              <a:gd name="connsiteY13" fmla="*/ 1665042 h 2145600"/>
              <a:gd name="connsiteX14" fmla="*/ 0 w 1879200"/>
              <a:gd name="connsiteY14" fmla="*/ 1481686 h 2145600"/>
              <a:gd name="connsiteX15" fmla="*/ 1147 w 1879200"/>
              <a:gd name="connsiteY15" fmla="*/ 1438013 h 2145600"/>
              <a:gd name="connsiteX16" fmla="*/ 1147 w 1879200"/>
              <a:gd name="connsiteY16" fmla="*/ 705210 h 2145600"/>
              <a:gd name="connsiteX17" fmla="*/ 0 w 1879200"/>
              <a:gd name="connsiteY17" fmla="*/ 661559 h 2145600"/>
              <a:gd name="connsiteX18" fmla="*/ 114414 w 1879200"/>
              <a:gd name="connsiteY18" fmla="*/ 478203 h 2145600"/>
              <a:gd name="connsiteX19" fmla="*/ 295553 w 1879200"/>
              <a:gd name="connsiteY19" fmla="*/ 373473 h 214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9200" h="2145600">
                <a:moveTo>
                  <a:pt x="937041" y="0"/>
                </a:moveTo>
                <a:lnTo>
                  <a:pt x="1733319" y="463591"/>
                </a:lnTo>
                <a:lnTo>
                  <a:pt x="1764788" y="481785"/>
                </a:lnTo>
                <a:cubicBezTo>
                  <a:pt x="1833511" y="521517"/>
                  <a:pt x="1873998" y="591420"/>
                  <a:pt x="1879200" y="665141"/>
                </a:cubicBezTo>
                <a:lnTo>
                  <a:pt x="1878589" y="688414"/>
                </a:lnTo>
                <a:lnTo>
                  <a:pt x="1878589" y="1458435"/>
                </a:lnTo>
                <a:lnTo>
                  <a:pt x="1879200" y="1481688"/>
                </a:lnTo>
                <a:cubicBezTo>
                  <a:pt x="1873998" y="1555409"/>
                  <a:pt x="1833511" y="1625309"/>
                  <a:pt x="1764788" y="1665044"/>
                </a:cubicBezTo>
                <a:lnTo>
                  <a:pt x="1565692" y="1780156"/>
                </a:lnTo>
                <a:lnTo>
                  <a:pt x="1565454" y="1779741"/>
                </a:lnTo>
                <a:lnTo>
                  <a:pt x="937041" y="2145600"/>
                </a:lnTo>
                <a:lnTo>
                  <a:pt x="129215" y="1675285"/>
                </a:lnTo>
                <a:lnTo>
                  <a:pt x="132128" y="1675285"/>
                </a:lnTo>
                <a:lnTo>
                  <a:pt x="114412" y="1665042"/>
                </a:lnTo>
                <a:cubicBezTo>
                  <a:pt x="45689" y="1625309"/>
                  <a:pt x="5202" y="1555409"/>
                  <a:pt x="0" y="1481686"/>
                </a:cubicBezTo>
                <a:lnTo>
                  <a:pt x="1147" y="1438013"/>
                </a:lnTo>
                <a:lnTo>
                  <a:pt x="1147" y="705210"/>
                </a:lnTo>
                <a:lnTo>
                  <a:pt x="0" y="661559"/>
                </a:lnTo>
                <a:cubicBezTo>
                  <a:pt x="5202" y="587838"/>
                  <a:pt x="45691" y="517935"/>
                  <a:pt x="114414" y="478203"/>
                </a:cubicBezTo>
                <a:lnTo>
                  <a:pt x="295553" y="373473"/>
                </a:lnTo>
                <a:close/>
              </a:path>
            </a:pathLst>
          </a:custGeom>
          <a:solidFill>
            <a:schemeClr val="bg1"/>
          </a:solidFill>
        </p:spPr>
        <p:txBody>
          <a:bodyPr wrap="square" tIns="1080000">
            <a:noAutofit/>
          </a:bodyPr>
          <a:lstStyle>
            <a:lvl1pPr algn="ctr">
              <a:defRPr b="1"/>
            </a:lvl1pPr>
            <a:lvl2pPr algn="ctr">
              <a:defRPr/>
            </a:lvl2pPr>
            <a:lvl3pPr algn="ctr">
              <a:defRPr/>
            </a:lvl3pPr>
            <a:lvl4pPr algn="ctr">
              <a:defRPr/>
            </a:lvl4pPr>
            <a:lvl5pPr algn="ctr">
              <a:defRPr/>
            </a:lvl5pPr>
          </a:lstStyle>
          <a:p>
            <a:pPr lvl="0"/>
            <a:r>
              <a:rPr lang="en-GB"/>
              <a:t>Click to edit Master text styles</a:t>
            </a:r>
            <a:endParaRPr lang="en-US"/>
          </a:p>
        </p:txBody>
      </p:sp>
      <p:sp>
        <p:nvSpPr>
          <p:cNvPr id="42" name="Picture Placeholder 17">
            <a:extLst>
              <a:ext uri="{FF2B5EF4-FFF2-40B4-BE49-F238E27FC236}">
                <a16:creationId xmlns:a16="http://schemas.microsoft.com/office/drawing/2014/main" id="{67A90A9E-19F1-474B-A2DE-21CF9CB9DF9E}"/>
              </a:ext>
            </a:extLst>
          </p:cNvPr>
          <p:cNvSpPr>
            <a:spLocks noGrp="1"/>
          </p:cNvSpPr>
          <p:nvPr>
            <p:ph type="pic" sz="quarter" idx="31"/>
          </p:nvPr>
        </p:nvSpPr>
        <p:spPr>
          <a:xfrm>
            <a:off x="9022858" y="3547652"/>
            <a:ext cx="615600" cy="568800"/>
          </a:xfrm>
          <a:noFill/>
        </p:spPr>
        <p:txBody>
          <a:bodyPr/>
          <a:lstStyle>
            <a:lvl1pPr algn="ctr">
              <a:defRPr>
                <a:solidFill>
                  <a:schemeClr val="bg1">
                    <a:lumMod val="75000"/>
                  </a:schemeClr>
                </a:solidFill>
              </a:defRPr>
            </a:lvl1pPr>
          </a:lstStyle>
          <a:p>
            <a:endParaRPr lang="en-US"/>
          </a:p>
        </p:txBody>
      </p:sp>
      <p:pic>
        <p:nvPicPr>
          <p:cNvPr id="6" name="Picture 5" descr="Icon&#10;&#10;Description automatically generated">
            <a:extLst>
              <a:ext uri="{FF2B5EF4-FFF2-40B4-BE49-F238E27FC236}">
                <a16:creationId xmlns:a16="http://schemas.microsoft.com/office/drawing/2014/main" id="{9634CA11-0A2B-F946-BB9C-DF8B1BC89410}"/>
              </a:ext>
            </a:extLst>
          </p:cNvPr>
          <p:cNvPicPr>
            <a:picLocks noChangeAspect="1"/>
          </p:cNvPicPr>
          <p:nvPr userDrawn="1"/>
        </p:nvPicPr>
        <p:blipFill>
          <a:blip r:embed="rId2"/>
          <a:stretch>
            <a:fillRect/>
          </a:stretch>
        </p:blipFill>
        <p:spPr>
          <a:xfrm>
            <a:off x="11066400" y="0"/>
            <a:ext cx="685800" cy="939800"/>
          </a:xfrm>
          <a:prstGeom prst="rect">
            <a:avLst/>
          </a:prstGeom>
        </p:spPr>
      </p:pic>
      <p:sp>
        <p:nvSpPr>
          <p:cNvPr id="4" name="Text Placeholder 3">
            <a:extLst>
              <a:ext uri="{FF2B5EF4-FFF2-40B4-BE49-F238E27FC236}">
                <a16:creationId xmlns:a16="http://schemas.microsoft.com/office/drawing/2014/main" id="{43B3BB4D-CAC2-7641-ADCB-BF25F40B414B}"/>
              </a:ext>
            </a:extLst>
          </p:cNvPr>
          <p:cNvSpPr>
            <a:spLocks noGrp="1"/>
          </p:cNvSpPr>
          <p:nvPr>
            <p:ph type="body" sz="half" idx="2"/>
          </p:nvPr>
        </p:nvSpPr>
        <p:spPr>
          <a:xfrm>
            <a:off x="807080" y="1449345"/>
            <a:ext cx="3932237" cy="793376"/>
          </a:xfrm>
        </p:spPr>
        <p:txBody>
          <a:bodyPr anchor="b"/>
          <a:lstStyle>
            <a:lvl1pPr marL="0" indent="0">
              <a:buNone/>
              <a:defRPr sz="1000" u="sng">
                <a:solidFill>
                  <a:srgbClr val="EA85A8"/>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Triangle 6">
            <a:extLst>
              <a:ext uri="{FF2B5EF4-FFF2-40B4-BE49-F238E27FC236}">
                <a16:creationId xmlns:a16="http://schemas.microsoft.com/office/drawing/2014/main" id="{EB804070-139C-ED4C-9DF6-A6E2C0BDD13A}"/>
              </a:ext>
            </a:extLst>
          </p:cNvPr>
          <p:cNvSpPr/>
          <p:nvPr userDrawn="1"/>
        </p:nvSpPr>
        <p:spPr>
          <a:xfrm rot="5400000">
            <a:off x="-462757" y="2108006"/>
            <a:ext cx="1332994" cy="4074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8B2BD38-5ECC-A14C-8C15-6A9B62645438}"/>
              </a:ext>
            </a:extLst>
          </p:cNvPr>
          <p:cNvSpPr>
            <a:spLocks noGrp="1"/>
          </p:cNvSpPr>
          <p:nvPr>
            <p:ph type="body" sz="quarter" idx="10"/>
          </p:nvPr>
        </p:nvSpPr>
        <p:spPr>
          <a:xfrm>
            <a:off x="807080" y="2912575"/>
            <a:ext cx="3932237" cy="2937163"/>
          </a:xfrm>
        </p:spPr>
        <p:txBody>
          <a:bodyPr/>
          <a:lstStyle>
            <a:lvl1pPr>
              <a:defRPr sz="2500" b="1">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7296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SA - Picture with Caption-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CE0044-ED4B-3A44-B542-58DF3322349E}"/>
              </a:ext>
            </a:extLst>
          </p:cNvPr>
          <p:cNvSpPr/>
          <p:nvPr userDrawn="1"/>
        </p:nvSpPr>
        <p:spPr>
          <a:xfrm>
            <a:off x="6098401" y="180000"/>
            <a:ext cx="3463199" cy="6498000"/>
          </a:xfrm>
          <a:prstGeom prst="rect">
            <a:avLst/>
          </a:prstGeom>
          <a:solidFill>
            <a:srgbClr val="000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B55BB65F-F5C9-394E-B6C3-34103E2CF494}"/>
              </a:ext>
            </a:extLst>
          </p:cNvPr>
          <p:cNvSpPr>
            <a:spLocks noGrp="1"/>
          </p:cNvSpPr>
          <p:nvPr>
            <p:ph type="pic" idx="1"/>
          </p:nvPr>
        </p:nvSpPr>
        <p:spPr>
          <a:xfrm>
            <a:off x="0" y="0"/>
            <a:ext cx="6372000" cy="6858000"/>
          </a:xfrm>
        </p:spPr>
        <p:txBody>
          <a:bodyPr bIns="720000"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7">
            <a:extLst>
              <a:ext uri="{FF2B5EF4-FFF2-40B4-BE49-F238E27FC236}">
                <a16:creationId xmlns:a16="http://schemas.microsoft.com/office/drawing/2014/main" id="{D0A5DDE8-AB14-4848-A2FD-1D043AF9AC5A}"/>
              </a:ext>
            </a:extLst>
          </p:cNvPr>
          <p:cNvSpPr>
            <a:spLocks noGrp="1"/>
          </p:cNvSpPr>
          <p:nvPr>
            <p:ph type="body" sz="quarter" idx="10"/>
          </p:nvPr>
        </p:nvSpPr>
        <p:spPr>
          <a:xfrm>
            <a:off x="6645731" y="1571693"/>
            <a:ext cx="2666357" cy="627288"/>
          </a:xfrm>
        </p:spPr>
        <p:txBody>
          <a:bodyPr>
            <a:spAutoFit/>
          </a:bodyPr>
          <a:lstStyle>
            <a:lvl1pPr>
              <a:spcAft>
                <a:spcPts val="400"/>
              </a:spcAft>
              <a:defRPr sz="1000">
                <a:solidFill>
                  <a:srgbClr val="EA85A8"/>
                </a:solidFill>
              </a:defRPr>
            </a:lvl1pPr>
            <a:lvl2pPr>
              <a:defRPr sz="1800">
                <a:solidFill>
                  <a:schemeClr val="bg1"/>
                </a:solidFill>
              </a:defRPr>
            </a:lvl2pPr>
          </a:lstStyle>
          <a:p>
            <a:pPr lvl="0"/>
            <a:r>
              <a:rPr lang="en-GB"/>
              <a:t>Click to edit Master text styles</a:t>
            </a:r>
          </a:p>
          <a:p>
            <a:pPr lvl="1"/>
            <a:r>
              <a:rPr lang="en-GB"/>
              <a:t>Second level</a:t>
            </a:r>
            <a:endParaRPr lang="en-US"/>
          </a:p>
        </p:txBody>
      </p:sp>
      <p:sp>
        <p:nvSpPr>
          <p:cNvPr id="14" name="Text Placeholder 7">
            <a:extLst>
              <a:ext uri="{FF2B5EF4-FFF2-40B4-BE49-F238E27FC236}">
                <a16:creationId xmlns:a16="http://schemas.microsoft.com/office/drawing/2014/main" id="{4C1F3215-A62E-5A46-8EBB-5188103C604B}"/>
              </a:ext>
            </a:extLst>
          </p:cNvPr>
          <p:cNvSpPr>
            <a:spLocks noGrp="1"/>
          </p:cNvSpPr>
          <p:nvPr>
            <p:ph type="body" sz="quarter" idx="14"/>
          </p:nvPr>
        </p:nvSpPr>
        <p:spPr>
          <a:xfrm>
            <a:off x="6645731" y="2728140"/>
            <a:ext cx="2666357" cy="627288"/>
          </a:xfrm>
        </p:spPr>
        <p:txBody>
          <a:bodyPr>
            <a:spAutoFit/>
          </a:bodyPr>
          <a:lstStyle>
            <a:lvl1pPr>
              <a:spcAft>
                <a:spcPts val="400"/>
              </a:spcAft>
              <a:defRPr sz="1000">
                <a:solidFill>
                  <a:srgbClr val="EA85A8"/>
                </a:solidFill>
              </a:defRPr>
            </a:lvl1pPr>
            <a:lvl2pPr>
              <a:defRPr sz="1800">
                <a:solidFill>
                  <a:schemeClr val="bg1"/>
                </a:solidFill>
              </a:defRPr>
            </a:lvl2pPr>
          </a:lstStyle>
          <a:p>
            <a:pPr lvl="0"/>
            <a:r>
              <a:rPr lang="en-GB"/>
              <a:t>Click to edit Master text styles</a:t>
            </a:r>
          </a:p>
          <a:p>
            <a:pPr lvl="1"/>
            <a:r>
              <a:rPr lang="en-GB"/>
              <a:t>Second level</a:t>
            </a:r>
            <a:endParaRPr lang="en-US"/>
          </a:p>
        </p:txBody>
      </p:sp>
      <p:sp>
        <p:nvSpPr>
          <p:cNvPr id="15" name="Text Placeholder 7">
            <a:extLst>
              <a:ext uri="{FF2B5EF4-FFF2-40B4-BE49-F238E27FC236}">
                <a16:creationId xmlns:a16="http://schemas.microsoft.com/office/drawing/2014/main" id="{F16F1B14-C13D-034B-8170-8AD1A633B27F}"/>
              </a:ext>
            </a:extLst>
          </p:cNvPr>
          <p:cNvSpPr>
            <a:spLocks noGrp="1"/>
          </p:cNvSpPr>
          <p:nvPr>
            <p:ph type="body" sz="quarter" idx="15"/>
          </p:nvPr>
        </p:nvSpPr>
        <p:spPr>
          <a:xfrm>
            <a:off x="6645731" y="3884587"/>
            <a:ext cx="2666357" cy="627288"/>
          </a:xfrm>
        </p:spPr>
        <p:txBody>
          <a:bodyPr>
            <a:spAutoFit/>
          </a:bodyPr>
          <a:lstStyle>
            <a:lvl1pPr>
              <a:spcAft>
                <a:spcPts val="400"/>
              </a:spcAft>
              <a:defRPr sz="1000">
                <a:solidFill>
                  <a:srgbClr val="EA85A8"/>
                </a:solidFill>
              </a:defRPr>
            </a:lvl1pPr>
            <a:lvl2pPr>
              <a:defRPr sz="1800">
                <a:solidFill>
                  <a:schemeClr val="bg1"/>
                </a:solidFill>
              </a:defRPr>
            </a:lvl2pPr>
          </a:lstStyle>
          <a:p>
            <a:pPr lvl="0"/>
            <a:r>
              <a:rPr lang="en-GB"/>
              <a:t>Click to edit Master text styles</a:t>
            </a:r>
          </a:p>
          <a:p>
            <a:pPr lvl="1"/>
            <a:r>
              <a:rPr lang="en-GB"/>
              <a:t>Second level</a:t>
            </a:r>
            <a:endParaRPr lang="en-US"/>
          </a:p>
        </p:txBody>
      </p:sp>
      <p:sp>
        <p:nvSpPr>
          <p:cNvPr id="13" name="Triangle 12">
            <a:extLst>
              <a:ext uri="{FF2B5EF4-FFF2-40B4-BE49-F238E27FC236}">
                <a16:creationId xmlns:a16="http://schemas.microsoft.com/office/drawing/2014/main" id="{99FA056D-4C49-2A45-8C67-2777D2082246}"/>
              </a:ext>
            </a:extLst>
          </p:cNvPr>
          <p:cNvSpPr/>
          <p:nvPr userDrawn="1"/>
        </p:nvSpPr>
        <p:spPr>
          <a:xfrm rot="5400000">
            <a:off x="9384589" y="3353266"/>
            <a:ext cx="495504" cy="1514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93417E03-DF74-254F-BAE4-0F5FE5CAE1F6}"/>
              </a:ext>
            </a:extLst>
          </p:cNvPr>
          <p:cNvSpPr>
            <a:spLocks noGrp="1"/>
          </p:cNvSpPr>
          <p:nvPr>
            <p:ph type="body" sz="quarter" idx="13"/>
          </p:nvPr>
        </p:nvSpPr>
        <p:spPr>
          <a:xfrm>
            <a:off x="9967709" y="1633538"/>
            <a:ext cx="1919492" cy="359092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Icon&#10;&#10;Description automatically generated">
            <a:extLst>
              <a:ext uri="{FF2B5EF4-FFF2-40B4-BE49-F238E27FC236}">
                <a16:creationId xmlns:a16="http://schemas.microsoft.com/office/drawing/2014/main" id="{395C200A-25B1-9543-A51E-B4FC8F8AF2A9}"/>
              </a:ext>
            </a:extLst>
          </p:cNvPr>
          <p:cNvPicPr>
            <a:picLocks noChangeAspect="1"/>
          </p:cNvPicPr>
          <p:nvPr userDrawn="1"/>
        </p:nvPicPr>
        <p:blipFill>
          <a:blip r:embed="rId2"/>
          <a:stretch>
            <a:fillRect/>
          </a:stretch>
        </p:blipFill>
        <p:spPr>
          <a:xfrm>
            <a:off x="11066400" y="0"/>
            <a:ext cx="685800" cy="939800"/>
          </a:xfrm>
          <a:prstGeom prst="rect">
            <a:avLst/>
          </a:prstGeom>
        </p:spPr>
      </p:pic>
    </p:spTree>
    <p:extLst>
      <p:ext uri="{BB962C8B-B14F-4D97-AF65-F5344CB8AC3E}">
        <p14:creationId xmlns:p14="http://schemas.microsoft.com/office/powerpoint/2010/main" val="3696735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SA - Picture with Caption-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CE0044-ED4B-3A44-B542-58DF3322349E}"/>
              </a:ext>
            </a:extLst>
          </p:cNvPr>
          <p:cNvSpPr/>
          <p:nvPr userDrawn="1"/>
        </p:nvSpPr>
        <p:spPr>
          <a:xfrm>
            <a:off x="6098401" y="180000"/>
            <a:ext cx="3463199" cy="649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08A2A174-530E-6B48-B547-4BAB4F6AD7E6}"/>
              </a:ext>
            </a:extLst>
          </p:cNvPr>
          <p:cNvSpPr/>
          <p:nvPr userDrawn="1"/>
        </p:nvSpPr>
        <p:spPr>
          <a:xfrm rot="5400000">
            <a:off x="9384589" y="3353266"/>
            <a:ext cx="495504" cy="151469"/>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DE5BA83-978F-8744-B034-E69740D71422}"/>
              </a:ext>
            </a:extLst>
          </p:cNvPr>
          <p:cNvSpPr/>
          <p:nvPr userDrawn="1"/>
        </p:nvSpPr>
        <p:spPr>
          <a:xfrm>
            <a:off x="180000" y="180000"/>
            <a:ext cx="5914800" cy="6498000"/>
          </a:xfrm>
          <a:prstGeom prst="rect">
            <a:avLst/>
          </a:prstGeom>
          <a:solidFill>
            <a:srgbClr val="000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B55BB65F-F5C9-394E-B6C3-34103E2CF494}"/>
              </a:ext>
            </a:extLst>
          </p:cNvPr>
          <p:cNvSpPr>
            <a:spLocks noGrp="1"/>
          </p:cNvSpPr>
          <p:nvPr>
            <p:ph type="pic" idx="1"/>
          </p:nvPr>
        </p:nvSpPr>
        <p:spPr>
          <a:xfrm>
            <a:off x="0" y="0"/>
            <a:ext cx="3049200" cy="6858000"/>
          </a:xfrm>
        </p:spPr>
        <p:txBody>
          <a:bodyPr bIns="720000" anchor="ctr"/>
          <a:lstStyle>
            <a:lvl1pPr marL="0" indent="0" algn="ctr">
              <a:buNone/>
              <a:defRPr sz="1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8" name="Text Placeholder 7">
            <a:extLst>
              <a:ext uri="{FF2B5EF4-FFF2-40B4-BE49-F238E27FC236}">
                <a16:creationId xmlns:a16="http://schemas.microsoft.com/office/drawing/2014/main" id="{849EC0BE-808F-1D45-9BBB-39D656385D3D}"/>
              </a:ext>
            </a:extLst>
          </p:cNvPr>
          <p:cNvSpPr>
            <a:spLocks noGrp="1"/>
          </p:cNvSpPr>
          <p:nvPr>
            <p:ph type="body" sz="quarter" idx="10"/>
          </p:nvPr>
        </p:nvSpPr>
        <p:spPr>
          <a:xfrm>
            <a:off x="3170648" y="1571693"/>
            <a:ext cx="2666357" cy="627288"/>
          </a:xfrm>
        </p:spPr>
        <p:txBody>
          <a:bodyPr>
            <a:spAutoFit/>
          </a:bodyPr>
          <a:lstStyle>
            <a:lvl1pPr>
              <a:spcAft>
                <a:spcPts val="400"/>
              </a:spcAft>
              <a:defRPr sz="1000">
                <a:solidFill>
                  <a:srgbClr val="EA85A8"/>
                </a:solidFill>
              </a:defRPr>
            </a:lvl1pPr>
            <a:lvl2pPr>
              <a:defRPr sz="1800">
                <a:solidFill>
                  <a:schemeClr val="bg1"/>
                </a:solidFill>
              </a:defRPr>
            </a:lvl2pPr>
          </a:lstStyle>
          <a:p>
            <a:pPr lvl="0"/>
            <a:r>
              <a:rPr lang="en-GB"/>
              <a:t>Click to edit Master text styles</a:t>
            </a:r>
          </a:p>
          <a:p>
            <a:pPr lvl="1"/>
            <a:r>
              <a:rPr lang="en-GB"/>
              <a:t>Second level</a:t>
            </a:r>
            <a:endParaRPr lang="en-US"/>
          </a:p>
        </p:txBody>
      </p:sp>
      <p:sp>
        <p:nvSpPr>
          <p:cNvPr id="19" name="Text Placeholder 7">
            <a:extLst>
              <a:ext uri="{FF2B5EF4-FFF2-40B4-BE49-F238E27FC236}">
                <a16:creationId xmlns:a16="http://schemas.microsoft.com/office/drawing/2014/main" id="{6ADACC3C-852E-1B48-8B62-C795A3731149}"/>
              </a:ext>
            </a:extLst>
          </p:cNvPr>
          <p:cNvSpPr>
            <a:spLocks noGrp="1"/>
          </p:cNvSpPr>
          <p:nvPr>
            <p:ph type="body" sz="quarter" idx="15"/>
          </p:nvPr>
        </p:nvSpPr>
        <p:spPr>
          <a:xfrm>
            <a:off x="3170648" y="2728140"/>
            <a:ext cx="2666357" cy="627288"/>
          </a:xfrm>
        </p:spPr>
        <p:txBody>
          <a:bodyPr>
            <a:spAutoFit/>
          </a:bodyPr>
          <a:lstStyle>
            <a:lvl1pPr>
              <a:spcAft>
                <a:spcPts val="400"/>
              </a:spcAft>
              <a:defRPr sz="1000">
                <a:solidFill>
                  <a:srgbClr val="EA85A8"/>
                </a:solidFill>
              </a:defRPr>
            </a:lvl1pPr>
            <a:lvl2pPr>
              <a:defRPr sz="1800">
                <a:solidFill>
                  <a:schemeClr val="bg1"/>
                </a:solidFill>
              </a:defRPr>
            </a:lvl2pPr>
          </a:lstStyle>
          <a:p>
            <a:pPr lvl="0"/>
            <a:r>
              <a:rPr lang="en-GB"/>
              <a:t>Click to edit Master text styles</a:t>
            </a:r>
          </a:p>
          <a:p>
            <a:pPr lvl="1"/>
            <a:r>
              <a:rPr lang="en-GB"/>
              <a:t>Second level</a:t>
            </a:r>
            <a:endParaRPr lang="en-US"/>
          </a:p>
        </p:txBody>
      </p:sp>
      <p:sp>
        <p:nvSpPr>
          <p:cNvPr id="20" name="Text Placeholder 7">
            <a:extLst>
              <a:ext uri="{FF2B5EF4-FFF2-40B4-BE49-F238E27FC236}">
                <a16:creationId xmlns:a16="http://schemas.microsoft.com/office/drawing/2014/main" id="{485BFD62-F152-5E47-8895-9E38E299DB41}"/>
              </a:ext>
            </a:extLst>
          </p:cNvPr>
          <p:cNvSpPr>
            <a:spLocks noGrp="1"/>
          </p:cNvSpPr>
          <p:nvPr>
            <p:ph type="body" sz="quarter" idx="16"/>
          </p:nvPr>
        </p:nvSpPr>
        <p:spPr>
          <a:xfrm>
            <a:off x="3170648" y="3884587"/>
            <a:ext cx="2666357" cy="627288"/>
          </a:xfrm>
        </p:spPr>
        <p:txBody>
          <a:bodyPr>
            <a:spAutoFit/>
          </a:bodyPr>
          <a:lstStyle>
            <a:lvl1pPr>
              <a:spcAft>
                <a:spcPts val="400"/>
              </a:spcAft>
              <a:defRPr sz="1000">
                <a:solidFill>
                  <a:srgbClr val="EA85A8"/>
                </a:solidFill>
              </a:defRPr>
            </a:lvl1pPr>
            <a:lvl2pPr>
              <a:defRPr sz="1800">
                <a:solidFill>
                  <a:schemeClr val="bg1"/>
                </a:solidFill>
              </a:defRPr>
            </a:lvl2pPr>
          </a:lstStyle>
          <a:p>
            <a:pPr lvl="0"/>
            <a:r>
              <a:rPr lang="en-GB"/>
              <a:t>Click to edit Master text styles</a:t>
            </a:r>
          </a:p>
          <a:p>
            <a:pPr lvl="1"/>
            <a:r>
              <a:rPr lang="en-GB"/>
              <a:t>Second level</a:t>
            </a:r>
            <a:endParaRPr lang="en-US"/>
          </a:p>
        </p:txBody>
      </p:sp>
      <p:sp>
        <p:nvSpPr>
          <p:cNvPr id="12" name="Text Placeholder 11">
            <a:extLst>
              <a:ext uri="{FF2B5EF4-FFF2-40B4-BE49-F238E27FC236}">
                <a16:creationId xmlns:a16="http://schemas.microsoft.com/office/drawing/2014/main" id="{93417E03-DF74-254F-BAE4-0F5FE5CAE1F6}"/>
              </a:ext>
            </a:extLst>
          </p:cNvPr>
          <p:cNvSpPr>
            <a:spLocks noGrp="1"/>
          </p:cNvSpPr>
          <p:nvPr>
            <p:ph type="body" sz="quarter" idx="13"/>
          </p:nvPr>
        </p:nvSpPr>
        <p:spPr>
          <a:xfrm>
            <a:off x="6771934" y="1682750"/>
            <a:ext cx="2163763" cy="359092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1">
            <a:extLst>
              <a:ext uri="{FF2B5EF4-FFF2-40B4-BE49-F238E27FC236}">
                <a16:creationId xmlns:a16="http://schemas.microsoft.com/office/drawing/2014/main" id="{FC0B8068-0A4B-4840-9867-283F0DB954AF}"/>
              </a:ext>
            </a:extLst>
          </p:cNvPr>
          <p:cNvSpPr>
            <a:spLocks noGrp="1"/>
          </p:cNvSpPr>
          <p:nvPr>
            <p:ph type="body" sz="quarter" idx="14"/>
          </p:nvPr>
        </p:nvSpPr>
        <p:spPr>
          <a:xfrm>
            <a:off x="9975874" y="1682750"/>
            <a:ext cx="1931062" cy="3590925"/>
          </a:xfrm>
        </p:spPr>
        <p:txBody>
          <a:bodyPr anchor="ct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riangle 20">
            <a:extLst>
              <a:ext uri="{FF2B5EF4-FFF2-40B4-BE49-F238E27FC236}">
                <a16:creationId xmlns:a16="http://schemas.microsoft.com/office/drawing/2014/main" id="{EF975CB6-53AC-F646-90B8-3C19B0AC1E1B}"/>
              </a:ext>
            </a:extLst>
          </p:cNvPr>
          <p:cNvSpPr/>
          <p:nvPr userDrawn="1"/>
        </p:nvSpPr>
        <p:spPr>
          <a:xfrm rot="5400000">
            <a:off x="5908696" y="3353267"/>
            <a:ext cx="495504" cy="1514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F60FBC99-A774-4344-9E0E-F4F0E427828C}"/>
              </a:ext>
            </a:extLst>
          </p:cNvPr>
          <p:cNvPicPr>
            <a:picLocks noChangeAspect="1"/>
          </p:cNvPicPr>
          <p:nvPr userDrawn="1"/>
        </p:nvPicPr>
        <p:blipFill>
          <a:blip r:embed="rId2"/>
          <a:stretch>
            <a:fillRect/>
          </a:stretch>
        </p:blipFill>
        <p:spPr>
          <a:xfrm>
            <a:off x="11066400" y="0"/>
            <a:ext cx="685800" cy="939800"/>
          </a:xfrm>
          <a:prstGeom prst="rect">
            <a:avLst/>
          </a:prstGeom>
        </p:spPr>
      </p:pic>
    </p:spTree>
    <p:extLst>
      <p:ext uri="{BB962C8B-B14F-4D97-AF65-F5344CB8AC3E}">
        <p14:creationId xmlns:p14="http://schemas.microsoft.com/office/powerpoint/2010/main" val="3874367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SA - Picture with Caption-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5BB65F-F5C9-394E-B6C3-34103E2CF494}"/>
              </a:ext>
            </a:extLst>
          </p:cNvPr>
          <p:cNvSpPr>
            <a:spLocks noGrp="1"/>
          </p:cNvSpPr>
          <p:nvPr>
            <p:ph type="pic" idx="1"/>
          </p:nvPr>
        </p:nvSpPr>
        <p:spPr>
          <a:xfrm>
            <a:off x="180000" y="180000"/>
            <a:ext cx="11833200" cy="6498000"/>
          </a:xfrm>
        </p:spPr>
        <p:txBody>
          <a:bodyPr bIns="720000"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8" name="Triangle 17">
            <a:extLst>
              <a:ext uri="{FF2B5EF4-FFF2-40B4-BE49-F238E27FC236}">
                <a16:creationId xmlns:a16="http://schemas.microsoft.com/office/drawing/2014/main" id="{8A143545-C44E-604F-B489-0E1F89D4E833}"/>
              </a:ext>
            </a:extLst>
          </p:cNvPr>
          <p:cNvSpPr/>
          <p:nvPr userDrawn="1"/>
        </p:nvSpPr>
        <p:spPr>
          <a:xfrm rot="5400000">
            <a:off x="-416841" y="2145537"/>
            <a:ext cx="1200730" cy="3670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8FE4C6BF-EB4F-EA41-B364-60121654F428}"/>
              </a:ext>
            </a:extLst>
          </p:cNvPr>
          <p:cNvSpPr>
            <a:spLocks noGrp="1"/>
          </p:cNvSpPr>
          <p:nvPr>
            <p:ph type="body" sz="quarter" idx="11"/>
          </p:nvPr>
        </p:nvSpPr>
        <p:spPr>
          <a:xfrm>
            <a:off x="900000" y="180000"/>
            <a:ext cx="3830400" cy="6498000"/>
          </a:xfrm>
          <a:solidFill>
            <a:schemeClr val="accent3">
              <a:alpha val="75000"/>
            </a:schemeClr>
          </a:solidFill>
        </p:spPr>
        <p:txBody>
          <a:bodyPr lIns="630000" tIns="2880000" rIns="540000"/>
          <a:lstStyle>
            <a:lvl1pPr>
              <a:lnSpc>
                <a:spcPct val="110000"/>
              </a:lnSpc>
              <a:defRPr sz="1800">
                <a:solidFill>
                  <a:schemeClr val="accent2"/>
                </a:solidFill>
              </a:defRPr>
            </a:lvl1pPr>
            <a:lvl2pPr>
              <a:defRPr sz="1000">
                <a:solidFill>
                  <a:srgbClr val="EA85A8"/>
                </a:solidFill>
              </a:defRPr>
            </a:lvl2pPr>
          </a:lstStyle>
          <a:p>
            <a:pPr lvl="0"/>
            <a:r>
              <a:rPr lang="en-GB"/>
              <a:t>Click to edit Master text styles</a:t>
            </a:r>
          </a:p>
          <a:p>
            <a:pPr lvl="1"/>
            <a:r>
              <a:rPr lang="en-GB"/>
              <a:t>Second level</a:t>
            </a:r>
            <a:endParaRPr lang="en-US"/>
          </a:p>
        </p:txBody>
      </p:sp>
      <p:sp>
        <p:nvSpPr>
          <p:cNvPr id="4" name="Picture Placeholder 3">
            <a:extLst>
              <a:ext uri="{FF2B5EF4-FFF2-40B4-BE49-F238E27FC236}">
                <a16:creationId xmlns:a16="http://schemas.microsoft.com/office/drawing/2014/main" id="{03586FBC-4969-C54C-9116-565F74959A89}"/>
              </a:ext>
            </a:extLst>
          </p:cNvPr>
          <p:cNvSpPr>
            <a:spLocks noGrp="1"/>
          </p:cNvSpPr>
          <p:nvPr>
            <p:ph type="pic" sz="quarter" idx="10"/>
          </p:nvPr>
        </p:nvSpPr>
        <p:spPr>
          <a:xfrm>
            <a:off x="1529147" y="1792800"/>
            <a:ext cx="1371600" cy="921600"/>
          </a:xfrm>
        </p:spPr>
        <p:txBody>
          <a:bodyPr bIns="540000" anchor="ctr"/>
          <a:lstStyle>
            <a:lvl1pPr algn="ctr">
              <a:defRPr>
                <a:solidFill>
                  <a:schemeClr val="bg1">
                    <a:lumMod val="75000"/>
                  </a:schemeClr>
                </a:solidFill>
              </a:defRPr>
            </a:lvl1pPr>
          </a:lstStyle>
          <a:p>
            <a:endParaRPr lang="en-US"/>
          </a:p>
        </p:txBody>
      </p:sp>
      <p:pic>
        <p:nvPicPr>
          <p:cNvPr id="6" name="Picture 5" descr="Icon&#10;&#10;Description automatically generated">
            <a:extLst>
              <a:ext uri="{FF2B5EF4-FFF2-40B4-BE49-F238E27FC236}">
                <a16:creationId xmlns:a16="http://schemas.microsoft.com/office/drawing/2014/main" id="{5BB65161-0CDC-5D48-BF0D-22BDF1A8C55E}"/>
              </a:ext>
            </a:extLst>
          </p:cNvPr>
          <p:cNvPicPr>
            <a:picLocks noChangeAspect="1"/>
          </p:cNvPicPr>
          <p:nvPr userDrawn="1"/>
        </p:nvPicPr>
        <p:blipFill>
          <a:blip r:embed="rId2"/>
          <a:stretch>
            <a:fillRect/>
          </a:stretch>
        </p:blipFill>
        <p:spPr>
          <a:xfrm>
            <a:off x="11066400" y="0"/>
            <a:ext cx="685800" cy="939800"/>
          </a:xfrm>
          <a:prstGeom prst="rect">
            <a:avLst/>
          </a:prstGeom>
        </p:spPr>
      </p:pic>
    </p:spTree>
    <p:extLst>
      <p:ext uri="{BB962C8B-B14F-4D97-AF65-F5344CB8AC3E}">
        <p14:creationId xmlns:p14="http://schemas.microsoft.com/office/powerpoint/2010/main" val="2543363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SA - Picture with Caption-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9D559F-7D89-3448-8327-80B240F7374E}"/>
              </a:ext>
            </a:extLst>
          </p:cNvPr>
          <p:cNvSpPr/>
          <p:nvPr userDrawn="1"/>
        </p:nvSpPr>
        <p:spPr>
          <a:xfrm>
            <a:off x="180000" y="180000"/>
            <a:ext cx="11833200" cy="6498000"/>
          </a:xfrm>
          <a:prstGeom prst="rect">
            <a:avLst/>
          </a:prstGeom>
          <a:solidFill>
            <a:srgbClr val="C0EAF8"/>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6133C9FD-2BD1-3642-9C44-27764FE797F5}"/>
              </a:ext>
            </a:extLst>
          </p:cNvPr>
          <p:cNvPicPr>
            <a:picLocks noChangeAspect="1"/>
          </p:cNvPicPr>
          <p:nvPr userDrawn="1"/>
        </p:nvPicPr>
        <p:blipFill>
          <a:blip r:embed="rId2"/>
          <a:stretch>
            <a:fillRect/>
          </a:stretch>
        </p:blipFill>
        <p:spPr>
          <a:xfrm>
            <a:off x="11066400" y="0"/>
            <a:ext cx="685800" cy="939800"/>
          </a:xfrm>
          <a:prstGeom prst="rect">
            <a:avLst/>
          </a:prstGeom>
        </p:spPr>
      </p:pic>
      <p:sp>
        <p:nvSpPr>
          <p:cNvPr id="10" name="Text Placeholder 2">
            <a:extLst>
              <a:ext uri="{FF2B5EF4-FFF2-40B4-BE49-F238E27FC236}">
                <a16:creationId xmlns:a16="http://schemas.microsoft.com/office/drawing/2014/main" id="{0BAE4A8F-2F10-7140-81A4-CF2AF17CFB0A}"/>
              </a:ext>
            </a:extLst>
          </p:cNvPr>
          <p:cNvSpPr>
            <a:spLocks noGrp="1"/>
          </p:cNvSpPr>
          <p:nvPr>
            <p:ph type="body" idx="1"/>
          </p:nvPr>
        </p:nvSpPr>
        <p:spPr>
          <a:xfrm>
            <a:off x="5306834" y="1680298"/>
            <a:ext cx="5512906" cy="667965"/>
          </a:xfrm>
        </p:spPr>
        <p:txBody>
          <a:bodyPr anchor="b"/>
          <a:lstStyle>
            <a:lvl1pPr marL="0" indent="0" algn="l">
              <a:buNone/>
              <a:defRPr sz="2800">
                <a:solidFill>
                  <a:schemeClr val="accent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Text Placeholder 24">
            <a:extLst>
              <a:ext uri="{FF2B5EF4-FFF2-40B4-BE49-F238E27FC236}">
                <a16:creationId xmlns:a16="http://schemas.microsoft.com/office/drawing/2014/main" id="{2438EDA2-BB44-7045-9D62-1199D8FD683E}"/>
              </a:ext>
            </a:extLst>
          </p:cNvPr>
          <p:cNvSpPr>
            <a:spLocks noGrp="1"/>
          </p:cNvSpPr>
          <p:nvPr>
            <p:ph type="body" sz="quarter" idx="14" hasCustomPrompt="1"/>
          </p:nvPr>
        </p:nvSpPr>
        <p:spPr>
          <a:xfrm>
            <a:off x="4804136" y="1680298"/>
            <a:ext cx="933957" cy="667965"/>
          </a:xfrm>
        </p:spPr>
        <p:txBody>
          <a:bodyPr anchor="b">
            <a:noAutofit/>
          </a:bodyPr>
          <a:lstStyle>
            <a:lvl1pPr algn="l">
              <a:defRPr sz="2800" b="1">
                <a:solidFill>
                  <a:srgbClr val="80D5F2"/>
                </a:solidFill>
                <a:latin typeface="+mj-lt"/>
              </a:defRPr>
            </a:lvl1pPr>
          </a:lstStyle>
          <a:p>
            <a:pPr lvl="0"/>
            <a:r>
              <a:rPr lang="en-GB"/>
              <a:t>01</a:t>
            </a:r>
            <a:endParaRPr lang="en-US"/>
          </a:p>
        </p:txBody>
      </p:sp>
      <p:sp>
        <p:nvSpPr>
          <p:cNvPr id="12" name="Text Placeholder 24">
            <a:extLst>
              <a:ext uri="{FF2B5EF4-FFF2-40B4-BE49-F238E27FC236}">
                <a16:creationId xmlns:a16="http://schemas.microsoft.com/office/drawing/2014/main" id="{BC791024-5C24-DD4F-8776-FA5744FF96FC}"/>
              </a:ext>
            </a:extLst>
          </p:cNvPr>
          <p:cNvSpPr>
            <a:spLocks noGrp="1"/>
          </p:cNvSpPr>
          <p:nvPr>
            <p:ph type="body" sz="quarter" idx="15" hasCustomPrompt="1"/>
          </p:nvPr>
        </p:nvSpPr>
        <p:spPr>
          <a:xfrm>
            <a:off x="4804135" y="2314712"/>
            <a:ext cx="6015605" cy="2219705"/>
          </a:xfrm>
        </p:spPr>
        <p:txBody>
          <a:bodyPr lIns="0" tIns="0" anchor="t">
            <a:noAutofit/>
          </a:bodyPr>
          <a:lstStyle>
            <a:lvl1pPr algn="l">
              <a:defRPr sz="17800" spc="-1000" baseline="0">
                <a:solidFill>
                  <a:schemeClr val="bg1"/>
                </a:solidFill>
              </a:defRPr>
            </a:lvl1pPr>
          </a:lstStyle>
          <a:p>
            <a:pPr lvl="0"/>
            <a:r>
              <a:rPr lang="en-GB"/>
              <a:t>00%</a:t>
            </a:r>
            <a:endParaRPr lang="en-US"/>
          </a:p>
        </p:txBody>
      </p:sp>
      <p:sp>
        <p:nvSpPr>
          <p:cNvPr id="5" name="Text Placeholder 4">
            <a:extLst>
              <a:ext uri="{FF2B5EF4-FFF2-40B4-BE49-F238E27FC236}">
                <a16:creationId xmlns:a16="http://schemas.microsoft.com/office/drawing/2014/main" id="{60ED7887-DD0D-7A4E-A31E-6874B502E0D0}"/>
              </a:ext>
            </a:extLst>
          </p:cNvPr>
          <p:cNvSpPr>
            <a:spLocks noGrp="1"/>
          </p:cNvSpPr>
          <p:nvPr>
            <p:ph type="body" sz="quarter" idx="16"/>
          </p:nvPr>
        </p:nvSpPr>
        <p:spPr>
          <a:xfrm>
            <a:off x="4803775" y="4655103"/>
            <a:ext cx="6015965" cy="1377187"/>
          </a:xfrm>
        </p:spPr>
        <p:txBody>
          <a:bodyPr/>
          <a:lstStyle/>
          <a:p>
            <a:pPr lvl="0"/>
            <a:r>
              <a:rPr lang="en-GB"/>
              <a:t>Click to edit Master text styles</a:t>
            </a:r>
            <a:endParaRPr lang="en-US"/>
          </a:p>
        </p:txBody>
      </p:sp>
      <p:sp>
        <p:nvSpPr>
          <p:cNvPr id="15" name="Picture Placeholder 9">
            <a:extLst>
              <a:ext uri="{FF2B5EF4-FFF2-40B4-BE49-F238E27FC236}">
                <a16:creationId xmlns:a16="http://schemas.microsoft.com/office/drawing/2014/main" id="{4D9FE7D7-4B5A-2D42-BF41-C9CBA128FA8B}"/>
              </a:ext>
            </a:extLst>
          </p:cNvPr>
          <p:cNvSpPr>
            <a:spLocks noGrp="1"/>
          </p:cNvSpPr>
          <p:nvPr>
            <p:ph type="pic" sz="quarter" idx="10"/>
          </p:nvPr>
        </p:nvSpPr>
        <p:spPr>
          <a:xfrm>
            <a:off x="950560" y="1514811"/>
            <a:ext cx="3347120" cy="3816186"/>
          </a:xfrm>
          <a:custGeom>
            <a:avLst/>
            <a:gdLst>
              <a:gd name="connsiteX0" fmla="*/ 1150601 w 2307486"/>
              <a:gd name="connsiteY0" fmla="*/ 0 h 2630858"/>
              <a:gd name="connsiteX1" fmla="*/ 2128358 w 2307486"/>
              <a:gd name="connsiteY1" fmla="*/ 568438 h 2630858"/>
              <a:gd name="connsiteX2" fmla="*/ 2166998 w 2307486"/>
              <a:gd name="connsiteY2" fmla="*/ 590747 h 2630858"/>
              <a:gd name="connsiteX3" fmla="*/ 2307486 w 2307486"/>
              <a:gd name="connsiteY3" fmla="*/ 815572 h 2630858"/>
              <a:gd name="connsiteX4" fmla="*/ 2306735 w 2307486"/>
              <a:gd name="connsiteY4" fmla="*/ 844109 h 2630858"/>
              <a:gd name="connsiteX5" fmla="*/ 2306735 w 2307486"/>
              <a:gd name="connsiteY5" fmla="*/ 1788281 h 2630858"/>
              <a:gd name="connsiteX6" fmla="*/ 2307486 w 2307486"/>
              <a:gd name="connsiteY6" fmla="*/ 1816793 h 2630858"/>
              <a:gd name="connsiteX7" fmla="*/ 2166998 w 2307486"/>
              <a:gd name="connsiteY7" fmla="*/ 2041617 h 2630858"/>
              <a:gd name="connsiteX8" fmla="*/ 1922527 w 2307486"/>
              <a:gd name="connsiteY8" fmla="*/ 2182763 h 2630858"/>
              <a:gd name="connsiteX9" fmla="*/ 1922234 w 2307486"/>
              <a:gd name="connsiteY9" fmla="*/ 2182255 h 2630858"/>
              <a:gd name="connsiteX10" fmla="*/ 1150601 w 2307486"/>
              <a:gd name="connsiteY10" fmla="*/ 2630858 h 2630858"/>
              <a:gd name="connsiteX11" fmla="*/ 158664 w 2307486"/>
              <a:gd name="connsiteY11" fmla="*/ 2054175 h 2630858"/>
              <a:gd name="connsiteX12" fmla="*/ 162241 w 2307486"/>
              <a:gd name="connsiteY12" fmla="*/ 2054175 h 2630858"/>
              <a:gd name="connsiteX13" fmla="*/ 140488 w 2307486"/>
              <a:gd name="connsiteY13" fmla="*/ 2041615 h 2630858"/>
              <a:gd name="connsiteX14" fmla="*/ 0 w 2307486"/>
              <a:gd name="connsiteY14" fmla="*/ 1816791 h 2630858"/>
              <a:gd name="connsiteX15" fmla="*/ 1409 w 2307486"/>
              <a:gd name="connsiteY15" fmla="*/ 1763240 h 2630858"/>
              <a:gd name="connsiteX16" fmla="*/ 1409 w 2307486"/>
              <a:gd name="connsiteY16" fmla="*/ 864703 h 2630858"/>
              <a:gd name="connsiteX17" fmla="*/ 0 w 2307486"/>
              <a:gd name="connsiteY17" fmla="*/ 811180 h 2630858"/>
              <a:gd name="connsiteX18" fmla="*/ 140490 w 2307486"/>
              <a:gd name="connsiteY18" fmla="*/ 586355 h 2630858"/>
              <a:gd name="connsiteX19" fmla="*/ 362912 w 2307486"/>
              <a:gd name="connsiteY19" fmla="*/ 457939 h 263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7486" h="2630858">
                <a:moveTo>
                  <a:pt x="1150601" y="0"/>
                </a:moveTo>
                <a:lnTo>
                  <a:pt x="2128358" y="568438"/>
                </a:lnTo>
                <a:lnTo>
                  <a:pt x="2166998" y="590747"/>
                </a:lnTo>
                <a:cubicBezTo>
                  <a:pt x="2251384" y="639466"/>
                  <a:pt x="2301098" y="725177"/>
                  <a:pt x="2307486" y="815572"/>
                </a:cubicBezTo>
                <a:lnTo>
                  <a:pt x="2306735" y="844109"/>
                </a:lnTo>
                <a:lnTo>
                  <a:pt x="2306735" y="1788281"/>
                </a:lnTo>
                <a:lnTo>
                  <a:pt x="2307486" y="1816793"/>
                </a:lnTo>
                <a:cubicBezTo>
                  <a:pt x="2301098" y="1907187"/>
                  <a:pt x="2251384" y="1992896"/>
                  <a:pt x="2166998" y="2041617"/>
                </a:cubicBezTo>
                <a:lnTo>
                  <a:pt x="1922527" y="2182763"/>
                </a:lnTo>
                <a:lnTo>
                  <a:pt x="1922234" y="2182255"/>
                </a:lnTo>
                <a:lnTo>
                  <a:pt x="1150601" y="2630858"/>
                </a:lnTo>
                <a:lnTo>
                  <a:pt x="158664" y="2054175"/>
                </a:lnTo>
                <a:lnTo>
                  <a:pt x="162241" y="2054175"/>
                </a:lnTo>
                <a:lnTo>
                  <a:pt x="140488" y="2041615"/>
                </a:lnTo>
                <a:cubicBezTo>
                  <a:pt x="56102" y="1992896"/>
                  <a:pt x="6388" y="1907187"/>
                  <a:pt x="0" y="1816791"/>
                </a:cubicBezTo>
                <a:lnTo>
                  <a:pt x="1409" y="1763240"/>
                </a:lnTo>
                <a:lnTo>
                  <a:pt x="1409" y="864703"/>
                </a:lnTo>
                <a:lnTo>
                  <a:pt x="0" y="811180"/>
                </a:lnTo>
                <a:cubicBezTo>
                  <a:pt x="6388" y="720785"/>
                  <a:pt x="56104" y="635074"/>
                  <a:pt x="140490" y="586355"/>
                </a:cubicBezTo>
                <a:lnTo>
                  <a:pt x="362912" y="457939"/>
                </a:lnTo>
                <a:close/>
              </a:path>
            </a:pathLst>
          </a:custGeom>
          <a:solidFill>
            <a:schemeClr val="bg1"/>
          </a:solidFill>
        </p:spPr>
        <p:txBody>
          <a:bodyPr wrap="square" bIns="540000" anchor="ctr">
            <a:noAutofit/>
          </a:bodyPr>
          <a:lstStyle>
            <a:lvl1pPr algn="ctr">
              <a:defRPr>
                <a:solidFill>
                  <a:schemeClr val="bg1">
                    <a:lumMod val="65000"/>
                  </a:schemeClr>
                </a:solidFill>
              </a:defRPr>
            </a:lvl1pPr>
          </a:lstStyle>
          <a:p>
            <a:endParaRPr lang="en-US"/>
          </a:p>
        </p:txBody>
      </p:sp>
    </p:spTree>
    <p:extLst>
      <p:ext uri="{BB962C8B-B14F-4D97-AF65-F5344CB8AC3E}">
        <p14:creationId xmlns:p14="http://schemas.microsoft.com/office/powerpoint/2010/main" val="1362935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SA - Support logo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D2516B-514A-A143-B3DF-6B39C7CDD99B}"/>
              </a:ext>
            </a:extLst>
          </p:cNvPr>
          <p:cNvSpPr/>
          <p:nvPr userDrawn="1"/>
        </p:nvSpPr>
        <p:spPr>
          <a:xfrm>
            <a:off x="180000" y="180000"/>
            <a:ext cx="11833200" cy="43663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9A4F18D9-3D7D-3945-886A-29EA931DA48F}"/>
              </a:ext>
            </a:extLst>
          </p:cNvPr>
          <p:cNvPicPr>
            <a:picLocks noChangeAspect="1"/>
          </p:cNvPicPr>
          <p:nvPr userDrawn="1"/>
        </p:nvPicPr>
        <p:blipFill>
          <a:blip r:embed="rId2"/>
          <a:stretch>
            <a:fillRect/>
          </a:stretch>
        </p:blipFill>
        <p:spPr>
          <a:xfrm>
            <a:off x="11066400" y="0"/>
            <a:ext cx="685800" cy="939800"/>
          </a:xfrm>
          <a:prstGeom prst="rect">
            <a:avLst/>
          </a:prstGeom>
        </p:spPr>
      </p:pic>
      <p:sp>
        <p:nvSpPr>
          <p:cNvPr id="8" name="Triangle 7">
            <a:extLst>
              <a:ext uri="{FF2B5EF4-FFF2-40B4-BE49-F238E27FC236}">
                <a16:creationId xmlns:a16="http://schemas.microsoft.com/office/drawing/2014/main" id="{45D011FF-133F-C64B-82C2-986908159AD7}"/>
              </a:ext>
            </a:extLst>
          </p:cNvPr>
          <p:cNvSpPr/>
          <p:nvPr userDrawn="1"/>
        </p:nvSpPr>
        <p:spPr>
          <a:xfrm>
            <a:off x="5355560" y="6405314"/>
            <a:ext cx="1480881" cy="45268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F588E03-5666-474B-8186-259120C296A2}"/>
              </a:ext>
            </a:extLst>
          </p:cNvPr>
          <p:cNvSpPr>
            <a:spLocks noGrp="1"/>
          </p:cNvSpPr>
          <p:nvPr>
            <p:ph type="title"/>
          </p:nvPr>
        </p:nvSpPr>
        <p:spPr>
          <a:xfrm>
            <a:off x="838200" y="683941"/>
            <a:ext cx="10515600" cy="1073932"/>
          </a:xfrm>
        </p:spPr>
        <p:txBody>
          <a:bodyPr anchor="b"/>
          <a:lstStyle>
            <a:lvl1pPr algn="ctr">
              <a:defRPr sz="3000" b="1">
                <a:solidFill>
                  <a:schemeClr val="accent1"/>
                </a:solidFill>
              </a:defRPr>
            </a:lvl1pPr>
          </a:lstStyle>
          <a:p>
            <a:r>
              <a:rPr lang="en-GB"/>
              <a:t>Click to edit Master title style</a:t>
            </a:r>
            <a:endParaRPr lang="en-US"/>
          </a:p>
        </p:txBody>
      </p:sp>
      <p:sp>
        <p:nvSpPr>
          <p:cNvPr id="6" name="Text Placeholder 5">
            <a:extLst>
              <a:ext uri="{FF2B5EF4-FFF2-40B4-BE49-F238E27FC236}">
                <a16:creationId xmlns:a16="http://schemas.microsoft.com/office/drawing/2014/main" id="{BA9785B4-97D1-1445-8377-506E54D3D6D4}"/>
              </a:ext>
            </a:extLst>
          </p:cNvPr>
          <p:cNvSpPr>
            <a:spLocks noGrp="1"/>
          </p:cNvSpPr>
          <p:nvPr>
            <p:ph type="body" sz="quarter" idx="10" hasCustomPrompt="1"/>
          </p:nvPr>
        </p:nvSpPr>
        <p:spPr>
          <a:xfrm>
            <a:off x="1606418" y="2692608"/>
            <a:ext cx="2871787" cy="1511924"/>
          </a:xfrm>
        </p:spPr>
        <p:txBody>
          <a:bodyPr/>
          <a:lstStyle>
            <a:lvl1pPr algn="ctr">
              <a:defRPr sz="2500" b="1">
                <a:solidFill>
                  <a:schemeClr val="accent2"/>
                </a:solidFill>
              </a:defRPr>
            </a:lvl1pPr>
            <a:lvl2pPr algn="ctr">
              <a:defRPr/>
            </a:lvl2pPr>
            <a:lvl3pPr algn="ctr">
              <a:defRPr/>
            </a:lvl3pPr>
            <a:lvl4pPr algn="ctr">
              <a:defRPr/>
            </a:lvl4pPr>
            <a:lvl5pPr algn="ctr">
              <a:defRPr/>
            </a:lvl5pPr>
          </a:lstStyle>
          <a:p>
            <a:pPr lvl="0"/>
            <a:r>
              <a:rPr lang="en-GB"/>
              <a:t>Section heading</a:t>
            </a:r>
          </a:p>
          <a:p>
            <a:pPr lvl="1"/>
            <a:r>
              <a:rPr lang="en-GB"/>
              <a:t>Second level</a:t>
            </a:r>
            <a:endParaRPr lang="en-US"/>
          </a:p>
        </p:txBody>
      </p:sp>
      <p:sp>
        <p:nvSpPr>
          <p:cNvPr id="13" name="Triangle 12">
            <a:extLst>
              <a:ext uri="{FF2B5EF4-FFF2-40B4-BE49-F238E27FC236}">
                <a16:creationId xmlns:a16="http://schemas.microsoft.com/office/drawing/2014/main" id="{33ABC78B-AE05-DC44-B066-C242637CE92E}"/>
              </a:ext>
            </a:extLst>
          </p:cNvPr>
          <p:cNvSpPr/>
          <p:nvPr userDrawn="1"/>
        </p:nvSpPr>
        <p:spPr>
          <a:xfrm>
            <a:off x="2735574" y="4376194"/>
            <a:ext cx="613474" cy="187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6AA2B763-3077-2D49-B63E-75E712D384BB}"/>
              </a:ext>
            </a:extLst>
          </p:cNvPr>
          <p:cNvSpPr>
            <a:spLocks noGrp="1"/>
          </p:cNvSpPr>
          <p:nvPr>
            <p:ph type="pic" sz="quarter" idx="11"/>
          </p:nvPr>
        </p:nvSpPr>
        <p:spPr>
          <a:xfrm>
            <a:off x="2302497" y="4973638"/>
            <a:ext cx="1479628" cy="1114425"/>
          </a:xfrm>
        </p:spPr>
        <p:txBody>
          <a:bodyPr/>
          <a:lstStyle>
            <a:lvl1pPr algn="ctr">
              <a:defRPr>
                <a:solidFill>
                  <a:schemeClr val="accent5"/>
                </a:solidFill>
              </a:defRPr>
            </a:lvl1pPr>
          </a:lstStyle>
          <a:p>
            <a:endParaRPr lang="en-US"/>
          </a:p>
        </p:txBody>
      </p:sp>
      <p:sp>
        <p:nvSpPr>
          <p:cNvPr id="16" name="Text Placeholder 5">
            <a:extLst>
              <a:ext uri="{FF2B5EF4-FFF2-40B4-BE49-F238E27FC236}">
                <a16:creationId xmlns:a16="http://schemas.microsoft.com/office/drawing/2014/main" id="{E79094BC-7962-174B-81CA-31E5EF91D46A}"/>
              </a:ext>
            </a:extLst>
          </p:cNvPr>
          <p:cNvSpPr>
            <a:spLocks noGrp="1"/>
          </p:cNvSpPr>
          <p:nvPr>
            <p:ph type="body" sz="quarter" idx="12" hasCustomPrompt="1"/>
          </p:nvPr>
        </p:nvSpPr>
        <p:spPr>
          <a:xfrm>
            <a:off x="4660107" y="2692608"/>
            <a:ext cx="2871787" cy="1511924"/>
          </a:xfrm>
        </p:spPr>
        <p:txBody>
          <a:bodyPr/>
          <a:lstStyle>
            <a:lvl1pPr algn="ctr">
              <a:defRPr sz="2500" b="1">
                <a:solidFill>
                  <a:schemeClr val="accent2"/>
                </a:solidFill>
              </a:defRPr>
            </a:lvl1pPr>
            <a:lvl2pPr algn="ctr">
              <a:defRPr/>
            </a:lvl2pPr>
            <a:lvl3pPr algn="ctr">
              <a:defRPr/>
            </a:lvl3pPr>
            <a:lvl4pPr algn="ctr">
              <a:defRPr/>
            </a:lvl4pPr>
            <a:lvl5pPr algn="ctr">
              <a:defRPr/>
            </a:lvl5pPr>
          </a:lstStyle>
          <a:p>
            <a:pPr lvl="0"/>
            <a:r>
              <a:rPr lang="en-GB"/>
              <a:t>Section heading</a:t>
            </a:r>
          </a:p>
          <a:p>
            <a:pPr lvl="1"/>
            <a:r>
              <a:rPr lang="en-GB"/>
              <a:t>Second level</a:t>
            </a:r>
            <a:endParaRPr lang="en-US"/>
          </a:p>
        </p:txBody>
      </p:sp>
      <p:sp>
        <p:nvSpPr>
          <p:cNvPr id="17" name="Triangle 16">
            <a:extLst>
              <a:ext uri="{FF2B5EF4-FFF2-40B4-BE49-F238E27FC236}">
                <a16:creationId xmlns:a16="http://schemas.microsoft.com/office/drawing/2014/main" id="{18F33BFA-B914-154B-BB00-DFD8A0F3761E}"/>
              </a:ext>
            </a:extLst>
          </p:cNvPr>
          <p:cNvSpPr/>
          <p:nvPr userDrawn="1"/>
        </p:nvSpPr>
        <p:spPr>
          <a:xfrm>
            <a:off x="5789263" y="4376194"/>
            <a:ext cx="613474" cy="187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4">
            <a:extLst>
              <a:ext uri="{FF2B5EF4-FFF2-40B4-BE49-F238E27FC236}">
                <a16:creationId xmlns:a16="http://schemas.microsoft.com/office/drawing/2014/main" id="{B6F45527-7523-AF4C-B0EB-D69899AA4340}"/>
              </a:ext>
            </a:extLst>
          </p:cNvPr>
          <p:cNvSpPr>
            <a:spLocks noGrp="1"/>
          </p:cNvSpPr>
          <p:nvPr>
            <p:ph type="pic" sz="quarter" idx="13"/>
          </p:nvPr>
        </p:nvSpPr>
        <p:spPr>
          <a:xfrm>
            <a:off x="5356186" y="4973638"/>
            <a:ext cx="1479628" cy="1114425"/>
          </a:xfrm>
        </p:spPr>
        <p:txBody>
          <a:bodyPr/>
          <a:lstStyle>
            <a:lvl1pPr algn="ctr">
              <a:defRPr>
                <a:solidFill>
                  <a:schemeClr val="accent5"/>
                </a:solidFill>
              </a:defRPr>
            </a:lvl1pPr>
          </a:lstStyle>
          <a:p>
            <a:endParaRPr lang="en-US"/>
          </a:p>
        </p:txBody>
      </p:sp>
      <p:sp>
        <p:nvSpPr>
          <p:cNvPr id="19" name="Text Placeholder 5">
            <a:extLst>
              <a:ext uri="{FF2B5EF4-FFF2-40B4-BE49-F238E27FC236}">
                <a16:creationId xmlns:a16="http://schemas.microsoft.com/office/drawing/2014/main" id="{6211092F-40EA-8E40-9C03-2F90FF6B16D5}"/>
              </a:ext>
            </a:extLst>
          </p:cNvPr>
          <p:cNvSpPr>
            <a:spLocks noGrp="1"/>
          </p:cNvSpPr>
          <p:nvPr>
            <p:ph type="body" sz="quarter" idx="14" hasCustomPrompt="1"/>
          </p:nvPr>
        </p:nvSpPr>
        <p:spPr>
          <a:xfrm>
            <a:off x="7709912" y="2692608"/>
            <a:ext cx="2871787" cy="1511924"/>
          </a:xfrm>
        </p:spPr>
        <p:txBody>
          <a:bodyPr/>
          <a:lstStyle>
            <a:lvl1pPr algn="ctr">
              <a:defRPr sz="2500" b="1">
                <a:solidFill>
                  <a:schemeClr val="accent2"/>
                </a:solidFill>
              </a:defRPr>
            </a:lvl1pPr>
            <a:lvl2pPr algn="ctr">
              <a:defRPr/>
            </a:lvl2pPr>
            <a:lvl3pPr algn="ctr">
              <a:defRPr/>
            </a:lvl3pPr>
            <a:lvl4pPr algn="ctr">
              <a:defRPr/>
            </a:lvl4pPr>
            <a:lvl5pPr algn="ctr">
              <a:defRPr/>
            </a:lvl5pPr>
          </a:lstStyle>
          <a:p>
            <a:pPr lvl="0"/>
            <a:r>
              <a:rPr lang="en-GB"/>
              <a:t>Section heading</a:t>
            </a:r>
          </a:p>
          <a:p>
            <a:pPr lvl="1"/>
            <a:r>
              <a:rPr lang="en-GB"/>
              <a:t>Second level</a:t>
            </a:r>
            <a:endParaRPr lang="en-US"/>
          </a:p>
        </p:txBody>
      </p:sp>
      <p:sp>
        <p:nvSpPr>
          <p:cNvPr id="20" name="Triangle 19">
            <a:extLst>
              <a:ext uri="{FF2B5EF4-FFF2-40B4-BE49-F238E27FC236}">
                <a16:creationId xmlns:a16="http://schemas.microsoft.com/office/drawing/2014/main" id="{5F7E1D42-492C-854A-A228-F9ACC7729386}"/>
              </a:ext>
            </a:extLst>
          </p:cNvPr>
          <p:cNvSpPr/>
          <p:nvPr userDrawn="1"/>
        </p:nvSpPr>
        <p:spPr>
          <a:xfrm>
            <a:off x="8839068" y="4376194"/>
            <a:ext cx="613474" cy="187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14">
            <a:extLst>
              <a:ext uri="{FF2B5EF4-FFF2-40B4-BE49-F238E27FC236}">
                <a16:creationId xmlns:a16="http://schemas.microsoft.com/office/drawing/2014/main" id="{DF379EF5-267D-1A41-9307-56701D801E7D}"/>
              </a:ext>
            </a:extLst>
          </p:cNvPr>
          <p:cNvSpPr>
            <a:spLocks noGrp="1"/>
          </p:cNvSpPr>
          <p:nvPr>
            <p:ph type="pic" sz="quarter" idx="15"/>
          </p:nvPr>
        </p:nvSpPr>
        <p:spPr>
          <a:xfrm>
            <a:off x="8405991" y="4973638"/>
            <a:ext cx="1479628" cy="1114425"/>
          </a:xfrm>
        </p:spPr>
        <p:txBody>
          <a:bodyPr/>
          <a:lstStyle>
            <a:lvl1pPr algn="ctr">
              <a:defRPr>
                <a:solidFill>
                  <a:schemeClr val="accent5"/>
                </a:solidFill>
              </a:defRPr>
            </a:lvl1pPr>
          </a:lstStyle>
          <a:p>
            <a:endParaRPr lang="en-US"/>
          </a:p>
        </p:txBody>
      </p:sp>
    </p:spTree>
    <p:extLst>
      <p:ext uri="{BB962C8B-B14F-4D97-AF65-F5344CB8AC3E}">
        <p14:creationId xmlns:p14="http://schemas.microsoft.com/office/powerpoint/2010/main" val="3576440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SA - End-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533F19-EA07-3F40-9145-DAD007D364A3}"/>
              </a:ext>
            </a:extLst>
          </p:cNvPr>
          <p:cNvSpPr/>
          <p:nvPr userDrawn="1"/>
        </p:nvSpPr>
        <p:spPr>
          <a:xfrm>
            <a:off x="180000" y="1650830"/>
            <a:ext cx="11833200" cy="50271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45D011FF-133F-C64B-82C2-986908159AD7}"/>
              </a:ext>
            </a:extLst>
          </p:cNvPr>
          <p:cNvSpPr/>
          <p:nvPr userDrawn="1"/>
        </p:nvSpPr>
        <p:spPr>
          <a:xfrm>
            <a:off x="5355560" y="6405314"/>
            <a:ext cx="1480881" cy="45268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F588E03-5666-474B-8186-259120C296A2}"/>
              </a:ext>
            </a:extLst>
          </p:cNvPr>
          <p:cNvSpPr>
            <a:spLocks noGrp="1"/>
          </p:cNvSpPr>
          <p:nvPr>
            <p:ph type="title"/>
          </p:nvPr>
        </p:nvSpPr>
        <p:spPr>
          <a:xfrm>
            <a:off x="838200" y="3551525"/>
            <a:ext cx="10515600" cy="1325563"/>
          </a:xfrm>
        </p:spPr>
        <p:txBody>
          <a:bodyPr anchor="b"/>
          <a:lstStyle>
            <a:lvl1pPr algn="ctr">
              <a:defRPr sz="3000" b="1"/>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4297425B-DE6A-1A4E-995B-56E59F6D9130}"/>
              </a:ext>
            </a:extLst>
          </p:cNvPr>
          <p:cNvSpPr>
            <a:spLocks noGrp="1"/>
          </p:cNvSpPr>
          <p:nvPr>
            <p:ph type="body" idx="1" hasCustomPrompt="1"/>
          </p:nvPr>
        </p:nvSpPr>
        <p:spPr>
          <a:xfrm>
            <a:off x="3303236" y="5121115"/>
            <a:ext cx="5585528" cy="452686"/>
          </a:xfrm>
        </p:spPr>
        <p:txBody>
          <a:bodyPr anchor="t"/>
          <a:lstStyle>
            <a:lvl1pPr marL="0" indent="0" algn="ctr">
              <a:buNone/>
              <a:defRPr sz="1800">
                <a:solidFill>
                  <a:srgbClr val="9D9D9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www.tsa-voice.org.uk</a:t>
            </a:r>
            <a:endParaRPr lang="en-GB"/>
          </a:p>
        </p:txBody>
      </p:sp>
      <p:pic>
        <p:nvPicPr>
          <p:cNvPr id="7" name="Picture 6" descr="A picture containing text, sign, businesscard&#10;&#10;Description automatically generated">
            <a:extLst>
              <a:ext uri="{FF2B5EF4-FFF2-40B4-BE49-F238E27FC236}">
                <a16:creationId xmlns:a16="http://schemas.microsoft.com/office/drawing/2014/main" id="{5DF5F4F2-6783-754B-9614-DA819CE3CD60}"/>
              </a:ext>
            </a:extLst>
          </p:cNvPr>
          <p:cNvPicPr>
            <a:picLocks noChangeAspect="1"/>
          </p:cNvPicPr>
          <p:nvPr userDrawn="1"/>
        </p:nvPicPr>
        <p:blipFill>
          <a:blip r:embed="rId2"/>
          <a:stretch>
            <a:fillRect/>
          </a:stretch>
        </p:blipFill>
        <p:spPr>
          <a:xfrm>
            <a:off x="5372898" y="1049411"/>
            <a:ext cx="1446204" cy="1589461"/>
          </a:xfrm>
          <a:prstGeom prst="rect">
            <a:avLst/>
          </a:prstGeom>
        </p:spPr>
      </p:pic>
    </p:spTree>
    <p:extLst>
      <p:ext uri="{BB962C8B-B14F-4D97-AF65-F5344CB8AC3E}">
        <p14:creationId xmlns:p14="http://schemas.microsoft.com/office/powerpoint/2010/main" val="637099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SA - End-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533F19-EA07-3F40-9145-DAD007D364A3}"/>
              </a:ext>
            </a:extLst>
          </p:cNvPr>
          <p:cNvSpPr/>
          <p:nvPr userDrawn="1"/>
        </p:nvSpPr>
        <p:spPr>
          <a:xfrm>
            <a:off x="180000" y="180000"/>
            <a:ext cx="11833200" cy="2496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a:extLst>
              <a:ext uri="{FF2B5EF4-FFF2-40B4-BE49-F238E27FC236}">
                <a16:creationId xmlns:a16="http://schemas.microsoft.com/office/drawing/2014/main" id="{0198D79D-EA99-DF43-8CEE-1E7144E4C82C}"/>
              </a:ext>
            </a:extLst>
          </p:cNvPr>
          <p:cNvSpPr/>
          <p:nvPr userDrawn="1"/>
        </p:nvSpPr>
        <p:spPr>
          <a:xfrm rot="10800000">
            <a:off x="5528578" y="0"/>
            <a:ext cx="1134844" cy="3469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sign, businesscard&#10;&#10;Description automatically generated">
            <a:extLst>
              <a:ext uri="{FF2B5EF4-FFF2-40B4-BE49-F238E27FC236}">
                <a16:creationId xmlns:a16="http://schemas.microsoft.com/office/drawing/2014/main" id="{DC5E8AA6-175F-6641-9F41-76ECAD6F639E}"/>
              </a:ext>
            </a:extLst>
          </p:cNvPr>
          <p:cNvPicPr>
            <a:picLocks noChangeAspect="1"/>
          </p:cNvPicPr>
          <p:nvPr userDrawn="1"/>
        </p:nvPicPr>
        <p:blipFill>
          <a:blip r:embed="rId2"/>
          <a:stretch>
            <a:fillRect/>
          </a:stretch>
        </p:blipFill>
        <p:spPr>
          <a:xfrm>
            <a:off x="5372898" y="2007352"/>
            <a:ext cx="1446204" cy="1589461"/>
          </a:xfrm>
          <a:prstGeom prst="rect">
            <a:avLst/>
          </a:prstGeom>
        </p:spPr>
      </p:pic>
      <p:sp>
        <p:nvSpPr>
          <p:cNvPr id="2" name="Title 1">
            <a:extLst>
              <a:ext uri="{FF2B5EF4-FFF2-40B4-BE49-F238E27FC236}">
                <a16:creationId xmlns:a16="http://schemas.microsoft.com/office/drawing/2014/main" id="{522FD9EC-5409-944B-B116-FDBA799F34FE}"/>
              </a:ext>
            </a:extLst>
          </p:cNvPr>
          <p:cNvSpPr>
            <a:spLocks noGrp="1"/>
          </p:cNvSpPr>
          <p:nvPr>
            <p:ph type="title" hasCustomPrompt="1"/>
          </p:nvPr>
        </p:nvSpPr>
        <p:spPr>
          <a:xfrm>
            <a:off x="838200" y="3844085"/>
            <a:ext cx="10515600" cy="1325563"/>
          </a:xfrm>
        </p:spPr>
        <p:txBody>
          <a:bodyPr anchor="b"/>
          <a:lstStyle>
            <a:lvl1pPr algn="ctr">
              <a:defRPr sz="7500" b="1" spc="-200" baseline="0"/>
            </a:lvl1pPr>
          </a:lstStyle>
          <a:p>
            <a:r>
              <a:rPr lang="en-GB"/>
              <a:t>Thank you</a:t>
            </a:r>
            <a:endParaRPr lang="en-US"/>
          </a:p>
        </p:txBody>
      </p:sp>
      <p:sp>
        <p:nvSpPr>
          <p:cNvPr id="5" name="Text Placeholder 2">
            <a:extLst>
              <a:ext uri="{FF2B5EF4-FFF2-40B4-BE49-F238E27FC236}">
                <a16:creationId xmlns:a16="http://schemas.microsoft.com/office/drawing/2014/main" id="{9C25C4F1-303F-FD47-B99D-D4E9077F407B}"/>
              </a:ext>
            </a:extLst>
          </p:cNvPr>
          <p:cNvSpPr>
            <a:spLocks noGrp="1"/>
          </p:cNvSpPr>
          <p:nvPr>
            <p:ph type="body" idx="1" hasCustomPrompt="1"/>
          </p:nvPr>
        </p:nvSpPr>
        <p:spPr>
          <a:xfrm>
            <a:off x="3303236" y="5268876"/>
            <a:ext cx="5585528" cy="722489"/>
          </a:xfrm>
        </p:spPr>
        <p:txBody>
          <a:bodyPr anchor="t"/>
          <a:lstStyle>
            <a:lvl1pPr marL="0" indent="0" algn="ctr">
              <a:buNone/>
              <a:defRPr sz="1800">
                <a:solidFill>
                  <a:srgbClr val="9D9D9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www.tsa-voice.org.uk</a:t>
            </a:r>
            <a:endParaRPr lang="en-GB"/>
          </a:p>
        </p:txBody>
      </p:sp>
    </p:spTree>
    <p:extLst>
      <p:ext uri="{BB962C8B-B14F-4D97-AF65-F5344CB8AC3E}">
        <p14:creationId xmlns:p14="http://schemas.microsoft.com/office/powerpoint/2010/main" val="33555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SA - Title Slid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F2869D-BF56-2D46-822C-C4148C6C7690}"/>
              </a:ext>
            </a:extLst>
          </p:cNvPr>
          <p:cNvSpPr/>
          <p:nvPr userDrawn="1"/>
        </p:nvSpPr>
        <p:spPr>
          <a:xfrm>
            <a:off x="180000" y="180000"/>
            <a:ext cx="11833200" cy="649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62114BE7-E80F-9447-A32F-F063AABB71FE}"/>
              </a:ext>
            </a:extLst>
          </p:cNvPr>
          <p:cNvSpPr>
            <a:spLocks noGrp="1"/>
          </p:cNvSpPr>
          <p:nvPr>
            <p:ph type="pic" sz="quarter" idx="12"/>
          </p:nvPr>
        </p:nvSpPr>
        <p:spPr>
          <a:xfrm>
            <a:off x="6280041" y="1668523"/>
            <a:ext cx="5733159" cy="5009477"/>
          </a:xfrm>
          <a:custGeom>
            <a:avLst/>
            <a:gdLst>
              <a:gd name="connsiteX0" fmla="*/ 3135975 w 5733159"/>
              <a:gd name="connsiteY0" fmla="*/ 0 h 5009477"/>
              <a:gd name="connsiteX1" fmla="*/ 3542736 w 5733159"/>
              <a:gd name="connsiteY1" fmla="*/ 236479 h 5009477"/>
              <a:gd name="connsiteX2" fmla="*/ 3948965 w 5733159"/>
              <a:gd name="connsiteY2" fmla="*/ 310 h 5009477"/>
              <a:gd name="connsiteX3" fmla="*/ 5733158 w 5733159"/>
              <a:gd name="connsiteY3" fmla="*/ 1037586 h 5009477"/>
              <a:gd name="connsiteX4" fmla="*/ 5733159 w 5733159"/>
              <a:gd name="connsiteY4" fmla="*/ 5009477 h 5009477"/>
              <a:gd name="connsiteX5" fmla="*/ 4338 w 5733159"/>
              <a:gd name="connsiteY5" fmla="*/ 5009477 h 5009477"/>
              <a:gd name="connsiteX6" fmla="*/ 4339 w 5733159"/>
              <a:gd name="connsiteY6" fmla="*/ 2425878 h 5009477"/>
              <a:gd name="connsiteX7" fmla="*/ 0 w 5733159"/>
              <a:gd name="connsiteY7" fmla="*/ 2261102 h 5009477"/>
              <a:gd name="connsiteX8" fmla="*/ 432506 w 5733159"/>
              <a:gd name="connsiteY8" fmla="*/ 1568961 h 5009477"/>
              <a:gd name="connsiteX9" fmla="*/ 1117251 w 5733159"/>
              <a:gd name="connsiteY9" fmla="*/ 1173625 h 500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3159" h="5009477">
                <a:moveTo>
                  <a:pt x="3135975" y="0"/>
                </a:moveTo>
                <a:lnTo>
                  <a:pt x="3542736" y="236479"/>
                </a:lnTo>
                <a:lnTo>
                  <a:pt x="3948965" y="310"/>
                </a:lnTo>
                <a:lnTo>
                  <a:pt x="5733158" y="1037586"/>
                </a:lnTo>
                <a:lnTo>
                  <a:pt x="5733159" y="5009477"/>
                </a:lnTo>
                <a:lnTo>
                  <a:pt x="4338" y="5009477"/>
                </a:lnTo>
                <a:lnTo>
                  <a:pt x="4339" y="2425878"/>
                </a:lnTo>
                <a:lnTo>
                  <a:pt x="0" y="2261102"/>
                </a:lnTo>
                <a:cubicBezTo>
                  <a:pt x="19668" y="1982816"/>
                  <a:pt x="172720" y="1718951"/>
                  <a:pt x="432506" y="1568961"/>
                </a:cubicBezTo>
                <a:lnTo>
                  <a:pt x="1117251" y="1173625"/>
                </a:lnTo>
                <a:close/>
              </a:path>
            </a:pathLst>
          </a:custGeom>
          <a:noFill/>
        </p:spPr>
        <p:txBody>
          <a:bodyPr wrap="square" bIns="720000" anchor="ctr">
            <a:noAutofit/>
          </a:bodyPr>
          <a:lstStyle>
            <a:lvl1pPr marL="0" indent="0" algn="ctr">
              <a:buNone/>
              <a:defRPr>
                <a:solidFill>
                  <a:schemeClr val="accent5"/>
                </a:solidFill>
              </a:defRPr>
            </a:lvl1pPr>
          </a:lstStyle>
          <a:p>
            <a:endParaRPr lang="en-US"/>
          </a:p>
        </p:txBody>
      </p:sp>
      <p:pic>
        <p:nvPicPr>
          <p:cNvPr id="9" name="Picture 8" descr="Logo&#10;&#10;Description automatically generated with medium confidence">
            <a:extLst>
              <a:ext uri="{FF2B5EF4-FFF2-40B4-BE49-F238E27FC236}">
                <a16:creationId xmlns:a16="http://schemas.microsoft.com/office/drawing/2014/main" id="{38FE0EC2-D52C-F44E-9497-2A0AF7AE7E7B}"/>
              </a:ext>
            </a:extLst>
          </p:cNvPr>
          <p:cNvPicPr>
            <a:picLocks noChangeAspect="1"/>
          </p:cNvPicPr>
          <p:nvPr userDrawn="1"/>
        </p:nvPicPr>
        <p:blipFill>
          <a:blip r:embed="rId2"/>
          <a:stretch>
            <a:fillRect/>
          </a:stretch>
        </p:blipFill>
        <p:spPr>
          <a:xfrm>
            <a:off x="8917200" y="0"/>
            <a:ext cx="1816100" cy="1905000"/>
          </a:xfrm>
          <a:prstGeom prst="rect">
            <a:avLst/>
          </a:prstGeom>
        </p:spPr>
      </p:pic>
      <p:sp>
        <p:nvSpPr>
          <p:cNvPr id="2" name="Title 1">
            <a:extLst>
              <a:ext uri="{FF2B5EF4-FFF2-40B4-BE49-F238E27FC236}">
                <a16:creationId xmlns:a16="http://schemas.microsoft.com/office/drawing/2014/main" id="{02F2410E-84E0-374C-8FAC-AEE8215594DA}"/>
              </a:ext>
            </a:extLst>
          </p:cNvPr>
          <p:cNvSpPr>
            <a:spLocks noGrp="1"/>
          </p:cNvSpPr>
          <p:nvPr>
            <p:ph type="ctrTitle"/>
          </p:nvPr>
        </p:nvSpPr>
        <p:spPr>
          <a:xfrm>
            <a:off x="1570046" y="2597561"/>
            <a:ext cx="4087660" cy="1655762"/>
          </a:xfrm>
        </p:spPr>
        <p:txBody>
          <a:bodyPr anchor="b"/>
          <a:lstStyle>
            <a:lvl1pPr algn="l">
              <a:defRPr sz="3000" b="1">
                <a:solidFill>
                  <a:schemeClr val="tx2"/>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4388EC5C-8752-C14B-B677-11084FDF846B}"/>
              </a:ext>
            </a:extLst>
          </p:cNvPr>
          <p:cNvSpPr>
            <a:spLocks noGrp="1"/>
          </p:cNvSpPr>
          <p:nvPr>
            <p:ph type="subTitle" idx="1"/>
          </p:nvPr>
        </p:nvSpPr>
        <p:spPr>
          <a:xfrm>
            <a:off x="1570046" y="4378288"/>
            <a:ext cx="4087660" cy="1246259"/>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Text Placeholder 2">
            <a:extLst>
              <a:ext uri="{FF2B5EF4-FFF2-40B4-BE49-F238E27FC236}">
                <a16:creationId xmlns:a16="http://schemas.microsoft.com/office/drawing/2014/main" id="{A47F31B1-C864-3048-93AD-42DA13C02A7C}"/>
              </a:ext>
            </a:extLst>
          </p:cNvPr>
          <p:cNvSpPr>
            <a:spLocks noGrp="1"/>
          </p:cNvSpPr>
          <p:nvPr>
            <p:ph type="body" idx="10"/>
          </p:nvPr>
        </p:nvSpPr>
        <p:spPr>
          <a:xfrm>
            <a:off x="1570046" y="1725191"/>
            <a:ext cx="4087660" cy="722489"/>
          </a:xfrm>
          <a:ln>
            <a:noFill/>
          </a:ln>
        </p:spPr>
        <p:txBody>
          <a:bodyPr anchor="b"/>
          <a:lstStyle>
            <a:lvl1pPr marL="0" indent="0">
              <a:buNone/>
              <a:defRPr sz="1000" u="sng" strike="noStrike" baseline="0">
                <a:ln>
                  <a:noFill/>
                </a:ln>
                <a:solidFill>
                  <a:schemeClr val="accent5"/>
                </a:solidFill>
                <a:uFill>
                  <a:solidFill>
                    <a:schemeClr val="accent5"/>
                  </a:solidFill>
                </a:u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488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SA - Blank-white">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4242242E-E6C6-AA45-B99D-37984E63DDBF}"/>
              </a:ext>
            </a:extLst>
          </p:cNvPr>
          <p:cNvPicPr>
            <a:picLocks noChangeAspect="1"/>
          </p:cNvPicPr>
          <p:nvPr userDrawn="1"/>
        </p:nvPicPr>
        <p:blipFill>
          <a:blip r:embed="rId2"/>
          <a:stretch>
            <a:fillRect/>
          </a:stretch>
        </p:blipFill>
        <p:spPr>
          <a:xfrm>
            <a:off x="11066400" y="0"/>
            <a:ext cx="685800" cy="939800"/>
          </a:xfrm>
          <a:prstGeom prst="rect">
            <a:avLst/>
          </a:prstGeom>
        </p:spPr>
      </p:pic>
    </p:spTree>
    <p:extLst>
      <p:ext uri="{BB962C8B-B14F-4D97-AF65-F5344CB8AC3E}">
        <p14:creationId xmlns:p14="http://schemas.microsoft.com/office/powerpoint/2010/main" val="396638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SA - Blank-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1988F-9E9E-564B-AAE8-E8A6376BDC26}"/>
              </a:ext>
            </a:extLst>
          </p:cNvPr>
          <p:cNvSpPr/>
          <p:nvPr userDrawn="1"/>
        </p:nvSpPr>
        <p:spPr>
          <a:xfrm>
            <a:off x="180000" y="180000"/>
            <a:ext cx="11833200" cy="649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con&#10;&#10;Description automatically generated">
            <a:extLst>
              <a:ext uri="{FF2B5EF4-FFF2-40B4-BE49-F238E27FC236}">
                <a16:creationId xmlns:a16="http://schemas.microsoft.com/office/drawing/2014/main" id="{4242242E-E6C6-AA45-B99D-37984E63DDBF}"/>
              </a:ext>
            </a:extLst>
          </p:cNvPr>
          <p:cNvPicPr>
            <a:picLocks noChangeAspect="1"/>
          </p:cNvPicPr>
          <p:nvPr userDrawn="1"/>
        </p:nvPicPr>
        <p:blipFill>
          <a:blip r:embed="rId2"/>
          <a:stretch>
            <a:fillRect/>
          </a:stretch>
        </p:blipFill>
        <p:spPr>
          <a:xfrm>
            <a:off x="11066400" y="0"/>
            <a:ext cx="685800" cy="939800"/>
          </a:xfrm>
          <a:prstGeom prst="rect">
            <a:avLst/>
          </a:prstGeom>
        </p:spPr>
      </p:pic>
    </p:spTree>
    <p:extLst>
      <p:ext uri="{BB962C8B-B14F-4D97-AF65-F5344CB8AC3E}">
        <p14:creationId xmlns:p14="http://schemas.microsoft.com/office/powerpoint/2010/main" val="3038850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SA - Blank-pi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1988F-9E9E-564B-AAE8-E8A6376BDC26}"/>
              </a:ext>
            </a:extLst>
          </p:cNvPr>
          <p:cNvSpPr/>
          <p:nvPr userDrawn="1"/>
        </p:nvSpPr>
        <p:spPr>
          <a:xfrm>
            <a:off x="180000" y="180000"/>
            <a:ext cx="11833200" cy="649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con&#10;&#10;Description automatically generated">
            <a:extLst>
              <a:ext uri="{FF2B5EF4-FFF2-40B4-BE49-F238E27FC236}">
                <a16:creationId xmlns:a16="http://schemas.microsoft.com/office/drawing/2014/main" id="{4242242E-E6C6-AA45-B99D-37984E63DDBF}"/>
              </a:ext>
            </a:extLst>
          </p:cNvPr>
          <p:cNvPicPr>
            <a:picLocks noChangeAspect="1"/>
          </p:cNvPicPr>
          <p:nvPr userDrawn="1"/>
        </p:nvPicPr>
        <p:blipFill>
          <a:blip r:embed="rId2"/>
          <a:stretch>
            <a:fillRect/>
          </a:stretch>
        </p:blipFill>
        <p:spPr>
          <a:xfrm>
            <a:off x="11066400" y="0"/>
            <a:ext cx="685800" cy="939800"/>
          </a:xfrm>
          <a:prstGeom prst="rect">
            <a:avLst/>
          </a:prstGeom>
        </p:spPr>
      </p:pic>
    </p:spTree>
    <p:extLst>
      <p:ext uri="{BB962C8B-B14F-4D97-AF65-F5344CB8AC3E}">
        <p14:creationId xmlns:p14="http://schemas.microsoft.com/office/powerpoint/2010/main" val="3631257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SA - Blank-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1988F-9E9E-564B-AAE8-E8A6376BDC26}"/>
              </a:ext>
            </a:extLst>
          </p:cNvPr>
          <p:cNvSpPr/>
          <p:nvPr userDrawn="1"/>
        </p:nvSpPr>
        <p:spPr>
          <a:xfrm>
            <a:off x="180000" y="180000"/>
            <a:ext cx="11833200" cy="6498000"/>
          </a:xfrm>
          <a:prstGeom prst="rect">
            <a:avLst/>
          </a:prstGeom>
          <a:solidFill>
            <a:srgbClr val="D9F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con&#10;&#10;Description automatically generated">
            <a:extLst>
              <a:ext uri="{FF2B5EF4-FFF2-40B4-BE49-F238E27FC236}">
                <a16:creationId xmlns:a16="http://schemas.microsoft.com/office/drawing/2014/main" id="{4242242E-E6C6-AA45-B99D-37984E63DDBF}"/>
              </a:ext>
            </a:extLst>
          </p:cNvPr>
          <p:cNvPicPr>
            <a:picLocks noChangeAspect="1"/>
          </p:cNvPicPr>
          <p:nvPr userDrawn="1"/>
        </p:nvPicPr>
        <p:blipFill>
          <a:blip r:embed="rId2"/>
          <a:stretch>
            <a:fillRect/>
          </a:stretch>
        </p:blipFill>
        <p:spPr>
          <a:xfrm>
            <a:off x="11066400" y="0"/>
            <a:ext cx="685800" cy="939800"/>
          </a:xfrm>
          <a:prstGeom prst="rect">
            <a:avLst/>
          </a:prstGeom>
        </p:spPr>
      </p:pic>
    </p:spTree>
    <p:extLst>
      <p:ext uri="{BB962C8B-B14F-4D97-AF65-F5344CB8AC3E}">
        <p14:creationId xmlns:p14="http://schemas.microsoft.com/office/powerpoint/2010/main" val="2148840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SA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706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35545-82FB-49C4-BCD9-E21BB9CBFE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25F056-2066-4D2E-8912-7E0CC7978E8E}"/>
              </a:ext>
            </a:extLst>
          </p:cNvPr>
          <p:cNvSpPr>
            <a:spLocks noGrp="1"/>
          </p:cNvSpPr>
          <p:nvPr>
            <p:ph type="dt" sz="half" idx="10"/>
          </p:nvPr>
        </p:nvSpPr>
        <p:spPr/>
        <p:txBody>
          <a:bodyPr/>
          <a:lstStyle/>
          <a:p>
            <a:fld id="{C6EA6475-5EB6-4C4D-933E-AC5D21EB8880}" type="datetimeFigureOut">
              <a:rPr lang="en-GB" smtClean="0"/>
              <a:t>16/05/2024</a:t>
            </a:fld>
            <a:endParaRPr lang="en-GB"/>
          </a:p>
        </p:txBody>
      </p:sp>
      <p:sp>
        <p:nvSpPr>
          <p:cNvPr id="4" name="Footer Placeholder 3">
            <a:extLst>
              <a:ext uri="{FF2B5EF4-FFF2-40B4-BE49-F238E27FC236}">
                <a16:creationId xmlns:a16="http://schemas.microsoft.com/office/drawing/2014/main" id="{6E858C65-B62F-4877-B613-6E46298362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484954-220D-4A52-9756-F4F93DC16D32}"/>
              </a:ext>
            </a:extLst>
          </p:cNvPr>
          <p:cNvSpPr>
            <a:spLocks noGrp="1"/>
          </p:cNvSpPr>
          <p:nvPr>
            <p:ph type="sldNum" sz="quarter" idx="12"/>
          </p:nvPr>
        </p:nvSpPr>
        <p:spPr/>
        <p:txBody>
          <a:bodyPr/>
          <a:lstStyle/>
          <a:p>
            <a:fld id="{91BD2349-AA8B-4DB0-B866-110E666F2F68}" type="slidenum">
              <a:rPr lang="en-GB" smtClean="0"/>
              <a:t>‹#›</a:t>
            </a:fld>
            <a:endParaRPr lang="en-GB"/>
          </a:p>
        </p:txBody>
      </p:sp>
    </p:spTree>
    <p:extLst>
      <p:ext uri="{BB962C8B-B14F-4D97-AF65-F5344CB8AC3E}">
        <p14:creationId xmlns:p14="http://schemas.microsoft.com/office/powerpoint/2010/main" val="3190903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SA - 5 Colum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968009-FED2-BE49-BD1D-611272C9BB11}"/>
              </a:ext>
            </a:extLst>
          </p:cNvPr>
          <p:cNvSpPr/>
          <p:nvPr userDrawn="1"/>
        </p:nvSpPr>
        <p:spPr>
          <a:xfrm>
            <a:off x="180000" y="180000"/>
            <a:ext cx="11833200" cy="649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BB5EE806-BCEA-E945-9256-F3B4CD67596B}"/>
              </a:ext>
            </a:extLst>
          </p:cNvPr>
          <p:cNvPicPr>
            <a:picLocks noChangeAspect="1"/>
          </p:cNvPicPr>
          <p:nvPr userDrawn="1"/>
        </p:nvPicPr>
        <p:blipFill>
          <a:blip r:embed="rId2"/>
          <a:stretch>
            <a:fillRect/>
          </a:stretch>
        </p:blipFill>
        <p:spPr>
          <a:xfrm>
            <a:off x="11066400" y="0"/>
            <a:ext cx="685800" cy="939800"/>
          </a:xfrm>
          <a:prstGeom prst="rect">
            <a:avLst/>
          </a:prstGeom>
        </p:spPr>
      </p:pic>
      <p:sp>
        <p:nvSpPr>
          <p:cNvPr id="2" name="Title 1">
            <a:extLst>
              <a:ext uri="{FF2B5EF4-FFF2-40B4-BE49-F238E27FC236}">
                <a16:creationId xmlns:a16="http://schemas.microsoft.com/office/drawing/2014/main" id="{11DFE10E-4D00-404E-80B8-BC2968BE7022}"/>
              </a:ext>
            </a:extLst>
          </p:cNvPr>
          <p:cNvSpPr>
            <a:spLocks noGrp="1"/>
          </p:cNvSpPr>
          <p:nvPr>
            <p:ph type="title"/>
          </p:nvPr>
        </p:nvSpPr>
        <p:spPr>
          <a:xfrm>
            <a:off x="838200" y="993645"/>
            <a:ext cx="10515600" cy="717550"/>
          </a:xfrm>
        </p:spPr>
        <p:txBody>
          <a:bodyPr anchor="b"/>
          <a:lstStyle>
            <a:lvl1pPr algn="ctr">
              <a:defRPr sz="2500" b="1">
                <a:latin typeface="+mj-lt"/>
              </a:defRPr>
            </a:lvl1pPr>
          </a:lstStyle>
          <a:p>
            <a:r>
              <a:rPr lang="en-GB"/>
              <a:t>Click to edit Master title style</a:t>
            </a:r>
            <a:endParaRPr lang="en-US"/>
          </a:p>
        </p:txBody>
      </p:sp>
      <p:sp>
        <p:nvSpPr>
          <p:cNvPr id="18" name="Rectangle 17">
            <a:extLst>
              <a:ext uri="{FF2B5EF4-FFF2-40B4-BE49-F238E27FC236}">
                <a16:creationId xmlns:a16="http://schemas.microsoft.com/office/drawing/2014/main" id="{56F6B2C2-AEF2-1C49-88E8-1826D4762178}"/>
              </a:ext>
            </a:extLst>
          </p:cNvPr>
          <p:cNvSpPr/>
          <p:nvPr userDrawn="1"/>
        </p:nvSpPr>
        <p:spPr>
          <a:xfrm>
            <a:off x="961200" y="2764800"/>
            <a:ext cx="1933200" cy="26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394111D-CD98-5C40-A5B4-DFD2F4949B35}"/>
              </a:ext>
            </a:extLst>
          </p:cNvPr>
          <p:cNvSpPr/>
          <p:nvPr userDrawn="1"/>
        </p:nvSpPr>
        <p:spPr>
          <a:xfrm>
            <a:off x="3045600" y="2764800"/>
            <a:ext cx="1933200" cy="26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37A31B-0E7C-9442-858A-765EDD80CF45}"/>
              </a:ext>
            </a:extLst>
          </p:cNvPr>
          <p:cNvSpPr/>
          <p:nvPr userDrawn="1"/>
        </p:nvSpPr>
        <p:spPr>
          <a:xfrm>
            <a:off x="5130000" y="2764800"/>
            <a:ext cx="1933200" cy="26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7EBCDD6-52FC-EA47-9A3F-B04886F087AA}"/>
              </a:ext>
            </a:extLst>
          </p:cNvPr>
          <p:cNvSpPr/>
          <p:nvPr userDrawn="1"/>
        </p:nvSpPr>
        <p:spPr>
          <a:xfrm>
            <a:off x="7214400" y="2764800"/>
            <a:ext cx="1933200" cy="26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BB5C6D-7A75-0346-9E6D-1FF080C1F6B9}"/>
              </a:ext>
            </a:extLst>
          </p:cNvPr>
          <p:cNvSpPr/>
          <p:nvPr userDrawn="1"/>
        </p:nvSpPr>
        <p:spPr>
          <a:xfrm>
            <a:off x="9298800" y="2764800"/>
            <a:ext cx="1933200" cy="26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8E649685-88BD-B946-9B9C-B387D55353F2}"/>
              </a:ext>
            </a:extLst>
          </p:cNvPr>
          <p:cNvSpPr/>
          <p:nvPr userDrawn="1"/>
        </p:nvSpPr>
        <p:spPr>
          <a:xfrm>
            <a:off x="1373263" y="2130612"/>
            <a:ext cx="1112235" cy="1268104"/>
          </a:xfrm>
          <a:custGeom>
            <a:avLst/>
            <a:gdLst>
              <a:gd name="connsiteX0" fmla="*/ 554603 w 1112235"/>
              <a:gd name="connsiteY0" fmla="*/ 0 h 1268104"/>
              <a:gd name="connsiteX1" fmla="*/ 1025893 w 1112235"/>
              <a:gd name="connsiteY1" fmla="*/ 273994 h 1268104"/>
              <a:gd name="connsiteX2" fmla="*/ 1044518 w 1112235"/>
              <a:gd name="connsiteY2" fmla="*/ 284747 h 1268104"/>
              <a:gd name="connsiteX3" fmla="*/ 1112235 w 1112235"/>
              <a:gd name="connsiteY3" fmla="*/ 393115 h 1268104"/>
              <a:gd name="connsiteX4" fmla="*/ 1111873 w 1112235"/>
              <a:gd name="connsiteY4" fmla="*/ 406870 h 1268104"/>
              <a:gd name="connsiteX5" fmla="*/ 1111873 w 1112235"/>
              <a:gd name="connsiteY5" fmla="*/ 861972 h 1268104"/>
              <a:gd name="connsiteX6" fmla="*/ 1112235 w 1112235"/>
              <a:gd name="connsiteY6" fmla="*/ 875715 h 1268104"/>
              <a:gd name="connsiteX7" fmla="*/ 1044518 w 1112235"/>
              <a:gd name="connsiteY7" fmla="*/ 984083 h 1268104"/>
              <a:gd name="connsiteX8" fmla="*/ 926680 w 1112235"/>
              <a:gd name="connsiteY8" fmla="*/ 1052117 h 1268104"/>
              <a:gd name="connsiteX9" fmla="*/ 926539 w 1112235"/>
              <a:gd name="connsiteY9" fmla="*/ 1051872 h 1268104"/>
              <a:gd name="connsiteX10" fmla="*/ 554603 w 1112235"/>
              <a:gd name="connsiteY10" fmla="*/ 1268104 h 1268104"/>
              <a:gd name="connsiteX11" fmla="*/ 76478 w 1112235"/>
              <a:gd name="connsiteY11" fmla="*/ 990136 h 1268104"/>
              <a:gd name="connsiteX12" fmla="*/ 78202 w 1112235"/>
              <a:gd name="connsiteY12" fmla="*/ 990136 h 1268104"/>
              <a:gd name="connsiteX13" fmla="*/ 67717 w 1112235"/>
              <a:gd name="connsiteY13" fmla="*/ 984082 h 1268104"/>
              <a:gd name="connsiteX14" fmla="*/ 0 w 1112235"/>
              <a:gd name="connsiteY14" fmla="*/ 875714 h 1268104"/>
              <a:gd name="connsiteX15" fmla="*/ 679 w 1112235"/>
              <a:gd name="connsiteY15" fmla="*/ 849902 h 1268104"/>
              <a:gd name="connsiteX16" fmla="*/ 679 w 1112235"/>
              <a:gd name="connsiteY16" fmla="*/ 416797 h 1268104"/>
              <a:gd name="connsiteX17" fmla="*/ 0 w 1112235"/>
              <a:gd name="connsiteY17" fmla="*/ 390998 h 1268104"/>
              <a:gd name="connsiteX18" fmla="*/ 67718 w 1112235"/>
              <a:gd name="connsiteY18" fmla="*/ 282630 h 1268104"/>
              <a:gd name="connsiteX19" fmla="*/ 174928 w 1112235"/>
              <a:gd name="connsiteY19" fmla="*/ 220732 h 126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2235" h="1268104">
                <a:moveTo>
                  <a:pt x="554603" y="0"/>
                </a:moveTo>
                <a:lnTo>
                  <a:pt x="1025893" y="273994"/>
                </a:lnTo>
                <a:lnTo>
                  <a:pt x="1044518" y="284747"/>
                </a:lnTo>
                <a:cubicBezTo>
                  <a:pt x="1085193" y="308230"/>
                  <a:pt x="1109156" y="349544"/>
                  <a:pt x="1112235" y="393115"/>
                </a:cubicBezTo>
                <a:lnTo>
                  <a:pt x="1111873" y="406870"/>
                </a:lnTo>
                <a:lnTo>
                  <a:pt x="1111873" y="861972"/>
                </a:lnTo>
                <a:lnTo>
                  <a:pt x="1112235" y="875715"/>
                </a:lnTo>
                <a:cubicBezTo>
                  <a:pt x="1109156" y="919286"/>
                  <a:pt x="1085193" y="960599"/>
                  <a:pt x="1044518" y="984083"/>
                </a:cubicBezTo>
                <a:lnTo>
                  <a:pt x="926680" y="1052117"/>
                </a:lnTo>
                <a:lnTo>
                  <a:pt x="926539" y="1051872"/>
                </a:lnTo>
                <a:lnTo>
                  <a:pt x="554603" y="1268104"/>
                </a:lnTo>
                <a:lnTo>
                  <a:pt x="76478" y="990136"/>
                </a:lnTo>
                <a:lnTo>
                  <a:pt x="78202" y="990136"/>
                </a:lnTo>
                <a:lnTo>
                  <a:pt x="67717" y="984082"/>
                </a:lnTo>
                <a:cubicBezTo>
                  <a:pt x="27042" y="960599"/>
                  <a:pt x="3079" y="919286"/>
                  <a:pt x="0" y="875714"/>
                </a:cubicBezTo>
                <a:lnTo>
                  <a:pt x="679" y="849902"/>
                </a:lnTo>
                <a:lnTo>
                  <a:pt x="679" y="416797"/>
                </a:lnTo>
                <a:lnTo>
                  <a:pt x="0" y="390998"/>
                </a:lnTo>
                <a:cubicBezTo>
                  <a:pt x="3079" y="347427"/>
                  <a:pt x="27043" y="306113"/>
                  <a:pt x="67718" y="282630"/>
                </a:cubicBezTo>
                <a:lnTo>
                  <a:pt x="174928" y="220732"/>
                </a:lnTo>
                <a:close/>
              </a:path>
            </a:pathLst>
          </a:custGeom>
          <a:solidFill>
            <a:srgbClr val="FBE7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8AC2D41A-B6E8-9C42-BC04-59B97A7A86D8}"/>
              </a:ext>
            </a:extLst>
          </p:cNvPr>
          <p:cNvSpPr/>
          <p:nvPr userDrawn="1"/>
        </p:nvSpPr>
        <p:spPr>
          <a:xfrm>
            <a:off x="3456083" y="2130612"/>
            <a:ext cx="1112235" cy="1268104"/>
          </a:xfrm>
          <a:custGeom>
            <a:avLst/>
            <a:gdLst>
              <a:gd name="connsiteX0" fmla="*/ 554603 w 1112235"/>
              <a:gd name="connsiteY0" fmla="*/ 0 h 1268104"/>
              <a:gd name="connsiteX1" fmla="*/ 1025893 w 1112235"/>
              <a:gd name="connsiteY1" fmla="*/ 273994 h 1268104"/>
              <a:gd name="connsiteX2" fmla="*/ 1044518 w 1112235"/>
              <a:gd name="connsiteY2" fmla="*/ 284747 h 1268104"/>
              <a:gd name="connsiteX3" fmla="*/ 1112235 w 1112235"/>
              <a:gd name="connsiteY3" fmla="*/ 393115 h 1268104"/>
              <a:gd name="connsiteX4" fmla="*/ 1111873 w 1112235"/>
              <a:gd name="connsiteY4" fmla="*/ 406870 h 1268104"/>
              <a:gd name="connsiteX5" fmla="*/ 1111873 w 1112235"/>
              <a:gd name="connsiteY5" fmla="*/ 861972 h 1268104"/>
              <a:gd name="connsiteX6" fmla="*/ 1112235 w 1112235"/>
              <a:gd name="connsiteY6" fmla="*/ 875715 h 1268104"/>
              <a:gd name="connsiteX7" fmla="*/ 1044518 w 1112235"/>
              <a:gd name="connsiteY7" fmla="*/ 984083 h 1268104"/>
              <a:gd name="connsiteX8" fmla="*/ 926680 w 1112235"/>
              <a:gd name="connsiteY8" fmla="*/ 1052117 h 1268104"/>
              <a:gd name="connsiteX9" fmla="*/ 926539 w 1112235"/>
              <a:gd name="connsiteY9" fmla="*/ 1051872 h 1268104"/>
              <a:gd name="connsiteX10" fmla="*/ 554603 w 1112235"/>
              <a:gd name="connsiteY10" fmla="*/ 1268104 h 1268104"/>
              <a:gd name="connsiteX11" fmla="*/ 76478 w 1112235"/>
              <a:gd name="connsiteY11" fmla="*/ 990136 h 1268104"/>
              <a:gd name="connsiteX12" fmla="*/ 78202 w 1112235"/>
              <a:gd name="connsiteY12" fmla="*/ 990136 h 1268104"/>
              <a:gd name="connsiteX13" fmla="*/ 67717 w 1112235"/>
              <a:gd name="connsiteY13" fmla="*/ 984082 h 1268104"/>
              <a:gd name="connsiteX14" fmla="*/ 0 w 1112235"/>
              <a:gd name="connsiteY14" fmla="*/ 875714 h 1268104"/>
              <a:gd name="connsiteX15" fmla="*/ 679 w 1112235"/>
              <a:gd name="connsiteY15" fmla="*/ 849902 h 1268104"/>
              <a:gd name="connsiteX16" fmla="*/ 679 w 1112235"/>
              <a:gd name="connsiteY16" fmla="*/ 416797 h 1268104"/>
              <a:gd name="connsiteX17" fmla="*/ 0 w 1112235"/>
              <a:gd name="connsiteY17" fmla="*/ 390998 h 1268104"/>
              <a:gd name="connsiteX18" fmla="*/ 67718 w 1112235"/>
              <a:gd name="connsiteY18" fmla="*/ 282630 h 1268104"/>
              <a:gd name="connsiteX19" fmla="*/ 174928 w 1112235"/>
              <a:gd name="connsiteY19" fmla="*/ 220732 h 126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2235" h="1268104">
                <a:moveTo>
                  <a:pt x="554603" y="0"/>
                </a:moveTo>
                <a:lnTo>
                  <a:pt x="1025893" y="273994"/>
                </a:lnTo>
                <a:lnTo>
                  <a:pt x="1044518" y="284747"/>
                </a:lnTo>
                <a:cubicBezTo>
                  <a:pt x="1085193" y="308230"/>
                  <a:pt x="1109156" y="349544"/>
                  <a:pt x="1112235" y="393115"/>
                </a:cubicBezTo>
                <a:lnTo>
                  <a:pt x="1111873" y="406870"/>
                </a:lnTo>
                <a:lnTo>
                  <a:pt x="1111873" y="861972"/>
                </a:lnTo>
                <a:lnTo>
                  <a:pt x="1112235" y="875715"/>
                </a:lnTo>
                <a:cubicBezTo>
                  <a:pt x="1109156" y="919286"/>
                  <a:pt x="1085193" y="960599"/>
                  <a:pt x="1044518" y="984083"/>
                </a:cubicBezTo>
                <a:lnTo>
                  <a:pt x="926680" y="1052117"/>
                </a:lnTo>
                <a:lnTo>
                  <a:pt x="926539" y="1051872"/>
                </a:lnTo>
                <a:lnTo>
                  <a:pt x="554603" y="1268104"/>
                </a:lnTo>
                <a:lnTo>
                  <a:pt x="76478" y="990136"/>
                </a:lnTo>
                <a:lnTo>
                  <a:pt x="78202" y="990136"/>
                </a:lnTo>
                <a:lnTo>
                  <a:pt x="67717" y="984082"/>
                </a:lnTo>
                <a:cubicBezTo>
                  <a:pt x="27042" y="960599"/>
                  <a:pt x="3079" y="919286"/>
                  <a:pt x="0" y="875714"/>
                </a:cubicBezTo>
                <a:lnTo>
                  <a:pt x="679" y="849902"/>
                </a:lnTo>
                <a:lnTo>
                  <a:pt x="679" y="416797"/>
                </a:lnTo>
                <a:lnTo>
                  <a:pt x="0" y="390998"/>
                </a:lnTo>
                <a:cubicBezTo>
                  <a:pt x="3079" y="347427"/>
                  <a:pt x="27043" y="306113"/>
                  <a:pt x="67718" y="282630"/>
                </a:cubicBezTo>
                <a:lnTo>
                  <a:pt x="174928" y="220732"/>
                </a:lnTo>
                <a:close/>
              </a:path>
            </a:pathLst>
          </a:custGeom>
          <a:solidFill>
            <a:srgbClr val="FBE7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EE90AF71-D931-FC4A-A3D7-20D9D4EDD76A}"/>
              </a:ext>
            </a:extLst>
          </p:cNvPr>
          <p:cNvSpPr/>
          <p:nvPr userDrawn="1"/>
        </p:nvSpPr>
        <p:spPr>
          <a:xfrm>
            <a:off x="5540483" y="2130612"/>
            <a:ext cx="1112235" cy="1268104"/>
          </a:xfrm>
          <a:custGeom>
            <a:avLst/>
            <a:gdLst>
              <a:gd name="connsiteX0" fmla="*/ 554603 w 1112235"/>
              <a:gd name="connsiteY0" fmla="*/ 0 h 1268104"/>
              <a:gd name="connsiteX1" fmla="*/ 1025893 w 1112235"/>
              <a:gd name="connsiteY1" fmla="*/ 273994 h 1268104"/>
              <a:gd name="connsiteX2" fmla="*/ 1044518 w 1112235"/>
              <a:gd name="connsiteY2" fmla="*/ 284747 h 1268104"/>
              <a:gd name="connsiteX3" fmla="*/ 1112235 w 1112235"/>
              <a:gd name="connsiteY3" fmla="*/ 393115 h 1268104"/>
              <a:gd name="connsiteX4" fmla="*/ 1111873 w 1112235"/>
              <a:gd name="connsiteY4" fmla="*/ 406870 h 1268104"/>
              <a:gd name="connsiteX5" fmla="*/ 1111873 w 1112235"/>
              <a:gd name="connsiteY5" fmla="*/ 861972 h 1268104"/>
              <a:gd name="connsiteX6" fmla="*/ 1112235 w 1112235"/>
              <a:gd name="connsiteY6" fmla="*/ 875715 h 1268104"/>
              <a:gd name="connsiteX7" fmla="*/ 1044518 w 1112235"/>
              <a:gd name="connsiteY7" fmla="*/ 984083 h 1268104"/>
              <a:gd name="connsiteX8" fmla="*/ 926680 w 1112235"/>
              <a:gd name="connsiteY8" fmla="*/ 1052117 h 1268104"/>
              <a:gd name="connsiteX9" fmla="*/ 926539 w 1112235"/>
              <a:gd name="connsiteY9" fmla="*/ 1051872 h 1268104"/>
              <a:gd name="connsiteX10" fmla="*/ 554603 w 1112235"/>
              <a:gd name="connsiteY10" fmla="*/ 1268104 h 1268104"/>
              <a:gd name="connsiteX11" fmla="*/ 76478 w 1112235"/>
              <a:gd name="connsiteY11" fmla="*/ 990136 h 1268104"/>
              <a:gd name="connsiteX12" fmla="*/ 78202 w 1112235"/>
              <a:gd name="connsiteY12" fmla="*/ 990136 h 1268104"/>
              <a:gd name="connsiteX13" fmla="*/ 67717 w 1112235"/>
              <a:gd name="connsiteY13" fmla="*/ 984082 h 1268104"/>
              <a:gd name="connsiteX14" fmla="*/ 0 w 1112235"/>
              <a:gd name="connsiteY14" fmla="*/ 875714 h 1268104"/>
              <a:gd name="connsiteX15" fmla="*/ 679 w 1112235"/>
              <a:gd name="connsiteY15" fmla="*/ 849902 h 1268104"/>
              <a:gd name="connsiteX16" fmla="*/ 679 w 1112235"/>
              <a:gd name="connsiteY16" fmla="*/ 416797 h 1268104"/>
              <a:gd name="connsiteX17" fmla="*/ 0 w 1112235"/>
              <a:gd name="connsiteY17" fmla="*/ 390998 h 1268104"/>
              <a:gd name="connsiteX18" fmla="*/ 67718 w 1112235"/>
              <a:gd name="connsiteY18" fmla="*/ 282630 h 1268104"/>
              <a:gd name="connsiteX19" fmla="*/ 174928 w 1112235"/>
              <a:gd name="connsiteY19" fmla="*/ 220732 h 126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2235" h="1268104">
                <a:moveTo>
                  <a:pt x="554603" y="0"/>
                </a:moveTo>
                <a:lnTo>
                  <a:pt x="1025893" y="273994"/>
                </a:lnTo>
                <a:lnTo>
                  <a:pt x="1044518" y="284747"/>
                </a:lnTo>
                <a:cubicBezTo>
                  <a:pt x="1085193" y="308230"/>
                  <a:pt x="1109156" y="349544"/>
                  <a:pt x="1112235" y="393115"/>
                </a:cubicBezTo>
                <a:lnTo>
                  <a:pt x="1111873" y="406870"/>
                </a:lnTo>
                <a:lnTo>
                  <a:pt x="1111873" y="861972"/>
                </a:lnTo>
                <a:lnTo>
                  <a:pt x="1112235" y="875715"/>
                </a:lnTo>
                <a:cubicBezTo>
                  <a:pt x="1109156" y="919286"/>
                  <a:pt x="1085193" y="960599"/>
                  <a:pt x="1044518" y="984083"/>
                </a:cubicBezTo>
                <a:lnTo>
                  <a:pt x="926680" y="1052117"/>
                </a:lnTo>
                <a:lnTo>
                  <a:pt x="926539" y="1051872"/>
                </a:lnTo>
                <a:lnTo>
                  <a:pt x="554603" y="1268104"/>
                </a:lnTo>
                <a:lnTo>
                  <a:pt x="76478" y="990136"/>
                </a:lnTo>
                <a:lnTo>
                  <a:pt x="78202" y="990136"/>
                </a:lnTo>
                <a:lnTo>
                  <a:pt x="67717" y="984082"/>
                </a:lnTo>
                <a:cubicBezTo>
                  <a:pt x="27042" y="960599"/>
                  <a:pt x="3079" y="919286"/>
                  <a:pt x="0" y="875714"/>
                </a:cubicBezTo>
                <a:lnTo>
                  <a:pt x="679" y="849902"/>
                </a:lnTo>
                <a:lnTo>
                  <a:pt x="679" y="416797"/>
                </a:lnTo>
                <a:lnTo>
                  <a:pt x="0" y="390998"/>
                </a:lnTo>
                <a:cubicBezTo>
                  <a:pt x="3079" y="347427"/>
                  <a:pt x="27043" y="306113"/>
                  <a:pt x="67718" y="282630"/>
                </a:cubicBezTo>
                <a:lnTo>
                  <a:pt x="174928" y="220732"/>
                </a:lnTo>
                <a:close/>
              </a:path>
            </a:pathLst>
          </a:custGeom>
          <a:solidFill>
            <a:srgbClr val="FBE7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E54CCEF0-3E05-9943-B848-E1B73914FB4C}"/>
              </a:ext>
            </a:extLst>
          </p:cNvPr>
          <p:cNvSpPr/>
          <p:nvPr userDrawn="1"/>
        </p:nvSpPr>
        <p:spPr>
          <a:xfrm>
            <a:off x="7624883" y="2130612"/>
            <a:ext cx="1112235" cy="1268104"/>
          </a:xfrm>
          <a:custGeom>
            <a:avLst/>
            <a:gdLst>
              <a:gd name="connsiteX0" fmla="*/ 554603 w 1112235"/>
              <a:gd name="connsiteY0" fmla="*/ 0 h 1268104"/>
              <a:gd name="connsiteX1" fmla="*/ 1025893 w 1112235"/>
              <a:gd name="connsiteY1" fmla="*/ 273994 h 1268104"/>
              <a:gd name="connsiteX2" fmla="*/ 1044518 w 1112235"/>
              <a:gd name="connsiteY2" fmla="*/ 284747 h 1268104"/>
              <a:gd name="connsiteX3" fmla="*/ 1112235 w 1112235"/>
              <a:gd name="connsiteY3" fmla="*/ 393115 h 1268104"/>
              <a:gd name="connsiteX4" fmla="*/ 1111873 w 1112235"/>
              <a:gd name="connsiteY4" fmla="*/ 406870 h 1268104"/>
              <a:gd name="connsiteX5" fmla="*/ 1111873 w 1112235"/>
              <a:gd name="connsiteY5" fmla="*/ 861972 h 1268104"/>
              <a:gd name="connsiteX6" fmla="*/ 1112235 w 1112235"/>
              <a:gd name="connsiteY6" fmla="*/ 875715 h 1268104"/>
              <a:gd name="connsiteX7" fmla="*/ 1044518 w 1112235"/>
              <a:gd name="connsiteY7" fmla="*/ 984083 h 1268104"/>
              <a:gd name="connsiteX8" fmla="*/ 926680 w 1112235"/>
              <a:gd name="connsiteY8" fmla="*/ 1052117 h 1268104"/>
              <a:gd name="connsiteX9" fmla="*/ 926539 w 1112235"/>
              <a:gd name="connsiteY9" fmla="*/ 1051872 h 1268104"/>
              <a:gd name="connsiteX10" fmla="*/ 554603 w 1112235"/>
              <a:gd name="connsiteY10" fmla="*/ 1268104 h 1268104"/>
              <a:gd name="connsiteX11" fmla="*/ 76478 w 1112235"/>
              <a:gd name="connsiteY11" fmla="*/ 990136 h 1268104"/>
              <a:gd name="connsiteX12" fmla="*/ 78202 w 1112235"/>
              <a:gd name="connsiteY12" fmla="*/ 990136 h 1268104"/>
              <a:gd name="connsiteX13" fmla="*/ 67717 w 1112235"/>
              <a:gd name="connsiteY13" fmla="*/ 984082 h 1268104"/>
              <a:gd name="connsiteX14" fmla="*/ 0 w 1112235"/>
              <a:gd name="connsiteY14" fmla="*/ 875714 h 1268104"/>
              <a:gd name="connsiteX15" fmla="*/ 679 w 1112235"/>
              <a:gd name="connsiteY15" fmla="*/ 849902 h 1268104"/>
              <a:gd name="connsiteX16" fmla="*/ 679 w 1112235"/>
              <a:gd name="connsiteY16" fmla="*/ 416797 h 1268104"/>
              <a:gd name="connsiteX17" fmla="*/ 0 w 1112235"/>
              <a:gd name="connsiteY17" fmla="*/ 390998 h 1268104"/>
              <a:gd name="connsiteX18" fmla="*/ 67718 w 1112235"/>
              <a:gd name="connsiteY18" fmla="*/ 282630 h 1268104"/>
              <a:gd name="connsiteX19" fmla="*/ 174928 w 1112235"/>
              <a:gd name="connsiteY19" fmla="*/ 220732 h 126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2235" h="1268104">
                <a:moveTo>
                  <a:pt x="554603" y="0"/>
                </a:moveTo>
                <a:lnTo>
                  <a:pt x="1025893" y="273994"/>
                </a:lnTo>
                <a:lnTo>
                  <a:pt x="1044518" y="284747"/>
                </a:lnTo>
                <a:cubicBezTo>
                  <a:pt x="1085193" y="308230"/>
                  <a:pt x="1109156" y="349544"/>
                  <a:pt x="1112235" y="393115"/>
                </a:cubicBezTo>
                <a:lnTo>
                  <a:pt x="1111873" y="406870"/>
                </a:lnTo>
                <a:lnTo>
                  <a:pt x="1111873" y="861972"/>
                </a:lnTo>
                <a:lnTo>
                  <a:pt x="1112235" y="875715"/>
                </a:lnTo>
                <a:cubicBezTo>
                  <a:pt x="1109156" y="919286"/>
                  <a:pt x="1085193" y="960599"/>
                  <a:pt x="1044518" y="984083"/>
                </a:cubicBezTo>
                <a:lnTo>
                  <a:pt x="926680" y="1052117"/>
                </a:lnTo>
                <a:lnTo>
                  <a:pt x="926539" y="1051872"/>
                </a:lnTo>
                <a:lnTo>
                  <a:pt x="554603" y="1268104"/>
                </a:lnTo>
                <a:lnTo>
                  <a:pt x="76478" y="990136"/>
                </a:lnTo>
                <a:lnTo>
                  <a:pt x="78202" y="990136"/>
                </a:lnTo>
                <a:lnTo>
                  <a:pt x="67717" y="984082"/>
                </a:lnTo>
                <a:cubicBezTo>
                  <a:pt x="27042" y="960599"/>
                  <a:pt x="3079" y="919286"/>
                  <a:pt x="0" y="875714"/>
                </a:cubicBezTo>
                <a:lnTo>
                  <a:pt x="679" y="849902"/>
                </a:lnTo>
                <a:lnTo>
                  <a:pt x="679" y="416797"/>
                </a:lnTo>
                <a:lnTo>
                  <a:pt x="0" y="390998"/>
                </a:lnTo>
                <a:cubicBezTo>
                  <a:pt x="3079" y="347427"/>
                  <a:pt x="27043" y="306113"/>
                  <a:pt x="67718" y="282630"/>
                </a:cubicBezTo>
                <a:lnTo>
                  <a:pt x="174928" y="220732"/>
                </a:lnTo>
                <a:close/>
              </a:path>
            </a:pathLst>
          </a:custGeom>
          <a:solidFill>
            <a:srgbClr val="FBE7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C80D5EF7-EB4F-A949-8F58-73154B849053}"/>
              </a:ext>
            </a:extLst>
          </p:cNvPr>
          <p:cNvSpPr/>
          <p:nvPr userDrawn="1"/>
        </p:nvSpPr>
        <p:spPr>
          <a:xfrm>
            <a:off x="9709283" y="2130612"/>
            <a:ext cx="1112235" cy="1268104"/>
          </a:xfrm>
          <a:custGeom>
            <a:avLst/>
            <a:gdLst>
              <a:gd name="connsiteX0" fmla="*/ 554603 w 1112235"/>
              <a:gd name="connsiteY0" fmla="*/ 0 h 1268104"/>
              <a:gd name="connsiteX1" fmla="*/ 1025893 w 1112235"/>
              <a:gd name="connsiteY1" fmla="*/ 273994 h 1268104"/>
              <a:gd name="connsiteX2" fmla="*/ 1044518 w 1112235"/>
              <a:gd name="connsiteY2" fmla="*/ 284747 h 1268104"/>
              <a:gd name="connsiteX3" fmla="*/ 1112235 w 1112235"/>
              <a:gd name="connsiteY3" fmla="*/ 393115 h 1268104"/>
              <a:gd name="connsiteX4" fmla="*/ 1111873 w 1112235"/>
              <a:gd name="connsiteY4" fmla="*/ 406870 h 1268104"/>
              <a:gd name="connsiteX5" fmla="*/ 1111873 w 1112235"/>
              <a:gd name="connsiteY5" fmla="*/ 861972 h 1268104"/>
              <a:gd name="connsiteX6" fmla="*/ 1112235 w 1112235"/>
              <a:gd name="connsiteY6" fmla="*/ 875715 h 1268104"/>
              <a:gd name="connsiteX7" fmla="*/ 1044518 w 1112235"/>
              <a:gd name="connsiteY7" fmla="*/ 984083 h 1268104"/>
              <a:gd name="connsiteX8" fmla="*/ 926680 w 1112235"/>
              <a:gd name="connsiteY8" fmla="*/ 1052117 h 1268104"/>
              <a:gd name="connsiteX9" fmla="*/ 926539 w 1112235"/>
              <a:gd name="connsiteY9" fmla="*/ 1051872 h 1268104"/>
              <a:gd name="connsiteX10" fmla="*/ 554603 w 1112235"/>
              <a:gd name="connsiteY10" fmla="*/ 1268104 h 1268104"/>
              <a:gd name="connsiteX11" fmla="*/ 76478 w 1112235"/>
              <a:gd name="connsiteY11" fmla="*/ 990136 h 1268104"/>
              <a:gd name="connsiteX12" fmla="*/ 78202 w 1112235"/>
              <a:gd name="connsiteY12" fmla="*/ 990136 h 1268104"/>
              <a:gd name="connsiteX13" fmla="*/ 67717 w 1112235"/>
              <a:gd name="connsiteY13" fmla="*/ 984082 h 1268104"/>
              <a:gd name="connsiteX14" fmla="*/ 0 w 1112235"/>
              <a:gd name="connsiteY14" fmla="*/ 875714 h 1268104"/>
              <a:gd name="connsiteX15" fmla="*/ 679 w 1112235"/>
              <a:gd name="connsiteY15" fmla="*/ 849902 h 1268104"/>
              <a:gd name="connsiteX16" fmla="*/ 679 w 1112235"/>
              <a:gd name="connsiteY16" fmla="*/ 416797 h 1268104"/>
              <a:gd name="connsiteX17" fmla="*/ 0 w 1112235"/>
              <a:gd name="connsiteY17" fmla="*/ 390998 h 1268104"/>
              <a:gd name="connsiteX18" fmla="*/ 67718 w 1112235"/>
              <a:gd name="connsiteY18" fmla="*/ 282630 h 1268104"/>
              <a:gd name="connsiteX19" fmla="*/ 174928 w 1112235"/>
              <a:gd name="connsiteY19" fmla="*/ 220732 h 126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2235" h="1268104">
                <a:moveTo>
                  <a:pt x="554603" y="0"/>
                </a:moveTo>
                <a:lnTo>
                  <a:pt x="1025893" y="273994"/>
                </a:lnTo>
                <a:lnTo>
                  <a:pt x="1044518" y="284747"/>
                </a:lnTo>
                <a:cubicBezTo>
                  <a:pt x="1085193" y="308230"/>
                  <a:pt x="1109156" y="349544"/>
                  <a:pt x="1112235" y="393115"/>
                </a:cubicBezTo>
                <a:lnTo>
                  <a:pt x="1111873" y="406870"/>
                </a:lnTo>
                <a:lnTo>
                  <a:pt x="1111873" y="861972"/>
                </a:lnTo>
                <a:lnTo>
                  <a:pt x="1112235" y="875715"/>
                </a:lnTo>
                <a:cubicBezTo>
                  <a:pt x="1109156" y="919286"/>
                  <a:pt x="1085193" y="960599"/>
                  <a:pt x="1044518" y="984083"/>
                </a:cubicBezTo>
                <a:lnTo>
                  <a:pt x="926680" y="1052117"/>
                </a:lnTo>
                <a:lnTo>
                  <a:pt x="926539" y="1051872"/>
                </a:lnTo>
                <a:lnTo>
                  <a:pt x="554603" y="1268104"/>
                </a:lnTo>
                <a:lnTo>
                  <a:pt x="76478" y="990136"/>
                </a:lnTo>
                <a:lnTo>
                  <a:pt x="78202" y="990136"/>
                </a:lnTo>
                <a:lnTo>
                  <a:pt x="67717" y="984082"/>
                </a:lnTo>
                <a:cubicBezTo>
                  <a:pt x="27042" y="960599"/>
                  <a:pt x="3079" y="919286"/>
                  <a:pt x="0" y="875714"/>
                </a:cubicBezTo>
                <a:lnTo>
                  <a:pt x="679" y="849902"/>
                </a:lnTo>
                <a:lnTo>
                  <a:pt x="679" y="416797"/>
                </a:lnTo>
                <a:lnTo>
                  <a:pt x="0" y="390998"/>
                </a:lnTo>
                <a:cubicBezTo>
                  <a:pt x="3079" y="347427"/>
                  <a:pt x="27043" y="306113"/>
                  <a:pt x="67718" y="282630"/>
                </a:cubicBezTo>
                <a:lnTo>
                  <a:pt x="174928" y="220732"/>
                </a:lnTo>
                <a:close/>
              </a:path>
            </a:pathLst>
          </a:custGeom>
          <a:solidFill>
            <a:srgbClr val="FBE7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53BB29A-EFC9-5A49-86BE-3D5DFBD43E09}"/>
              </a:ext>
            </a:extLst>
          </p:cNvPr>
          <p:cNvSpPr>
            <a:spLocks noGrp="1"/>
          </p:cNvSpPr>
          <p:nvPr>
            <p:ph sz="half" idx="1"/>
          </p:nvPr>
        </p:nvSpPr>
        <p:spPr>
          <a:xfrm>
            <a:off x="961200" y="3466009"/>
            <a:ext cx="1933200" cy="2267242"/>
          </a:xfrm>
          <a:solidFill>
            <a:schemeClr val="bg1"/>
          </a:solidFill>
        </p:spPr>
        <p:txBody>
          <a:bodyPr lIns="180000" tIns="90000" rIns="180000" bIns="270000">
            <a:noAutofit/>
          </a:bodyPr>
          <a:lstStyle>
            <a:lvl1pPr algn="ctr">
              <a:defRPr sz="1800" b="1">
                <a:solidFill>
                  <a:schemeClr val="accent1"/>
                </a:solidFill>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0FE394ED-4368-B44D-ADAA-3BB3DFEA94E3}"/>
              </a:ext>
            </a:extLst>
          </p:cNvPr>
          <p:cNvSpPr>
            <a:spLocks noGrp="1"/>
          </p:cNvSpPr>
          <p:nvPr>
            <p:ph sz="half" idx="10"/>
          </p:nvPr>
        </p:nvSpPr>
        <p:spPr>
          <a:xfrm>
            <a:off x="3045600" y="3466009"/>
            <a:ext cx="1933200" cy="2267242"/>
          </a:xfrm>
          <a:solidFill>
            <a:schemeClr val="bg1"/>
          </a:solidFill>
        </p:spPr>
        <p:txBody>
          <a:bodyPr lIns="180000" tIns="90000" rIns="180000" bIns="270000">
            <a:noAutofit/>
          </a:bodyPr>
          <a:lstStyle>
            <a:lvl1pPr algn="ctr">
              <a:defRPr sz="1800" b="1">
                <a:solidFill>
                  <a:schemeClr val="accent1"/>
                </a:solidFill>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2">
            <a:extLst>
              <a:ext uri="{FF2B5EF4-FFF2-40B4-BE49-F238E27FC236}">
                <a16:creationId xmlns:a16="http://schemas.microsoft.com/office/drawing/2014/main" id="{4EC8E231-4AD5-4847-936F-A921F7D3CB44}"/>
              </a:ext>
            </a:extLst>
          </p:cNvPr>
          <p:cNvSpPr>
            <a:spLocks noGrp="1"/>
          </p:cNvSpPr>
          <p:nvPr>
            <p:ph sz="half" idx="11"/>
          </p:nvPr>
        </p:nvSpPr>
        <p:spPr>
          <a:xfrm>
            <a:off x="5130000" y="3466009"/>
            <a:ext cx="1933200" cy="2267242"/>
          </a:xfrm>
          <a:solidFill>
            <a:schemeClr val="bg1"/>
          </a:solidFill>
        </p:spPr>
        <p:txBody>
          <a:bodyPr lIns="180000" tIns="90000" rIns="180000" bIns="270000">
            <a:noAutofit/>
          </a:bodyPr>
          <a:lstStyle>
            <a:lvl1pPr algn="ctr">
              <a:defRPr sz="1800" b="1">
                <a:solidFill>
                  <a:schemeClr val="accent1"/>
                </a:solidFill>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Content Placeholder 2">
            <a:extLst>
              <a:ext uri="{FF2B5EF4-FFF2-40B4-BE49-F238E27FC236}">
                <a16:creationId xmlns:a16="http://schemas.microsoft.com/office/drawing/2014/main" id="{B7A09190-C733-2947-B413-077042C0B35F}"/>
              </a:ext>
            </a:extLst>
          </p:cNvPr>
          <p:cNvSpPr>
            <a:spLocks noGrp="1"/>
          </p:cNvSpPr>
          <p:nvPr>
            <p:ph sz="half" idx="12"/>
          </p:nvPr>
        </p:nvSpPr>
        <p:spPr>
          <a:xfrm>
            <a:off x="7214400" y="3466009"/>
            <a:ext cx="1933200" cy="2267242"/>
          </a:xfrm>
          <a:solidFill>
            <a:schemeClr val="bg1"/>
          </a:solidFill>
        </p:spPr>
        <p:txBody>
          <a:bodyPr lIns="180000" tIns="90000" rIns="180000" bIns="270000">
            <a:noAutofit/>
          </a:bodyPr>
          <a:lstStyle>
            <a:lvl1pPr algn="ctr">
              <a:defRPr sz="1800" b="1">
                <a:solidFill>
                  <a:schemeClr val="accent1"/>
                </a:solidFill>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Content Placeholder 2">
            <a:extLst>
              <a:ext uri="{FF2B5EF4-FFF2-40B4-BE49-F238E27FC236}">
                <a16:creationId xmlns:a16="http://schemas.microsoft.com/office/drawing/2014/main" id="{66742804-5D02-3E48-BEDF-365F8760BAE4}"/>
              </a:ext>
            </a:extLst>
          </p:cNvPr>
          <p:cNvSpPr>
            <a:spLocks noGrp="1"/>
          </p:cNvSpPr>
          <p:nvPr>
            <p:ph sz="half" idx="13"/>
          </p:nvPr>
        </p:nvSpPr>
        <p:spPr>
          <a:xfrm>
            <a:off x="9298800" y="3466009"/>
            <a:ext cx="1933200" cy="2267242"/>
          </a:xfrm>
          <a:solidFill>
            <a:schemeClr val="bg1"/>
          </a:solidFill>
        </p:spPr>
        <p:txBody>
          <a:bodyPr lIns="180000" tIns="90000" rIns="180000" bIns="270000">
            <a:noAutofit/>
          </a:bodyPr>
          <a:lstStyle>
            <a:lvl1pPr algn="ctr">
              <a:defRPr sz="1800" b="1">
                <a:solidFill>
                  <a:schemeClr val="accent1"/>
                </a:solidFill>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1" name="Text Placeholder 24">
            <a:extLst>
              <a:ext uri="{FF2B5EF4-FFF2-40B4-BE49-F238E27FC236}">
                <a16:creationId xmlns:a16="http://schemas.microsoft.com/office/drawing/2014/main" id="{87C75053-D759-D148-824E-F688A499AA87}"/>
              </a:ext>
            </a:extLst>
          </p:cNvPr>
          <p:cNvSpPr>
            <a:spLocks noGrp="1"/>
          </p:cNvSpPr>
          <p:nvPr>
            <p:ph type="body" sz="quarter" idx="14" hasCustomPrompt="1"/>
          </p:nvPr>
        </p:nvSpPr>
        <p:spPr>
          <a:xfrm>
            <a:off x="1452562" y="2431916"/>
            <a:ext cx="933957" cy="667965"/>
          </a:xfrm>
        </p:spPr>
        <p:txBody>
          <a:bodyPr anchor="ctr">
            <a:noAutofit/>
          </a:bodyPr>
          <a:lstStyle>
            <a:lvl1pPr algn="ctr">
              <a:defRPr sz="4500">
                <a:solidFill>
                  <a:srgbClr val="F3B6CB"/>
                </a:solidFill>
              </a:defRPr>
            </a:lvl1pPr>
          </a:lstStyle>
          <a:p>
            <a:pPr lvl="0"/>
            <a:r>
              <a:rPr lang="en-GB"/>
              <a:t>01</a:t>
            </a:r>
            <a:endParaRPr lang="en-US"/>
          </a:p>
        </p:txBody>
      </p:sp>
      <p:sp>
        <p:nvSpPr>
          <p:cNvPr id="32" name="Text Placeholder 24">
            <a:extLst>
              <a:ext uri="{FF2B5EF4-FFF2-40B4-BE49-F238E27FC236}">
                <a16:creationId xmlns:a16="http://schemas.microsoft.com/office/drawing/2014/main" id="{3791DB3F-FB74-4743-AA6E-E0B60CE58912}"/>
              </a:ext>
            </a:extLst>
          </p:cNvPr>
          <p:cNvSpPr>
            <a:spLocks noGrp="1"/>
          </p:cNvSpPr>
          <p:nvPr>
            <p:ph type="body" sz="quarter" idx="15" hasCustomPrompt="1"/>
          </p:nvPr>
        </p:nvSpPr>
        <p:spPr>
          <a:xfrm>
            <a:off x="3545222" y="2431916"/>
            <a:ext cx="933957" cy="667965"/>
          </a:xfrm>
        </p:spPr>
        <p:txBody>
          <a:bodyPr anchor="ctr">
            <a:noAutofit/>
          </a:bodyPr>
          <a:lstStyle>
            <a:lvl1pPr algn="ctr">
              <a:defRPr sz="4500">
                <a:solidFill>
                  <a:srgbClr val="F3B6CB"/>
                </a:solidFill>
              </a:defRPr>
            </a:lvl1pPr>
          </a:lstStyle>
          <a:p>
            <a:pPr lvl="0"/>
            <a:r>
              <a:rPr lang="en-GB"/>
              <a:t>02</a:t>
            </a:r>
            <a:endParaRPr lang="en-US"/>
          </a:p>
        </p:txBody>
      </p:sp>
      <p:sp>
        <p:nvSpPr>
          <p:cNvPr id="33" name="Text Placeholder 24">
            <a:extLst>
              <a:ext uri="{FF2B5EF4-FFF2-40B4-BE49-F238E27FC236}">
                <a16:creationId xmlns:a16="http://schemas.microsoft.com/office/drawing/2014/main" id="{2F72188C-9E59-C342-A218-DFC2B99F755B}"/>
              </a:ext>
            </a:extLst>
          </p:cNvPr>
          <p:cNvSpPr>
            <a:spLocks noGrp="1"/>
          </p:cNvSpPr>
          <p:nvPr>
            <p:ph type="body" sz="quarter" idx="16" hasCustomPrompt="1"/>
          </p:nvPr>
        </p:nvSpPr>
        <p:spPr>
          <a:xfrm>
            <a:off x="5629622" y="2431916"/>
            <a:ext cx="933957" cy="667965"/>
          </a:xfrm>
        </p:spPr>
        <p:txBody>
          <a:bodyPr anchor="ctr">
            <a:noAutofit/>
          </a:bodyPr>
          <a:lstStyle>
            <a:lvl1pPr algn="ctr">
              <a:defRPr sz="4500">
                <a:solidFill>
                  <a:srgbClr val="F3B6CB"/>
                </a:solidFill>
              </a:defRPr>
            </a:lvl1pPr>
          </a:lstStyle>
          <a:p>
            <a:pPr lvl="0"/>
            <a:r>
              <a:rPr lang="en-GB"/>
              <a:t>03</a:t>
            </a:r>
            <a:endParaRPr lang="en-US"/>
          </a:p>
        </p:txBody>
      </p:sp>
      <p:sp>
        <p:nvSpPr>
          <p:cNvPr id="34" name="Text Placeholder 24">
            <a:extLst>
              <a:ext uri="{FF2B5EF4-FFF2-40B4-BE49-F238E27FC236}">
                <a16:creationId xmlns:a16="http://schemas.microsoft.com/office/drawing/2014/main" id="{E9A3D790-DD16-8D4D-B1F5-584DAEA4E6D8}"/>
              </a:ext>
            </a:extLst>
          </p:cNvPr>
          <p:cNvSpPr>
            <a:spLocks noGrp="1"/>
          </p:cNvSpPr>
          <p:nvPr>
            <p:ph type="body" sz="quarter" idx="19" hasCustomPrompt="1"/>
          </p:nvPr>
        </p:nvSpPr>
        <p:spPr>
          <a:xfrm>
            <a:off x="7714022" y="2431916"/>
            <a:ext cx="933957" cy="667965"/>
          </a:xfrm>
        </p:spPr>
        <p:txBody>
          <a:bodyPr anchor="ctr">
            <a:noAutofit/>
          </a:bodyPr>
          <a:lstStyle>
            <a:lvl1pPr algn="ctr">
              <a:defRPr sz="4500">
                <a:solidFill>
                  <a:srgbClr val="F3B6CB"/>
                </a:solidFill>
              </a:defRPr>
            </a:lvl1pPr>
          </a:lstStyle>
          <a:p>
            <a:pPr lvl="0"/>
            <a:r>
              <a:rPr lang="en-GB"/>
              <a:t>04</a:t>
            </a:r>
            <a:endParaRPr lang="en-US"/>
          </a:p>
        </p:txBody>
      </p:sp>
      <p:sp>
        <p:nvSpPr>
          <p:cNvPr id="35" name="Text Placeholder 24">
            <a:extLst>
              <a:ext uri="{FF2B5EF4-FFF2-40B4-BE49-F238E27FC236}">
                <a16:creationId xmlns:a16="http://schemas.microsoft.com/office/drawing/2014/main" id="{6DD3A800-D048-224C-9B34-10EDA7BB2671}"/>
              </a:ext>
            </a:extLst>
          </p:cNvPr>
          <p:cNvSpPr>
            <a:spLocks noGrp="1"/>
          </p:cNvSpPr>
          <p:nvPr>
            <p:ph type="body" sz="quarter" idx="22" hasCustomPrompt="1"/>
          </p:nvPr>
        </p:nvSpPr>
        <p:spPr>
          <a:xfrm>
            <a:off x="9798422" y="2431916"/>
            <a:ext cx="933957" cy="667965"/>
          </a:xfrm>
        </p:spPr>
        <p:txBody>
          <a:bodyPr anchor="ctr">
            <a:noAutofit/>
          </a:bodyPr>
          <a:lstStyle>
            <a:lvl1pPr algn="ctr">
              <a:defRPr sz="4500">
                <a:solidFill>
                  <a:srgbClr val="F3B6CB"/>
                </a:solidFill>
              </a:defRPr>
            </a:lvl1pPr>
          </a:lstStyle>
          <a:p>
            <a:pPr lvl="0"/>
            <a:r>
              <a:rPr lang="en-GB"/>
              <a:t>05</a:t>
            </a:r>
            <a:endParaRPr lang="en-US"/>
          </a:p>
        </p:txBody>
      </p:sp>
    </p:spTree>
    <p:extLst>
      <p:ext uri="{BB962C8B-B14F-4D97-AF65-F5344CB8AC3E}">
        <p14:creationId xmlns:p14="http://schemas.microsoft.com/office/powerpoint/2010/main" val="4044716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SA - 3 Colum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968009-FED2-BE49-BD1D-611272C9BB11}"/>
              </a:ext>
            </a:extLst>
          </p:cNvPr>
          <p:cNvSpPr/>
          <p:nvPr userDrawn="1"/>
        </p:nvSpPr>
        <p:spPr>
          <a:xfrm>
            <a:off x="180000" y="180000"/>
            <a:ext cx="11833200" cy="649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BB5EE806-BCEA-E945-9256-F3B4CD67596B}"/>
              </a:ext>
            </a:extLst>
          </p:cNvPr>
          <p:cNvPicPr>
            <a:picLocks noChangeAspect="1"/>
          </p:cNvPicPr>
          <p:nvPr userDrawn="1"/>
        </p:nvPicPr>
        <p:blipFill>
          <a:blip r:embed="rId2"/>
          <a:stretch>
            <a:fillRect/>
          </a:stretch>
        </p:blipFill>
        <p:spPr>
          <a:xfrm>
            <a:off x="11066400" y="0"/>
            <a:ext cx="685800" cy="939800"/>
          </a:xfrm>
          <a:prstGeom prst="rect">
            <a:avLst/>
          </a:prstGeom>
        </p:spPr>
      </p:pic>
      <p:sp>
        <p:nvSpPr>
          <p:cNvPr id="2" name="Title 1">
            <a:extLst>
              <a:ext uri="{FF2B5EF4-FFF2-40B4-BE49-F238E27FC236}">
                <a16:creationId xmlns:a16="http://schemas.microsoft.com/office/drawing/2014/main" id="{11DFE10E-4D00-404E-80B8-BC2968BE7022}"/>
              </a:ext>
            </a:extLst>
          </p:cNvPr>
          <p:cNvSpPr>
            <a:spLocks noGrp="1"/>
          </p:cNvSpPr>
          <p:nvPr>
            <p:ph type="title"/>
          </p:nvPr>
        </p:nvSpPr>
        <p:spPr>
          <a:xfrm>
            <a:off x="838200" y="993645"/>
            <a:ext cx="10515600" cy="717550"/>
          </a:xfrm>
        </p:spPr>
        <p:txBody>
          <a:bodyPr anchor="b"/>
          <a:lstStyle>
            <a:lvl1pPr algn="ctr">
              <a:defRPr sz="2500" b="1">
                <a:latin typeface="+mj-lt"/>
              </a:defRPr>
            </a:lvl1pPr>
          </a:lstStyle>
          <a:p>
            <a:r>
              <a:rPr lang="en-GB"/>
              <a:t>Click to edit Master title style</a:t>
            </a:r>
            <a:endParaRPr lang="en-US"/>
          </a:p>
        </p:txBody>
      </p:sp>
      <p:sp>
        <p:nvSpPr>
          <p:cNvPr id="19" name="Rectangle 18">
            <a:extLst>
              <a:ext uri="{FF2B5EF4-FFF2-40B4-BE49-F238E27FC236}">
                <a16:creationId xmlns:a16="http://schemas.microsoft.com/office/drawing/2014/main" id="{1394111D-CD98-5C40-A5B4-DFD2F4949B35}"/>
              </a:ext>
            </a:extLst>
          </p:cNvPr>
          <p:cNvSpPr/>
          <p:nvPr userDrawn="1"/>
        </p:nvSpPr>
        <p:spPr>
          <a:xfrm>
            <a:off x="3045600" y="2764800"/>
            <a:ext cx="1933200" cy="26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37A31B-0E7C-9442-858A-765EDD80CF45}"/>
              </a:ext>
            </a:extLst>
          </p:cNvPr>
          <p:cNvSpPr/>
          <p:nvPr userDrawn="1"/>
        </p:nvSpPr>
        <p:spPr>
          <a:xfrm>
            <a:off x="5130000" y="2764800"/>
            <a:ext cx="1933200" cy="26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7EBCDD6-52FC-EA47-9A3F-B04886F087AA}"/>
              </a:ext>
            </a:extLst>
          </p:cNvPr>
          <p:cNvSpPr/>
          <p:nvPr userDrawn="1"/>
        </p:nvSpPr>
        <p:spPr>
          <a:xfrm>
            <a:off x="7214400" y="2764800"/>
            <a:ext cx="1933200" cy="26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8AC2D41A-B6E8-9C42-BC04-59B97A7A86D8}"/>
              </a:ext>
            </a:extLst>
          </p:cNvPr>
          <p:cNvSpPr/>
          <p:nvPr userDrawn="1"/>
        </p:nvSpPr>
        <p:spPr>
          <a:xfrm>
            <a:off x="3456083" y="2130612"/>
            <a:ext cx="1112235" cy="1268104"/>
          </a:xfrm>
          <a:custGeom>
            <a:avLst/>
            <a:gdLst>
              <a:gd name="connsiteX0" fmla="*/ 554603 w 1112235"/>
              <a:gd name="connsiteY0" fmla="*/ 0 h 1268104"/>
              <a:gd name="connsiteX1" fmla="*/ 1025893 w 1112235"/>
              <a:gd name="connsiteY1" fmla="*/ 273994 h 1268104"/>
              <a:gd name="connsiteX2" fmla="*/ 1044518 w 1112235"/>
              <a:gd name="connsiteY2" fmla="*/ 284747 h 1268104"/>
              <a:gd name="connsiteX3" fmla="*/ 1112235 w 1112235"/>
              <a:gd name="connsiteY3" fmla="*/ 393115 h 1268104"/>
              <a:gd name="connsiteX4" fmla="*/ 1111873 w 1112235"/>
              <a:gd name="connsiteY4" fmla="*/ 406870 h 1268104"/>
              <a:gd name="connsiteX5" fmla="*/ 1111873 w 1112235"/>
              <a:gd name="connsiteY5" fmla="*/ 861972 h 1268104"/>
              <a:gd name="connsiteX6" fmla="*/ 1112235 w 1112235"/>
              <a:gd name="connsiteY6" fmla="*/ 875715 h 1268104"/>
              <a:gd name="connsiteX7" fmla="*/ 1044518 w 1112235"/>
              <a:gd name="connsiteY7" fmla="*/ 984083 h 1268104"/>
              <a:gd name="connsiteX8" fmla="*/ 926680 w 1112235"/>
              <a:gd name="connsiteY8" fmla="*/ 1052117 h 1268104"/>
              <a:gd name="connsiteX9" fmla="*/ 926539 w 1112235"/>
              <a:gd name="connsiteY9" fmla="*/ 1051872 h 1268104"/>
              <a:gd name="connsiteX10" fmla="*/ 554603 w 1112235"/>
              <a:gd name="connsiteY10" fmla="*/ 1268104 h 1268104"/>
              <a:gd name="connsiteX11" fmla="*/ 76478 w 1112235"/>
              <a:gd name="connsiteY11" fmla="*/ 990136 h 1268104"/>
              <a:gd name="connsiteX12" fmla="*/ 78202 w 1112235"/>
              <a:gd name="connsiteY12" fmla="*/ 990136 h 1268104"/>
              <a:gd name="connsiteX13" fmla="*/ 67717 w 1112235"/>
              <a:gd name="connsiteY13" fmla="*/ 984082 h 1268104"/>
              <a:gd name="connsiteX14" fmla="*/ 0 w 1112235"/>
              <a:gd name="connsiteY14" fmla="*/ 875714 h 1268104"/>
              <a:gd name="connsiteX15" fmla="*/ 679 w 1112235"/>
              <a:gd name="connsiteY15" fmla="*/ 849902 h 1268104"/>
              <a:gd name="connsiteX16" fmla="*/ 679 w 1112235"/>
              <a:gd name="connsiteY16" fmla="*/ 416797 h 1268104"/>
              <a:gd name="connsiteX17" fmla="*/ 0 w 1112235"/>
              <a:gd name="connsiteY17" fmla="*/ 390998 h 1268104"/>
              <a:gd name="connsiteX18" fmla="*/ 67718 w 1112235"/>
              <a:gd name="connsiteY18" fmla="*/ 282630 h 1268104"/>
              <a:gd name="connsiteX19" fmla="*/ 174928 w 1112235"/>
              <a:gd name="connsiteY19" fmla="*/ 220732 h 126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2235" h="1268104">
                <a:moveTo>
                  <a:pt x="554603" y="0"/>
                </a:moveTo>
                <a:lnTo>
                  <a:pt x="1025893" y="273994"/>
                </a:lnTo>
                <a:lnTo>
                  <a:pt x="1044518" y="284747"/>
                </a:lnTo>
                <a:cubicBezTo>
                  <a:pt x="1085193" y="308230"/>
                  <a:pt x="1109156" y="349544"/>
                  <a:pt x="1112235" y="393115"/>
                </a:cubicBezTo>
                <a:lnTo>
                  <a:pt x="1111873" y="406870"/>
                </a:lnTo>
                <a:lnTo>
                  <a:pt x="1111873" y="861972"/>
                </a:lnTo>
                <a:lnTo>
                  <a:pt x="1112235" y="875715"/>
                </a:lnTo>
                <a:cubicBezTo>
                  <a:pt x="1109156" y="919286"/>
                  <a:pt x="1085193" y="960599"/>
                  <a:pt x="1044518" y="984083"/>
                </a:cubicBezTo>
                <a:lnTo>
                  <a:pt x="926680" y="1052117"/>
                </a:lnTo>
                <a:lnTo>
                  <a:pt x="926539" y="1051872"/>
                </a:lnTo>
                <a:lnTo>
                  <a:pt x="554603" y="1268104"/>
                </a:lnTo>
                <a:lnTo>
                  <a:pt x="76478" y="990136"/>
                </a:lnTo>
                <a:lnTo>
                  <a:pt x="78202" y="990136"/>
                </a:lnTo>
                <a:lnTo>
                  <a:pt x="67717" y="984082"/>
                </a:lnTo>
                <a:cubicBezTo>
                  <a:pt x="27042" y="960599"/>
                  <a:pt x="3079" y="919286"/>
                  <a:pt x="0" y="875714"/>
                </a:cubicBezTo>
                <a:lnTo>
                  <a:pt x="679" y="849902"/>
                </a:lnTo>
                <a:lnTo>
                  <a:pt x="679" y="416797"/>
                </a:lnTo>
                <a:lnTo>
                  <a:pt x="0" y="390998"/>
                </a:lnTo>
                <a:cubicBezTo>
                  <a:pt x="3079" y="347427"/>
                  <a:pt x="27043" y="306113"/>
                  <a:pt x="67718" y="282630"/>
                </a:cubicBezTo>
                <a:lnTo>
                  <a:pt x="174928" y="220732"/>
                </a:lnTo>
                <a:close/>
              </a:path>
            </a:pathLst>
          </a:custGeom>
          <a:solidFill>
            <a:srgbClr val="FBE7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EE90AF71-D931-FC4A-A3D7-20D9D4EDD76A}"/>
              </a:ext>
            </a:extLst>
          </p:cNvPr>
          <p:cNvSpPr/>
          <p:nvPr userDrawn="1"/>
        </p:nvSpPr>
        <p:spPr>
          <a:xfrm>
            <a:off x="5540483" y="2130612"/>
            <a:ext cx="1112235" cy="1268104"/>
          </a:xfrm>
          <a:custGeom>
            <a:avLst/>
            <a:gdLst>
              <a:gd name="connsiteX0" fmla="*/ 554603 w 1112235"/>
              <a:gd name="connsiteY0" fmla="*/ 0 h 1268104"/>
              <a:gd name="connsiteX1" fmla="*/ 1025893 w 1112235"/>
              <a:gd name="connsiteY1" fmla="*/ 273994 h 1268104"/>
              <a:gd name="connsiteX2" fmla="*/ 1044518 w 1112235"/>
              <a:gd name="connsiteY2" fmla="*/ 284747 h 1268104"/>
              <a:gd name="connsiteX3" fmla="*/ 1112235 w 1112235"/>
              <a:gd name="connsiteY3" fmla="*/ 393115 h 1268104"/>
              <a:gd name="connsiteX4" fmla="*/ 1111873 w 1112235"/>
              <a:gd name="connsiteY4" fmla="*/ 406870 h 1268104"/>
              <a:gd name="connsiteX5" fmla="*/ 1111873 w 1112235"/>
              <a:gd name="connsiteY5" fmla="*/ 861972 h 1268104"/>
              <a:gd name="connsiteX6" fmla="*/ 1112235 w 1112235"/>
              <a:gd name="connsiteY6" fmla="*/ 875715 h 1268104"/>
              <a:gd name="connsiteX7" fmla="*/ 1044518 w 1112235"/>
              <a:gd name="connsiteY7" fmla="*/ 984083 h 1268104"/>
              <a:gd name="connsiteX8" fmla="*/ 926680 w 1112235"/>
              <a:gd name="connsiteY8" fmla="*/ 1052117 h 1268104"/>
              <a:gd name="connsiteX9" fmla="*/ 926539 w 1112235"/>
              <a:gd name="connsiteY9" fmla="*/ 1051872 h 1268104"/>
              <a:gd name="connsiteX10" fmla="*/ 554603 w 1112235"/>
              <a:gd name="connsiteY10" fmla="*/ 1268104 h 1268104"/>
              <a:gd name="connsiteX11" fmla="*/ 76478 w 1112235"/>
              <a:gd name="connsiteY11" fmla="*/ 990136 h 1268104"/>
              <a:gd name="connsiteX12" fmla="*/ 78202 w 1112235"/>
              <a:gd name="connsiteY12" fmla="*/ 990136 h 1268104"/>
              <a:gd name="connsiteX13" fmla="*/ 67717 w 1112235"/>
              <a:gd name="connsiteY13" fmla="*/ 984082 h 1268104"/>
              <a:gd name="connsiteX14" fmla="*/ 0 w 1112235"/>
              <a:gd name="connsiteY14" fmla="*/ 875714 h 1268104"/>
              <a:gd name="connsiteX15" fmla="*/ 679 w 1112235"/>
              <a:gd name="connsiteY15" fmla="*/ 849902 h 1268104"/>
              <a:gd name="connsiteX16" fmla="*/ 679 w 1112235"/>
              <a:gd name="connsiteY16" fmla="*/ 416797 h 1268104"/>
              <a:gd name="connsiteX17" fmla="*/ 0 w 1112235"/>
              <a:gd name="connsiteY17" fmla="*/ 390998 h 1268104"/>
              <a:gd name="connsiteX18" fmla="*/ 67718 w 1112235"/>
              <a:gd name="connsiteY18" fmla="*/ 282630 h 1268104"/>
              <a:gd name="connsiteX19" fmla="*/ 174928 w 1112235"/>
              <a:gd name="connsiteY19" fmla="*/ 220732 h 126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2235" h="1268104">
                <a:moveTo>
                  <a:pt x="554603" y="0"/>
                </a:moveTo>
                <a:lnTo>
                  <a:pt x="1025893" y="273994"/>
                </a:lnTo>
                <a:lnTo>
                  <a:pt x="1044518" y="284747"/>
                </a:lnTo>
                <a:cubicBezTo>
                  <a:pt x="1085193" y="308230"/>
                  <a:pt x="1109156" y="349544"/>
                  <a:pt x="1112235" y="393115"/>
                </a:cubicBezTo>
                <a:lnTo>
                  <a:pt x="1111873" y="406870"/>
                </a:lnTo>
                <a:lnTo>
                  <a:pt x="1111873" y="861972"/>
                </a:lnTo>
                <a:lnTo>
                  <a:pt x="1112235" y="875715"/>
                </a:lnTo>
                <a:cubicBezTo>
                  <a:pt x="1109156" y="919286"/>
                  <a:pt x="1085193" y="960599"/>
                  <a:pt x="1044518" y="984083"/>
                </a:cubicBezTo>
                <a:lnTo>
                  <a:pt x="926680" y="1052117"/>
                </a:lnTo>
                <a:lnTo>
                  <a:pt x="926539" y="1051872"/>
                </a:lnTo>
                <a:lnTo>
                  <a:pt x="554603" y="1268104"/>
                </a:lnTo>
                <a:lnTo>
                  <a:pt x="76478" y="990136"/>
                </a:lnTo>
                <a:lnTo>
                  <a:pt x="78202" y="990136"/>
                </a:lnTo>
                <a:lnTo>
                  <a:pt x="67717" y="984082"/>
                </a:lnTo>
                <a:cubicBezTo>
                  <a:pt x="27042" y="960599"/>
                  <a:pt x="3079" y="919286"/>
                  <a:pt x="0" y="875714"/>
                </a:cubicBezTo>
                <a:lnTo>
                  <a:pt x="679" y="849902"/>
                </a:lnTo>
                <a:lnTo>
                  <a:pt x="679" y="416797"/>
                </a:lnTo>
                <a:lnTo>
                  <a:pt x="0" y="390998"/>
                </a:lnTo>
                <a:cubicBezTo>
                  <a:pt x="3079" y="347427"/>
                  <a:pt x="27043" y="306113"/>
                  <a:pt x="67718" y="282630"/>
                </a:cubicBezTo>
                <a:lnTo>
                  <a:pt x="174928" y="220732"/>
                </a:lnTo>
                <a:close/>
              </a:path>
            </a:pathLst>
          </a:custGeom>
          <a:solidFill>
            <a:srgbClr val="FBE7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E54CCEF0-3E05-9943-B848-E1B73914FB4C}"/>
              </a:ext>
            </a:extLst>
          </p:cNvPr>
          <p:cNvSpPr/>
          <p:nvPr userDrawn="1"/>
        </p:nvSpPr>
        <p:spPr>
          <a:xfrm>
            <a:off x="7624883" y="2130612"/>
            <a:ext cx="1112235" cy="1268104"/>
          </a:xfrm>
          <a:custGeom>
            <a:avLst/>
            <a:gdLst>
              <a:gd name="connsiteX0" fmla="*/ 554603 w 1112235"/>
              <a:gd name="connsiteY0" fmla="*/ 0 h 1268104"/>
              <a:gd name="connsiteX1" fmla="*/ 1025893 w 1112235"/>
              <a:gd name="connsiteY1" fmla="*/ 273994 h 1268104"/>
              <a:gd name="connsiteX2" fmla="*/ 1044518 w 1112235"/>
              <a:gd name="connsiteY2" fmla="*/ 284747 h 1268104"/>
              <a:gd name="connsiteX3" fmla="*/ 1112235 w 1112235"/>
              <a:gd name="connsiteY3" fmla="*/ 393115 h 1268104"/>
              <a:gd name="connsiteX4" fmla="*/ 1111873 w 1112235"/>
              <a:gd name="connsiteY4" fmla="*/ 406870 h 1268104"/>
              <a:gd name="connsiteX5" fmla="*/ 1111873 w 1112235"/>
              <a:gd name="connsiteY5" fmla="*/ 861972 h 1268104"/>
              <a:gd name="connsiteX6" fmla="*/ 1112235 w 1112235"/>
              <a:gd name="connsiteY6" fmla="*/ 875715 h 1268104"/>
              <a:gd name="connsiteX7" fmla="*/ 1044518 w 1112235"/>
              <a:gd name="connsiteY7" fmla="*/ 984083 h 1268104"/>
              <a:gd name="connsiteX8" fmla="*/ 926680 w 1112235"/>
              <a:gd name="connsiteY8" fmla="*/ 1052117 h 1268104"/>
              <a:gd name="connsiteX9" fmla="*/ 926539 w 1112235"/>
              <a:gd name="connsiteY9" fmla="*/ 1051872 h 1268104"/>
              <a:gd name="connsiteX10" fmla="*/ 554603 w 1112235"/>
              <a:gd name="connsiteY10" fmla="*/ 1268104 h 1268104"/>
              <a:gd name="connsiteX11" fmla="*/ 76478 w 1112235"/>
              <a:gd name="connsiteY11" fmla="*/ 990136 h 1268104"/>
              <a:gd name="connsiteX12" fmla="*/ 78202 w 1112235"/>
              <a:gd name="connsiteY12" fmla="*/ 990136 h 1268104"/>
              <a:gd name="connsiteX13" fmla="*/ 67717 w 1112235"/>
              <a:gd name="connsiteY13" fmla="*/ 984082 h 1268104"/>
              <a:gd name="connsiteX14" fmla="*/ 0 w 1112235"/>
              <a:gd name="connsiteY14" fmla="*/ 875714 h 1268104"/>
              <a:gd name="connsiteX15" fmla="*/ 679 w 1112235"/>
              <a:gd name="connsiteY15" fmla="*/ 849902 h 1268104"/>
              <a:gd name="connsiteX16" fmla="*/ 679 w 1112235"/>
              <a:gd name="connsiteY16" fmla="*/ 416797 h 1268104"/>
              <a:gd name="connsiteX17" fmla="*/ 0 w 1112235"/>
              <a:gd name="connsiteY17" fmla="*/ 390998 h 1268104"/>
              <a:gd name="connsiteX18" fmla="*/ 67718 w 1112235"/>
              <a:gd name="connsiteY18" fmla="*/ 282630 h 1268104"/>
              <a:gd name="connsiteX19" fmla="*/ 174928 w 1112235"/>
              <a:gd name="connsiteY19" fmla="*/ 220732 h 126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2235" h="1268104">
                <a:moveTo>
                  <a:pt x="554603" y="0"/>
                </a:moveTo>
                <a:lnTo>
                  <a:pt x="1025893" y="273994"/>
                </a:lnTo>
                <a:lnTo>
                  <a:pt x="1044518" y="284747"/>
                </a:lnTo>
                <a:cubicBezTo>
                  <a:pt x="1085193" y="308230"/>
                  <a:pt x="1109156" y="349544"/>
                  <a:pt x="1112235" y="393115"/>
                </a:cubicBezTo>
                <a:lnTo>
                  <a:pt x="1111873" y="406870"/>
                </a:lnTo>
                <a:lnTo>
                  <a:pt x="1111873" y="861972"/>
                </a:lnTo>
                <a:lnTo>
                  <a:pt x="1112235" y="875715"/>
                </a:lnTo>
                <a:cubicBezTo>
                  <a:pt x="1109156" y="919286"/>
                  <a:pt x="1085193" y="960599"/>
                  <a:pt x="1044518" y="984083"/>
                </a:cubicBezTo>
                <a:lnTo>
                  <a:pt x="926680" y="1052117"/>
                </a:lnTo>
                <a:lnTo>
                  <a:pt x="926539" y="1051872"/>
                </a:lnTo>
                <a:lnTo>
                  <a:pt x="554603" y="1268104"/>
                </a:lnTo>
                <a:lnTo>
                  <a:pt x="76478" y="990136"/>
                </a:lnTo>
                <a:lnTo>
                  <a:pt x="78202" y="990136"/>
                </a:lnTo>
                <a:lnTo>
                  <a:pt x="67717" y="984082"/>
                </a:lnTo>
                <a:cubicBezTo>
                  <a:pt x="27042" y="960599"/>
                  <a:pt x="3079" y="919286"/>
                  <a:pt x="0" y="875714"/>
                </a:cubicBezTo>
                <a:lnTo>
                  <a:pt x="679" y="849902"/>
                </a:lnTo>
                <a:lnTo>
                  <a:pt x="679" y="416797"/>
                </a:lnTo>
                <a:lnTo>
                  <a:pt x="0" y="390998"/>
                </a:lnTo>
                <a:cubicBezTo>
                  <a:pt x="3079" y="347427"/>
                  <a:pt x="27043" y="306113"/>
                  <a:pt x="67718" y="282630"/>
                </a:cubicBezTo>
                <a:lnTo>
                  <a:pt x="174928" y="220732"/>
                </a:lnTo>
                <a:close/>
              </a:path>
            </a:pathLst>
          </a:custGeom>
          <a:solidFill>
            <a:srgbClr val="FBE7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Content Placeholder 2">
            <a:extLst>
              <a:ext uri="{FF2B5EF4-FFF2-40B4-BE49-F238E27FC236}">
                <a16:creationId xmlns:a16="http://schemas.microsoft.com/office/drawing/2014/main" id="{0FE394ED-4368-B44D-ADAA-3BB3DFEA94E3}"/>
              </a:ext>
            </a:extLst>
          </p:cNvPr>
          <p:cNvSpPr>
            <a:spLocks noGrp="1"/>
          </p:cNvSpPr>
          <p:nvPr>
            <p:ph sz="half" idx="10"/>
          </p:nvPr>
        </p:nvSpPr>
        <p:spPr>
          <a:xfrm>
            <a:off x="3045600" y="3466009"/>
            <a:ext cx="1933200" cy="2267242"/>
          </a:xfrm>
          <a:solidFill>
            <a:schemeClr val="bg1"/>
          </a:solidFill>
        </p:spPr>
        <p:txBody>
          <a:bodyPr lIns="180000" tIns="90000" rIns="180000" bIns="270000">
            <a:noAutofit/>
          </a:bodyPr>
          <a:lstStyle>
            <a:lvl1pPr algn="ctr">
              <a:defRPr sz="1800" b="1">
                <a:solidFill>
                  <a:schemeClr val="accent1"/>
                </a:solidFill>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2">
            <a:extLst>
              <a:ext uri="{FF2B5EF4-FFF2-40B4-BE49-F238E27FC236}">
                <a16:creationId xmlns:a16="http://schemas.microsoft.com/office/drawing/2014/main" id="{4EC8E231-4AD5-4847-936F-A921F7D3CB44}"/>
              </a:ext>
            </a:extLst>
          </p:cNvPr>
          <p:cNvSpPr>
            <a:spLocks noGrp="1"/>
          </p:cNvSpPr>
          <p:nvPr>
            <p:ph sz="half" idx="11"/>
          </p:nvPr>
        </p:nvSpPr>
        <p:spPr>
          <a:xfrm>
            <a:off x="5130000" y="3466009"/>
            <a:ext cx="1933200" cy="2267242"/>
          </a:xfrm>
          <a:solidFill>
            <a:schemeClr val="bg1"/>
          </a:solidFill>
        </p:spPr>
        <p:txBody>
          <a:bodyPr lIns="180000" tIns="90000" rIns="180000" bIns="270000">
            <a:noAutofit/>
          </a:bodyPr>
          <a:lstStyle>
            <a:lvl1pPr algn="ctr">
              <a:defRPr sz="1800" b="1">
                <a:solidFill>
                  <a:schemeClr val="accent1"/>
                </a:solidFill>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Content Placeholder 2">
            <a:extLst>
              <a:ext uri="{FF2B5EF4-FFF2-40B4-BE49-F238E27FC236}">
                <a16:creationId xmlns:a16="http://schemas.microsoft.com/office/drawing/2014/main" id="{B7A09190-C733-2947-B413-077042C0B35F}"/>
              </a:ext>
            </a:extLst>
          </p:cNvPr>
          <p:cNvSpPr>
            <a:spLocks noGrp="1"/>
          </p:cNvSpPr>
          <p:nvPr>
            <p:ph sz="half" idx="12"/>
          </p:nvPr>
        </p:nvSpPr>
        <p:spPr>
          <a:xfrm>
            <a:off x="7214400" y="3466009"/>
            <a:ext cx="1933200" cy="2267242"/>
          </a:xfrm>
          <a:solidFill>
            <a:schemeClr val="bg1"/>
          </a:solidFill>
        </p:spPr>
        <p:txBody>
          <a:bodyPr lIns="180000" tIns="90000" rIns="180000" bIns="270000">
            <a:noAutofit/>
          </a:bodyPr>
          <a:lstStyle>
            <a:lvl1pPr algn="ctr">
              <a:defRPr sz="1800" b="1">
                <a:solidFill>
                  <a:schemeClr val="accent1"/>
                </a:solidFill>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4">
            <a:extLst>
              <a:ext uri="{FF2B5EF4-FFF2-40B4-BE49-F238E27FC236}">
                <a16:creationId xmlns:a16="http://schemas.microsoft.com/office/drawing/2014/main" id="{3791DB3F-FB74-4743-AA6E-E0B60CE58912}"/>
              </a:ext>
            </a:extLst>
          </p:cNvPr>
          <p:cNvSpPr>
            <a:spLocks noGrp="1"/>
          </p:cNvSpPr>
          <p:nvPr>
            <p:ph type="body" sz="quarter" idx="15" hasCustomPrompt="1"/>
          </p:nvPr>
        </p:nvSpPr>
        <p:spPr>
          <a:xfrm>
            <a:off x="3545222" y="2431916"/>
            <a:ext cx="933957" cy="667965"/>
          </a:xfrm>
        </p:spPr>
        <p:txBody>
          <a:bodyPr anchor="ctr">
            <a:noAutofit/>
          </a:bodyPr>
          <a:lstStyle>
            <a:lvl1pPr algn="ctr">
              <a:defRPr sz="4500">
                <a:solidFill>
                  <a:srgbClr val="F3B6CB"/>
                </a:solidFill>
              </a:defRPr>
            </a:lvl1pPr>
          </a:lstStyle>
          <a:p>
            <a:pPr lvl="0"/>
            <a:r>
              <a:rPr lang="en-GB"/>
              <a:t>01</a:t>
            </a:r>
            <a:endParaRPr lang="en-US"/>
          </a:p>
        </p:txBody>
      </p:sp>
      <p:sp>
        <p:nvSpPr>
          <p:cNvPr id="33" name="Text Placeholder 24">
            <a:extLst>
              <a:ext uri="{FF2B5EF4-FFF2-40B4-BE49-F238E27FC236}">
                <a16:creationId xmlns:a16="http://schemas.microsoft.com/office/drawing/2014/main" id="{2F72188C-9E59-C342-A218-DFC2B99F755B}"/>
              </a:ext>
            </a:extLst>
          </p:cNvPr>
          <p:cNvSpPr>
            <a:spLocks noGrp="1"/>
          </p:cNvSpPr>
          <p:nvPr>
            <p:ph type="body" sz="quarter" idx="16" hasCustomPrompt="1"/>
          </p:nvPr>
        </p:nvSpPr>
        <p:spPr>
          <a:xfrm>
            <a:off x="5629622" y="2431916"/>
            <a:ext cx="933957" cy="667965"/>
          </a:xfrm>
        </p:spPr>
        <p:txBody>
          <a:bodyPr anchor="ctr">
            <a:noAutofit/>
          </a:bodyPr>
          <a:lstStyle>
            <a:lvl1pPr algn="ctr">
              <a:defRPr sz="4500">
                <a:solidFill>
                  <a:srgbClr val="F3B6CB"/>
                </a:solidFill>
              </a:defRPr>
            </a:lvl1pPr>
          </a:lstStyle>
          <a:p>
            <a:pPr lvl="0"/>
            <a:r>
              <a:rPr lang="en-GB"/>
              <a:t>02</a:t>
            </a:r>
            <a:endParaRPr lang="en-US"/>
          </a:p>
        </p:txBody>
      </p:sp>
      <p:sp>
        <p:nvSpPr>
          <p:cNvPr id="34" name="Text Placeholder 24">
            <a:extLst>
              <a:ext uri="{FF2B5EF4-FFF2-40B4-BE49-F238E27FC236}">
                <a16:creationId xmlns:a16="http://schemas.microsoft.com/office/drawing/2014/main" id="{E9A3D790-DD16-8D4D-B1F5-584DAEA4E6D8}"/>
              </a:ext>
            </a:extLst>
          </p:cNvPr>
          <p:cNvSpPr>
            <a:spLocks noGrp="1"/>
          </p:cNvSpPr>
          <p:nvPr>
            <p:ph type="body" sz="quarter" idx="19" hasCustomPrompt="1"/>
          </p:nvPr>
        </p:nvSpPr>
        <p:spPr>
          <a:xfrm>
            <a:off x="7714022" y="2431916"/>
            <a:ext cx="933957" cy="667965"/>
          </a:xfrm>
        </p:spPr>
        <p:txBody>
          <a:bodyPr anchor="ctr">
            <a:noAutofit/>
          </a:bodyPr>
          <a:lstStyle>
            <a:lvl1pPr algn="ctr">
              <a:defRPr sz="4500">
                <a:solidFill>
                  <a:srgbClr val="F3B6CB"/>
                </a:solidFill>
              </a:defRPr>
            </a:lvl1pPr>
          </a:lstStyle>
          <a:p>
            <a:pPr lvl="0"/>
            <a:r>
              <a:rPr lang="en-GB"/>
              <a:t>03</a:t>
            </a:r>
            <a:endParaRPr lang="en-US"/>
          </a:p>
        </p:txBody>
      </p:sp>
    </p:spTree>
    <p:extLst>
      <p:ext uri="{BB962C8B-B14F-4D97-AF65-F5344CB8AC3E}">
        <p14:creationId xmlns:p14="http://schemas.microsoft.com/office/powerpoint/2010/main" val="4290468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SA - Section Header-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1E83A1-4528-8E41-8058-412B574A29BC}"/>
              </a:ext>
            </a:extLst>
          </p:cNvPr>
          <p:cNvSpPr/>
          <p:nvPr userDrawn="1"/>
        </p:nvSpPr>
        <p:spPr>
          <a:xfrm>
            <a:off x="180000" y="180000"/>
            <a:ext cx="4550400" cy="6498000"/>
          </a:xfrm>
          <a:prstGeom prst="rect">
            <a:avLst/>
          </a:prstGeom>
          <a:solidFill>
            <a:srgbClr val="F7C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2FDB45EF-1F9E-D04F-9DFD-BD3D6DE5355F}"/>
              </a:ext>
            </a:extLst>
          </p:cNvPr>
          <p:cNvSpPr/>
          <p:nvPr userDrawn="1"/>
        </p:nvSpPr>
        <p:spPr>
          <a:xfrm rot="5400000">
            <a:off x="-491106" y="2111482"/>
            <a:ext cx="1414654" cy="43244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D05B99-CEA0-914F-BBFE-AFA984CA651B}"/>
              </a:ext>
            </a:extLst>
          </p:cNvPr>
          <p:cNvSpPr>
            <a:spLocks noGrp="1"/>
          </p:cNvSpPr>
          <p:nvPr>
            <p:ph type="title"/>
          </p:nvPr>
        </p:nvSpPr>
        <p:spPr>
          <a:xfrm>
            <a:off x="1374913" y="3355623"/>
            <a:ext cx="2487348" cy="1820333"/>
          </a:xfrm>
        </p:spPr>
        <p:txBody>
          <a:bodyPr anchor="t"/>
          <a:lstStyle>
            <a:lvl1pPr>
              <a:defRPr sz="2500" b="1">
                <a:solidFill>
                  <a:schemeClr val="bg1"/>
                </a:solidFill>
              </a:defRPr>
            </a:lvl1pPr>
          </a:lstStyle>
          <a:p>
            <a:r>
              <a:rPr lang="en-GB"/>
              <a:t>Click to edit Master title style</a:t>
            </a:r>
            <a:endParaRPr lang="en-US"/>
          </a:p>
        </p:txBody>
      </p:sp>
      <p:sp>
        <p:nvSpPr>
          <p:cNvPr id="6" name="Text Placeholder 24">
            <a:extLst>
              <a:ext uri="{FF2B5EF4-FFF2-40B4-BE49-F238E27FC236}">
                <a16:creationId xmlns:a16="http://schemas.microsoft.com/office/drawing/2014/main" id="{55F7C821-BBE9-DA4F-8B88-5E757B0D73CD}"/>
              </a:ext>
            </a:extLst>
          </p:cNvPr>
          <p:cNvSpPr>
            <a:spLocks noGrp="1"/>
          </p:cNvSpPr>
          <p:nvPr>
            <p:ph type="body" sz="quarter" idx="14" hasCustomPrompt="1"/>
          </p:nvPr>
        </p:nvSpPr>
        <p:spPr>
          <a:xfrm>
            <a:off x="685093" y="1153450"/>
            <a:ext cx="3177168" cy="2275550"/>
          </a:xfrm>
        </p:spPr>
        <p:txBody>
          <a:bodyPr anchor="b">
            <a:noAutofit/>
          </a:bodyPr>
          <a:lstStyle>
            <a:lvl1pPr algn="l">
              <a:defRPr sz="14300" spc="-1000" baseline="0">
                <a:solidFill>
                  <a:srgbClr val="F3B6CB"/>
                </a:solidFill>
              </a:defRPr>
            </a:lvl1pPr>
          </a:lstStyle>
          <a:p>
            <a:pPr lvl="0"/>
            <a:r>
              <a:rPr lang="en-GB"/>
              <a:t>01</a:t>
            </a:r>
            <a:endParaRPr lang="en-US"/>
          </a:p>
        </p:txBody>
      </p:sp>
      <p:sp>
        <p:nvSpPr>
          <p:cNvPr id="3" name="Text Placeholder 2">
            <a:extLst>
              <a:ext uri="{FF2B5EF4-FFF2-40B4-BE49-F238E27FC236}">
                <a16:creationId xmlns:a16="http://schemas.microsoft.com/office/drawing/2014/main" id="{BCAB95F0-DA15-214C-882B-A827DC06E2E2}"/>
              </a:ext>
            </a:extLst>
          </p:cNvPr>
          <p:cNvSpPr>
            <a:spLocks noGrp="1"/>
          </p:cNvSpPr>
          <p:nvPr>
            <p:ph type="body" idx="1"/>
          </p:nvPr>
        </p:nvSpPr>
        <p:spPr>
          <a:xfrm>
            <a:off x="6002516" y="959089"/>
            <a:ext cx="5052369" cy="722489"/>
          </a:xfrm>
        </p:spPr>
        <p:txBody>
          <a:bodyPr anchor="b"/>
          <a:lstStyle>
            <a:lvl1pPr marL="0" indent="0">
              <a:buNone/>
              <a:defRPr sz="1000" u="sng">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Text Placeholder 7">
            <a:extLst>
              <a:ext uri="{FF2B5EF4-FFF2-40B4-BE49-F238E27FC236}">
                <a16:creationId xmlns:a16="http://schemas.microsoft.com/office/drawing/2014/main" id="{A835CFF5-8FB5-E74C-89EA-DE6560BE81EA}"/>
              </a:ext>
            </a:extLst>
          </p:cNvPr>
          <p:cNvSpPr>
            <a:spLocks noGrp="1"/>
          </p:cNvSpPr>
          <p:nvPr>
            <p:ph type="body" sz="quarter" idx="15"/>
          </p:nvPr>
        </p:nvSpPr>
        <p:spPr>
          <a:xfrm>
            <a:off x="6002516" y="2336170"/>
            <a:ext cx="5074709" cy="3459516"/>
          </a:xfrm>
        </p:spPr>
        <p:txBody>
          <a:bodyPr/>
          <a:lstStyle>
            <a:lvl1pPr>
              <a:defRPr sz="2500" b="1">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Icon&#10;&#10;Description automatically generated">
            <a:extLst>
              <a:ext uri="{FF2B5EF4-FFF2-40B4-BE49-F238E27FC236}">
                <a16:creationId xmlns:a16="http://schemas.microsoft.com/office/drawing/2014/main" id="{95246B97-6615-9E46-8C94-04FA19546D3F}"/>
              </a:ext>
            </a:extLst>
          </p:cNvPr>
          <p:cNvPicPr>
            <a:picLocks noChangeAspect="1"/>
          </p:cNvPicPr>
          <p:nvPr userDrawn="1"/>
        </p:nvPicPr>
        <p:blipFill>
          <a:blip r:embed="rId2"/>
          <a:stretch>
            <a:fillRect/>
          </a:stretch>
        </p:blipFill>
        <p:spPr>
          <a:xfrm>
            <a:off x="11066400" y="0"/>
            <a:ext cx="685800" cy="939800"/>
          </a:xfrm>
          <a:prstGeom prst="rect">
            <a:avLst/>
          </a:prstGeom>
        </p:spPr>
      </p:pic>
    </p:spTree>
    <p:extLst>
      <p:ext uri="{BB962C8B-B14F-4D97-AF65-F5344CB8AC3E}">
        <p14:creationId xmlns:p14="http://schemas.microsoft.com/office/powerpoint/2010/main" val="289994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SA - Section Header-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2824FE-210F-354A-B063-433EDC20E66B}"/>
              </a:ext>
            </a:extLst>
          </p:cNvPr>
          <p:cNvSpPr/>
          <p:nvPr userDrawn="1"/>
        </p:nvSpPr>
        <p:spPr>
          <a:xfrm>
            <a:off x="4730400" y="180000"/>
            <a:ext cx="7286399" cy="6498000"/>
          </a:xfrm>
          <a:prstGeom prst="rect">
            <a:avLst/>
          </a:prstGeom>
          <a:solidFill>
            <a:srgbClr val="F3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1E83A1-4528-8E41-8058-412B574A29BC}"/>
              </a:ext>
            </a:extLst>
          </p:cNvPr>
          <p:cNvSpPr/>
          <p:nvPr userDrawn="1"/>
        </p:nvSpPr>
        <p:spPr>
          <a:xfrm>
            <a:off x="180000" y="180000"/>
            <a:ext cx="4550400" cy="6498000"/>
          </a:xfrm>
          <a:prstGeom prst="rect">
            <a:avLst/>
          </a:prstGeom>
          <a:solidFill>
            <a:srgbClr val="D9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2FDB45EF-1F9E-D04F-9DFD-BD3D6DE5355F}"/>
              </a:ext>
            </a:extLst>
          </p:cNvPr>
          <p:cNvSpPr/>
          <p:nvPr userDrawn="1"/>
        </p:nvSpPr>
        <p:spPr>
          <a:xfrm rot="5400000">
            <a:off x="-491106" y="2111482"/>
            <a:ext cx="1414654" cy="43244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D05B99-CEA0-914F-BBFE-AFA984CA651B}"/>
              </a:ext>
            </a:extLst>
          </p:cNvPr>
          <p:cNvSpPr>
            <a:spLocks noGrp="1"/>
          </p:cNvSpPr>
          <p:nvPr>
            <p:ph type="title"/>
          </p:nvPr>
        </p:nvSpPr>
        <p:spPr>
          <a:xfrm>
            <a:off x="1374913" y="3355623"/>
            <a:ext cx="2487348" cy="1820333"/>
          </a:xfrm>
        </p:spPr>
        <p:txBody>
          <a:bodyPr anchor="t"/>
          <a:lstStyle>
            <a:lvl1pPr>
              <a:defRPr sz="2500" b="1">
                <a:solidFill>
                  <a:schemeClr val="bg1"/>
                </a:solidFill>
              </a:defRPr>
            </a:lvl1pPr>
          </a:lstStyle>
          <a:p>
            <a:r>
              <a:rPr lang="en-GB"/>
              <a:t>Click to edit Master title style</a:t>
            </a:r>
            <a:endParaRPr lang="en-US"/>
          </a:p>
        </p:txBody>
      </p:sp>
      <p:sp>
        <p:nvSpPr>
          <p:cNvPr id="6" name="Text Placeholder 24">
            <a:extLst>
              <a:ext uri="{FF2B5EF4-FFF2-40B4-BE49-F238E27FC236}">
                <a16:creationId xmlns:a16="http://schemas.microsoft.com/office/drawing/2014/main" id="{55F7C821-BBE9-DA4F-8B88-5E757B0D73CD}"/>
              </a:ext>
            </a:extLst>
          </p:cNvPr>
          <p:cNvSpPr>
            <a:spLocks noGrp="1"/>
          </p:cNvSpPr>
          <p:nvPr>
            <p:ph type="body" sz="quarter" idx="14" hasCustomPrompt="1"/>
          </p:nvPr>
        </p:nvSpPr>
        <p:spPr>
          <a:xfrm>
            <a:off x="685093" y="1153450"/>
            <a:ext cx="3177168" cy="2275550"/>
          </a:xfrm>
        </p:spPr>
        <p:txBody>
          <a:bodyPr anchor="b">
            <a:noAutofit/>
          </a:bodyPr>
          <a:lstStyle>
            <a:lvl1pPr algn="l">
              <a:defRPr sz="14300" spc="-1000" baseline="0">
                <a:solidFill>
                  <a:srgbClr val="B3E6F8"/>
                </a:solidFill>
              </a:defRPr>
            </a:lvl1pPr>
          </a:lstStyle>
          <a:p>
            <a:pPr lvl="0"/>
            <a:r>
              <a:rPr lang="en-GB"/>
              <a:t>02</a:t>
            </a:r>
            <a:endParaRPr lang="en-US"/>
          </a:p>
        </p:txBody>
      </p:sp>
      <p:sp>
        <p:nvSpPr>
          <p:cNvPr id="3" name="Text Placeholder 2">
            <a:extLst>
              <a:ext uri="{FF2B5EF4-FFF2-40B4-BE49-F238E27FC236}">
                <a16:creationId xmlns:a16="http://schemas.microsoft.com/office/drawing/2014/main" id="{BCAB95F0-DA15-214C-882B-A827DC06E2E2}"/>
              </a:ext>
            </a:extLst>
          </p:cNvPr>
          <p:cNvSpPr>
            <a:spLocks noGrp="1"/>
          </p:cNvSpPr>
          <p:nvPr>
            <p:ph type="body" idx="1"/>
          </p:nvPr>
        </p:nvSpPr>
        <p:spPr>
          <a:xfrm>
            <a:off x="6002516" y="959089"/>
            <a:ext cx="5052369" cy="722489"/>
          </a:xfrm>
        </p:spPr>
        <p:txBody>
          <a:bodyPr anchor="b"/>
          <a:lstStyle>
            <a:lvl1pPr marL="0" indent="0">
              <a:buNone/>
              <a:defRPr sz="1000" u="sng">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Text Placeholder 7">
            <a:extLst>
              <a:ext uri="{FF2B5EF4-FFF2-40B4-BE49-F238E27FC236}">
                <a16:creationId xmlns:a16="http://schemas.microsoft.com/office/drawing/2014/main" id="{A835CFF5-8FB5-E74C-89EA-DE6560BE81EA}"/>
              </a:ext>
            </a:extLst>
          </p:cNvPr>
          <p:cNvSpPr>
            <a:spLocks noGrp="1"/>
          </p:cNvSpPr>
          <p:nvPr>
            <p:ph type="body" sz="quarter" idx="15"/>
          </p:nvPr>
        </p:nvSpPr>
        <p:spPr>
          <a:xfrm>
            <a:off x="6002516" y="2336170"/>
            <a:ext cx="5074709" cy="3459516"/>
          </a:xfrm>
        </p:spPr>
        <p:txBody>
          <a:bodyPr/>
          <a:lstStyle>
            <a:lvl1pPr>
              <a:defRPr sz="2500" b="1">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Icon&#10;&#10;Description automatically generated">
            <a:extLst>
              <a:ext uri="{FF2B5EF4-FFF2-40B4-BE49-F238E27FC236}">
                <a16:creationId xmlns:a16="http://schemas.microsoft.com/office/drawing/2014/main" id="{95246B97-6615-9E46-8C94-04FA19546D3F}"/>
              </a:ext>
            </a:extLst>
          </p:cNvPr>
          <p:cNvPicPr>
            <a:picLocks noChangeAspect="1"/>
          </p:cNvPicPr>
          <p:nvPr userDrawn="1"/>
        </p:nvPicPr>
        <p:blipFill>
          <a:blip r:embed="rId2"/>
          <a:stretch>
            <a:fillRect/>
          </a:stretch>
        </p:blipFill>
        <p:spPr>
          <a:xfrm>
            <a:off x="11066400" y="0"/>
            <a:ext cx="685800" cy="939800"/>
          </a:xfrm>
          <a:prstGeom prst="rect">
            <a:avLst/>
          </a:prstGeom>
        </p:spPr>
      </p:pic>
    </p:spTree>
    <p:extLst>
      <p:ext uri="{BB962C8B-B14F-4D97-AF65-F5344CB8AC3E}">
        <p14:creationId xmlns:p14="http://schemas.microsoft.com/office/powerpoint/2010/main" val="316869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SA - Section Header-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A8AFAC8-F2EE-594E-B212-2C3DA40B43D4}"/>
              </a:ext>
            </a:extLst>
          </p:cNvPr>
          <p:cNvSpPr/>
          <p:nvPr userDrawn="1"/>
        </p:nvSpPr>
        <p:spPr>
          <a:xfrm>
            <a:off x="4730400" y="180000"/>
            <a:ext cx="7282800" cy="649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1E83A1-4528-8E41-8058-412B574A29BC}"/>
              </a:ext>
            </a:extLst>
          </p:cNvPr>
          <p:cNvSpPr/>
          <p:nvPr userDrawn="1"/>
        </p:nvSpPr>
        <p:spPr>
          <a:xfrm>
            <a:off x="180000" y="180000"/>
            <a:ext cx="4550400" cy="6498000"/>
          </a:xfrm>
          <a:prstGeom prst="rect">
            <a:avLst/>
          </a:prstGeom>
          <a:solidFill>
            <a:srgbClr val="F7C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2FDB45EF-1F9E-D04F-9DFD-BD3D6DE5355F}"/>
              </a:ext>
            </a:extLst>
          </p:cNvPr>
          <p:cNvSpPr/>
          <p:nvPr userDrawn="1"/>
        </p:nvSpPr>
        <p:spPr>
          <a:xfrm rot="5400000">
            <a:off x="-491106" y="2111482"/>
            <a:ext cx="1414654" cy="43244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4">
            <a:extLst>
              <a:ext uri="{FF2B5EF4-FFF2-40B4-BE49-F238E27FC236}">
                <a16:creationId xmlns:a16="http://schemas.microsoft.com/office/drawing/2014/main" id="{55F7C821-BBE9-DA4F-8B88-5E757B0D73CD}"/>
              </a:ext>
            </a:extLst>
          </p:cNvPr>
          <p:cNvSpPr>
            <a:spLocks noGrp="1"/>
          </p:cNvSpPr>
          <p:nvPr>
            <p:ph type="body" sz="quarter" idx="14" hasCustomPrompt="1"/>
          </p:nvPr>
        </p:nvSpPr>
        <p:spPr>
          <a:xfrm>
            <a:off x="685093" y="1153450"/>
            <a:ext cx="3177168" cy="2275550"/>
          </a:xfrm>
        </p:spPr>
        <p:txBody>
          <a:bodyPr anchor="b">
            <a:noAutofit/>
          </a:bodyPr>
          <a:lstStyle>
            <a:lvl1pPr algn="l">
              <a:defRPr sz="14300" spc="-1000" baseline="0">
                <a:solidFill>
                  <a:srgbClr val="F3B6CB"/>
                </a:solidFill>
              </a:defRPr>
            </a:lvl1pPr>
          </a:lstStyle>
          <a:p>
            <a:pPr lvl="0"/>
            <a:r>
              <a:rPr lang="en-GB"/>
              <a:t>03</a:t>
            </a:r>
            <a:endParaRPr lang="en-US"/>
          </a:p>
        </p:txBody>
      </p:sp>
      <p:sp>
        <p:nvSpPr>
          <p:cNvPr id="11" name="Text Placeholder 7">
            <a:extLst>
              <a:ext uri="{FF2B5EF4-FFF2-40B4-BE49-F238E27FC236}">
                <a16:creationId xmlns:a16="http://schemas.microsoft.com/office/drawing/2014/main" id="{9E98FDA2-88EF-754F-8AFE-E5AE058F0305}"/>
              </a:ext>
            </a:extLst>
          </p:cNvPr>
          <p:cNvSpPr>
            <a:spLocks noGrp="1"/>
          </p:cNvSpPr>
          <p:nvPr>
            <p:ph type="body" sz="quarter" idx="16"/>
          </p:nvPr>
        </p:nvSpPr>
        <p:spPr>
          <a:xfrm>
            <a:off x="798859" y="3370885"/>
            <a:ext cx="3490400" cy="3053978"/>
          </a:xfrm>
        </p:spPr>
        <p:txBody>
          <a:bodyPr/>
          <a:lstStyle>
            <a:lvl1pPr>
              <a:defRPr sz="2500" b="1">
                <a:solidFill>
                  <a:schemeClr val="accent2"/>
                </a:solidFill>
              </a:defRPr>
            </a:lvl1pPr>
            <a:lvl2pPr>
              <a:defRPr sz="1800"/>
            </a:lvl2pPr>
          </a:lstStyle>
          <a:p>
            <a:pPr lvl="0"/>
            <a:r>
              <a:rPr lang="en-GB"/>
              <a:t>Click to edit Master text styles</a:t>
            </a:r>
          </a:p>
          <a:p>
            <a:pPr lvl="1"/>
            <a:r>
              <a:rPr lang="en-GB"/>
              <a:t>Second level</a:t>
            </a:r>
            <a:endParaRPr lang="en-US"/>
          </a:p>
        </p:txBody>
      </p:sp>
      <p:sp>
        <p:nvSpPr>
          <p:cNvPr id="12" name="Text Placeholder 2">
            <a:extLst>
              <a:ext uri="{FF2B5EF4-FFF2-40B4-BE49-F238E27FC236}">
                <a16:creationId xmlns:a16="http://schemas.microsoft.com/office/drawing/2014/main" id="{AD6DE23C-EE8E-C84E-9D6C-40E54ED041F8}"/>
              </a:ext>
            </a:extLst>
          </p:cNvPr>
          <p:cNvSpPr>
            <a:spLocks noGrp="1"/>
          </p:cNvSpPr>
          <p:nvPr>
            <p:ph type="body" idx="1"/>
          </p:nvPr>
        </p:nvSpPr>
        <p:spPr>
          <a:xfrm>
            <a:off x="5527268" y="804237"/>
            <a:ext cx="5052369" cy="722489"/>
          </a:xfrm>
        </p:spPr>
        <p:txBody>
          <a:bodyPr anchor="b"/>
          <a:lstStyle>
            <a:lvl1pPr marL="0" indent="0">
              <a:buNone/>
              <a:defRPr sz="1000" u="sng">
                <a:solidFill>
                  <a:srgbClr val="EA85A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5" name="Text Placeholder 14">
            <a:extLst>
              <a:ext uri="{FF2B5EF4-FFF2-40B4-BE49-F238E27FC236}">
                <a16:creationId xmlns:a16="http://schemas.microsoft.com/office/drawing/2014/main" id="{89A38E88-DB18-E44E-8F06-6CC07638CDEC}"/>
              </a:ext>
            </a:extLst>
          </p:cNvPr>
          <p:cNvSpPr>
            <a:spLocks noGrp="1"/>
          </p:cNvSpPr>
          <p:nvPr>
            <p:ph type="body" sz="quarter" idx="17"/>
          </p:nvPr>
        </p:nvSpPr>
        <p:spPr>
          <a:xfrm>
            <a:off x="5626767" y="2139117"/>
            <a:ext cx="4503823" cy="462208"/>
          </a:xfrm>
          <a:solidFill>
            <a:schemeClr val="bg1"/>
          </a:solidFill>
        </p:spPr>
        <p:txBody>
          <a:bodyPr tIns="125999" bIns="125999" anchor="ctr">
            <a:spAutoFit/>
          </a:bodyPr>
          <a:lstStyle>
            <a:lvl1pPr>
              <a:defRPr sz="1500"/>
            </a:lvl1pPr>
          </a:lstStyle>
          <a:p>
            <a:pPr lvl="0"/>
            <a:r>
              <a:rPr lang="en-GB"/>
              <a:t>Click to edit Master text styles</a:t>
            </a:r>
            <a:endParaRPr lang="en-US"/>
          </a:p>
        </p:txBody>
      </p:sp>
      <p:pic>
        <p:nvPicPr>
          <p:cNvPr id="22" name="Picture 21" descr="Icon&#10;&#10;Description automatically generated">
            <a:extLst>
              <a:ext uri="{FF2B5EF4-FFF2-40B4-BE49-F238E27FC236}">
                <a16:creationId xmlns:a16="http://schemas.microsoft.com/office/drawing/2014/main" id="{06CA88FF-16C9-534B-9BF7-010B75D54A37}"/>
              </a:ext>
            </a:extLst>
          </p:cNvPr>
          <p:cNvPicPr>
            <a:picLocks noChangeAspect="1"/>
          </p:cNvPicPr>
          <p:nvPr userDrawn="1"/>
        </p:nvPicPr>
        <p:blipFill>
          <a:blip r:embed="rId2"/>
          <a:stretch>
            <a:fillRect/>
          </a:stretch>
        </p:blipFill>
        <p:spPr>
          <a:xfrm>
            <a:off x="11066400" y="0"/>
            <a:ext cx="685800" cy="939800"/>
          </a:xfrm>
          <a:prstGeom prst="rect">
            <a:avLst/>
          </a:prstGeom>
        </p:spPr>
      </p:pic>
      <p:sp>
        <p:nvSpPr>
          <p:cNvPr id="23" name="Text Placeholder 14">
            <a:extLst>
              <a:ext uri="{FF2B5EF4-FFF2-40B4-BE49-F238E27FC236}">
                <a16:creationId xmlns:a16="http://schemas.microsoft.com/office/drawing/2014/main" id="{F61F0B99-681C-2D48-B6EC-1744DB8E1A17}"/>
              </a:ext>
            </a:extLst>
          </p:cNvPr>
          <p:cNvSpPr>
            <a:spLocks noGrp="1"/>
          </p:cNvSpPr>
          <p:nvPr>
            <p:ph type="body" sz="quarter" idx="18"/>
          </p:nvPr>
        </p:nvSpPr>
        <p:spPr>
          <a:xfrm>
            <a:off x="5626767" y="2714402"/>
            <a:ext cx="4503823" cy="462208"/>
          </a:xfrm>
          <a:solidFill>
            <a:schemeClr val="bg1"/>
          </a:solidFill>
        </p:spPr>
        <p:txBody>
          <a:bodyPr tIns="125999" bIns="125999" anchor="ctr">
            <a:spAutoFit/>
          </a:bodyPr>
          <a:lstStyle>
            <a:lvl1pPr>
              <a:defRPr sz="1500"/>
            </a:lvl1pPr>
          </a:lstStyle>
          <a:p>
            <a:pPr lvl="0"/>
            <a:r>
              <a:rPr lang="en-GB"/>
              <a:t>Click to edit Master text styles</a:t>
            </a:r>
            <a:endParaRPr lang="en-US"/>
          </a:p>
        </p:txBody>
      </p:sp>
      <p:sp>
        <p:nvSpPr>
          <p:cNvPr id="24" name="Text Placeholder 14">
            <a:extLst>
              <a:ext uri="{FF2B5EF4-FFF2-40B4-BE49-F238E27FC236}">
                <a16:creationId xmlns:a16="http://schemas.microsoft.com/office/drawing/2014/main" id="{2D21F45D-2799-3C4B-B575-95BBFBC6A0D6}"/>
              </a:ext>
            </a:extLst>
          </p:cNvPr>
          <p:cNvSpPr>
            <a:spLocks noGrp="1"/>
          </p:cNvSpPr>
          <p:nvPr>
            <p:ph type="body" sz="quarter" idx="19"/>
          </p:nvPr>
        </p:nvSpPr>
        <p:spPr>
          <a:xfrm>
            <a:off x="5626767" y="3289687"/>
            <a:ext cx="4503823" cy="462208"/>
          </a:xfrm>
          <a:solidFill>
            <a:schemeClr val="bg1"/>
          </a:solidFill>
        </p:spPr>
        <p:txBody>
          <a:bodyPr tIns="125999" bIns="125999" anchor="ctr">
            <a:spAutoFit/>
          </a:bodyPr>
          <a:lstStyle>
            <a:lvl1pPr>
              <a:defRPr sz="1500"/>
            </a:lvl1pPr>
          </a:lstStyle>
          <a:p>
            <a:pPr lvl="0"/>
            <a:r>
              <a:rPr lang="en-GB"/>
              <a:t>Click to edit Master text styles</a:t>
            </a:r>
            <a:endParaRPr lang="en-US"/>
          </a:p>
        </p:txBody>
      </p:sp>
      <p:sp>
        <p:nvSpPr>
          <p:cNvPr id="25" name="Text Placeholder 14">
            <a:extLst>
              <a:ext uri="{FF2B5EF4-FFF2-40B4-BE49-F238E27FC236}">
                <a16:creationId xmlns:a16="http://schemas.microsoft.com/office/drawing/2014/main" id="{0B3DA079-511A-1942-A68A-E0FDC3EBBF5D}"/>
              </a:ext>
            </a:extLst>
          </p:cNvPr>
          <p:cNvSpPr>
            <a:spLocks noGrp="1"/>
          </p:cNvSpPr>
          <p:nvPr>
            <p:ph type="body" sz="quarter" idx="20"/>
          </p:nvPr>
        </p:nvSpPr>
        <p:spPr>
          <a:xfrm>
            <a:off x="5626767" y="3864972"/>
            <a:ext cx="4503823" cy="462208"/>
          </a:xfrm>
          <a:solidFill>
            <a:schemeClr val="bg1"/>
          </a:solidFill>
        </p:spPr>
        <p:txBody>
          <a:bodyPr tIns="125999" bIns="125999" anchor="ctr">
            <a:spAutoFit/>
          </a:bodyPr>
          <a:lstStyle>
            <a:lvl1pPr>
              <a:defRPr sz="1500"/>
            </a:lvl1pPr>
          </a:lstStyle>
          <a:p>
            <a:pPr lvl="0"/>
            <a:r>
              <a:rPr lang="en-GB"/>
              <a:t>Click to edit Master text styles</a:t>
            </a:r>
            <a:endParaRPr lang="en-US"/>
          </a:p>
        </p:txBody>
      </p:sp>
      <p:sp>
        <p:nvSpPr>
          <p:cNvPr id="26" name="Text Placeholder 14">
            <a:extLst>
              <a:ext uri="{FF2B5EF4-FFF2-40B4-BE49-F238E27FC236}">
                <a16:creationId xmlns:a16="http://schemas.microsoft.com/office/drawing/2014/main" id="{3D420381-92E2-6147-97B0-79B07E096E2B}"/>
              </a:ext>
            </a:extLst>
          </p:cNvPr>
          <p:cNvSpPr>
            <a:spLocks noGrp="1"/>
          </p:cNvSpPr>
          <p:nvPr>
            <p:ph type="body" sz="quarter" idx="21"/>
          </p:nvPr>
        </p:nvSpPr>
        <p:spPr>
          <a:xfrm>
            <a:off x="5626767" y="4440257"/>
            <a:ext cx="4503823" cy="462208"/>
          </a:xfrm>
          <a:solidFill>
            <a:schemeClr val="bg1"/>
          </a:solidFill>
        </p:spPr>
        <p:txBody>
          <a:bodyPr tIns="125999" bIns="125999" anchor="ctr">
            <a:spAutoFit/>
          </a:bodyPr>
          <a:lstStyle>
            <a:lvl1pPr>
              <a:defRPr sz="1500"/>
            </a:lvl1pPr>
          </a:lstStyle>
          <a:p>
            <a:pPr lvl="0"/>
            <a:r>
              <a:rPr lang="en-GB"/>
              <a:t>Click to edit Master text styles</a:t>
            </a:r>
            <a:endParaRPr lang="en-US"/>
          </a:p>
        </p:txBody>
      </p:sp>
      <p:sp>
        <p:nvSpPr>
          <p:cNvPr id="27" name="Text Placeholder 14">
            <a:extLst>
              <a:ext uri="{FF2B5EF4-FFF2-40B4-BE49-F238E27FC236}">
                <a16:creationId xmlns:a16="http://schemas.microsoft.com/office/drawing/2014/main" id="{1F24359E-43CB-EB45-81F9-8BA99BEB2F2B}"/>
              </a:ext>
            </a:extLst>
          </p:cNvPr>
          <p:cNvSpPr>
            <a:spLocks noGrp="1"/>
          </p:cNvSpPr>
          <p:nvPr>
            <p:ph type="body" sz="quarter" idx="22"/>
          </p:nvPr>
        </p:nvSpPr>
        <p:spPr>
          <a:xfrm>
            <a:off x="5626767" y="5015540"/>
            <a:ext cx="4503823" cy="462208"/>
          </a:xfrm>
          <a:solidFill>
            <a:schemeClr val="bg1"/>
          </a:solidFill>
        </p:spPr>
        <p:txBody>
          <a:bodyPr tIns="125999" bIns="125999" anchor="ctr">
            <a:spAutoFit/>
          </a:bodyPr>
          <a:lstStyle>
            <a:lvl1pPr>
              <a:defRPr sz="1500"/>
            </a:lvl1pPr>
          </a:lstStyle>
          <a:p>
            <a:pPr lvl="0"/>
            <a:r>
              <a:rPr lang="en-GB"/>
              <a:t>Click to edit Master text styles</a:t>
            </a:r>
            <a:endParaRPr lang="en-US"/>
          </a:p>
        </p:txBody>
      </p:sp>
    </p:spTree>
    <p:extLst>
      <p:ext uri="{BB962C8B-B14F-4D97-AF65-F5344CB8AC3E}">
        <p14:creationId xmlns:p14="http://schemas.microsoft.com/office/powerpoint/2010/main" val="1483874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SA - Title and Content-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AE99F4-DD23-F14B-94F1-3C4D73E7E915}"/>
              </a:ext>
            </a:extLst>
          </p:cNvPr>
          <p:cNvSpPr/>
          <p:nvPr userDrawn="1"/>
        </p:nvSpPr>
        <p:spPr>
          <a:xfrm>
            <a:off x="180000" y="180000"/>
            <a:ext cx="11833200" cy="649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FB91593C-8843-C140-999D-040A493CC318}"/>
              </a:ext>
            </a:extLst>
          </p:cNvPr>
          <p:cNvPicPr>
            <a:picLocks noChangeAspect="1"/>
          </p:cNvPicPr>
          <p:nvPr userDrawn="1"/>
        </p:nvPicPr>
        <p:blipFill>
          <a:blip r:embed="rId2"/>
          <a:stretch>
            <a:fillRect/>
          </a:stretch>
        </p:blipFill>
        <p:spPr>
          <a:xfrm>
            <a:off x="11066400" y="0"/>
            <a:ext cx="685800" cy="939800"/>
          </a:xfrm>
          <a:prstGeom prst="rect">
            <a:avLst/>
          </a:prstGeom>
        </p:spPr>
      </p:pic>
      <p:sp>
        <p:nvSpPr>
          <p:cNvPr id="3" name="Content Placeholder 2">
            <a:extLst>
              <a:ext uri="{FF2B5EF4-FFF2-40B4-BE49-F238E27FC236}">
                <a16:creationId xmlns:a16="http://schemas.microsoft.com/office/drawing/2014/main" id="{8794DB6F-3A3C-464F-8524-C5503F897EDE}"/>
              </a:ext>
            </a:extLst>
          </p:cNvPr>
          <p:cNvSpPr>
            <a:spLocks noGrp="1"/>
          </p:cNvSpPr>
          <p:nvPr>
            <p:ph idx="1"/>
          </p:nvPr>
        </p:nvSpPr>
        <p:spPr>
          <a:xfrm>
            <a:off x="838200" y="2912400"/>
            <a:ext cx="9955696" cy="3203575"/>
          </a:xfrm>
        </p:spPr>
        <p:txBody>
          <a:bodyPr/>
          <a:lstStyle>
            <a:lvl1pPr>
              <a:spcAft>
                <a:spcPts val="800"/>
              </a:spcAft>
              <a:defRPr sz="2500" b="1">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750FEE41-593B-2445-A606-8A549C3B1755}"/>
              </a:ext>
            </a:extLst>
          </p:cNvPr>
          <p:cNvSpPr>
            <a:spLocks noGrp="1"/>
          </p:cNvSpPr>
          <p:nvPr>
            <p:ph type="body" idx="10"/>
          </p:nvPr>
        </p:nvSpPr>
        <p:spPr>
          <a:xfrm>
            <a:off x="838200" y="1519200"/>
            <a:ext cx="5585528" cy="722489"/>
          </a:xfrm>
        </p:spPr>
        <p:txBody>
          <a:bodyPr anchor="b"/>
          <a:lstStyle>
            <a:lvl1pPr marL="0" indent="0">
              <a:buNone/>
              <a:defRPr sz="1000" u="sng">
                <a:solidFill>
                  <a:srgbClr val="EA85A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17028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SA - Comparis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A0140B-6313-9C4C-9FCD-75EF81652F62}"/>
              </a:ext>
            </a:extLst>
          </p:cNvPr>
          <p:cNvSpPr/>
          <p:nvPr userDrawn="1"/>
        </p:nvSpPr>
        <p:spPr>
          <a:xfrm>
            <a:off x="180000" y="180000"/>
            <a:ext cx="11833200" cy="649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96D302C-B5AF-9C48-8638-A0D94449D479}"/>
              </a:ext>
            </a:extLst>
          </p:cNvPr>
          <p:cNvPicPr>
            <a:picLocks noChangeAspect="1"/>
          </p:cNvPicPr>
          <p:nvPr userDrawn="1"/>
        </p:nvPicPr>
        <p:blipFill>
          <a:blip r:embed="rId2"/>
          <a:stretch>
            <a:fillRect/>
          </a:stretch>
        </p:blipFill>
        <p:spPr>
          <a:xfrm>
            <a:off x="11066400" y="0"/>
            <a:ext cx="685800" cy="939800"/>
          </a:xfrm>
          <a:prstGeom prst="rect">
            <a:avLst/>
          </a:prstGeom>
        </p:spPr>
      </p:pic>
      <p:sp>
        <p:nvSpPr>
          <p:cNvPr id="3" name="Text Placeholder 2">
            <a:extLst>
              <a:ext uri="{FF2B5EF4-FFF2-40B4-BE49-F238E27FC236}">
                <a16:creationId xmlns:a16="http://schemas.microsoft.com/office/drawing/2014/main" id="{D83245FD-B66E-FF49-B41B-AB29B85703D8}"/>
              </a:ext>
            </a:extLst>
          </p:cNvPr>
          <p:cNvSpPr>
            <a:spLocks noGrp="1"/>
          </p:cNvSpPr>
          <p:nvPr>
            <p:ph type="body" idx="1"/>
          </p:nvPr>
        </p:nvSpPr>
        <p:spPr>
          <a:xfrm>
            <a:off x="839788" y="2526247"/>
            <a:ext cx="5157787" cy="823912"/>
          </a:xfrm>
        </p:spPr>
        <p:txBody>
          <a:bodyPr anchor="b"/>
          <a:lstStyle>
            <a:lvl1pPr marL="0" indent="0">
              <a:buNone/>
              <a:defRPr sz="25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D676804-92BE-DA4A-B3A2-8444183BA65C}"/>
              </a:ext>
            </a:extLst>
          </p:cNvPr>
          <p:cNvSpPr>
            <a:spLocks noGrp="1"/>
          </p:cNvSpPr>
          <p:nvPr>
            <p:ph sz="half" idx="2"/>
          </p:nvPr>
        </p:nvSpPr>
        <p:spPr>
          <a:xfrm>
            <a:off x="839788" y="3350159"/>
            <a:ext cx="5157787" cy="30241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F98F7F6-887B-1244-A0E6-8E948AEE32FB}"/>
              </a:ext>
            </a:extLst>
          </p:cNvPr>
          <p:cNvSpPr>
            <a:spLocks noGrp="1"/>
          </p:cNvSpPr>
          <p:nvPr>
            <p:ph type="body" sz="quarter" idx="3"/>
          </p:nvPr>
        </p:nvSpPr>
        <p:spPr>
          <a:xfrm>
            <a:off x="6172200" y="2526247"/>
            <a:ext cx="5183188" cy="823912"/>
          </a:xfrm>
        </p:spPr>
        <p:txBody>
          <a:bodyPr anchor="b"/>
          <a:lstStyle>
            <a:lvl1pPr marL="0" indent="0">
              <a:buNone/>
              <a:defRPr sz="25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4AD450F-C994-3346-9D42-6D94DD707527}"/>
              </a:ext>
            </a:extLst>
          </p:cNvPr>
          <p:cNvSpPr>
            <a:spLocks noGrp="1"/>
          </p:cNvSpPr>
          <p:nvPr>
            <p:ph sz="quarter" idx="4"/>
          </p:nvPr>
        </p:nvSpPr>
        <p:spPr>
          <a:xfrm>
            <a:off x="6172200" y="3350159"/>
            <a:ext cx="5183188" cy="30241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2">
            <a:extLst>
              <a:ext uri="{FF2B5EF4-FFF2-40B4-BE49-F238E27FC236}">
                <a16:creationId xmlns:a16="http://schemas.microsoft.com/office/drawing/2014/main" id="{7DA128C9-8AA5-2149-8C9C-C2232263914A}"/>
              </a:ext>
            </a:extLst>
          </p:cNvPr>
          <p:cNvSpPr>
            <a:spLocks noGrp="1"/>
          </p:cNvSpPr>
          <p:nvPr>
            <p:ph type="body" idx="10"/>
          </p:nvPr>
        </p:nvSpPr>
        <p:spPr>
          <a:xfrm>
            <a:off x="838200" y="1520501"/>
            <a:ext cx="5585528" cy="722489"/>
          </a:xfrm>
        </p:spPr>
        <p:txBody>
          <a:bodyPr anchor="b"/>
          <a:lstStyle>
            <a:lvl1pPr marL="0" indent="0">
              <a:buNone/>
              <a:defRPr sz="1000" u="sng">
                <a:solidFill>
                  <a:srgbClr val="EA85A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323457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540D25-60C3-F247-B113-CD5721BE3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1E46127-6792-3E48-B47F-7599AC25F14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26314125"/>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2" r:id="rId3"/>
    <p:sldLayoutId id="2147483674" r:id="rId4"/>
    <p:sldLayoutId id="2147483651" r:id="rId5"/>
    <p:sldLayoutId id="2147483673" r:id="rId6"/>
    <p:sldLayoutId id="2147483669" r:id="rId7"/>
    <p:sldLayoutId id="2147483650" r:id="rId8"/>
    <p:sldLayoutId id="2147483653" r:id="rId9"/>
    <p:sldLayoutId id="2147483654" r:id="rId10"/>
    <p:sldLayoutId id="2147483662" r:id="rId11"/>
    <p:sldLayoutId id="2147483656" r:id="rId12"/>
    <p:sldLayoutId id="2147483657" r:id="rId13"/>
    <p:sldLayoutId id="2147483660" r:id="rId14"/>
    <p:sldLayoutId id="2147483661" r:id="rId15"/>
    <p:sldLayoutId id="2147483663" r:id="rId16"/>
    <p:sldLayoutId id="2147483671" r:id="rId17"/>
    <p:sldLayoutId id="2147483666" r:id="rId18"/>
    <p:sldLayoutId id="2147483664" r:id="rId19"/>
    <p:sldLayoutId id="2147483655" r:id="rId20"/>
    <p:sldLayoutId id="2147483665" r:id="rId21"/>
    <p:sldLayoutId id="2147483667" r:id="rId22"/>
    <p:sldLayoutId id="2147483668" r:id="rId23"/>
    <p:sldLayoutId id="2147483670" r:id="rId24"/>
    <p:sldLayoutId id="2147483675" r:id="rId25"/>
  </p:sldLayoutIdLst>
  <p:txStyles>
    <p:titleStyle>
      <a:lvl1pPr algn="l" defTabSz="914400" rtl="0" eaLnBrk="1" latinLnBrk="0" hangingPunct="1">
        <a:lnSpc>
          <a:spcPct val="90000"/>
        </a:lnSpc>
        <a:spcBef>
          <a:spcPct val="0"/>
        </a:spcBef>
        <a:buNone/>
        <a:defRPr sz="1200"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800"/>
        </a:spcAft>
        <a:buFontTx/>
        <a:buNone/>
        <a:defRPr sz="1200" kern="1200">
          <a:solidFill>
            <a:schemeClr val="tx2"/>
          </a:solidFill>
          <a:latin typeface="+mn-lt"/>
          <a:ea typeface="+mn-ea"/>
          <a:cs typeface="Arial" panose="020B0604020202020204" pitchFamily="34" charset="0"/>
        </a:defRPr>
      </a:lvl1pPr>
      <a:lvl2pPr marL="0" indent="0" algn="l" defTabSz="914400" rtl="0" eaLnBrk="1" latinLnBrk="0" hangingPunct="1">
        <a:lnSpc>
          <a:spcPct val="110000"/>
        </a:lnSpc>
        <a:spcBef>
          <a:spcPts val="500"/>
        </a:spcBef>
        <a:buFontTx/>
        <a:buNone/>
        <a:defRPr sz="1200" kern="1200">
          <a:solidFill>
            <a:schemeClr val="tx2"/>
          </a:solidFill>
          <a:latin typeface="+mn-lt"/>
          <a:ea typeface="+mn-ea"/>
          <a:cs typeface="Arial" panose="020B0604020202020204" pitchFamily="34" charset="0"/>
        </a:defRPr>
      </a:lvl2pPr>
      <a:lvl3pPr marL="171450" indent="-171450" algn="l" defTabSz="914400" rtl="0" eaLnBrk="1" latinLnBrk="0" hangingPunct="1">
        <a:lnSpc>
          <a:spcPct val="110000"/>
        </a:lnSpc>
        <a:spcBef>
          <a:spcPts val="500"/>
        </a:spcBef>
        <a:buFont typeface="Arial" panose="020B0604020202020204" pitchFamily="34" charset="0"/>
        <a:buChar char="•"/>
        <a:defRPr sz="1200" b="1" kern="1200">
          <a:solidFill>
            <a:schemeClr val="accent1"/>
          </a:solidFill>
          <a:latin typeface="+mn-lt"/>
          <a:ea typeface="+mn-ea"/>
          <a:cs typeface="Arial" panose="020B0604020202020204" pitchFamily="34" charset="0"/>
        </a:defRPr>
      </a:lvl3pPr>
      <a:lvl4pPr marL="0" indent="0" algn="l" defTabSz="914400" rtl="0" eaLnBrk="1" latinLnBrk="0" hangingPunct="1">
        <a:lnSpc>
          <a:spcPct val="110000"/>
        </a:lnSpc>
        <a:spcBef>
          <a:spcPts val="500"/>
        </a:spcBef>
        <a:buFontTx/>
        <a:buNone/>
        <a:defRPr sz="1200" kern="1200">
          <a:solidFill>
            <a:schemeClr val="tx2"/>
          </a:solidFill>
          <a:latin typeface="+mn-lt"/>
          <a:ea typeface="+mn-ea"/>
          <a:cs typeface="Arial" panose="020B0604020202020204" pitchFamily="34" charset="0"/>
        </a:defRPr>
      </a:lvl4pPr>
      <a:lvl5pPr marL="0" indent="0" algn="l" defTabSz="914400" rtl="0" eaLnBrk="1" latinLnBrk="0" hangingPunct="1">
        <a:lnSpc>
          <a:spcPct val="110000"/>
        </a:lnSpc>
        <a:spcBef>
          <a:spcPts val="500"/>
        </a:spcBef>
        <a:buFontTx/>
        <a:buNone/>
        <a:defRPr sz="120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4" Type="http://schemas.openxmlformats.org/officeDocument/2006/relationships/hyperlink" Target="https://www.tsa-voice.org.uk/news_and_views/tsa-news/bridging-the-language-gap-implementing-tec-so-we-can-all-live-gloriously-ordinary-liv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2.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90.jpeg"/><Relationship Id="rId4" Type="http://schemas.openxmlformats.org/officeDocument/2006/relationships/hyperlink" Target="mailto:admin@tecquality.org.uk"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hyperlink" Target="mailto:helen.rudkin@tecquality.org.uk" TargetMode="External"/><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howing a person something on a tablet&#10;&#10;Description automatically generated with low confidence">
            <a:extLst>
              <a:ext uri="{FF2B5EF4-FFF2-40B4-BE49-F238E27FC236}">
                <a16:creationId xmlns:a16="http://schemas.microsoft.com/office/drawing/2014/main" id="{513818B0-A2A4-5040-8227-06DF3FAA2B56}"/>
              </a:ext>
            </a:extLst>
          </p:cNvPr>
          <p:cNvPicPr>
            <a:picLocks noGrp="1" noChangeAspect="1"/>
          </p:cNvPicPr>
          <p:nvPr>
            <p:ph type="pic" sz="quarter" idx="12"/>
          </p:nvPr>
        </p:nvPicPr>
        <p:blipFill rotWithShape="1">
          <a:blip r:embed="rId2"/>
          <a:srcRect l="11814" r="11814"/>
          <a:stretch/>
        </p:blipFill>
        <p:spPr/>
      </p:pic>
      <p:sp>
        <p:nvSpPr>
          <p:cNvPr id="3" name="Title 2">
            <a:extLst>
              <a:ext uri="{FF2B5EF4-FFF2-40B4-BE49-F238E27FC236}">
                <a16:creationId xmlns:a16="http://schemas.microsoft.com/office/drawing/2014/main" id="{DCF7739B-632B-0B43-8F79-61FD93AA51DD}"/>
              </a:ext>
            </a:extLst>
          </p:cNvPr>
          <p:cNvSpPr>
            <a:spLocks noGrp="1"/>
          </p:cNvSpPr>
          <p:nvPr>
            <p:ph type="ctrTitle"/>
          </p:nvPr>
        </p:nvSpPr>
        <p:spPr>
          <a:xfrm>
            <a:off x="817011" y="3238069"/>
            <a:ext cx="7801777" cy="1655762"/>
          </a:xfrm>
        </p:spPr>
        <p:txBody>
          <a:bodyPr/>
          <a:lstStyle/>
          <a:p>
            <a:r>
              <a:rPr lang="en-US"/>
              <a:t>TEC Quality</a:t>
            </a:r>
            <a:br>
              <a:rPr lang="en-US"/>
            </a:br>
            <a:r>
              <a:rPr lang="en-US"/>
              <a:t>Scheme Change Process</a:t>
            </a:r>
            <a:br>
              <a:rPr lang="en-US"/>
            </a:br>
            <a:r>
              <a:rPr lang="en-US"/>
              <a:t>TEC and Community Equipment Providers </a:t>
            </a:r>
            <a:br>
              <a:rPr lang="en-US"/>
            </a:br>
            <a:br>
              <a:rPr lang="en-US"/>
            </a:br>
            <a:r>
              <a:rPr lang="en-US"/>
              <a:t>May 2024</a:t>
            </a:r>
            <a:br>
              <a:rPr lang="en-US"/>
            </a:br>
            <a:br>
              <a:rPr lang="en-US"/>
            </a:br>
            <a:br>
              <a:rPr lang="en-US"/>
            </a:br>
            <a:endParaRPr lang="en-US"/>
          </a:p>
        </p:txBody>
      </p:sp>
      <p:sp>
        <p:nvSpPr>
          <p:cNvPr id="4" name="Subtitle 3">
            <a:extLst>
              <a:ext uri="{FF2B5EF4-FFF2-40B4-BE49-F238E27FC236}">
                <a16:creationId xmlns:a16="http://schemas.microsoft.com/office/drawing/2014/main" id="{E8F86503-3776-594B-AE7D-F11FFBA65AC2}"/>
              </a:ext>
            </a:extLst>
          </p:cNvPr>
          <p:cNvSpPr>
            <a:spLocks noGrp="1"/>
          </p:cNvSpPr>
          <p:nvPr>
            <p:ph type="subTitle" idx="1"/>
          </p:nvPr>
        </p:nvSpPr>
        <p:spPr>
          <a:xfrm>
            <a:off x="817011" y="4378288"/>
            <a:ext cx="4087660" cy="1246259"/>
          </a:xfrm>
        </p:spPr>
        <p:txBody>
          <a:bodyPr/>
          <a:lstStyle/>
          <a:p>
            <a:r>
              <a:rPr lang="en-GB" b="1"/>
              <a:t>Helen Loveday </a:t>
            </a:r>
          </a:p>
          <a:p>
            <a:r>
              <a:rPr lang="en-GB" b="1"/>
              <a:t>Head of Quality and Improvement</a:t>
            </a:r>
          </a:p>
        </p:txBody>
      </p:sp>
      <p:pic>
        <p:nvPicPr>
          <p:cNvPr id="2" name="Picture 1" descr="A picture containing icon&#10;&#10;Description automatically generated">
            <a:extLst>
              <a:ext uri="{FF2B5EF4-FFF2-40B4-BE49-F238E27FC236}">
                <a16:creationId xmlns:a16="http://schemas.microsoft.com/office/drawing/2014/main" id="{8A8ACB7B-B422-C4EE-F914-936127141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3233" y="-47134"/>
            <a:ext cx="2300139" cy="2036190"/>
          </a:xfrm>
          <a:prstGeom prst="rect">
            <a:avLst/>
          </a:prstGeom>
        </p:spPr>
      </p:pic>
    </p:spTree>
    <p:extLst>
      <p:ext uri="{BB962C8B-B14F-4D97-AF65-F5344CB8AC3E}">
        <p14:creationId xmlns:p14="http://schemas.microsoft.com/office/powerpoint/2010/main" val="3684526787"/>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5FD69-EE56-C4E8-368E-755B2AB82225}"/>
              </a:ext>
            </a:extLst>
          </p:cNvPr>
          <p:cNvPicPr>
            <a:picLocks noChangeAspect="1"/>
          </p:cNvPicPr>
          <p:nvPr/>
        </p:nvPicPr>
        <p:blipFill>
          <a:blip r:embed="rId2"/>
          <a:stretch>
            <a:fillRect/>
          </a:stretch>
        </p:blipFill>
        <p:spPr>
          <a:xfrm>
            <a:off x="1234440" y="1578154"/>
            <a:ext cx="10317480" cy="305731"/>
          </a:xfrm>
          <a:prstGeom prst="rect">
            <a:avLst/>
          </a:prstGeom>
        </p:spPr>
      </p:pic>
      <p:sp>
        <p:nvSpPr>
          <p:cNvPr id="4" name="TextBox 3">
            <a:extLst>
              <a:ext uri="{FF2B5EF4-FFF2-40B4-BE49-F238E27FC236}">
                <a16:creationId xmlns:a16="http://schemas.microsoft.com/office/drawing/2014/main" id="{FCCA1E3C-69F9-F64F-39EC-ED0B3873C807}"/>
              </a:ext>
            </a:extLst>
          </p:cNvPr>
          <p:cNvSpPr txBox="1"/>
          <p:nvPr/>
        </p:nvSpPr>
        <p:spPr>
          <a:xfrm>
            <a:off x="1931894" y="752717"/>
            <a:ext cx="8328212" cy="646331"/>
          </a:xfrm>
          <a:prstGeom prst="rect">
            <a:avLst/>
          </a:prstGeom>
          <a:noFill/>
        </p:spPr>
        <p:txBody>
          <a:bodyPr wrap="square" rtlCol="0">
            <a:spAutoFit/>
          </a:bodyPr>
          <a:lstStyle/>
          <a:p>
            <a:pPr algn="ctr"/>
            <a:r>
              <a:rPr lang="en-GB"/>
              <a:t>Effectiveness of Service v. 3.2 – </a:t>
            </a:r>
            <a:r>
              <a:rPr lang="en-GB" b="1"/>
              <a:t>1 merge</a:t>
            </a:r>
          </a:p>
          <a:p>
            <a:endParaRPr lang="en-GB"/>
          </a:p>
        </p:txBody>
      </p:sp>
      <p:pic>
        <p:nvPicPr>
          <p:cNvPr id="6" name="Picture 5">
            <a:extLst>
              <a:ext uri="{FF2B5EF4-FFF2-40B4-BE49-F238E27FC236}">
                <a16:creationId xmlns:a16="http://schemas.microsoft.com/office/drawing/2014/main" id="{42D66976-CAB9-188E-89EC-5AE7DBC3D212}"/>
              </a:ext>
            </a:extLst>
          </p:cNvPr>
          <p:cNvPicPr>
            <a:picLocks noChangeAspect="1"/>
          </p:cNvPicPr>
          <p:nvPr/>
        </p:nvPicPr>
        <p:blipFill>
          <a:blip r:embed="rId3"/>
          <a:stretch>
            <a:fillRect/>
          </a:stretch>
        </p:blipFill>
        <p:spPr>
          <a:xfrm>
            <a:off x="1234440" y="1866273"/>
            <a:ext cx="10317480" cy="3430361"/>
          </a:xfrm>
          <a:prstGeom prst="rect">
            <a:avLst/>
          </a:prstGeom>
        </p:spPr>
      </p:pic>
    </p:spTree>
    <p:extLst>
      <p:ext uri="{BB962C8B-B14F-4D97-AF65-F5344CB8AC3E}">
        <p14:creationId xmlns:p14="http://schemas.microsoft.com/office/powerpoint/2010/main" val="271484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8A9BC-EF0E-CD41-BFED-FE8182E4577B}"/>
              </a:ext>
            </a:extLst>
          </p:cNvPr>
          <p:cNvPicPr>
            <a:picLocks noChangeAspect="1"/>
          </p:cNvPicPr>
          <p:nvPr/>
        </p:nvPicPr>
        <p:blipFill>
          <a:blip r:embed="rId2"/>
          <a:stretch>
            <a:fillRect/>
          </a:stretch>
        </p:blipFill>
        <p:spPr>
          <a:xfrm>
            <a:off x="676835" y="1260297"/>
            <a:ext cx="10838329" cy="326714"/>
          </a:xfrm>
          <a:prstGeom prst="rect">
            <a:avLst/>
          </a:prstGeom>
        </p:spPr>
      </p:pic>
      <p:sp>
        <p:nvSpPr>
          <p:cNvPr id="4" name="TextBox 3">
            <a:extLst>
              <a:ext uri="{FF2B5EF4-FFF2-40B4-BE49-F238E27FC236}">
                <a16:creationId xmlns:a16="http://schemas.microsoft.com/office/drawing/2014/main" id="{6688AB87-C20F-162B-AA4D-A51993B3A145}"/>
              </a:ext>
            </a:extLst>
          </p:cNvPr>
          <p:cNvSpPr txBox="1"/>
          <p:nvPr/>
        </p:nvSpPr>
        <p:spPr>
          <a:xfrm>
            <a:off x="1931893" y="596627"/>
            <a:ext cx="8328212" cy="646331"/>
          </a:xfrm>
          <a:prstGeom prst="rect">
            <a:avLst/>
          </a:prstGeom>
          <a:noFill/>
        </p:spPr>
        <p:txBody>
          <a:bodyPr wrap="square" rtlCol="0">
            <a:spAutoFit/>
          </a:bodyPr>
          <a:lstStyle/>
          <a:p>
            <a:pPr algn="ctr"/>
            <a:r>
              <a:rPr lang="en-GB"/>
              <a:t>Information Governance v. 4.1 – </a:t>
            </a:r>
            <a:r>
              <a:rPr lang="en-GB" b="1"/>
              <a:t>3 revised criteria and 1 merge</a:t>
            </a:r>
          </a:p>
          <a:p>
            <a:endParaRPr lang="en-GB"/>
          </a:p>
        </p:txBody>
      </p:sp>
      <p:pic>
        <p:nvPicPr>
          <p:cNvPr id="6" name="Picture 5">
            <a:extLst>
              <a:ext uri="{FF2B5EF4-FFF2-40B4-BE49-F238E27FC236}">
                <a16:creationId xmlns:a16="http://schemas.microsoft.com/office/drawing/2014/main" id="{55BFEAD0-1110-FBD9-9FD0-019159037691}"/>
              </a:ext>
            </a:extLst>
          </p:cNvPr>
          <p:cNvPicPr>
            <a:picLocks noChangeAspect="1"/>
          </p:cNvPicPr>
          <p:nvPr/>
        </p:nvPicPr>
        <p:blipFill>
          <a:blip r:embed="rId3"/>
          <a:stretch>
            <a:fillRect/>
          </a:stretch>
        </p:blipFill>
        <p:spPr>
          <a:xfrm>
            <a:off x="654424" y="1587011"/>
            <a:ext cx="10838329" cy="2124377"/>
          </a:xfrm>
          <a:prstGeom prst="rect">
            <a:avLst/>
          </a:prstGeom>
        </p:spPr>
      </p:pic>
      <p:pic>
        <p:nvPicPr>
          <p:cNvPr id="8" name="Picture 7">
            <a:extLst>
              <a:ext uri="{FF2B5EF4-FFF2-40B4-BE49-F238E27FC236}">
                <a16:creationId xmlns:a16="http://schemas.microsoft.com/office/drawing/2014/main" id="{97F2E93A-9C13-57E5-6BA6-5907B055BCEF}"/>
              </a:ext>
            </a:extLst>
          </p:cNvPr>
          <p:cNvPicPr>
            <a:picLocks noChangeAspect="1"/>
          </p:cNvPicPr>
          <p:nvPr/>
        </p:nvPicPr>
        <p:blipFill>
          <a:blip r:embed="rId4"/>
          <a:stretch>
            <a:fillRect/>
          </a:stretch>
        </p:blipFill>
        <p:spPr>
          <a:xfrm>
            <a:off x="642686" y="3711388"/>
            <a:ext cx="10850067" cy="2778622"/>
          </a:xfrm>
          <a:prstGeom prst="rect">
            <a:avLst/>
          </a:prstGeom>
        </p:spPr>
      </p:pic>
    </p:spTree>
    <p:extLst>
      <p:ext uri="{BB962C8B-B14F-4D97-AF65-F5344CB8AC3E}">
        <p14:creationId xmlns:p14="http://schemas.microsoft.com/office/powerpoint/2010/main" val="2187818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282209-5E84-9782-B383-1BE29BE93E37}"/>
              </a:ext>
            </a:extLst>
          </p:cNvPr>
          <p:cNvPicPr>
            <a:picLocks noChangeAspect="1"/>
          </p:cNvPicPr>
          <p:nvPr/>
        </p:nvPicPr>
        <p:blipFill>
          <a:blip r:embed="rId2"/>
          <a:stretch>
            <a:fillRect/>
          </a:stretch>
        </p:blipFill>
        <p:spPr>
          <a:xfrm>
            <a:off x="521746" y="1424151"/>
            <a:ext cx="11148508" cy="3371369"/>
          </a:xfrm>
          <a:prstGeom prst="rect">
            <a:avLst/>
          </a:prstGeom>
        </p:spPr>
      </p:pic>
      <p:sp>
        <p:nvSpPr>
          <p:cNvPr id="4" name="TextBox 3">
            <a:extLst>
              <a:ext uri="{FF2B5EF4-FFF2-40B4-BE49-F238E27FC236}">
                <a16:creationId xmlns:a16="http://schemas.microsoft.com/office/drawing/2014/main" id="{0E753778-BA33-7A5C-DBEE-2C9D4DBCABA0}"/>
              </a:ext>
            </a:extLst>
          </p:cNvPr>
          <p:cNvSpPr txBox="1"/>
          <p:nvPr/>
        </p:nvSpPr>
        <p:spPr>
          <a:xfrm>
            <a:off x="1931894" y="500821"/>
            <a:ext cx="8328212" cy="923330"/>
          </a:xfrm>
          <a:prstGeom prst="rect">
            <a:avLst/>
          </a:prstGeom>
          <a:noFill/>
        </p:spPr>
        <p:txBody>
          <a:bodyPr wrap="square" rtlCol="0">
            <a:spAutoFit/>
          </a:bodyPr>
          <a:lstStyle/>
          <a:p>
            <a:pPr algn="ctr"/>
            <a:r>
              <a:rPr lang="en-GB"/>
              <a:t>Continued:</a:t>
            </a:r>
          </a:p>
          <a:p>
            <a:pPr algn="ctr"/>
            <a:r>
              <a:rPr lang="en-GB"/>
              <a:t>Information Governance v. 4.1 – </a:t>
            </a:r>
            <a:r>
              <a:rPr lang="en-GB" b="1"/>
              <a:t>3 revised criteria</a:t>
            </a:r>
          </a:p>
          <a:p>
            <a:endParaRPr lang="en-GB"/>
          </a:p>
        </p:txBody>
      </p:sp>
    </p:spTree>
    <p:extLst>
      <p:ext uri="{BB962C8B-B14F-4D97-AF65-F5344CB8AC3E}">
        <p14:creationId xmlns:p14="http://schemas.microsoft.com/office/powerpoint/2010/main" val="2831714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670B8-1EAD-AABF-9760-BDDF54809144}"/>
              </a:ext>
            </a:extLst>
          </p:cNvPr>
          <p:cNvPicPr>
            <a:picLocks noChangeAspect="1"/>
          </p:cNvPicPr>
          <p:nvPr/>
        </p:nvPicPr>
        <p:blipFill>
          <a:blip r:embed="rId2"/>
          <a:stretch>
            <a:fillRect/>
          </a:stretch>
        </p:blipFill>
        <p:spPr>
          <a:xfrm>
            <a:off x="914400" y="1452749"/>
            <a:ext cx="10593659" cy="470764"/>
          </a:xfrm>
          <a:prstGeom prst="rect">
            <a:avLst/>
          </a:prstGeom>
        </p:spPr>
      </p:pic>
      <p:sp>
        <p:nvSpPr>
          <p:cNvPr id="4" name="TextBox 3">
            <a:extLst>
              <a:ext uri="{FF2B5EF4-FFF2-40B4-BE49-F238E27FC236}">
                <a16:creationId xmlns:a16="http://schemas.microsoft.com/office/drawing/2014/main" id="{4D05A1B7-C7DD-631D-01F1-439B8793A3B0}"/>
              </a:ext>
            </a:extLst>
          </p:cNvPr>
          <p:cNvSpPr txBox="1"/>
          <p:nvPr/>
        </p:nvSpPr>
        <p:spPr>
          <a:xfrm>
            <a:off x="1275659" y="668461"/>
            <a:ext cx="9640682" cy="646331"/>
          </a:xfrm>
          <a:prstGeom prst="rect">
            <a:avLst/>
          </a:prstGeom>
          <a:noFill/>
        </p:spPr>
        <p:txBody>
          <a:bodyPr wrap="square" rtlCol="0">
            <a:spAutoFit/>
          </a:bodyPr>
          <a:lstStyle/>
          <a:p>
            <a:pPr algn="ctr"/>
            <a:r>
              <a:rPr lang="en-GB"/>
              <a:t>Partnership Working and Integrated Service v. 3.0 – </a:t>
            </a:r>
            <a:r>
              <a:rPr lang="en-GB" b="1"/>
              <a:t>1 revised criteria and 1 new criteria</a:t>
            </a:r>
          </a:p>
          <a:p>
            <a:endParaRPr lang="en-GB"/>
          </a:p>
        </p:txBody>
      </p:sp>
      <p:pic>
        <p:nvPicPr>
          <p:cNvPr id="6" name="Picture 5">
            <a:extLst>
              <a:ext uri="{FF2B5EF4-FFF2-40B4-BE49-F238E27FC236}">
                <a16:creationId xmlns:a16="http://schemas.microsoft.com/office/drawing/2014/main" id="{B0602B0C-9ABB-795B-E9DC-AF655BBE03A3}"/>
              </a:ext>
            </a:extLst>
          </p:cNvPr>
          <p:cNvPicPr>
            <a:picLocks noChangeAspect="1"/>
          </p:cNvPicPr>
          <p:nvPr/>
        </p:nvPicPr>
        <p:blipFill>
          <a:blip r:embed="rId3"/>
          <a:stretch>
            <a:fillRect/>
          </a:stretch>
        </p:blipFill>
        <p:spPr>
          <a:xfrm>
            <a:off x="914400" y="1923513"/>
            <a:ext cx="10593659" cy="4230681"/>
          </a:xfrm>
          <a:prstGeom prst="rect">
            <a:avLst/>
          </a:prstGeom>
        </p:spPr>
      </p:pic>
    </p:spTree>
    <p:extLst>
      <p:ext uri="{BB962C8B-B14F-4D97-AF65-F5344CB8AC3E}">
        <p14:creationId xmlns:p14="http://schemas.microsoft.com/office/powerpoint/2010/main" val="1937299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FC694F-1C12-5A87-6F28-D540093D2DAB}"/>
              </a:ext>
            </a:extLst>
          </p:cNvPr>
          <p:cNvPicPr>
            <a:picLocks noChangeAspect="1"/>
          </p:cNvPicPr>
          <p:nvPr/>
        </p:nvPicPr>
        <p:blipFill>
          <a:blip r:embed="rId2"/>
          <a:stretch>
            <a:fillRect/>
          </a:stretch>
        </p:blipFill>
        <p:spPr>
          <a:xfrm>
            <a:off x="462058" y="1107516"/>
            <a:ext cx="11073161" cy="4263512"/>
          </a:xfrm>
          <a:prstGeom prst="rect">
            <a:avLst/>
          </a:prstGeom>
        </p:spPr>
      </p:pic>
      <p:sp>
        <p:nvSpPr>
          <p:cNvPr id="10" name="TextBox 9">
            <a:extLst>
              <a:ext uri="{FF2B5EF4-FFF2-40B4-BE49-F238E27FC236}">
                <a16:creationId xmlns:a16="http://schemas.microsoft.com/office/drawing/2014/main" id="{0BF7CB79-4D5A-382E-4E08-4A710B100DEB}"/>
              </a:ext>
            </a:extLst>
          </p:cNvPr>
          <p:cNvSpPr txBox="1"/>
          <p:nvPr/>
        </p:nvSpPr>
        <p:spPr>
          <a:xfrm>
            <a:off x="806824" y="461185"/>
            <a:ext cx="9640682" cy="646331"/>
          </a:xfrm>
          <a:prstGeom prst="rect">
            <a:avLst/>
          </a:prstGeom>
          <a:noFill/>
        </p:spPr>
        <p:txBody>
          <a:bodyPr wrap="square" rtlCol="0">
            <a:spAutoFit/>
          </a:bodyPr>
          <a:lstStyle/>
          <a:p>
            <a:r>
              <a:rPr lang="en-GB"/>
              <a:t>Partnership Working and Integrated Service v. 3.0 – </a:t>
            </a:r>
            <a:r>
              <a:rPr lang="en-GB" b="1"/>
              <a:t>1 revised criteria and 1 new criteria</a:t>
            </a:r>
          </a:p>
          <a:p>
            <a:endParaRPr lang="en-GB"/>
          </a:p>
        </p:txBody>
      </p:sp>
      <p:pic>
        <p:nvPicPr>
          <p:cNvPr id="3" name="Picture 2">
            <a:extLst>
              <a:ext uri="{FF2B5EF4-FFF2-40B4-BE49-F238E27FC236}">
                <a16:creationId xmlns:a16="http://schemas.microsoft.com/office/drawing/2014/main" id="{BDAA2D2E-9DFC-829D-D947-5966CFFF065E}"/>
              </a:ext>
            </a:extLst>
          </p:cNvPr>
          <p:cNvPicPr>
            <a:picLocks noChangeAspect="1"/>
          </p:cNvPicPr>
          <p:nvPr/>
        </p:nvPicPr>
        <p:blipFill>
          <a:blip r:embed="rId3"/>
          <a:stretch>
            <a:fillRect/>
          </a:stretch>
        </p:blipFill>
        <p:spPr>
          <a:xfrm>
            <a:off x="1015073" y="3428999"/>
            <a:ext cx="2250642" cy="3125447"/>
          </a:xfrm>
          <a:prstGeom prst="rect">
            <a:avLst/>
          </a:prstGeom>
        </p:spPr>
      </p:pic>
      <p:sp>
        <p:nvSpPr>
          <p:cNvPr id="6" name="TextBox 5">
            <a:extLst>
              <a:ext uri="{FF2B5EF4-FFF2-40B4-BE49-F238E27FC236}">
                <a16:creationId xmlns:a16="http://schemas.microsoft.com/office/drawing/2014/main" id="{882C2D1D-BDE5-1B64-89DB-DD8605C4E4E3}"/>
              </a:ext>
            </a:extLst>
          </p:cNvPr>
          <p:cNvSpPr txBox="1"/>
          <p:nvPr/>
        </p:nvSpPr>
        <p:spPr>
          <a:xfrm>
            <a:off x="3492375" y="5631116"/>
            <a:ext cx="6097508" cy="1200329"/>
          </a:xfrm>
          <a:prstGeom prst="rect">
            <a:avLst/>
          </a:prstGeom>
          <a:noFill/>
        </p:spPr>
        <p:txBody>
          <a:bodyPr wrap="square">
            <a:spAutoFit/>
          </a:bodyPr>
          <a:lstStyle/>
          <a:p>
            <a:r>
              <a:rPr lang="en-GB" dirty="0">
                <a:hlinkClick r:id="rId4"/>
              </a:rPr>
              <a:t>https://www.tsa-voice.org.uk/news_and_views/tsa-news/bridging-the-language-gap-implementing-tec-so-we-can-all-live-gloriously-ordinary-lives-/</a:t>
            </a:r>
            <a:endParaRPr lang="en-GB" dirty="0"/>
          </a:p>
          <a:p>
            <a:endParaRPr lang="en-GB" dirty="0"/>
          </a:p>
        </p:txBody>
      </p:sp>
    </p:spTree>
    <p:extLst>
      <p:ext uri="{BB962C8B-B14F-4D97-AF65-F5344CB8AC3E}">
        <p14:creationId xmlns:p14="http://schemas.microsoft.com/office/powerpoint/2010/main" val="2122677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6B9812-A661-9C1E-CA0E-CE6F70F143CE}"/>
              </a:ext>
            </a:extLst>
          </p:cNvPr>
          <p:cNvPicPr>
            <a:picLocks noChangeAspect="1"/>
          </p:cNvPicPr>
          <p:nvPr/>
        </p:nvPicPr>
        <p:blipFill>
          <a:blip r:embed="rId2"/>
          <a:stretch>
            <a:fillRect/>
          </a:stretch>
        </p:blipFill>
        <p:spPr>
          <a:xfrm>
            <a:off x="698809" y="1001521"/>
            <a:ext cx="10894742" cy="192010"/>
          </a:xfrm>
          <a:prstGeom prst="rect">
            <a:avLst/>
          </a:prstGeom>
        </p:spPr>
      </p:pic>
      <p:sp>
        <p:nvSpPr>
          <p:cNvPr id="5" name="TextBox 4">
            <a:extLst>
              <a:ext uri="{FF2B5EF4-FFF2-40B4-BE49-F238E27FC236}">
                <a16:creationId xmlns:a16="http://schemas.microsoft.com/office/drawing/2014/main" id="{1DC14035-2836-2732-C7BE-04C9B8FBE8BA}"/>
              </a:ext>
            </a:extLst>
          </p:cNvPr>
          <p:cNvSpPr txBox="1"/>
          <p:nvPr/>
        </p:nvSpPr>
        <p:spPr>
          <a:xfrm>
            <a:off x="1654207" y="380445"/>
            <a:ext cx="8883586" cy="646331"/>
          </a:xfrm>
          <a:prstGeom prst="rect">
            <a:avLst/>
          </a:prstGeom>
          <a:noFill/>
        </p:spPr>
        <p:txBody>
          <a:bodyPr wrap="square" rtlCol="0">
            <a:spAutoFit/>
          </a:bodyPr>
          <a:lstStyle/>
          <a:p>
            <a:pPr algn="ctr"/>
            <a:r>
              <a:rPr lang="en-GB"/>
              <a:t>The Workforce v. 3.3 – </a:t>
            </a:r>
            <a:r>
              <a:rPr lang="en-GB" b="1"/>
              <a:t>2 revised criteria</a:t>
            </a:r>
          </a:p>
          <a:p>
            <a:endParaRPr lang="en-GB"/>
          </a:p>
        </p:txBody>
      </p:sp>
      <p:pic>
        <p:nvPicPr>
          <p:cNvPr id="8" name="Picture 7">
            <a:extLst>
              <a:ext uri="{FF2B5EF4-FFF2-40B4-BE49-F238E27FC236}">
                <a16:creationId xmlns:a16="http://schemas.microsoft.com/office/drawing/2014/main" id="{778BB775-B942-72B2-77D8-1640949C9E36}"/>
              </a:ext>
            </a:extLst>
          </p:cNvPr>
          <p:cNvPicPr>
            <a:picLocks noChangeAspect="1"/>
          </p:cNvPicPr>
          <p:nvPr/>
        </p:nvPicPr>
        <p:blipFill>
          <a:blip r:embed="rId3"/>
          <a:stretch>
            <a:fillRect/>
          </a:stretch>
        </p:blipFill>
        <p:spPr>
          <a:xfrm>
            <a:off x="698809" y="1183342"/>
            <a:ext cx="10894742" cy="3483429"/>
          </a:xfrm>
          <a:prstGeom prst="rect">
            <a:avLst/>
          </a:prstGeom>
        </p:spPr>
      </p:pic>
      <p:pic>
        <p:nvPicPr>
          <p:cNvPr id="11" name="Picture 10">
            <a:extLst>
              <a:ext uri="{FF2B5EF4-FFF2-40B4-BE49-F238E27FC236}">
                <a16:creationId xmlns:a16="http://schemas.microsoft.com/office/drawing/2014/main" id="{B2DF3996-C4C0-2703-F6E9-C80E97C32AC8}"/>
              </a:ext>
            </a:extLst>
          </p:cNvPr>
          <p:cNvPicPr>
            <a:picLocks noChangeAspect="1"/>
          </p:cNvPicPr>
          <p:nvPr/>
        </p:nvPicPr>
        <p:blipFill>
          <a:blip r:embed="rId4"/>
          <a:stretch>
            <a:fillRect/>
          </a:stretch>
        </p:blipFill>
        <p:spPr>
          <a:xfrm>
            <a:off x="698809" y="4558829"/>
            <a:ext cx="10894742" cy="2103228"/>
          </a:xfrm>
          <a:prstGeom prst="rect">
            <a:avLst/>
          </a:prstGeom>
        </p:spPr>
      </p:pic>
    </p:spTree>
    <p:extLst>
      <p:ext uri="{BB962C8B-B14F-4D97-AF65-F5344CB8AC3E}">
        <p14:creationId xmlns:p14="http://schemas.microsoft.com/office/powerpoint/2010/main" val="3474264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BC59C2-0858-BBEE-DFC2-2834824BEEB0}"/>
              </a:ext>
            </a:extLst>
          </p:cNvPr>
          <p:cNvPicPr>
            <a:picLocks noChangeAspect="1"/>
          </p:cNvPicPr>
          <p:nvPr/>
        </p:nvPicPr>
        <p:blipFill rotWithShape="1">
          <a:blip r:embed="rId2"/>
          <a:srcRect l="-1" t="1" r="13225"/>
          <a:stretch/>
        </p:blipFill>
        <p:spPr>
          <a:xfrm>
            <a:off x="393205" y="1051242"/>
            <a:ext cx="10579595" cy="222829"/>
          </a:xfrm>
          <a:prstGeom prst="rect">
            <a:avLst/>
          </a:prstGeom>
        </p:spPr>
      </p:pic>
      <p:sp>
        <p:nvSpPr>
          <p:cNvPr id="4" name="TextBox 3">
            <a:extLst>
              <a:ext uri="{FF2B5EF4-FFF2-40B4-BE49-F238E27FC236}">
                <a16:creationId xmlns:a16="http://schemas.microsoft.com/office/drawing/2014/main" id="{4F60DCFB-5276-AED0-9A08-89ED12FA8BC0}"/>
              </a:ext>
            </a:extLst>
          </p:cNvPr>
          <p:cNvSpPr txBox="1"/>
          <p:nvPr/>
        </p:nvSpPr>
        <p:spPr>
          <a:xfrm>
            <a:off x="806824" y="345295"/>
            <a:ext cx="8883586" cy="646331"/>
          </a:xfrm>
          <a:prstGeom prst="rect">
            <a:avLst/>
          </a:prstGeom>
          <a:noFill/>
        </p:spPr>
        <p:txBody>
          <a:bodyPr wrap="square" rtlCol="0">
            <a:spAutoFit/>
          </a:bodyPr>
          <a:lstStyle/>
          <a:p>
            <a:r>
              <a:rPr lang="en-GB"/>
              <a:t>Business Continuity v. 3.2 – </a:t>
            </a:r>
            <a:r>
              <a:rPr lang="en-GB" b="1"/>
              <a:t>2 revised criteria and one new criteria.</a:t>
            </a:r>
          </a:p>
          <a:p>
            <a:endParaRPr lang="en-GB"/>
          </a:p>
        </p:txBody>
      </p:sp>
      <p:pic>
        <p:nvPicPr>
          <p:cNvPr id="6" name="Picture 5">
            <a:extLst>
              <a:ext uri="{FF2B5EF4-FFF2-40B4-BE49-F238E27FC236}">
                <a16:creationId xmlns:a16="http://schemas.microsoft.com/office/drawing/2014/main" id="{7729430A-7604-BA30-3138-89B9AED0D02F}"/>
              </a:ext>
            </a:extLst>
          </p:cNvPr>
          <p:cNvPicPr>
            <a:picLocks noChangeAspect="1"/>
          </p:cNvPicPr>
          <p:nvPr/>
        </p:nvPicPr>
        <p:blipFill>
          <a:blip r:embed="rId3"/>
          <a:stretch>
            <a:fillRect/>
          </a:stretch>
        </p:blipFill>
        <p:spPr>
          <a:xfrm>
            <a:off x="534389" y="1236601"/>
            <a:ext cx="10711543" cy="3782439"/>
          </a:xfrm>
          <a:prstGeom prst="rect">
            <a:avLst/>
          </a:prstGeom>
        </p:spPr>
      </p:pic>
      <p:pic>
        <p:nvPicPr>
          <p:cNvPr id="5" name="Picture 4">
            <a:extLst>
              <a:ext uri="{FF2B5EF4-FFF2-40B4-BE49-F238E27FC236}">
                <a16:creationId xmlns:a16="http://schemas.microsoft.com/office/drawing/2014/main" id="{358867BB-F9E6-F289-D422-FB40B222A33C}"/>
              </a:ext>
            </a:extLst>
          </p:cNvPr>
          <p:cNvPicPr>
            <a:picLocks noChangeAspect="1"/>
          </p:cNvPicPr>
          <p:nvPr/>
        </p:nvPicPr>
        <p:blipFill>
          <a:blip r:embed="rId4"/>
          <a:stretch>
            <a:fillRect/>
          </a:stretch>
        </p:blipFill>
        <p:spPr>
          <a:xfrm>
            <a:off x="806824" y="3904236"/>
            <a:ext cx="2724150" cy="2600325"/>
          </a:xfrm>
          <a:prstGeom prst="rect">
            <a:avLst/>
          </a:prstGeom>
        </p:spPr>
      </p:pic>
    </p:spTree>
    <p:extLst>
      <p:ext uri="{BB962C8B-B14F-4D97-AF65-F5344CB8AC3E}">
        <p14:creationId xmlns:p14="http://schemas.microsoft.com/office/powerpoint/2010/main" val="4264417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996559-A049-A868-7912-955D2C3C712D}"/>
              </a:ext>
            </a:extLst>
          </p:cNvPr>
          <p:cNvPicPr>
            <a:picLocks noChangeAspect="1"/>
          </p:cNvPicPr>
          <p:nvPr/>
        </p:nvPicPr>
        <p:blipFill>
          <a:blip r:embed="rId2"/>
          <a:stretch>
            <a:fillRect/>
          </a:stretch>
        </p:blipFill>
        <p:spPr>
          <a:xfrm>
            <a:off x="629392" y="1710046"/>
            <a:ext cx="10652166" cy="4534908"/>
          </a:xfrm>
          <a:prstGeom prst="rect">
            <a:avLst/>
          </a:prstGeom>
        </p:spPr>
      </p:pic>
      <p:sp>
        <p:nvSpPr>
          <p:cNvPr id="6" name="TextBox 5">
            <a:extLst>
              <a:ext uri="{FF2B5EF4-FFF2-40B4-BE49-F238E27FC236}">
                <a16:creationId xmlns:a16="http://schemas.microsoft.com/office/drawing/2014/main" id="{48F397D0-E165-6F22-41EE-68C382E6B01C}"/>
              </a:ext>
            </a:extLst>
          </p:cNvPr>
          <p:cNvSpPr txBox="1"/>
          <p:nvPr/>
        </p:nvSpPr>
        <p:spPr>
          <a:xfrm>
            <a:off x="1654207" y="440181"/>
            <a:ext cx="8883586" cy="923330"/>
          </a:xfrm>
          <a:prstGeom prst="rect">
            <a:avLst/>
          </a:prstGeom>
          <a:noFill/>
        </p:spPr>
        <p:txBody>
          <a:bodyPr wrap="square" rtlCol="0">
            <a:spAutoFit/>
          </a:bodyPr>
          <a:lstStyle/>
          <a:p>
            <a:pPr algn="ctr"/>
            <a:r>
              <a:rPr lang="en-GB"/>
              <a:t>Continued:</a:t>
            </a:r>
          </a:p>
          <a:p>
            <a:pPr algn="ctr"/>
            <a:r>
              <a:rPr lang="en-GB"/>
              <a:t>Business Continuity v. 3.2 – </a:t>
            </a:r>
            <a:r>
              <a:rPr lang="en-GB" b="1"/>
              <a:t>2 revised criteria and one new criteria</a:t>
            </a:r>
          </a:p>
          <a:p>
            <a:endParaRPr lang="en-GB"/>
          </a:p>
        </p:txBody>
      </p:sp>
    </p:spTree>
    <p:extLst>
      <p:ext uri="{BB962C8B-B14F-4D97-AF65-F5344CB8AC3E}">
        <p14:creationId xmlns:p14="http://schemas.microsoft.com/office/powerpoint/2010/main" val="1764785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A74990-A207-7D59-61FC-393DFCA3AED4}"/>
              </a:ext>
            </a:extLst>
          </p:cNvPr>
          <p:cNvPicPr>
            <a:picLocks noChangeAspect="1"/>
          </p:cNvPicPr>
          <p:nvPr/>
        </p:nvPicPr>
        <p:blipFill>
          <a:blip r:embed="rId2"/>
          <a:stretch>
            <a:fillRect/>
          </a:stretch>
        </p:blipFill>
        <p:spPr>
          <a:xfrm>
            <a:off x="1151906" y="1188760"/>
            <a:ext cx="9310255" cy="3371365"/>
          </a:xfrm>
          <a:prstGeom prst="rect">
            <a:avLst/>
          </a:prstGeom>
        </p:spPr>
      </p:pic>
      <p:pic>
        <p:nvPicPr>
          <p:cNvPr id="5" name="Picture 4">
            <a:extLst>
              <a:ext uri="{FF2B5EF4-FFF2-40B4-BE49-F238E27FC236}">
                <a16:creationId xmlns:a16="http://schemas.microsoft.com/office/drawing/2014/main" id="{000F8BEA-17A0-707E-A1A8-8A7CF7C97E75}"/>
              </a:ext>
            </a:extLst>
          </p:cNvPr>
          <p:cNvPicPr>
            <a:picLocks noChangeAspect="1"/>
          </p:cNvPicPr>
          <p:nvPr/>
        </p:nvPicPr>
        <p:blipFill>
          <a:blip r:embed="rId3"/>
          <a:stretch>
            <a:fillRect/>
          </a:stretch>
        </p:blipFill>
        <p:spPr>
          <a:xfrm>
            <a:off x="1110341" y="4560125"/>
            <a:ext cx="9393383" cy="1440439"/>
          </a:xfrm>
          <a:prstGeom prst="rect">
            <a:avLst/>
          </a:prstGeom>
        </p:spPr>
      </p:pic>
      <p:sp>
        <p:nvSpPr>
          <p:cNvPr id="6" name="TextBox 5">
            <a:extLst>
              <a:ext uri="{FF2B5EF4-FFF2-40B4-BE49-F238E27FC236}">
                <a16:creationId xmlns:a16="http://schemas.microsoft.com/office/drawing/2014/main" id="{A0113FAD-ED76-198B-18D3-34F4EA03CD0D}"/>
              </a:ext>
            </a:extLst>
          </p:cNvPr>
          <p:cNvSpPr txBox="1"/>
          <p:nvPr/>
        </p:nvSpPr>
        <p:spPr>
          <a:xfrm>
            <a:off x="806824" y="345295"/>
            <a:ext cx="8883586" cy="923330"/>
          </a:xfrm>
          <a:prstGeom prst="rect">
            <a:avLst/>
          </a:prstGeom>
          <a:noFill/>
        </p:spPr>
        <p:txBody>
          <a:bodyPr wrap="square" rtlCol="0">
            <a:spAutoFit/>
          </a:bodyPr>
          <a:lstStyle/>
          <a:p>
            <a:pPr algn="ctr"/>
            <a:r>
              <a:rPr lang="en-GB"/>
              <a:t>Continued:</a:t>
            </a:r>
          </a:p>
          <a:p>
            <a:pPr algn="ctr"/>
            <a:r>
              <a:rPr lang="en-GB"/>
              <a:t>Business Continuity v. 3.2 – </a:t>
            </a:r>
            <a:r>
              <a:rPr lang="en-GB" b="1"/>
              <a:t>2 revised criteria and one new criteria</a:t>
            </a:r>
          </a:p>
          <a:p>
            <a:endParaRPr lang="en-GB"/>
          </a:p>
        </p:txBody>
      </p:sp>
    </p:spTree>
    <p:extLst>
      <p:ext uri="{BB962C8B-B14F-4D97-AF65-F5344CB8AC3E}">
        <p14:creationId xmlns:p14="http://schemas.microsoft.com/office/powerpoint/2010/main" val="367137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2E08839-4F27-B428-541B-D4AD46E26862}"/>
              </a:ext>
            </a:extLst>
          </p:cNvPr>
          <p:cNvGraphicFramePr>
            <a:graphicFrameLocks noGrp="1"/>
          </p:cNvGraphicFramePr>
          <p:nvPr>
            <p:extLst>
              <p:ext uri="{D42A27DB-BD31-4B8C-83A1-F6EECF244321}">
                <p14:modId xmlns:p14="http://schemas.microsoft.com/office/powerpoint/2010/main" val="2240712016"/>
              </p:ext>
            </p:extLst>
          </p:nvPr>
        </p:nvGraphicFramePr>
        <p:xfrm>
          <a:off x="1081768" y="3383521"/>
          <a:ext cx="9505950" cy="518160"/>
        </p:xfrm>
        <a:graphic>
          <a:graphicData uri="http://schemas.openxmlformats.org/drawingml/2006/table">
            <a:tbl>
              <a:tblPr/>
              <a:tblGrid>
                <a:gridCol w="742950">
                  <a:extLst>
                    <a:ext uri="{9D8B030D-6E8A-4147-A177-3AD203B41FA5}">
                      <a16:colId xmlns:a16="http://schemas.microsoft.com/office/drawing/2014/main" val="1355313727"/>
                    </a:ext>
                  </a:extLst>
                </a:gridCol>
                <a:gridCol w="2181225">
                  <a:extLst>
                    <a:ext uri="{9D8B030D-6E8A-4147-A177-3AD203B41FA5}">
                      <a16:colId xmlns:a16="http://schemas.microsoft.com/office/drawing/2014/main" val="3736316447"/>
                    </a:ext>
                  </a:extLst>
                </a:gridCol>
                <a:gridCol w="742950">
                  <a:extLst>
                    <a:ext uri="{9D8B030D-6E8A-4147-A177-3AD203B41FA5}">
                      <a16:colId xmlns:a16="http://schemas.microsoft.com/office/drawing/2014/main" val="336188689"/>
                    </a:ext>
                  </a:extLst>
                </a:gridCol>
                <a:gridCol w="2657475">
                  <a:extLst>
                    <a:ext uri="{9D8B030D-6E8A-4147-A177-3AD203B41FA5}">
                      <a16:colId xmlns:a16="http://schemas.microsoft.com/office/drawing/2014/main" val="1183528831"/>
                    </a:ext>
                  </a:extLst>
                </a:gridCol>
                <a:gridCol w="3181350">
                  <a:extLst>
                    <a:ext uri="{9D8B030D-6E8A-4147-A177-3AD203B41FA5}">
                      <a16:colId xmlns:a16="http://schemas.microsoft.com/office/drawing/2014/main" val="1208758074"/>
                    </a:ext>
                  </a:extLst>
                </a:gridCol>
              </a:tblGrid>
              <a:tr h="190500">
                <a:tc gridSpan="2">
                  <a:txBody>
                    <a:bodyPr/>
                    <a:lstStyle/>
                    <a:p>
                      <a:pPr algn="l" rtl="0" fontAlgn="base">
                        <a:buFont typeface="+mj-lt"/>
                        <a:buAutoNum type="arabicPeriod" startAt="9"/>
                      </a:pPr>
                      <a:r>
                        <a:rPr lang="en-GB" sz="1100" b="1" i="0">
                          <a:solidFill>
                            <a:srgbClr val="FFFFFF"/>
                          </a:solidFill>
                          <a:effectLst/>
                          <a:highlight>
                            <a:srgbClr val="D60B52"/>
                          </a:highlight>
                          <a:latin typeface="Calibri" panose="020F0502020204030204" pitchFamily="34" charset="0"/>
                        </a:rPr>
                        <a:t>Performance and Contract Management </a:t>
                      </a:r>
                      <a:endParaRPr lang="en-GB" sz="1100" b="1" i="0">
                        <a:effectLst/>
                        <a:highlight>
                          <a:srgbClr val="D60B52"/>
                        </a:highlight>
                        <a:latin typeface="Calibri" panose="020F0502020204030204" pitchFamily="34" charset="0"/>
                      </a:endParaRP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D60B52"/>
                    </a:solidFill>
                  </a:tcPr>
                </a:tc>
                <a:tc hMerge="1">
                  <a:txBody>
                    <a:bodyPr/>
                    <a:lstStyle/>
                    <a:p>
                      <a:endParaRPr lang="en-GB"/>
                    </a:p>
                  </a:txBody>
                  <a:tcPr/>
                </a:tc>
                <a:tc>
                  <a:txBody>
                    <a:bodyPr/>
                    <a:lstStyle/>
                    <a:p>
                      <a:pPr algn="ctr" rtl="0" fontAlgn="base"/>
                      <a:r>
                        <a:rPr lang="en-GB" sz="1100" b="1" i="0">
                          <a:effectLst/>
                          <a:highlight>
                            <a:srgbClr val="EDEDED"/>
                          </a:highligh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EDEDED"/>
                    </a:solidFill>
                  </a:tcPr>
                </a:tc>
                <a:tc>
                  <a:txBody>
                    <a:bodyPr/>
                    <a:lstStyle/>
                    <a:p>
                      <a:pPr algn="l" rtl="0" fontAlgn="base"/>
                      <a:r>
                        <a:rPr lang="en-GB" sz="1100" b="0" i="0">
                          <a:effectLst/>
                          <a:highlight>
                            <a:srgbClr val="EDEDED"/>
                          </a:highligh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EDEDED"/>
                    </a:solidFill>
                  </a:tcPr>
                </a:tc>
                <a:tc>
                  <a:txBody>
                    <a:bodyPr/>
                    <a:lstStyle/>
                    <a:p>
                      <a:pPr algn="l" rtl="0" fontAlgn="base"/>
                      <a:r>
                        <a:rPr lang="en-GB" sz="1100" b="0" i="0">
                          <a:effectLst/>
                          <a:highlight>
                            <a:srgbClr val="EDEDED"/>
                          </a:highligh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504715901"/>
                  </a:ext>
                </a:extLst>
              </a:tr>
              <a:tr h="190500">
                <a:tc>
                  <a:txBody>
                    <a:bodyPr/>
                    <a:lstStyle/>
                    <a:p>
                      <a:pPr algn="l" rtl="0" fontAlgn="base"/>
                      <a:r>
                        <a:rPr lang="en-GB" sz="1100" b="1" i="0">
                          <a:solidFill>
                            <a:srgbClr val="FFFFFF"/>
                          </a:solidFill>
                          <a:effectLs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noFill/>
                  </a:tcPr>
                </a:tc>
                <a:tc>
                  <a:txBody>
                    <a:bodyPr/>
                    <a:lstStyle/>
                    <a:p>
                      <a:pPr algn="l" rtl="0" fontAlgn="base"/>
                      <a:r>
                        <a:rPr lang="en-GB" sz="1100" b="1" i="0" dirty="0">
                          <a:solidFill>
                            <a:schemeClr val="tx1"/>
                          </a:solidFill>
                          <a:effectLst/>
                          <a:latin typeface="Calibri" panose="020F0502020204030204" pitchFamily="34" charset="0"/>
                        </a:rPr>
                        <a:t>No Changes</a:t>
                      </a:r>
                      <a:r>
                        <a:rPr lang="en-GB" sz="1100" b="0" i="0" dirty="0">
                          <a:solidFill>
                            <a:schemeClr val="tx1"/>
                          </a:solidFill>
                          <a:effectLst/>
                          <a:latin typeface="Calibri" panose="020F0502020204030204" pitchFamily="34" charset="0"/>
                        </a:rPr>
                        <a:t> </a:t>
                      </a:r>
                      <a:endParaRPr lang="en-GB" b="0" i="0" dirty="0">
                        <a:solidFill>
                          <a:schemeClr val="tx1"/>
                        </a:solidFill>
                        <a:effectLst/>
                      </a:endParaRP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noFill/>
                  </a:tcPr>
                </a:tc>
                <a:tc>
                  <a:txBody>
                    <a:bodyPr/>
                    <a:lstStyle/>
                    <a:p>
                      <a:pPr algn="ctr" rtl="0" fontAlgn="base"/>
                      <a:r>
                        <a:rPr lang="en-GB" sz="1100" b="1" i="0">
                          <a:solidFill>
                            <a:srgbClr val="FFFFFF"/>
                          </a:solidFill>
                          <a:effectLs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noFill/>
                  </a:tcPr>
                </a:tc>
                <a:tc>
                  <a:txBody>
                    <a:bodyPr/>
                    <a:lstStyle/>
                    <a:p>
                      <a:pPr algn="l" rtl="0" fontAlgn="base"/>
                      <a:r>
                        <a:rPr lang="en-GB" sz="1100" b="0" i="0">
                          <a:solidFill>
                            <a:srgbClr val="FFFFFF"/>
                          </a:solidFill>
                          <a:effectLs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noFill/>
                  </a:tcPr>
                </a:tc>
                <a:tc>
                  <a:txBody>
                    <a:bodyPr/>
                    <a:lstStyle/>
                    <a:p>
                      <a:pPr algn="l" rtl="0" fontAlgn="base"/>
                      <a:r>
                        <a:rPr lang="en-GB" sz="1100" b="0" i="0" dirty="0">
                          <a:solidFill>
                            <a:srgbClr val="FFFFFF"/>
                          </a:solidFill>
                          <a:effectLs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719189426"/>
                  </a:ext>
                </a:extLst>
              </a:tr>
            </a:tbl>
          </a:graphicData>
        </a:graphic>
      </p:graphicFrame>
      <p:graphicFrame>
        <p:nvGraphicFramePr>
          <p:cNvPr id="4" name="Table 3">
            <a:extLst>
              <a:ext uri="{FF2B5EF4-FFF2-40B4-BE49-F238E27FC236}">
                <a16:creationId xmlns:a16="http://schemas.microsoft.com/office/drawing/2014/main" id="{C305498B-6C3E-066F-CE87-823572E39A90}"/>
              </a:ext>
            </a:extLst>
          </p:cNvPr>
          <p:cNvGraphicFramePr>
            <a:graphicFrameLocks noGrp="1"/>
          </p:cNvGraphicFramePr>
          <p:nvPr/>
        </p:nvGraphicFramePr>
        <p:xfrm>
          <a:off x="1081768" y="2465198"/>
          <a:ext cx="9505950" cy="518160"/>
        </p:xfrm>
        <a:graphic>
          <a:graphicData uri="http://schemas.openxmlformats.org/drawingml/2006/table">
            <a:tbl>
              <a:tblPr/>
              <a:tblGrid>
                <a:gridCol w="742950">
                  <a:extLst>
                    <a:ext uri="{9D8B030D-6E8A-4147-A177-3AD203B41FA5}">
                      <a16:colId xmlns:a16="http://schemas.microsoft.com/office/drawing/2014/main" val="2548468164"/>
                    </a:ext>
                  </a:extLst>
                </a:gridCol>
                <a:gridCol w="2181225">
                  <a:extLst>
                    <a:ext uri="{9D8B030D-6E8A-4147-A177-3AD203B41FA5}">
                      <a16:colId xmlns:a16="http://schemas.microsoft.com/office/drawing/2014/main" val="613474349"/>
                    </a:ext>
                  </a:extLst>
                </a:gridCol>
                <a:gridCol w="742950">
                  <a:extLst>
                    <a:ext uri="{9D8B030D-6E8A-4147-A177-3AD203B41FA5}">
                      <a16:colId xmlns:a16="http://schemas.microsoft.com/office/drawing/2014/main" val="987414660"/>
                    </a:ext>
                  </a:extLst>
                </a:gridCol>
                <a:gridCol w="2657475">
                  <a:extLst>
                    <a:ext uri="{9D8B030D-6E8A-4147-A177-3AD203B41FA5}">
                      <a16:colId xmlns:a16="http://schemas.microsoft.com/office/drawing/2014/main" val="3613632602"/>
                    </a:ext>
                  </a:extLst>
                </a:gridCol>
                <a:gridCol w="3181350">
                  <a:extLst>
                    <a:ext uri="{9D8B030D-6E8A-4147-A177-3AD203B41FA5}">
                      <a16:colId xmlns:a16="http://schemas.microsoft.com/office/drawing/2014/main" val="1004574420"/>
                    </a:ext>
                  </a:extLst>
                </a:gridCol>
              </a:tblGrid>
              <a:tr h="190500">
                <a:tc gridSpan="2">
                  <a:txBody>
                    <a:bodyPr/>
                    <a:lstStyle/>
                    <a:p>
                      <a:pPr algn="l" rtl="0" fontAlgn="base">
                        <a:buFont typeface="+mj-lt"/>
                        <a:buAutoNum type="arabicPeriod" startAt="8"/>
                      </a:pPr>
                      <a:r>
                        <a:rPr lang="en-GB" sz="1100" b="1" i="0">
                          <a:solidFill>
                            <a:srgbClr val="FFFFFF"/>
                          </a:solidFill>
                          <a:effectLst/>
                          <a:highlight>
                            <a:srgbClr val="D60B52"/>
                          </a:highlight>
                          <a:latin typeface="Calibri" panose="020F0502020204030204" pitchFamily="34" charset="0"/>
                        </a:rPr>
                        <a:t>Ethics </a:t>
                      </a:r>
                      <a:endParaRPr lang="en-GB" sz="1100" b="1" i="0">
                        <a:effectLst/>
                        <a:highlight>
                          <a:srgbClr val="D60B52"/>
                        </a:highlight>
                        <a:latin typeface="Calibri" panose="020F0502020204030204" pitchFamily="34" charset="0"/>
                      </a:endParaRP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D60B52"/>
                    </a:solidFill>
                  </a:tcPr>
                </a:tc>
                <a:tc hMerge="1">
                  <a:txBody>
                    <a:bodyPr/>
                    <a:lstStyle/>
                    <a:p>
                      <a:endParaRPr lang="en-GB"/>
                    </a:p>
                  </a:txBody>
                  <a:tcPr/>
                </a:tc>
                <a:tc>
                  <a:txBody>
                    <a:bodyPr/>
                    <a:lstStyle/>
                    <a:p>
                      <a:pPr algn="ctr" rtl="0" fontAlgn="base"/>
                      <a:r>
                        <a:rPr lang="en-GB" sz="1100" b="1" i="0">
                          <a:solidFill>
                            <a:srgbClr val="FFFFFF"/>
                          </a:solidFill>
                          <a:effectLs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noFill/>
                  </a:tcPr>
                </a:tc>
                <a:tc>
                  <a:txBody>
                    <a:bodyPr/>
                    <a:lstStyle/>
                    <a:p>
                      <a:pPr algn="l" rtl="0" fontAlgn="base"/>
                      <a:r>
                        <a:rPr lang="en-GB" sz="1100" b="0" i="0">
                          <a:solidFill>
                            <a:srgbClr val="FFFFFF"/>
                          </a:solidFill>
                          <a:effectLs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noFill/>
                  </a:tcPr>
                </a:tc>
                <a:tc>
                  <a:txBody>
                    <a:bodyPr/>
                    <a:lstStyle/>
                    <a:p>
                      <a:pPr algn="l" rtl="0" fontAlgn="base"/>
                      <a:r>
                        <a:rPr lang="en-GB" sz="1100" b="0" i="0">
                          <a:solidFill>
                            <a:srgbClr val="FFFFFF"/>
                          </a:solidFill>
                          <a:effectLs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925172772"/>
                  </a:ext>
                </a:extLst>
              </a:tr>
              <a:tr h="190500">
                <a:tc>
                  <a:txBody>
                    <a:bodyPr/>
                    <a:lstStyle/>
                    <a:p>
                      <a:pPr algn="l" rtl="0" fontAlgn="base"/>
                      <a:r>
                        <a:rPr lang="en-GB" sz="1100" b="1" i="0">
                          <a:effectLst/>
                          <a:highlight>
                            <a:srgbClr val="EDEDED"/>
                          </a:highligh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EDEDED"/>
                    </a:solidFill>
                  </a:tcPr>
                </a:tc>
                <a:tc>
                  <a:txBody>
                    <a:bodyPr/>
                    <a:lstStyle/>
                    <a:p>
                      <a:pPr algn="l" rtl="0" fontAlgn="base"/>
                      <a:r>
                        <a:rPr lang="en-GB" sz="1100" b="1" i="0">
                          <a:effectLst/>
                          <a:highlight>
                            <a:srgbClr val="EDEDED"/>
                          </a:highlight>
                          <a:latin typeface="Calibri" panose="020F0502020204030204" pitchFamily="34" charset="0"/>
                        </a:rPr>
                        <a:t>No Changes</a:t>
                      </a:r>
                      <a:r>
                        <a:rPr lang="en-GB" sz="1100" b="0" i="0">
                          <a:effectLst/>
                          <a:highlight>
                            <a:srgbClr val="EDEDED"/>
                          </a:highlight>
                          <a:latin typeface="Calibri" panose="020F0502020204030204" pitchFamily="34" charset="0"/>
                        </a:rPr>
                        <a:t> </a:t>
                      </a:r>
                      <a:endParaRPr lang="en-GB" b="0" i="0">
                        <a:effectLst/>
                        <a:highlight>
                          <a:srgbClr val="EDEDED"/>
                        </a:highlight>
                      </a:endParaRP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EDEDED"/>
                    </a:solidFill>
                  </a:tcPr>
                </a:tc>
                <a:tc>
                  <a:txBody>
                    <a:bodyPr/>
                    <a:lstStyle/>
                    <a:p>
                      <a:pPr algn="ctr" rtl="0" fontAlgn="base"/>
                      <a:r>
                        <a:rPr lang="en-GB" sz="1100" b="1" i="0">
                          <a:effectLst/>
                          <a:highlight>
                            <a:srgbClr val="EDEDED"/>
                          </a:highligh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EDEDED"/>
                    </a:solidFill>
                  </a:tcPr>
                </a:tc>
                <a:tc>
                  <a:txBody>
                    <a:bodyPr/>
                    <a:lstStyle/>
                    <a:p>
                      <a:pPr algn="l" rtl="0" fontAlgn="base"/>
                      <a:r>
                        <a:rPr lang="en-GB" sz="1100" b="0" i="0">
                          <a:effectLst/>
                          <a:highlight>
                            <a:srgbClr val="EDEDED"/>
                          </a:highligh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EDEDED"/>
                    </a:solidFill>
                  </a:tcPr>
                </a:tc>
                <a:tc>
                  <a:txBody>
                    <a:bodyPr/>
                    <a:lstStyle/>
                    <a:p>
                      <a:pPr algn="l" rtl="0" fontAlgn="base"/>
                      <a:r>
                        <a:rPr lang="en-GB" sz="1100" b="0" i="0">
                          <a:effectLst/>
                          <a:highlight>
                            <a:srgbClr val="EDEDED"/>
                          </a:highlight>
                          <a:latin typeface="Calibri" panose="020F0502020204030204" pitchFamily="34" charset="0"/>
                        </a:rPr>
                        <a:t> </a:t>
                      </a:r>
                    </a:p>
                  </a:txBody>
                  <a:tcP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685431110"/>
                  </a:ext>
                </a:extLst>
              </a:tr>
            </a:tbl>
          </a:graphicData>
        </a:graphic>
      </p:graphicFrame>
      <p:sp>
        <p:nvSpPr>
          <p:cNvPr id="5" name="TextBox 4">
            <a:extLst>
              <a:ext uri="{FF2B5EF4-FFF2-40B4-BE49-F238E27FC236}">
                <a16:creationId xmlns:a16="http://schemas.microsoft.com/office/drawing/2014/main" id="{A1DBE855-231B-EF0B-0F18-5ED37E6F0326}"/>
              </a:ext>
            </a:extLst>
          </p:cNvPr>
          <p:cNvSpPr txBox="1"/>
          <p:nvPr/>
        </p:nvSpPr>
        <p:spPr>
          <a:xfrm>
            <a:off x="806824" y="345295"/>
            <a:ext cx="8883586" cy="1200329"/>
          </a:xfrm>
          <a:prstGeom prst="rect">
            <a:avLst/>
          </a:prstGeom>
          <a:noFill/>
        </p:spPr>
        <p:txBody>
          <a:bodyPr wrap="square" rtlCol="0">
            <a:spAutoFit/>
          </a:bodyPr>
          <a:lstStyle/>
          <a:p>
            <a:r>
              <a:rPr lang="en-GB" b="1" dirty="0"/>
              <a:t>Ethics – No changes</a:t>
            </a:r>
          </a:p>
          <a:p>
            <a:endParaRPr lang="en-GB" b="1" dirty="0"/>
          </a:p>
          <a:p>
            <a:r>
              <a:rPr lang="en-GB" b="1" dirty="0"/>
              <a:t>Performance and Contract Management – no changes.</a:t>
            </a:r>
          </a:p>
          <a:p>
            <a:endParaRPr lang="en-GB" dirty="0"/>
          </a:p>
        </p:txBody>
      </p:sp>
    </p:spTree>
    <p:extLst>
      <p:ext uri="{BB962C8B-B14F-4D97-AF65-F5344CB8AC3E}">
        <p14:creationId xmlns:p14="http://schemas.microsoft.com/office/powerpoint/2010/main" val="474714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8A37E8-6E83-5B19-0CAF-FF41DE91279D}"/>
              </a:ext>
            </a:extLst>
          </p:cNvPr>
          <p:cNvSpPr txBox="1"/>
          <p:nvPr/>
        </p:nvSpPr>
        <p:spPr>
          <a:xfrm>
            <a:off x="930812" y="1148774"/>
            <a:ext cx="5950634" cy="4247317"/>
          </a:xfrm>
          <a:prstGeom prst="rect">
            <a:avLst/>
          </a:prstGeom>
          <a:noFill/>
        </p:spPr>
        <p:txBody>
          <a:bodyPr wrap="square" rtlCol="0">
            <a:spAutoFit/>
          </a:bodyPr>
          <a:lstStyle/>
          <a:p>
            <a:r>
              <a:rPr lang="en-GB" sz="3200" b="1">
                <a:solidFill>
                  <a:schemeClr val="accent1"/>
                </a:solidFill>
              </a:rPr>
              <a:t>Agenda</a:t>
            </a:r>
          </a:p>
          <a:p>
            <a:endParaRPr lang="en-GB" sz="2800"/>
          </a:p>
          <a:p>
            <a:pPr marL="285750" indent="-285750">
              <a:buFont typeface="Arial" panose="020B0604020202020204" pitchFamily="34" charset="0"/>
              <a:buChar char="•"/>
            </a:pPr>
            <a:r>
              <a:rPr lang="en-GB" sz="2400"/>
              <a:t>Reasons for Scheme Change</a:t>
            </a:r>
          </a:p>
          <a:p>
            <a:pPr marL="285750" indent="-285750">
              <a:buFont typeface="Arial" panose="020B0604020202020204" pitchFamily="34" charset="0"/>
              <a:buChar char="•"/>
            </a:pPr>
            <a:r>
              <a:rPr lang="en-GB" sz="2400"/>
              <a:t>Module Affected by the Scheme Change</a:t>
            </a:r>
          </a:p>
          <a:p>
            <a:pPr marL="285750" indent="-285750">
              <a:buFont typeface="Arial" panose="020B0604020202020204" pitchFamily="34" charset="0"/>
              <a:buChar char="•"/>
            </a:pPr>
            <a:r>
              <a:rPr lang="en-GB" sz="2400"/>
              <a:t>Scheme Change Timeline and Consultation Process</a:t>
            </a:r>
          </a:p>
          <a:p>
            <a:pPr marL="285750" indent="-285750">
              <a:buFont typeface="Arial" panose="020B0604020202020204" pitchFamily="34" charset="0"/>
              <a:buChar char="•"/>
            </a:pPr>
            <a:r>
              <a:rPr lang="en-GB" sz="2400"/>
              <a:t>The 10 Common Standards</a:t>
            </a:r>
          </a:p>
          <a:p>
            <a:pPr marL="285750" indent="-285750">
              <a:buFont typeface="Arial" panose="020B0604020202020204" pitchFamily="34" charset="0"/>
              <a:buChar char="•"/>
            </a:pPr>
            <a:r>
              <a:rPr lang="en-GB" sz="2400"/>
              <a:t>Service Delivery Modules</a:t>
            </a:r>
          </a:p>
          <a:p>
            <a:pPr marL="285750" indent="-285750">
              <a:buFont typeface="Arial" panose="020B0604020202020204" pitchFamily="34" charset="0"/>
              <a:buChar char="•"/>
            </a:pPr>
            <a:r>
              <a:rPr lang="en-GB" sz="2400"/>
              <a:t>Next Steps</a:t>
            </a:r>
          </a:p>
          <a:p>
            <a:pPr marL="285750" indent="-285750">
              <a:buFont typeface="Arial" panose="020B0604020202020204" pitchFamily="34" charset="0"/>
              <a:buChar char="•"/>
            </a:pPr>
            <a:r>
              <a:rPr lang="en-GB" sz="2400"/>
              <a:t>Any Questions</a:t>
            </a:r>
          </a:p>
          <a:p>
            <a:endParaRPr lang="en-GB"/>
          </a:p>
        </p:txBody>
      </p:sp>
      <p:pic>
        <p:nvPicPr>
          <p:cNvPr id="3" name="Picture Placeholder 9">
            <a:extLst>
              <a:ext uri="{FF2B5EF4-FFF2-40B4-BE49-F238E27FC236}">
                <a16:creationId xmlns:a16="http://schemas.microsoft.com/office/drawing/2014/main" id="{49A2129B-6529-6AEA-A3D3-8B7DBF9C9386}"/>
              </a:ext>
            </a:extLst>
          </p:cNvPr>
          <p:cNvPicPr>
            <a:picLocks noChangeAspect="1"/>
          </p:cNvPicPr>
          <p:nvPr/>
        </p:nvPicPr>
        <p:blipFill>
          <a:blip r:embed="rId2"/>
          <a:srcRect l="20764" r="20764"/>
          <a:stretch/>
        </p:blipFill>
        <p:spPr>
          <a:xfrm>
            <a:off x="7660275" y="1506359"/>
            <a:ext cx="3097993" cy="3532146"/>
          </a:xfrm>
          <a:custGeom>
            <a:avLst/>
            <a:gdLst>
              <a:gd name="connsiteX0" fmla="*/ 1150601 w 2307486"/>
              <a:gd name="connsiteY0" fmla="*/ 0 h 2630858"/>
              <a:gd name="connsiteX1" fmla="*/ 2128358 w 2307486"/>
              <a:gd name="connsiteY1" fmla="*/ 568438 h 2630858"/>
              <a:gd name="connsiteX2" fmla="*/ 2166998 w 2307486"/>
              <a:gd name="connsiteY2" fmla="*/ 590747 h 2630858"/>
              <a:gd name="connsiteX3" fmla="*/ 2307486 w 2307486"/>
              <a:gd name="connsiteY3" fmla="*/ 815572 h 2630858"/>
              <a:gd name="connsiteX4" fmla="*/ 2306735 w 2307486"/>
              <a:gd name="connsiteY4" fmla="*/ 844109 h 2630858"/>
              <a:gd name="connsiteX5" fmla="*/ 2306735 w 2307486"/>
              <a:gd name="connsiteY5" fmla="*/ 1788281 h 2630858"/>
              <a:gd name="connsiteX6" fmla="*/ 2307486 w 2307486"/>
              <a:gd name="connsiteY6" fmla="*/ 1816793 h 2630858"/>
              <a:gd name="connsiteX7" fmla="*/ 2166998 w 2307486"/>
              <a:gd name="connsiteY7" fmla="*/ 2041617 h 2630858"/>
              <a:gd name="connsiteX8" fmla="*/ 1922527 w 2307486"/>
              <a:gd name="connsiteY8" fmla="*/ 2182763 h 2630858"/>
              <a:gd name="connsiteX9" fmla="*/ 1922234 w 2307486"/>
              <a:gd name="connsiteY9" fmla="*/ 2182255 h 2630858"/>
              <a:gd name="connsiteX10" fmla="*/ 1150601 w 2307486"/>
              <a:gd name="connsiteY10" fmla="*/ 2630858 h 2630858"/>
              <a:gd name="connsiteX11" fmla="*/ 158664 w 2307486"/>
              <a:gd name="connsiteY11" fmla="*/ 2054175 h 2630858"/>
              <a:gd name="connsiteX12" fmla="*/ 162241 w 2307486"/>
              <a:gd name="connsiteY12" fmla="*/ 2054175 h 2630858"/>
              <a:gd name="connsiteX13" fmla="*/ 140488 w 2307486"/>
              <a:gd name="connsiteY13" fmla="*/ 2041615 h 2630858"/>
              <a:gd name="connsiteX14" fmla="*/ 0 w 2307486"/>
              <a:gd name="connsiteY14" fmla="*/ 1816791 h 2630858"/>
              <a:gd name="connsiteX15" fmla="*/ 1409 w 2307486"/>
              <a:gd name="connsiteY15" fmla="*/ 1763240 h 2630858"/>
              <a:gd name="connsiteX16" fmla="*/ 1409 w 2307486"/>
              <a:gd name="connsiteY16" fmla="*/ 864703 h 2630858"/>
              <a:gd name="connsiteX17" fmla="*/ 0 w 2307486"/>
              <a:gd name="connsiteY17" fmla="*/ 811180 h 2630858"/>
              <a:gd name="connsiteX18" fmla="*/ 140490 w 2307486"/>
              <a:gd name="connsiteY18" fmla="*/ 586355 h 2630858"/>
              <a:gd name="connsiteX19" fmla="*/ 362912 w 2307486"/>
              <a:gd name="connsiteY19" fmla="*/ 457939 h 263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7486" h="2630858">
                <a:moveTo>
                  <a:pt x="1150601" y="0"/>
                </a:moveTo>
                <a:lnTo>
                  <a:pt x="2128358" y="568438"/>
                </a:lnTo>
                <a:lnTo>
                  <a:pt x="2166998" y="590747"/>
                </a:lnTo>
                <a:cubicBezTo>
                  <a:pt x="2251384" y="639466"/>
                  <a:pt x="2301098" y="725177"/>
                  <a:pt x="2307486" y="815572"/>
                </a:cubicBezTo>
                <a:lnTo>
                  <a:pt x="2306735" y="844109"/>
                </a:lnTo>
                <a:lnTo>
                  <a:pt x="2306735" y="1788281"/>
                </a:lnTo>
                <a:lnTo>
                  <a:pt x="2307486" y="1816793"/>
                </a:lnTo>
                <a:cubicBezTo>
                  <a:pt x="2301098" y="1907187"/>
                  <a:pt x="2251384" y="1992896"/>
                  <a:pt x="2166998" y="2041617"/>
                </a:cubicBezTo>
                <a:lnTo>
                  <a:pt x="1922527" y="2182763"/>
                </a:lnTo>
                <a:lnTo>
                  <a:pt x="1922234" y="2182255"/>
                </a:lnTo>
                <a:lnTo>
                  <a:pt x="1150601" y="2630858"/>
                </a:lnTo>
                <a:lnTo>
                  <a:pt x="158664" y="2054175"/>
                </a:lnTo>
                <a:lnTo>
                  <a:pt x="162241" y="2054175"/>
                </a:lnTo>
                <a:lnTo>
                  <a:pt x="140488" y="2041615"/>
                </a:lnTo>
                <a:cubicBezTo>
                  <a:pt x="56102" y="1992896"/>
                  <a:pt x="6388" y="1907187"/>
                  <a:pt x="0" y="1816791"/>
                </a:cubicBezTo>
                <a:lnTo>
                  <a:pt x="1409" y="1763240"/>
                </a:lnTo>
                <a:lnTo>
                  <a:pt x="1409" y="864703"/>
                </a:lnTo>
                <a:lnTo>
                  <a:pt x="0" y="811180"/>
                </a:lnTo>
                <a:cubicBezTo>
                  <a:pt x="6388" y="720785"/>
                  <a:pt x="56104" y="635074"/>
                  <a:pt x="140490" y="586355"/>
                </a:cubicBezTo>
                <a:lnTo>
                  <a:pt x="362912" y="457939"/>
                </a:lnTo>
                <a:close/>
              </a:path>
            </a:pathLst>
          </a:custGeom>
        </p:spPr>
      </p:pic>
    </p:spTree>
    <p:extLst>
      <p:ext uri="{BB962C8B-B14F-4D97-AF65-F5344CB8AC3E}">
        <p14:creationId xmlns:p14="http://schemas.microsoft.com/office/powerpoint/2010/main" val="828337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7CADF1-29D9-5AEE-B819-793CBC27529E}"/>
              </a:ext>
            </a:extLst>
          </p:cNvPr>
          <p:cNvPicPr>
            <a:picLocks noChangeAspect="1"/>
          </p:cNvPicPr>
          <p:nvPr/>
        </p:nvPicPr>
        <p:blipFill>
          <a:blip r:embed="rId2"/>
          <a:stretch>
            <a:fillRect/>
          </a:stretch>
        </p:blipFill>
        <p:spPr>
          <a:xfrm>
            <a:off x="1304306" y="1296369"/>
            <a:ext cx="9583387" cy="465157"/>
          </a:xfrm>
          <a:prstGeom prst="rect">
            <a:avLst/>
          </a:prstGeom>
        </p:spPr>
      </p:pic>
      <p:sp>
        <p:nvSpPr>
          <p:cNvPr id="4" name="TextBox 3">
            <a:extLst>
              <a:ext uri="{FF2B5EF4-FFF2-40B4-BE49-F238E27FC236}">
                <a16:creationId xmlns:a16="http://schemas.microsoft.com/office/drawing/2014/main" id="{4E32BDE8-C678-CFEB-402C-528CC2D4F0E7}"/>
              </a:ext>
            </a:extLst>
          </p:cNvPr>
          <p:cNvSpPr txBox="1"/>
          <p:nvPr/>
        </p:nvSpPr>
        <p:spPr>
          <a:xfrm>
            <a:off x="1654206" y="528175"/>
            <a:ext cx="8883586" cy="646331"/>
          </a:xfrm>
          <a:prstGeom prst="rect">
            <a:avLst/>
          </a:prstGeom>
          <a:noFill/>
        </p:spPr>
        <p:txBody>
          <a:bodyPr wrap="square" rtlCol="0">
            <a:spAutoFit/>
          </a:bodyPr>
          <a:lstStyle/>
          <a:p>
            <a:pPr algn="ctr"/>
            <a:r>
              <a:rPr lang="en-GB"/>
              <a:t>Continuous Improvement and Innovation v. 3.1 – </a:t>
            </a:r>
            <a:r>
              <a:rPr lang="en-GB" b="1"/>
              <a:t>1 merged criteria</a:t>
            </a:r>
          </a:p>
          <a:p>
            <a:endParaRPr lang="en-GB"/>
          </a:p>
        </p:txBody>
      </p:sp>
      <p:pic>
        <p:nvPicPr>
          <p:cNvPr id="6" name="Picture 5">
            <a:extLst>
              <a:ext uri="{FF2B5EF4-FFF2-40B4-BE49-F238E27FC236}">
                <a16:creationId xmlns:a16="http://schemas.microsoft.com/office/drawing/2014/main" id="{D0A7CC52-1656-53D3-F3C2-11F9EC8EDCD3}"/>
              </a:ext>
            </a:extLst>
          </p:cNvPr>
          <p:cNvPicPr>
            <a:picLocks noChangeAspect="1"/>
          </p:cNvPicPr>
          <p:nvPr/>
        </p:nvPicPr>
        <p:blipFill>
          <a:blip r:embed="rId3"/>
          <a:stretch>
            <a:fillRect/>
          </a:stretch>
        </p:blipFill>
        <p:spPr>
          <a:xfrm>
            <a:off x="1304306" y="1761525"/>
            <a:ext cx="9583387" cy="4062041"/>
          </a:xfrm>
          <a:prstGeom prst="rect">
            <a:avLst/>
          </a:prstGeom>
        </p:spPr>
      </p:pic>
    </p:spTree>
    <p:extLst>
      <p:ext uri="{BB962C8B-B14F-4D97-AF65-F5344CB8AC3E}">
        <p14:creationId xmlns:p14="http://schemas.microsoft.com/office/powerpoint/2010/main" val="1968192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E9AFC3-09CE-88C5-1A5E-8FDB5A1EB321}"/>
              </a:ext>
            </a:extLst>
          </p:cNvPr>
          <p:cNvSpPr txBox="1"/>
          <p:nvPr/>
        </p:nvSpPr>
        <p:spPr>
          <a:xfrm>
            <a:off x="744069" y="386708"/>
            <a:ext cx="10228729" cy="369332"/>
          </a:xfrm>
          <a:prstGeom prst="rect">
            <a:avLst/>
          </a:prstGeom>
          <a:noFill/>
        </p:spPr>
        <p:txBody>
          <a:bodyPr wrap="square" rtlCol="0">
            <a:spAutoFit/>
          </a:bodyPr>
          <a:lstStyle/>
          <a:p>
            <a:pPr algn="ctr"/>
            <a:r>
              <a:rPr lang="en-GB" b="1">
                <a:solidFill>
                  <a:schemeClr val="accent3">
                    <a:lumMod val="50000"/>
                  </a:schemeClr>
                </a:solidFill>
              </a:rPr>
              <a:t>The Service Delivery Modules – Relevant to the services provided by your Organisation</a:t>
            </a:r>
          </a:p>
        </p:txBody>
      </p:sp>
      <p:sp>
        <p:nvSpPr>
          <p:cNvPr id="4" name="TextBox 3">
            <a:extLst>
              <a:ext uri="{FF2B5EF4-FFF2-40B4-BE49-F238E27FC236}">
                <a16:creationId xmlns:a16="http://schemas.microsoft.com/office/drawing/2014/main" id="{59C4250A-B981-769B-2020-30609D6F1198}"/>
              </a:ext>
            </a:extLst>
          </p:cNvPr>
          <p:cNvSpPr txBox="1"/>
          <p:nvPr/>
        </p:nvSpPr>
        <p:spPr>
          <a:xfrm>
            <a:off x="744070" y="646591"/>
            <a:ext cx="10228730" cy="923330"/>
          </a:xfrm>
          <a:prstGeom prst="rect">
            <a:avLst/>
          </a:prstGeom>
          <a:noFill/>
        </p:spPr>
        <p:txBody>
          <a:bodyPr wrap="square" rtlCol="0">
            <a:spAutoFit/>
          </a:bodyPr>
          <a:lstStyle/>
          <a:p>
            <a:pPr algn="ctr"/>
            <a:r>
              <a:rPr lang="en-GB"/>
              <a:t>TEC Monitoring Module v. 4.4 – </a:t>
            </a:r>
            <a:r>
              <a:rPr lang="en-GB" b="1"/>
              <a:t>4 merged criteria, 3 new criteria, 4 criteria removed, 3 revised wording.</a:t>
            </a:r>
          </a:p>
          <a:p>
            <a:endParaRPr lang="en-GB"/>
          </a:p>
        </p:txBody>
      </p:sp>
      <p:pic>
        <p:nvPicPr>
          <p:cNvPr id="6" name="Picture 5">
            <a:extLst>
              <a:ext uri="{FF2B5EF4-FFF2-40B4-BE49-F238E27FC236}">
                <a16:creationId xmlns:a16="http://schemas.microsoft.com/office/drawing/2014/main" id="{1AFDA70A-2D77-7AEC-ACDD-B04B31452808}"/>
              </a:ext>
            </a:extLst>
          </p:cNvPr>
          <p:cNvPicPr>
            <a:picLocks noChangeAspect="1"/>
          </p:cNvPicPr>
          <p:nvPr/>
        </p:nvPicPr>
        <p:blipFill>
          <a:blip r:embed="rId2"/>
          <a:stretch>
            <a:fillRect/>
          </a:stretch>
        </p:blipFill>
        <p:spPr>
          <a:xfrm>
            <a:off x="843148" y="1440465"/>
            <a:ext cx="10604782" cy="3297790"/>
          </a:xfrm>
          <a:prstGeom prst="rect">
            <a:avLst/>
          </a:prstGeom>
        </p:spPr>
      </p:pic>
      <p:pic>
        <p:nvPicPr>
          <p:cNvPr id="8" name="Picture 7">
            <a:extLst>
              <a:ext uri="{FF2B5EF4-FFF2-40B4-BE49-F238E27FC236}">
                <a16:creationId xmlns:a16="http://schemas.microsoft.com/office/drawing/2014/main" id="{315AE9CE-FBE6-1823-7044-0FF44D259BD2}"/>
              </a:ext>
            </a:extLst>
          </p:cNvPr>
          <p:cNvPicPr>
            <a:picLocks noChangeAspect="1"/>
          </p:cNvPicPr>
          <p:nvPr/>
        </p:nvPicPr>
        <p:blipFill>
          <a:blip r:embed="rId3"/>
          <a:stretch>
            <a:fillRect/>
          </a:stretch>
        </p:blipFill>
        <p:spPr>
          <a:xfrm>
            <a:off x="843148" y="4811110"/>
            <a:ext cx="10604782" cy="1815322"/>
          </a:xfrm>
          <a:prstGeom prst="rect">
            <a:avLst/>
          </a:prstGeom>
        </p:spPr>
      </p:pic>
    </p:spTree>
    <p:extLst>
      <p:ext uri="{BB962C8B-B14F-4D97-AF65-F5344CB8AC3E}">
        <p14:creationId xmlns:p14="http://schemas.microsoft.com/office/powerpoint/2010/main" val="818827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EED64-B6DE-C555-32DD-435291D549E3}"/>
              </a:ext>
            </a:extLst>
          </p:cNvPr>
          <p:cNvPicPr>
            <a:picLocks noChangeAspect="1"/>
          </p:cNvPicPr>
          <p:nvPr/>
        </p:nvPicPr>
        <p:blipFill>
          <a:blip r:embed="rId2"/>
          <a:stretch>
            <a:fillRect/>
          </a:stretch>
        </p:blipFill>
        <p:spPr>
          <a:xfrm>
            <a:off x="617517" y="1235033"/>
            <a:ext cx="11079678" cy="4108864"/>
          </a:xfrm>
          <a:prstGeom prst="rect">
            <a:avLst/>
          </a:prstGeom>
        </p:spPr>
      </p:pic>
      <p:pic>
        <p:nvPicPr>
          <p:cNvPr id="6" name="Picture 5">
            <a:extLst>
              <a:ext uri="{FF2B5EF4-FFF2-40B4-BE49-F238E27FC236}">
                <a16:creationId xmlns:a16="http://schemas.microsoft.com/office/drawing/2014/main" id="{03222B66-6B91-DC4D-FF2E-8F394BAF5FA7}"/>
              </a:ext>
            </a:extLst>
          </p:cNvPr>
          <p:cNvPicPr>
            <a:picLocks noChangeAspect="1"/>
          </p:cNvPicPr>
          <p:nvPr/>
        </p:nvPicPr>
        <p:blipFill>
          <a:blip r:embed="rId3"/>
          <a:stretch>
            <a:fillRect/>
          </a:stretch>
        </p:blipFill>
        <p:spPr>
          <a:xfrm>
            <a:off x="617516" y="5343898"/>
            <a:ext cx="11079679" cy="1258784"/>
          </a:xfrm>
          <a:prstGeom prst="rect">
            <a:avLst/>
          </a:prstGeom>
        </p:spPr>
      </p:pic>
      <p:sp>
        <p:nvSpPr>
          <p:cNvPr id="7" name="TextBox 6">
            <a:extLst>
              <a:ext uri="{FF2B5EF4-FFF2-40B4-BE49-F238E27FC236}">
                <a16:creationId xmlns:a16="http://schemas.microsoft.com/office/drawing/2014/main" id="{18FAC05E-5209-B49E-A54E-7CEEB1A9DE44}"/>
              </a:ext>
            </a:extLst>
          </p:cNvPr>
          <p:cNvSpPr txBox="1"/>
          <p:nvPr/>
        </p:nvSpPr>
        <p:spPr>
          <a:xfrm>
            <a:off x="697378" y="221076"/>
            <a:ext cx="10797243" cy="1200329"/>
          </a:xfrm>
          <a:prstGeom prst="rect">
            <a:avLst/>
          </a:prstGeom>
          <a:noFill/>
        </p:spPr>
        <p:txBody>
          <a:bodyPr wrap="square" rtlCol="0">
            <a:spAutoFit/>
          </a:bodyPr>
          <a:lstStyle/>
          <a:p>
            <a:pPr algn="ctr"/>
            <a:r>
              <a:rPr lang="en-GB"/>
              <a:t>Continued:</a:t>
            </a:r>
          </a:p>
          <a:p>
            <a:pPr algn="ctr"/>
            <a:r>
              <a:rPr lang="en-GB"/>
              <a:t>TEC Monitoring Module v. 4.4 – </a:t>
            </a:r>
            <a:r>
              <a:rPr lang="en-GB" b="1"/>
              <a:t>4 merged criteria, 3 new criteria, 4 criteria removed, 3 revised wording.</a:t>
            </a:r>
          </a:p>
          <a:p>
            <a:endParaRPr lang="en-GB"/>
          </a:p>
        </p:txBody>
      </p:sp>
    </p:spTree>
    <p:extLst>
      <p:ext uri="{BB962C8B-B14F-4D97-AF65-F5344CB8AC3E}">
        <p14:creationId xmlns:p14="http://schemas.microsoft.com/office/powerpoint/2010/main" val="3659483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EF504-3B02-ED60-FFF8-83E8ECDC6210}"/>
              </a:ext>
            </a:extLst>
          </p:cNvPr>
          <p:cNvPicPr>
            <a:picLocks noChangeAspect="1"/>
          </p:cNvPicPr>
          <p:nvPr/>
        </p:nvPicPr>
        <p:blipFill>
          <a:blip r:embed="rId3"/>
          <a:stretch>
            <a:fillRect/>
          </a:stretch>
        </p:blipFill>
        <p:spPr>
          <a:xfrm>
            <a:off x="706582" y="1163783"/>
            <a:ext cx="10509662" cy="3063834"/>
          </a:xfrm>
          <a:prstGeom prst="rect">
            <a:avLst/>
          </a:prstGeom>
        </p:spPr>
      </p:pic>
      <p:pic>
        <p:nvPicPr>
          <p:cNvPr id="6" name="Picture 5">
            <a:extLst>
              <a:ext uri="{FF2B5EF4-FFF2-40B4-BE49-F238E27FC236}">
                <a16:creationId xmlns:a16="http://schemas.microsoft.com/office/drawing/2014/main" id="{D94C8BBA-F7F1-AB01-C051-9A401C65B356}"/>
              </a:ext>
            </a:extLst>
          </p:cNvPr>
          <p:cNvPicPr>
            <a:picLocks noChangeAspect="1"/>
          </p:cNvPicPr>
          <p:nvPr/>
        </p:nvPicPr>
        <p:blipFill>
          <a:blip r:embed="rId4"/>
          <a:stretch>
            <a:fillRect/>
          </a:stretch>
        </p:blipFill>
        <p:spPr>
          <a:xfrm>
            <a:off x="647205" y="4227617"/>
            <a:ext cx="10569039" cy="2351621"/>
          </a:xfrm>
          <a:prstGeom prst="rect">
            <a:avLst/>
          </a:prstGeom>
        </p:spPr>
      </p:pic>
      <p:sp>
        <p:nvSpPr>
          <p:cNvPr id="7" name="TextBox 6">
            <a:extLst>
              <a:ext uri="{FF2B5EF4-FFF2-40B4-BE49-F238E27FC236}">
                <a16:creationId xmlns:a16="http://schemas.microsoft.com/office/drawing/2014/main" id="{8A092155-7961-D82A-87AA-EDF8647569DF}"/>
              </a:ext>
            </a:extLst>
          </p:cNvPr>
          <p:cNvSpPr txBox="1"/>
          <p:nvPr/>
        </p:nvSpPr>
        <p:spPr>
          <a:xfrm>
            <a:off x="543038" y="172082"/>
            <a:ext cx="10777371" cy="1200329"/>
          </a:xfrm>
          <a:prstGeom prst="rect">
            <a:avLst/>
          </a:prstGeom>
          <a:noFill/>
        </p:spPr>
        <p:txBody>
          <a:bodyPr wrap="square" rtlCol="0">
            <a:spAutoFit/>
          </a:bodyPr>
          <a:lstStyle/>
          <a:p>
            <a:pPr algn="ctr"/>
            <a:r>
              <a:rPr lang="en-GB"/>
              <a:t>Continued:</a:t>
            </a:r>
          </a:p>
          <a:p>
            <a:pPr algn="ctr"/>
            <a:r>
              <a:rPr lang="en-GB"/>
              <a:t>TEC Monitoring Module v. 4.4 – </a:t>
            </a:r>
            <a:r>
              <a:rPr lang="en-GB" b="1"/>
              <a:t>4 merged criteria, 3 new criteria, 4 criteria removed, 3 revised wording.</a:t>
            </a:r>
          </a:p>
          <a:p>
            <a:endParaRPr lang="en-GB"/>
          </a:p>
        </p:txBody>
      </p:sp>
    </p:spTree>
    <p:extLst>
      <p:ext uri="{BB962C8B-B14F-4D97-AF65-F5344CB8AC3E}">
        <p14:creationId xmlns:p14="http://schemas.microsoft.com/office/powerpoint/2010/main" val="292578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7C2-9FB1-7F02-296E-59EAC8B2B250}"/>
              </a:ext>
            </a:extLst>
          </p:cNvPr>
          <p:cNvPicPr>
            <a:picLocks noChangeAspect="1"/>
          </p:cNvPicPr>
          <p:nvPr/>
        </p:nvPicPr>
        <p:blipFill>
          <a:blip r:embed="rId2"/>
          <a:stretch>
            <a:fillRect/>
          </a:stretch>
        </p:blipFill>
        <p:spPr>
          <a:xfrm>
            <a:off x="904672" y="1215957"/>
            <a:ext cx="10389141" cy="4823871"/>
          </a:xfrm>
          <a:prstGeom prst="rect">
            <a:avLst/>
          </a:prstGeom>
        </p:spPr>
      </p:pic>
      <p:sp>
        <p:nvSpPr>
          <p:cNvPr id="5" name="TextBox 4">
            <a:extLst>
              <a:ext uri="{FF2B5EF4-FFF2-40B4-BE49-F238E27FC236}">
                <a16:creationId xmlns:a16="http://schemas.microsoft.com/office/drawing/2014/main" id="{BAC39E1A-EA0F-7137-C644-85405094E6C0}"/>
              </a:ext>
            </a:extLst>
          </p:cNvPr>
          <p:cNvSpPr txBox="1"/>
          <p:nvPr/>
        </p:nvSpPr>
        <p:spPr>
          <a:xfrm>
            <a:off x="1093226" y="218007"/>
            <a:ext cx="10005547" cy="1200329"/>
          </a:xfrm>
          <a:prstGeom prst="rect">
            <a:avLst/>
          </a:prstGeom>
          <a:noFill/>
        </p:spPr>
        <p:txBody>
          <a:bodyPr wrap="square" rtlCol="0">
            <a:spAutoFit/>
          </a:bodyPr>
          <a:lstStyle/>
          <a:p>
            <a:pPr algn="ctr"/>
            <a:r>
              <a:rPr lang="en-GB"/>
              <a:t>Continued:</a:t>
            </a:r>
          </a:p>
          <a:p>
            <a:pPr algn="ctr"/>
            <a:r>
              <a:rPr lang="en-GB"/>
              <a:t>TEC Monitoring Module v. 4.4 – </a:t>
            </a:r>
            <a:r>
              <a:rPr lang="en-GB" b="1"/>
              <a:t>4 merged criteria, 3 new criteria, 4 criteria removed, 3 revised wording.</a:t>
            </a:r>
          </a:p>
          <a:p>
            <a:endParaRPr lang="en-GB"/>
          </a:p>
        </p:txBody>
      </p:sp>
    </p:spTree>
    <p:extLst>
      <p:ext uri="{BB962C8B-B14F-4D97-AF65-F5344CB8AC3E}">
        <p14:creationId xmlns:p14="http://schemas.microsoft.com/office/powerpoint/2010/main" val="4007966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7DD9E-1BE2-64B4-CEAD-A10ED71B5118}"/>
              </a:ext>
            </a:extLst>
          </p:cNvPr>
          <p:cNvPicPr>
            <a:picLocks noChangeAspect="1"/>
          </p:cNvPicPr>
          <p:nvPr/>
        </p:nvPicPr>
        <p:blipFill>
          <a:blip r:embed="rId2"/>
          <a:stretch>
            <a:fillRect/>
          </a:stretch>
        </p:blipFill>
        <p:spPr>
          <a:xfrm>
            <a:off x="1186774" y="1098156"/>
            <a:ext cx="10048672" cy="2621848"/>
          </a:xfrm>
          <a:prstGeom prst="rect">
            <a:avLst/>
          </a:prstGeom>
        </p:spPr>
      </p:pic>
      <p:pic>
        <p:nvPicPr>
          <p:cNvPr id="5" name="Picture 4">
            <a:extLst>
              <a:ext uri="{FF2B5EF4-FFF2-40B4-BE49-F238E27FC236}">
                <a16:creationId xmlns:a16="http://schemas.microsoft.com/office/drawing/2014/main" id="{BE84C749-9624-B9D1-4ACE-409EF4E76C8F}"/>
              </a:ext>
            </a:extLst>
          </p:cNvPr>
          <p:cNvPicPr>
            <a:picLocks noChangeAspect="1"/>
          </p:cNvPicPr>
          <p:nvPr/>
        </p:nvPicPr>
        <p:blipFill>
          <a:blip r:embed="rId3"/>
          <a:stretch>
            <a:fillRect/>
          </a:stretch>
        </p:blipFill>
        <p:spPr>
          <a:xfrm>
            <a:off x="1186774" y="3720004"/>
            <a:ext cx="10048672" cy="2861056"/>
          </a:xfrm>
          <a:prstGeom prst="rect">
            <a:avLst/>
          </a:prstGeom>
        </p:spPr>
      </p:pic>
      <p:sp>
        <p:nvSpPr>
          <p:cNvPr id="7" name="TextBox 6">
            <a:extLst>
              <a:ext uri="{FF2B5EF4-FFF2-40B4-BE49-F238E27FC236}">
                <a16:creationId xmlns:a16="http://schemas.microsoft.com/office/drawing/2014/main" id="{756BEA77-44E2-783D-9005-C93D8F7DA701}"/>
              </a:ext>
            </a:extLst>
          </p:cNvPr>
          <p:cNvSpPr txBox="1"/>
          <p:nvPr/>
        </p:nvSpPr>
        <p:spPr>
          <a:xfrm>
            <a:off x="569717" y="157640"/>
            <a:ext cx="11052565" cy="1200329"/>
          </a:xfrm>
          <a:prstGeom prst="rect">
            <a:avLst/>
          </a:prstGeom>
          <a:noFill/>
        </p:spPr>
        <p:txBody>
          <a:bodyPr wrap="square" rtlCol="0">
            <a:spAutoFit/>
          </a:bodyPr>
          <a:lstStyle/>
          <a:p>
            <a:pPr algn="ctr"/>
            <a:r>
              <a:rPr lang="en-GB"/>
              <a:t>Continued:</a:t>
            </a:r>
          </a:p>
          <a:p>
            <a:pPr algn="ctr"/>
            <a:r>
              <a:rPr lang="en-GB"/>
              <a:t>TEC Monitoring Module v. 4.4 – </a:t>
            </a:r>
            <a:r>
              <a:rPr lang="en-GB" b="1"/>
              <a:t>4 merged criteria, 3 new criteria, 4 criteria removed, 3 revised wording.</a:t>
            </a:r>
          </a:p>
          <a:p>
            <a:endParaRPr lang="en-GB"/>
          </a:p>
        </p:txBody>
      </p:sp>
    </p:spTree>
    <p:extLst>
      <p:ext uri="{BB962C8B-B14F-4D97-AF65-F5344CB8AC3E}">
        <p14:creationId xmlns:p14="http://schemas.microsoft.com/office/powerpoint/2010/main" val="1873067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E6F3E-75C9-FC12-62CC-9A0EACEBCBC0}"/>
              </a:ext>
            </a:extLst>
          </p:cNvPr>
          <p:cNvPicPr>
            <a:picLocks noChangeAspect="1"/>
          </p:cNvPicPr>
          <p:nvPr/>
        </p:nvPicPr>
        <p:blipFill>
          <a:blip r:embed="rId2"/>
          <a:stretch>
            <a:fillRect/>
          </a:stretch>
        </p:blipFill>
        <p:spPr>
          <a:xfrm>
            <a:off x="807396" y="1740700"/>
            <a:ext cx="10398868" cy="3376600"/>
          </a:xfrm>
          <a:prstGeom prst="rect">
            <a:avLst/>
          </a:prstGeom>
        </p:spPr>
      </p:pic>
      <p:sp>
        <p:nvSpPr>
          <p:cNvPr id="5" name="TextBox 4">
            <a:extLst>
              <a:ext uri="{FF2B5EF4-FFF2-40B4-BE49-F238E27FC236}">
                <a16:creationId xmlns:a16="http://schemas.microsoft.com/office/drawing/2014/main" id="{E3A4A6FA-BD93-0396-B678-AC0D5EC627B6}"/>
              </a:ext>
            </a:extLst>
          </p:cNvPr>
          <p:cNvSpPr txBox="1"/>
          <p:nvPr/>
        </p:nvSpPr>
        <p:spPr>
          <a:xfrm>
            <a:off x="514707" y="546422"/>
            <a:ext cx="11037213" cy="1200329"/>
          </a:xfrm>
          <a:prstGeom prst="rect">
            <a:avLst/>
          </a:prstGeom>
          <a:noFill/>
        </p:spPr>
        <p:txBody>
          <a:bodyPr wrap="square" rtlCol="0">
            <a:spAutoFit/>
          </a:bodyPr>
          <a:lstStyle/>
          <a:p>
            <a:pPr algn="ctr"/>
            <a:r>
              <a:rPr lang="en-GB"/>
              <a:t>Continued:</a:t>
            </a:r>
          </a:p>
          <a:p>
            <a:pPr algn="ctr"/>
            <a:r>
              <a:rPr lang="en-GB"/>
              <a:t>TEC Monitoring Module v. 4.4 – </a:t>
            </a:r>
            <a:r>
              <a:rPr lang="en-GB" b="1"/>
              <a:t>4 merged criteria, 3 new criteria, 4 criteria removed, 3 revised wording.</a:t>
            </a:r>
          </a:p>
          <a:p>
            <a:endParaRPr lang="en-GB"/>
          </a:p>
        </p:txBody>
      </p:sp>
    </p:spTree>
    <p:extLst>
      <p:ext uri="{BB962C8B-B14F-4D97-AF65-F5344CB8AC3E}">
        <p14:creationId xmlns:p14="http://schemas.microsoft.com/office/powerpoint/2010/main" val="3549608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43EEF-E92F-6B74-4DA9-E19AE8EBC871}"/>
              </a:ext>
            </a:extLst>
          </p:cNvPr>
          <p:cNvPicPr>
            <a:picLocks noChangeAspect="1"/>
          </p:cNvPicPr>
          <p:nvPr/>
        </p:nvPicPr>
        <p:blipFill>
          <a:blip r:embed="rId2"/>
          <a:stretch>
            <a:fillRect/>
          </a:stretch>
        </p:blipFill>
        <p:spPr>
          <a:xfrm>
            <a:off x="663101" y="1569821"/>
            <a:ext cx="10865797" cy="4724197"/>
          </a:xfrm>
          <a:prstGeom prst="rect">
            <a:avLst/>
          </a:prstGeom>
        </p:spPr>
      </p:pic>
      <p:sp>
        <p:nvSpPr>
          <p:cNvPr id="5" name="TextBox 4">
            <a:extLst>
              <a:ext uri="{FF2B5EF4-FFF2-40B4-BE49-F238E27FC236}">
                <a16:creationId xmlns:a16="http://schemas.microsoft.com/office/drawing/2014/main" id="{681937F5-8964-D530-0BA5-79ACC4AB8BCF}"/>
              </a:ext>
            </a:extLst>
          </p:cNvPr>
          <p:cNvSpPr txBox="1"/>
          <p:nvPr/>
        </p:nvSpPr>
        <p:spPr>
          <a:xfrm>
            <a:off x="194228" y="369492"/>
            <a:ext cx="11162585" cy="1200329"/>
          </a:xfrm>
          <a:prstGeom prst="rect">
            <a:avLst/>
          </a:prstGeom>
          <a:noFill/>
        </p:spPr>
        <p:txBody>
          <a:bodyPr wrap="square" rtlCol="0">
            <a:spAutoFit/>
          </a:bodyPr>
          <a:lstStyle/>
          <a:p>
            <a:pPr lvl="1" algn="ctr"/>
            <a:r>
              <a:rPr lang="en-GB"/>
              <a:t>Continued:</a:t>
            </a:r>
          </a:p>
          <a:p>
            <a:pPr lvl="1" algn="ctr"/>
            <a:r>
              <a:rPr lang="en-GB"/>
              <a:t>TEC Monitoring Module v. 4.4 – </a:t>
            </a:r>
            <a:r>
              <a:rPr lang="en-GB" b="1"/>
              <a:t>4 merged criteria, 3 new criteria, 4 criteria removed, 3 revised wording.</a:t>
            </a:r>
          </a:p>
          <a:p>
            <a:endParaRPr lang="en-GB"/>
          </a:p>
        </p:txBody>
      </p:sp>
    </p:spTree>
    <p:extLst>
      <p:ext uri="{BB962C8B-B14F-4D97-AF65-F5344CB8AC3E}">
        <p14:creationId xmlns:p14="http://schemas.microsoft.com/office/powerpoint/2010/main" val="1635989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312E7-B6D7-F169-5DDB-F86635B73DB5}"/>
              </a:ext>
            </a:extLst>
          </p:cNvPr>
          <p:cNvPicPr>
            <a:picLocks noChangeAspect="1"/>
          </p:cNvPicPr>
          <p:nvPr/>
        </p:nvPicPr>
        <p:blipFill>
          <a:blip r:embed="rId2"/>
          <a:stretch>
            <a:fillRect/>
          </a:stretch>
        </p:blipFill>
        <p:spPr>
          <a:xfrm>
            <a:off x="340468" y="1628185"/>
            <a:ext cx="10972800" cy="3601629"/>
          </a:xfrm>
          <a:prstGeom prst="rect">
            <a:avLst/>
          </a:prstGeom>
        </p:spPr>
      </p:pic>
      <p:sp>
        <p:nvSpPr>
          <p:cNvPr id="5" name="TextBox 4">
            <a:extLst>
              <a:ext uri="{FF2B5EF4-FFF2-40B4-BE49-F238E27FC236}">
                <a16:creationId xmlns:a16="http://schemas.microsoft.com/office/drawing/2014/main" id="{1B6DA60A-3BD8-3FEE-DDAA-3BD73507E3A7}"/>
              </a:ext>
            </a:extLst>
          </p:cNvPr>
          <p:cNvSpPr txBox="1"/>
          <p:nvPr/>
        </p:nvSpPr>
        <p:spPr>
          <a:xfrm>
            <a:off x="245575" y="704855"/>
            <a:ext cx="11162585" cy="923330"/>
          </a:xfrm>
          <a:prstGeom prst="rect">
            <a:avLst/>
          </a:prstGeom>
          <a:noFill/>
        </p:spPr>
        <p:txBody>
          <a:bodyPr wrap="square" rtlCol="0">
            <a:spAutoFit/>
          </a:bodyPr>
          <a:lstStyle/>
          <a:p>
            <a:pPr algn="ctr"/>
            <a:r>
              <a:rPr lang="en-GB"/>
              <a:t>Continued:</a:t>
            </a:r>
          </a:p>
          <a:p>
            <a:pPr algn="ctr"/>
            <a:r>
              <a:rPr lang="en-GB"/>
              <a:t>TEC Monitoring Module v. 4.4 – </a:t>
            </a:r>
            <a:r>
              <a:rPr lang="en-GB" b="1"/>
              <a:t>4 merged criteria, 3 new criteria, 4 criteria removed, 3 revised wording.</a:t>
            </a:r>
          </a:p>
          <a:p>
            <a:endParaRPr lang="en-GB"/>
          </a:p>
        </p:txBody>
      </p:sp>
    </p:spTree>
    <p:extLst>
      <p:ext uri="{BB962C8B-B14F-4D97-AF65-F5344CB8AC3E}">
        <p14:creationId xmlns:p14="http://schemas.microsoft.com/office/powerpoint/2010/main" val="402120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4181D-E8D0-2200-1866-98AAAF67C5D8}"/>
              </a:ext>
            </a:extLst>
          </p:cNvPr>
          <p:cNvPicPr>
            <a:picLocks noChangeAspect="1"/>
          </p:cNvPicPr>
          <p:nvPr/>
        </p:nvPicPr>
        <p:blipFill>
          <a:blip r:embed="rId2"/>
          <a:stretch>
            <a:fillRect/>
          </a:stretch>
        </p:blipFill>
        <p:spPr>
          <a:xfrm>
            <a:off x="369650" y="1758099"/>
            <a:ext cx="11274359" cy="3677081"/>
          </a:xfrm>
          <a:prstGeom prst="rect">
            <a:avLst/>
          </a:prstGeom>
        </p:spPr>
      </p:pic>
      <p:sp>
        <p:nvSpPr>
          <p:cNvPr id="5" name="TextBox 4">
            <a:extLst>
              <a:ext uri="{FF2B5EF4-FFF2-40B4-BE49-F238E27FC236}">
                <a16:creationId xmlns:a16="http://schemas.microsoft.com/office/drawing/2014/main" id="{65DD181F-89C1-6D71-4E05-7097814CE128}"/>
              </a:ext>
            </a:extLst>
          </p:cNvPr>
          <p:cNvSpPr txBox="1"/>
          <p:nvPr/>
        </p:nvSpPr>
        <p:spPr>
          <a:xfrm>
            <a:off x="855337" y="557770"/>
            <a:ext cx="10481326" cy="1200329"/>
          </a:xfrm>
          <a:prstGeom prst="rect">
            <a:avLst/>
          </a:prstGeom>
          <a:noFill/>
        </p:spPr>
        <p:txBody>
          <a:bodyPr wrap="square" rtlCol="0">
            <a:spAutoFit/>
          </a:bodyPr>
          <a:lstStyle/>
          <a:p>
            <a:pPr algn="ctr"/>
            <a:r>
              <a:rPr lang="en-GB"/>
              <a:t>Continued:</a:t>
            </a:r>
          </a:p>
          <a:p>
            <a:pPr algn="ctr"/>
            <a:r>
              <a:rPr lang="en-GB"/>
              <a:t>TEC Monitoring Module v. 4.4 – </a:t>
            </a:r>
            <a:r>
              <a:rPr lang="en-GB" b="1"/>
              <a:t>4 merged criteria, 3 new criteria, 4 criteria removed, 3 revised wording.</a:t>
            </a:r>
          </a:p>
          <a:p>
            <a:endParaRPr lang="en-GB"/>
          </a:p>
        </p:txBody>
      </p:sp>
      <p:pic>
        <p:nvPicPr>
          <p:cNvPr id="4" name="Picture 3">
            <a:extLst>
              <a:ext uri="{FF2B5EF4-FFF2-40B4-BE49-F238E27FC236}">
                <a16:creationId xmlns:a16="http://schemas.microsoft.com/office/drawing/2014/main" id="{6311D13A-580F-4BF1-DD18-C71C59AD58C0}"/>
              </a:ext>
            </a:extLst>
          </p:cNvPr>
          <p:cNvPicPr>
            <a:picLocks noChangeAspect="1"/>
          </p:cNvPicPr>
          <p:nvPr/>
        </p:nvPicPr>
        <p:blipFill>
          <a:blip r:embed="rId3"/>
          <a:stretch>
            <a:fillRect/>
          </a:stretch>
        </p:blipFill>
        <p:spPr>
          <a:xfrm>
            <a:off x="760250" y="3976130"/>
            <a:ext cx="2609850" cy="2324100"/>
          </a:xfrm>
          <a:prstGeom prst="rect">
            <a:avLst/>
          </a:prstGeom>
        </p:spPr>
      </p:pic>
    </p:spTree>
    <p:extLst>
      <p:ext uri="{BB962C8B-B14F-4D97-AF65-F5344CB8AC3E}">
        <p14:creationId xmlns:p14="http://schemas.microsoft.com/office/powerpoint/2010/main" val="511627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1784E0-E3C1-A60E-5FD2-733D69008B99}"/>
              </a:ext>
            </a:extLst>
          </p:cNvPr>
          <p:cNvSpPr txBox="1"/>
          <p:nvPr/>
        </p:nvSpPr>
        <p:spPr>
          <a:xfrm>
            <a:off x="466165" y="416076"/>
            <a:ext cx="8113059" cy="523220"/>
          </a:xfrm>
          <a:prstGeom prst="rect">
            <a:avLst/>
          </a:prstGeom>
          <a:noFill/>
        </p:spPr>
        <p:txBody>
          <a:bodyPr wrap="square" rtlCol="0">
            <a:spAutoFit/>
          </a:bodyPr>
          <a:lstStyle/>
          <a:p>
            <a:r>
              <a:rPr lang="en-GB" sz="2800" b="1">
                <a:solidFill>
                  <a:schemeClr val="accent2"/>
                </a:solidFill>
              </a:rPr>
              <a:t>Reasons for the Scheme Change Process:</a:t>
            </a:r>
            <a:endParaRPr lang="en-GB" sz="2800" b="1"/>
          </a:p>
        </p:txBody>
      </p:sp>
      <p:pic>
        <p:nvPicPr>
          <p:cNvPr id="2" name="Picture 1" descr="A picture containing icon&#10;&#10;Description automatically generated">
            <a:extLst>
              <a:ext uri="{FF2B5EF4-FFF2-40B4-BE49-F238E27FC236}">
                <a16:creationId xmlns:a16="http://schemas.microsoft.com/office/drawing/2014/main" id="{A08EC09E-612F-BDA7-FF8C-716693069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4680" y="0"/>
            <a:ext cx="1112519" cy="1172495"/>
          </a:xfrm>
          <a:prstGeom prst="rect">
            <a:avLst/>
          </a:prstGeom>
        </p:spPr>
      </p:pic>
      <p:sp>
        <p:nvSpPr>
          <p:cNvPr id="6" name="TextBox 5">
            <a:extLst>
              <a:ext uri="{FF2B5EF4-FFF2-40B4-BE49-F238E27FC236}">
                <a16:creationId xmlns:a16="http://schemas.microsoft.com/office/drawing/2014/main" id="{99EF9F0C-EF41-130D-EE7E-CE133A5BBAC7}"/>
              </a:ext>
            </a:extLst>
          </p:cNvPr>
          <p:cNvSpPr txBox="1"/>
          <p:nvPr/>
        </p:nvSpPr>
        <p:spPr>
          <a:xfrm>
            <a:off x="3657769" y="1209480"/>
            <a:ext cx="8068066" cy="5847755"/>
          </a:xfrm>
          <a:prstGeom prst="rect">
            <a:avLst/>
          </a:prstGeom>
          <a:noFill/>
        </p:spPr>
        <p:txBody>
          <a:bodyPr wrap="square">
            <a:spAutoFit/>
          </a:bodyPr>
          <a:lstStyle/>
          <a:p>
            <a:pPr algn="ctr"/>
            <a:r>
              <a:rPr lang="en-GB" sz="2400" b="0">
                <a:solidFill>
                  <a:schemeClr val="accent1"/>
                </a:solidFill>
                <a:cs typeface="Calibri" panose="020F0502020204030204" pitchFamily="34" charset="0"/>
              </a:rPr>
              <a:t>The emphasis of this Scheme Change Process is to ensure that the QSF remains current, robust and agile particularly in  a challenging and changing environment as we transition through Analogue to Digital, move to new ways of working and use new equipment.</a:t>
            </a:r>
          </a:p>
          <a:p>
            <a:pPr algn="ctr"/>
            <a:endParaRPr lang="en-GB" sz="2400">
              <a:solidFill>
                <a:schemeClr val="accent1"/>
              </a:solidFill>
              <a:cs typeface="Calibri" panose="020F0502020204030204" pitchFamily="34" charset="0"/>
            </a:endParaRPr>
          </a:p>
          <a:p>
            <a:pPr algn="ctr"/>
            <a:r>
              <a:rPr lang="en-GB" sz="2400" b="1">
                <a:solidFill>
                  <a:schemeClr val="accent1"/>
                </a:solidFill>
                <a:cs typeface="Calibri" panose="020F0502020204030204" pitchFamily="34" charset="0"/>
              </a:rPr>
              <a:t>The Scheme Change Process Incorporates Changes through</a:t>
            </a:r>
            <a:r>
              <a:rPr lang="en-GB" sz="2400" b="1">
                <a:solidFill>
                  <a:schemeClr val="accent3">
                    <a:lumMod val="50000"/>
                  </a:schemeClr>
                </a:solidFill>
                <a:cs typeface="Calibri" panose="020F0502020204030204" pitchFamily="34" charset="0"/>
              </a:rPr>
              <a:t>:</a:t>
            </a:r>
          </a:p>
          <a:p>
            <a:pPr algn="ctr"/>
            <a:endParaRPr lang="en-GB" sz="2400" b="1">
              <a:solidFill>
                <a:schemeClr val="accent3">
                  <a:lumMod val="50000"/>
                </a:schemeClr>
              </a:solidFill>
              <a:cs typeface="Calibri" panose="020F0502020204030204" pitchFamily="34" charset="0"/>
            </a:endParaRPr>
          </a:p>
          <a:p>
            <a:pPr algn="ctr"/>
            <a:r>
              <a:rPr lang="en-GB" sz="2400">
                <a:solidFill>
                  <a:schemeClr val="accent1"/>
                </a:solidFill>
                <a:cs typeface="Calibri" panose="020F0502020204030204" pitchFamily="34" charset="0"/>
              </a:rPr>
              <a:t>-Feedback from our Auditors and Auditees</a:t>
            </a:r>
            <a:br>
              <a:rPr lang="en-GB" sz="2400">
                <a:solidFill>
                  <a:schemeClr val="accent1"/>
                </a:solidFill>
                <a:cs typeface="Calibri" panose="020F0502020204030204" pitchFamily="34" charset="0"/>
              </a:rPr>
            </a:br>
            <a:r>
              <a:rPr lang="en-GB" sz="2400">
                <a:solidFill>
                  <a:schemeClr val="accent1"/>
                </a:solidFill>
                <a:cs typeface="Calibri" panose="020F0502020204030204" pitchFamily="34" charset="0"/>
              </a:rPr>
              <a:t>-Changes in line with new or revised British Standards</a:t>
            </a:r>
            <a:br>
              <a:rPr lang="en-GB" sz="2400">
                <a:solidFill>
                  <a:schemeClr val="accent1"/>
                </a:solidFill>
                <a:cs typeface="Calibri" panose="020F0502020204030204" pitchFamily="34" charset="0"/>
              </a:rPr>
            </a:br>
            <a:r>
              <a:rPr lang="en-GB" sz="2400">
                <a:solidFill>
                  <a:schemeClr val="accent1"/>
                </a:solidFill>
                <a:cs typeface="Calibri" panose="020F0502020204030204" pitchFamily="34" charset="0"/>
              </a:rPr>
              <a:t>-From the work through the Special Interest Groups</a:t>
            </a:r>
            <a:br>
              <a:rPr lang="en-GB" sz="2400">
                <a:solidFill>
                  <a:schemeClr val="accent1"/>
                </a:solidFill>
                <a:cs typeface="Calibri" panose="020F0502020204030204" pitchFamily="34" charset="0"/>
              </a:rPr>
            </a:br>
            <a:r>
              <a:rPr lang="en-GB" sz="2400">
                <a:solidFill>
                  <a:schemeClr val="accent1"/>
                </a:solidFill>
                <a:cs typeface="Calibri" panose="020F0502020204030204" pitchFamily="34" charset="0"/>
              </a:rPr>
              <a:t>-From our work with our Partners e.g. NFCC, NHSE</a:t>
            </a:r>
            <a:br>
              <a:rPr lang="en-GB" sz="2400">
                <a:solidFill>
                  <a:schemeClr val="accent1"/>
                </a:solidFill>
                <a:cs typeface="Calibri" panose="020F0502020204030204" pitchFamily="34" charset="0"/>
              </a:rPr>
            </a:br>
            <a:r>
              <a:rPr lang="en-GB" sz="2400">
                <a:solidFill>
                  <a:schemeClr val="accent1"/>
                </a:solidFill>
                <a:cs typeface="Calibri" panose="020F0502020204030204" pitchFamily="34" charset="0"/>
              </a:rPr>
              <a:t>-Analysis of  complaints or comments</a:t>
            </a:r>
            <a:endParaRPr lang="en-GB" sz="2400" b="1">
              <a:solidFill>
                <a:schemeClr val="accent3">
                  <a:lumMod val="50000"/>
                </a:schemeClr>
              </a:solidFill>
              <a:cs typeface="Calibri" panose="020F0502020204030204" pitchFamily="34" charset="0"/>
            </a:endParaRPr>
          </a:p>
          <a:p>
            <a:pPr algn="ctr"/>
            <a:endParaRPr lang="en-GB" sz="2000">
              <a:solidFill>
                <a:schemeClr val="accent3">
                  <a:lumMod val="50000"/>
                </a:schemeClr>
              </a:solidFill>
              <a:cs typeface="Calibri" panose="020F0502020204030204" pitchFamily="34" charset="0"/>
            </a:endParaRPr>
          </a:p>
          <a:p>
            <a:pPr algn="ctr"/>
            <a:endParaRPr lang="en-GB"/>
          </a:p>
        </p:txBody>
      </p:sp>
      <p:pic>
        <p:nvPicPr>
          <p:cNvPr id="10" name="Picture Placeholder 9" descr="A close-up of a hand touching a digital screen&#10;&#10;Description automatically generated">
            <a:extLst>
              <a:ext uri="{FF2B5EF4-FFF2-40B4-BE49-F238E27FC236}">
                <a16:creationId xmlns:a16="http://schemas.microsoft.com/office/drawing/2014/main" id="{2094E868-36CE-78D4-1979-E6DB25B21EBF}"/>
              </a:ext>
            </a:extLst>
          </p:cNvPr>
          <p:cNvPicPr>
            <a:picLocks noGrp="1" noChangeAspect="1"/>
          </p:cNvPicPr>
          <p:nvPr>
            <p:ph type="pic" sz="quarter" idx="10"/>
          </p:nvPr>
        </p:nvPicPr>
        <p:blipFill>
          <a:blip r:embed="rId4"/>
          <a:srcRect l="21895" r="21895"/>
          <a:stretch>
            <a:fillRect/>
          </a:stretch>
        </p:blipFill>
        <p:spPr>
          <a:xfrm>
            <a:off x="466165" y="1954254"/>
            <a:ext cx="3097993" cy="3532146"/>
          </a:xfrm>
        </p:spPr>
      </p:pic>
    </p:spTree>
    <p:extLst>
      <p:ext uri="{BB962C8B-B14F-4D97-AF65-F5344CB8AC3E}">
        <p14:creationId xmlns:p14="http://schemas.microsoft.com/office/powerpoint/2010/main" val="2107440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99552A-C2E8-66FC-4578-B534CD7229DA}"/>
              </a:ext>
            </a:extLst>
          </p:cNvPr>
          <p:cNvPicPr>
            <a:picLocks noChangeAspect="1"/>
          </p:cNvPicPr>
          <p:nvPr/>
        </p:nvPicPr>
        <p:blipFill>
          <a:blip r:embed="rId2"/>
          <a:stretch>
            <a:fillRect/>
          </a:stretch>
        </p:blipFill>
        <p:spPr>
          <a:xfrm>
            <a:off x="659420" y="2025641"/>
            <a:ext cx="10710154" cy="3738432"/>
          </a:xfrm>
          <a:prstGeom prst="rect">
            <a:avLst/>
          </a:prstGeom>
        </p:spPr>
      </p:pic>
      <p:sp>
        <p:nvSpPr>
          <p:cNvPr id="7" name="TextBox 6">
            <a:extLst>
              <a:ext uri="{FF2B5EF4-FFF2-40B4-BE49-F238E27FC236}">
                <a16:creationId xmlns:a16="http://schemas.microsoft.com/office/drawing/2014/main" id="{70FC7FE3-5F41-0A6C-C6E5-94B09C32163E}"/>
              </a:ext>
            </a:extLst>
          </p:cNvPr>
          <p:cNvSpPr txBox="1"/>
          <p:nvPr/>
        </p:nvSpPr>
        <p:spPr>
          <a:xfrm>
            <a:off x="822426" y="505272"/>
            <a:ext cx="10547148" cy="1200329"/>
          </a:xfrm>
          <a:prstGeom prst="rect">
            <a:avLst/>
          </a:prstGeom>
          <a:noFill/>
        </p:spPr>
        <p:txBody>
          <a:bodyPr wrap="square" rtlCol="0">
            <a:spAutoFit/>
          </a:bodyPr>
          <a:lstStyle/>
          <a:p>
            <a:pPr algn="ctr"/>
            <a:r>
              <a:rPr lang="en-GB"/>
              <a:t>Continued:</a:t>
            </a:r>
          </a:p>
          <a:p>
            <a:pPr algn="ctr"/>
            <a:r>
              <a:rPr lang="en-GB"/>
              <a:t>TEC Monitoring Module v. 4.4 – </a:t>
            </a:r>
            <a:r>
              <a:rPr lang="en-GB" b="1"/>
              <a:t>4 merged criteria, 3 new criteria, 4 criteria removed, 3 revised wording.</a:t>
            </a:r>
          </a:p>
          <a:p>
            <a:endParaRPr lang="en-GB"/>
          </a:p>
        </p:txBody>
      </p:sp>
    </p:spTree>
    <p:extLst>
      <p:ext uri="{BB962C8B-B14F-4D97-AF65-F5344CB8AC3E}">
        <p14:creationId xmlns:p14="http://schemas.microsoft.com/office/powerpoint/2010/main" val="3740523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485927-20AC-BE1A-5DE4-FE36B38B3A2E}"/>
              </a:ext>
            </a:extLst>
          </p:cNvPr>
          <p:cNvPicPr>
            <a:picLocks noChangeAspect="1"/>
          </p:cNvPicPr>
          <p:nvPr/>
        </p:nvPicPr>
        <p:blipFill>
          <a:blip r:embed="rId2"/>
          <a:stretch>
            <a:fillRect/>
          </a:stretch>
        </p:blipFill>
        <p:spPr>
          <a:xfrm>
            <a:off x="1032751" y="1614253"/>
            <a:ext cx="10126495" cy="4437781"/>
          </a:xfrm>
          <a:prstGeom prst="rect">
            <a:avLst/>
          </a:prstGeom>
        </p:spPr>
      </p:pic>
      <p:sp>
        <p:nvSpPr>
          <p:cNvPr id="4" name="TextBox 3">
            <a:extLst>
              <a:ext uri="{FF2B5EF4-FFF2-40B4-BE49-F238E27FC236}">
                <a16:creationId xmlns:a16="http://schemas.microsoft.com/office/drawing/2014/main" id="{2860E20B-1510-2DB3-9FC1-15A99516A8C5}"/>
              </a:ext>
            </a:extLst>
          </p:cNvPr>
          <p:cNvSpPr txBox="1"/>
          <p:nvPr/>
        </p:nvSpPr>
        <p:spPr>
          <a:xfrm>
            <a:off x="1032752" y="413924"/>
            <a:ext cx="10126495" cy="1200329"/>
          </a:xfrm>
          <a:prstGeom prst="rect">
            <a:avLst/>
          </a:prstGeom>
          <a:noFill/>
        </p:spPr>
        <p:txBody>
          <a:bodyPr wrap="square" rtlCol="0">
            <a:spAutoFit/>
          </a:bodyPr>
          <a:lstStyle/>
          <a:p>
            <a:pPr algn="ctr"/>
            <a:r>
              <a:rPr lang="en-GB"/>
              <a:t>Continued:</a:t>
            </a:r>
          </a:p>
          <a:p>
            <a:pPr algn="ctr"/>
            <a:r>
              <a:rPr lang="en-GB"/>
              <a:t>TEC Monitoring Module v. 4.4 – </a:t>
            </a:r>
            <a:r>
              <a:rPr lang="en-GB" b="1"/>
              <a:t>4 merged criteria, 3 new criteria, 4 criteria removed, 3 revised wording.</a:t>
            </a:r>
          </a:p>
          <a:p>
            <a:endParaRPr lang="en-GB"/>
          </a:p>
        </p:txBody>
      </p:sp>
    </p:spTree>
    <p:extLst>
      <p:ext uri="{BB962C8B-B14F-4D97-AF65-F5344CB8AC3E}">
        <p14:creationId xmlns:p14="http://schemas.microsoft.com/office/powerpoint/2010/main" val="1076530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D492FC-2656-1E47-A7F8-CD45FD2F61AE}"/>
              </a:ext>
            </a:extLst>
          </p:cNvPr>
          <p:cNvPicPr>
            <a:picLocks noChangeAspect="1"/>
          </p:cNvPicPr>
          <p:nvPr/>
        </p:nvPicPr>
        <p:blipFill>
          <a:blip r:embed="rId2"/>
          <a:stretch>
            <a:fillRect/>
          </a:stretch>
        </p:blipFill>
        <p:spPr>
          <a:xfrm>
            <a:off x="779833" y="1494446"/>
            <a:ext cx="10632333" cy="1466651"/>
          </a:xfrm>
          <a:prstGeom prst="rect">
            <a:avLst/>
          </a:prstGeom>
        </p:spPr>
      </p:pic>
      <p:sp>
        <p:nvSpPr>
          <p:cNvPr id="6" name="TextBox 5">
            <a:extLst>
              <a:ext uri="{FF2B5EF4-FFF2-40B4-BE49-F238E27FC236}">
                <a16:creationId xmlns:a16="http://schemas.microsoft.com/office/drawing/2014/main" id="{A50AC52D-F500-C5FB-F393-B7818D9430A8}"/>
              </a:ext>
            </a:extLst>
          </p:cNvPr>
          <p:cNvSpPr txBox="1"/>
          <p:nvPr/>
        </p:nvSpPr>
        <p:spPr>
          <a:xfrm>
            <a:off x="1019352" y="330284"/>
            <a:ext cx="10153293" cy="923330"/>
          </a:xfrm>
          <a:prstGeom prst="rect">
            <a:avLst/>
          </a:prstGeom>
          <a:noFill/>
        </p:spPr>
        <p:txBody>
          <a:bodyPr wrap="square" rtlCol="0">
            <a:spAutoFit/>
          </a:bodyPr>
          <a:lstStyle/>
          <a:p>
            <a:pPr algn="ctr"/>
            <a:endParaRPr lang="en-GB"/>
          </a:p>
          <a:p>
            <a:pPr algn="ctr"/>
            <a:r>
              <a:rPr lang="en-GB"/>
              <a:t>Assessment of, Installation and Maintenance of TEC v. 5.2 – </a:t>
            </a:r>
            <a:r>
              <a:rPr lang="en-GB" b="1"/>
              <a:t>1 new key outcome, 3 new criteria,  4 merges, 3 revised criteria and 1 removed criteria.</a:t>
            </a:r>
            <a:endParaRPr lang="en-GB"/>
          </a:p>
        </p:txBody>
      </p:sp>
      <p:pic>
        <p:nvPicPr>
          <p:cNvPr id="8" name="Picture 7">
            <a:extLst>
              <a:ext uri="{FF2B5EF4-FFF2-40B4-BE49-F238E27FC236}">
                <a16:creationId xmlns:a16="http://schemas.microsoft.com/office/drawing/2014/main" id="{0A45644C-1F13-9623-8AA2-D9FD922F6A55}"/>
              </a:ext>
            </a:extLst>
          </p:cNvPr>
          <p:cNvPicPr>
            <a:picLocks noChangeAspect="1"/>
          </p:cNvPicPr>
          <p:nvPr/>
        </p:nvPicPr>
        <p:blipFill rotWithShape="1">
          <a:blip r:embed="rId3"/>
          <a:srcRect r="33229"/>
          <a:stretch/>
        </p:blipFill>
        <p:spPr>
          <a:xfrm>
            <a:off x="779833" y="3289329"/>
            <a:ext cx="7099248" cy="1215150"/>
          </a:xfrm>
          <a:prstGeom prst="rect">
            <a:avLst/>
          </a:prstGeom>
        </p:spPr>
      </p:pic>
      <p:sp>
        <p:nvSpPr>
          <p:cNvPr id="9" name="TextBox 8">
            <a:extLst>
              <a:ext uri="{FF2B5EF4-FFF2-40B4-BE49-F238E27FC236}">
                <a16:creationId xmlns:a16="http://schemas.microsoft.com/office/drawing/2014/main" id="{D10F27A8-C88B-1F8D-01FF-F47B92B053B8}"/>
              </a:ext>
            </a:extLst>
          </p:cNvPr>
          <p:cNvSpPr txBox="1"/>
          <p:nvPr/>
        </p:nvSpPr>
        <p:spPr>
          <a:xfrm>
            <a:off x="514707" y="4986143"/>
            <a:ext cx="8034933" cy="646331"/>
          </a:xfrm>
          <a:prstGeom prst="rect">
            <a:avLst/>
          </a:prstGeom>
          <a:noFill/>
        </p:spPr>
        <p:txBody>
          <a:bodyPr wrap="square" rtlCol="0">
            <a:spAutoFit/>
          </a:bodyPr>
          <a:lstStyle/>
          <a:p>
            <a:r>
              <a:rPr lang="en-GB" dirty="0"/>
              <a:t>New British Standards BS8684 – TEC – Assessment of user needs and risks, system design, installation and maintenance -  Code of Practice.</a:t>
            </a:r>
          </a:p>
        </p:txBody>
      </p:sp>
      <p:pic>
        <p:nvPicPr>
          <p:cNvPr id="7170" name="Picture 2">
            <a:extLst>
              <a:ext uri="{FF2B5EF4-FFF2-40B4-BE49-F238E27FC236}">
                <a16:creationId xmlns:a16="http://schemas.microsoft.com/office/drawing/2014/main" id="{42A6D805-C49E-5F94-B9F2-57F99C5EC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2520" y="3289329"/>
            <a:ext cx="2618268" cy="3164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186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82726-0775-F394-81AE-94316E572A70}"/>
              </a:ext>
            </a:extLst>
          </p:cNvPr>
          <p:cNvPicPr>
            <a:picLocks noChangeAspect="1"/>
          </p:cNvPicPr>
          <p:nvPr/>
        </p:nvPicPr>
        <p:blipFill>
          <a:blip r:embed="rId2"/>
          <a:stretch>
            <a:fillRect/>
          </a:stretch>
        </p:blipFill>
        <p:spPr>
          <a:xfrm>
            <a:off x="904672" y="1285834"/>
            <a:ext cx="10223770" cy="488984"/>
          </a:xfrm>
          <a:prstGeom prst="rect">
            <a:avLst/>
          </a:prstGeom>
        </p:spPr>
      </p:pic>
      <p:pic>
        <p:nvPicPr>
          <p:cNvPr id="5" name="Picture 4">
            <a:extLst>
              <a:ext uri="{FF2B5EF4-FFF2-40B4-BE49-F238E27FC236}">
                <a16:creationId xmlns:a16="http://schemas.microsoft.com/office/drawing/2014/main" id="{4534E684-5352-CE87-03C2-6FAB7FA9732D}"/>
              </a:ext>
            </a:extLst>
          </p:cNvPr>
          <p:cNvPicPr>
            <a:picLocks noChangeAspect="1"/>
          </p:cNvPicPr>
          <p:nvPr/>
        </p:nvPicPr>
        <p:blipFill>
          <a:blip r:embed="rId3"/>
          <a:stretch>
            <a:fillRect/>
          </a:stretch>
        </p:blipFill>
        <p:spPr>
          <a:xfrm>
            <a:off x="904672" y="1774818"/>
            <a:ext cx="10223770" cy="4549781"/>
          </a:xfrm>
          <a:prstGeom prst="rect">
            <a:avLst/>
          </a:prstGeom>
        </p:spPr>
      </p:pic>
      <p:sp>
        <p:nvSpPr>
          <p:cNvPr id="6" name="TextBox 5">
            <a:extLst>
              <a:ext uri="{FF2B5EF4-FFF2-40B4-BE49-F238E27FC236}">
                <a16:creationId xmlns:a16="http://schemas.microsoft.com/office/drawing/2014/main" id="{CD3B6284-3015-9FCF-5D62-7A22F45895DF}"/>
              </a:ext>
            </a:extLst>
          </p:cNvPr>
          <p:cNvSpPr txBox="1"/>
          <p:nvPr/>
        </p:nvSpPr>
        <p:spPr>
          <a:xfrm>
            <a:off x="1066589" y="160005"/>
            <a:ext cx="10061853" cy="923330"/>
          </a:xfrm>
          <a:prstGeom prst="rect">
            <a:avLst/>
          </a:prstGeom>
          <a:noFill/>
        </p:spPr>
        <p:txBody>
          <a:bodyPr wrap="square" rtlCol="0">
            <a:spAutoFit/>
          </a:bodyPr>
          <a:lstStyle/>
          <a:p>
            <a:pPr algn="ctr"/>
            <a:endParaRPr lang="en-GB"/>
          </a:p>
          <a:p>
            <a:pPr algn="ctr"/>
            <a:r>
              <a:rPr lang="en-GB"/>
              <a:t>Assessment of, Installation and Maintenance of TEC v. 5.2 – </a:t>
            </a:r>
            <a:r>
              <a:rPr lang="en-GB" b="1"/>
              <a:t>1 new key outcome, 3 new criteria,  4 merges, 3 revised criteria and 1 removed criteria.</a:t>
            </a:r>
            <a:endParaRPr lang="en-GB"/>
          </a:p>
        </p:txBody>
      </p:sp>
    </p:spTree>
    <p:extLst>
      <p:ext uri="{BB962C8B-B14F-4D97-AF65-F5344CB8AC3E}">
        <p14:creationId xmlns:p14="http://schemas.microsoft.com/office/powerpoint/2010/main" val="1669241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094E1-CA3F-5F99-F835-4BB997621440}"/>
              </a:ext>
            </a:extLst>
          </p:cNvPr>
          <p:cNvPicPr>
            <a:picLocks noChangeAspect="1"/>
          </p:cNvPicPr>
          <p:nvPr/>
        </p:nvPicPr>
        <p:blipFill>
          <a:blip r:embed="rId2"/>
          <a:stretch>
            <a:fillRect/>
          </a:stretch>
        </p:blipFill>
        <p:spPr>
          <a:xfrm>
            <a:off x="901428" y="1673157"/>
            <a:ext cx="10389141" cy="4164063"/>
          </a:xfrm>
          <a:prstGeom prst="rect">
            <a:avLst/>
          </a:prstGeom>
        </p:spPr>
      </p:pic>
      <p:sp>
        <p:nvSpPr>
          <p:cNvPr id="4" name="TextBox 3">
            <a:extLst>
              <a:ext uri="{FF2B5EF4-FFF2-40B4-BE49-F238E27FC236}">
                <a16:creationId xmlns:a16="http://schemas.microsoft.com/office/drawing/2014/main" id="{93D64672-9B70-29AA-8C69-02C85D0878FF}"/>
              </a:ext>
            </a:extLst>
          </p:cNvPr>
          <p:cNvSpPr txBox="1"/>
          <p:nvPr/>
        </p:nvSpPr>
        <p:spPr>
          <a:xfrm>
            <a:off x="1072691" y="399594"/>
            <a:ext cx="10046613" cy="923330"/>
          </a:xfrm>
          <a:prstGeom prst="rect">
            <a:avLst/>
          </a:prstGeom>
          <a:noFill/>
        </p:spPr>
        <p:txBody>
          <a:bodyPr wrap="square" rtlCol="0">
            <a:spAutoFit/>
          </a:bodyPr>
          <a:lstStyle/>
          <a:p>
            <a:endParaRPr lang="en-GB"/>
          </a:p>
          <a:p>
            <a:pPr algn="ctr"/>
            <a:r>
              <a:rPr lang="en-GB"/>
              <a:t>Assessment of, Installation and Maintenance of TEC v. 5.2 – </a:t>
            </a:r>
            <a:r>
              <a:rPr lang="en-GB" b="1"/>
              <a:t>1 new key outcome, 3 new criteria,  4 merges, 3 revised criteria and 1 removed criteria.</a:t>
            </a:r>
            <a:endParaRPr lang="en-GB"/>
          </a:p>
        </p:txBody>
      </p:sp>
    </p:spTree>
    <p:extLst>
      <p:ext uri="{BB962C8B-B14F-4D97-AF65-F5344CB8AC3E}">
        <p14:creationId xmlns:p14="http://schemas.microsoft.com/office/powerpoint/2010/main" val="3373501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4DA204-862A-270E-D948-D9C4ED7E9EC6}"/>
              </a:ext>
            </a:extLst>
          </p:cNvPr>
          <p:cNvPicPr>
            <a:picLocks noChangeAspect="1"/>
          </p:cNvPicPr>
          <p:nvPr/>
        </p:nvPicPr>
        <p:blipFill>
          <a:blip r:embed="rId2"/>
          <a:stretch>
            <a:fillRect/>
          </a:stretch>
        </p:blipFill>
        <p:spPr>
          <a:xfrm>
            <a:off x="817123" y="1193769"/>
            <a:ext cx="10058401" cy="2512470"/>
          </a:xfrm>
          <a:prstGeom prst="rect">
            <a:avLst/>
          </a:prstGeom>
        </p:spPr>
      </p:pic>
      <p:pic>
        <p:nvPicPr>
          <p:cNvPr id="7" name="Picture 6">
            <a:extLst>
              <a:ext uri="{FF2B5EF4-FFF2-40B4-BE49-F238E27FC236}">
                <a16:creationId xmlns:a16="http://schemas.microsoft.com/office/drawing/2014/main" id="{153FCC2C-BA20-C0F0-4A56-9D457559B45B}"/>
              </a:ext>
            </a:extLst>
          </p:cNvPr>
          <p:cNvPicPr>
            <a:picLocks noChangeAspect="1"/>
          </p:cNvPicPr>
          <p:nvPr/>
        </p:nvPicPr>
        <p:blipFill>
          <a:blip r:embed="rId3"/>
          <a:stretch>
            <a:fillRect/>
          </a:stretch>
        </p:blipFill>
        <p:spPr>
          <a:xfrm>
            <a:off x="817122" y="3706239"/>
            <a:ext cx="10058401" cy="2853654"/>
          </a:xfrm>
          <a:prstGeom prst="rect">
            <a:avLst/>
          </a:prstGeom>
        </p:spPr>
      </p:pic>
      <p:sp>
        <p:nvSpPr>
          <p:cNvPr id="8" name="TextBox 7">
            <a:extLst>
              <a:ext uri="{FF2B5EF4-FFF2-40B4-BE49-F238E27FC236}">
                <a16:creationId xmlns:a16="http://schemas.microsoft.com/office/drawing/2014/main" id="{ADC42405-3C5A-2944-6D1B-E7C953853BDD}"/>
              </a:ext>
            </a:extLst>
          </p:cNvPr>
          <p:cNvSpPr txBox="1"/>
          <p:nvPr/>
        </p:nvSpPr>
        <p:spPr>
          <a:xfrm>
            <a:off x="973633" y="123597"/>
            <a:ext cx="10244733" cy="923330"/>
          </a:xfrm>
          <a:prstGeom prst="rect">
            <a:avLst/>
          </a:prstGeom>
          <a:noFill/>
        </p:spPr>
        <p:txBody>
          <a:bodyPr wrap="square" rtlCol="0">
            <a:spAutoFit/>
          </a:bodyPr>
          <a:lstStyle/>
          <a:p>
            <a:endParaRPr lang="en-GB"/>
          </a:p>
          <a:p>
            <a:pPr algn="ctr"/>
            <a:r>
              <a:rPr lang="en-GB"/>
              <a:t>Assessment of, Installation and Maintenance of TEC v. 5.2 – </a:t>
            </a:r>
            <a:r>
              <a:rPr lang="en-GB" b="1"/>
              <a:t>1 new key outcome, 3 new criteria,  4 merges, 3 revised criteria and 1 removed criteria.</a:t>
            </a:r>
            <a:endParaRPr lang="en-GB"/>
          </a:p>
        </p:txBody>
      </p:sp>
    </p:spTree>
    <p:extLst>
      <p:ext uri="{BB962C8B-B14F-4D97-AF65-F5344CB8AC3E}">
        <p14:creationId xmlns:p14="http://schemas.microsoft.com/office/powerpoint/2010/main" val="563611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0081E-1B66-40BD-9271-84B9746C9C5A}"/>
              </a:ext>
            </a:extLst>
          </p:cNvPr>
          <p:cNvPicPr>
            <a:picLocks noChangeAspect="1"/>
          </p:cNvPicPr>
          <p:nvPr/>
        </p:nvPicPr>
        <p:blipFill>
          <a:blip r:embed="rId2"/>
          <a:stretch>
            <a:fillRect/>
          </a:stretch>
        </p:blipFill>
        <p:spPr>
          <a:xfrm>
            <a:off x="398832" y="1045251"/>
            <a:ext cx="10710153" cy="3032510"/>
          </a:xfrm>
          <a:prstGeom prst="rect">
            <a:avLst/>
          </a:prstGeom>
        </p:spPr>
      </p:pic>
      <p:pic>
        <p:nvPicPr>
          <p:cNvPr id="5" name="Picture 4">
            <a:extLst>
              <a:ext uri="{FF2B5EF4-FFF2-40B4-BE49-F238E27FC236}">
                <a16:creationId xmlns:a16="http://schemas.microsoft.com/office/drawing/2014/main" id="{33E7B1D8-F50E-DC82-6BFD-ABC7358F524B}"/>
              </a:ext>
            </a:extLst>
          </p:cNvPr>
          <p:cNvPicPr>
            <a:picLocks noChangeAspect="1"/>
          </p:cNvPicPr>
          <p:nvPr/>
        </p:nvPicPr>
        <p:blipFill>
          <a:blip r:embed="rId3"/>
          <a:stretch>
            <a:fillRect/>
          </a:stretch>
        </p:blipFill>
        <p:spPr>
          <a:xfrm>
            <a:off x="398834" y="4077761"/>
            <a:ext cx="10710153" cy="2550543"/>
          </a:xfrm>
          <a:prstGeom prst="rect">
            <a:avLst/>
          </a:prstGeom>
        </p:spPr>
      </p:pic>
      <p:sp>
        <p:nvSpPr>
          <p:cNvPr id="6" name="TextBox 5">
            <a:extLst>
              <a:ext uri="{FF2B5EF4-FFF2-40B4-BE49-F238E27FC236}">
                <a16:creationId xmlns:a16="http://schemas.microsoft.com/office/drawing/2014/main" id="{1F6C89BF-489B-5F44-4A50-382FD355D239}"/>
              </a:ext>
            </a:extLst>
          </p:cNvPr>
          <p:cNvSpPr txBox="1"/>
          <p:nvPr/>
        </p:nvSpPr>
        <p:spPr>
          <a:xfrm>
            <a:off x="677263" y="0"/>
            <a:ext cx="10153293" cy="923330"/>
          </a:xfrm>
          <a:prstGeom prst="rect">
            <a:avLst/>
          </a:prstGeom>
          <a:noFill/>
        </p:spPr>
        <p:txBody>
          <a:bodyPr wrap="square" rtlCol="0">
            <a:spAutoFit/>
          </a:bodyPr>
          <a:lstStyle/>
          <a:p>
            <a:endParaRPr lang="en-GB"/>
          </a:p>
          <a:p>
            <a:pPr algn="ctr"/>
            <a:r>
              <a:rPr lang="en-GB"/>
              <a:t>Assessment of, Installation and Maintenance of TEC v. 5.2 – </a:t>
            </a:r>
            <a:r>
              <a:rPr lang="en-GB" b="1"/>
              <a:t>1 new key outcome, 3 new criteria,  4 merges, 3 revised criteria and 1 removed criteria.</a:t>
            </a:r>
            <a:endParaRPr lang="en-GB"/>
          </a:p>
        </p:txBody>
      </p:sp>
    </p:spTree>
    <p:extLst>
      <p:ext uri="{BB962C8B-B14F-4D97-AF65-F5344CB8AC3E}">
        <p14:creationId xmlns:p14="http://schemas.microsoft.com/office/powerpoint/2010/main" val="235867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0055AA-ED58-9687-0CEC-4040C9044E36}"/>
              </a:ext>
            </a:extLst>
          </p:cNvPr>
          <p:cNvPicPr>
            <a:picLocks noChangeAspect="1"/>
          </p:cNvPicPr>
          <p:nvPr/>
        </p:nvPicPr>
        <p:blipFill>
          <a:blip r:embed="rId2"/>
          <a:stretch>
            <a:fillRect/>
          </a:stretch>
        </p:blipFill>
        <p:spPr>
          <a:xfrm>
            <a:off x="408561" y="975596"/>
            <a:ext cx="10865795" cy="2646068"/>
          </a:xfrm>
          <a:prstGeom prst="rect">
            <a:avLst/>
          </a:prstGeom>
        </p:spPr>
      </p:pic>
      <p:pic>
        <p:nvPicPr>
          <p:cNvPr id="5" name="Picture 4">
            <a:extLst>
              <a:ext uri="{FF2B5EF4-FFF2-40B4-BE49-F238E27FC236}">
                <a16:creationId xmlns:a16="http://schemas.microsoft.com/office/drawing/2014/main" id="{68954354-0C79-45F4-43C0-999F9773BD63}"/>
              </a:ext>
            </a:extLst>
          </p:cNvPr>
          <p:cNvPicPr>
            <a:picLocks noChangeAspect="1"/>
          </p:cNvPicPr>
          <p:nvPr/>
        </p:nvPicPr>
        <p:blipFill>
          <a:blip r:embed="rId3"/>
          <a:stretch>
            <a:fillRect/>
          </a:stretch>
        </p:blipFill>
        <p:spPr>
          <a:xfrm>
            <a:off x="408562" y="3589508"/>
            <a:ext cx="10865795" cy="2997016"/>
          </a:xfrm>
          <a:prstGeom prst="rect">
            <a:avLst/>
          </a:prstGeom>
        </p:spPr>
      </p:pic>
      <p:sp>
        <p:nvSpPr>
          <p:cNvPr id="6" name="TextBox 5">
            <a:extLst>
              <a:ext uri="{FF2B5EF4-FFF2-40B4-BE49-F238E27FC236}">
                <a16:creationId xmlns:a16="http://schemas.microsoft.com/office/drawing/2014/main" id="{576D6BB4-15B7-3935-123D-11B255653EBC}"/>
              </a:ext>
            </a:extLst>
          </p:cNvPr>
          <p:cNvSpPr txBox="1"/>
          <p:nvPr/>
        </p:nvSpPr>
        <p:spPr>
          <a:xfrm>
            <a:off x="749840" y="0"/>
            <a:ext cx="10183238" cy="923330"/>
          </a:xfrm>
          <a:prstGeom prst="rect">
            <a:avLst/>
          </a:prstGeom>
          <a:noFill/>
        </p:spPr>
        <p:txBody>
          <a:bodyPr wrap="square" rtlCol="0">
            <a:spAutoFit/>
          </a:bodyPr>
          <a:lstStyle/>
          <a:p>
            <a:endParaRPr lang="en-GB"/>
          </a:p>
          <a:p>
            <a:pPr algn="ctr"/>
            <a:r>
              <a:rPr lang="en-GB"/>
              <a:t>Assessment of, Installation and Maintenance of TEC v. 5.2 – </a:t>
            </a:r>
            <a:r>
              <a:rPr lang="en-GB" b="1"/>
              <a:t>1 new key outcome, 3 new criteria,  4 merges, 3 revised criteria and 1 removed criteria.</a:t>
            </a:r>
            <a:endParaRPr lang="en-GB"/>
          </a:p>
        </p:txBody>
      </p:sp>
    </p:spTree>
    <p:extLst>
      <p:ext uri="{BB962C8B-B14F-4D97-AF65-F5344CB8AC3E}">
        <p14:creationId xmlns:p14="http://schemas.microsoft.com/office/powerpoint/2010/main" val="3524348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7AAF1-377B-DBB9-5006-2239CA1E0712}"/>
              </a:ext>
            </a:extLst>
          </p:cNvPr>
          <p:cNvPicPr>
            <a:picLocks noChangeAspect="1"/>
          </p:cNvPicPr>
          <p:nvPr/>
        </p:nvPicPr>
        <p:blipFill>
          <a:blip r:embed="rId2"/>
          <a:stretch>
            <a:fillRect/>
          </a:stretch>
        </p:blipFill>
        <p:spPr>
          <a:xfrm>
            <a:off x="915377" y="1556100"/>
            <a:ext cx="10361245" cy="4622941"/>
          </a:xfrm>
          <a:prstGeom prst="rect">
            <a:avLst/>
          </a:prstGeom>
        </p:spPr>
      </p:pic>
      <p:sp>
        <p:nvSpPr>
          <p:cNvPr id="4" name="TextBox 3">
            <a:extLst>
              <a:ext uri="{FF2B5EF4-FFF2-40B4-BE49-F238E27FC236}">
                <a16:creationId xmlns:a16="http://schemas.microsoft.com/office/drawing/2014/main" id="{B5209165-3076-DF26-BAB8-50E78FBFA7E4}"/>
              </a:ext>
            </a:extLst>
          </p:cNvPr>
          <p:cNvSpPr txBox="1"/>
          <p:nvPr/>
        </p:nvSpPr>
        <p:spPr>
          <a:xfrm>
            <a:off x="915377" y="323394"/>
            <a:ext cx="10166263" cy="923330"/>
          </a:xfrm>
          <a:prstGeom prst="rect">
            <a:avLst/>
          </a:prstGeom>
          <a:noFill/>
        </p:spPr>
        <p:txBody>
          <a:bodyPr wrap="square" rtlCol="0">
            <a:spAutoFit/>
          </a:bodyPr>
          <a:lstStyle/>
          <a:p>
            <a:pPr algn="ctr"/>
            <a:endParaRPr lang="en-GB"/>
          </a:p>
          <a:p>
            <a:pPr algn="ctr"/>
            <a:r>
              <a:rPr lang="en-GB"/>
              <a:t>Assessment of, Installation and Maintenance of TEC v. 5.2 – </a:t>
            </a:r>
            <a:r>
              <a:rPr lang="en-GB" b="1"/>
              <a:t>1 new key outcome, 3 new criteria,  4 merges, 3 revised criteria and 1 removed criteria.</a:t>
            </a:r>
            <a:endParaRPr lang="en-GB"/>
          </a:p>
        </p:txBody>
      </p:sp>
    </p:spTree>
    <p:extLst>
      <p:ext uri="{BB962C8B-B14F-4D97-AF65-F5344CB8AC3E}">
        <p14:creationId xmlns:p14="http://schemas.microsoft.com/office/powerpoint/2010/main" val="2015808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2A9B4-F0F6-E613-35AB-907B8FB01313}"/>
              </a:ext>
            </a:extLst>
          </p:cNvPr>
          <p:cNvPicPr>
            <a:picLocks noChangeAspect="1"/>
          </p:cNvPicPr>
          <p:nvPr/>
        </p:nvPicPr>
        <p:blipFill>
          <a:blip r:embed="rId2"/>
          <a:stretch>
            <a:fillRect/>
          </a:stretch>
        </p:blipFill>
        <p:spPr>
          <a:xfrm>
            <a:off x="1290535" y="1525472"/>
            <a:ext cx="9610927" cy="4965091"/>
          </a:xfrm>
          <a:prstGeom prst="rect">
            <a:avLst/>
          </a:prstGeom>
        </p:spPr>
      </p:pic>
      <p:sp>
        <p:nvSpPr>
          <p:cNvPr id="4" name="TextBox 3">
            <a:extLst>
              <a:ext uri="{FF2B5EF4-FFF2-40B4-BE49-F238E27FC236}">
                <a16:creationId xmlns:a16="http://schemas.microsoft.com/office/drawing/2014/main" id="{8B7C957F-E9BA-513B-5FAC-0C2BB3E74D87}"/>
              </a:ext>
            </a:extLst>
          </p:cNvPr>
          <p:cNvSpPr txBox="1"/>
          <p:nvPr/>
        </p:nvSpPr>
        <p:spPr>
          <a:xfrm>
            <a:off x="514707" y="367437"/>
            <a:ext cx="11162585" cy="923330"/>
          </a:xfrm>
          <a:prstGeom prst="rect">
            <a:avLst/>
          </a:prstGeom>
          <a:noFill/>
        </p:spPr>
        <p:txBody>
          <a:bodyPr wrap="square" rtlCol="0">
            <a:spAutoFit/>
          </a:bodyPr>
          <a:lstStyle/>
          <a:p>
            <a:endParaRPr lang="en-GB"/>
          </a:p>
          <a:p>
            <a:pPr algn="ctr"/>
            <a:r>
              <a:rPr lang="en-GB"/>
              <a:t>Assessment of, Installation and Maintenance of TEC v. 5.2 – </a:t>
            </a:r>
            <a:r>
              <a:rPr lang="en-GB" b="1"/>
              <a:t>1 new key outcome, 3 new criteria,  4 merges, 3 revised criteria and 1 removed criteria.</a:t>
            </a:r>
            <a:endParaRPr lang="en-GB"/>
          </a:p>
        </p:txBody>
      </p:sp>
    </p:spTree>
    <p:extLst>
      <p:ext uri="{BB962C8B-B14F-4D97-AF65-F5344CB8AC3E}">
        <p14:creationId xmlns:p14="http://schemas.microsoft.com/office/powerpoint/2010/main" val="2514368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02A4C52-B9E5-4476-9AD9-83E2D66661EE}"/>
              </a:ext>
            </a:extLst>
          </p:cNvPr>
          <p:cNvSpPr>
            <a:spLocks noGrp="1"/>
          </p:cNvSpPr>
          <p:nvPr>
            <p:ph type="title"/>
          </p:nvPr>
        </p:nvSpPr>
        <p:spPr>
          <a:xfrm>
            <a:off x="272083" y="847857"/>
            <a:ext cx="11130581" cy="5241509"/>
          </a:xfrm>
        </p:spPr>
        <p:txBody>
          <a:bodyPr/>
          <a:lstStyle/>
          <a:p>
            <a:r>
              <a:rPr lang="en-GB" sz="2000" spc="0" dirty="0">
                <a:solidFill>
                  <a:schemeClr val="accent1"/>
                </a:solidFill>
                <a:cs typeface="Calibri" panose="020F0502020204030204" pitchFamily="34" charset="0"/>
              </a:rPr>
              <a:t>General housekeeping of the original Gap Analysis Document as we move onto a Digital Auditing Platform:</a:t>
            </a:r>
            <a:br>
              <a:rPr lang="en-GB" sz="2000" b="0" spc="0" dirty="0">
                <a:solidFill>
                  <a:schemeClr val="accent1"/>
                </a:solidFill>
                <a:cs typeface="Calibri" panose="020F0502020204030204" pitchFamily="34" charset="0"/>
              </a:rPr>
            </a:br>
            <a:br>
              <a:rPr lang="en-GB" sz="2000" b="0" spc="0" dirty="0">
                <a:solidFill>
                  <a:schemeClr val="accent1"/>
                </a:solidFill>
                <a:cs typeface="Calibri" panose="020F0502020204030204" pitchFamily="34" charset="0"/>
              </a:rPr>
            </a:br>
            <a:r>
              <a:rPr lang="en-GB" sz="2000" b="0" spc="0" dirty="0">
                <a:solidFill>
                  <a:schemeClr val="accent1"/>
                </a:solidFill>
                <a:cs typeface="Calibri" panose="020F0502020204030204" pitchFamily="34" charset="0"/>
              </a:rPr>
              <a:t>	Removal of the wording ‘P &amp; P’ (Proactive and Preventative) applies to this criteria</a:t>
            </a:r>
            <a:br>
              <a:rPr lang="en-GB" sz="2000" b="0" spc="0" dirty="0">
                <a:solidFill>
                  <a:schemeClr val="accent1"/>
                </a:solidFill>
                <a:cs typeface="Calibri" panose="020F0502020204030204" pitchFamily="34" charset="0"/>
              </a:rPr>
            </a:br>
            <a:r>
              <a:rPr lang="en-GB" sz="2000" b="0" spc="0" dirty="0">
                <a:solidFill>
                  <a:schemeClr val="accent1"/>
                </a:solidFill>
                <a:cs typeface="Calibri" panose="020F0502020204030204" pitchFamily="34" charset="0"/>
              </a:rPr>
              <a:t>	Removal of duplications</a:t>
            </a:r>
            <a:br>
              <a:rPr lang="en-GB" sz="2000" b="0" spc="0" dirty="0">
                <a:solidFill>
                  <a:schemeClr val="accent1"/>
                </a:solidFill>
                <a:cs typeface="Calibri" panose="020F0502020204030204" pitchFamily="34" charset="0"/>
              </a:rPr>
            </a:br>
            <a:r>
              <a:rPr lang="en-GB" sz="2000" b="0" spc="0" dirty="0">
                <a:solidFill>
                  <a:schemeClr val="accent1"/>
                </a:solidFill>
                <a:cs typeface="Calibri" panose="020F0502020204030204" pitchFamily="34" charset="0"/>
              </a:rPr>
              <a:t>	Merging of criteria -  to minimise criteria and upload as we move onto the Digital</a:t>
            </a:r>
            <a:br>
              <a:rPr lang="en-GB" sz="2000" b="0" spc="0" dirty="0">
                <a:solidFill>
                  <a:schemeClr val="accent1"/>
                </a:solidFill>
                <a:cs typeface="Calibri" panose="020F0502020204030204" pitchFamily="34" charset="0"/>
              </a:rPr>
            </a:br>
            <a:r>
              <a:rPr lang="en-GB" sz="2000" b="0" spc="0" dirty="0">
                <a:solidFill>
                  <a:schemeClr val="accent1"/>
                </a:solidFill>
                <a:cs typeface="Calibri" panose="020F0502020204030204" pitchFamily="34" charset="0"/>
              </a:rPr>
              <a:t>             Auditing Platform</a:t>
            </a:r>
            <a:br>
              <a:rPr lang="en-GB" sz="2000" b="0" spc="0" dirty="0">
                <a:solidFill>
                  <a:schemeClr val="accent1"/>
                </a:solidFill>
                <a:cs typeface="Calibri" panose="020F0502020204030204" pitchFamily="34" charset="0"/>
              </a:rPr>
            </a:br>
            <a:r>
              <a:rPr lang="en-GB" sz="2000" b="0" spc="0" dirty="0">
                <a:solidFill>
                  <a:schemeClr val="accent1"/>
                </a:solidFill>
                <a:cs typeface="Calibri" panose="020F0502020204030204" pitchFamily="34" charset="0"/>
              </a:rPr>
              <a:t>	Added Application Guidelines to the Digital Auditing Platform in some areas</a:t>
            </a:r>
            <a:br>
              <a:rPr lang="en-GB" sz="2000" b="0" spc="0" dirty="0">
                <a:solidFill>
                  <a:schemeClr val="accent1"/>
                </a:solidFill>
                <a:cs typeface="Calibri" panose="020F0502020204030204" pitchFamily="34" charset="0"/>
              </a:rPr>
            </a:br>
            <a:br>
              <a:rPr lang="en-GB" sz="2000" b="0" spc="0" dirty="0">
                <a:solidFill>
                  <a:schemeClr val="accent1"/>
                </a:solidFill>
                <a:cs typeface="Calibri" panose="020F0502020204030204" pitchFamily="34" charset="0"/>
              </a:rPr>
            </a:br>
            <a:r>
              <a:rPr lang="en-GB" sz="2000" spc="0" dirty="0">
                <a:solidFill>
                  <a:schemeClr val="accent1"/>
                </a:solidFill>
                <a:cs typeface="Calibri" panose="020F0502020204030204" pitchFamily="34" charset="0"/>
              </a:rPr>
              <a:t>There are 18 new criteria across the Common Standards and 6 Service Delivery Modules:</a:t>
            </a:r>
            <a:br>
              <a:rPr lang="en-GB" sz="2000" b="0" spc="0" dirty="0">
                <a:solidFill>
                  <a:schemeClr val="accent1"/>
                </a:solidFill>
                <a:cs typeface="Calibri" panose="020F0502020204030204" pitchFamily="34" charset="0"/>
              </a:rPr>
            </a:br>
            <a:br>
              <a:rPr lang="en-GB" sz="2000" b="0" spc="0" dirty="0">
                <a:solidFill>
                  <a:schemeClr val="accent1"/>
                </a:solidFill>
                <a:cs typeface="Calibri" panose="020F0502020204030204" pitchFamily="34" charset="0"/>
              </a:rPr>
            </a:br>
            <a:r>
              <a:rPr lang="en-GB" sz="2000" b="0" spc="0" dirty="0">
                <a:solidFill>
                  <a:schemeClr val="accent1"/>
                </a:solidFill>
                <a:cs typeface="Calibri" panose="020F0502020204030204" pitchFamily="34" charset="0"/>
              </a:rPr>
              <a:t>	The addition of Co-production to the Partnership Working Module</a:t>
            </a:r>
            <a:br>
              <a:rPr lang="en-GB" sz="2000" b="0" spc="0" dirty="0">
                <a:solidFill>
                  <a:schemeClr val="accent1"/>
                </a:solidFill>
                <a:cs typeface="Calibri" panose="020F0502020204030204" pitchFamily="34" charset="0"/>
              </a:rPr>
            </a:br>
            <a:r>
              <a:rPr lang="en-GB" sz="2000" b="0" spc="0" dirty="0">
                <a:solidFill>
                  <a:schemeClr val="accent1"/>
                </a:solidFill>
                <a:cs typeface="Calibri" panose="020F0502020204030204" pitchFamily="34" charset="0"/>
              </a:rPr>
              <a:t>	Refreshed the Supply module into a general sections and into categories based on  	equipment supplied</a:t>
            </a:r>
            <a:br>
              <a:rPr lang="en-GB" sz="2000" b="0" spc="0" dirty="0">
                <a:solidFill>
                  <a:schemeClr val="accent1"/>
                </a:solidFill>
                <a:cs typeface="Calibri" panose="020F0502020204030204" pitchFamily="34" charset="0"/>
              </a:rPr>
            </a:br>
            <a:br>
              <a:rPr lang="en-GB" sz="2000" spc="0" dirty="0">
                <a:solidFill>
                  <a:schemeClr val="accent1"/>
                </a:solidFill>
                <a:cs typeface="Calibri" panose="020F0502020204030204" pitchFamily="34" charset="0"/>
              </a:rPr>
            </a:br>
            <a:r>
              <a:rPr lang="en-GB" sz="2000" spc="0" dirty="0">
                <a:solidFill>
                  <a:schemeClr val="accent1"/>
                </a:solidFill>
                <a:cs typeface="Calibri" panose="020F0502020204030204" pitchFamily="34" charset="0"/>
              </a:rPr>
              <a:t>There are number of amended criteria:</a:t>
            </a:r>
            <a:br>
              <a:rPr lang="en-GB" sz="2000" b="0" spc="0" dirty="0">
                <a:solidFill>
                  <a:schemeClr val="accent1"/>
                </a:solidFill>
                <a:cs typeface="Calibri" panose="020F0502020204030204" pitchFamily="34" charset="0"/>
              </a:rPr>
            </a:br>
            <a:r>
              <a:rPr lang="en-GB" sz="2000" b="0" spc="0" dirty="0">
                <a:solidFill>
                  <a:schemeClr val="accent1"/>
                </a:solidFill>
                <a:cs typeface="Calibri" panose="020F0502020204030204" pitchFamily="34" charset="0"/>
              </a:rPr>
              <a:t>	Reinforced  some criteria through our work with the NFCC and processes for fire.</a:t>
            </a:r>
            <a:br>
              <a:rPr lang="en-GB" sz="2000" b="0" spc="0" dirty="0">
                <a:solidFill>
                  <a:schemeClr val="accent1"/>
                </a:solidFill>
                <a:cs typeface="Calibri" panose="020F0502020204030204" pitchFamily="34" charset="0"/>
              </a:rPr>
            </a:br>
            <a:r>
              <a:rPr lang="en-GB" sz="2000" b="0" spc="0" dirty="0">
                <a:solidFill>
                  <a:schemeClr val="accent1"/>
                </a:solidFill>
                <a:cs typeface="Calibri" panose="020F0502020204030204" pitchFamily="34" charset="0"/>
              </a:rPr>
              <a:t>	Amended to clarify wording  in revised criteria.</a:t>
            </a:r>
            <a:br>
              <a:rPr lang="en-GB" sz="2000" b="0" spc="0" dirty="0">
                <a:solidFill>
                  <a:schemeClr val="accent1"/>
                </a:solidFill>
                <a:cs typeface="Calibri" panose="020F0502020204030204" pitchFamily="34" charset="0"/>
              </a:rPr>
            </a:br>
            <a:r>
              <a:rPr lang="en-GB" sz="2000" b="0" spc="0" dirty="0">
                <a:solidFill>
                  <a:schemeClr val="accent1"/>
                </a:solidFill>
                <a:cs typeface="Calibri" panose="020F0502020204030204" pitchFamily="34" charset="0"/>
              </a:rPr>
              <a:t>             Removed the individual criteria grading system -  move to a  self-assessment model and 	removal of some criteria that are no longer required.</a:t>
            </a:r>
            <a:br>
              <a:rPr lang="en-GB" sz="2000" b="0" dirty="0">
                <a:solidFill>
                  <a:schemeClr val="accent1"/>
                </a:solidFill>
                <a:cs typeface="Calibri" panose="020F0502020204030204" pitchFamily="34" charset="0"/>
              </a:rPr>
            </a:br>
            <a:br>
              <a:rPr lang="en-GB" sz="2000" b="0" dirty="0">
                <a:solidFill>
                  <a:schemeClr val="accent1"/>
                </a:solidFill>
                <a:latin typeface="Calibri" panose="020F0502020204030204" pitchFamily="34" charset="0"/>
                <a:cs typeface="Calibri" panose="020F0502020204030204" pitchFamily="34" charset="0"/>
              </a:rPr>
            </a:br>
            <a:br>
              <a:rPr lang="en-GB" sz="2000" b="0" dirty="0">
                <a:solidFill>
                  <a:srgbClr val="EA85A8"/>
                </a:solidFill>
              </a:rPr>
            </a:br>
            <a:br>
              <a:rPr lang="en-GB" sz="2000" b="0" dirty="0">
                <a:solidFill>
                  <a:srgbClr val="EA85A8"/>
                </a:solidFill>
              </a:rPr>
            </a:br>
            <a:br>
              <a:rPr lang="en-GB" sz="2000" b="0" dirty="0">
                <a:solidFill>
                  <a:srgbClr val="EA85A8"/>
                </a:solidFill>
              </a:rPr>
            </a:br>
            <a:br>
              <a:rPr lang="en-GB" sz="3600" b="0" dirty="0">
                <a:solidFill>
                  <a:srgbClr val="EA85A8"/>
                </a:solidFill>
              </a:rPr>
            </a:br>
            <a:br>
              <a:rPr lang="en-GB" sz="3600" b="0" dirty="0">
                <a:solidFill>
                  <a:srgbClr val="EA85A8"/>
                </a:solidFill>
              </a:rPr>
            </a:br>
            <a:endParaRPr lang="en-GB" sz="3600" b="0" dirty="0">
              <a:solidFill>
                <a:schemeClr val="accent3">
                  <a:lumMod val="50000"/>
                </a:schemeClr>
              </a:solidFill>
            </a:endParaRPr>
          </a:p>
        </p:txBody>
      </p:sp>
      <p:sp>
        <p:nvSpPr>
          <p:cNvPr id="5" name="TextBox 4">
            <a:extLst>
              <a:ext uri="{FF2B5EF4-FFF2-40B4-BE49-F238E27FC236}">
                <a16:creationId xmlns:a16="http://schemas.microsoft.com/office/drawing/2014/main" id="{5C1784E0-E3C1-A60E-5FD2-733D69008B99}"/>
              </a:ext>
            </a:extLst>
          </p:cNvPr>
          <p:cNvSpPr txBox="1"/>
          <p:nvPr/>
        </p:nvSpPr>
        <p:spPr>
          <a:xfrm>
            <a:off x="1828350" y="324637"/>
            <a:ext cx="8113059" cy="523220"/>
          </a:xfrm>
          <a:prstGeom prst="rect">
            <a:avLst/>
          </a:prstGeom>
          <a:noFill/>
        </p:spPr>
        <p:txBody>
          <a:bodyPr wrap="square" rtlCol="0">
            <a:spAutoFit/>
          </a:bodyPr>
          <a:lstStyle/>
          <a:p>
            <a:r>
              <a:rPr lang="en-GB" sz="2800" b="1">
                <a:solidFill>
                  <a:schemeClr val="accent2"/>
                </a:solidFill>
              </a:rPr>
              <a:t>Reasons for the Scheme Change Process:</a:t>
            </a:r>
            <a:endParaRPr lang="en-GB" sz="2800" b="1"/>
          </a:p>
        </p:txBody>
      </p:sp>
      <p:pic>
        <p:nvPicPr>
          <p:cNvPr id="3" name="Picture 2" descr="A picture containing icon&#10;&#10;Description automatically generated">
            <a:extLst>
              <a:ext uri="{FF2B5EF4-FFF2-40B4-BE49-F238E27FC236}">
                <a16:creationId xmlns:a16="http://schemas.microsoft.com/office/drawing/2014/main" id="{C7B03ECC-9EEF-0A89-3EE3-90F83A231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7398" y="0"/>
            <a:ext cx="1112519" cy="1172495"/>
          </a:xfrm>
          <a:prstGeom prst="rect">
            <a:avLst/>
          </a:prstGeom>
        </p:spPr>
      </p:pic>
    </p:spTree>
    <p:extLst>
      <p:ext uri="{BB962C8B-B14F-4D97-AF65-F5344CB8AC3E}">
        <p14:creationId xmlns:p14="http://schemas.microsoft.com/office/powerpoint/2010/main" val="4288229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72F00-B96C-132E-0DD9-379E540DBE1D}"/>
              </a:ext>
            </a:extLst>
          </p:cNvPr>
          <p:cNvPicPr>
            <a:picLocks noChangeAspect="1"/>
          </p:cNvPicPr>
          <p:nvPr/>
        </p:nvPicPr>
        <p:blipFill rotWithShape="1">
          <a:blip r:embed="rId2"/>
          <a:srcRect/>
          <a:stretch/>
        </p:blipFill>
        <p:spPr>
          <a:xfrm>
            <a:off x="1120302" y="1694558"/>
            <a:ext cx="9951396" cy="4120648"/>
          </a:xfrm>
          <a:prstGeom prst="rect">
            <a:avLst/>
          </a:prstGeom>
        </p:spPr>
      </p:pic>
      <p:sp>
        <p:nvSpPr>
          <p:cNvPr id="4" name="TextBox 3">
            <a:extLst>
              <a:ext uri="{FF2B5EF4-FFF2-40B4-BE49-F238E27FC236}">
                <a16:creationId xmlns:a16="http://schemas.microsoft.com/office/drawing/2014/main" id="{4CB6F2DC-2F83-8DFD-10E1-23BCC9DCEB96}"/>
              </a:ext>
            </a:extLst>
          </p:cNvPr>
          <p:cNvSpPr txBox="1"/>
          <p:nvPr/>
        </p:nvSpPr>
        <p:spPr>
          <a:xfrm>
            <a:off x="819507" y="369114"/>
            <a:ext cx="10138053" cy="923330"/>
          </a:xfrm>
          <a:prstGeom prst="rect">
            <a:avLst/>
          </a:prstGeom>
          <a:noFill/>
        </p:spPr>
        <p:txBody>
          <a:bodyPr wrap="square" rtlCol="0">
            <a:spAutoFit/>
          </a:bodyPr>
          <a:lstStyle/>
          <a:p>
            <a:endParaRPr lang="en-GB"/>
          </a:p>
          <a:p>
            <a:pPr algn="ctr"/>
            <a:r>
              <a:rPr lang="en-GB"/>
              <a:t>Assessment of, Installation and Maintenance of TEC v. 5.2 – </a:t>
            </a:r>
            <a:r>
              <a:rPr lang="en-GB" b="1"/>
              <a:t>1 new key outcome, 3 new criteria,  4 merges, 3 revised criteria and 1 removed criteria.</a:t>
            </a:r>
            <a:endParaRPr lang="en-GB"/>
          </a:p>
        </p:txBody>
      </p:sp>
    </p:spTree>
    <p:extLst>
      <p:ext uri="{BB962C8B-B14F-4D97-AF65-F5344CB8AC3E}">
        <p14:creationId xmlns:p14="http://schemas.microsoft.com/office/powerpoint/2010/main" val="3636155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525A2B-6F29-F892-DEFB-29681183C811}"/>
              </a:ext>
            </a:extLst>
          </p:cNvPr>
          <p:cNvPicPr>
            <a:picLocks noChangeAspect="1"/>
          </p:cNvPicPr>
          <p:nvPr/>
        </p:nvPicPr>
        <p:blipFill>
          <a:blip r:embed="rId2"/>
          <a:stretch>
            <a:fillRect/>
          </a:stretch>
        </p:blipFill>
        <p:spPr>
          <a:xfrm>
            <a:off x="1480224" y="1364920"/>
            <a:ext cx="9523055" cy="455168"/>
          </a:xfrm>
          <a:prstGeom prst="rect">
            <a:avLst/>
          </a:prstGeom>
        </p:spPr>
      </p:pic>
      <p:pic>
        <p:nvPicPr>
          <p:cNvPr id="6" name="Picture 5">
            <a:extLst>
              <a:ext uri="{FF2B5EF4-FFF2-40B4-BE49-F238E27FC236}">
                <a16:creationId xmlns:a16="http://schemas.microsoft.com/office/drawing/2014/main" id="{AEA08533-35D3-91EE-26D4-512B95CE2F9D}"/>
              </a:ext>
            </a:extLst>
          </p:cNvPr>
          <p:cNvPicPr>
            <a:picLocks noChangeAspect="1"/>
          </p:cNvPicPr>
          <p:nvPr/>
        </p:nvPicPr>
        <p:blipFill>
          <a:blip r:embed="rId3"/>
          <a:stretch>
            <a:fillRect/>
          </a:stretch>
        </p:blipFill>
        <p:spPr>
          <a:xfrm>
            <a:off x="1480224" y="1820088"/>
            <a:ext cx="9523056" cy="4236396"/>
          </a:xfrm>
          <a:prstGeom prst="rect">
            <a:avLst/>
          </a:prstGeom>
        </p:spPr>
      </p:pic>
      <p:sp>
        <p:nvSpPr>
          <p:cNvPr id="9" name="TextBox 8">
            <a:extLst>
              <a:ext uri="{FF2B5EF4-FFF2-40B4-BE49-F238E27FC236}">
                <a16:creationId xmlns:a16="http://schemas.microsoft.com/office/drawing/2014/main" id="{FF04A594-E383-BAF9-E95C-B756B1713B03}"/>
              </a:ext>
            </a:extLst>
          </p:cNvPr>
          <p:cNvSpPr txBox="1"/>
          <p:nvPr/>
        </p:nvSpPr>
        <p:spPr>
          <a:xfrm>
            <a:off x="514707" y="405476"/>
            <a:ext cx="11162585" cy="646331"/>
          </a:xfrm>
          <a:prstGeom prst="rect">
            <a:avLst/>
          </a:prstGeom>
          <a:noFill/>
        </p:spPr>
        <p:txBody>
          <a:bodyPr wrap="square" rtlCol="0">
            <a:spAutoFit/>
          </a:bodyPr>
          <a:lstStyle/>
          <a:p>
            <a:pPr algn="ctr"/>
            <a:endParaRPr lang="en-GB"/>
          </a:p>
          <a:p>
            <a:pPr algn="ctr"/>
            <a:r>
              <a:rPr lang="en-GB"/>
              <a:t>TEC Response Services v. 3.1 – </a:t>
            </a:r>
            <a:r>
              <a:rPr lang="en-GB" b="1"/>
              <a:t>1 merged criteria, 2 removed criteria, 5 revised criteria.</a:t>
            </a:r>
            <a:endParaRPr lang="en-GB"/>
          </a:p>
        </p:txBody>
      </p:sp>
    </p:spTree>
    <p:extLst>
      <p:ext uri="{BB962C8B-B14F-4D97-AF65-F5344CB8AC3E}">
        <p14:creationId xmlns:p14="http://schemas.microsoft.com/office/powerpoint/2010/main" val="1938975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337780-AA87-1038-E6E9-7EE7FFEBF959}"/>
              </a:ext>
            </a:extLst>
          </p:cNvPr>
          <p:cNvPicPr>
            <a:picLocks noChangeAspect="1"/>
          </p:cNvPicPr>
          <p:nvPr/>
        </p:nvPicPr>
        <p:blipFill>
          <a:blip r:embed="rId2"/>
          <a:stretch>
            <a:fillRect/>
          </a:stretch>
        </p:blipFill>
        <p:spPr>
          <a:xfrm>
            <a:off x="872245" y="986710"/>
            <a:ext cx="10447507" cy="1746259"/>
          </a:xfrm>
          <a:prstGeom prst="rect">
            <a:avLst/>
          </a:prstGeom>
        </p:spPr>
      </p:pic>
      <p:pic>
        <p:nvPicPr>
          <p:cNvPr id="7" name="Picture 6">
            <a:extLst>
              <a:ext uri="{FF2B5EF4-FFF2-40B4-BE49-F238E27FC236}">
                <a16:creationId xmlns:a16="http://schemas.microsoft.com/office/drawing/2014/main" id="{E4B9DC9D-B074-0E2B-F462-DA43BDB69973}"/>
              </a:ext>
            </a:extLst>
          </p:cNvPr>
          <p:cNvPicPr>
            <a:picLocks noChangeAspect="1"/>
          </p:cNvPicPr>
          <p:nvPr/>
        </p:nvPicPr>
        <p:blipFill>
          <a:blip r:embed="rId3"/>
          <a:stretch>
            <a:fillRect/>
          </a:stretch>
        </p:blipFill>
        <p:spPr>
          <a:xfrm>
            <a:off x="872245" y="2732969"/>
            <a:ext cx="10447507" cy="1814835"/>
          </a:xfrm>
          <a:prstGeom prst="rect">
            <a:avLst/>
          </a:prstGeom>
        </p:spPr>
      </p:pic>
      <p:pic>
        <p:nvPicPr>
          <p:cNvPr id="9" name="Picture 8">
            <a:extLst>
              <a:ext uri="{FF2B5EF4-FFF2-40B4-BE49-F238E27FC236}">
                <a16:creationId xmlns:a16="http://schemas.microsoft.com/office/drawing/2014/main" id="{9AACD4DB-BF97-C78E-1B1D-E6C0CC87A6F1}"/>
              </a:ext>
            </a:extLst>
          </p:cNvPr>
          <p:cNvPicPr>
            <a:picLocks noChangeAspect="1"/>
          </p:cNvPicPr>
          <p:nvPr/>
        </p:nvPicPr>
        <p:blipFill>
          <a:blip r:embed="rId4"/>
          <a:stretch>
            <a:fillRect/>
          </a:stretch>
        </p:blipFill>
        <p:spPr>
          <a:xfrm>
            <a:off x="872245" y="4547804"/>
            <a:ext cx="10447507" cy="2081596"/>
          </a:xfrm>
          <a:prstGeom prst="rect">
            <a:avLst/>
          </a:prstGeom>
        </p:spPr>
      </p:pic>
      <p:sp>
        <p:nvSpPr>
          <p:cNvPr id="10" name="TextBox 9">
            <a:extLst>
              <a:ext uri="{FF2B5EF4-FFF2-40B4-BE49-F238E27FC236}">
                <a16:creationId xmlns:a16="http://schemas.microsoft.com/office/drawing/2014/main" id="{6B4BD48B-D641-F147-E113-44B7C182BBAE}"/>
              </a:ext>
            </a:extLst>
          </p:cNvPr>
          <p:cNvSpPr txBox="1"/>
          <p:nvPr/>
        </p:nvSpPr>
        <p:spPr>
          <a:xfrm>
            <a:off x="514707" y="228600"/>
            <a:ext cx="11162585" cy="646331"/>
          </a:xfrm>
          <a:prstGeom prst="rect">
            <a:avLst/>
          </a:prstGeom>
          <a:noFill/>
        </p:spPr>
        <p:txBody>
          <a:bodyPr wrap="square" rtlCol="0">
            <a:spAutoFit/>
          </a:bodyPr>
          <a:lstStyle/>
          <a:p>
            <a:pPr algn="ctr"/>
            <a:r>
              <a:rPr lang="en-GB"/>
              <a:t>Continued:</a:t>
            </a:r>
          </a:p>
          <a:p>
            <a:pPr algn="ctr"/>
            <a:r>
              <a:rPr lang="en-GB"/>
              <a:t>TEC Response Services v. 3.1 – </a:t>
            </a:r>
            <a:r>
              <a:rPr lang="en-GB" b="1"/>
              <a:t>1 merged criteria, 2 removed criteria, 5 revised criteria.</a:t>
            </a:r>
            <a:endParaRPr lang="en-GB"/>
          </a:p>
        </p:txBody>
      </p:sp>
    </p:spTree>
    <p:extLst>
      <p:ext uri="{BB962C8B-B14F-4D97-AF65-F5344CB8AC3E}">
        <p14:creationId xmlns:p14="http://schemas.microsoft.com/office/powerpoint/2010/main" val="337002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28F82-BBCE-DAF9-0543-77D68A166108}"/>
              </a:ext>
            </a:extLst>
          </p:cNvPr>
          <p:cNvPicPr>
            <a:picLocks noChangeAspect="1"/>
          </p:cNvPicPr>
          <p:nvPr/>
        </p:nvPicPr>
        <p:blipFill>
          <a:blip r:embed="rId2"/>
          <a:stretch>
            <a:fillRect/>
          </a:stretch>
        </p:blipFill>
        <p:spPr>
          <a:xfrm>
            <a:off x="514707" y="1298588"/>
            <a:ext cx="10894979" cy="3606428"/>
          </a:xfrm>
          <a:prstGeom prst="rect">
            <a:avLst/>
          </a:prstGeom>
        </p:spPr>
      </p:pic>
      <p:pic>
        <p:nvPicPr>
          <p:cNvPr id="7" name="Picture 6">
            <a:extLst>
              <a:ext uri="{FF2B5EF4-FFF2-40B4-BE49-F238E27FC236}">
                <a16:creationId xmlns:a16="http://schemas.microsoft.com/office/drawing/2014/main" id="{1CFC0F29-6202-143B-58D6-224B9F5FE40A}"/>
              </a:ext>
            </a:extLst>
          </p:cNvPr>
          <p:cNvPicPr>
            <a:picLocks noChangeAspect="1"/>
          </p:cNvPicPr>
          <p:nvPr/>
        </p:nvPicPr>
        <p:blipFill>
          <a:blip r:embed="rId3"/>
          <a:stretch>
            <a:fillRect/>
          </a:stretch>
        </p:blipFill>
        <p:spPr>
          <a:xfrm>
            <a:off x="514707" y="4905016"/>
            <a:ext cx="10972801" cy="1593088"/>
          </a:xfrm>
          <a:prstGeom prst="rect">
            <a:avLst/>
          </a:prstGeom>
        </p:spPr>
      </p:pic>
      <p:sp>
        <p:nvSpPr>
          <p:cNvPr id="8" name="TextBox 7">
            <a:extLst>
              <a:ext uri="{FF2B5EF4-FFF2-40B4-BE49-F238E27FC236}">
                <a16:creationId xmlns:a16="http://schemas.microsoft.com/office/drawing/2014/main" id="{9BC8EED8-556F-EA70-D78F-D249FAC251B8}"/>
              </a:ext>
            </a:extLst>
          </p:cNvPr>
          <p:cNvSpPr txBox="1"/>
          <p:nvPr/>
        </p:nvSpPr>
        <p:spPr>
          <a:xfrm>
            <a:off x="419814" y="361573"/>
            <a:ext cx="11162585" cy="646331"/>
          </a:xfrm>
          <a:prstGeom prst="rect">
            <a:avLst/>
          </a:prstGeom>
          <a:noFill/>
        </p:spPr>
        <p:txBody>
          <a:bodyPr wrap="square" rtlCol="0">
            <a:spAutoFit/>
          </a:bodyPr>
          <a:lstStyle/>
          <a:p>
            <a:pPr algn="ctr"/>
            <a:r>
              <a:rPr lang="en-GB"/>
              <a:t>Continued:</a:t>
            </a:r>
          </a:p>
          <a:p>
            <a:pPr algn="ctr"/>
            <a:r>
              <a:rPr lang="en-GB"/>
              <a:t>TEC Response Services v. 3.1 – </a:t>
            </a:r>
            <a:r>
              <a:rPr lang="en-GB" b="1"/>
              <a:t>1 merged criteria, 2 removed criteria, 5 revised criteria.</a:t>
            </a:r>
            <a:endParaRPr lang="en-GB"/>
          </a:p>
        </p:txBody>
      </p:sp>
    </p:spTree>
    <p:extLst>
      <p:ext uri="{BB962C8B-B14F-4D97-AF65-F5344CB8AC3E}">
        <p14:creationId xmlns:p14="http://schemas.microsoft.com/office/powerpoint/2010/main" val="4153570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4B74C-F8AA-F911-24AA-802723AEE15C}"/>
              </a:ext>
            </a:extLst>
          </p:cNvPr>
          <p:cNvPicPr>
            <a:picLocks noChangeAspect="1"/>
          </p:cNvPicPr>
          <p:nvPr/>
        </p:nvPicPr>
        <p:blipFill>
          <a:blip r:embed="rId2"/>
          <a:stretch>
            <a:fillRect/>
          </a:stretch>
        </p:blipFill>
        <p:spPr>
          <a:xfrm>
            <a:off x="514707" y="1652658"/>
            <a:ext cx="11128443" cy="3066300"/>
          </a:xfrm>
          <a:prstGeom prst="rect">
            <a:avLst/>
          </a:prstGeom>
        </p:spPr>
      </p:pic>
      <p:sp>
        <p:nvSpPr>
          <p:cNvPr id="4" name="TextBox 3">
            <a:extLst>
              <a:ext uri="{FF2B5EF4-FFF2-40B4-BE49-F238E27FC236}">
                <a16:creationId xmlns:a16="http://schemas.microsoft.com/office/drawing/2014/main" id="{4B7BF50D-6331-D03A-F221-096FD63E73B3}"/>
              </a:ext>
            </a:extLst>
          </p:cNvPr>
          <p:cNvSpPr txBox="1"/>
          <p:nvPr/>
        </p:nvSpPr>
        <p:spPr>
          <a:xfrm>
            <a:off x="514707" y="690602"/>
            <a:ext cx="11162585" cy="646331"/>
          </a:xfrm>
          <a:prstGeom prst="rect">
            <a:avLst/>
          </a:prstGeom>
          <a:noFill/>
        </p:spPr>
        <p:txBody>
          <a:bodyPr wrap="square" rtlCol="0">
            <a:spAutoFit/>
          </a:bodyPr>
          <a:lstStyle/>
          <a:p>
            <a:pPr algn="ctr"/>
            <a:r>
              <a:rPr lang="en-GB"/>
              <a:t>Continued:</a:t>
            </a:r>
          </a:p>
          <a:p>
            <a:pPr algn="ctr"/>
            <a:r>
              <a:rPr lang="en-GB"/>
              <a:t>TEC Response Services v. 3.1 – </a:t>
            </a:r>
            <a:r>
              <a:rPr lang="en-GB" b="1"/>
              <a:t>1 merged criteria, 2 removed criteria, 5 revised criteria.</a:t>
            </a:r>
            <a:endParaRPr lang="en-GB"/>
          </a:p>
        </p:txBody>
      </p:sp>
    </p:spTree>
    <p:extLst>
      <p:ext uri="{BB962C8B-B14F-4D97-AF65-F5344CB8AC3E}">
        <p14:creationId xmlns:p14="http://schemas.microsoft.com/office/powerpoint/2010/main" val="2025284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D6CE1-032D-8CA1-F682-37870C19B732}"/>
              </a:ext>
            </a:extLst>
          </p:cNvPr>
          <p:cNvPicPr>
            <a:picLocks noChangeAspect="1"/>
          </p:cNvPicPr>
          <p:nvPr/>
        </p:nvPicPr>
        <p:blipFill>
          <a:blip r:embed="rId2"/>
          <a:stretch>
            <a:fillRect/>
          </a:stretch>
        </p:blipFill>
        <p:spPr>
          <a:xfrm>
            <a:off x="1421858" y="742817"/>
            <a:ext cx="9348418" cy="136928"/>
          </a:xfrm>
          <a:prstGeom prst="rect">
            <a:avLst/>
          </a:prstGeom>
        </p:spPr>
      </p:pic>
      <p:pic>
        <p:nvPicPr>
          <p:cNvPr id="5" name="Picture 4">
            <a:extLst>
              <a:ext uri="{FF2B5EF4-FFF2-40B4-BE49-F238E27FC236}">
                <a16:creationId xmlns:a16="http://schemas.microsoft.com/office/drawing/2014/main" id="{667FA59D-5107-A4EC-AA9B-BCB4F64D6657}"/>
              </a:ext>
            </a:extLst>
          </p:cNvPr>
          <p:cNvPicPr>
            <a:picLocks noChangeAspect="1"/>
          </p:cNvPicPr>
          <p:nvPr/>
        </p:nvPicPr>
        <p:blipFill>
          <a:blip r:embed="rId3"/>
          <a:stretch>
            <a:fillRect/>
          </a:stretch>
        </p:blipFill>
        <p:spPr>
          <a:xfrm>
            <a:off x="1421993" y="879745"/>
            <a:ext cx="9348283" cy="2475689"/>
          </a:xfrm>
          <a:prstGeom prst="rect">
            <a:avLst/>
          </a:prstGeom>
        </p:spPr>
      </p:pic>
      <p:pic>
        <p:nvPicPr>
          <p:cNvPr id="7" name="Picture 6">
            <a:extLst>
              <a:ext uri="{FF2B5EF4-FFF2-40B4-BE49-F238E27FC236}">
                <a16:creationId xmlns:a16="http://schemas.microsoft.com/office/drawing/2014/main" id="{CF064C4A-AD48-18C4-A49B-93A23654B60F}"/>
              </a:ext>
            </a:extLst>
          </p:cNvPr>
          <p:cNvPicPr>
            <a:picLocks noChangeAspect="1"/>
          </p:cNvPicPr>
          <p:nvPr/>
        </p:nvPicPr>
        <p:blipFill>
          <a:blip r:embed="rId4"/>
          <a:stretch>
            <a:fillRect/>
          </a:stretch>
        </p:blipFill>
        <p:spPr>
          <a:xfrm>
            <a:off x="1421724" y="3355434"/>
            <a:ext cx="9348281" cy="3258726"/>
          </a:xfrm>
          <a:prstGeom prst="rect">
            <a:avLst/>
          </a:prstGeom>
        </p:spPr>
      </p:pic>
      <p:sp>
        <p:nvSpPr>
          <p:cNvPr id="8" name="TextBox 7">
            <a:extLst>
              <a:ext uri="{FF2B5EF4-FFF2-40B4-BE49-F238E27FC236}">
                <a16:creationId xmlns:a16="http://schemas.microsoft.com/office/drawing/2014/main" id="{36B50325-624A-ADBB-5088-B53C8B416B27}"/>
              </a:ext>
            </a:extLst>
          </p:cNvPr>
          <p:cNvSpPr txBox="1"/>
          <p:nvPr/>
        </p:nvSpPr>
        <p:spPr>
          <a:xfrm>
            <a:off x="514707" y="0"/>
            <a:ext cx="11162585" cy="646331"/>
          </a:xfrm>
          <a:prstGeom prst="rect">
            <a:avLst/>
          </a:prstGeom>
          <a:noFill/>
        </p:spPr>
        <p:txBody>
          <a:bodyPr wrap="square" rtlCol="0">
            <a:spAutoFit/>
          </a:bodyPr>
          <a:lstStyle/>
          <a:p>
            <a:endParaRPr lang="en-GB"/>
          </a:p>
          <a:p>
            <a:pPr algn="ctr"/>
            <a:r>
              <a:rPr lang="en-GB"/>
              <a:t>Telehealth Monitoring  v. 1.4 – </a:t>
            </a:r>
            <a:r>
              <a:rPr lang="en-GB" b="1"/>
              <a:t>1 removed criteria, 1 new criteria.</a:t>
            </a:r>
            <a:endParaRPr lang="en-GB"/>
          </a:p>
        </p:txBody>
      </p:sp>
    </p:spTree>
    <p:extLst>
      <p:ext uri="{BB962C8B-B14F-4D97-AF65-F5344CB8AC3E}">
        <p14:creationId xmlns:p14="http://schemas.microsoft.com/office/powerpoint/2010/main" val="3803916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2F606-D723-3486-E9AA-0197329622B3}"/>
              </a:ext>
            </a:extLst>
          </p:cNvPr>
          <p:cNvPicPr>
            <a:picLocks noChangeAspect="1"/>
          </p:cNvPicPr>
          <p:nvPr/>
        </p:nvPicPr>
        <p:blipFill>
          <a:blip r:embed="rId2"/>
          <a:stretch>
            <a:fillRect/>
          </a:stretch>
        </p:blipFill>
        <p:spPr>
          <a:xfrm>
            <a:off x="1057071" y="1560385"/>
            <a:ext cx="9688750" cy="732008"/>
          </a:xfrm>
          <a:prstGeom prst="rect">
            <a:avLst/>
          </a:prstGeom>
        </p:spPr>
      </p:pic>
      <p:pic>
        <p:nvPicPr>
          <p:cNvPr id="5" name="Picture 4">
            <a:extLst>
              <a:ext uri="{FF2B5EF4-FFF2-40B4-BE49-F238E27FC236}">
                <a16:creationId xmlns:a16="http://schemas.microsoft.com/office/drawing/2014/main" id="{AD1422E6-1A9D-D961-5FD8-27383C64C921}"/>
              </a:ext>
            </a:extLst>
          </p:cNvPr>
          <p:cNvPicPr>
            <a:picLocks noChangeAspect="1"/>
          </p:cNvPicPr>
          <p:nvPr/>
        </p:nvPicPr>
        <p:blipFill>
          <a:blip r:embed="rId3"/>
          <a:stretch>
            <a:fillRect/>
          </a:stretch>
        </p:blipFill>
        <p:spPr>
          <a:xfrm>
            <a:off x="1057071" y="2309175"/>
            <a:ext cx="9688750" cy="3645369"/>
          </a:xfrm>
          <a:prstGeom prst="rect">
            <a:avLst/>
          </a:prstGeom>
        </p:spPr>
      </p:pic>
      <p:sp>
        <p:nvSpPr>
          <p:cNvPr id="6" name="TextBox 5">
            <a:extLst>
              <a:ext uri="{FF2B5EF4-FFF2-40B4-BE49-F238E27FC236}">
                <a16:creationId xmlns:a16="http://schemas.microsoft.com/office/drawing/2014/main" id="{8AD948B9-1A70-666E-7955-209DD7020DDE}"/>
              </a:ext>
            </a:extLst>
          </p:cNvPr>
          <p:cNvSpPr txBox="1"/>
          <p:nvPr/>
        </p:nvSpPr>
        <p:spPr>
          <a:xfrm>
            <a:off x="514707" y="580290"/>
            <a:ext cx="11162585" cy="646331"/>
          </a:xfrm>
          <a:prstGeom prst="rect">
            <a:avLst/>
          </a:prstGeom>
          <a:noFill/>
        </p:spPr>
        <p:txBody>
          <a:bodyPr wrap="square" rtlCol="0">
            <a:spAutoFit/>
          </a:bodyPr>
          <a:lstStyle/>
          <a:p>
            <a:endParaRPr lang="en-GB"/>
          </a:p>
          <a:p>
            <a:r>
              <a:rPr lang="en-GB"/>
              <a:t>Equipment and Wheelchair Services  v. 3.1 – </a:t>
            </a:r>
            <a:r>
              <a:rPr lang="en-GB" b="1"/>
              <a:t>2 new, 2 removed criteria, 1 merged,  4 revised criteria.</a:t>
            </a:r>
            <a:endParaRPr lang="en-GB"/>
          </a:p>
        </p:txBody>
      </p:sp>
    </p:spTree>
    <p:extLst>
      <p:ext uri="{BB962C8B-B14F-4D97-AF65-F5344CB8AC3E}">
        <p14:creationId xmlns:p14="http://schemas.microsoft.com/office/powerpoint/2010/main" val="135924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4A179-3DD8-7A52-A0F9-78B6339ADB00}"/>
              </a:ext>
            </a:extLst>
          </p:cNvPr>
          <p:cNvPicPr>
            <a:picLocks noChangeAspect="1"/>
          </p:cNvPicPr>
          <p:nvPr/>
        </p:nvPicPr>
        <p:blipFill>
          <a:blip r:embed="rId2"/>
          <a:stretch>
            <a:fillRect/>
          </a:stretch>
        </p:blipFill>
        <p:spPr>
          <a:xfrm>
            <a:off x="1042480" y="1221117"/>
            <a:ext cx="10107040" cy="2522136"/>
          </a:xfrm>
          <a:prstGeom prst="rect">
            <a:avLst/>
          </a:prstGeom>
        </p:spPr>
      </p:pic>
      <p:pic>
        <p:nvPicPr>
          <p:cNvPr id="5" name="Picture 4">
            <a:extLst>
              <a:ext uri="{FF2B5EF4-FFF2-40B4-BE49-F238E27FC236}">
                <a16:creationId xmlns:a16="http://schemas.microsoft.com/office/drawing/2014/main" id="{E2D15022-F0F6-8670-C2F9-42BAD77EA4AE}"/>
              </a:ext>
            </a:extLst>
          </p:cNvPr>
          <p:cNvPicPr>
            <a:picLocks noChangeAspect="1"/>
          </p:cNvPicPr>
          <p:nvPr/>
        </p:nvPicPr>
        <p:blipFill>
          <a:blip r:embed="rId3"/>
          <a:stretch>
            <a:fillRect/>
          </a:stretch>
        </p:blipFill>
        <p:spPr>
          <a:xfrm>
            <a:off x="1042480" y="3743253"/>
            <a:ext cx="10107039" cy="2677002"/>
          </a:xfrm>
          <a:prstGeom prst="rect">
            <a:avLst/>
          </a:prstGeom>
        </p:spPr>
      </p:pic>
      <p:sp>
        <p:nvSpPr>
          <p:cNvPr id="6" name="TextBox 5">
            <a:extLst>
              <a:ext uri="{FF2B5EF4-FFF2-40B4-BE49-F238E27FC236}">
                <a16:creationId xmlns:a16="http://schemas.microsoft.com/office/drawing/2014/main" id="{943B82B8-A1E6-3472-CAA4-5069D3CB69CB}"/>
              </a:ext>
            </a:extLst>
          </p:cNvPr>
          <p:cNvSpPr txBox="1"/>
          <p:nvPr/>
        </p:nvSpPr>
        <p:spPr>
          <a:xfrm>
            <a:off x="851712" y="198572"/>
            <a:ext cx="10488573" cy="923330"/>
          </a:xfrm>
          <a:prstGeom prst="rect">
            <a:avLst/>
          </a:prstGeom>
          <a:noFill/>
        </p:spPr>
        <p:txBody>
          <a:bodyPr wrap="square" rtlCol="0">
            <a:spAutoFit/>
          </a:bodyPr>
          <a:lstStyle/>
          <a:p>
            <a:endParaRPr lang="en-GB"/>
          </a:p>
          <a:p>
            <a:pPr algn="ctr"/>
            <a:r>
              <a:rPr lang="en-GB"/>
              <a:t>Equipment and Wheelchair Services  v. 3.1 – </a:t>
            </a:r>
            <a:r>
              <a:rPr lang="en-GB" b="1"/>
              <a:t>2 new, 2 removed criteria, 1 merged,  4 revised criteria.</a:t>
            </a:r>
            <a:endParaRPr lang="en-GB"/>
          </a:p>
        </p:txBody>
      </p:sp>
    </p:spTree>
    <p:extLst>
      <p:ext uri="{BB962C8B-B14F-4D97-AF65-F5344CB8AC3E}">
        <p14:creationId xmlns:p14="http://schemas.microsoft.com/office/powerpoint/2010/main" val="3285971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18F00-3F3F-1F88-E174-C961D971965A}"/>
              </a:ext>
            </a:extLst>
          </p:cNvPr>
          <p:cNvPicPr>
            <a:picLocks noChangeAspect="1"/>
          </p:cNvPicPr>
          <p:nvPr/>
        </p:nvPicPr>
        <p:blipFill>
          <a:blip r:embed="rId2"/>
          <a:stretch>
            <a:fillRect/>
          </a:stretch>
        </p:blipFill>
        <p:spPr>
          <a:xfrm>
            <a:off x="535020" y="928989"/>
            <a:ext cx="10690699" cy="2500011"/>
          </a:xfrm>
          <a:prstGeom prst="rect">
            <a:avLst/>
          </a:prstGeom>
        </p:spPr>
      </p:pic>
      <p:pic>
        <p:nvPicPr>
          <p:cNvPr id="5" name="Picture 4">
            <a:extLst>
              <a:ext uri="{FF2B5EF4-FFF2-40B4-BE49-F238E27FC236}">
                <a16:creationId xmlns:a16="http://schemas.microsoft.com/office/drawing/2014/main" id="{23EDE181-CFE7-9ED1-ABA9-A0B85CE1074C}"/>
              </a:ext>
            </a:extLst>
          </p:cNvPr>
          <p:cNvPicPr>
            <a:picLocks noChangeAspect="1"/>
          </p:cNvPicPr>
          <p:nvPr/>
        </p:nvPicPr>
        <p:blipFill>
          <a:blip r:embed="rId3"/>
          <a:stretch>
            <a:fillRect/>
          </a:stretch>
        </p:blipFill>
        <p:spPr>
          <a:xfrm>
            <a:off x="535019" y="3429000"/>
            <a:ext cx="10690699" cy="3061563"/>
          </a:xfrm>
          <a:prstGeom prst="rect">
            <a:avLst/>
          </a:prstGeom>
        </p:spPr>
      </p:pic>
      <p:sp>
        <p:nvSpPr>
          <p:cNvPr id="6" name="TextBox 5">
            <a:extLst>
              <a:ext uri="{FF2B5EF4-FFF2-40B4-BE49-F238E27FC236}">
                <a16:creationId xmlns:a16="http://schemas.microsoft.com/office/drawing/2014/main" id="{45233488-50F4-7DB0-B17E-5AFCCCC013B6}"/>
              </a:ext>
            </a:extLst>
          </p:cNvPr>
          <p:cNvSpPr txBox="1"/>
          <p:nvPr/>
        </p:nvSpPr>
        <p:spPr>
          <a:xfrm>
            <a:off x="681801" y="5659"/>
            <a:ext cx="10397133" cy="923330"/>
          </a:xfrm>
          <a:prstGeom prst="rect">
            <a:avLst/>
          </a:prstGeom>
          <a:noFill/>
        </p:spPr>
        <p:txBody>
          <a:bodyPr wrap="square" rtlCol="0">
            <a:spAutoFit/>
          </a:bodyPr>
          <a:lstStyle/>
          <a:p>
            <a:endParaRPr lang="en-GB"/>
          </a:p>
          <a:p>
            <a:pPr algn="ctr"/>
            <a:r>
              <a:rPr lang="en-GB"/>
              <a:t>Equipment and Wheelchair Services  v. 3.1 – </a:t>
            </a:r>
            <a:r>
              <a:rPr lang="en-GB" b="1"/>
              <a:t>2 new, 2 removed criteria, 1 merged,  4 revised criteria.</a:t>
            </a:r>
            <a:endParaRPr lang="en-GB"/>
          </a:p>
        </p:txBody>
      </p:sp>
    </p:spTree>
    <p:extLst>
      <p:ext uri="{BB962C8B-B14F-4D97-AF65-F5344CB8AC3E}">
        <p14:creationId xmlns:p14="http://schemas.microsoft.com/office/powerpoint/2010/main" val="4168570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003CDA-79B0-1C11-E49F-52BEFA59D57A}"/>
              </a:ext>
            </a:extLst>
          </p:cNvPr>
          <p:cNvPicPr>
            <a:picLocks noChangeAspect="1"/>
          </p:cNvPicPr>
          <p:nvPr/>
        </p:nvPicPr>
        <p:blipFill>
          <a:blip r:embed="rId2"/>
          <a:stretch>
            <a:fillRect/>
          </a:stretch>
        </p:blipFill>
        <p:spPr>
          <a:xfrm>
            <a:off x="651752" y="1360995"/>
            <a:ext cx="10564239" cy="2738076"/>
          </a:xfrm>
          <a:prstGeom prst="rect">
            <a:avLst/>
          </a:prstGeom>
        </p:spPr>
      </p:pic>
      <p:pic>
        <p:nvPicPr>
          <p:cNvPr id="5" name="Picture 4">
            <a:extLst>
              <a:ext uri="{FF2B5EF4-FFF2-40B4-BE49-F238E27FC236}">
                <a16:creationId xmlns:a16="http://schemas.microsoft.com/office/drawing/2014/main" id="{A3EFE42E-862C-D2ED-25B6-9543C13B6F4E}"/>
              </a:ext>
            </a:extLst>
          </p:cNvPr>
          <p:cNvPicPr>
            <a:picLocks noChangeAspect="1"/>
          </p:cNvPicPr>
          <p:nvPr/>
        </p:nvPicPr>
        <p:blipFill>
          <a:blip r:embed="rId3"/>
          <a:stretch>
            <a:fillRect/>
          </a:stretch>
        </p:blipFill>
        <p:spPr>
          <a:xfrm>
            <a:off x="651751" y="4099071"/>
            <a:ext cx="10564239" cy="2169203"/>
          </a:xfrm>
          <a:prstGeom prst="rect">
            <a:avLst/>
          </a:prstGeom>
        </p:spPr>
      </p:pic>
      <p:sp>
        <p:nvSpPr>
          <p:cNvPr id="6" name="TextBox 5">
            <a:extLst>
              <a:ext uri="{FF2B5EF4-FFF2-40B4-BE49-F238E27FC236}">
                <a16:creationId xmlns:a16="http://schemas.microsoft.com/office/drawing/2014/main" id="{929C5461-4827-6AF8-E222-3B7DDDD198F3}"/>
              </a:ext>
            </a:extLst>
          </p:cNvPr>
          <p:cNvSpPr txBox="1"/>
          <p:nvPr/>
        </p:nvSpPr>
        <p:spPr>
          <a:xfrm>
            <a:off x="773403" y="143868"/>
            <a:ext cx="10320933" cy="923330"/>
          </a:xfrm>
          <a:prstGeom prst="rect">
            <a:avLst/>
          </a:prstGeom>
          <a:noFill/>
        </p:spPr>
        <p:txBody>
          <a:bodyPr wrap="square" rtlCol="0">
            <a:spAutoFit/>
          </a:bodyPr>
          <a:lstStyle/>
          <a:p>
            <a:endParaRPr lang="en-GB"/>
          </a:p>
          <a:p>
            <a:pPr algn="ctr"/>
            <a:r>
              <a:rPr lang="en-GB"/>
              <a:t>Equipment and Wheelchair Services  v. 3.1 – </a:t>
            </a:r>
            <a:r>
              <a:rPr lang="en-GB" b="1"/>
              <a:t>2 new, 2 removed criteria, 1 merged,  4 revised criteria.</a:t>
            </a:r>
            <a:endParaRPr lang="en-GB"/>
          </a:p>
        </p:txBody>
      </p:sp>
    </p:spTree>
    <p:extLst>
      <p:ext uri="{BB962C8B-B14F-4D97-AF65-F5344CB8AC3E}">
        <p14:creationId xmlns:p14="http://schemas.microsoft.com/office/powerpoint/2010/main" val="903198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9E9461-B6B6-0B5E-7076-09CA5B8E82F8}"/>
              </a:ext>
            </a:extLst>
          </p:cNvPr>
          <p:cNvSpPr txBox="1"/>
          <p:nvPr/>
        </p:nvSpPr>
        <p:spPr>
          <a:xfrm>
            <a:off x="2425592" y="456845"/>
            <a:ext cx="7336972" cy="954107"/>
          </a:xfrm>
          <a:prstGeom prst="rect">
            <a:avLst/>
          </a:prstGeom>
          <a:noFill/>
        </p:spPr>
        <p:txBody>
          <a:bodyPr wrap="square" rtlCol="0">
            <a:spAutoFit/>
          </a:bodyPr>
          <a:lstStyle/>
          <a:p>
            <a:pPr algn="ctr"/>
            <a:r>
              <a:rPr lang="en-GB" sz="2800" b="1">
                <a:latin typeface="Calibri" panose="020F0502020204030204" pitchFamily="34" charset="0"/>
                <a:cs typeface="Calibri" panose="020F0502020204030204" pitchFamily="34" charset="0"/>
              </a:rPr>
              <a:t>Modules Affected by the Changes</a:t>
            </a:r>
          </a:p>
          <a:p>
            <a:pPr algn="ctr"/>
            <a:endParaRPr lang="en-GB" sz="280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7D4FAF6-CC46-4A74-8D10-6405E6E7FBAA}"/>
              </a:ext>
            </a:extLst>
          </p:cNvPr>
          <p:cNvSpPr txBox="1"/>
          <p:nvPr/>
        </p:nvSpPr>
        <p:spPr>
          <a:xfrm>
            <a:off x="909917" y="1306617"/>
            <a:ext cx="5388429" cy="5078313"/>
          </a:xfrm>
          <a:prstGeom prst="rect">
            <a:avLst/>
          </a:prstGeom>
          <a:noFill/>
        </p:spPr>
        <p:txBody>
          <a:bodyPr wrap="square" rtlCol="0">
            <a:spAutoFit/>
          </a:bodyPr>
          <a:lstStyle/>
          <a:p>
            <a:r>
              <a:rPr lang="en-GB" sz="2800" b="1">
                <a:solidFill>
                  <a:schemeClr val="accent1"/>
                </a:solidFill>
                <a:latin typeface="+mj-lt"/>
                <a:cs typeface="Calibri" panose="020F0502020204030204" pitchFamily="34" charset="0"/>
              </a:rPr>
              <a:t>Common Standards</a:t>
            </a:r>
          </a:p>
          <a:p>
            <a:pPr marL="457200" indent="-457200">
              <a:buFont typeface="Arial" panose="020B0604020202020204" pitchFamily="34" charset="0"/>
              <a:buChar char="•"/>
            </a:pPr>
            <a:r>
              <a:rPr lang="en-GB" sz="2800">
                <a:latin typeface="+mj-lt"/>
                <a:cs typeface="Calibri" panose="020F0502020204030204" pitchFamily="34" charset="0"/>
              </a:rPr>
              <a:t>User and Carer Experience</a:t>
            </a:r>
          </a:p>
          <a:p>
            <a:pPr marL="457200" indent="-457200">
              <a:buFont typeface="Arial" panose="020B0604020202020204" pitchFamily="34" charset="0"/>
              <a:buChar char="•"/>
            </a:pPr>
            <a:r>
              <a:rPr lang="en-GB" sz="2800">
                <a:latin typeface="+mj-lt"/>
                <a:cs typeface="Calibri" panose="020F0502020204030204" pitchFamily="34" charset="0"/>
              </a:rPr>
              <a:t>User and Service Safety</a:t>
            </a:r>
          </a:p>
          <a:p>
            <a:pPr marL="457200" indent="-457200">
              <a:buFont typeface="Arial" panose="020B0604020202020204" pitchFamily="34" charset="0"/>
              <a:buChar char="•"/>
            </a:pPr>
            <a:r>
              <a:rPr lang="en-GB" sz="2800">
                <a:latin typeface="+mj-lt"/>
                <a:cs typeface="Calibri" panose="020F0502020204030204" pitchFamily="34" charset="0"/>
              </a:rPr>
              <a:t>Effectiveness of Service</a:t>
            </a:r>
          </a:p>
          <a:p>
            <a:pPr marL="457200" indent="-457200">
              <a:buFont typeface="Arial" panose="020B0604020202020204" pitchFamily="34" charset="0"/>
              <a:buChar char="•"/>
            </a:pPr>
            <a:r>
              <a:rPr lang="en-GB" sz="2800">
                <a:latin typeface="+mj-lt"/>
                <a:cs typeface="Calibri" panose="020F0502020204030204" pitchFamily="34" charset="0"/>
              </a:rPr>
              <a:t>Information Governance</a:t>
            </a:r>
          </a:p>
          <a:p>
            <a:pPr marL="457200" indent="-457200">
              <a:buFont typeface="Arial" panose="020B0604020202020204" pitchFamily="34" charset="0"/>
              <a:buChar char="•"/>
            </a:pPr>
            <a:r>
              <a:rPr lang="en-GB" sz="2800">
                <a:latin typeface="+mj-lt"/>
                <a:cs typeface="Calibri" panose="020F0502020204030204" pitchFamily="34" charset="0"/>
              </a:rPr>
              <a:t>Partnership Working and Integrated Services</a:t>
            </a:r>
          </a:p>
          <a:p>
            <a:pPr marL="457200" indent="-457200">
              <a:buFont typeface="Arial" panose="020B0604020202020204" pitchFamily="34" charset="0"/>
              <a:buChar char="•"/>
            </a:pPr>
            <a:r>
              <a:rPr lang="en-GB" sz="2800">
                <a:latin typeface="+mj-lt"/>
                <a:cs typeface="Calibri" panose="020F0502020204030204" pitchFamily="34" charset="0"/>
              </a:rPr>
              <a:t>Business Continuity</a:t>
            </a:r>
          </a:p>
          <a:p>
            <a:pPr marL="457200" indent="-457200">
              <a:buFont typeface="Arial" panose="020B0604020202020204" pitchFamily="34" charset="0"/>
              <a:buChar char="•"/>
            </a:pPr>
            <a:r>
              <a:rPr lang="en-GB" sz="2800">
                <a:latin typeface="+mj-lt"/>
                <a:cs typeface="Calibri" panose="020F0502020204030204" pitchFamily="34" charset="0"/>
              </a:rPr>
              <a:t>The Workforce</a:t>
            </a:r>
          </a:p>
          <a:p>
            <a:pPr marL="571500" indent="-571500">
              <a:buFont typeface="Arial" panose="020B0604020202020204" pitchFamily="34" charset="0"/>
              <a:buChar char="•"/>
            </a:pPr>
            <a:endParaRPr lang="en-GB" sz="3600">
              <a:latin typeface="+mj-lt"/>
              <a:cs typeface="Calibri" panose="020F0502020204030204" pitchFamily="34" charset="0"/>
            </a:endParaRPr>
          </a:p>
          <a:p>
            <a:pPr marL="571500" indent="-571500">
              <a:buFont typeface="Arial" panose="020B0604020202020204" pitchFamily="34" charset="0"/>
              <a:buChar char="•"/>
            </a:pPr>
            <a:endParaRPr lang="en-GB" sz="3600">
              <a:latin typeface="+mj-lt"/>
              <a:cs typeface="Calibri" panose="020F0502020204030204" pitchFamily="34" charset="0"/>
            </a:endParaRPr>
          </a:p>
        </p:txBody>
      </p:sp>
      <p:sp>
        <p:nvSpPr>
          <p:cNvPr id="4" name="TextBox 3">
            <a:extLst>
              <a:ext uri="{FF2B5EF4-FFF2-40B4-BE49-F238E27FC236}">
                <a16:creationId xmlns:a16="http://schemas.microsoft.com/office/drawing/2014/main" id="{90583303-EF95-25D0-F0D6-BEAA9ABAD88D}"/>
              </a:ext>
            </a:extLst>
          </p:cNvPr>
          <p:cNvSpPr txBox="1"/>
          <p:nvPr/>
        </p:nvSpPr>
        <p:spPr>
          <a:xfrm>
            <a:off x="6498770" y="1172494"/>
            <a:ext cx="5388429" cy="3970318"/>
          </a:xfrm>
          <a:prstGeom prst="rect">
            <a:avLst/>
          </a:prstGeom>
          <a:noFill/>
        </p:spPr>
        <p:txBody>
          <a:bodyPr wrap="square" rtlCol="0">
            <a:spAutoFit/>
          </a:bodyPr>
          <a:lstStyle/>
          <a:p>
            <a:r>
              <a:rPr lang="en-GB" sz="2800" b="1">
                <a:solidFill>
                  <a:schemeClr val="accent1"/>
                </a:solidFill>
                <a:latin typeface="+mj-lt"/>
                <a:cs typeface="Calibri" panose="020F0502020204030204" pitchFamily="34" charset="0"/>
              </a:rPr>
              <a:t>Service Delivery Modules</a:t>
            </a:r>
          </a:p>
          <a:p>
            <a:pPr marL="457200" indent="-457200">
              <a:buFont typeface="Arial" panose="020B0604020202020204" pitchFamily="34" charset="0"/>
              <a:buChar char="•"/>
            </a:pPr>
            <a:r>
              <a:rPr lang="en-GB" sz="2800">
                <a:latin typeface="+mj-lt"/>
                <a:cs typeface="Calibri" panose="020F0502020204030204" pitchFamily="34" charset="0"/>
              </a:rPr>
              <a:t>TEC Monitoring</a:t>
            </a:r>
          </a:p>
          <a:p>
            <a:pPr marL="571500" indent="-571500">
              <a:buFont typeface="Arial" panose="020B0604020202020204" pitchFamily="34" charset="0"/>
              <a:buChar char="•"/>
            </a:pPr>
            <a:r>
              <a:rPr lang="en-GB" sz="2800">
                <a:latin typeface="+mj-lt"/>
                <a:cs typeface="Calibri" panose="020F0502020204030204" pitchFamily="34" charset="0"/>
              </a:rPr>
              <a:t>Assessment of and Installation of TEC</a:t>
            </a:r>
          </a:p>
          <a:p>
            <a:pPr marL="571500" indent="-571500">
              <a:buFont typeface="Arial" panose="020B0604020202020204" pitchFamily="34" charset="0"/>
              <a:buChar char="•"/>
            </a:pPr>
            <a:r>
              <a:rPr lang="en-GB" sz="2800">
                <a:latin typeface="+mj-lt"/>
                <a:cs typeface="Calibri" panose="020F0502020204030204" pitchFamily="34" charset="0"/>
              </a:rPr>
              <a:t>TEC Responder </a:t>
            </a:r>
          </a:p>
          <a:p>
            <a:pPr marL="571500" indent="-571500">
              <a:buFont typeface="Arial" panose="020B0604020202020204" pitchFamily="34" charset="0"/>
              <a:buChar char="•"/>
            </a:pPr>
            <a:r>
              <a:rPr lang="en-GB" sz="2800">
                <a:latin typeface="+mj-lt"/>
                <a:cs typeface="Calibri" panose="020F0502020204030204" pitchFamily="34" charset="0"/>
              </a:rPr>
              <a:t>Supply Sector and Solutions Provider</a:t>
            </a:r>
          </a:p>
          <a:p>
            <a:pPr marL="571500" indent="-571500">
              <a:buFont typeface="Arial" panose="020B0604020202020204" pitchFamily="34" charset="0"/>
              <a:buChar char="•"/>
            </a:pPr>
            <a:r>
              <a:rPr lang="en-GB" sz="2800">
                <a:latin typeface="+mj-lt"/>
                <a:cs typeface="Calibri" panose="020F0502020204030204" pitchFamily="34" charset="0"/>
              </a:rPr>
              <a:t>Community Equipment</a:t>
            </a:r>
          </a:p>
          <a:p>
            <a:pPr marL="571500" indent="-571500">
              <a:buFont typeface="Arial" panose="020B0604020202020204" pitchFamily="34" charset="0"/>
              <a:buChar char="•"/>
            </a:pPr>
            <a:endParaRPr lang="en-GB" sz="2800">
              <a:latin typeface="+mj-lt"/>
              <a:cs typeface="Calibri" panose="020F0502020204030204" pitchFamily="34" charset="0"/>
            </a:endParaRPr>
          </a:p>
        </p:txBody>
      </p:sp>
      <p:pic>
        <p:nvPicPr>
          <p:cNvPr id="5" name="Picture 4" descr="A picture containing icon&#10;&#10;Description automatically generated">
            <a:extLst>
              <a:ext uri="{FF2B5EF4-FFF2-40B4-BE49-F238E27FC236}">
                <a16:creationId xmlns:a16="http://schemas.microsoft.com/office/drawing/2014/main" id="{22BF2D5B-B804-2899-25EE-2CC580351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6941" y="0"/>
            <a:ext cx="950258" cy="1172495"/>
          </a:xfrm>
          <a:prstGeom prst="rect">
            <a:avLst/>
          </a:prstGeom>
        </p:spPr>
      </p:pic>
      <p:sp>
        <p:nvSpPr>
          <p:cNvPr id="7" name="TextBox 6">
            <a:extLst>
              <a:ext uri="{FF2B5EF4-FFF2-40B4-BE49-F238E27FC236}">
                <a16:creationId xmlns:a16="http://schemas.microsoft.com/office/drawing/2014/main" id="{FDB5FBA0-5B3F-7C62-C665-40B1867A79A3}"/>
              </a:ext>
            </a:extLst>
          </p:cNvPr>
          <p:cNvSpPr txBox="1"/>
          <p:nvPr/>
        </p:nvSpPr>
        <p:spPr>
          <a:xfrm>
            <a:off x="909917" y="5142812"/>
            <a:ext cx="7626787" cy="1661993"/>
          </a:xfrm>
          <a:prstGeom prst="rect">
            <a:avLst/>
          </a:prstGeom>
          <a:noFill/>
        </p:spPr>
        <p:txBody>
          <a:bodyPr wrap="square" rtlCol="0">
            <a:spAutoFit/>
          </a:bodyPr>
          <a:lstStyle/>
          <a:p>
            <a:endParaRPr lang="en-GB" sz="2800" b="1">
              <a:solidFill>
                <a:schemeClr val="accent2"/>
              </a:solidFill>
              <a:latin typeface="+mj-lt"/>
              <a:cs typeface="Calibri" panose="020F0502020204030204" pitchFamily="34" charset="0"/>
            </a:endParaRPr>
          </a:p>
          <a:p>
            <a:r>
              <a:rPr lang="en-GB" sz="2800" b="1">
                <a:solidFill>
                  <a:schemeClr val="accent1"/>
                </a:solidFill>
                <a:latin typeface="+mj-lt"/>
                <a:cs typeface="Calibri" panose="020F0502020204030204" pitchFamily="34" charset="0"/>
              </a:rPr>
              <a:t>Other Changes</a:t>
            </a:r>
            <a:endParaRPr lang="en-GB" sz="2800">
              <a:solidFill>
                <a:schemeClr val="accent1"/>
              </a:solidFill>
              <a:latin typeface="+mj-lt"/>
              <a:cs typeface="Calibri" panose="020F0502020204030204" pitchFamily="34" charset="0"/>
            </a:endParaRPr>
          </a:p>
          <a:p>
            <a:r>
              <a:rPr lang="en-GB" sz="2800">
                <a:latin typeface="+mj-lt"/>
                <a:cs typeface="Calibri" panose="020F0502020204030204" pitchFamily="34" charset="0"/>
              </a:rPr>
              <a:t>Updates to the QSF Handbook</a:t>
            </a:r>
          </a:p>
          <a:p>
            <a:r>
              <a:rPr lang="en-GB">
                <a:latin typeface="+mj-lt"/>
              </a:rPr>
              <a:t>.</a:t>
            </a:r>
          </a:p>
        </p:txBody>
      </p:sp>
      <p:pic>
        <p:nvPicPr>
          <p:cNvPr id="6" name="Picture 5" descr="A picture containing icon&#10;&#10;Description automatically generated">
            <a:extLst>
              <a:ext uri="{FF2B5EF4-FFF2-40B4-BE49-F238E27FC236}">
                <a16:creationId xmlns:a16="http://schemas.microsoft.com/office/drawing/2014/main" id="{651E557B-B722-53D0-2CB3-C68B16E58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5810" y="-1"/>
            <a:ext cx="1112519" cy="1172495"/>
          </a:xfrm>
          <a:prstGeom prst="rect">
            <a:avLst/>
          </a:prstGeom>
        </p:spPr>
      </p:pic>
    </p:spTree>
    <p:extLst>
      <p:ext uri="{BB962C8B-B14F-4D97-AF65-F5344CB8AC3E}">
        <p14:creationId xmlns:p14="http://schemas.microsoft.com/office/powerpoint/2010/main" val="2866888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72E4E-4FE3-D749-E0D6-D85D1A08041B}"/>
              </a:ext>
            </a:extLst>
          </p:cNvPr>
          <p:cNvPicPr>
            <a:picLocks noChangeAspect="1"/>
          </p:cNvPicPr>
          <p:nvPr/>
        </p:nvPicPr>
        <p:blipFill>
          <a:blip r:embed="rId2"/>
          <a:stretch>
            <a:fillRect/>
          </a:stretch>
        </p:blipFill>
        <p:spPr>
          <a:xfrm>
            <a:off x="924772" y="1875516"/>
            <a:ext cx="10505873" cy="3397524"/>
          </a:xfrm>
          <a:prstGeom prst="rect">
            <a:avLst/>
          </a:prstGeom>
        </p:spPr>
      </p:pic>
      <p:sp>
        <p:nvSpPr>
          <p:cNvPr id="4" name="TextBox 3">
            <a:extLst>
              <a:ext uri="{FF2B5EF4-FFF2-40B4-BE49-F238E27FC236}">
                <a16:creationId xmlns:a16="http://schemas.microsoft.com/office/drawing/2014/main" id="{CB99A31D-6C1C-E83A-407C-ED03929AB2EA}"/>
              </a:ext>
            </a:extLst>
          </p:cNvPr>
          <p:cNvSpPr txBox="1"/>
          <p:nvPr/>
        </p:nvSpPr>
        <p:spPr>
          <a:xfrm>
            <a:off x="781023" y="656997"/>
            <a:ext cx="10305693" cy="923330"/>
          </a:xfrm>
          <a:prstGeom prst="rect">
            <a:avLst/>
          </a:prstGeom>
          <a:noFill/>
        </p:spPr>
        <p:txBody>
          <a:bodyPr wrap="square" rtlCol="0">
            <a:spAutoFit/>
          </a:bodyPr>
          <a:lstStyle/>
          <a:p>
            <a:endParaRPr lang="en-GB"/>
          </a:p>
          <a:p>
            <a:pPr algn="ctr"/>
            <a:r>
              <a:rPr lang="en-GB"/>
              <a:t>Equipment and Wheelchair Services  v. 3.1 – </a:t>
            </a:r>
            <a:r>
              <a:rPr lang="en-GB" b="1"/>
              <a:t>2 new, 2 removed criteria, 1 merged,  4 revised criteria.</a:t>
            </a:r>
            <a:endParaRPr lang="en-GB"/>
          </a:p>
        </p:txBody>
      </p:sp>
    </p:spTree>
    <p:extLst>
      <p:ext uri="{BB962C8B-B14F-4D97-AF65-F5344CB8AC3E}">
        <p14:creationId xmlns:p14="http://schemas.microsoft.com/office/powerpoint/2010/main" val="4212383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02A4C52-B9E5-4476-9AD9-83E2D66661EE}"/>
              </a:ext>
            </a:extLst>
          </p:cNvPr>
          <p:cNvSpPr>
            <a:spLocks noGrp="1"/>
          </p:cNvSpPr>
          <p:nvPr>
            <p:ph type="title"/>
          </p:nvPr>
        </p:nvSpPr>
        <p:spPr>
          <a:xfrm>
            <a:off x="3962569" y="3760693"/>
            <a:ext cx="7987384" cy="2012577"/>
          </a:xfrm>
        </p:spPr>
        <p:txBody>
          <a:bodyPr/>
          <a:lstStyle/>
          <a:p>
            <a:br>
              <a:rPr lang="en-GB" sz="2000" b="0">
                <a:solidFill>
                  <a:schemeClr val="accent1">
                    <a:lumMod val="60000"/>
                    <a:lumOff val="40000"/>
                  </a:schemeClr>
                </a:solidFill>
                <a:latin typeface="Calibri" panose="020F0502020204030204" pitchFamily="34" charset="0"/>
                <a:cs typeface="Calibri" panose="020F0502020204030204" pitchFamily="34" charset="0"/>
              </a:rPr>
            </a:br>
            <a:br>
              <a:rPr lang="en-GB" sz="2000" b="0">
                <a:solidFill>
                  <a:schemeClr val="accent1">
                    <a:lumMod val="60000"/>
                    <a:lumOff val="40000"/>
                  </a:schemeClr>
                </a:solidFill>
                <a:latin typeface="Calibri" panose="020F0502020204030204" pitchFamily="34" charset="0"/>
                <a:cs typeface="Calibri" panose="020F0502020204030204" pitchFamily="34" charset="0"/>
              </a:rPr>
            </a:br>
            <a:br>
              <a:rPr lang="en-GB" sz="2000" b="0">
                <a:solidFill>
                  <a:schemeClr val="accent1">
                    <a:lumMod val="60000"/>
                    <a:lumOff val="40000"/>
                  </a:schemeClr>
                </a:solidFill>
                <a:latin typeface="Calibri" panose="020F0502020204030204" pitchFamily="34" charset="0"/>
                <a:cs typeface="Calibri" panose="020F0502020204030204" pitchFamily="34" charset="0"/>
              </a:rPr>
            </a:br>
            <a:br>
              <a:rPr lang="en-GB" sz="2000" b="0">
                <a:solidFill>
                  <a:schemeClr val="accent1">
                    <a:lumMod val="60000"/>
                    <a:lumOff val="40000"/>
                  </a:schemeClr>
                </a:solidFill>
                <a:latin typeface="Calibri" panose="020F0502020204030204" pitchFamily="34" charset="0"/>
                <a:cs typeface="Calibri" panose="020F0502020204030204" pitchFamily="34" charset="0"/>
              </a:rPr>
            </a:br>
            <a:br>
              <a:rPr lang="en-GB" sz="2000" b="0">
                <a:solidFill>
                  <a:schemeClr val="accent1">
                    <a:lumMod val="60000"/>
                    <a:lumOff val="40000"/>
                  </a:schemeClr>
                </a:solidFill>
                <a:latin typeface="Calibri" panose="020F0502020204030204" pitchFamily="34" charset="0"/>
                <a:cs typeface="Calibri" panose="020F0502020204030204" pitchFamily="34" charset="0"/>
              </a:rPr>
            </a:br>
            <a:br>
              <a:rPr lang="en-GB" sz="2000" b="0">
                <a:solidFill>
                  <a:schemeClr val="accent1">
                    <a:lumMod val="60000"/>
                    <a:lumOff val="40000"/>
                  </a:schemeClr>
                </a:solidFill>
                <a:latin typeface="Calibri" panose="020F0502020204030204" pitchFamily="34" charset="0"/>
                <a:cs typeface="Calibri" panose="020F0502020204030204" pitchFamily="34" charset="0"/>
              </a:rPr>
            </a:br>
            <a:br>
              <a:rPr lang="en-GB" sz="2000" b="0">
                <a:solidFill>
                  <a:schemeClr val="accent1">
                    <a:lumMod val="60000"/>
                    <a:lumOff val="40000"/>
                  </a:schemeClr>
                </a:solidFill>
                <a:latin typeface="Calibri" panose="020F0502020204030204" pitchFamily="34" charset="0"/>
                <a:cs typeface="Calibri" panose="020F0502020204030204" pitchFamily="34" charset="0"/>
              </a:rPr>
            </a:br>
            <a:br>
              <a:rPr lang="en-GB" sz="2000" b="0">
                <a:solidFill>
                  <a:schemeClr val="accent1">
                    <a:lumMod val="60000"/>
                    <a:lumOff val="40000"/>
                  </a:schemeClr>
                </a:solidFill>
                <a:latin typeface="Calibri" panose="020F0502020204030204" pitchFamily="34" charset="0"/>
                <a:cs typeface="Calibri" panose="020F0502020204030204" pitchFamily="34" charset="0"/>
              </a:rPr>
            </a:br>
            <a:br>
              <a:rPr lang="en-GB" sz="2000" b="0">
                <a:solidFill>
                  <a:schemeClr val="accent1">
                    <a:lumMod val="60000"/>
                    <a:lumOff val="40000"/>
                  </a:schemeClr>
                </a:solidFill>
                <a:latin typeface="Calibri" panose="020F0502020204030204" pitchFamily="34" charset="0"/>
                <a:cs typeface="Calibri" panose="020F0502020204030204" pitchFamily="34" charset="0"/>
              </a:rPr>
            </a:br>
            <a:br>
              <a:rPr lang="en-GB" sz="2000" b="0">
                <a:solidFill>
                  <a:srgbClr val="EA85A8"/>
                </a:solidFill>
              </a:rPr>
            </a:br>
            <a:br>
              <a:rPr lang="en-GB" sz="2000" b="0">
                <a:solidFill>
                  <a:srgbClr val="EA85A8"/>
                </a:solidFill>
              </a:rPr>
            </a:br>
            <a:br>
              <a:rPr lang="en-GB" sz="2000" b="0">
                <a:solidFill>
                  <a:srgbClr val="EA85A8"/>
                </a:solidFill>
              </a:rPr>
            </a:br>
            <a:br>
              <a:rPr lang="en-GB" sz="3600" b="0">
                <a:solidFill>
                  <a:srgbClr val="EA85A8"/>
                </a:solidFill>
              </a:rPr>
            </a:br>
            <a:br>
              <a:rPr lang="en-GB" sz="3600" b="0">
                <a:solidFill>
                  <a:srgbClr val="EA85A8"/>
                </a:solidFill>
              </a:rPr>
            </a:br>
            <a:endParaRPr lang="en-GB" sz="3600" b="0">
              <a:solidFill>
                <a:schemeClr val="accent3">
                  <a:lumMod val="50000"/>
                </a:schemeClr>
              </a:solidFill>
            </a:endParaRPr>
          </a:p>
        </p:txBody>
      </p:sp>
      <p:sp>
        <p:nvSpPr>
          <p:cNvPr id="5" name="TextBox 4">
            <a:extLst>
              <a:ext uri="{FF2B5EF4-FFF2-40B4-BE49-F238E27FC236}">
                <a16:creationId xmlns:a16="http://schemas.microsoft.com/office/drawing/2014/main" id="{5C1784E0-E3C1-A60E-5FD2-733D69008B99}"/>
              </a:ext>
            </a:extLst>
          </p:cNvPr>
          <p:cNvSpPr txBox="1"/>
          <p:nvPr/>
        </p:nvSpPr>
        <p:spPr>
          <a:xfrm>
            <a:off x="3451413" y="1651444"/>
            <a:ext cx="8338970" cy="523220"/>
          </a:xfrm>
          <a:prstGeom prst="rect">
            <a:avLst/>
          </a:prstGeom>
          <a:noFill/>
        </p:spPr>
        <p:txBody>
          <a:bodyPr wrap="square" rtlCol="0">
            <a:spAutoFit/>
          </a:bodyPr>
          <a:lstStyle/>
          <a:p>
            <a:r>
              <a:rPr lang="en-GB" sz="2800" b="1">
                <a:solidFill>
                  <a:schemeClr val="accent2"/>
                </a:solidFill>
              </a:rPr>
              <a:t>Next Steps for the Formal Consultation Process</a:t>
            </a:r>
            <a:endParaRPr lang="en-GB" sz="2800" b="1"/>
          </a:p>
        </p:txBody>
      </p:sp>
      <p:pic>
        <p:nvPicPr>
          <p:cNvPr id="2" name="Picture 1" descr="A picture containing icon&#10;&#10;Description automatically generated">
            <a:extLst>
              <a:ext uri="{FF2B5EF4-FFF2-40B4-BE49-F238E27FC236}">
                <a16:creationId xmlns:a16="http://schemas.microsoft.com/office/drawing/2014/main" id="{A08EC09E-612F-BDA7-FF8C-716693069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5160" y="0"/>
            <a:ext cx="1082039" cy="1172495"/>
          </a:xfrm>
          <a:prstGeom prst="rect">
            <a:avLst/>
          </a:prstGeom>
        </p:spPr>
      </p:pic>
      <p:sp>
        <p:nvSpPr>
          <p:cNvPr id="6" name="TextBox 5">
            <a:extLst>
              <a:ext uri="{FF2B5EF4-FFF2-40B4-BE49-F238E27FC236}">
                <a16:creationId xmlns:a16="http://schemas.microsoft.com/office/drawing/2014/main" id="{99EF9F0C-EF41-130D-EE7E-CE133A5BBAC7}"/>
              </a:ext>
            </a:extLst>
          </p:cNvPr>
          <p:cNvSpPr txBox="1"/>
          <p:nvPr/>
        </p:nvSpPr>
        <p:spPr>
          <a:xfrm>
            <a:off x="3579948" y="2468031"/>
            <a:ext cx="8068066" cy="2585323"/>
          </a:xfrm>
          <a:prstGeom prst="rect">
            <a:avLst/>
          </a:prstGeom>
          <a:noFill/>
        </p:spPr>
        <p:txBody>
          <a:bodyPr wrap="square">
            <a:spAutoFit/>
          </a:bodyPr>
          <a:lstStyle/>
          <a:p>
            <a:pPr algn="ctr"/>
            <a:r>
              <a:rPr lang="en-GB" sz="1800" b="0" dirty="0">
                <a:solidFill>
                  <a:schemeClr val="accent3">
                    <a:lumMod val="50000"/>
                  </a:schemeClr>
                </a:solidFill>
                <a:cs typeface="Calibri" panose="020F0502020204030204" pitchFamily="34" charset="0"/>
              </a:rPr>
              <a:t>The Formal Consultation Process ends at 5pm on the 31</a:t>
            </a:r>
            <a:r>
              <a:rPr lang="en-GB" sz="1800" b="0" baseline="30000" dirty="0">
                <a:solidFill>
                  <a:schemeClr val="accent3">
                    <a:lumMod val="50000"/>
                  </a:schemeClr>
                </a:solidFill>
                <a:cs typeface="Calibri" panose="020F0502020204030204" pitchFamily="34" charset="0"/>
              </a:rPr>
              <a:t>st</a:t>
            </a:r>
            <a:r>
              <a:rPr lang="en-GB" sz="1800" b="0" dirty="0">
                <a:solidFill>
                  <a:schemeClr val="accent3">
                    <a:lumMod val="50000"/>
                  </a:schemeClr>
                </a:solidFill>
                <a:cs typeface="Calibri" panose="020F0502020204030204" pitchFamily="34" charset="0"/>
              </a:rPr>
              <a:t> May.</a:t>
            </a:r>
          </a:p>
          <a:p>
            <a:pPr algn="ctr"/>
            <a:endParaRPr lang="en-GB" dirty="0">
              <a:solidFill>
                <a:schemeClr val="accent3">
                  <a:lumMod val="50000"/>
                </a:schemeClr>
              </a:solidFill>
              <a:cs typeface="Calibri" panose="020F0502020204030204" pitchFamily="34" charset="0"/>
            </a:endParaRPr>
          </a:p>
          <a:p>
            <a:pPr algn="ctr"/>
            <a:r>
              <a:rPr lang="en-GB" dirty="0">
                <a:solidFill>
                  <a:schemeClr val="accent3">
                    <a:lumMod val="50000"/>
                  </a:schemeClr>
                </a:solidFill>
                <a:cs typeface="Calibri" panose="020F0502020204030204" pitchFamily="34" charset="0"/>
              </a:rPr>
              <a:t>Any comments should be via Email to </a:t>
            </a:r>
            <a:r>
              <a:rPr lang="en-GB" dirty="0">
                <a:solidFill>
                  <a:schemeClr val="accent3">
                    <a:lumMod val="50000"/>
                  </a:schemeClr>
                </a:solidFill>
                <a:cs typeface="Calibri" panose="020F0502020204030204" pitchFamily="34" charset="0"/>
                <a:hlinkClick r:id="rId4"/>
              </a:rPr>
              <a:t>admin@tecquality.org.uk</a:t>
            </a:r>
            <a:endParaRPr lang="en-GB" dirty="0">
              <a:solidFill>
                <a:schemeClr val="accent3">
                  <a:lumMod val="50000"/>
                </a:schemeClr>
              </a:solidFill>
              <a:cs typeface="Calibri" panose="020F0502020204030204" pitchFamily="34" charset="0"/>
            </a:endParaRPr>
          </a:p>
          <a:p>
            <a:pPr algn="ctr"/>
            <a:endParaRPr lang="en-GB" dirty="0">
              <a:solidFill>
                <a:schemeClr val="accent3">
                  <a:lumMod val="50000"/>
                </a:schemeClr>
              </a:solidFill>
              <a:cs typeface="Calibri" panose="020F0502020204030204" pitchFamily="34" charset="0"/>
            </a:endParaRPr>
          </a:p>
          <a:p>
            <a:pPr algn="ctr"/>
            <a:r>
              <a:rPr lang="en-GB" dirty="0">
                <a:solidFill>
                  <a:schemeClr val="accent3">
                    <a:lumMod val="50000"/>
                  </a:schemeClr>
                </a:solidFill>
                <a:cs typeface="Calibri" panose="020F0502020204030204" pitchFamily="34" charset="0"/>
              </a:rPr>
              <a:t>All comments will be tabled and available for viewing by the Auditees.</a:t>
            </a:r>
          </a:p>
          <a:p>
            <a:pPr algn="ctr"/>
            <a:endParaRPr lang="en-GB" dirty="0">
              <a:solidFill>
                <a:schemeClr val="accent3">
                  <a:lumMod val="50000"/>
                </a:schemeClr>
              </a:solidFill>
              <a:cs typeface="Calibri" panose="020F0502020204030204" pitchFamily="34" charset="0"/>
            </a:endParaRPr>
          </a:p>
          <a:p>
            <a:pPr algn="ctr"/>
            <a:r>
              <a:rPr lang="en-GB" dirty="0">
                <a:solidFill>
                  <a:schemeClr val="accent3">
                    <a:lumMod val="50000"/>
                  </a:schemeClr>
                </a:solidFill>
                <a:cs typeface="Calibri" panose="020F0502020204030204" pitchFamily="34" charset="0"/>
              </a:rPr>
              <a:t>The Webinar on the </a:t>
            </a:r>
            <a:r>
              <a:rPr lang="en-GB" b="1" dirty="0">
                <a:solidFill>
                  <a:schemeClr val="accent3">
                    <a:lumMod val="50000"/>
                  </a:schemeClr>
                </a:solidFill>
                <a:cs typeface="Calibri" panose="020F0502020204030204" pitchFamily="34" charset="0"/>
              </a:rPr>
              <a:t>18</a:t>
            </a:r>
            <a:r>
              <a:rPr lang="en-GB" b="1" baseline="30000" dirty="0">
                <a:solidFill>
                  <a:schemeClr val="accent3">
                    <a:lumMod val="50000"/>
                  </a:schemeClr>
                </a:solidFill>
                <a:cs typeface="Calibri" panose="020F0502020204030204" pitchFamily="34" charset="0"/>
              </a:rPr>
              <a:t>th</a:t>
            </a:r>
            <a:r>
              <a:rPr lang="en-GB" b="1" dirty="0">
                <a:solidFill>
                  <a:schemeClr val="accent3">
                    <a:lumMod val="50000"/>
                  </a:schemeClr>
                </a:solidFill>
                <a:cs typeface="Calibri" panose="020F0502020204030204" pitchFamily="34" charset="0"/>
              </a:rPr>
              <a:t> June, 2024 </a:t>
            </a:r>
            <a:r>
              <a:rPr lang="en-GB" dirty="0">
                <a:solidFill>
                  <a:schemeClr val="accent3">
                    <a:lumMod val="50000"/>
                  </a:schemeClr>
                </a:solidFill>
                <a:cs typeface="Calibri" panose="020F0502020204030204" pitchFamily="34" charset="0"/>
              </a:rPr>
              <a:t>will be to advise organisations of any changes to the proposed scheme change document.</a:t>
            </a:r>
          </a:p>
          <a:p>
            <a:pPr algn="ctr"/>
            <a:endParaRPr lang="en-GB" dirty="0"/>
          </a:p>
        </p:txBody>
      </p:sp>
      <p:pic>
        <p:nvPicPr>
          <p:cNvPr id="7" name="Picture Placeholder 19">
            <a:extLst>
              <a:ext uri="{FF2B5EF4-FFF2-40B4-BE49-F238E27FC236}">
                <a16:creationId xmlns:a16="http://schemas.microsoft.com/office/drawing/2014/main" id="{EE80A9C3-37B9-B2B0-13CD-4506D7EF2A6F}"/>
              </a:ext>
            </a:extLst>
          </p:cNvPr>
          <p:cNvPicPr>
            <a:picLocks noChangeAspect="1"/>
          </p:cNvPicPr>
          <p:nvPr/>
        </p:nvPicPr>
        <p:blipFill>
          <a:blip r:embed="rId5"/>
          <a:srcRect l="23899" r="23899"/>
          <a:stretch/>
        </p:blipFill>
        <p:spPr>
          <a:xfrm>
            <a:off x="401617" y="1520907"/>
            <a:ext cx="2985248" cy="3816186"/>
          </a:xfrm>
          <a:custGeom>
            <a:avLst/>
            <a:gdLst>
              <a:gd name="connsiteX0" fmla="*/ 1150601 w 2307486"/>
              <a:gd name="connsiteY0" fmla="*/ 0 h 2630858"/>
              <a:gd name="connsiteX1" fmla="*/ 2128358 w 2307486"/>
              <a:gd name="connsiteY1" fmla="*/ 568438 h 2630858"/>
              <a:gd name="connsiteX2" fmla="*/ 2166998 w 2307486"/>
              <a:gd name="connsiteY2" fmla="*/ 590747 h 2630858"/>
              <a:gd name="connsiteX3" fmla="*/ 2307486 w 2307486"/>
              <a:gd name="connsiteY3" fmla="*/ 815572 h 2630858"/>
              <a:gd name="connsiteX4" fmla="*/ 2306735 w 2307486"/>
              <a:gd name="connsiteY4" fmla="*/ 844109 h 2630858"/>
              <a:gd name="connsiteX5" fmla="*/ 2306735 w 2307486"/>
              <a:gd name="connsiteY5" fmla="*/ 1788281 h 2630858"/>
              <a:gd name="connsiteX6" fmla="*/ 2307486 w 2307486"/>
              <a:gd name="connsiteY6" fmla="*/ 1816793 h 2630858"/>
              <a:gd name="connsiteX7" fmla="*/ 2166998 w 2307486"/>
              <a:gd name="connsiteY7" fmla="*/ 2041617 h 2630858"/>
              <a:gd name="connsiteX8" fmla="*/ 1922527 w 2307486"/>
              <a:gd name="connsiteY8" fmla="*/ 2182763 h 2630858"/>
              <a:gd name="connsiteX9" fmla="*/ 1922234 w 2307486"/>
              <a:gd name="connsiteY9" fmla="*/ 2182255 h 2630858"/>
              <a:gd name="connsiteX10" fmla="*/ 1150601 w 2307486"/>
              <a:gd name="connsiteY10" fmla="*/ 2630858 h 2630858"/>
              <a:gd name="connsiteX11" fmla="*/ 158664 w 2307486"/>
              <a:gd name="connsiteY11" fmla="*/ 2054175 h 2630858"/>
              <a:gd name="connsiteX12" fmla="*/ 162241 w 2307486"/>
              <a:gd name="connsiteY12" fmla="*/ 2054175 h 2630858"/>
              <a:gd name="connsiteX13" fmla="*/ 140488 w 2307486"/>
              <a:gd name="connsiteY13" fmla="*/ 2041615 h 2630858"/>
              <a:gd name="connsiteX14" fmla="*/ 0 w 2307486"/>
              <a:gd name="connsiteY14" fmla="*/ 1816791 h 2630858"/>
              <a:gd name="connsiteX15" fmla="*/ 1409 w 2307486"/>
              <a:gd name="connsiteY15" fmla="*/ 1763240 h 2630858"/>
              <a:gd name="connsiteX16" fmla="*/ 1409 w 2307486"/>
              <a:gd name="connsiteY16" fmla="*/ 864703 h 2630858"/>
              <a:gd name="connsiteX17" fmla="*/ 0 w 2307486"/>
              <a:gd name="connsiteY17" fmla="*/ 811180 h 2630858"/>
              <a:gd name="connsiteX18" fmla="*/ 140490 w 2307486"/>
              <a:gd name="connsiteY18" fmla="*/ 586355 h 2630858"/>
              <a:gd name="connsiteX19" fmla="*/ 362912 w 2307486"/>
              <a:gd name="connsiteY19" fmla="*/ 457939 h 263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7486" h="2630858">
                <a:moveTo>
                  <a:pt x="1150601" y="0"/>
                </a:moveTo>
                <a:lnTo>
                  <a:pt x="2128358" y="568438"/>
                </a:lnTo>
                <a:lnTo>
                  <a:pt x="2166998" y="590747"/>
                </a:lnTo>
                <a:cubicBezTo>
                  <a:pt x="2251384" y="639466"/>
                  <a:pt x="2301098" y="725177"/>
                  <a:pt x="2307486" y="815572"/>
                </a:cubicBezTo>
                <a:lnTo>
                  <a:pt x="2306735" y="844109"/>
                </a:lnTo>
                <a:lnTo>
                  <a:pt x="2306735" y="1788281"/>
                </a:lnTo>
                <a:lnTo>
                  <a:pt x="2307486" y="1816793"/>
                </a:lnTo>
                <a:cubicBezTo>
                  <a:pt x="2301098" y="1907187"/>
                  <a:pt x="2251384" y="1992896"/>
                  <a:pt x="2166998" y="2041617"/>
                </a:cubicBezTo>
                <a:lnTo>
                  <a:pt x="1922527" y="2182763"/>
                </a:lnTo>
                <a:lnTo>
                  <a:pt x="1922234" y="2182255"/>
                </a:lnTo>
                <a:lnTo>
                  <a:pt x="1150601" y="2630858"/>
                </a:lnTo>
                <a:lnTo>
                  <a:pt x="158664" y="2054175"/>
                </a:lnTo>
                <a:lnTo>
                  <a:pt x="162241" y="2054175"/>
                </a:lnTo>
                <a:lnTo>
                  <a:pt x="140488" y="2041615"/>
                </a:lnTo>
                <a:cubicBezTo>
                  <a:pt x="56102" y="1992896"/>
                  <a:pt x="6388" y="1907187"/>
                  <a:pt x="0" y="1816791"/>
                </a:cubicBezTo>
                <a:lnTo>
                  <a:pt x="1409" y="1763240"/>
                </a:lnTo>
                <a:lnTo>
                  <a:pt x="1409" y="864703"/>
                </a:lnTo>
                <a:lnTo>
                  <a:pt x="0" y="811180"/>
                </a:lnTo>
                <a:cubicBezTo>
                  <a:pt x="6388" y="720785"/>
                  <a:pt x="56104" y="635074"/>
                  <a:pt x="140490" y="586355"/>
                </a:cubicBezTo>
                <a:lnTo>
                  <a:pt x="362912" y="457939"/>
                </a:lnTo>
                <a:close/>
              </a:path>
            </a:pathLst>
          </a:custGeom>
          <a:solidFill>
            <a:schemeClr val="bg1"/>
          </a:solidFill>
        </p:spPr>
      </p:pic>
    </p:spTree>
    <p:extLst>
      <p:ext uri="{BB962C8B-B14F-4D97-AF65-F5344CB8AC3E}">
        <p14:creationId xmlns:p14="http://schemas.microsoft.com/office/powerpoint/2010/main" val="1009878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03FD61-6024-AB76-404F-004EEC485CCC}"/>
              </a:ext>
            </a:extLst>
          </p:cNvPr>
          <p:cNvSpPr txBox="1"/>
          <p:nvPr/>
        </p:nvSpPr>
        <p:spPr>
          <a:xfrm>
            <a:off x="1943595" y="274996"/>
            <a:ext cx="8074165" cy="2031325"/>
          </a:xfrm>
          <a:prstGeom prst="rect">
            <a:avLst/>
          </a:prstGeom>
          <a:noFill/>
        </p:spPr>
        <p:txBody>
          <a:bodyPr wrap="square" rtlCol="0">
            <a:spAutoFit/>
          </a:bodyPr>
          <a:lstStyle/>
          <a:p>
            <a:pPr algn="ctr"/>
            <a:r>
              <a:rPr lang="en-GB" b="1" dirty="0"/>
              <a:t>All information and documents can be found on the Audit Toolkit page</a:t>
            </a:r>
          </a:p>
          <a:p>
            <a:pPr algn="ctr"/>
            <a:endParaRPr lang="en-GB" dirty="0"/>
          </a:p>
          <a:p>
            <a:pPr algn="ctr"/>
            <a:r>
              <a:rPr lang="en-GB" dirty="0"/>
              <a:t>This will include access to the recording today.</a:t>
            </a:r>
          </a:p>
          <a:p>
            <a:pPr algn="ctr"/>
            <a:endParaRPr lang="en-GB" dirty="0"/>
          </a:p>
          <a:p>
            <a:pPr algn="ctr"/>
            <a:r>
              <a:rPr lang="en-GB" dirty="0"/>
              <a:t>All documentation goes live on </a:t>
            </a:r>
            <a:r>
              <a:rPr lang="en-GB" b="1" dirty="0"/>
              <a:t>16th May </a:t>
            </a:r>
            <a:r>
              <a:rPr lang="en-GB" dirty="0"/>
              <a:t>on the audit toolkit page </a:t>
            </a:r>
            <a:br>
              <a:rPr lang="en-GB" dirty="0"/>
            </a:br>
            <a:endParaRPr lang="en-GB" dirty="0"/>
          </a:p>
          <a:p>
            <a:pPr algn="ctr"/>
            <a:r>
              <a:rPr lang="en-GB" dirty="0"/>
              <a:t>Scheme handbook change on the Modules page of website</a:t>
            </a:r>
          </a:p>
        </p:txBody>
      </p:sp>
      <p:pic>
        <p:nvPicPr>
          <p:cNvPr id="4" name="Picture 3">
            <a:extLst>
              <a:ext uri="{FF2B5EF4-FFF2-40B4-BE49-F238E27FC236}">
                <a16:creationId xmlns:a16="http://schemas.microsoft.com/office/drawing/2014/main" id="{0BB9C844-CAB2-6C0C-7F39-E7221CF2031A}"/>
              </a:ext>
            </a:extLst>
          </p:cNvPr>
          <p:cNvPicPr>
            <a:picLocks noChangeAspect="1"/>
          </p:cNvPicPr>
          <p:nvPr/>
        </p:nvPicPr>
        <p:blipFill>
          <a:blip r:embed="rId2"/>
          <a:stretch>
            <a:fillRect/>
          </a:stretch>
        </p:blipFill>
        <p:spPr>
          <a:xfrm>
            <a:off x="1861685" y="2306321"/>
            <a:ext cx="8803280" cy="4256280"/>
          </a:xfrm>
          <a:prstGeom prst="rect">
            <a:avLst/>
          </a:prstGeom>
        </p:spPr>
      </p:pic>
    </p:spTree>
    <p:extLst>
      <p:ext uri="{BB962C8B-B14F-4D97-AF65-F5344CB8AC3E}">
        <p14:creationId xmlns:p14="http://schemas.microsoft.com/office/powerpoint/2010/main" val="936809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Two people looking at a book&#10;&#10;Description automatically generated with medium confidence">
            <a:extLst>
              <a:ext uri="{FF2B5EF4-FFF2-40B4-BE49-F238E27FC236}">
                <a16:creationId xmlns:a16="http://schemas.microsoft.com/office/drawing/2014/main" id="{BBFBD1F1-05CC-48C9-84E7-72328DEE20BE}"/>
              </a:ext>
            </a:extLst>
          </p:cNvPr>
          <p:cNvPicPr>
            <a:picLocks noGrp="1" noChangeAspect="1"/>
          </p:cNvPicPr>
          <p:nvPr>
            <p:ph type="pic" sz="quarter" idx="12"/>
          </p:nvPr>
        </p:nvPicPr>
        <p:blipFill>
          <a:blip r:embed="rId2"/>
          <a:srcRect l="11820" r="11820"/>
          <a:stretch>
            <a:fillRect/>
          </a:stretch>
        </p:blipFill>
        <p:spPr>
          <a:xfrm>
            <a:off x="5943600" y="1668523"/>
            <a:ext cx="6069600" cy="5009477"/>
          </a:xfrm>
        </p:spPr>
      </p:pic>
      <p:sp>
        <p:nvSpPr>
          <p:cNvPr id="3" name="Title 2">
            <a:extLst>
              <a:ext uri="{FF2B5EF4-FFF2-40B4-BE49-F238E27FC236}">
                <a16:creationId xmlns:a16="http://schemas.microsoft.com/office/drawing/2014/main" id="{C9E69FF9-26BA-4D12-A67E-DA57915181C0}"/>
              </a:ext>
            </a:extLst>
          </p:cNvPr>
          <p:cNvSpPr>
            <a:spLocks noGrp="1"/>
          </p:cNvSpPr>
          <p:nvPr>
            <p:ph type="ctrTitle"/>
          </p:nvPr>
        </p:nvSpPr>
        <p:spPr>
          <a:xfrm>
            <a:off x="376920" y="329250"/>
            <a:ext cx="5719080" cy="3844011"/>
          </a:xfrm>
        </p:spPr>
        <p:txBody>
          <a:bodyPr/>
          <a:lstStyle/>
          <a:p>
            <a:pPr algn="ctr"/>
            <a:r>
              <a:rPr lang="en-GB" sz="4400">
                <a:solidFill>
                  <a:schemeClr val="accent2"/>
                </a:solidFill>
              </a:rPr>
              <a:t>Thank you</a:t>
            </a:r>
            <a:br>
              <a:rPr lang="en-GB">
                <a:solidFill>
                  <a:schemeClr val="accent6">
                    <a:lumMod val="25000"/>
                  </a:schemeClr>
                </a:solidFill>
              </a:rPr>
            </a:br>
            <a:br>
              <a:rPr lang="en-GB">
                <a:solidFill>
                  <a:schemeClr val="accent6">
                    <a:lumMod val="25000"/>
                  </a:schemeClr>
                </a:solidFill>
              </a:rPr>
            </a:br>
            <a:br>
              <a:rPr lang="en-GB">
                <a:solidFill>
                  <a:schemeClr val="accent6">
                    <a:lumMod val="25000"/>
                  </a:schemeClr>
                </a:solidFill>
              </a:rPr>
            </a:br>
            <a:r>
              <a:rPr lang="en-GB" sz="1800" b="0">
                <a:solidFill>
                  <a:schemeClr val="accent6">
                    <a:lumMod val="25000"/>
                  </a:schemeClr>
                </a:solidFill>
              </a:rPr>
              <a:t>Contact:</a:t>
            </a:r>
            <a:br>
              <a:rPr lang="en-GB" sz="1800">
                <a:solidFill>
                  <a:schemeClr val="accent6">
                    <a:lumMod val="25000"/>
                  </a:schemeClr>
                </a:solidFill>
              </a:rPr>
            </a:br>
            <a:br>
              <a:rPr lang="en-GB" sz="1800" b="0">
                <a:solidFill>
                  <a:schemeClr val="accent6">
                    <a:lumMod val="25000"/>
                  </a:schemeClr>
                </a:solidFill>
              </a:rPr>
            </a:br>
            <a:r>
              <a:rPr lang="en-GB" sz="1800" b="0">
                <a:solidFill>
                  <a:schemeClr val="accent6">
                    <a:lumMod val="25000"/>
                  </a:schemeClr>
                </a:solidFill>
                <a:hlinkClick r:id="rId3"/>
              </a:rPr>
              <a:t>helen.loveday@tecquality.org.uk</a:t>
            </a:r>
            <a:br>
              <a:rPr lang="en-GB" b="0">
                <a:solidFill>
                  <a:schemeClr val="accent6">
                    <a:lumMod val="25000"/>
                  </a:schemeClr>
                </a:solidFill>
              </a:rPr>
            </a:br>
            <a:endParaRPr lang="en-GB" b="0">
              <a:solidFill>
                <a:schemeClr val="accent6">
                  <a:lumMod val="25000"/>
                </a:schemeClr>
              </a:solidFill>
            </a:endParaRPr>
          </a:p>
        </p:txBody>
      </p:sp>
      <p:pic>
        <p:nvPicPr>
          <p:cNvPr id="2" name="Picture 1" descr="A picture containing icon&#10;&#10;Description automatically generated">
            <a:extLst>
              <a:ext uri="{FF2B5EF4-FFF2-40B4-BE49-F238E27FC236}">
                <a16:creationId xmlns:a16="http://schemas.microsoft.com/office/drawing/2014/main" id="{45D248FC-41F0-5074-C116-BA52509D4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3233" y="-47134"/>
            <a:ext cx="2300139" cy="2317894"/>
          </a:xfrm>
          <a:prstGeom prst="rect">
            <a:avLst/>
          </a:prstGeom>
        </p:spPr>
      </p:pic>
    </p:spTree>
    <p:extLst>
      <p:ext uri="{BB962C8B-B14F-4D97-AF65-F5344CB8AC3E}">
        <p14:creationId xmlns:p14="http://schemas.microsoft.com/office/powerpoint/2010/main" val="4067812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70C7A6-D7D3-231A-F836-D62F9D63C5A6}"/>
              </a:ext>
            </a:extLst>
          </p:cNvPr>
          <p:cNvGrpSpPr/>
          <p:nvPr/>
        </p:nvGrpSpPr>
        <p:grpSpPr>
          <a:xfrm>
            <a:off x="3338199" y="724058"/>
            <a:ext cx="2278178" cy="1559480"/>
            <a:chOff x="0" y="142648"/>
            <a:chExt cx="2278178" cy="1559480"/>
          </a:xfrm>
        </p:grpSpPr>
        <p:sp>
          <p:nvSpPr>
            <p:cNvPr id="4" name="Rectangle: Rounded Corners 3">
              <a:extLst>
                <a:ext uri="{FF2B5EF4-FFF2-40B4-BE49-F238E27FC236}">
                  <a16:creationId xmlns:a16="http://schemas.microsoft.com/office/drawing/2014/main" id="{93AF07C6-1494-BBD2-B16E-70F16A00F64B}"/>
                </a:ext>
              </a:extLst>
            </p:cNvPr>
            <p:cNvSpPr/>
            <p:nvPr/>
          </p:nvSpPr>
          <p:spPr>
            <a:xfrm>
              <a:off x="0" y="142648"/>
              <a:ext cx="2278178" cy="1559480"/>
            </a:xfrm>
            <a:prstGeom prst="roundRect">
              <a:avLst>
                <a:gd name="adj" fmla="val 10000"/>
              </a:avLst>
            </a:prstGeom>
            <a:solidFill>
              <a:srgbClr val="D60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5" name="Rectangle: Rounded Corners 4">
              <a:extLst>
                <a:ext uri="{FF2B5EF4-FFF2-40B4-BE49-F238E27FC236}">
                  <a16:creationId xmlns:a16="http://schemas.microsoft.com/office/drawing/2014/main" id="{A841E91C-8FC2-8F21-700A-7CA1D1DEE5E6}"/>
                </a:ext>
              </a:extLst>
            </p:cNvPr>
            <p:cNvSpPr txBox="1"/>
            <p:nvPr/>
          </p:nvSpPr>
          <p:spPr>
            <a:xfrm>
              <a:off x="45676" y="193799"/>
              <a:ext cx="2186826" cy="1468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GB" sz="1400" b="1">
                  <a:solidFill>
                    <a:srgbClr val="B3E6F8"/>
                  </a:solidFill>
                  <a:latin typeface="Calibri" panose="020F0502020204030204"/>
                </a:rPr>
                <a:t>By</a:t>
              </a:r>
              <a:r>
                <a:rPr lang="en-GB" sz="1400" b="1">
                  <a:solidFill>
                    <a:srgbClr val="5B9BD5">
                      <a:lumMod val="40000"/>
                      <a:lumOff val="60000"/>
                    </a:srgbClr>
                  </a:solidFill>
                  <a:latin typeface="Calibri" panose="020F0502020204030204"/>
                </a:rPr>
                <a:t> Mid-April</a:t>
              </a:r>
            </a:p>
            <a:p>
              <a:pPr algn="ctr" defTabSz="622300">
                <a:lnSpc>
                  <a:spcPct val="90000"/>
                </a:lnSpc>
                <a:spcBef>
                  <a:spcPct val="0"/>
                </a:spcBef>
                <a:spcAft>
                  <a:spcPct val="35000"/>
                </a:spcAft>
              </a:pPr>
              <a:r>
                <a:rPr lang="en-GB" sz="1400"/>
                <a:t>TQ complete Drafts of amendments to modules, guidance and all other documentation</a:t>
              </a:r>
            </a:p>
            <a:p>
              <a:pPr algn="ctr" defTabSz="622300">
                <a:lnSpc>
                  <a:spcPct val="90000"/>
                </a:lnSpc>
                <a:spcBef>
                  <a:spcPct val="0"/>
                </a:spcBef>
                <a:spcAft>
                  <a:spcPct val="35000"/>
                </a:spcAft>
              </a:pPr>
              <a:endParaRPr lang="en-GB" sz="1400"/>
            </a:p>
          </p:txBody>
        </p:sp>
      </p:grpSp>
      <p:grpSp>
        <p:nvGrpSpPr>
          <p:cNvPr id="6" name="Group 5">
            <a:extLst>
              <a:ext uri="{FF2B5EF4-FFF2-40B4-BE49-F238E27FC236}">
                <a16:creationId xmlns:a16="http://schemas.microsoft.com/office/drawing/2014/main" id="{D8F1D986-BC78-4699-9EC0-D3FD9E761705}"/>
              </a:ext>
            </a:extLst>
          </p:cNvPr>
          <p:cNvGrpSpPr/>
          <p:nvPr/>
        </p:nvGrpSpPr>
        <p:grpSpPr>
          <a:xfrm>
            <a:off x="587141" y="692629"/>
            <a:ext cx="2278178" cy="1567953"/>
            <a:chOff x="0" y="134175"/>
            <a:chExt cx="2278178" cy="1567953"/>
          </a:xfrm>
        </p:grpSpPr>
        <p:sp>
          <p:nvSpPr>
            <p:cNvPr id="7" name="Rectangle: Rounded Corners 6">
              <a:extLst>
                <a:ext uri="{FF2B5EF4-FFF2-40B4-BE49-F238E27FC236}">
                  <a16:creationId xmlns:a16="http://schemas.microsoft.com/office/drawing/2014/main" id="{7F07D19A-879A-077B-D17A-ED936BD0DD5F}"/>
                </a:ext>
              </a:extLst>
            </p:cNvPr>
            <p:cNvSpPr/>
            <p:nvPr/>
          </p:nvSpPr>
          <p:spPr>
            <a:xfrm>
              <a:off x="0" y="142648"/>
              <a:ext cx="2278178" cy="1559480"/>
            </a:xfrm>
            <a:prstGeom prst="roundRect">
              <a:avLst>
                <a:gd name="adj" fmla="val 10000"/>
              </a:avLst>
            </a:prstGeom>
            <a:solidFill>
              <a:srgbClr val="D60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Rectangle: Rounded Corners 4">
              <a:extLst>
                <a:ext uri="{FF2B5EF4-FFF2-40B4-BE49-F238E27FC236}">
                  <a16:creationId xmlns:a16="http://schemas.microsoft.com/office/drawing/2014/main" id="{50E045AA-53FE-3C88-4E5C-450CF75522B4}"/>
                </a:ext>
              </a:extLst>
            </p:cNvPr>
            <p:cNvSpPr txBox="1"/>
            <p:nvPr/>
          </p:nvSpPr>
          <p:spPr>
            <a:xfrm>
              <a:off x="38731" y="134175"/>
              <a:ext cx="2186826" cy="1468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solidFill>
                    <a:srgbClr val="5B9BD5">
                      <a:lumMod val="40000"/>
                      <a:lumOff val="60000"/>
                    </a:srgbClr>
                  </a:solidFill>
                  <a:latin typeface="Calibri" panose="020F0502020204030204"/>
                  <a:ea typeface="+mn-ea"/>
                  <a:cs typeface="+mn-cs"/>
                </a:rPr>
                <a:t>By </a:t>
              </a:r>
              <a:r>
                <a:rPr lang="en-GB" sz="1400" b="1">
                  <a:solidFill>
                    <a:srgbClr val="5B9BD5">
                      <a:lumMod val="40000"/>
                      <a:lumOff val="60000"/>
                    </a:srgbClr>
                  </a:solidFill>
                  <a:latin typeface="Calibri" panose="020F0502020204030204"/>
                </a:rPr>
                <a:t>End of March</a:t>
              </a:r>
              <a:endParaRPr lang="en-GB" sz="1400" b="1" kern="1200">
                <a:solidFill>
                  <a:srgbClr val="5B9BD5">
                    <a:lumMod val="40000"/>
                    <a:lumOff val="60000"/>
                  </a:srgbClr>
                </a:solidFill>
                <a:latin typeface="Calibri" panose="020F0502020204030204"/>
                <a:ea typeface="+mn-ea"/>
                <a:cs typeface="+mn-cs"/>
              </a:endParaRPr>
            </a:p>
            <a:p>
              <a:pPr marL="0" lvl="0" indent="0" algn="ctr" defTabSz="622300">
                <a:lnSpc>
                  <a:spcPct val="90000"/>
                </a:lnSpc>
                <a:spcBef>
                  <a:spcPct val="0"/>
                </a:spcBef>
                <a:spcAft>
                  <a:spcPct val="35000"/>
                </a:spcAft>
                <a:buNone/>
              </a:pPr>
              <a:r>
                <a:rPr lang="en-GB" sz="1400" kern="1200"/>
                <a:t>Gather SIG outputs referred to TQ and all other planned revisions to the scheme </a:t>
              </a:r>
            </a:p>
            <a:p>
              <a:pPr algn="ctr" defTabSz="622300">
                <a:lnSpc>
                  <a:spcPct val="90000"/>
                </a:lnSpc>
                <a:spcBef>
                  <a:spcPct val="0"/>
                </a:spcBef>
                <a:spcAft>
                  <a:spcPct val="35000"/>
                </a:spcAft>
              </a:pPr>
              <a:endParaRPr lang="en-GB" sz="1400" b="0" kern="1200">
                <a:ea typeface="Calibri"/>
                <a:cs typeface="Calibri"/>
              </a:endParaRPr>
            </a:p>
          </p:txBody>
        </p:sp>
      </p:grpSp>
      <p:grpSp>
        <p:nvGrpSpPr>
          <p:cNvPr id="12" name="Group 11">
            <a:extLst>
              <a:ext uri="{FF2B5EF4-FFF2-40B4-BE49-F238E27FC236}">
                <a16:creationId xmlns:a16="http://schemas.microsoft.com/office/drawing/2014/main" id="{2AA8AF82-A4C6-993C-F56F-F3206CFEEF4E}"/>
              </a:ext>
            </a:extLst>
          </p:cNvPr>
          <p:cNvGrpSpPr/>
          <p:nvPr/>
        </p:nvGrpSpPr>
        <p:grpSpPr>
          <a:xfrm>
            <a:off x="3338199" y="2878379"/>
            <a:ext cx="2278178" cy="1559480"/>
            <a:chOff x="0" y="142648"/>
            <a:chExt cx="2278178" cy="1559480"/>
          </a:xfrm>
        </p:grpSpPr>
        <p:sp>
          <p:nvSpPr>
            <p:cNvPr id="13" name="Rectangle: Rounded Corners 12">
              <a:extLst>
                <a:ext uri="{FF2B5EF4-FFF2-40B4-BE49-F238E27FC236}">
                  <a16:creationId xmlns:a16="http://schemas.microsoft.com/office/drawing/2014/main" id="{03AA893C-6AC1-CD42-AE3E-1A6667A75B8E}"/>
                </a:ext>
              </a:extLst>
            </p:cNvPr>
            <p:cNvSpPr/>
            <p:nvPr/>
          </p:nvSpPr>
          <p:spPr>
            <a:xfrm>
              <a:off x="0" y="142648"/>
              <a:ext cx="2278178" cy="1559480"/>
            </a:xfrm>
            <a:prstGeom prst="roundRect">
              <a:avLst>
                <a:gd name="adj" fmla="val 10000"/>
              </a:avLst>
            </a:prstGeom>
            <a:solidFill>
              <a:srgbClr val="D60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4" name="Rectangle: Rounded Corners 4">
              <a:extLst>
                <a:ext uri="{FF2B5EF4-FFF2-40B4-BE49-F238E27FC236}">
                  <a16:creationId xmlns:a16="http://schemas.microsoft.com/office/drawing/2014/main" id="{51C09AC6-9300-55B8-B993-5BC31127B6F1}"/>
                </a:ext>
              </a:extLst>
            </p:cNvPr>
            <p:cNvSpPr txBox="1"/>
            <p:nvPr/>
          </p:nvSpPr>
          <p:spPr>
            <a:xfrm>
              <a:off x="45676" y="188324"/>
              <a:ext cx="2186826" cy="1468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GB" sz="1400" b="0" kern="1200">
                <a:solidFill>
                  <a:schemeClr val="bg1"/>
                </a:solidFill>
              </a:endParaRPr>
            </a:p>
          </p:txBody>
        </p:sp>
      </p:grpSp>
      <p:grpSp>
        <p:nvGrpSpPr>
          <p:cNvPr id="15" name="Group 14">
            <a:extLst>
              <a:ext uri="{FF2B5EF4-FFF2-40B4-BE49-F238E27FC236}">
                <a16:creationId xmlns:a16="http://schemas.microsoft.com/office/drawing/2014/main" id="{A06F97F7-AAA5-B34B-1C8C-A13503647EFE}"/>
              </a:ext>
            </a:extLst>
          </p:cNvPr>
          <p:cNvGrpSpPr/>
          <p:nvPr/>
        </p:nvGrpSpPr>
        <p:grpSpPr>
          <a:xfrm>
            <a:off x="6092613" y="2872482"/>
            <a:ext cx="2278178" cy="1559480"/>
            <a:chOff x="0" y="142648"/>
            <a:chExt cx="2278178" cy="1559480"/>
          </a:xfrm>
        </p:grpSpPr>
        <p:sp>
          <p:nvSpPr>
            <p:cNvPr id="16" name="Rectangle: Rounded Corners 15">
              <a:extLst>
                <a:ext uri="{FF2B5EF4-FFF2-40B4-BE49-F238E27FC236}">
                  <a16:creationId xmlns:a16="http://schemas.microsoft.com/office/drawing/2014/main" id="{1E3C652A-D79A-CB15-5A3B-E30BCE5E5593}"/>
                </a:ext>
              </a:extLst>
            </p:cNvPr>
            <p:cNvSpPr/>
            <p:nvPr/>
          </p:nvSpPr>
          <p:spPr>
            <a:xfrm>
              <a:off x="0" y="142648"/>
              <a:ext cx="2278178" cy="1559480"/>
            </a:xfrm>
            <a:prstGeom prst="roundRect">
              <a:avLst>
                <a:gd name="adj" fmla="val 10000"/>
              </a:avLst>
            </a:prstGeom>
            <a:solidFill>
              <a:srgbClr val="D60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7" name="Rectangle: Rounded Corners 4">
              <a:extLst>
                <a:ext uri="{FF2B5EF4-FFF2-40B4-BE49-F238E27FC236}">
                  <a16:creationId xmlns:a16="http://schemas.microsoft.com/office/drawing/2014/main" id="{5606B790-026D-E11F-827B-C6A70E3AC444}"/>
                </a:ext>
              </a:extLst>
            </p:cNvPr>
            <p:cNvSpPr txBox="1"/>
            <p:nvPr/>
          </p:nvSpPr>
          <p:spPr>
            <a:xfrm>
              <a:off x="45676" y="188324"/>
              <a:ext cx="2186826" cy="1468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GB" sz="1400" b="0" kern="1200">
                <a:solidFill>
                  <a:schemeClr val="bg1"/>
                </a:solidFill>
              </a:endParaRPr>
            </a:p>
          </p:txBody>
        </p:sp>
      </p:grpSp>
      <p:grpSp>
        <p:nvGrpSpPr>
          <p:cNvPr id="18" name="Group 17">
            <a:extLst>
              <a:ext uri="{FF2B5EF4-FFF2-40B4-BE49-F238E27FC236}">
                <a16:creationId xmlns:a16="http://schemas.microsoft.com/office/drawing/2014/main" id="{3435D6F1-3E21-356F-2534-25B0E3EB5D01}"/>
              </a:ext>
            </a:extLst>
          </p:cNvPr>
          <p:cNvGrpSpPr/>
          <p:nvPr/>
        </p:nvGrpSpPr>
        <p:grpSpPr>
          <a:xfrm>
            <a:off x="8832096" y="2878379"/>
            <a:ext cx="2278178" cy="1559480"/>
            <a:chOff x="0" y="142648"/>
            <a:chExt cx="2278178" cy="1559480"/>
          </a:xfrm>
        </p:grpSpPr>
        <p:sp>
          <p:nvSpPr>
            <p:cNvPr id="19" name="Rectangle: Rounded Corners 18">
              <a:extLst>
                <a:ext uri="{FF2B5EF4-FFF2-40B4-BE49-F238E27FC236}">
                  <a16:creationId xmlns:a16="http://schemas.microsoft.com/office/drawing/2014/main" id="{395BBBEB-352C-C4E1-3165-75212787D6A5}"/>
                </a:ext>
              </a:extLst>
            </p:cNvPr>
            <p:cNvSpPr/>
            <p:nvPr/>
          </p:nvSpPr>
          <p:spPr>
            <a:xfrm>
              <a:off x="0" y="142648"/>
              <a:ext cx="2278178" cy="1559480"/>
            </a:xfrm>
            <a:prstGeom prst="roundRect">
              <a:avLst>
                <a:gd name="adj" fmla="val 10000"/>
              </a:avLst>
            </a:prstGeom>
            <a:solidFill>
              <a:srgbClr val="D60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0" name="Rectangle: Rounded Corners 4">
              <a:extLst>
                <a:ext uri="{FF2B5EF4-FFF2-40B4-BE49-F238E27FC236}">
                  <a16:creationId xmlns:a16="http://schemas.microsoft.com/office/drawing/2014/main" id="{7316B1DC-B060-E9DA-2570-3634D9060AA4}"/>
                </a:ext>
              </a:extLst>
            </p:cNvPr>
            <p:cNvSpPr txBox="1"/>
            <p:nvPr/>
          </p:nvSpPr>
          <p:spPr>
            <a:xfrm>
              <a:off x="45676" y="188324"/>
              <a:ext cx="2186826" cy="1468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GB" sz="1400" b="0" kern="1200">
                <a:solidFill>
                  <a:schemeClr val="bg1"/>
                </a:solidFill>
              </a:endParaRPr>
            </a:p>
          </p:txBody>
        </p:sp>
      </p:grpSp>
      <p:grpSp>
        <p:nvGrpSpPr>
          <p:cNvPr id="21" name="Group 20">
            <a:extLst>
              <a:ext uri="{FF2B5EF4-FFF2-40B4-BE49-F238E27FC236}">
                <a16:creationId xmlns:a16="http://schemas.microsoft.com/office/drawing/2014/main" id="{82A58166-5DE6-C6FB-2854-AF3F628E5B7A}"/>
              </a:ext>
            </a:extLst>
          </p:cNvPr>
          <p:cNvGrpSpPr/>
          <p:nvPr/>
        </p:nvGrpSpPr>
        <p:grpSpPr>
          <a:xfrm>
            <a:off x="8832096" y="753937"/>
            <a:ext cx="2278178" cy="1559480"/>
            <a:chOff x="0" y="142648"/>
            <a:chExt cx="2278178" cy="1559480"/>
          </a:xfrm>
        </p:grpSpPr>
        <p:sp>
          <p:nvSpPr>
            <p:cNvPr id="22" name="Rectangle: Rounded Corners 21">
              <a:extLst>
                <a:ext uri="{FF2B5EF4-FFF2-40B4-BE49-F238E27FC236}">
                  <a16:creationId xmlns:a16="http://schemas.microsoft.com/office/drawing/2014/main" id="{87EE614B-9953-E875-DC04-94859122E069}"/>
                </a:ext>
              </a:extLst>
            </p:cNvPr>
            <p:cNvSpPr/>
            <p:nvPr/>
          </p:nvSpPr>
          <p:spPr>
            <a:xfrm>
              <a:off x="0" y="142648"/>
              <a:ext cx="2278178" cy="1559480"/>
            </a:xfrm>
            <a:prstGeom prst="roundRect">
              <a:avLst>
                <a:gd name="adj" fmla="val 10000"/>
              </a:avLst>
            </a:prstGeom>
            <a:solidFill>
              <a:srgbClr val="D60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3" name="Rectangle: Rounded Corners 4">
              <a:extLst>
                <a:ext uri="{FF2B5EF4-FFF2-40B4-BE49-F238E27FC236}">
                  <a16:creationId xmlns:a16="http://schemas.microsoft.com/office/drawing/2014/main" id="{AD712E93-9F84-DF54-E1D7-16DA344D37FA}"/>
                </a:ext>
              </a:extLst>
            </p:cNvPr>
            <p:cNvSpPr txBox="1"/>
            <p:nvPr/>
          </p:nvSpPr>
          <p:spPr>
            <a:xfrm>
              <a:off x="45676" y="188324"/>
              <a:ext cx="2186826" cy="1468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GB" sz="1400" b="0" kern="1200">
                <a:solidFill>
                  <a:schemeClr val="bg1"/>
                </a:solidFill>
              </a:endParaRPr>
            </a:p>
          </p:txBody>
        </p:sp>
      </p:grpSp>
      <p:grpSp>
        <p:nvGrpSpPr>
          <p:cNvPr id="24" name="Group 23">
            <a:extLst>
              <a:ext uri="{FF2B5EF4-FFF2-40B4-BE49-F238E27FC236}">
                <a16:creationId xmlns:a16="http://schemas.microsoft.com/office/drawing/2014/main" id="{ABBD9C27-4BC7-DD2B-D5E6-DB3D9012AE8A}"/>
              </a:ext>
            </a:extLst>
          </p:cNvPr>
          <p:cNvGrpSpPr/>
          <p:nvPr/>
        </p:nvGrpSpPr>
        <p:grpSpPr>
          <a:xfrm>
            <a:off x="6082312" y="724058"/>
            <a:ext cx="2278178" cy="1559480"/>
            <a:chOff x="0" y="142648"/>
            <a:chExt cx="2278178" cy="1559480"/>
          </a:xfrm>
        </p:grpSpPr>
        <p:sp>
          <p:nvSpPr>
            <p:cNvPr id="25" name="Rectangle: Rounded Corners 24">
              <a:extLst>
                <a:ext uri="{FF2B5EF4-FFF2-40B4-BE49-F238E27FC236}">
                  <a16:creationId xmlns:a16="http://schemas.microsoft.com/office/drawing/2014/main" id="{B7BD39E6-281D-7D1D-E0B8-650A4017BF78}"/>
                </a:ext>
              </a:extLst>
            </p:cNvPr>
            <p:cNvSpPr/>
            <p:nvPr/>
          </p:nvSpPr>
          <p:spPr>
            <a:xfrm>
              <a:off x="0" y="142648"/>
              <a:ext cx="2278178" cy="1559480"/>
            </a:xfrm>
            <a:prstGeom prst="roundRect">
              <a:avLst>
                <a:gd name="adj" fmla="val 10000"/>
              </a:avLst>
            </a:prstGeom>
            <a:solidFill>
              <a:srgbClr val="D60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6" name="Rectangle: Rounded Corners 4">
              <a:extLst>
                <a:ext uri="{FF2B5EF4-FFF2-40B4-BE49-F238E27FC236}">
                  <a16:creationId xmlns:a16="http://schemas.microsoft.com/office/drawing/2014/main" id="{079EFABC-000B-07DB-FCAD-04337C834DFB}"/>
                </a:ext>
              </a:extLst>
            </p:cNvPr>
            <p:cNvSpPr txBox="1"/>
            <p:nvPr/>
          </p:nvSpPr>
          <p:spPr>
            <a:xfrm>
              <a:off x="45676" y="188324"/>
              <a:ext cx="2186826" cy="1468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GB" sz="1400" b="0" kern="1200">
                <a:solidFill>
                  <a:schemeClr val="bg1"/>
                </a:solidFill>
              </a:endParaRPr>
            </a:p>
          </p:txBody>
        </p:sp>
      </p:grpSp>
      <p:sp>
        <p:nvSpPr>
          <p:cNvPr id="30" name="TextBox 29">
            <a:extLst>
              <a:ext uri="{FF2B5EF4-FFF2-40B4-BE49-F238E27FC236}">
                <a16:creationId xmlns:a16="http://schemas.microsoft.com/office/drawing/2014/main" id="{9AA0BD86-9214-6365-FDFE-FC5D7B2B793D}"/>
              </a:ext>
            </a:extLst>
          </p:cNvPr>
          <p:cNvSpPr txBox="1"/>
          <p:nvPr/>
        </p:nvSpPr>
        <p:spPr>
          <a:xfrm>
            <a:off x="6025246" y="752074"/>
            <a:ext cx="2186826" cy="1384995"/>
          </a:xfrm>
          <a:prstGeom prst="rect">
            <a:avLst/>
          </a:prstGeom>
          <a:noFill/>
        </p:spPr>
        <p:txBody>
          <a:bodyPr wrap="square" lIns="91440" tIns="45720" rIns="91440" bIns="45720" anchor="t">
            <a:spAutoFit/>
          </a:bodyPr>
          <a:lstStyle/>
          <a:p>
            <a:pPr algn="ctr"/>
            <a:r>
              <a:rPr lang="en-GB" sz="1400" b="1">
                <a:solidFill>
                  <a:srgbClr val="B3E6F8"/>
                </a:solidFill>
                <a:latin typeface="Calibri" panose="020F0502020204030204"/>
              </a:rPr>
              <a:t>1</a:t>
            </a:r>
            <a:r>
              <a:rPr lang="en-GB" sz="1400" b="1" baseline="30000">
                <a:solidFill>
                  <a:srgbClr val="B3E6F8"/>
                </a:solidFill>
                <a:latin typeface="Calibri" panose="020F0502020204030204"/>
              </a:rPr>
              <a:t>st</a:t>
            </a:r>
            <a:r>
              <a:rPr lang="en-GB" sz="1400" b="1">
                <a:solidFill>
                  <a:srgbClr val="B3E6F8"/>
                </a:solidFill>
                <a:latin typeface="Calibri" panose="020F0502020204030204"/>
              </a:rPr>
              <a:t> May-  </a:t>
            </a:r>
            <a:r>
              <a:rPr lang="en-GB" sz="1400">
                <a:solidFill>
                  <a:schemeClr val="bg1"/>
                </a:solidFill>
                <a:latin typeface="Calibri" panose="020F0502020204030204"/>
              </a:rPr>
              <a:t>TQ Board Mtg.</a:t>
            </a:r>
          </a:p>
          <a:p>
            <a:pPr algn="ctr"/>
            <a:endParaRPr lang="en-GB" sz="1400">
              <a:solidFill>
                <a:schemeClr val="bg1"/>
              </a:solidFill>
              <a:ea typeface="Calibri"/>
              <a:cs typeface="Calibri"/>
            </a:endParaRPr>
          </a:p>
          <a:p>
            <a:pPr algn="ctr"/>
            <a:r>
              <a:rPr lang="en-GB" sz="1400">
                <a:solidFill>
                  <a:schemeClr val="bg1"/>
                </a:solidFill>
              </a:rPr>
              <a:t>Scheme Changes to be approved by TQ Board to move to formal Consultation Process.</a:t>
            </a:r>
            <a:endParaRPr lang="en-GB" sz="1400">
              <a:solidFill>
                <a:schemeClr val="bg1"/>
              </a:solidFill>
              <a:ea typeface="Calibri"/>
              <a:cs typeface="Calibri"/>
            </a:endParaRPr>
          </a:p>
        </p:txBody>
      </p:sp>
      <p:sp>
        <p:nvSpPr>
          <p:cNvPr id="32" name="TextBox 31">
            <a:extLst>
              <a:ext uri="{FF2B5EF4-FFF2-40B4-BE49-F238E27FC236}">
                <a16:creationId xmlns:a16="http://schemas.microsoft.com/office/drawing/2014/main" id="{362592D0-ECC0-E7F2-10D2-F96EC1350F14}"/>
              </a:ext>
            </a:extLst>
          </p:cNvPr>
          <p:cNvSpPr txBox="1"/>
          <p:nvPr/>
        </p:nvSpPr>
        <p:spPr>
          <a:xfrm>
            <a:off x="8826425" y="750811"/>
            <a:ext cx="2317791" cy="1411156"/>
          </a:xfrm>
          <a:prstGeom prst="rect">
            <a:avLst/>
          </a:prstGeom>
          <a:noFill/>
        </p:spPr>
        <p:txBody>
          <a:bodyPr wrap="square" lIns="91440" tIns="45720" rIns="91440" bIns="45720" anchor="t">
            <a:spAutoFit/>
          </a:bodyPr>
          <a:lstStyle/>
          <a:p>
            <a:r>
              <a:rPr lang="en-GB" sz="1400" b="1">
                <a:solidFill>
                  <a:srgbClr val="B3E6F8"/>
                </a:solidFill>
                <a:latin typeface="Calibri" panose="020F0502020204030204"/>
              </a:rPr>
              <a:t>14</a:t>
            </a:r>
            <a:r>
              <a:rPr lang="en-GB" sz="1400" b="1" baseline="30000">
                <a:solidFill>
                  <a:srgbClr val="B3E6F8"/>
                </a:solidFill>
                <a:latin typeface="Calibri" panose="020F0502020204030204"/>
              </a:rPr>
              <a:t>th. </a:t>
            </a:r>
            <a:r>
              <a:rPr lang="en-GB" sz="1400" b="1">
                <a:solidFill>
                  <a:srgbClr val="B3E6F8"/>
                </a:solidFill>
                <a:latin typeface="Calibri" panose="020F0502020204030204"/>
              </a:rPr>
              <a:t> &amp; 15</a:t>
            </a:r>
            <a:r>
              <a:rPr lang="en-GB" sz="1400" b="1" baseline="30000">
                <a:solidFill>
                  <a:srgbClr val="B3E6F8"/>
                </a:solidFill>
                <a:latin typeface="Calibri" panose="020F0502020204030204"/>
              </a:rPr>
              <a:t>th</a:t>
            </a:r>
            <a:r>
              <a:rPr lang="en-GB" sz="1400" b="1">
                <a:solidFill>
                  <a:srgbClr val="B3E6F8"/>
                </a:solidFill>
                <a:latin typeface="Calibri" panose="020F0502020204030204"/>
              </a:rPr>
              <a:t> May </a:t>
            </a:r>
            <a:r>
              <a:rPr lang="en-GB" sz="1150" b="1">
                <a:solidFill>
                  <a:srgbClr val="B3E6F8"/>
                </a:solidFill>
                <a:latin typeface="Calibri" panose="020F0502020204030204"/>
              </a:rPr>
              <a:t>– </a:t>
            </a:r>
          </a:p>
          <a:p>
            <a:r>
              <a:rPr lang="en-GB" sz="1150">
                <a:solidFill>
                  <a:schemeClr val="lt1"/>
                </a:solidFill>
              </a:rPr>
              <a:t>TQ Auditee </a:t>
            </a:r>
            <a:endParaRPr lang="en-GB" sz="1150">
              <a:solidFill>
                <a:schemeClr val="lt1"/>
              </a:solidFill>
              <a:ea typeface="Calibri"/>
              <a:cs typeface="Calibri"/>
            </a:endParaRPr>
          </a:p>
          <a:p>
            <a:r>
              <a:rPr lang="en-GB" sz="1150">
                <a:solidFill>
                  <a:schemeClr val="lt1"/>
                </a:solidFill>
              </a:rPr>
              <a:t>Scheme change workshops </a:t>
            </a:r>
          </a:p>
          <a:p>
            <a:r>
              <a:rPr lang="en-GB" sz="1150">
                <a:solidFill>
                  <a:schemeClr val="lt1"/>
                </a:solidFill>
                <a:ea typeface="Calibri"/>
                <a:cs typeface="Calibri"/>
              </a:rPr>
              <a:t>Formal Consultation Process commences</a:t>
            </a:r>
          </a:p>
          <a:p>
            <a:r>
              <a:rPr lang="en-GB" sz="1170">
                <a:solidFill>
                  <a:schemeClr val="lt1"/>
                </a:solidFill>
              </a:rPr>
              <a:t> </a:t>
            </a:r>
          </a:p>
          <a:p>
            <a:r>
              <a:rPr lang="en-GB" sz="1400" b="1">
                <a:solidFill>
                  <a:srgbClr val="B3E6F8"/>
                </a:solidFill>
                <a:latin typeface="Calibri" panose="020F0502020204030204"/>
              </a:rPr>
              <a:t>31</a:t>
            </a:r>
            <a:r>
              <a:rPr lang="en-GB" sz="1400" b="1" baseline="30000">
                <a:solidFill>
                  <a:srgbClr val="B3E6F8"/>
                </a:solidFill>
                <a:latin typeface="Calibri" panose="020F0502020204030204"/>
              </a:rPr>
              <a:t>st</a:t>
            </a:r>
            <a:r>
              <a:rPr lang="en-GB" sz="1400" b="1">
                <a:solidFill>
                  <a:srgbClr val="B3E6F8"/>
                </a:solidFill>
                <a:latin typeface="Calibri" panose="020F0502020204030204"/>
              </a:rPr>
              <a:t> May – </a:t>
            </a:r>
            <a:r>
              <a:rPr lang="en-GB" sz="1150" b="1">
                <a:solidFill>
                  <a:schemeClr val="lt1"/>
                </a:solidFill>
                <a:latin typeface="Calibri" panose="020F0502020204030204"/>
              </a:rPr>
              <a:t>C</a:t>
            </a:r>
            <a:r>
              <a:rPr lang="en-GB" sz="1150">
                <a:solidFill>
                  <a:schemeClr val="lt1"/>
                </a:solidFill>
              </a:rPr>
              <a:t>onsultation ends</a:t>
            </a:r>
            <a:endParaRPr lang="en-GB" sz="1150">
              <a:solidFill>
                <a:schemeClr val="lt1"/>
              </a:solidFill>
              <a:ea typeface="Calibri"/>
              <a:cs typeface="Calibri"/>
            </a:endParaRPr>
          </a:p>
        </p:txBody>
      </p:sp>
      <p:grpSp>
        <p:nvGrpSpPr>
          <p:cNvPr id="35" name="Group 34">
            <a:extLst>
              <a:ext uri="{FF2B5EF4-FFF2-40B4-BE49-F238E27FC236}">
                <a16:creationId xmlns:a16="http://schemas.microsoft.com/office/drawing/2014/main" id="{D7535A45-56CB-B2F2-3EEB-77885EF6BE96}"/>
              </a:ext>
            </a:extLst>
          </p:cNvPr>
          <p:cNvGrpSpPr/>
          <p:nvPr/>
        </p:nvGrpSpPr>
        <p:grpSpPr>
          <a:xfrm>
            <a:off x="594086" y="2878379"/>
            <a:ext cx="2278178" cy="1559480"/>
            <a:chOff x="0" y="142648"/>
            <a:chExt cx="2278178" cy="1559480"/>
          </a:xfrm>
        </p:grpSpPr>
        <p:sp>
          <p:nvSpPr>
            <p:cNvPr id="36" name="Rectangle: Rounded Corners 35">
              <a:extLst>
                <a:ext uri="{FF2B5EF4-FFF2-40B4-BE49-F238E27FC236}">
                  <a16:creationId xmlns:a16="http://schemas.microsoft.com/office/drawing/2014/main" id="{16BC9697-51D5-EE36-59E5-923D3CA9485F}"/>
                </a:ext>
              </a:extLst>
            </p:cNvPr>
            <p:cNvSpPr/>
            <p:nvPr/>
          </p:nvSpPr>
          <p:spPr>
            <a:xfrm>
              <a:off x="0" y="142648"/>
              <a:ext cx="2278178" cy="1559480"/>
            </a:xfrm>
            <a:prstGeom prst="roundRect">
              <a:avLst>
                <a:gd name="adj" fmla="val 10000"/>
              </a:avLst>
            </a:prstGeom>
            <a:solidFill>
              <a:srgbClr val="D60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7" name="Rectangle: Rounded Corners 4">
              <a:extLst>
                <a:ext uri="{FF2B5EF4-FFF2-40B4-BE49-F238E27FC236}">
                  <a16:creationId xmlns:a16="http://schemas.microsoft.com/office/drawing/2014/main" id="{8C606D23-32F1-67C3-402C-C6664BCD210B}"/>
                </a:ext>
              </a:extLst>
            </p:cNvPr>
            <p:cNvSpPr txBox="1"/>
            <p:nvPr/>
          </p:nvSpPr>
          <p:spPr>
            <a:xfrm>
              <a:off x="45676" y="188324"/>
              <a:ext cx="2186826" cy="1468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GB" sz="1400" b="0" kern="1200">
                <a:solidFill>
                  <a:schemeClr val="bg1"/>
                </a:solidFill>
              </a:endParaRPr>
            </a:p>
          </p:txBody>
        </p:sp>
      </p:grpSp>
      <p:grpSp>
        <p:nvGrpSpPr>
          <p:cNvPr id="39" name="Group 38">
            <a:extLst>
              <a:ext uri="{FF2B5EF4-FFF2-40B4-BE49-F238E27FC236}">
                <a16:creationId xmlns:a16="http://schemas.microsoft.com/office/drawing/2014/main" id="{E37BF7AE-0427-F77B-6F0C-14E0400190DF}"/>
              </a:ext>
            </a:extLst>
          </p:cNvPr>
          <p:cNvGrpSpPr/>
          <p:nvPr/>
        </p:nvGrpSpPr>
        <p:grpSpPr>
          <a:xfrm>
            <a:off x="594086" y="4963612"/>
            <a:ext cx="2278178" cy="1559480"/>
            <a:chOff x="0" y="142648"/>
            <a:chExt cx="2278178" cy="1559480"/>
          </a:xfrm>
        </p:grpSpPr>
        <p:sp>
          <p:nvSpPr>
            <p:cNvPr id="40" name="Rectangle: Rounded Corners 39">
              <a:extLst>
                <a:ext uri="{FF2B5EF4-FFF2-40B4-BE49-F238E27FC236}">
                  <a16:creationId xmlns:a16="http://schemas.microsoft.com/office/drawing/2014/main" id="{C84B14CE-26D6-F235-5B4A-FE310D29514C}"/>
                </a:ext>
              </a:extLst>
            </p:cNvPr>
            <p:cNvSpPr/>
            <p:nvPr/>
          </p:nvSpPr>
          <p:spPr>
            <a:xfrm>
              <a:off x="0" y="142648"/>
              <a:ext cx="2278178" cy="1559480"/>
            </a:xfrm>
            <a:prstGeom prst="roundRect">
              <a:avLst>
                <a:gd name="adj" fmla="val 10000"/>
              </a:avLst>
            </a:prstGeom>
            <a:solidFill>
              <a:srgbClr val="D60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1" name="Rectangle: Rounded Corners 4">
              <a:extLst>
                <a:ext uri="{FF2B5EF4-FFF2-40B4-BE49-F238E27FC236}">
                  <a16:creationId xmlns:a16="http://schemas.microsoft.com/office/drawing/2014/main" id="{CE00FD2F-ED3B-A2A6-B235-DC8A13436B7B}"/>
                </a:ext>
              </a:extLst>
            </p:cNvPr>
            <p:cNvSpPr txBox="1"/>
            <p:nvPr/>
          </p:nvSpPr>
          <p:spPr>
            <a:xfrm>
              <a:off x="45676" y="188324"/>
              <a:ext cx="2186826" cy="1468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GB" sz="1400" b="0" kern="1200">
                <a:solidFill>
                  <a:schemeClr val="bg1"/>
                </a:solidFill>
              </a:endParaRPr>
            </a:p>
          </p:txBody>
        </p:sp>
      </p:grpSp>
      <p:sp>
        <p:nvSpPr>
          <p:cNvPr id="43" name="TextBox 42">
            <a:extLst>
              <a:ext uri="{FF2B5EF4-FFF2-40B4-BE49-F238E27FC236}">
                <a16:creationId xmlns:a16="http://schemas.microsoft.com/office/drawing/2014/main" id="{0EBC3DB8-B327-23C6-BCD5-734E0433B71F}"/>
              </a:ext>
            </a:extLst>
          </p:cNvPr>
          <p:cNvSpPr txBox="1"/>
          <p:nvPr/>
        </p:nvSpPr>
        <p:spPr>
          <a:xfrm>
            <a:off x="8908262" y="2940605"/>
            <a:ext cx="2202011" cy="1461939"/>
          </a:xfrm>
          <a:prstGeom prst="rect">
            <a:avLst/>
          </a:prstGeom>
          <a:noFill/>
        </p:spPr>
        <p:txBody>
          <a:bodyPr wrap="square" lIns="91440" tIns="45720" rIns="91440" bIns="45720" anchor="t">
            <a:spAutoFit/>
          </a:bodyPr>
          <a:lstStyle/>
          <a:p>
            <a:pPr algn="ctr"/>
            <a:r>
              <a:rPr lang="en-GB" sz="1400" b="1">
                <a:solidFill>
                  <a:srgbClr val="B3E6F8"/>
                </a:solidFill>
                <a:latin typeface="Calibri" panose="020F0502020204030204"/>
              </a:rPr>
              <a:t>By 5</a:t>
            </a:r>
            <a:r>
              <a:rPr lang="en-GB" sz="1400" b="1" baseline="30000">
                <a:solidFill>
                  <a:srgbClr val="B3E6F8"/>
                </a:solidFill>
                <a:latin typeface="Calibri" panose="020F0502020204030204"/>
              </a:rPr>
              <a:t>th</a:t>
            </a:r>
            <a:r>
              <a:rPr lang="en-GB" sz="1400" b="1">
                <a:solidFill>
                  <a:srgbClr val="B3E6F8"/>
                </a:solidFill>
                <a:latin typeface="Calibri" panose="020F0502020204030204"/>
              </a:rPr>
              <a:t> June </a:t>
            </a:r>
            <a:r>
              <a:rPr lang="en-GB" sz="1250" b="1">
                <a:solidFill>
                  <a:srgbClr val="B3E6F8"/>
                </a:solidFill>
                <a:latin typeface="Calibri" panose="020F0502020204030204"/>
              </a:rPr>
              <a:t> </a:t>
            </a:r>
            <a:endParaRPr lang="en-US">
              <a:solidFill>
                <a:srgbClr val="B3E6F8"/>
              </a:solidFill>
            </a:endParaRPr>
          </a:p>
          <a:p>
            <a:pPr lvl="0" algn="ctr"/>
            <a:r>
              <a:rPr lang="en-GB" sz="1250">
                <a:solidFill>
                  <a:schemeClr val="lt1"/>
                </a:solidFill>
              </a:rPr>
              <a:t>Review and amend scheme requirements following consultation. </a:t>
            </a:r>
          </a:p>
          <a:p>
            <a:pPr algn="ctr"/>
            <a:r>
              <a:rPr lang="en-GB" sz="1250">
                <a:solidFill>
                  <a:schemeClr val="lt1"/>
                </a:solidFill>
              </a:rPr>
              <a:t>Revise relevant modules and scheme change document</a:t>
            </a:r>
          </a:p>
        </p:txBody>
      </p:sp>
      <p:sp>
        <p:nvSpPr>
          <p:cNvPr id="45" name="TextBox 44">
            <a:extLst>
              <a:ext uri="{FF2B5EF4-FFF2-40B4-BE49-F238E27FC236}">
                <a16:creationId xmlns:a16="http://schemas.microsoft.com/office/drawing/2014/main" id="{8F7537AA-0DF1-3574-F5B9-1F76DD595482}"/>
              </a:ext>
            </a:extLst>
          </p:cNvPr>
          <p:cNvSpPr txBox="1"/>
          <p:nvPr/>
        </p:nvSpPr>
        <p:spPr>
          <a:xfrm>
            <a:off x="6312835" y="2907756"/>
            <a:ext cx="1852103" cy="954107"/>
          </a:xfrm>
          <a:prstGeom prst="rect">
            <a:avLst/>
          </a:prstGeom>
          <a:noFill/>
        </p:spPr>
        <p:txBody>
          <a:bodyPr wrap="square" lIns="91440" tIns="45720" rIns="91440" bIns="45720" anchor="t">
            <a:spAutoFit/>
          </a:bodyPr>
          <a:lstStyle/>
          <a:p>
            <a:pPr lvl="0" algn="ctr"/>
            <a:r>
              <a:rPr lang="en-GB" sz="1400" b="1">
                <a:solidFill>
                  <a:srgbClr val="B3E6F8"/>
                </a:solidFill>
                <a:latin typeface="Calibri" panose="020F0502020204030204"/>
              </a:rPr>
              <a:t>By 14</a:t>
            </a:r>
            <a:r>
              <a:rPr lang="en-GB" sz="1400" b="1" baseline="30000">
                <a:solidFill>
                  <a:srgbClr val="B3E6F8"/>
                </a:solidFill>
                <a:latin typeface="Calibri" panose="020F0502020204030204"/>
              </a:rPr>
              <a:t>th</a:t>
            </a:r>
            <a:r>
              <a:rPr lang="en-GB" sz="1400" b="1">
                <a:solidFill>
                  <a:srgbClr val="B3E6F8"/>
                </a:solidFill>
                <a:latin typeface="Calibri" panose="020F0502020204030204"/>
              </a:rPr>
              <a:t> June</a:t>
            </a:r>
            <a:endParaRPr lang="en-GB" sz="1400">
              <a:solidFill>
                <a:srgbClr val="B3E6F8"/>
              </a:solidFill>
            </a:endParaRPr>
          </a:p>
          <a:p>
            <a:pPr algn="ctr"/>
            <a:r>
              <a:rPr lang="en-GB" sz="1400">
                <a:solidFill>
                  <a:schemeClr val="lt1"/>
                </a:solidFill>
              </a:rPr>
              <a:t>TQ Board final sign off of Scheme Changes. </a:t>
            </a:r>
            <a:endParaRPr lang="en-GB" sz="1400">
              <a:solidFill>
                <a:schemeClr val="lt1"/>
              </a:solidFill>
              <a:ea typeface="Calibri"/>
              <a:cs typeface="Calibri"/>
            </a:endParaRPr>
          </a:p>
        </p:txBody>
      </p:sp>
      <p:sp>
        <p:nvSpPr>
          <p:cNvPr id="47" name="TextBox 46">
            <a:extLst>
              <a:ext uri="{FF2B5EF4-FFF2-40B4-BE49-F238E27FC236}">
                <a16:creationId xmlns:a16="http://schemas.microsoft.com/office/drawing/2014/main" id="{48DD8B46-6F75-AE4B-D6AB-4976933D2B7E}"/>
              </a:ext>
            </a:extLst>
          </p:cNvPr>
          <p:cNvSpPr txBox="1"/>
          <p:nvPr/>
        </p:nvSpPr>
        <p:spPr>
          <a:xfrm>
            <a:off x="3444481" y="2907756"/>
            <a:ext cx="2065613" cy="1384995"/>
          </a:xfrm>
          <a:prstGeom prst="rect">
            <a:avLst/>
          </a:prstGeom>
          <a:noFill/>
        </p:spPr>
        <p:txBody>
          <a:bodyPr wrap="square" lIns="91440" tIns="45720" rIns="91440" bIns="45720" anchor="t">
            <a:spAutoFit/>
          </a:bodyPr>
          <a:lstStyle/>
          <a:p>
            <a:pPr algn="ctr"/>
            <a:r>
              <a:rPr lang="en-GB" sz="1400" b="1">
                <a:solidFill>
                  <a:srgbClr val="5B9BD5">
                    <a:lumMod val="40000"/>
                    <a:lumOff val="60000"/>
                  </a:srgbClr>
                </a:solidFill>
                <a:latin typeface="Calibri" panose="020F0502020204030204"/>
              </a:rPr>
              <a:t>18</a:t>
            </a:r>
            <a:r>
              <a:rPr lang="en-GB" sz="1400" b="1" baseline="30000">
                <a:solidFill>
                  <a:srgbClr val="5B9BD5">
                    <a:lumMod val="40000"/>
                    <a:lumOff val="60000"/>
                  </a:srgbClr>
                </a:solidFill>
                <a:latin typeface="Calibri" panose="020F0502020204030204"/>
              </a:rPr>
              <a:t>th</a:t>
            </a:r>
            <a:r>
              <a:rPr lang="en-GB" sz="1400" b="1">
                <a:solidFill>
                  <a:srgbClr val="5B9BD5">
                    <a:lumMod val="40000"/>
                    <a:lumOff val="60000"/>
                  </a:srgbClr>
                </a:solidFill>
                <a:latin typeface="Calibri" panose="020F0502020204030204"/>
              </a:rPr>
              <a:t> June</a:t>
            </a:r>
            <a:endParaRPr lang="en-GB" sz="1400">
              <a:solidFill>
                <a:schemeClr val="lt1"/>
              </a:solidFill>
            </a:endParaRPr>
          </a:p>
          <a:p>
            <a:pPr algn="ctr"/>
            <a:r>
              <a:rPr lang="en-GB" sz="1400">
                <a:solidFill>
                  <a:schemeClr val="lt1"/>
                </a:solidFill>
              </a:rPr>
              <a:t>Conduct workshop on the final changes to the scheme and publish revised documentation.  </a:t>
            </a:r>
          </a:p>
          <a:p>
            <a:pPr algn="ctr"/>
            <a:r>
              <a:rPr lang="en-GB" sz="1400">
                <a:solidFill>
                  <a:schemeClr val="lt1"/>
                </a:solidFill>
              </a:rPr>
              <a:t>Update TQ website</a:t>
            </a:r>
            <a:endParaRPr lang="en-GB" sz="1400">
              <a:solidFill>
                <a:schemeClr val="lt1"/>
              </a:solidFill>
              <a:ea typeface="Calibri"/>
              <a:cs typeface="Calibri"/>
            </a:endParaRPr>
          </a:p>
        </p:txBody>
      </p:sp>
      <p:sp>
        <p:nvSpPr>
          <p:cNvPr id="49" name="TextBox 48">
            <a:extLst>
              <a:ext uri="{FF2B5EF4-FFF2-40B4-BE49-F238E27FC236}">
                <a16:creationId xmlns:a16="http://schemas.microsoft.com/office/drawing/2014/main" id="{FC535FA0-5978-1032-4096-80DB891A1A25}"/>
              </a:ext>
            </a:extLst>
          </p:cNvPr>
          <p:cNvSpPr txBox="1"/>
          <p:nvPr/>
        </p:nvSpPr>
        <p:spPr>
          <a:xfrm>
            <a:off x="794719" y="3067396"/>
            <a:ext cx="1863022" cy="954107"/>
          </a:xfrm>
          <a:prstGeom prst="rect">
            <a:avLst/>
          </a:prstGeom>
          <a:noFill/>
        </p:spPr>
        <p:txBody>
          <a:bodyPr wrap="square" lIns="91440" tIns="45720" rIns="91440" bIns="45720" anchor="t">
            <a:spAutoFit/>
          </a:bodyPr>
          <a:lstStyle/>
          <a:p>
            <a:pPr lvl="0" algn="ctr"/>
            <a:r>
              <a:rPr lang="en-GB" sz="1200" b="1">
                <a:solidFill>
                  <a:srgbClr val="B3E6F8"/>
                </a:solidFill>
              </a:rPr>
              <a:t>27</a:t>
            </a:r>
            <a:r>
              <a:rPr lang="en-GB" sz="1200" b="1" baseline="30000">
                <a:solidFill>
                  <a:srgbClr val="B3E6F8"/>
                </a:solidFill>
              </a:rPr>
              <a:t>th</a:t>
            </a:r>
            <a:r>
              <a:rPr lang="en-GB" sz="1200" b="1">
                <a:solidFill>
                  <a:srgbClr val="B3E6F8"/>
                </a:solidFill>
              </a:rPr>
              <a:t> August</a:t>
            </a:r>
          </a:p>
          <a:p>
            <a:pPr lvl="0" algn="ctr"/>
            <a:r>
              <a:rPr lang="en-GB" sz="1400">
                <a:solidFill>
                  <a:schemeClr val="lt1"/>
                </a:solidFill>
              </a:rPr>
              <a:t>Auditor meeting </a:t>
            </a:r>
            <a:endParaRPr lang="en-GB" sz="1400">
              <a:solidFill>
                <a:schemeClr val="lt1"/>
              </a:solidFill>
              <a:ea typeface="Calibri"/>
              <a:cs typeface="Calibri"/>
            </a:endParaRPr>
          </a:p>
          <a:p>
            <a:pPr lvl="0" algn="ctr"/>
            <a:r>
              <a:rPr lang="en-GB" sz="1400">
                <a:solidFill>
                  <a:schemeClr val="lt1"/>
                </a:solidFill>
              </a:rPr>
              <a:t>Conduct training for Auditors</a:t>
            </a:r>
            <a:endParaRPr lang="en-GB" sz="1400">
              <a:solidFill>
                <a:schemeClr val="lt1"/>
              </a:solidFill>
              <a:ea typeface="Calibri"/>
              <a:cs typeface="Calibri"/>
            </a:endParaRPr>
          </a:p>
        </p:txBody>
      </p:sp>
      <p:sp>
        <p:nvSpPr>
          <p:cNvPr id="51" name="TextBox 50">
            <a:extLst>
              <a:ext uri="{FF2B5EF4-FFF2-40B4-BE49-F238E27FC236}">
                <a16:creationId xmlns:a16="http://schemas.microsoft.com/office/drawing/2014/main" id="{27F89305-2F36-6FBB-3E7C-21B10EE308CA}"/>
              </a:ext>
            </a:extLst>
          </p:cNvPr>
          <p:cNvSpPr txBox="1"/>
          <p:nvPr/>
        </p:nvSpPr>
        <p:spPr>
          <a:xfrm>
            <a:off x="648323" y="5009288"/>
            <a:ext cx="2065613" cy="954107"/>
          </a:xfrm>
          <a:prstGeom prst="rect">
            <a:avLst/>
          </a:prstGeom>
          <a:noFill/>
        </p:spPr>
        <p:txBody>
          <a:bodyPr wrap="square" lIns="91440" tIns="45720" rIns="91440" bIns="45720" anchor="t">
            <a:spAutoFit/>
          </a:bodyPr>
          <a:lstStyle/>
          <a:p>
            <a:pPr algn="ctr"/>
            <a:r>
              <a:rPr lang="en-GB" sz="1400" b="1">
                <a:solidFill>
                  <a:srgbClr val="5B9BD5">
                    <a:lumMod val="40000"/>
                    <a:lumOff val="60000"/>
                  </a:srgbClr>
                </a:solidFill>
                <a:latin typeface="Calibri" panose="020F0502020204030204"/>
              </a:rPr>
              <a:t>30</a:t>
            </a:r>
            <a:r>
              <a:rPr lang="en-GB" sz="1400" b="1" baseline="30000">
                <a:solidFill>
                  <a:srgbClr val="5B9BD5">
                    <a:lumMod val="40000"/>
                    <a:lumOff val="60000"/>
                  </a:srgbClr>
                </a:solidFill>
                <a:latin typeface="Calibri" panose="020F0502020204030204"/>
              </a:rPr>
              <a:t>th</a:t>
            </a:r>
            <a:r>
              <a:rPr lang="en-GB" sz="1400" b="1">
                <a:solidFill>
                  <a:srgbClr val="5B9BD5">
                    <a:lumMod val="40000"/>
                    <a:lumOff val="60000"/>
                  </a:srgbClr>
                </a:solidFill>
                <a:latin typeface="Calibri" panose="020F0502020204030204"/>
              </a:rPr>
              <a:t> September 2024</a:t>
            </a:r>
          </a:p>
          <a:p>
            <a:pPr algn="ctr"/>
            <a:endParaRPr lang="en-GB" sz="1400" b="1">
              <a:solidFill>
                <a:srgbClr val="5B9BD5">
                  <a:lumMod val="40000"/>
                  <a:lumOff val="60000"/>
                </a:srgbClr>
              </a:solidFill>
              <a:latin typeface="Calibri" panose="020F0502020204030204"/>
            </a:endParaRPr>
          </a:p>
          <a:p>
            <a:pPr algn="ctr"/>
            <a:r>
              <a:rPr lang="en-GB" sz="1400">
                <a:solidFill>
                  <a:schemeClr val="lt1"/>
                </a:solidFill>
              </a:rPr>
              <a:t>Commence auditing against revised criteria</a:t>
            </a:r>
            <a:endParaRPr lang="en-GB" sz="1400">
              <a:solidFill>
                <a:schemeClr val="lt1"/>
              </a:solidFill>
              <a:ea typeface="Calibri"/>
              <a:cs typeface="Calibri"/>
            </a:endParaRPr>
          </a:p>
        </p:txBody>
      </p:sp>
      <p:sp>
        <p:nvSpPr>
          <p:cNvPr id="58" name="Arrow: Right 57">
            <a:extLst>
              <a:ext uri="{FF2B5EF4-FFF2-40B4-BE49-F238E27FC236}">
                <a16:creationId xmlns:a16="http://schemas.microsoft.com/office/drawing/2014/main" id="{5DE089F8-D75C-1A15-82A3-133AF22BDAE6}"/>
              </a:ext>
            </a:extLst>
          </p:cNvPr>
          <p:cNvSpPr/>
          <p:nvPr/>
        </p:nvSpPr>
        <p:spPr>
          <a:xfrm>
            <a:off x="2911985" y="1378595"/>
            <a:ext cx="386491" cy="310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rrow: Right 58">
            <a:extLst>
              <a:ext uri="{FF2B5EF4-FFF2-40B4-BE49-F238E27FC236}">
                <a16:creationId xmlns:a16="http://schemas.microsoft.com/office/drawing/2014/main" id="{E50FB88B-1D2C-5EB9-F623-B96D6B45B1B8}"/>
              </a:ext>
            </a:extLst>
          </p:cNvPr>
          <p:cNvSpPr/>
          <p:nvPr/>
        </p:nvSpPr>
        <p:spPr>
          <a:xfrm>
            <a:off x="5653898" y="1362092"/>
            <a:ext cx="386491" cy="310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Right 59">
            <a:extLst>
              <a:ext uri="{FF2B5EF4-FFF2-40B4-BE49-F238E27FC236}">
                <a16:creationId xmlns:a16="http://schemas.microsoft.com/office/drawing/2014/main" id="{D3474C9E-1ACD-3BBC-0DCC-94214A3298B7}"/>
              </a:ext>
            </a:extLst>
          </p:cNvPr>
          <p:cNvSpPr/>
          <p:nvPr/>
        </p:nvSpPr>
        <p:spPr>
          <a:xfrm>
            <a:off x="8406742" y="1372358"/>
            <a:ext cx="386491" cy="310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rrow: Right 60">
            <a:extLst>
              <a:ext uri="{FF2B5EF4-FFF2-40B4-BE49-F238E27FC236}">
                <a16:creationId xmlns:a16="http://schemas.microsoft.com/office/drawing/2014/main" id="{42E58059-CD23-C5DC-41A1-FE3D2E794418}"/>
              </a:ext>
            </a:extLst>
          </p:cNvPr>
          <p:cNvSpPr/>
          <p:nvPr/>
        </p:nvSpPr>
        <p:spPr>
          <a:xfrm rot="5400000">
            <a:off x="9816021" y="2440816"/>
            <a:ext cx="386491" cy="310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rrow: Right 61">
            <a:extLst>
              <a:ext uri="{FF2B5EF4-FFF2-40B4-BE49-F238E27FC236}">
                <a16:creationId xmlns:a16="http://schemas.microsoft.com/office/drawing/2014/main" id="{465BE2DB-1558-436D-F8BB-C2B70C64C64B}"/>
              </a:ext>
            </a:extLst>
          </p:cNvPr>
          <p:cNvSpPr/>
          <p:nvPr/>
        </p:nvSpPr>
        <p:spPr>
          <a:xfrm rot="10800000">
            <a:off x="8406742" y="3428589"/>
            <a:ext cx="386491" cy="310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Arrow: Right 62">
            <a:extLst>
              <a:ext uri="{FF2B5EF4-FFF2-40B4-BE49-F238E27FC236}">
                <a16:creationId xmlns:a16="http://schemas.microsoft.com/office/drawing/2014/main" id="{ABAA0C65-37ED-19C1-0BD2-9DF5A02A7C72}"/>
              </a:ext>
            </a:extLst>
          </p:cNvPr>
          <p:cNvSpPr/>
          <p:nvPr/>
        </p:nvSpPr>
        <p:spPr>
          <a:xfrm rot="10800000">
            <a:off x="5641241" y="3428589"/>
            <a:ext cx="386491" cy="310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Arrow: Right 63">
            <a:extLst>
              <a:ext uri="{FF2B5EF4-FFF2-40B4-BE49-F238E27FC236}">
                <a16:creationId xmlns:a16="http://schemas.microsoft.com/office/drawing/2014/main" id="{585CFE84-7958-8DA3-0449-992191EF954E}"/>
              </a:ext>
            </a:extLst>
          </p:cNvPr>
          <p:cNvSpPr/>
          <p:nvPr/>
        </p:nvSpPr>
        <p:spPr>
          <a:xfrm rot="10800000">
            <a:off x="2905548" y="3428588"/>
            <a:ext cx="386491" cy="310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Arrow: Right 64">
            <a:extLst>
              <a:ext uri="{FF2B5EF4-FFF2-40B4-BE49-F238E27FC236}">
                <a16:creationId xmlns:a16="http://schemas.microsoft.com/office/drawing/2014/main" id="{A9CD12D8-97AA-6A6D-6805-2D963918E834}"/>
              </a:ext>
            </a:extLst>
          </p:cNvPr>
          <p:cNvSpPr/>
          <p:nvPr/>
        </p:nvSpPr>
        <p:spPr>
          <a:xfrm rot="5400000">
            <a:off x="1540459" y="4547594"/>
            <a:ext cx="386491" cy="310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itle 6">
            <a:extLst>
              <a:ext uri="{FF2B5EF4-FFF2-40B4-BE49-F238E27FC236}">
                <a16:creationId xmlns:a16="http://schemas.microsoft.com/office/drawing/2014/main" id="{91F1EA55-3752-3BC2-5602-FF04B5DB0599}"/>
              </a:ext>
            </a:extLst>
          </p:cNvPr>
          <p:cNvSpPr>
            <a:spLocks noGrp="1"/>
          </p:cNvSpPr>
          <p:nvPr>
            <p:ph type="title"/>
          </p:nvPr>
        </p:nvSpPr>
        <p:spPr>
          <a:xfrm>
            <a:off x="3098180" y="5032700"/>
            <a:ext cx="6840956" cy="1325563"/>
          </a:xfrm>
        </p:spPr>
        <p:txBody>
          <a:bodyPr>
            <a:normAutofit/>
          </a:bodyPr>
          <a:lstStyle/>
          <a:p>
            <a:pPr algn="ctr"/>
            <a:r>
              <a:rPr lang="en-GB" sz="2800" b="1">
                <a:solidFill>
                  <a:schemeClr val="accent2"/>
                </a:solidFill>
              </a:rPr>
              <a:t>TEC Quality 2024 </a:t>
            </a:r>
            <a:br>
              <a:rPr lang="en-GB" sz="2800" b="1">
                <a:solidFill>
                  <a:schemeClr val="accent2"/>
                </a:solidFill>
              </a:rPr>
            </a:br>
            <a:r>
              <a:rPr lang="en-GB" sz="2800" b="1">
                <a:solidFill>
                  <a:schemeClr val="accent2"/>
                </a:solidFill>
              </a:rPr>
              <a:t>QSF Scheme Change Timeline</a:t>
            </a:r>
          </a:p>
        </p:txBody>
      </p:sp>
      <p:pic>
        <p:nvPicPr>
          <p:cNvPr id="67" name="Picture 66">
            <a:extLst>
              <a:ext uri="{FF2B5EF4-FFF2-40B4-BE49-F238E27FC236}">
                <a16:creationId xmlns:a16="http://schemas.microsoft.com/office/drawing/2014/main" id="{7DA1301B-928D-D6FF-AEEC-FE6D269E5253}"/>
              </a:ext>
            </a:extLst>
          </p:cNvPr>
          <p:cNvPicPr>
            <a:picLocks noChangeAspect="1"/>
          </p:cNvPicPr>
          <p:nvPr/>
        </p:nvPicPr>
        <p:blipFill rotWithShape="1">
          <a:blip r:embed="rId2">
            <a:extLst>
              <a:ext uri="{28A0092B-C50C-407E-A947-70E740481C1C}">
                <a14:useLocalDpi xmlns:a14="http://schemas.microsoft.com/office/drawing/2010/main" val="0"/>
              </a:ext>
            </a:extLst>
          </a:blip>
          <a:srcRect l="19119" t="21990" r="17961" b="19840"/>
          <a:stretch/>
        </p:blipFill>
        <p:spPr>
          <a:xfrm>
            <a:off x="10253953" y="5051834"/>
            <a:ext cx="1702053" cy="1579119"/>
          </a:xfrm>
          <a:prstGeom prst="rect">
            <a:avLst/>
          </a:prstGeom>
        </p:spPr>
      </p:pic>
    </p:spTree>
    <p:extLst>
      <p:ext uri="{BB962C8B-B14F-4D97-AF65-F5344CB8AC3E}">
        <p14:creationId xmlns:p14="http://schemas.microsoft.com/office/powerpoint/2010/main" val="3452801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BC9B3B-2419-1012-8E30-FF96E02C6DE7}"/>
              </a:ext>
            </a:extLst>
          </p:cNvPr>
          <p:cNvSpPr txBox="1"/>
          <p:nvPr/>
        </p:nvSpPr>
        <p:spPr>
          <a:xfrm>
            <a:off x="1698812" y="238273"/>
            <a:ext cx="8794376" cy="369332"/>
          </a:xfrm>
          <a:prstGeom prst="rect">
            <a:avLst/>
          </a:prstGeom>
          <a:noFill/>
        </p:spPr>
        <p:txBody>
          <a:bodyPr wrap="square" rtlCol="0">
            <a:spAutoFit/>
          </a:bodyPr>
          <a:lstStyle/>
          <a:p>
            <a:pPr algn="ctr"/>
            <a:r>
              <a:rPr lang="en-GB" b="1">
                <a:solidFill>
                  <a:schemeClr val="accent3">
                    <a:lumMod val="50000"/>
                  </a:schemeClr>
                </a:solidFill>
              </a:rPr>
              <a:t>The 10 Common Standards – Completed by all Organisations:</a:t>
            </a:r>
          </a:p>
        </p:txBody>
      </p:sp>
      <p:sp>
        <p:nvSpPr>
          <p:cNvPr id="3" name="TextBox 2">
            <a:extLst>
              <a:ext uri="{FF2B5EF4-FFF2-40B4-BE49-F238E27FC236}">
                <a16:creationId xmlns:a16="http://schemas.microsoft.com/office/drawing/2014/main" id="{CDA4C981-CFD9-CB8F-28C9-CA09A182C9AA}"/>
              </a:ext>
            </a:extLst>
          </p:cNvPr>
          <p:cNvSpPr txBox="1"/>
          <p:nvPr/>
        </p:nvSpPr>
        <p:spPr>
          <a:xfrm>
            <a:off x="1931894" y="607605"/>
            <a:ext cx="8328212" cy="646331"/>
          </a:xfrm>
          <a:prstGeom prst="rect">
            <a:avLst/>
          </a:prstGeom>
          <a:noFill/>
        </p:spPr>
        <p:txBody>
          <a:bodyPr wrap="square" rtlCol="0">
            <a:spAutoFit/>
          </a:bodyPr>
          <a:lstStyle/>
          <a:p>
            <a:pPr algn="ctr"/>
            <a:r>
              <a:rPr lang="en-GB"/>
              <a:t>User and Carer Experience v. 4.1 – </a:t>
            </a:r>
            <a:r>
              <a:rPr lang="en-GB" b="1"/>
              <a:t>2 revised criteria</a:t>
            </a:r>
          </a:p>
          <a:p>
            <a:endParaRPr lang="en-GB"/>
          </a:p>
        </p:txBody>
      </p:sp>
      <p:pic>
        <p:nvPicPr>
          <p:cNvPr id="5" name="Picture 4">
            <a:extLst>
              <a:ext uri="{FF2B5EF4-FFF2-40B4-BE49-F238E27FC236}">
                <a16:creationId xmlns:a16="http://schemas.microsoft.com/office/drawing/2014/main" id="{91A4E491-8C4A-B16A-6EF7-CBBB29656A60}"/>
              </a:ext>
            </a:extLst>
          </p:cNvPr>
          <p:cNvPicPr>
            <a:picLocks noChangeAspect="1"/>
          </p:cNvPicPr>
          <p:nvPr/>
        </p:nvPicPr>
        <p:blipFill>
          <a:blip r:embed="rId2"/>
          <a:stretch>
            <a:fillRect/>
          </a:stretch>
        </p:blipFill>
        <p:spPr>
          <a:xfrm>
            <a:off x="1819835" y="1400684"/>
            <a:ext cx="8794376" cy="2578243"/>
          </a:xfrm>
          <a:prstGeom prst="rect">
            <a:avLst/>
          </a:prstGeom>
        </p:spPr>
      </p:pic>
      <p:pic>
        <p:nvPicPr>
          <p:cNvPr id="7" name="Picture 6">
            <a:extLst>
              <a:ext uri="{FF2B5EF4-FFF2-40B4-BE49-F238E27FC236}">
                <a16:creationId xmlns:a16="http://schemas.microsoft.com/office/drawing/2014/main" id="{109DCCF7-C3E7-BE51-F2AA-CB7138480D06}"/>
              </a:ext>
            </a:extLst>
          </p:cNvPr>
          <p:cNvPicPr>
            <a:picLocks noChangeAspect="1"/>
          </p:cNvPicPr>
          <p:nvPr/>
        </p:nvPicPr>
        <p:blipFill>
          <a:blip r:embed="rId3"/>
          <a:stretch>
            <a:fillRect/>
          </a:stretch>
        </p:blipFill>
        <p:spPr>
          <a:xfrm>
            <a:off x="1828801" y="3978928"/>
            <a:ext cx="8785410" cy="2707932"/>
          </a:xfrm>
          <a:prstGeom prst="rect">
            <a:avLst/>
          </a:prstGeom>
        </p:spPr>
      </p:pic>
      <p:pic>
        <p:nvPicPr>
          <p:cNvPr id="9" name="Picture 8">
            <a:extLst>
              <a:ext uri="{FF2B5EF4-FFF2-40B4-BE49-F238E27FC236}">
                <a16:creationId xmlns:a16="http://schemas.microsoft.com/office/drawing/2014/main" id="{1D2DEC46-63DB-8FF3-7290-9089AEC00882}"/>
              </a:ext>
            </a:extLst>
          </p:cNvPr>
          <p:cNvPicPr>
            <a:picLocks noChangeAspect="1"/>
          </p:cNvPicPr>
          <p:nvPr/>
        </p:nvPicPr>
        <p:blipFill>
          <a:blip r:embed="rId4"/>
          <a:stretch>
            <a:fillRect/>
          </a:stretch>
        </p:blipFill>
        <p:spPr>
          <a:xfrm>
            <a:off x="1819835" y="1090129"/>
            <a:ext cx="8794376" cy="293496"/>
          </a:xfrm>
          <a:prstGeom prst="rect">
            <a:avLst/>
          </a:prstGeom>
        </p:spPr>
      </p:pic>
    </p:spTree>
    <p:extLst>
      <p:ext uri="{BB962C8B-B14F-4D97-AF65-F5344CB8AC3E}">
        <p14:creationId xmlns:p14="http://schemas.microsoft.com/office/powerpoint/2010/main" val="2491379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234AE8-B2A5-2698-DED8-D0B26D3B137C}"/>
              </a:ext>
            </a:extLst>
          </p:cNvPr>
          <p:cNvPicPr>
            <a:picLocks noChangeAspect="1"/>
          </p:cNvPicPr>
          <p:nvPr/>
        </p:nvPicPr>
        <p:blipFill>
          <a:blip r:embed="rId2"/>
          <a:stretch>
            <a:fillRect/>
          </a:stretch>
        </p:blipFill>
        <p:spPr>
          <a:xfrm>
            <a:off x="1517904" y="1187794"/>
            <a:ext cx="9738360" cy="262793"/>
          </a:xfrm>
          <a:prstGeom prst="rect">
            <a:avLst/>
          </a:prstGeom>
        </p:spPr>
      </p:pic>
      <p:sp>
        <p:nvSpPr>
          <p:cNvPr id="4" name="TextBox 3">
            <a:extLst>
              <a:ext uri="{FF2B5EF4-FFF2-40B4-BE49-F238E27FC236}">
                <a16:creationId xmlns:a16="http://schemas.microsoft.com/office/drawing/2014/main" id="{129D6232-69F7-AE81-3EE4-31A9A10FDF6B}"/>
              </a:ext>
            </a:extLst>
          </p:cNvPr>
          <p:cNvSpPr txBox="1"/>
          <p:nvPr/>
        </p:nvSpPr>
        <p:spPr>
          <a:xfrm>
            <a:off x="1931894" y="404693"/>
            <a:ext cx="8328212" cy="923330"/>
          </a:xfrm>
          <a:prstGeom prst="rect">
            <a:avLst/>
          </a:prstGeom>
          <a:noFill/>
        </p:spPr>
        <p:txBody>
          <a:bodyPr wrap="square" rtlCol="0">
            <a:spAutoFit/>
          </a:bodyPr>
          <a:lstStyle/>
          <a:p>
            <a:pPr algn="ctr"/>
            <a:r>
              <a:rPr lang="en-GB"/>
              <a:t>Continued:</a:t>
            </a:r>
          </a:p>
          <a:p>
            <a:pPr algn="ctr"/>
            <a:r>
              <a:rPr lang="en-GB"/>
              <a:t>User and Service Safety v. 4.2 – </a:t>
            </a:r>
            <a:r>
              <a:rPr lang="en-GB" b="1"/>
              <a:t>3 revised criteria and 1 merge</a:t>
            </a:r>
          </a:p>
          <a:p>
            <a:endParaRPr lang="en-GB"/>
          </a:p>
        </p:txBody>
      </p:sp>
      <p:pic>
        <p:nvPicPr>
          <p:cNvPr id="6" name="Picture 5">
            <a:extLst>
              <a:ext uri="{FF2B5EF4-FFF2-40B4-BE49-F238E27FC236}">
                <a16:creationId xmlns:a16="http://schemas.microsoft.com/office/drawing/2014/main" id="{98B05827-F7B4-B3F1-591D-E46010BC3721}"/>
              </a:ext>
            </a:extLst>
          </p:cNvPr>
          <p:cNvPicPr>
            <a:picLocks noChangeAspect="1"/>
          </p:cNvPicPr>
          <p:nvPr/>
        </p:nvPicPr>
        <p:blipFill>
          <a:blip r:embed="rId3"/>
          <a:stretch>
            <a:fillRect/>
          </a:stretch>
        </p:blipFill>
        <p:spPr>
          <a:xfrm>
            <a:off x="1517904" y="1450587"/>
            <a:ext cx="9738360" cy="1704095"/>
          </a:xfrm>
          <a:prstGeom prst="rect">
            <a:avLst/>
          </a:prstGeom>
        </p:spPr>
      </p:pic>
      <p:pic>
        <p:nvPicPr>
          <p:cNvPr id="8" name="Picture 7">
            <a:extLst>
              <a:ext uri="{FF2B5EF4-FFF2-40B4-BE49-F238E27FC236}">
                <a16:creationId xmlns:a16="http://schemas.microsoft.com/office/drawing/2014/main" id="{DB783B17-7903-0A7B-5193-300070AE6D48}"/>
              </a:ext>
            </a:extLst>
          </p:cNvPr>
          <p:cNvPicPr>
            <a:picLocks noChangeAspect="1"/>
          </p:cNvPicPr>
          <p:nvPr/>
        </p:nvPicPr>
        <p:blipFill>
          <a:blip r:embed="rId4"/>
          <a:stretch>
            <a:fillRect/>
          </a:stretch>
        </p:blipFill>
        <p:spPr>
          <a:xfrm>
            <a:off x="1517904" y="3169974"/>
            <a:ext cx="9738360" cy="2083215"/>
          </a:xfrm>
          <a:prstGeom prst="rect">
            <a:avLst/>
          </a:prstGeom>
        </p:spPr>
      </p:pic>
      <p:pic>
        <p:nvPicPr>
          <p:cNvPr id="12" name="Picture 11">
            <a:extLst>
              <a:ext uri="{FF2B5EF4-FFF2-40B4-BE49-F238E27FC236}">
                <a16:creationId xmlns:a16="http://schemas.microsoft.com/office/drawing/2014/main" id="{015179F5-8595-2AF7-969E-84BEE85335BE}"/>
              </a:ext>
            </a:extLst>
          </p:cNvPr>
          <p:cNvPicPr>
            <a:picLocks noChangeAspect="1"/>
          </p:cNvPicPr>
          <p:nvPr/>
        </p:nvPicPr>
        <p:blipFill>
          <a:blip r:embed="rId5"/>
          <a:stretch>
            <a:fillRect/>
          </a:stretch>
        </p:blipFill>
        <p:spPr>
          <a:xfrm>
            <a:off x="1517904" y="5253190"/>
            <a:ext cx="9738360" cy="1128938"/>
          </a:xfrm>
          <a:prstGeom prst="rect">
            <a:avLst/>
          </a:prstGeom>
        </p:spPr>
      </p:pic>
    </p:spTree>
    <p:extLst>
      <p:ext uri="{BB962C8B-B14F-4D97-AF65-F5344CB8AC3E}">
        <p14:creationId xmlns:p14="http://schemas.microsoft.com/office/powerpoint/2010/main" val="4041348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3F700A-9238-0CB5-6C41-A18442DEE529}"/>
              </a:ext>
            </a:extLst>
          </p:cNvPr>
          <p:cNvPicPr>
            <a:picLocks noChangeAspect="1"/>
          </p:cNvPicPr>
          <p:nvPr/>
        </p:nvPicPr>
        <p:blipFill>
          <a:blip r:embed="rId2"/>
          <a:stretch>
            <a:fillRect/>
          </a:stretch>
        </p:blipFill>
        <p:spPr>
          <a:xfrm>
            <a:off x="1635177" y="778287"/>
            <a:ext cx="9146082" cy="3791965"/>
          </a:xfrm>
          <a:prstGeom prst="rect">
            <a:avLst/>
          </a:prstGeom>
        </p:spPr>
      </p:pic>
      <p:sp>
        <p:nvSpPr>
          <p:cNvPr id="3" name="TextBox 2">
            <a:extLst>
              <a:ext uri="{FF2B5EF4-FFF2-40B4-BE49-F238E27FC236}">
                <a16:creationId xmlns:a16="http://schemas.microsoft.com/office/drawing/2014/main" id="{A4C244D0-7816-62E9-EEAA-507370B32D85}"/>
              </a:ext>
            </a:extLst>
          </p:cNvPr>
          <p:cNvSpPr txBox="1"/>
          <p:nvPr/>
        </p:nvSpPr>
        <p:spPr>
          <a:xfrm>
            <a:off x="2044112" y="228600"/>
            <a:ext cx="8328212" cy="923330"/>
          </a:xfrm>
          <a:prstGeom prst="rect">
            <a:avLst/>
          </a:prstGeom>
          <a:noFill/>
        </p:spPr>
        <p:txBody>
          <a:bodyPr wrap="square" rtlCol="0">
            <a:spAutoFit/>
          </a:bodyPr>
          <a:lstStyle/>
          <a:p>
            <a:pPr algn="ctr"/>
            <a:r>
              <a:rPr lang="en-GB"/>
              <a:t>Continued:</a:t>
            </a:r>
          </a:p>
          <a:p>
            <a:pPr algn="ctr"/>
            <a:r>
              <a:rPr lang="en-GB"/>
              <a:t>User and Service Safety v. 4.2 – </a:t>
            </a:r>
            <a:r>
              <a:rPr lang="en-GB" b="1"/>
              <a:t>3 revised criteria and 1 merge</a:t>
            </a:r>
          </a:p>
          <a:p>
            <a:endParaRPr lang="en-GB"/>
          </a:p>
        </p:txBody>
      </p:sp>
      <p:pic>
        <p:nvPicPr>
          <p:cNvPr id="5" name="Picture 4">
            <a:extLst>
              <a:ext uri="{FF2B5EF4-FFF2-40B4-BE49-F238E27FC236}">
                <a16:creationId xmlns:a16="http://schemas.microsoft.com/office/drawing/2014/main" id="{F8C61F03-D9F9-899D-FCBE-E60390EF5314}"/>
              </a:ext>
            </a:extLst>
          </p:cNvPr>
          <p:cNvPicPr>
            <a:picLocks noChangeAspect="1"/>
          </p:cNvPicPr>
          <p:nvPr/>
        </p:nvPicPr>
        <p:blipFill>
          <a:blip r:embed="rId3"/>
          <a:stretch>
            <a:fillRect/>
          </a:stretch>
        </p:blipFill>
        <p:spPr>
          <a:xfrm>
            <a:off x="1635177" y="4570252"/>
            <a:ext cx="9146082" cy="2059148"/>
          </a:xfrm>
          <a:prstGeom prst="rect">
            <a:avLst/>
          </a:prstGeom>
        </p:spPr>
      </p:pic>
    </p:spTree>
    <p:extLst>
      <p:ext uri="{BB962C8B-B14F-4D97-AF65-F5344CB8AC3E}">
        <p14:creationId xmlns:p14="http://schemas.microsoft.com/office/powerpoint/2010/main" val="3698180513"/>
      </p:ext>
    </p:extLst>
  </p:cSld>
  <p:clrMapOvr>
    <a:masterClrMapping/>
  </p:clrMapOvr>
</p:sld>
</file>

<file path=ppt/theme/theme1.xml><?xml version="1.0" encoding="utf-8"?>
<a:theme xmlns:a="http://schemas.openxmlformats.org/drawingml/2006/main" name="TSA - Master text">
  <a:themeElements>
    <a:clrScheme name="TSA slide deck">
      <a:dk1>
        <a:srgbClr val="000749"/>
      </a:dk1>
      <a:lt1>
        <a:srgbClr val="FFFFFF"/>
      </a:lt1>
      <a:dk2>
        <a:srgbClr val="565755"/>
      </a:dk2>
      <a:lt2>
        <a:srgbClr val="F7F8F7"/>
      </a:lt2>
      <a:accent1>
        <a:srgbClr val="D60B51"/>
      </a:accent1>
      <a:accent2>
        <a:srgbClr val="000749"/>
      </a:accent2>
      <a:accent3>
        <a:srgbClr val="F6CDDC"/>
      </a:accent3>
      <a:accent4>
        <a:srgbClr val="FBE6EE"/>
      </a:accent4>
      <a:accent5>
        <a:srgbClr val="CDCECC"/>
      </a:accent5>
      <a:accent6>
        <a:srgbClr val="F1F2F1"/>
      </a:accent6>
      <a:hlink>
        <a:srgbClr val="00ABE3"/>
      </a:hlink>
      <a:folHlink>
        <a:srgbClr val="CDC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02CCA250C96C40B8F3B72D334919B9" ma:contentTypeVersion="13" ma:contentTypeDescription="Create a new document." ma:contentTypeScope="" ma:versionID="bb02f1ea189ceb0f27fe484164f111f5">
  <xsd:schema xmlns:xsd="http://www.w3.org/2001/XMLSchema" xmlns:xs="http://www.w3.org/2001/XMLSchema" xmlns:p="http://schemas.microsoft.com/office/2006/metadata/properties" xmlns:ns2="e5874659-4e22-40b5-9436-ae1d88176db8" xmlns:ns3="5107b649-8973-4dc4-b043-623d14cb6558" targetNamespace="http://schemas.microsoft.com/office/2006/metadata/properties" ma:root="true" ma:fieldsID="4265ab2628eef8518b5a7445f2ccec76" ns2:_="" ns3:_="">
    <xsd:import namespace="e5874659-4e22-40b5-9436-ae1d88176db8"/>
    <xsd:import namespace="5107b649-8973-4dc4-b043-623d14cb655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874659-4e22-40b5-9436-ae1d88176d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412e766-30f6-4ae8-89f4-b15526f3e7d6"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07b649-8973-4dc4-b043-623d14cb655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ba9a995-b16d-41c2-8a93-5835c074ddac}" ma:internalName="TaxCatchAll" ma:showField="CatchAllData" ma:web="5107b649-8973-4dc4-b043-623d14cb65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874659-4e22-40b5-9436-ae1d88176db8">
      <Terms xmlns="http://schemas.microsoft.com/office/infopath/2007/PartnerControls"/>
    </lcf76f155ced4ddcb4097134ff3c332f>
    <TaxCatchAll xmlns="5107b649-8973-4dc4-b043-623d14cb655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4342A1-54DF-4E94-800F-BD5DD07C7A5A}">
  <ds:schemaRefs>
    <ds:schemaRef ds:uri="5107b649-8973-4dc4-b043-623d14cb6558"/>
    <ds:schemaRef ds:uri="e5874659-4e22-40b5-9436-ae1d88176d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873D13-E570-4A0C-8079-21EBFD976932}">
  <ds:schemaRefs>
    <ds:schemaRef ds:uri="5107b649-8973-4dc4-b043-623d14cb6558"/>
    <ds:schemaRef ds:uri="e5874659-4e22-40b5-9436-ae1d88176d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8663637-14B5-48F0-8941-95D886A5FF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1194</TotalTime>
  <Words>1759</Words>
  <Application>Microsoft Office PowerPoint</Application>
  <PresentationFormat>Widescreen</PresentationFormat>
  <Paragraphs>190</Paragraphs>
  <Slides>53</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Calibri</vt:lpstr>
      <vt:lpstr>TSA - Master text</vt:lpstr>
      <vt:lpstr>TEC Quality Scheme Change Process TEC and Community Equipment Providers   May 2024   </vt:lpstr>
      <vt:lpstr>PowerPoint Presentation</vt:lpstr>
      <vt:lpstr>PowerPoint Presentation</vt:lpstr>
      <vt:lpstr>General housekeeping of the original Gap Analysis Document as we move onto a Digital Auditing Platform:   Removal of the wording ‘P &amp; P’ (Proactive and Preventative) applies to this criteria  Removal of duplications  Merging of criteria -  to minimise criteria and upload as we move onto the Digital              Auditing Platform  Added Application Guidelines to the Digital Auditing Platform in some areas  There are 18 new criteria across the Common Standards and 6 Service Delivery Modules:   The addition of Co-production to the Partnership Working Module  Refreshed the Supply module into a general sections and into categories based on   equipment supplied  There are number of amended criteria:  Reinforced  some criteria through our work with the NFCC and processes for fire.  Amended to clarify wording  in revised criteria.              Removed the individual criteria grading system -  move to a  self-assessment model and  removal of some criteria that are no longer required.       </vt:lpstr>
      <vt:lpstr>PowerPoint Presentation</vt:lpstr>
      <vt:lpstr>TEC Quality 2024  QSF Scheme Change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Thank you   Contact:  helen.loveday@tecquality.org.uk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TSA</dc:creator>
  <cp:lastModifiedBy>Anthony Anderson</cp:lastModifiedBy>
  <cp:revision>8</cp:revision>
  <dcterms:created xsi:type="dcterms:W3CDTF">2021-07-21T14:16:31Z</dcterms:created>
  <dcterms:modified xsi:type="dcterms:W3CDTF">2024-05-16T08:55:22Z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0x010100F602CCA250C96C40B8F3B72D334919B9</vt:lpwstr>
  </property>
  <property fmtid="{D5CDD505-2E9C-101B-9397-08002B2CF9AE}" pid="3" name="MediaServiceImageTags">
    <vt:lpwstr/>
  </property>
</Properties>
</file>