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7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83.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82.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9.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0" r:id="rId5"/>
    <p:sldMasterId id="2147483674" r:id="rId6"/>
    <p:sldMasterId id="2147483687" r:id="rId7"/>
    <p:sldMasterId id="2147483694" r:id="rId8"/>
    <p:sldMasterId id="2147483706" r:id="rId9"/>
    <p:sldMasterId id="2147483720" r:id="rId10"/>
    <p:sldMasterId id="2147483727" r:id="rId11"/>
    <p:sldMasterId id="2147483741" r:id="rId12"/>
  </p:sldMasterIdLst>
  <p:notesMasterIdLst>
    <p:notesMasterId r:id="rId13"/>
  </p:notesMasterIdLst>
  <p:sldIdLst>
    <p:sldId id="256" r:id="rId14"/>
    <p:sldId id="257" r:id="rId15"/>
    <p:sldId id="258"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Lst>
  <p:sldSz cy="6858000" cx="12192000"/>
  <p:notesSz cx="6858000" cy="9144000"/>
  <p:embeddedFontLst>
    <p:embeddedFont>
      <p:font typeface="Raleway"/>
      <p:regular r:id="rId44"/>
      <p:bold r:id="rId45"/>
      <p:italic r:id="rId46"/>
      <p:boldItalic r:id="rId47"/>
    </p:embeddedFont>
    <p:embeddedFont>
      <p:font typeface="Raleway SemiBold"/>
      <p:regular r:id="rId48"/>
      <p:bold r:id="rId49"/>
      <p:italic r:id="rId50"/>
      <p:boldItalic r:id="rId51"/>
    </p:embeddedFont>
    <p:embeddedFont>
      <p:font typeface="Raleway ExtraBold"/>
      <p:bold r:id="rId52"/>
      <p:boldItalic r:id="rId53"/>
    </p:embeddedFont>
    <p:embeddedFont>
      <p:font typeface="Lato"/>
      <p:regular r:id="rId54"/>
      <p:bold r:id="rId55"/>
      <p:italic r:id="rId56"/>
      <p:boldItalic r:id="rId57"/>
    </p:embeddedFont>
    <p:embeddedFont>
      <p:font typeface="Raleway Black"/>
      <p:bold r:id="rId58"/>
      <p:boldItalic r:id="rId59"/>
    </p:embeddedFont>
    <p:embeddedFont>
      <p:font typeface="Raleway Light"/>
      <p:regular r:id="rId60"/>
      <p:bold r:id="rId61"/>
      <p:italic r:id="rId62"/>
      <p:boldItalic r:id="rId63"/>
    </p:embeddedFont>
    <p:embeddedFont>
      <p:font typeface="Raleway Medium"/>
      <p:regular r:id="rId64"/>
      <p:bold r:id="rId65"/>
      <p:italic r:id="rId66"/>
      <p:boldItalic r:id="rId67"/>
    </p:embeddedFont>
    <p:embeddedFont>
      <p:font typeface="Oswald"/>
      <p:regular r:id="rId68"/>
      <p:bold r:id="rId69"/>
    </p:embeddedFont>
    <p:embeddedFont>
      <p:font typeface="DM Sans"/>
      <p:regular r:id="rId70"/>
      <p:bold r:id="rId71"/>
      <p:italic r:id="rId72"/>
      <p:boldItalic r:id="rId73"/>
    </p:embeddedFont>
    <p:embeddedFont>
      <p:font typeface="Century Gothic"/>
      <p:regular r:id="rId74"/>
      <p:bold r:id="rId75"/>
      <p:italic r:id="rId76"/>
      <p:boldItalic r:id="rId7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8" roundtripDataSignature="AMtx7mioX5h3BCWvQO1NS+D6fngHRs2I5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F377CDC-25D8-4BF4-9EF0-30FB30408B06}">
  <a:tblStyle styleId="{AF377CDC-25D8-4BF4-9EF0-30FB30408B06}" styleName="Table_0">
    <a:wholeTbl>
      <a:tcTxStyle b="off" i="off">
        <a:font>
          <a:latin typeface="Trade Gothic Next"/>
          <a:ea typeface="Trade Gothic Next"/>
          <a:cs typeface="Trade Gothic Next"/>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F11DB128-86CC-4758-855B-17B88C3CE12B}" styleName="Table_1">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FE3BFE2-76BD-4E0F-A978-61832A0FE3AD}" styleName="Table_2">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20F502A7-A064-4D8D-887E-F6985F1EF37A}" styleName="Table_3">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5B0B261A-7825-4205-A4ED-E5EC71F6632B}" styleName="Table_4">
    <a:wholeTbl>
      <a:tcTxStyle b="off" i="off">
        <a:font>
          <a:latin typeface="DM Sans"/>
          <a:ea typeface="DM Sans"/>
          <a:cs typeface="DM Sans"/>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6E6"/>
          </a:solidFill>
        </a:fill>
      </a:tcStyle>
    </a:wholeTbl>
    <a:band1H>
      <a:tcTxStyle b="off" i="off"/>
      <a:tcStyle>
        <a:fill>
          <a:solidFill>
            <a:srgbClr val="CACACA"/>
          </a:solidFill>
        </a:fill>
      </a:tcStyle>
    </a:band1H>
    <a:band2H>
      <a:tcTxStyle b="off" i="off"/>
    </a:band2H>
    <a:band1V>
      <a:tcTxStyle b="off" i="off"/>
      <a:tcStyle>
        <a:fill>
          <a:solidFill>
            <a:srgbClr val="CACACA"/>
          </a:solidFill>
        </a:fill>
      </a:tcStyle>
    </a:band1V>
    <a:band2V>
      <a:tcTxStyle b="off" i="off"/>
    </a:band2V>
    <a:lastCol>
      <a:tcTxStyle b="on" i="off">
        <a:font>
          <a:latin typeface="DM Sans"/>
          <a:ea typeface="DM Sans"/>
          <a:cs typeface="DM Sans"/>
        </a:font>
        <a:schemeClr val="lt1"/>
      </a:tcTxStyle>
      <a:tcStyle>
        <a:fill>
          <a:solidFill>
            <a:schemeClr val="accent1"/>
          </a:solidFill>
        </a:fill>
      </a:tcStyle>
    </a:lastCol>
    <a:firstCol>
      <a:tcTxStyle b="on" i="off">
        <a:font>
          <a:latin typeface="DM Sans"/>
          <a:ea typeface="DM Sans"/>
          <a:cs typeface="DM Sans"/>
        </a:font>
        <a:schemeClr val="lt1"/>
      </a:tcTxStyle>
      <a:tcStyle>
        <a:fill>
          <a:solidFill>
            <a:schemeClr val="accent1"/>
          </a:solidFill>
        </a:fill>
      </a:tcStyle>
    </a:firstCol>
    <a:lastRow>
      <a:tcTxStyle b="on" i="off">
        <a:font>
          <a:latin typeface="DM Sans"/>
          <a:ea typeface="DM Sans"/>
          <a:cs typeface="DM Sans"/>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DM Sans"/>
          <a:ea typeface="DM Sans"/>
          <a:cs typeface="DM Sans"/>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27.xml"/><Relationship Id="rId42" Type="http://schemas.openxmlformats.org/officeDocument/2006/relationships/slide" Target="slides/slide29.xml"/><Relationship Id="rId41" Type="http://schemas.openxmlformats.org/officeDocument/2006/relationships/slide" Target="slides/slide28.xml"/><Relationship Id="rId44" Type="http://schemas.openxmlformats.org/officeDocument/2006/relationships/font" Target="fonts/Raleway-regular.fntdata"/><Relationship Id="rId43" Type="http://schemas.openxmlformats.org/officeDocument/2006/relationships/slide" Target="slides/slide30.xml"/><Relationship Id="rId46" Type="http://schemas.openxmlformats.org/officeDocument/2006/relationships/font" Target="fonts/Raleway-italic.fntdata"/><Relationship Id="rId45" Type="http://schemas.openxmlformats.org/officeDocument/2006/relationships/font" Target="fonts/Raleway-bold.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48" Type="http://schemas.openxmlformats.org/officeDocument/2006/relationships/font" Target="fonts/RalewaySemiBold-regular.fntdata"/><Relationship Id="rId47" Type="http://schemas.openxmlformats.org/officeDocument/2006/relationships/font" Target="fonts/Raleway-boldItalic.fntdata"/><Relationship Id="rId49" Type="http://schemas.openxmlformats.org/officeDocument/2006/relationships/font" Target="fonts/RalewaySemiBold-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73" Type="http://schemas.openxmlformats.org/officeDocument/2006/relationships/font" Target="fonts/DMSans-boldItalic.fntdata"/><Relationship Id="rId72" Type="http://schemas.openxmlformats.org/officeDocument/2006/relationships/font" Target="fonts/DMSans-italic.fntdata"/><Relationship Id="rId31" Type="http://schemas.openxmlformats.org/officeDocument/2006/relationships/slide" Target="slides/slide18.xml"/><Relationship Id="rId75" Type="http://schemas.openxmlformats.org/officeDocument/2006/relationships/font" Target="fonts/CenturyGothic-bold.fntdata"/><Relationship Id="rId30" Type="http://schemas.openxmlformats.org/officeDocument/2006/relationships/slide" Target="slides/slide17.xml"/><Relationship Id="rId74" Type="http://schemas.openxmlformats.org/officeDocument/2006/relationships/font" Target="fonts/CenturyGothic-regular.fntdata"/><Relationship Id="rId33" Type="http://schemas.openxmlformats.org/officeDocument/2006/relationships/slide" Target="slides/slide20.xml"/><Relationship Id="rId77" Type="http://schemas.openxmlformats.org/officeDocument/2006/relationships/font" Target="fonts/CenturyGothic-boldItalic.fntdata"/><Relationship Id="rId32" Type="http://schemas.openxmlformats.org/officeDocument/2006/relationships/slide" Target="slides/slide19.xml"/><Relationship Id="rId76" Type="http://schemas.openxmlformats.org/officeDocument/2006/relationships/font" Target="fonts/CenturyGothic-italic.fntdata"/><Relationship Id="rId35" Type="http://schemas.openxmlformats.org/officeDocument/2006/relationships/slide" Target="slides/slide22.xml"/><Relationship Id="rId34" Type="http://schemas.openxmlformats.org/officeDocument/2006/relationships/slide" Target="slides/slide21.xml"/><Relationship Id="rId78" Type="http://customschemas.google.com/relationships/presentationmetadata" Target="metadata"/><Relationship Id="rId71" Type="http://schemas.openxmlformats.org/officeDocument/2006/relationships/font" Target="fonts/DMSans-bold.fntdata"/><Relationship Id="rId70" Type="http://schemas.openxmlformats.org/officeDocument/2006/relationships/font" Target="fonts/DMSans-regular.fntdata"/><Relationship Id="rId37" Type="http://schemas.openxmlformats.org/officeDocument/2006/relationships/slide" Target="slides/slide24.xml"/><Relationship Id="rId36" Type="http://schemas.openxmlformats.org/officeDocument/2006/relationships/slide" Target="slides/slide23.xml"/><Relationship Id="rId39" Type="http://schemas.openxmlformats.org/officeDocument/2006/relationships/slide" Target="slides/slide26.xml"/><Relationship Id="rId38" Type="http://schemas.openxmlformats.org/officeDocument/2006/relationships/slide" Target="slides/slide25.xml"/><Relationship Id="rId62" Type="http://schemas.openxmlformats.org/officeDocument/2006/relationships/font" Target="fonts/RalewayLight-italic.fntdata"/><Relationship Id="rId61" Type="http://schemas.openxmlformats.org/officeDocument/2006/relationships/font" Target="fonts/RalewayLight-bold.fntdata"/><Relationship Id="rId20" Type="http://schemas.openxmlformats.org/officeDocument/2006/relationships/slide" Target="slides/slide7.xml"/><Relationship Id="rId64" Type="http://schemas.openxmlformats.org/officeDocument/2006/relationships/font" Target="fonts/RalewayMedium-regular.fntdata"/><Relationship Id="rId63" Type="http://schemas.openxmlformats.org/officeDocument/2006/relationships/font" Target="fonts/RalewayLight-boldItalic.fntdata"/><Relationship Id="rId22" Type="http://schemas.openxmlformats.org/officeDocument/2006/relationships/slide" Target="slides/slide9.xml"/><Relationship Id="rId66" Type="http://schemas.openxmlformats.org/officeDocument/2006/relationships/font" Target="fonts/RalewayMedium-italic.fntdata"/><Relationship Id="rId21" Type="http://schemas.openxmlformats.org/officeDocument/2006/relationships/slide" Target="slides/slide8.xml"/><Relationship Id="rId65" Type="http://schemas.openxmlformats.org/officeDocument/2006/relationships/font" Target="fonts/RalewayMedium-bold.fntdata"/><Relationship Id="rId24" Type="http://schemas.openxmlformats.org/officeDocument/2006/relationships/slide" Target="slides/slide11.xml"/><Relationship Id="rId68" Type="http://schemas.openxmlformats.org/officeDocument/2006/relationships/font" Target="fonts/Oswald-regular.fntdata"/><Relationship Id="rId23" Type="http://schemas.openxmlformats.org/officeDocument/2006/relationships/slide" Target="slides/slide10.xml"/><Relationship Id="rId67" Type="http://schemas.openxmlformats.org/officeDocument/2006/relationships/font" Target="fonts/RalewayMedium-boldItalic.fntdata"/><Relationship Id="rId60" Type="http://schemas.openxmlformats.org/officeDocument/2006/relationships/font" Target="fonts/RalewayLight-regular.fntdata"/><Relationship Id="rId26" Type="http://schemas.openxmlformats.org/officeDocument/2006/relationships/slide" Target="slides/slide13.xml"/><Relationship Id="rId25" Type="http://schemas.openxmlformats.org/officeDocument/2006/relationships/slide" Target="slides/slide12.xml"/><Relationship Id="rId69" Type="http://schemas.openxmlformats.org/officeDocument/2006/relationships/font" Target="fonts/Oswald-bold.fntdata"/><Relationship Id="rId28" Type="http://schemas.openxmlformats.org/officeDocument/2006/relationships/slide" Target="slides/slide15.xml"/><Relationship Id="rId27" Type="http://schemas.openxmlformats.org/officeDocument/2006/relationships/slide" Target="slides/slide14.xml"/><Relationship Id="rId29" Type="http://schemas.openxmlformats.org/officeDocument/2006/relationships/slide" Target="slides/slide16.xml"/><Relationship Id="rId51" Type="http://schemas.openxmlformats.org/officeDocument/2006/relationships/font" Target="fonts/RalewaySemiBold-boldItalic.fntdata"/><Relationship Id="rId50" Type="http://schemas.openxmlformats.org/officeDocument/2006/relationships/font" Target="fonts/RalewaySemiBold-italic.fntdata"/><Relationship Id="rId53" Type="http://schemas.openxmlformats.org/officeDocument/2006/relationships/font" Target="fonts/RalewayExtraBold-boldItalic.fntdata"/><Relationship Id="rId52" Type="http://schemas.openxmlformats.org/officeDocument/2006/relationships/font" Target="fonts/RalewayExtraBold-bold.fntdata"/><Relationship Id="rId11" Type="http://schemas.openxmlformats.org/officeDocument/2006/relationships/slideMaster" Target="slideMasters/slideMaster8.xml"/><Relationship Id="rId55" Type="http://schemas.openxmlformats.org/officeDocument/2006/relationships/font" Target="fonts/Lato-bold.fntdata"/><Relationship Id="rId10" Type="http://schemas.openxmlformats.org/officeDocument/2006/relationships/slideMaster" Target="slideMasters/slideMaster7.xml"/><Relationship Id="rId54" Type="http://schemas.openxmlformats.org/officeDocument/2006/relationships/font" Target="fonts/Lato-regular.fntdata"/><Relationship Id="rId13" Type="http://schemas.openxmlformats.org/officeDocument/2006/relationships/notesMaster" Target="notesMasters/notesMaster1.xml"/><Relationship Id="rId57" Type="http://schemas.openxmlformats.org/officeDocument/2006/relationships/font" Target="fonts/Lato-boldItalic.fntdata"/><Relationship Id="rId12" Type="http://schemas.openxmlformats.org/officeDocument/2006/relationships/slideMaster" Target="slideMasters/slideMaster9.xml"/><Relationship Id="rId56" Type="http://schemas.openxmlformats.org/officeDocument/2006/relationships/font" Target="fonts/Lato-italic.fntdata"/><Relationship Id="rId15" Type="http://schemas.openxmlformats.org/officeDocument/2006/relationships/slide" Target="slides/slide2.xml"/><Relationship Id="rId59" Type="http://schemas.openxmlformats.org/officeDocument/2006/relationships/font" Target="fonts/RalewayBlack-boldItalic.fntdata"/><Relationship Id="rId14" Type="http://schemas.openxmlformats.org/officeDocument/2006/relationships/slide" Target="slides/slide1.xml"/><Relationship Id="rId58" Type="http://schemas.openxmlformats.org/officeDocument/2006/relationships/font" Target="fonts/RalewayBlack-bold.fntdata"/><Relationship Id="rId17" Type="http://schemas.openxmlformats.org/officeDocument/2006/relationships/slide" Target="slides/slide4.xml"/><Relationship Id="rId16" Type="http://schemas.openxmlformats.org/officeDocument/2006/relationships/slide" Target="slides/slide3.xml"/><Relationship Id="rId19" Type="http://schemas.openxmlformats.org/officeDocument/2006/relationships/slide" Target="slides/slide6.xml"/><Relationship Id="rId1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c2fe634bbf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9" name="Google Shape;659;g3c2fe634bbf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g3c2fe634bbf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1" name="Google Shape;901;g3c2fe634bbf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3c2fe634bbf_0_17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g3c2fe634bbf_0_17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t>Key to positioning is keeping it direct and clear to one main idea or value that is compelling</a:t>
            </a:r>
            <a:endParaRPr/>
          </a:p>
        </p:txBody>
      </p:sp>
      <p:sp>
        <p:nvSpPr>
          <p:cNvPr id="911" name="Google Shape;911;g3c2fe634bbf_0_17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3c2fe634bbf_0_9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5" name="Google Shape;925;g3c2fe634bbf_0_9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20000"/>
              </a:lnSpc>
              <a:spcBef>
                <a:spcPts val="0"/>
              </a:spcBef>
              <a:spcAft>
                <a:spcPts val="0"/>
              </a:spcAft>
              <a:buSzPts val="2000"/>
              <a:buNone/>
            </a:pPr>
            <a:r>
              <a:rPr lang="en-US">
                <a:solidFill>
                  <a:srgbClr val="212121"/>
                </a:solidFill>
              </a:rPr>
              <a:t>STP is a critical component of where to play and how to win</a:t>
            </a:r>
            <a:endParaRPr>
              <a:solidFill>
                <a:srgbClr val="212121"/>
              </a:solidFill>
            </a:endParaRPr>
          </a:p>
          <a:p>
            <a:pPr indent="0" lvl="0" marL="0" rtl="0" algn="l">
              <a:lnSpc>
                <a:spcPct val="100000"/>
              </a:lnSpc>
              <a:spcBef>
                <a:spcPts val="0"/>
              </a:spcBef>
              <a:spcAft>
                <a:spcPts val="0"/>
              </a:spcAft>
              <a:buSzPts val="1400"/>
              <a:buNone/>
            </a:pPr>
            <a:r>
              <a:t/>
            </a:r>
            <a:endParaRPr sz="1400"/>
          </a:p>
        </p:txBody>
      </p:sp>
      <p:sp>
        <p:nvSpPr>
          <p:cNvPr id="926" name="Google Shape;926;g3c2fe634bbf_0_9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3c2fe634bbf_0_2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9" name="Google Shape;989;g3c2fe634bbf_0_23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400"/>
              <a:t>Another example of a competitor analysis visualization, this time from David Aaker, using a 3-point scale and different levels of importance for assets and competences. This examples looks at different car manufacturers. </a:t>
            </a:r>
            <a:endParaRPr sz="1400"/>
          </a:p>
        </p:txBody>
      </p:sp>
      <p:sp>
        <p:nvSpPr>
          <p:cNvPr id="990" name="Google Shape;990;g3c2fe634bbf_0_23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g3c5e7ca4556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Multiple ways to evaluate the target </a:t>
            </a:r>
            <a:endParaRPr/>
          </a:p>
        </p:txBody>
      </p:sp>
      <p:sp>
        <p:nvSpPr>
          <p:cNvPr id="996" name="Google Shape;996;g3c5e7ca4556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3c2fe634bbf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8" name="Google Shape;1008;g3c2fe634bbf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3c2fe634bbf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5" name="Google Shape;1015;g3c2fe634bbf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0" name="Shape 1030"/>
        <p:cNvGrpSpPr/>
        <p:nvPr/>
      </p:nvGrpSpPr>
      <p:grpSpPr>
        <a:xfrm>
          <a:off x="0" y="0"/>
          <a:ext cx="0" cy="0"/>
          <a:chOff x="0" y="0"/>
          <a:chExt cx="0" cy="0"/>
        </a:xfrm>
      </p:grpSpPr>
      <p:sp>
        <p:nvSpPr>
          <p:cNvPr id="1031" name="Google Shape;1031;g3c2fe634bbf_0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2" name="Google Shape;1032;g3c2fe634bbf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3c2fe634bbf_0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9" name="Google Shape;1049;g3c2fe634bbf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3635dabe4b6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5" name="Google Shape;1065;g3635dabe4b6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3c2fe634bbf_0_2534:notes"/>
          <p:cNvSpPr/>
          <p:nvPr>
            <p:ph idx="2" type="sldImg"/>
          </p:nvPr>
        </p:nvSpPr>
        <p:spPr>
          <a:xfrm>
            <a:off x="457200" y="571500"/>
            <a:ext cx="3657600" cy="15432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3c2fe634bbf_0_2534:notes"/>
          <p:cNvSpPr txBox="1"/>
          <p:nvPr>
            <p:ph idx="1" type="body"/>
          </p:nvPr>
        </p:nvSpPr>
        <p:spPr>
          <a:xfrm>
            <a:off x="457200" y="2200275"/>
            <a:ext cx="3657600" cy="18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a:solidFill>
                  <a:srgbClr val="425257"/>
                </a:solidFill>
              </a:rPr>
              <a:t>We have corresponding approaches with further detail for each</a:t>
            </a:r>
            <a:endParaRPr>
              <a:solidFill>
                <a:srgbClr val="425257"/>
              </a:solidFill>
            </a:endParaRPr>
          </a:p>
          <a:p>
            <a:pPr indent="0" lvl="0" marL="0" rtl="0" algn="l">
              <a:lnSpc>
                <a:spcPct val="90000"/>
              </a:lnSpc>
              <a:spcBef>
                <a:spcPts val="0"/>
              </a:spcBef>
              <a:spcAft>
                <a:spcPts val="0"/>
              </a:spcAft>
              <a:buClr>
                <a:srgbClr val="425257"/>
              </a:buClr>
              <a:buSzPts val="2400"/>
              <a:buFont typeface="Avenir"/>
              <a:buNone/>
            </a:pPr>
            <a:r>
              <a:t/>
            </a:r>
            <a:endParaRPr/>
          </a:p>
          <a:p>
            <a:pPr indent="0" lvl="0" marL="0" rtl="0" algn="l">
              <a:lnSpc>
                <a:spcPct val="90000"/>
              </a:lnSpc>
              <a:spcBef>
                <a:spcPts val="0"/>
              </a:spcBef>
              <a:spcAft>
                <a:spcPts val="0"/>
              </a:spcAft>
              <a:buClr>
                <a:srgbClr val="425257"/>
              </a:buClr>
              <a:buSzPts val="2400"/>
              <a:buFont typeface="Avenir"/>
              <a:buNone/>
            </a:pPr>
            <a:r>
              <a:rPr lang="en-US" sz="2400">
                <a:solidFill>
                  <a:srgbClr val="425257"/>
                </a:solidFill>
                <a:latin typeface="Raleway SemiBold"/>
                <a:ea typeface="Raleway SemiBold"/>
                <a:cs typeface="Raleway SemiBold"/>
                <a:sym typeface="Raleway SemiBold"/>
              </a:rPr>
              <a:t>Key point:  you want to go where the customer naturally are and where growth is, but you also need to find who your are best positioned to win with</a:t>
            </a:r>
            <a:endParaRPr/>
          </a:p>
        </p:txBody>
      </p:sp>
      <p:sp>
        <p:nvSpPr>
          <p:cNvPr id="708" name="Google Shape;708;g3c2fe634bbf_0_2534:notes"/>
          <p:cNvSpPr txBox="1"/>
          <p:nvPr>
            <p:ph idx="12" type="sldNum"/>
          </p:nvPr>
        </p:nvSpPr>
        <p:spPr>
          <a:xfrm>
            <a:off x="2589742" y="4342607"/>
            <a:ext cx="1981200" cy="229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7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Clr>
                <a:schemeClr val="dk1"/>
              </a:buClr>
              <a:buSzPts val="1100"/>
              <a:buFont typeface="Arial"/>
              <a:buNone/>
            </a:pPr>
            <a:r>
              <a:rPr lang="en-US" sz="1400"/>
              <a:t>The marketing 5 Cs framework is a model used to analyze and develop effective marketing strategies. It focuses on five key elements that should be considered when crafting a marketing plan. The 5 Cs stand for:</a:t>
            </a:r>
            <a:endParaRPr sz="1400"/>
          </a:p>
          <a:p>
            <a:pPr indent="-311150" lvl="0" marL="457200" rtl="0" algn="l">
              <a:lnSpc>
                <a:spcPct val="115000"/>
              </a:lnSpc>
              <a:spcBef>
                <a:spcPts val="1200"/>
              </a:spcBef>
              <a:spcAft>
                <a:spcPts val="0"/>
              </a:spcAft>
              <a:buClr>
                <a:schemeClr val="dk1"/>
              </a:buClr>
              <a:buSzPts val="1300"/>
              <a:buAutoNum type="arabicPeriod"/>
            </a:pPr>
            <a:r>
              <a:rPr lang="en-US" sz="1400"/>
              <a:t>Company: This refers to the company itself, its mission, vision, values, resources, capabilities, and competitive advantages. Understanding the company's strengths, weaknesses, and positioning is crucial for developing a successful marketing strategy.</a:t>
            </a:r>
            <a:endParaRPr sz="1400"/>
          </a:p>
          <a:p>
            <a:pPr indent="-311150" lvl="0" marL="457200" rtl="0" algn="l">
              <a:lnSpc>
                <a:spcPct val="115000"/>
              </a:lnSpc>
              <a:spcBef>
                <a:spcPts val="0"/>
              </a:spcBef>
              <a:spcAft>
                <a:spcPts val="0"/>
              </a:spcAft>
              <a:buClr>
                <a:schemeClr val="dk1"/>
              </a:buClr>
              <a:buSzPts val="1300"/>
              <a:buAutoNum type="arabicPeriod"/>
            </a:pPr>
            <a:r>
              <a:rPr lang="en-US" sz="1400"/>
              <a:t>Customers: This element involves analyzing the target customers, including their needs, wants, preferences, behaviors, demographics, and psychographics. Developing a deep understanding of the customer is essential for creating effective marketing campaigns and delivering value.</a:t>
            </a:r>
            <a:endParaRPr sz="1400"/>
          </a:p>
          <a:p>
            <a:pPr indent="-311150" lvl="0" marL="457200" rtl="0" algn="l">
              <a:lnSpc>
                <a:spcPct val="115000"/>
              </a:lnSpc>
              <a:spcBef>
                <a:spcPts val="0"/>
              </a:spcBef>
              <a:spcAft>
                <a:spcPts val="0"/>
              </a:spcAft>
              <a:buClr>
                <a:schemeClr val="dk1"/>
              </a:buClr>
              <a:buSzPts val="1300"/>
              <a:buAutoNum type="arabicPeriod"/>
            </a:pPr>
            <a:r>
              <a:rPr lang="en-US" sz="1400"/>
              <a:t>Competitors: This involves studying the competitive landscape, including direct and indirect competitors, their strategies, strengths, weaknesses, and market positioning. Competitor analysis helps identify opportunities, threats, and ways to differentiate and gain a competitive advantage.</a:t>
            </a:r>
            <a:endParaRPr sz="1400"/>
          </a:p>
          <a:p>
            <a:pPr indent="-311150" lvl="0" marL="457200" rtl="0" algn="l">
              <a:lnSpc>
                <a:spcPct val="115000"/>
              </a:lnSpc>
              <a:spcBef>
                <a:spcPts val="0"/>
              </a:spcBef>
              <a:spcAft>
                <a:spcPts val="0"/>
              </a:spcAft>
              <a:buClr>
                <a:schemeClr val="dk1"/>
              </a:buClr>
              <a:buSzPts val="1300"/>
              <a:buAutoNum type="arabicPeriod"/>
            </a:pPr>
            <a:r>
              <a:rPr lang="en-US" sz="1400"/>
              <a:t>Collaborators: This refers to the company's partners, suppliers, distributors, and other stakeholders that play a role in the value chain. Building strong relationships with collaborators can enhance the effectiveness of marketing efforts and create mutual benefits.</a:t>
            </a:r>
            <a:endParaRPr sz="1400"/>
          </a:p>
          <a:p>
            <a:pPr indent="-311150" lvl="0" marL="457200" rtl="0" algn="l">
              <a:lnSpc>
                <a:spcPct val="115000"/>
              </a:lnSpc>
              <a:spcBef>
                <a:spcPts val="0"/>
              </a:spcBef>
              <a:spcAft>
                <a:spcPts val="0"/>
              </a:spcAft>
              <a:buClr>
                <a:schemeClr val="dk1"/>
              </a:buClr>
              <a:buSzPts val="1300"/>
              <a:buAutoNum type="arabicPeriod"/>
            </a:pPr>
            <a:r>
              <a:rPr lang="en-US" sz="1400"/>
              <a:t>Context: This element considers the external factors that can influence marketing efforts, such as economic, social, technological, legal, and environmental factors. Understanding the context helps identify potential challenges and opportunities, and adapt marketing strategies accordingly.</a:t>
            </a:r>
            <a:endParaRPr sz="1400"/>
          </a:p>
          <a:p>
            <a:pPr indent="0" lvl="0" marL="0" rtl="0" algn="l">
              <a:lnSpc>
                <a:spcPct val="115000"/>
              </a:lnSpc>
              <a:spcBef>
                <a:spcPts val="1200"/>
              </a:spcBef>
              <a:spcAft>
                <a:spcPts val="0"/>
              </a:spcAft>
              <a:buClr>
                <a:schemeClr val="dk1"/>
              </a:buClr>
              <a:buSzPts val="1100"/>
              <a:buFont typeface="Arial"/>
              <a:buNone/>
            </a:pPr>
            <a:r>
              <a:rPr lang="en-US" sz="1400"/>
              <a:t>By analyzing and aligning these five elements, the 5 Cs framework provides a comprehensive approach to marketing strategy development. It helps companies understand their internal capabilities, target customers, competitive environment, collaborator relationships, and external context, enabling them to create more effective and integrated marketing plans that address all relevant factors.</a:t>
            </a:r>
            <a:endParaRPr sz="1400"/>
          </a:p>
          <a:p>
            <a:pPr indent="0" lvl="0" marL="0" rtl="0" algn="l">
              <a:lnSpc>
                <a:spcPct val="100000"/>
              </a:lnSpc>
              <a:spcBef>
                <a:spcPts val="1200"/>
              </a:spcBef>
              <a:spcAft>
                <a:spcPts val="0"/>
              </a:spcAft>
              <a:buSzPts val="1400"/>
              <a:buNone/>
            </a:pPr>
            <a:r>
              <a:t/>
            </a:r>
            <a:endParaRPr/>
          </a:p>
        </p:txBody>
      </p:sp>
      <p:sp>
        <p:nvSpPr>
          <p:cNvPr id="1073" name="Google Shape;107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3635dabe4b6_0_18:notes"/>
          <p:cNvSpPr/>
          <p:nvPr>
            <p:ph idx="2" type="sldImg"/>
          </p:nvPr>
        </p:nvSpPr>
        <p:spPr>
          <a:xfrm>
            <a:off x="457200" y="571500"/>
            <a:ext cx="3657600" cy="15432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9" name="Google Shape;1109;g3635dabe4b6_0_18:notes"/>
          <p:cNvSpPr txBox="1"/>
          <p:nvPr>
            <p:ph idx="1" type="body"/>
          </p:nvPr>
        </p:nvSpPr>
        <p:spPr>
          <a:xfrm>
            <a:off x="457200" y="2200275"/>
            <a:ext cx="3657600" cy="18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0" name="Google Shape;1110;g3635dabe4b6_0_18:notes"/>
          <p:cNvSpPr txBox="1"/>
          <p:nvPr>
            <p:ph idx="12" type="sldNum"/>
          </p:nvPr>
        </p:nvSpPr>
        <p:spPr>
          <a:xfrm>
            <a:off x="2589742" y="4342607"/>
            <a:ext cx="1981200" cy="2295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3058d1fe675_0_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6" name="Google Shape;1126;g3058d1fe675_0_1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7" name="Google Shape;1127;g3058d1fe675_0_1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g3635dabe4b6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0" name="Google Shape;1150;g3635dabe4b6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4" name="Shape 1174"/>
        <p:cNvGrpSpPr/>
        <p:nvPr/>
      </p:nvGrpSpPr>
      <p:grpSpPr>
        <a:xfrm>
          <a:off x="0" y="0"/>
          <a:ext cx="0" cy="0"/>
          <a:chOff x="0" y="0"/>
          <a:chExt cx="0" cy="0"/>
        </a:xfrm>
      </p:grpSpPr>
      <p:sp>
        <p:nvSpPr>
          <p:cNvPr id="1175" name="Google Shape;1175;g2e472413677_0_5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6" name="Google Shape;1176;g2e472413677_0_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3c2fe634bbf_0_842:notes"/>
          <p:cNvSpPr txBox="1"/>
          <p:nvPr>
            <p:ph idx="1" type="body"/>
          </p:nvPr>
        </p:nvSpPr>
        <p:spPr>
          <a:xfrm>
            <a:off x="457200" y="2200275"/>
            <a:ext cx="3657600" cy="1800300"/>
          </a:xfrm>
          <a:prstGeom prst="rect">
            <a:avLst/>
          </a:prstGeom>
          <a:noFill/>
          <a:ln>
            <a:noFill/>
          </a:ln>
        </p:spPr>
        <p:txBody>
          <a:bodyPr anchorCtr="0" anchor="t" bIns="27925" lIns="55875" spcFirstLastPara="1" rIns="55875" wrap="square" tIns="27925">
            <a:noAutofit/>
          </a:bodyPr>
          <a:lstStyle/>
          <a:p>
            <a:pPr indent="0" lvl="0" marL="0" rtl="0" algn="l">
              <a:lnSpc>
                <a:spcPct val="100000"/>
              </a:lnSpc>
              <a:spcBef>
                <a:spcPts val="0"/>
              </a:spcBef>
              <a:spcAft>
                <a:spcPts val="0"/>
              </a:spcAft>
              <a:buSzPts val="900"/>
              <a:buNone/>
            </a:pPr>
            <a:r>
              <a:t/>
            </a:r>
            <a:endParaRPr/>
          </a:p>
        </p:txBody>
      </p:sp>
      <p:sp>
        <p:nvSpPr>
          <p:cNvPr id="1186" name="Google Shape;1186;g3c2fe634bbf_0_842:notes"/>
          <p:cNvSpPr/>
          <p:nvPr>
            <p:ph idx="2" type="sldImg"/>
          </p:nvPr>
        </p:nvSpPr>
        <p:spPr>
          <a:xfrm>
            <a:off x="457200" y="571500"/>
            <a:ext cx="3657600" cy="1543200"/>
          </a:xfrm>
          <a:custGeom>
            <a:rect b="b" l="l" r="r" t="t"/>
            <a:pathLst>
              <a:path extrusionOk="0" h="120000" w="120000">
                <a:moveTo>
                  <a:pt x="0" y="0"/>
                </a:moveTo>
                <a:lnTo>
                  <a:pt x="120000" y="0"/>
                </a:lnTo>
                <a:lnTo>
                  <a:pt x="120000" y="120000"/>
                </a:lnTo>
                <a:lnTo>
                  <a:pt x="0" y="120000"/>
                </a:lnTo>
                <a:close/>
              </a:path>
            </a:pathLst>
          </a:custGeom>
          <a:noFill/>
          <a:ln cap="flat" cmpd="sng" w="775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3c2fe634bbf_0_474:notes"/>
          <p:cNvSpPr txBox="1"/>
          <p:nvPr>
            <p:ph idx="1" type="body"/>
          </p:nvPr>
        </p:nvSpPr>
        <p:spPr>
          <a:xfrm>
            <a:off x="457200" y="2200275"/>
            <a:ext cx="3657600" cy="1800300"/>
          </a:xfrm>
          <a:prstGeom prst="rect">
            <a:avLst/>
          </a:prstGeom>
          <a:noFill/>
          <a:ln>
            <a:noFill/>
          </a:ln>
        </p:spPr>
        <p:txBody>
          <a:bodyPr anchorCtr="0" anchor="t" bIns="27925" lIns="55875" spcFirstLastPara="1" rIns="55875" wrap="square" tIns="27925">
            <a:noAutofit/>
          </a:bodyPr>
          <a:lstStyle/>
          <a:p>
            <a:pPr indent="0" lvl="0" marL="0" rtl="0" algn="l">
              <a:lnSpc>
                <a:spcPct val="100000"/>
              </a:lnSpc>
              <a:spcBef>
                <a:spcPts val="0"/>
              </a:spcBef>
              <a:spcAft>
                <a:spcPts val="0"/>
              </a:spcAft>
              <a:buSzPts val="900"/>
              <a:buNone/>
            </a:pPr>
            <a:r>
              <a:t/>
            </a:r>
            <a:endParaRPr/>
          </a:p>
        </p:txBody>
      </p:sp>
      <p:sp>
        <p:nvSpPr>
          <p:cNvPr id="1203" name="Google Shape;1203;g3c2fe634bbf_0_474:notes"/>
          <p:cNvSpPr/>
          <p:nvPr>
            <p:ph idx="2" type="sldImg"/>
          </p:nvPr>
        </p:nvSpPr>
        <p:spPr>
          <a:xfrm>
            <a:off x="457200" y="571500"/>
            <a:ext cx="3657600" cy="1543200"/>
          </a:xfrm>
          <a:custGeom>
            <a:rect b="b" l="l" r="r" t="t"/>
            <a:pathLst>
              <a:path extrusionOk="0" h="120000" w="120000">
                <a:moveTo>
                  <a:pt x="0" y="0"/>
                </a:moveTo>
                <a:lnTo>
                  <a:pt x="120000" y="0"/>
                </a:lnTo>
                <a:lnTo>
                  <a:pt x="120000" y="120000"/>
                </a:lnTo>
                <a:lnTo>
                  <a:pt x="0" y="120000"/>
                </a:lnTo>
                <a:close/>
              </a:path>
            </a:pathLst>
          </a:custGeom>
          <a:noFill/>
          <a:ln cap="flat" cmpd="sng" w="775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8" name="Shape 1218"/>
        <p:cNvGrpSpPr/>
        <p:nvPr/>
      </p:nvGrpSpPr>
      <p:grpSpPr>
        <a:xfrm>
          <a:off x="0" y="0"/>
          <a:ext cx="0" cy="0"/>
          <a:chOff x="0" y="0"/>
          <a:chExt cx="0" cy="0"/>
        </a:xfrm>
      </p:grpSpPr>
      <p:sp>
        <p:nvSpPr>
          <p:cNvPr id="1219" name="Google Shape;1219;g3c2fe634bbf_0_490:notes"/>
          <p:cNvSpPr/>
          <p:nvPr>
            <p:ph idx="2" type="sldImg"/>
          </p:nvPr>
        </p:nvSpPr>
        <p:spPr>
          <a:xfrm>
            <a:off x="457200" y="571500"/>
            <a:ext cx="3657600" cy="1543200"/>
          </a:xfrm>
          <a:custGeom>
            <a:rect b="b" l="l" r="r" t="t"/>
            <a:pathLst>
              <a:path extrusionOk="0" h="120000" w="120000">
                <a:moveTo>
                  <a:pt x="0" y="0"/>
                </a:moveTo>
                <a:lnTo>
                  <a:pt x="120000" y="0"/>
                </a:lnTo>
                <a:lnTo>
                  <a:pt x="120000" y="120000"/>
                </a:lnTo>
                <a:lnTo>
                  <a:pt x="0" y="120000"/>
                </a:lnTo>
                <a:close/>
              </a:path>
            </a:pathLst>
          </a:custGeom>
          <a:noFill/>
          <a:ln cap="flat" cmpd="sng" w="7750">
            <a:solidFill>
              <a:srgbClr val="000000"/>
            </a:solidFill>
            <a:prstDash val="solid"/>
            <a:round/>
            <a:headEnd len="sm" w="sm" type="none"/>
            <a:tailEnd len="sm" w="sm" type="none"/>
          </a:ln>
        </p:spPr>
      </p:sp>
      <p:sp>
        <p:nvSpPr>
          <p:cNvPr id="1220" name="Google Shape;1220;g3c2fe634bbf_0_490:notes"/>
          <p:cNvSpPr txBox="1"/>
          <p:nvPr>
            <p:ph idx="1" type="body"/>
          </p:nvPr>
        </p:nvSpPr>
        <p:spPr>
          <a:xfrm>
            <a:off x="457200" y="2200275"/>
            <a:ext cx="3657600" cy="1800300"/>
          </a:xfrm>
          <a:prstGeom prst="rect">
            <a:avLst/>
          </a:prstGeom>
          <a:noFill/>
          <a:ln>
            <a:noFill/>
          </a:ln>
        </p:spPr>
        <p:txBody>
          <a:bodyPr anchorCtr="0" anchor="t" bIns="27925" lIns="55875" spcFirstLastPara="1" rIns="55875" wrap="square" tIns="27925">
            <a:noAutofit/>
          </a:bodyPr>
          <a:lstStyle/>
          <a:p>
            <a:pPr indent="0" lvl="0" marL="0" rtl="0" algn="l">
              <a:lnSpc>
                <a:spcPct val="100000"/>
              </a:lnSpc>
              <a:spcBef>
                <a:spcPts val="0"/>
              </a:spcBef>
              <a:spcAft>
                <a:spcPts val="0"/>
              </a:spcAft>
              <a:buSzPts val="900"/>
              <a:buNone/>
            </a:pPr>
            <a:r>
              <a:t/>
            </a:r>
            <a:endParaRPr/>
          </a:p>
        </p:txBody>
      </p:sp>
      <p:sp>
        <p:nvSpPr>
          <p:cNvPr id="1221" name="Google Shape;1221;g3c2fe634bbf_0_490:notes"/>
          <p:cNvSpPr txBox="1"/>
          <p:nvPr>
            <p:ph idx="12" type="sldNum"/>
          </p:nvPr>
        </p:nvSpPr>
        <p:spPr>
          <a:xfrm>
            <a:off x="2589742" y="4342607"/>
            <a:ext cx="1981200" cy="229500"/>
          </a:xfrm>
          <a:prstGeom prst="rect">
            <a:avLst/>
          </a:prstGeom>
          <a:noFill/>
          <a:ln>
            <a:noFill/>
          </a:ln>
        </p:spPr>
        <p:txBody>
          <a:bodyPr anchorCtr="0" anchor="b" bIns="27925" lIns="55875" spcFirstLastPara="1" rIns="55875" wrap="square" tIns="279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rgbClr val="000000"/>
                </a:solidFill>
                <a:latin typeface="Arial"/>
                <a:ea typeface="Arial"/>
                <a:cs typeface="Arial"/>
                <a:sym typeface="Arial"/>
              </a:rPr>
              <a:t>‹#›</a:t>
            </a:fld>
            <a:endParaRPr b="0" i="0" sz="9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3c2fe634bbf_0_512:notes"/>
          <p:cNvSpPr/>
          <p:nvPr>
            <p:ph idx="2" type="sldImg"/>
          </p:nvPr>
        </p:nvSpPr>
        <p:spPr>
          <a:xfrm>
            <a:off x="457200" y="571500"/>
            <a:ext cx="3657600" cy="1543200"/>
          </a:xfrm>
          <a:custGeom>
            <a:rect b="b" l="l" r="r" t="t"/>
            <a:pathLst>
              <a:path extrusionOk="0" h="120000" w="120000">
                <a:moveTo>
                  <a:pt x="0" y="0"/>
                </a:moveTo>
                <a:lnTo>
                  <a:pt x="120000" y="0"/>
                </a:lnTo>
                <a:lnTo>
                  <a:pt x="120000" y="120000"/>
                </a:lnTo>
                <a:lnTo>
                  <a:pt x="0" y="120000"/>
                </a:lnTo>
                <a:close/>
              </a:path>
            </a:pathLst>
          </a:custGeom>
          <a:noFill/>
          <a:ln cap="flat" cmpd="sng" w="7750">
            <a:solidFill>
              <a:srgbClr val="000000"/>
            </a:solidFill>
            <a:prstDash val="solid"/>
            <a:round/>
            <a:headEnd len="sm" w="sm" type="none"/>
            <a:tailEnd len="sm" w="sm" type="none"/>
          </a:ln>
        </p:spPr>
      </p:sp>
      <p:sp>
        <p:nvSpPr>
          <p:cNvPr id="1243" name="Google Shape;1243;g3c2fe634bbf_0_512:notes"/>
          <p:cNvSpPr txBox="1"/>
          <p:nvPr>
            <p:ph idx="1" type="body"/>
          </p:nvPr>
        </p:nvSpPr>
        <p:spPr>
          <a:xfrm>
            <a:off x="457200" y="2200275"/>
            <a:ext cx="3657600" cy="1800300"/>
          </a:xfrm>
          <a:prstGeom prst="rect">
            <a:avLst/>
          </a:prstGeom>
          <a:noFill/>
          <a:ln>
            <a:noFill/>
          </a:ln>
        </p:spPr>
        <p:txBody>
          <a:bodyPr anchorCtr="0" anchor="t" bIns="27925" lIns="55875" spcFirstLastPara="1" rIns="55875" wrap="square" tIns="27925">
            <a:noAutofit/>
          </a:bodyPr>
          <a:lstStyle/>
          <a:p>
            <a:pPr indent="0" lvl="0" marL="0" rtl="0" algn="l">
              <a:lnSpc>
                <a:spcPct val="100000"/>
              </a:lnSpc>
              <a:spcBef>
                <a:spcPts val="0"/>
              </a:spcBef>
              <a:spcAft>
                <a:spcPts val="0"/>
              </a:spcAft>
              <a:buSzPts val="900"/>
              <a:buNone/>
            </a:pPr>
            <a:r>
              <a:t/>
            </a:r>
            <a:endParaRPr/>
          </a:p>
        </p:txBody>
      </p:sp>
      <p:sp>
        <p:nvSpPr>
          <p:cNvPr id="1244" name="Google Shape;1244;g3c2fe634bbf_0_512:notes"/>
          <p:cNvSpPr txBox="1"/>
          <p:nvPr>
            <p:ph idx="12" type="sldNum"/>
          </p:nvPr>
        </p:nvSpPr>
        <p:spPr>
          <a:xfrm>
            <a:off x="2589742" y="4342607"/>
            <a:ext cx="1981200" cy="229500"/>
          </a:xfrm>
          <a:prstGeom prst="rect">
            <a:avLst/>
          </a:prstGeom>
          <a:noFill/>
          <a:ln>
            <a:noFill/>
          </a:ln>
        </p:spPr>
        <p:txBody>
          <a:bodyPr anchorCtr="0" anchor="b" bIns="27925" lIns="55875" spcFirstLastPara="1" rIns="55875" wrap="square" tIns="279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rgbClr val="000000"/>
                </a:solidFill>
                <a:latin typeface="Arial"/>
                <a:ea typeface="Arial"/>
                <a:cs typeface="Arial"/>
                <a:sym typeface="Arial"/>
              </a:rPr>
              <a:t>‹#›</a:t>
            </a:fld>
            <a:endParaRPr b="0" i="0" sz="900" u="none" cap="none" strike="noStrik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3c2fe634bbf_0_534:notes"/>
          <p:cNvSpPr/>
          <p:nvPr>
            <p:ph idx="2" type="sldImg"/>
          </p:nvPr>
        </p:nvSpPr>
        <p:spPr>
          <a:xfrm>
            <a:off x="457200" y="571500"/>
            <a:ext cx="3657600" cy="1543200"/>
          </a:xfrm>
          <a:custGeom>
            <a:rect b="b" l="l" r="r" t="t"/>
            <a:pathLst>
              <a:path extrusionOk="0" h="120000" w="120000">
                <a:moveTo>
                  <a:pt x="0" y="0"/>
                </a:moveTo>
                <a:lnTo>
                  <a:pt x="120000" y="0"/>
                </a:lnTo>
                <a:lnTo>
                  <a:pt x="120000" y="120000"/>
                </a:lnTo>
                <a:lnTo>
                  <a:pt x="0" y="120000"/>
                </a:lnTo>
                <a:close/>
              </a:path>
            </a:pathLst>
          </a:custGeom>
          <a:noFill/>
          <a:ln cap="flat" cmpd="sng" w="7750">
            <a:solidFill>
              <a:srgbClr val="000000"/>
            </a:solidFill>
            <a:prstDash val="solid"/>
            <a:round/>
            <a:headEnd len="sm" w="sm" type="none"/>
            <a:tailEnd len="sm" w="sm" type="none"/>
          </a:ln>
        </p:spPr>
      </p:sp>
      <p:sp>
        <p:nvSpPr>
          <p:cNvPr id="1266" name="Google Shape;1266;g3c2fe634bbf_0_534:notes"/>
          <p:cNvSpPr txBox="1"/>
          <p:nvPr>
            <p:ph idx="1" type="body"/>
          </p:nvPr>
        </p:nvSpPr>
        <p:spPr>
          <a:xfrm>
            <a:off x="457200" y="2200275"/>
            <a:ext cx="3657600" cy="1800300"/>
          </a:xfrm>
          <a:prstGeom prst="rect">
            <a:avLst/>
          </a:prstGeom>
          <a:noFill/>
          <a:ln>
            <a:noFill/>
          </a:ln>
        </p:spPr>
        <p:txBody>
          <a:bodyPr anchorCtr="0" anchor="t" bIns="27925" lIns="55875" spcFirstLastPara="1" rIns="55875" wrap="square" tIns="27925">
            <a:noAutofit/>
          </a:bodyPr>
          <a:lstStyle/>
          <a:p>
            <a:pPr indent="0" lvl="0" marL="0" rtl="0" algn="l">
              <a:lnSpc>
                <a:spcPct val="100000"/>
              </a:lnSpc>
              <a:spcBef>
                <a:spcPts val="0"/>
              </a:spcBef>
              <a:spcAft>
                <a:spcPts val="0"/>
              </a:spcAft>
              <a:buSzPts val="900"/>
              <a:buNone/>
            </a:pPr>
            <a:r>
              <a:t/>
            </a:r>
            <a:endParaRPr/>
          </a:p>
        </p:txBody>
      </p:sp>
      <p:sp>
        <p:nvSpPr>
          <p:cNvPr id="1267" name="Google Shape;1267;g3c2fe634bbf_0_534:notes"/>
          <p:cNvSpPr txBox="1"/>
          <p:nvPr>
            <p:ph idx="12" type="sldNum"/>
          </p:nvPr>
        </p:nvSpPr>
        <p:spPr>
          <a:xfrm>
            <a:off x="2589742" y="4342607"/>
            <a:ext cx="1981200" cy="229500"/>
          </a:xfrm>
          <a:prstGeom prst="rect">
            <a:avLst/>
          </a:prstGeom>
          <a:noFill/>
          <a:ln>
            <a:noFill/>
          </a:ln>
        </p:spPr>
        <p:txBody>
          <a:bodyPr anchorCtr="0" anchor="b" bIns="27925" lIns="55875" spcFirstLastPara="1" rIns="55875" wrap="square" tIns="279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rgbClr val="000000"/>
                </a:solidFill>
                <a:latin typeface="Arial"/>
                <a:ea typeface="Arial"/>
                <a:cs typeface="Arial"/>
                <a:sym typeface="Arial"/>
              </a:rPr>
              <a:t>‹#›</a:t>
            </a:fld>
            <a:endParaRPr b="0" i="0" sz="9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37f7855785e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g37f7855785e_0_84:notes"/>
          <p:cNvSpPr txBox="1"/>
          <p:nvPr>
            <p:ph idx="1" type="body"/>
          </p:nvPr>
        </p:nvSpPr>
        <p:spPr>
          <a:xfrm>
            <a:off x="685800" y="4400550"/>
            <a:ext cx="5486400" cy="3600600"/>
          </a:xfrm>
          <a:prstGeom prst="rect">
            <a:avLst/>
          </a:prstGeom>
          <a:noFill/>
          <a:ln>
            <a:noFill/>
          </a:ln>
        </p:spPr>
        <p:txBody>
          <a:bodyPr anchorCtr="0" anchor="t" bIns="46550" lIns="93125" spcFirstLastPara="1" rIns="93125" wrap="square" tIns="46550">
            <a:noAutofit/>
          </a:bodyPr>
          <a:lstStyle/>
          <a:p>
            <a:pPr indent="0" lvl="0" marL="0" rtl="0" algn="l">
              <a:lnSpc>
                <a:spcPct val="100000"/>
              </a:lnSpc>
              <a:spcBef>
                <a:spcPts val="0"/>
              </a:spcBef>
              <a:spcAft>
                <a:spcPts val="0"/>
              </a:spcAft>
              <a:buSzPts val="1400"/>
              <a:buNone/>
            </a:pPr>
            <a:r>
              <a:rPr lang="en-US" sz="1200"/>
              <a:t>Let’s create a voice that speak to our ICP, not our TAM </a:t>
            </a:r>
            <a:endParaRPr sz="120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US"/>
              <a:t>This funnel to paying customers does not begin with a target that has come to a company but rather demands that an entire market is taken into account and drives choices through the process to arrive at a reasoned high priority target</a:t>
            </a:r>
            <a:endParaRPr/>
          </a:p>
          <a:p>
            <a:pPr indent="0" lvl="0" marL="0" rtl="0" algn="l">
              <a:lnSpc>
                <a:spcPct val="100000"/>
              </a:lnSpc>
              <a:spcBef>
                <a:spcPts val="0"/>
              </a:spcBef>
              <a:spcAft>
                <a:spcPts val="0"/>
              </a:spcAft>
              <a:buSzPts val="1400"/>
              <a:buNone/>
            </a:pPr>
            <a:r>
              <a:t/>
            </a:r>
            <a:endParaRPr sz="200">
              <a:latin typeface="Raleway"/>
              <a:ea typeface="Raleway"/>
              <a:cs typeface="Raleway"/>
              <a:sym typeface="Raleway"/>
            </a:endParaRPr>
          </a:p>
        </p:txBody>
      </p:sp>
      <p:sp>
        <p:nvSpPr>
          <p:cNvPr id="753" name="Google Shape;753;g37f7855785e_0_84:notes"/>
          <p:cNvSpPr txBox="1"/>
          <p:nvPr>
            <p:ph idx="12" type="sldNum"/>
          </p:nvPr>
        </p:nvSpPr>
        <p:spPr>
          <a:xfrm>
            <a:off x="3884613" y="8685213"/>
            <a:ext cx="2971800" cy="458700"/>
          </a:xfrm>
          <a:prstGeom prst="rect">
            <a:avLst/>
          </a:prstGeom>
          <a:noFill/>
          <a:ln>
            <a:noFill/>
          </a:ln>
        </p:spPr>
        <p:txBody>
          <a:bodyPr anchorCtr="0" anchor="b" bIns="46550" lIns="93125" spcFirstLastPara="1" rIns="93125" wrap="square" tIns="4655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7" name="Shape 1287"/>
        <p:cNvGrpSpPr/>
        <p:nvPr/>
      </p:nvGrpSpPr>
      <p:grpSpPr>
        <a:xfrm>
          <a:off x="0" y="0"/>
          <a:ext cx="0" cy="0"/>
          <a:chOff x="0" y="0"/>
          <a:chExt cx="0" cy="0"/>
        </a:xfrm>
      </p:grpSpPr>
      <p:sp>
        <p:nvSpPr>
          <p:cNvPr id="1288" name="Google Shape;1288;g3c2fe634bbf_0_556:notes"/>
          <p:cNvSpPr/>
          <p:nvPr>
            <p:ph idx="2" type="sldImg"/>
          </p:nvPr>
        </p:nvSpPr>
        <p:spPr>
          <a:xfrm>
            <a:off x="457200" y="571500"/>
            <a:ext cx="3657600" cy="1543200"/>
          </a:xfrm>
          <a:custGeom>
            <a:rect b="b" l="l" r="r" t="t"/>
            <a:pathLst>
              <a:path extrusionOk="0" h="120000" w="120000">
                <a:moveTo>
                  <a:pt x="0" y="0"/>
                </a:moveTo>
                <a:lnTo>
                  <a:pt x="120000" y="0"/>
                </a:lnTo>
                <a:lnTo>
                  <a:pt x="120000" y="120000"/>
                </a:lnTo>
                <a:lnTo>
                  <a:pt x="0" y="120000"/>
                </a:lnTo>
                <a:close/>
              </a:path>
            </a:pathLst>
          </a:custGeom>
          <a:noFill/>
          <a:ln cap="flat" cmpd="sng" w="7750">
            <a:solidFill>
              <a:srgbClr val="000000"/>
            </a:solidFill>
            <a:prstDash val="solid"/>
            <a:round/>
            <a:headEnd len="sm" w="sm" type="none"/>
            <a:tailEnd len="sm" w="sm" type="none"/>
          </a:ln>
        </p:spPr>
      </p:sp>
      <p:sp>
        <p:nvSpPr>
          <p:cNvPr id="1289" name="Google Shape;1289;g3c2fe634bbf_0_556:notes"/>
          <p:cNvSpPr txBox="1"/>
          <p:nvPr>
            <p:ph idx="1" type="body"/>
          </p:nvPr>
        </p:nvSpPr>
        <p:spPr>
          <a:xfrm>
            <a:off x="457200" y="2200275"/>
            <a:ext cx="3657600" cy="1800300"/>
          </a:xfrm>
          <a:prstGeom prst="rect">
            <a:avLst/>
          </a:prstGeom>
          <a:noFill/>
          <a:ln>
            <a:noFill/>
          </a:ln>
        </p:spPr>
        <p:txBody>
          <a:bodyPr anchorCtr="0" anchor="t" bIns="27925" lIns="55875" spcFirstLastPara="1" rIns="55875" wrap="square" tIns="27925">
            <a:noAutofit/>
          </a:bodyPr>
          <a:lstStyle/>
          <a:p>
            <a:pPr indent="0" lvl="0" marL="0" rtl="0" algn="l">
              <a:lnSpc>
                <a:spcPct val="100000"/>
              </a:lnSpc>
              <a:spcBef>
                <a:spcPts val="0"/>
              </a:spcBef>
              <a:spcAft>
                <a:spcPts val="0"/>
              </a:spcAft>
              <a:buSzPts val="900"/>
              <a:buNone/>
            </a:pPr>
            <a:r>
              <a:t/>
            </a:r>
            <a:endParaRPr/>
          </a:p>
        </p:txBody>
      </p:sp>
      <p:sp>
        <p:nvSpPr>
          <p:cNvPr id="1290" name="Google Shape;1290;g3c2fe634bbf_0_556:notes"/>
          <p:cNvSpPr txBox="1"/>
          <p:nvPr>
            <p:ph idx="12" type="sldNum"/>
          </p:nvPr>
        </p:nvSpPr>
        <p:spPr>
          <a:xfrm>
            <a:off x="2589742" y="4342607"/>
            <a:ext cx="1981200" cy="229500"/>
          </a:xfrm>
          <a:prstGeom prst="rect">
            <a:avLst/>
          </a:prstGeom>
          <a:noFill/>
          <a:ln>
            <a:noFill/>
          </a:ln>
        </p:spPr>
        <p:txBody>
          <a:bodyPr anchorCtr="0" anchor="b" bIns="27925" lIns="55875" spcFirstLastPara="1" rIns="55875" wrap="square" tIns="2792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rgbClr val="000000"/>
                </a:solidFill>
                <a:latin typeface="Arial"/>
                <a:ea typeface="Arial"/>
                <a:cs typeface="Arial"/>
                <a:sym typeface="Arial"/>
              </a:rPr>
              <a:t>‹#›</a:t>
            </a:fld>
            <a:endParaRPr b="0" i="0" sz="9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3c2fe634bbf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1" name="Google Shape;781;g3c2fe634bbf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3c2fe634bbf_0_2063:notes"/>
          <p:cNvSpPr/>
          <p:nvPr>
            <p:ph idx="2" type="sldImg"/>
          </p:nvPr>
        </p:nvSpPr>
        <p:spPr>
          <a:xfrm>
            <a:off x="457200" y="571500"/>
            <a:ext cx="3657600" cy="15432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3c2fe634bbf_0_2063:notes"/>
          <p:cNvSpPr txBox="1"/>
          <p:nvPr>
            <p:ph idx="1" type="body"/>
          </p:nvPr>
        </p:nvSpPr>
        <p:spPr>
          <a:xfrm>
            <a:off x="457200" y="2200275"/>
            <a:ext cx="3657600" cy="18003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9" name="Google Shape;789;g3c2fe634bbf_0_2063:notes"/>
          <p:cNvSpPr txBox="1"/>
          <p:nvPr>
            <p:ph idx="12" type="sldNum"/>
          </p:nvPr>
        </p:nvSpPr>
        <p:spPr>
          <a:xfrm>
            <a:off x="2589742" y="4342607"/>
            <a:ext cx="1981200" cy="2295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7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g3c2fe634bbf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g3c2fe634bbf_0_23:notes"/>
          <p:cNvSpPr txBox="1"/>
          <p:nvPr>
            <p:ph idx="1" type="body"/>
          </p:nvPr>
        </p:nvSpPr>
        <p:spPr>
          <a:xfrm>
            <a:off x="685800" y="4400550"/>
            <a:ext cx="5486400" cy="3600600"/>
          </a:xfrm>
          <a:prstGeom prst="rect">
            <a:avLst/>
          </a:prstGeom>
          <a:noFill/>
          <a:ln>
            <a:noFill/>
          </a:ln>
        </p:spPr>
        <p:txBody>
          <a:bodyPr anchorCtr="0" anchor="t" bIns="46550" lIns="93125" spcFirstLastPara="1" rIns="93125" wrap="square" tIns="46550">
            <a:noAutofit/>
          </a:bodyPr>
          <a:lstStyle/>
          <a:p>
            <a:pPr indent="0" lvl="0" marL="0" rtl="0" algn="l">
              <a:lnSpc>
                <a:spcPct val="100000"/>
              </a:lnSpc>
              <a:spcBef>
                <a:spcPts val="0"/>
              </a:spcBef>
              <a:spcAft>
                <a:spcPts val="0"/>
              </a:spcAft>
              <a:buSzPts val="1400"/>
              <a:buNone/>
            </a:pPr>
            <a:r>
              <a:t/>
            </a:r>
            <a:endParaRPr/>
          </a:p>
        </p:txBody>
      </p:sp>
      <p:sp>
        <p:nvSpPr>
          <p:cNvPr id="823" name="Google Shape;823;g3c2fe634bbf_0_23:notes"/>
          <p:cNvSpPr txBox="1"/>
          <p:nvPr>
            <p:ph idx="12" type="sldNum"/>
          </p:nvPr>
        </p:nvSpPr>
        <p:spPr>
          <a:xfrm>
            <a:off x="3884613" y="8685213"/>
            <a:ext cx="2971800" cy="458700"/>
          </a:xfrm>
          <a:prstGeom prst="rect">
            <a:avLst/>
          </a:prstGeom>
          <a:noFill/>
          <a:ln>
            <a:noFill/>
          </a:ln>
        </p:spPr>
        <p:txBody>
          <a:bodyPr anchorCtr="0" anchor="b" bIns="46550" lIns="93125" spcFirstLastPara="1" rIns="93125" wrap="square" tIns="4655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3937c1962d4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g3937c1962d4_0_10:notes"/>
          <p:cNvSpPr txBox="1"/>
          <p:nvPr>
            <p:ph idx="1" type="body"/>
          </p:nvPr>
        </p:nvSpPr>
        <p:spPr>
          <a:xfrm>
            <a:off x="685800" y="4400550"/>
            <a:ext cx="5486400" cy="3600600"/>
          </a:xfrm>
          <a:prstGeom prst="rect">
            <a:avLst/>
          </a:prstGeom>
          <a:noFill/>
          <a:ln>
            <a:noFill/>
          </a:ln>
        </p:spPr>
        <p:txBody>
          <a:bodyPr anchorCtr="0" anchor="t" bIns="46550" lIns="93125" spcFirstLastPara="1" rIns="93125" wrap="square" tIns="46550">
            <a:noAutofit/>
          </a:bodyPr>
          <a:lstStyle/>
          <a:p>
            <a:pPr indent="0" lvl="0" marL="0" rtl="0" algn="l">
              <a:lnSpc>
                <a:spcPct val="100000"/>
              </a:lnSpc>
              <a:spcBef>
                <a:spcPts val="0"/>
              </a:spcBef>
              <a:spcAft>
                <a:spcPts val="0"/>
              </a:spcAft>
              <a:buSzPts val="1400"/>
              <a:buNone/>
            </a:pPr>
            <a:r>
              <a:t/>
            </a:r>
            <a:endParaRPr/>
          </a:p>
        </p:txBody>
      </p:sp>
      <p:sp>
        <p:nvSpPr>
          <p:cNvPr id="831" name="Google Shape;831;g3937c1962d4_0_10:notes"/>
          <p:cNvSpPr txBox="1"/>
          <p:nvPr>
            <p:ph idx="12" type="sldNum"/>
          </p:nvPr>
        </p:nvSpPr>
        <p:spPr>
          <a:xfrm>
            <a:off x="3884613" y="8685213"/>
            <a:ext cx="2971800" cy="458700"/>
          </a:xfrm>
          <a:prstGeom prst="rect">
            <a:avLst/>
          </a:prstGeom>
          <a:noFill/>
          <a:ln>
            <a:noFill/>
          </a:ln>
        </p:spPr>
        <p:txBody>
          <a:bodyPr anchorCtr="0" anchor="b" bIns="46550" lIns="93125" spcFirstLastPara="1" rIns="93125" wrap="square" tIns="4655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3c2fe634bbf_0_12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g3c2fe634bbf_0_12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Ideally, you should only have one ICP (ideal customer profile).  You can have as many profiles as you want, but one ICP should be your focus.  </a:t>
            </a:r>
            <a:endParaRPr/>
          </a:p>
          <a:p>
            <a:pPr indent="0" lvl="0" marL="0" rtl="0" algn="l">
              <a:lnSpc>
                <a:spcPct val="100000"/>
              </a:lnSpc>
              <a:spcBef>
                <a:spcPts val="0"/>
              </a:spcBef>
              <a:spcAft>
                <a:spcPts val="0"/>
              </a:spcAft>
              <a:buSzPts val="1400"/>
              <a:buNone/>
            </a:pPr>
            <a:r>
              <a:rPr lang="en-US"/>
              <a:t>Are we clear on an emotional benefit that will matter?</a:t>
            </a:r>
            <a:endParaRPr/>
          </a:p>
          <a:p>
            <a:pPr indent="0" lvl="0" marL="0" rtl="0" algn="l">
              <a:lnSpc>
                <a:spcPct val="100000"/>
              </a:lnSpc>
              <a:spcBef>
                <a:spcPts val="0"/>
              </a:spcBef>
              <a:spcAft>
                <a:spcPts val="0"/>
              </a:spcAft>
              <a:buSzPts val="1400"/>
              <a:buNone/>
            </a:pPr>
            <a:r>
              <a:rPr lang="en-US"/>
              <a:t>Don’t go too broad OR too narrow</a:t>
            </a:r>
            <a:endParaRPr/>
          </a:p>
          <a:p>
            <a:pPr indent="0" lvl="0" marL="0" rtl="0" algn="l">
              <a:lnSpc>
                <a:spcPct val="100000"/>
              </a:lnSpc>
              <a:spcBef>
                <a:spcPts val="0"/>
              </a:spcBef>
              <a:spcAft>
                <a:spcPts val="0"/>
              </a:spcAft>
              <a:buSzPts val="1400"/>
              <a:buNone/>
            </a:pPr>
            <a:r>
              <a:rPr lang="en-US"/>
              <a:t>Are these the people who are buying now that you want more of?  </a:t>
            </a:r>
            <a:endParaRPr/>
          </a:p>
          <a:p>
            <a:pPr indent="0" lvl="0" marL="0" rtl="0" algn="l">
              <a:lnSpc>
                <a:spcPct val="100000"/>
              </a:lnSpc>
              <a:spcBef>
                <a:spcPts val="0"/>
              </a:spcBef>
              <a:spcAft>
                <a:spcPts val="0"/>
              </a:spcAft>
              <a:buSzPts val="1400"/>
              <a:buNone/>
            </a:pPr>
            <a:r>
              <a:rPr lang="en-US"/>
              <a:t>Qualitative:  Are they customers you enjoy serving?  Is the sales process painless? Propensity to become an evangelist and refer?  Easy to deliver value and get good reviews?</a:t>
            </a:r>
            <a:endParaRPr/>
          </a:p>
          <a:p>
            <a:pPr indent="0" lvl="0" marL="0" marR="0" rtl="0" algn="l">
              <a:lnSpc>
                <a:spcPct val="100000"/>
              </a:lnSpc>
              <a:spcBef>
                <a:spcPts val="0"/>
              </a:spcBef>
              <a:spcAft>
                <a:spcPts val="0"/>
              </a:spcAft>
              <a:buClr>
                <a:schemeClr val="dk1"/>
              </a:buClr>
              <a:buSzPts val="1200"/>
              <a:buFont typeface="Calibri"/>
              <a:buNone/>
            </a:pPr>
            <a:r>
              <a:rPr lang="en-US"/>
              <a:t>Quantitative:   Is their sales cycle long or short vs. the average sales cycle?  What is their LTV relative to others?  AOV (average order value)?  Is the TAM (total addressable market big enough)?</a:t>
            </a:r>
            <a:endParaRPr/>
          </a:p>
        </p:txBody>
      </p:sp>
      <p:sp>
        <p:nvSpPr>
          <p:cNvPr id="839" name="Google Shape;839;g3c2fe634bbf_0_12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3c5e7ca4556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1" name="Google Shape;891;g3c5e7ca4556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20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425257"/>
              </a:buClr>
              <a:buSzPts val="6000"/>
              <a:buFont typeface="Avenir"/>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0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5A7178"/>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2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with Subtitle">
  <p:cSld name="1_Title with Subtitle">
    <p:spTree>
      <p:nvGrpSpPr>
        <p:cNvPr id="86" name="Shape 86"/>
        <p:cNvGrpSpPr/>
        <p:nvPr/>
      </p:nvGrpSpPr>
      <p:grpSpPr>
        <a:xfrm>
          <a:off x="0" y="0"/>
          <a:ext cx="0" cy="0"/>
          <a:chOff x="0" y="0"/>
          <a:chExt cx="0" cy="0"/>
        </a:xfrm>
      </p:grpSpPr>
      <p:sp>
        <p:nvSpPr>
          <p:cNvPr id="87" name="Google Shape;87;p294"/>
          <p:cNvSpPr txBox="1"/>
          <p:nvPr>
            <p:ph type="title"/>
          </p:nvPr>
        </p:nvSpPr>
        <p:spPr>
          <a:xfrm>
            <a:off x="415600" y="352874"/>
            <a:ext cx="11360799" cy="722052"/>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accent1"/>
              </a:buClr>
              <a:buSzPts val="18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294"/>
          <p:cNvSpPr txBox="1"/>
          <p:nvPr>
            <p:ph idx="1" type="body"/>
          </p:nvPr>
        </p:nvSpPr>
        <p:spPr>
          <a:xfrm>
            <a:off x="415601" y="1113146"/>
            <a:ext cx="11360798" cy="3080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500"/>
              </a:spcBef>
              <a:spcAft>
                <a:spcPts val="0"/>
              </a:spcAft>
              <a:buClr>
                <a:schemeClr val="accent3"/>
              </a:buClr>
              <a:buSzPts val="1800"/>
              <a:buNone/>
              <a:defRPr b="0" sz="1800">
                <a:solidFill>
                  <a:schemeClr val="accent3"/>
                </a:solidFill>
              </a:defRPr>
            </a:lvl1pPr>
            <a:lvl2pPr indent="-228600" lvl="1" marL="914400" algn="l">
              <a:lnSpc>
                <a:spcPct val="90000"/>
              </a:lnSpc>
              <a:spcBef>
                <a:spcPts val="500"/>
              </a:spcBef>
              <a:spcAft>
                <a:spcPts val="0"/>
              </a:spcAft>
              <a:buClr>
                <a:schemeClr val="dk2"/>
              </a:buClr>
              <a:buSzPts val="2000"/>
              <a:buNone/>
              <a:defRPr b="1" sz="2000"/>
            </a:lvl2pPr>
            <a:lvl3pPr indent="-228600" lvl="2" marL="1371600" algn="l">
              <a:lnSpc>
                <a:spcPct val="90000"/>
              </a:lnSpc>
              <a:spcBef>
                <a:spcPts val="500"/>
              </a:spcBef>
              <a:spcAft>
                <a:spcPts val="0"/>
              </a:spcAft>
              <a:buClr>
                <a:schemeClr val="dk2"/>
              </a:buClr>
              <a:buSzPts val="1800"/>
              <a:buNone/>
              <a:defRPr b="1" sz="1800"/>
            </a:lvl3pPr>
            <a:lvl4pPr indent="-228600" lvl="3" marL="1828800" algn="l">
              <a:lnSpc>
                <a:spcPct val="90000"/>
              </a:lnSpc>
              <a:spcBef>
                <a:spcPts val="500"/>
              </a:spcBef>
              <a:spcAft>
                <a:spcPts val="0"/>
              </a:spcAft>
              <a:buClr>
                <a:schemeClr val="dk2"/>
              </a:buClr>
              <a:buSzPts val="1600"/>
              <a:buNone/>
              <a:defRPr b="1" sz="1600"/>
            </a:lvl4pPr>
            <a:lvl5pPr indent="-228600" lvl="4" marL="2286000" algn="l">
              <a:lnSpc>
                <a:spcPct val="90000"/>
              </a:lnSpc>
              <a:spcBef>
                <a:spcPts val="500"/>
              </a:spcBef>
              <a:spcAft>
                <a:spcPts val="0"/>
              </a:spcAft>
              <a:buClr>
                <a:schemeClr val="dk2"/>
              </a:buClr>
              <a:buSzPts val="1600"/>
              <a:buNone/>
              <a:defRPr b="1" sz="1600"/>
            </a:lvl5pPr>
            <a:lvl6pPr indent="-228600" lvl="5" marL="2743200" algn="l">
              <a:lnSpc>
                <a:spcPct val="90000"/>
              </a:lnSpc>
              <a:spcBef>
                <a:spcPts val="500"/>
              </a:spcBef>
              <a:spcAft>
                <a:spcPts val="0"/>
              </a:spcAft>
              <a:buClr>
                <a:schemeClr val="accent4"/>
              </a:buClr>
              <a:buSzPts val="1600"/>
              <a:buNone/>
              <a:defRPr b="1" sz="1600"/>
            </a:lvl6pPr>
            <a:lvl7pPr indent="-228600" lvl="6" marL="3200400" algn="l">
              <a:lnSpc>
                <a:spcPct val="90000"/>
              </a:lnSpc>
              <a:spcBef>
                <a:spcPts val="500"/>
              </a:spcBef>
              <a:spcAft>
                <a:spcPts val="0"/>
              </a:spcAft>
              <a:buClr>
                <a:schemeClr val="accent4"/>
              </a:buClr>
              <a:buSzPts val="1600"/>
              <a:buNone/>
              <a:defRPr b="1" sz="1600"/>
            </a:lvl7pPr>
            <a:lvl8pPr indent="-228600" lvl="7" marL="3657600" algn="l">
              <a:lnSpc>
                <a:spcPct val="90000"/>
              </a:lnSpc>
              <a:spcBef>
                <a:spcPts val="500"/>
              </a:spcBef>
              <a:spcAft>
                <a:spcPts val="0"/>
              </a:spcAft>
              <a:buClr>
                <a:schemeClr val="accent4"/>
              </a:buClr>
              <a:buSzPts val="1600"/>
              <a:buNone/>
              <a:defRPr b="1" sz="1600"/>
            </a:lvl8pPr>
            <a:lvl9pPr indent="-228600" lvl="8" marL="4114800" algn="l">
              <a:lnSpc>
                <a:spcPct val="90000"/>
              </a:lnSpc>
              <a:spcBef>
                <a:spcPts val="500"/>
              </a:spcBef>
              <a:spcAft>
                <a:spcPts val="50"/>
              </a:spcAft>
              <a:buClr>
                <a:schemeClr val="accent4"/>
              </a:buClr>
              <a:buSzPts val="1600"/>
              <a:buNone/>
              <a:defRPr b="1"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9" name="Shape 8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FFFFF"/>
        </a:solidFill>
      </p:bgPr>
    </p:bg>
    <p:spTree>
      <p:nvGrpSpPr>
        <p:cNvPr id="96" name="Shape 96"/>
        <p:cNvGrpSpPr/>
        <p:nvPr/>
      </p:nvGrpSpPr>
      <p:grpSpPr>
        <a:xfrm>
          <a:off x="0" y="0"/>
          <a:ext cx="0" cy="0"/>
          <a:chOff x="0" y="0"/>
          <a:chExt cx="0" cy="0"/>
        </a:xfrm>
      </p:grpSpPr>
      <p:sp>
        <p:nvSpPr>
          <p:cNvPr id="97" name="Google Shape;97;p207"/>
          <p:cNvSpPr txBox="1"/>
          <p:nvPr>
            <p:ph type="title"/>
          </p:nvPr>
        </p:nvSpPr>
        <p:spPr>
          <a:xfrm>
            <a:off x="838200" y="365125"/>
            <a:ext cx="10515600" cy="8604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207"/>
          <p:cNvSpPr txBox="1"/>
          <p:nvPr>
            <p:ph idx="1" type="body"/>
          </p:nvPr>
        </p:nvSpPr>
        <p:spPr>
          <a:xfrm>
            <a:off x="838200" y="1460500"/>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accent2"/>
              </a:buClr>
              <a:buSzPts val="1800"/>
              <a:buChar char="•"/>
              <a:defRPr/>
            </a:lvl1pPr>
            <a:lvl2pPr indent="-342900" lvl="1" marL="914400" algn="l">
              <a:lnSpc>
                <a:spcPct val="90000"/>
              </a:lnSpc>
              <a:spcBef>
                <a:spcPts val="500"/>
              </a:spcBef>
              <a:spcAft>
                <a:spcPts val="0"/>
              </a:spcAft>
              <a:buClr>
                <a:schemeClr val="accent2"/>
              </a:buClr>
              <a:buSzPts val="1800"/>
              <a:buChar char="•"/>
              <a:defRPr/>
            </a:lvl2pPr>
            <a:lvl3pPr indent="-342900" lvl="2" marL="1371600" algn="l">
              <a:lnSpc>
                <a:spcPct val="90000"/>
              </a:lnSpc>
              <a:spcBef>
                <a:spcPts val="500"/>
              </a:spcBef>
              <a:spcAft>
                <a:spcPts val="0"/>
              </a:spcAft>
              <a:buClr>
                <a:schemeClr val="accent2"/>
              </a:buClr>
              <a:buSzPts val="1800"/>
              <a:buChar char="•"/>
              <a:defRPr/>
            </a:lvl3pPr>
            <a:lvl4pPr indent="-342900" lvl="3" marL="1828800" algn="l">
              <a:lnSpc>
                <a:spcPct val="90000"/>
              </a:lnSpc>
              <a:spcBef>
                <a:spcPts val="500"/>
              </a:spcBef>
              <a:spcAft>
                <a:spcPts val="0"/>
              </a:spcAft>
              <a:buClr>
                <a:schemeClr val="accent2"/>
              </a:buClr>
              <a:buSzPts val="1800"/>
              <a:buChar char="•"/>
              <a:defRPr/>
            </a:lvl4pPr>
            <a:lvl5pPr indent="-342900" lvl="4" marL="2286000" algn="l">
              <a:lnSpc>
                <a:spcPct val="9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9" name="Google Shape;99;p2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2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102" name="Google Shape;102;p207"/>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3" name="Shape 103"/>
        <p:cNvGrpSpPr/>
        <p:nvPr/>
      </p:nvGrpSpPr>
      <p:grpSpPr>
        <a:xfrm>
          <a:off x="0" y="0"/>
          <a:ext cx="0" cy="0"/>
          <a:chOff x="0" y="0"/>
          <a:chExt cx="0" cy="0"/>
        </a:xfrm>
      </p:grpSpPr>
      <p:sp>
        <p:nvSpPr>
          <p:cNvPr id="104" name="Google Shape;104;p208"/>
          <p:cNvSpPr txBox="1"/>
          <p:nvPr>
            <p:ph type="title"/>
          </p:nvPr>
        </p:nvSpPr>
        <p:spPr>
          <a:xfrm>
            <a:off x="838200" y="365125"/>
            <a:ext cx="10515600" cy="8604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2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2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2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108" name="Google Shape;108;p208"/>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09" name="Shape 109"/>
        <p:cNvGrpSpPr/>
        <p:nvPr/>
      </p:nvGrpSpPr>
      <p:grpSpPr>
        <a:xfrm>
          <a:off x="0" y="0"/>
          <a:ext cx="0" cy="0"/>
          <a:chOff x="0" y="0"/>
          <a:chExt cx="0" cy="0"/>
        </a:xfrm>
      </p:grpSpPr>
      <p:sp>
        <p:nvSpPr>
          <p:cNvPr id="110" name="Google Shape;110;p223"/>
          <p:cNvSpPr txBox="1"/>
          <p:nvPr>
            <p:ph type="title"/>
          </p:nvPr>
        </p:nvSpPr>
        <p:spPr>
          <a:xfrm>
            <a:off x="838200" y="365125"/>
            <a:ext cx="10515600" cy="8604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2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2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2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4" name="Shape 114"/>
        <p:cNvGrpSpPr/>
        <p:nvPr/>
      </p:nvGrpSpPr>
      <p:grpSpPr>
        <a:xfrm>
          <a:off x="0" y="0"/>
          <a:ext cx="0" cy="0"/>
          <a:chOff x="0" y="0"/>
          <a:chExt cx="0" cy="0"/>
        </a:xfrm>
      </p:grpSpPr>
      <p:sp>
        <p:nvSpPr>
          <p:cNvPr id="115" name="Google Shape;115;p22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2"/>
              </a:buClr>
              <a:buSzPts val="6000"/>
              <a:buFont typeface="Oswald"/>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22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2"/>
              </a:buClr>
              <a:buSzPts val="2400"/>
              <a:buNone/>
              <a:defRPr sz="2400"/>
            </a:lvl1pPr>
            <a:lvl2pPr lvl="1" algn="ctr">
              <a:lnSpc>
                <a:spcPct val="90000"/>
              </a:lnSpc>
              <a:spcBef>
                <a:spcPts val="500"/>
              </a:spcBef>
              <a:spcAft>
                <a:spcPts val="0"/>
              </a:spcAft>
              <a:buClr>
                <a:schemeClr val="accent2"/>
              </a:buClr>
              <a:buSzPts val="2000"/>
              <a:buNone/>
              <a:defRPr sz="2000"/>
            </a:lvl2pPr>
            <a:lvl3pPr lvl="2" algn="ctr">
              <a:lnSpc>
                <a:spcPct val="90000"/>
              </a:lnSpc>
              <a:spcBef>
                <a:spcPts val="500"/>
              </a:spcBef>
              <a:spcAft>
                <a:spcPts val="0"/>
              </a:spcAft>
              <a:buClr>
                <a:schemeClr val="accent2"/>
              </a:buClr>
              <a:buSzPts val="1800"/>
              <a:buNone/>
              <a:defRPr sz="1800"/>
            </a:lvl3pPr>
            <a:lvl4pPr lvl="3" algn="ctr">
              <a:lnSpc>
                <a:spcPct val="90000"/>
              </a:lnSpc>
              <a:spcBef>
                <a:spcPts val="500"/>
              </a:spcBef>
              <a:spcAft>
                <a:spcPts val="0"/>
              </a:spcAft>
              <a:buClr>
                <a:schemeClr val="accent2"/>
              </a:buClr>
              <a:buSzPts val="1600"/>
              <a:buNone/>
              <a:defRPr sz="1600"/>
            </a:lvl4pPr>
            <a:lvl5pPr lvl="4" algn="ctr">
              <a:lnSpc>
                <a:spcPct val="90000"/>
              </a:lnSpc>
              <a:spcBef>
                <a:spcPts val="500"/>
              </a:spcBef>
              <a:spcAft>
                <a:spcPts val="0"/>
              </a:spcAft>
              <a:buClr>
                <a:schemeClr val="accent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17" name="Google Shape;117;p2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8" name="Google Shape;118;p2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2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0" name="Shape 120"/>
        <p:cNvGrpSpPr/>
        <p:nvPr/>
      </p:nvGrpSpPr>
      <p:grpSpPr>
        <a:xfrm>
          <a:off x="0" y="0"/>
          <a:ext cx="0" cy="0"/>
          <a:chOff x="0" y="0"/>
          <a:chExt cx="0" cy="0"/>
        </a:xfrm>
      </p:grpSpPr>
      <p:sp>
        <p:nvSpPr>
          <p:cNvPr id="121" name="Google Shape;121;p24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6000"/>
              <a:buFont typeface="Oswald"/>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24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B78A8A"/>
              </a:buClr>
              <a:buSzPts val="2400"/>
              <a:buNone/>
              <a:defRPr sz="2400">
                <a:solidFill>
                  <a:srgbClr val="B78A8A"/>
                </a:solidFill>
              </a:defRPr>
            </a:lvl1pPr>
            <a:lvl2pPr indent="-228600" lvl="1" marL="914400" algn="l">
              <a:lnSpc>
                <a:spcPct val="90000"/>
              </a:lnSpc>
              <a:spcBef>
                <a:spcPts val="500"/>
              </a:spcBef>
              <a:spcAft>
                <a:spcPts val="0"/>
              </a:spcAft>
              <a:buClr>
                <a:srgbClr val="B78A8A"/>
              </a:buClr>
              <a:buSzPts val="2000"/>
              <a:buNone/>
              <a:defRPr sz="2000">
                <a:solidFill>
                  <a:srgbClr val="B78A8A"/>
                </a:solidFill>
              </a:defRPr>
            </a:lvl2pPr>
            <a:lvl3pPr indent="-228600" lvl="2" marL="1371600" algn="l">
              <a:lnSpc>
                <a:spcPct val="90000"/>
              </a:lnSpc>
              <a:spcBef>
                <a:spcPts val="500"/>
              </a:spcBef>
              <a:spcAft>
                <a:spcPts val="0"/>
              </a:spcAft>
              <a:buClr>
                <a:srgbClr val="B78A8A"/>
              </a:buClr>
              <a:buSzPts val="1800"/>
              <a:buNone/>
              <a:defRPr sz="1800">
                <a:solidFill>
                  <a:srgbClr val="B78A8A"/>
                </a:solidFill>
              </a:defRPr>
            </a:lvl3pPr>
            <a:lvl4pPr indent="-228600" lvl="3" marL="1828800" algn="l">
              <a:lnSpc>
                <a:spcPct val="90000"/>
              </a:lnSpc>
              <a:spcBef>
                <a:spcPts val="500"/>
              </a:spcBef>
              <a:spcAft>
                <a:spcPts val="0"/>
              </a:spcAft>
              <a:buClr>
                <a:srgbClr val="B78A8A"/>
              </a:buClr>
              <a:buSzPts val="1600"/>
              <a:buNone/>
              <a:defRPr sz="1600">
                <a:solidFill>
                  <a:srgbClr val="B78A8A"/>
                </a:solidFill>
              </a:defRPr>
            </a:lvl4pPr>
            <a:lvl5pPr indent="-228600" lvl="4" marL="2286000" algn="l">
              <a:lnSpc>
                <a:spcPct val="90000"/>
              </a:lnSpc>
              <a:spcBef>
                <a:spcPts val="500"/>
              </a:spcBef>
              <a:spcAft>
                <a:spcPts val="0"/>
              </a:spcAft>
              <a:buClr>
                <a:srgbClr val="B78A8A"/>
              </a:buClr>
              <a:buSzPts val="1600"/>
              <a:buNone/>
              <a:defRPr sz="1600">
                <a:solidFill>
                  <a:srgbClr val="B78A8A"/>
                </a:solidFill>
              </a:defRPr>
            </a:lvl5pPr>
            <a:lvl6pPr indent="-228600" lvl="5" marL="2743200" algn="l">
              <a:lnSpc>
                <a:spcPct val="90000"/>
              </a:lnSpc>
              <a:spcBef>
                <a:spcPts val="500"/>
              </a:spcBef>
              <a:spcAft>
                <a:spcPts val="0"/>
              </a:spcAft>
              <a:buClr>
                <a:srgbClr val="B78A8A"/>
              </a:buClr>
              <a:buSzPts val="1600"/>
              <a:buNone/>
              <a:defRPr sz="1600">
                <a:solidFill>
                  <a:srgbClr val="B78A8A"/>
                </a:solidFill>
              </a:defRPr>
            </a:lvl6pPr>
            <a:lvl7pPr indent="-228600" lvl="6" marL="3200400" algn="l">
              <a:lnSpc>
                <a:spcPct val="90000"/>
              </a:lnSpc>
              <a:spcBef>
                <a:spcPts val="500"/>
              </a:spcBef>
              <a:spcAft>
                <a:spcPts val="0"/>
              </a:spcAft>
              <a:buClr>
                <a:srgbClr val="B78A8A"/>
              </a:buClr>
              <a:buSzPts val="1600"/>
              <a:buNone/>
              <a:defRPr sz="1600">
                <a:solidFill>
                  <a:srgbClr val="B78A8A"/>
                </a:solidFill>
              </a:defRPr>
            </a:lvl7pPr>
            <a:lvl8pPr indent="-228600" lvl="7" marL="3657600" algn="l">
              <a:lnSpc>
                <a:spcPct val="90000"/>
              </a:lnSpc>
              <a:spcBef>
                <a:spcPts val="500"/>
              </a:spcBef>
              <a:spcAft>
                <a:spcPts val="0"/>
              </a:spcAft>
              <a:buClr>
                <a:srgbClr val="B78A8A"/>
              </a:buClr>
              <a:buSzPts val="1600"/>
              <a:buNone/>
              <a:defRPr sz="1600">
                <a:solidFill>
                  <a:srgbClr val="B78A8A"/>
                </a:solidFill>
              </a:defRPr>
            </a:lvl8pPr>
            <a:lvl9pPr indent="-228600" lvl="8" marL="4114800" algn="l">
              <a:lnSpc>
                <a:spcPct val="90000"/>
              </a:lnSpc>
              <a:spcBef>
                <a:spcPts val="500"/>
              </a:spcBef>
              <a:spcAft>
                <a:spcPts val="0"/>
              </a:spcAft>
              <a:buClr>
                <a:srgbClr val="B78A8A"/>
              </a:buClr>
              <a:buSzPts val="1600"/>
              <a:buNone/>
              <a:defRPr sz="1600">
                <a:solidFill>
                  <a:srgbClr val="B78A8A"/>
                </a:solidFill>
              </a:defRPr>
            </a:lvl9pPr>
          </a:lstStyle>
          <a:p/>
        </p:txBody>
      </p:sp>
      <p:sp>
        <p:nvSpPr>
          <p:cNvPr id="123" name="Google Shape;123;p2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2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2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126" name="Google Shape;126;p241"/>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127" name="Shape 127"/>
        <p:cNvGrpSpPr/>
        <p:nvPr/>
      </p:nvGrpSpPr>
      <p:grpSpPr>
        <a:xfrm>
          <a:off x="0" y="0"/>
          <a:ext cx="0" cy="0"/>
          <a:chOff x="0" y="0"/>
          <a:chExt cx="0" cy="0"/>
        </a:xfrm>
      </p:grpSpPr>
      <p:sp>
        <p:nvSpPr>
          <p:cNvPr id="128" name="Google Shape;128;p242"/>
          <p:cNvSpPr txBox="1"/>
          <p:nvPr>
            <p:ph idx="1" type="body"/>
          </p:nvPr>
        </p:nvSpPr>
        <p:spPr>
          <a:xfrm>
            <a:off x="6172200" y="1581785"/>
            <a:ext cx="5181600" cy="43513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000"/>
              <a:buNone/>
              <a:defRPr/>
            </a:lvl1pPr>
            <a:lvl2pPr indent="-342900" lvl="1" marL="914400" algn="l">
              <a:lnSpc>
                <a:spcPct val="90000"/>
              </a:lnSpc>
              <a:spcBef>
                <a:spcPts val="500"/>
              </a:spcBef>
              <a:spcAft>
                <a:spcPts val="0"/>
              </a:spcAft>
              <a:buClr>
                <a:schemeClr val="accent2"/>
              </a:buClr>
              <a:buSzPts val="1800"/>
              <a:buChar char="•"/>
              <a:defRPr/>
            </a:lvl2pPr>
            <a:lvl3pPr indent="-330200" lvl="2" marL="1371600" algn="l">
              <a:lnSpc>
                <a:spcPct val="90000"/>
              </a:lnSpc>
              <a:spcBef>
                <a:spcPts val="500"/>
              </a:spcBef>
              <a:spcAft>
                <a:spcPts val="0"/>
              </a:spcAft>
              <a:buClr>
                <a:schemeClr val="accent2"/>
              </a:buClr>
              <a:buSzPts val="1600"/>
              <a:buChar char="•"/>
              <a:defRPr/>
            </a:lvl3pPr>
            <a:lvl4pPr indent="-317500" lvl="3" marL="1828800" algn="l">
              <a:lnSpc>
                <a:spcPct val="90000"/>
              </a:lnSpc>
              <a:spcBef>
                <a:spcPts val="500"/>
              </a:spcBef>
              <a:spcAft>
                <a:spcPts val="0"/>
              </a:spcAft>
              <a:buClr>
                <a:schemeClr val="accent2"/>
              </a:buClr>
              <a:buSzPts val="1400"/>
              <a:buChar char="•"/>
              <a:defRPr/>
            </a:lvl4pPr>
            <a:lvl5pPr indent="-317500" lvl="4" marL="2286000" algn="l">
              <a:lnSpc>
                <a:spcPct val="90000"/>
              </a:lnSpc>
              <a:spcBef>
                <a:spcPts val="500"/>
              </a:spcBef>
              <a:spcAft>
                <a:spcPts val="0"/>
              </a:spcAft>
              <a:buClr>
                <a:schemeClr val="accent2"/>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9" name="Google Shape;129;p242"/>
          <p:cNvSpPr txBox="1"/>
          <p:nvPr>
            <p:ph type="title"/>
          </p:nvPr>
        </p:nvSpPr>
        <p:spPr>
          <a:xfrm>
            <a:off x="838200" y="365125"/>
            <a:ext cx="10515600" cy="8604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0" name="Google Shape;130;p242"/>
          <p:cNvSpPr txBox="1"/>
          <p:nvPr>
            <p:ph idx="2" type="body"/>
          </p:nvPr>
        </p:nvSpPr>
        <p:spPr>
          <a:xfrm>
            <a:off x="838200" y="1581785"/>
            <a:ext cx="5181600" cy="43513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000"/>
              <a:buNone/>
              <a:defRPr/>
            </a:lvl1pPr>
            <a:lvl2pPr indent="-342900" lvl="1" marL="914400" algn="l">
              <a:lnSpc>
                <a:spcPct val="90000"/>
              </a:lnSpc>
              <a:spcBef>
                <a:spcPts val="500"/>
              </a:spcBef>
              <a:spcAft>
                <a:spcPts val="0"/>
              </a:spcAft>
              <a:buClr>
                <a:schemeClr val="accent2"/>
              </a:buClr>
              <a:buSzPts val="1800"/>
              <a:buChar char="•"/>
              <a:defRPr/>
            </a:lvl2pPr>
            <a:lvl3pPr indent="-330200" lvl="2" marL="1371600" algn="l">
              <a:lnSpc>
                <a:spcPct val="90000"/>
              </a:lnSpc>
              <a:spcBef>
                <a:spcPts val="500"/>
              </a:spcBef>
              <a:spcAft>
                <a:spcPts val="0"/>
              </a:spcAft>
              <a:buClr>
                <a:schemeClr val="accent2"/>
              </a:buClr>
              <a:buSzPts val="1600"/>
              <a:buChar char="•"/>
              <a:defRPr/>
            </a:lvl3pPr>
            <a:lvl4pPr indent="-317500" lvl="3" marL="1828800" algn="l">
              <a:lnSpc>
                <a:spcPct val="90000"/>
              </a:lnSpc>
              <a:spcBef>
                <a:spcPts val="500"/>
              </a:spcBef>
              <a:spcAft>
                <a:spcPts val="0"/>
              </a:spcAft>
              <a:buClr>
                <a:schemeClr val="accent2"/>
              </a:buClr>
              <a:buSzPts val="1400"/>
              <a:buChar char="•"/>
              <a:defRPr/>
            </a:lvl4pPr>
            <a:lvl5pPr indent="-317500" lvl="4" marL="2286000" algn="l">
              <a:lnSpc>
                <a:spcPct val="90000"/>
              </a:lnSpc>
              <a:spcBef>
                <a:spcPts val="500"/>
              </a:spcBef>
              <a:spcAft>
                <a:spcPts val="0"/>
              </a:spcAft>
              <a:buClr>
                <a:schemeClr val="accent2"/>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1" name="Google Shape;131;p2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p2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3" name="Google Shape;133;p2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134" name="Google Shape;134;p242"/>
          <p:cNvPicPr preferRelativeResize="0"/>
          <p:nvPr/>
        </p:nvPicPr>
        <p:blipFill rotWithShape="1">
          <a:blip r:embed="rId2">
            <a:alphaModFix/>
          </a:blip>
          <a:srcRect b="0" l="0" r="0" t="0"/>
          <a:stretch/>
        </p:blipFill>
        <p:spPr>
          <a:xfrm>
            <a:off x="11545249" y="6198225"/>
            <a:ext cx="537737" cy="535817"/>
          </a:xfrm>
          <a:prstGeom prst="rect">
            <a:avLst/>
          </a:prstGeom>
          <a:noFill/>
          <a:ln>
            <a:noFill/>
          </a:ln>
        </p:spPr>
      </p:pic>
      <p:pic>
        <p:nvPicPr>
          <p:cNvPr descr="Logo&#10;&#10;Description automatically generated" id="135" name="Google Shape;135;p242"/>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36" name="Shape 136"/>
        <p:cNvGrpSpPr/>
        <p:nvPr/>
      </p:nvGrpSpPr>
      <p:grpSpPr>
        <a:xfrm>
          <a:off x="0" y="0"/>
          <a:ext cx="0" cy="0"/>
          <a:chOff x="0" y="0"/>
          <a:chExt cx="0" cy="0"/>
        </a:xfrm>
      </p:grpSpPr>
      <p:sp>
        <p:nvSpPr>
          <p:cNvPr id="137" name="Google Shape;137;p243"/>
          <p:cNvSpPr txBox="1"/>
          <p:nvPr>
            <p:ph idx="1" type="body"/>
          </p:nvPr>
        </p:nvSpPr>
        <p:spPr>
          <a:xfrm>
            <a:off x="838200" y="2506662"/>
            <a:ext cx="5181600" cy="368300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000"/>
              <a:buNone/>
              <a:defRPr>
                <a:solidFill>
                  <a:schemeClr val="accent2"/>
                </a:solidFill>
              </a:defRPr>
            </a:lvl1pPr>
            <a:lvl2pPr indent="-342900" lvl="1" marL="914400" algn="l">
              <a:lnSpc>
                <a:spcPct val="90000"/>
              </a:lnSpc>
              <a:spcBef>
                <a:spcPts val="500"/>
              </a:spcBef>
              <a:spcAft>
                <a:spcPts val="0"/>
              </a:spcAft>
              <a:buClr>
                <a:schemeClr val="accent2"/>
              </a:buClr>
              <a:buSzPts val="1800"/>
              <a:buChar char="•"/>
              <a:defRPr/>
            </a:lvl2pPr>
            <a:lvl3pPr indent="-330200" lvl="2" marL="1371600" algn="l">
              <a:lnSpc>
                <a:spcPct val="90000"/>
              </a:lnSpc>
              <a:spcBef>
                <a:spcPts val="500"/>
              </a:spcBef>
              <a:spcAft>
                <a:spcPts val="0"/>
              </a:spcAft>
              <a:buClr>
                <a:schemeClr val="accent2"/>
              </a:buClr>
              <a:buSzPts val="1600"/>
              <a:buChar char="•"/>
              <a:defRPr/>
            </a:lvl3pPr>
            <a:lvl4pPr indent="-317500" lvl="3" marL="1828800" algn="l">
              <a:lnSpc>
                <a:spcPct val="90000"/>
              </a:lnSpc>
              <a:spcBef>
                <a:spcPts val="500"/>
              </a:spcBef>
              <a:spcAft>
                <a:spcPts val="0"/>
              </a:spcAft>
              <a:buClr>
                <a:schemeClr val="accent2"/>
              </a:buClr>
              <a:buSzPts val="1400"/>
              <a:buChar char="•"/>
              <a:defRPr/>
            </a:lvl4pPr>
            <a:lvl5pPr indent="-317500" lvl="4" marL="2286000" algn="l">
              <a:lnSpc>
                <a:spcPct val="90000"/>
              </a:lnSpc>
              <a:spcBef>
                <a:spcPts val="500"/>
              </a:spcBef>
              <a:spcAft>
                <a:spcPts val="0"/>
              </a:spcAft>
              <a:buClr>
                <a:schemeClr val="accent2"/>
              </a:buClr>
              <a:buSzPts val="14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8" name="Google Shape;138;p243"/>
          <p:cNvSpPr txBox="1"/>
          <p:nvPr>
            <p:ph idx="2" type="body"/>
          </p:nvPr>
        </p:nvSpPr>
        <p:spPr>
          <a:xfrm>
            <a:off x="6170612" y="2506662"/>
            <a:ext cx="5181600" cy="368300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000"/>
              <a:buNone/>
              <a:defRPr>
                <a:solidFill>
                  <a:schemeClr val="accent2"/>
                </a:solidFill>
              </a:defRPr>
            </a:lvl1pPr>
            <a:lvl2pPr indent="-342900" lvl="1" marL="914400" algn="l">
              <a:lnSpc>
                <a:spcPct val="90000"/>
              </a:lnSpc>
              <a:spcBef>
                <a:spcPts val="500"/>
              </a:spcBef>
              <a:spcAft>
                <a:spcPts val="0"/>
              </a:spcAft>
              <a:buClr>
                <a:schemeClr val="accent2"/>
              </a:buClr>
              <a:buSzPts val="1800"/>
              <a:buChar char="•"/>
              <a:defRPr>
                <a:solidFill>
                  <a:schemeClr val="accent2"/>
                </a:solidFill>
              </a:defRPr>
            </a:lvl2pPr>
            <a:lvl3pPr indent="-330200" lvl="2" marL="1371600" algn="l">
              <a:lnSpc>
                <a:spcPct val="90000"/>
              </a:lnSpc>
              <a:spcBef>
                <a:spcPts val="500"/>
              </a:spcBef>
              <a:spcAft>
                <a:spcPts val="0"/>
              </a:spcAft>
              <a:buClr>
                <a:schemeClr val="accent2"/>
              </a:buClr>
              <a:buSzPts val="1600"/>
              <a:buChar char="•"/>
              <a:defRPr>
                <a:solidFill>
                  <a:schemeClr val="accent2"/>
                </a:solidFill>
              </a:defRPr>
            </a:lvl3pPr>
            <a:lvl4pPr indent="-317500" lvl="3" marL="1828800" algn="l">
              <a:lnSpc>
                <a:spcPct val="90000"/>
              </a:lnSpc>
              <a:spcBef>
                <a:spcPts val="500"/>
              </a:spcBef>
              <a:spcAft>
                <a:spcPts val="0"/>
              </a:spcAft>
              <a:buClr>
                <a:schemeClr val="accent2"/>
              </a:buClr>
              <a:buSzPts val="1400"/>
              <a:buChar char="•"/>
              <a:defRPr>
                <a:solidFill>
                  <a:schemeClr val="accent2"/>
                </a:solidFill>
              </a:defRPr>
            </a:lvl4pPr>
            <a:lvl5pPr indent="-317500" lvl="4" marL="2286000" algn="l">
              <a:lnSpc>
                <a:spcPct val="90000"/>
              </a:lnSpc>
              <a:spcBef>
                <a:spcPts val="500"/>
              </a:spcBef>
              <a:spcAft>
                <a:spcPts val="0"/>
              </a:spcAft>
              <a:buClr>
                <a:schemeClr val="accent2"/>
              </a:buClr>
              <a:buSzPts val="1400"/>
              <a:buChar char="•"/>
              <a:defRPr>
                <a:solidFill>
                  <a:schemeClr val="accen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24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0" name="Google Shape;140;p243"/>
          <p:cNvSpPr txBox="1"/>
          <p:nvPr>
            <p:ph idx="3" type="body"/>
          </p:nvPr>
        </p:nvSpPr>
        <p:spPr>
          <a:xfrm>
            <a:off x="839788" y="1681163"/>
            <a:ext cx="5157787" cy="823912"/>
          </a:xfrm>
          <a:prstGeom prst="rect">
            <a:avLst/>
          </a:prstGeom>
          <a:solidFill>
            <a:schemeClr val="accent2"/>
          </a:solidFill>
          <a:ln>
            <a:noFill/>
          </a:ln>
        </p:spPr>
        <p:txBody>
          <a:bodyPr anchorCtr="0" anchor="b" bIns="45700" lIns="91425" spcFirstLastPara="1" rIns="91425" wrap="square" tIns="45700">
            <a:normAutofit/>
          </a:bodyPr>
          <a:lstStyle>
            <a:lvl1pPr indent="-228600" lvl="0" marL="457200" algn="ctr">
              <a:lnSpc>
                <a:spcPct val="90000"/>
              </a:lnSpc>
              <a:spcBef>
                <a:spcPts val="1000"/>
              </a:spcBef>
              <a:spcAft>
                <a:spcPts val="0"/>
              </a:spcAft>
              <a:buClr>
                <a:schemeClr val="accent2"/>
              </a:buClr>
              <a:buSzPts val="2400"/>
              <a:buNone/>
              <a:defRPr b="1" sz="2400"/>
            </a:lvl1pPr>
            <a:lvl2pPr indent="-228600" lvl="1" marL="914400" algn="l">
              <a:lnSpc>
                <a:spcPct val="90000"/>
              </a:lnSpc>
              <a:spcBef>
                <a:spcPts val="500"/>
              </a:spcBef>
              <a:spcAft>
                <a:spcPts val="0"/>
              </a:spcAft>
              <a:buClr>
                <a:schemeClr val="accent2"/>
              </a:buClr>
              <a:buSzPts val="2000"/>
              <a:buNone/>
              <a:defRPr b="1" sz="2000"/>
            </a:lvl2pPr>
            <a:lvl3pPr indent="-228600" lvl="2" marL="1371600" algn="l">
              <a:lnSpc>
                <a:spcPct val="90000"/>
              </a:lnSpc>
              <a:spcBef>
                <a:spcPts val="500"/>
              </a:spcBef>
              <a:spcAft>
                <a:spcPts val="0"/>
              </a:spcAft>
              <a:buClr>
                <a:schemeClr val="accent2"/>
              </a:buClr>
              <a:buSzPts val="1800"/>
              <a:buNone/>
              <a:defRPr b="1" sz="1800"/>
            </a:lvl3pPr>
            <a:lvl4pPr indent="-228600" lvl="3" marL="1828800" algn="l">
              <a:lnSpc>
                <a:spcPct val="90000"/>
              </a:lnSpc>
              <a:spcBef>
                <a:spcPts val="500"/>
              </a:spcBef>
              <a:spcAft>
                <a:spcPts val="0"/>
              </a:spcAft>
              <a:buClr>
                <a:schemeClr val="accent2"/>
              </a:buClr>
              <a:buSzPts val="1600"/>
              <a:buNone/>
              <a:defRPr b="1" sz="1600"/>
            </a:lvl4pPr>
            <a:lvl5pPr indent="-228600" lvl="4" marL="2286000" algn="l">
              <a:lnSpc>
                <a:spcPct val="90000"/>
              </a:lnSpc>
              <a:spcBef>
                <a:spcPts val="500"/>
              </a:spcBef>
              <a:spcAft>
                <a:spcPts val="0"/>
              </a:spcAft>
              <a:buClr>
                <a:schemeClr val="accent2"/>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1" name="Google Shape;141;p243"/>
          <p:cNvSpPr txBox="1"/>
          <p:nvPr>
            <p:ph idx="4" type="body"/>
          </p:nvPr>
        </p:nvSpPr>
        <p:spPr>
          <a:xfrm>
            <a:off x="6172200" y="1681163"/>
            <a:ext cx="5183188" cy="823912"/>
          </a:xfrm>
          <a:prstGeom prst="rect">
            <a:avLst/>
          </a:prstGeom>
          <a:solidFill>
            <a:schemeClr val="accent2"/>
          </a:solidFill>
          <a:ln>
            <a:noFill/>
          </a:ln>
        </p:spPr>
        <p:txBody>
          <a:bodyPr anchorCtr="0" anchor="b" bIns="45700" lIns="91425" spcFirstLastPara="1" rIns="91425" wrap="square" tIns="45700">
            <a:normAutofit/>
          </a:bodyPr>
          <a:lstStyle>
            <a:lvl1pPr indent="-228600" lvl="0" marL="457200" algn="ctr">
              <a:lnSpc>
                <a:spcPct val="90000"/>
              </a:lnSpc>
              <a:spcBef>
                <a:spcPts val="1000"/>
              </a:spcBef>
              <a:spcAft>
                <a:spcPts val="0"/>
              </a:spcAft>
              <a:buClr>
                <a:schemeClr val="accent2"/>
              </a:buClr>
              <a:buSzPts val="2400"/>
              <a:buNone/>
              <a:defRPr b="1" sz="2400"/>
            </a:lvl1pPr>
            <a:lvl2pPr indent="-228600" lvl="1" marL="914400" algn="l">
              <a:lnSpc>
                <a:spcPct val="90000"/>
              </a:lnSpc>
              <a:spcBef>
                <a:spcPts val="500"/>
              </a:spcBef>
              <a:spcAft>
                <a:spcPts val="0"/>
              </a:spcAft>
              <a:buClr>
                <a:schemeClr val="accent2"/>
              </a:buClr>
              <a:buSzPts val="2000"/>
              <a:buNone/>
              <a:defRPr b="1" sz="2000"/>
            </a:lvl2pPr>
            <a:lvl3pPr indent="-228600" lvl="2" marL="1371600" algn="l">
              <a:lnSpc>
                <a:spcPct val="90000"/>
              </a:lnSpc>
              <a:spcBef>
                <a:spcPts val="500"/>
              </a:spcBef>
              <a:spcAft>
                <a:spcPts val="0"/>
              </a:spcAft>
              <a:buClr>
                <a:schemeClr val="accent2"/>
              </a:buClr>
              <a:buSzPts val="1800"/>
              <a:buNone/>
              <a:defRPr b="1" sz="1800"/>
            </a:lvl3pPr>
            <a:lvl4pPr indent="-228600" lvl="3" marL="1828800" algn="l">
              <a:lnSpc>
                <a:spcPct val="90000"/>
              </a:lnSpc>
              <a:spcBef>
                <a:spcPts val="500"/>
              </a:spcBef>
              <a:spcAft>
                <a:spcPts val="0"/>
              </a:spcAft>
              <a:buClr>
                <a:schemeClr val="accent2"/>
              </a:buClr>
              <a:buSzPts val="1600"/>
              <a:buNone/>
              <a:defRPr b="1" sz="1600"/>
            </a:lvl4pPr>
            <a:lvl5pPr indent="-228600" lvl="4" marL="2286000" algn="l">
              <a:lnSpc>
                <a:spcPct val="90000"/>
              </a:lnSpc>
              <a:spcBef>
                <a:spcPts val="500"/>
              </a:spcBef>
              <a:spcAft>
                <a:spcPts val="0"/>
              </a:spcAft>
              <a:buClr>
                <a:schemeClr val="accent2"/>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42" name="Google Shape;142;p2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2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4" name="Google Shape;144;p2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145" name="Google Shape;145;p243"/>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6" name="Shape 146"/>
        <p:cNvGrpSpPr/>
        <p:nvPr/>
      </p:nvGrpSpPr>
      <p:grpSpPr>
        <a:xfrm>
          <a:off x="0" y="0"/>
          <a:ext cx="0" cy="0"/>
          <a:chOff x="0" y="0"/>
          <a:chExt cx="0" cy="0"/>
        </a:xfrm>
      </p:grpSpPr>
      <p:sp>
        <p:nvSpPr>
          <p:cNvPr id="147" name="Google Shape;147;p2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2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2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150" name="Google Shape;150;p244"/>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42525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1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5A7178"/>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2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1" name="Shape 151"/>
        <p:cNvGrpSpPr/>
        <p:nvPr/>
      </p:nvGrpSpPr>
      <p:grpSpPr>
        <a:xfrm>
          <a:off x="0" y="0"/>
          <a:ext cx="0" cy="0"/>
          <a:chOff x="0" y="0"/>
          <a:chExt cx="0" cy="0"/>
        </a:xfrm>
      </p:grpSpPr>
      <p:sp>
        <p:nvSpPr>
          <p:cNvPr id="152" name="Google Shape;152;p24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3200"/>
              <a:buFont typeface="Oswald"/>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245"/>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accent2"/>
              </a:buClr>
              <a:buSzPts val="3200"/>
              <a:buChar char="•"/>
              <a:defRPr sz="3200"/>
            </a:lvl1pPr>
            <a:lvl2pPr indent="-406400" lvl="1" marL="914400" algn="l">
              <a:lnSpc>
                <a:spcPct val="90000"/>
              </a:lnSpc>
              <a:spcBef>
                <a:spcPts val="500"/>
              </a:spcBef>
              <a:spcAft>
                <a:spcPts val="0"/>
              </a:spcAft>
              <a:buClr>
                <a:schemeClr val="accent2"/>
              </a:buClr>
              <a:buSzPts val="2800"/>
              <a:buChar char="•"/>
              <a:defRPr sz="2800"/>
            </a:lvl2pPr>
            <a:lvl3pPr indent="-381000" lvl="2" marL="1371600" algn="l">
              <a:lnSpc>
                <a:spcPct val="90000"/>
              </a:lnSpc>
              <a:spcBef>
                <a:spcPts val="500"/>
              </a:spcBef>
              <a:spcAft>
                <a:spcPts val="0"/>
              </a:spcAft>
              <a:buClr>
                <a:schemeClr val="accent2"/>
              </a:buClr>
              <a:buSzPts val="2400"/>
              <a:buChar char="•"/>
              <a:defRPr sz="2400"/>
            </a:lvl3pPr>
            <a:lvl4pPr indent="-355600" lvl="3" marL="1828800" algn="l">
              <a:lnSpc>
                <a:spcPct val="90000"/>
              </a:lnSpc>
              <a:spcBef>
                <a:spcPts val="500"/>
              </a:spcBef>
              <a:spcAft>
                <a:spcPts val="0"/>
              </a:spcAft>
              <a:buClr>
                <a:schemeClr val="accent2"/>
              </a:buClr>
              <a:buSzPts val="2000"/>
              <a:buChar char="•"/>
              <a:defRPr sz="2000"/>
            </a:lvl4pPr>
            <a:lvl5pPr indent="-355600" lvl="4" marL="2286000" algn="l">
              <a:lnSpc>
                <a:spcPct val="90000"/>
              </a:lnSpc>
              <a:spcBef>
                <a:spcPts val="500"/>
              </a:spcBef>
              <a:spcAft>
                <a:spcPts val="0"/>
              </a:spcAft>
              <a:buClr>
                <a:schemeClr val="accent2"/>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54" name="Google Shape;154;p245"/>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1600"/>
              <a:buNone/>
              <a:defRPr sz="1600"/>
            </a:lvl1pPr>
            <a:lvl2pPr indent="-228600" lvl="1" marL="914400" algn="l">
              <a:lnSpc>
                <a:spcPct val="90000"/>
              </a:lnSpc>
              <a:spcBef>
                <a:spcPts val="500"/>
              </a:spcBef>
              <a:spcAft>
                <a:spcPts val="0"/>
              </a:spcAft>
              <a:buClr>
                <a:schemeClr val="accent2"/>
              </a:buClr>
              <a:buSzPts val="1400"/>
              <a:buNone/>
              <a:defRPr sz="1400"/>
            </a:lvl2pPr>
            <a:lvl3pPr indent="-228600" lvl="2" marL="1371600" algn="l">
              <a:lnSpc>
                <a:spcPct val="90000"/>
              </a:lnSpc>
              <a:spcBef>
                <a:spcPts val="500"/>
              </a:spcBef>
              <a:spcAft>
                <a:spcPts val="0"/>
              </a:spcAft>
              <a:buClr>
                <a:schemeClr val="accent2"/>
              </a:buClr>
              <a:buSzPts val="1200"/>
              <a:buNone/>
              <a:defRPr sz="1200"/>
            </a:lvl3pPr>
            <a:lvl4pPr indent="-228600" lvl="3" marL="1828800" algn="l">
              <a:lnSpc>
                <a:spcPct val="90000"/>
              </a:lnSpc>
              <a:spcBef>
                <a:spcPts val="500"/>
              </a:spcBef>
              <a:spcAft>
                <a:spcPts val="0"/>
              </a:spcAft>
              <a:buClr>
                <a:schemeClr val="accent2"/>
              </a:buClr>
              <a:buSzPts val="1000"/>
              <a:buNone/>
              <a:defRPr sz="1000"/>
            </a:lvl4pPr>
            <a:lvl5pPr indent="-228600" lvl="4" marL="2286000" algn="l">
              <a:lnSpc>
                <a:spcPct val="90000"/>
              </a:lnSpc>
              <a:spcBef>
                <a:spcPts val="500"/>
              </a:spcBef>
              <a:spcAft>
                <a:spcPts val="0"/>
              </a:spcAft>
              <a:buClr>
                <a:schemeClr val="accent2"/>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55" name="Google Shape;155;p2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6" name="Google Shape;156;p2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2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158" name="Google Shape;158;p245"/>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59" name="Shape 159"/>
        <p:cNvGrpSpPr/>
        <p:nvPr/>
      </p:nvGrpSpPr>
      <p:grpSpPr>
        <a:xfrm>
          <a:off x="0" y="0"/>
          <a:ext cx="0" cy="0"/>
          <a:chOff x="0" y="0"/>
          <a:chExt cx="0" cy="0"/>
        </a:xfrm>
      </p:grpSpPr>
      <p:sp>
        <p:nvSpPr>
          <p:cNvPr id="160" name="Google Shape;160;p24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3200"/>
              <a:buFont typeface="Oswald"/>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246"/>
          <p:cNvSpPr/>
          <p:nvPr>
            <p:ph idx="2" type="pic"/>
          </p:nvPr>
        </p:nvSpPr>
        <p:spPr>
          <a:xfrm>
            <a:off x="5183188" y="987425"/>
            <a:ext cx="6172200" cy="4873625"/>
          </a:xfrm>
          <a:prstGeom prst="rect">
            <a:avLst/>
          </a:prstGeom>
          <a:noFill/>
          <a:ln>
            <a:noFill/>
          </a:ln>
        </p:spPr>
      </p:sp>
      <p:sp>
        <p:nvSpPr>
          <p:cNvPr id="162" name="Google Shape;162;p24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1600"/>
              <a:buNone/>
              <a:defRPr sz="1600"/>
            </a:lvl1pPr>
            <a:lvl2pPr indent="-228600" lvl="1" marL="914400" algn="l">
              <a:lnSpc>
                <a:spcPct val="90000"/>
              </a:lnSpc>
              <a:spcBef>
                <a:spcPts val="500"/>
              </a:spcBef>
              <a:spcAft>
                <a:spcPts val="0"/>
              </a:spcAft>
              <a:buClr>
                <a:schemeClr val="accent2"/>
              </a:buClr>
              <a:buSzPts val="1400"/>
              <a:buNone/>
              <a:defRPr sz="1400"/>
            </a:lvl2pPr>
            <a:lvl3pPr indent="-228600" lvl="2" marL="1371600" algn="l">
              <a:lnSpc>
                <a:spcPct val="90000"/>
              </a:lnSpc>
              <a:spcBef>
                <a:spcPts val="500"/>
              </a:spcBef>
              <a:spcAft>
                <a:spcPts val="0"/>
              </a:spcAft>
              <a:buClr>
                <a:schemeClr val="accent2"/>
              </a:buClr>
              <a:buSzPts val="1200"/>
              <a:buNone/>
              <a:defRPr sz="1200"/>
            </a:lvl3pPr>
            <a:lvl4pPr indent="-228600" lvl="3" marL="1828800" algn="l">
              <a:lnSpc>
                <a:spcPct val="90000"/>
              </a:lnSpc>
              <a:spcBef>
                <a:spcPts val="500"/>
              </a:spcBef>
              <a:spcAft>
                <a:spcPts val="0"/>
              </a:spcAft>
              <a:buClr>
                <a:schemeClr val="accent2"/>
              </a:buClr>
              <a:buSzPts val="1000"/>
              <a:buNone/>
              <a:defRPr sz="1000"/>
            </a:lvl4pPr>
            <a:lvl5pPr indent="-228600" lvl="4" marL="2286000" algn="l">
              <a:lnSpc>
                <a:spcPct val="90000"/>
              </a:lnSpc>
              <a:spcBef>
                <a:spcPts val="500"/>
              </a:spcBef>
              <a:spcAft>
                <a:spcPts val="0"/>
              </a:spcAft>
              <a:buClr>
                <a:schemeClr val="accent2"/>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63" name="Google Shape;163;p2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p2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2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166" name="Google Shape;166;p246"/>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67" name="Shape 167"/>
        <p:cNvGrpSpPr/>
        <p:nvPr/>
      </p:nvGrpSpPr>
      <p:grpSpPr>
        <a:xfrm>
          <a:off x="0" y="0"/>
          <a:ext cx="0" cy="0"/>
          <a:chOff x="0" y="0"/>
          <a:chExt cx="0" cy="0"/>
        </a:xfrm>
      </p:grpSpPr>
      <p:sp>
        <p:nvSpPr>
          <p:cNvPr id="168" name="Google Shape;168;p247"/>
          <p:cNvSpPr txBox="1"/>
          <p:nvPr>
            <p:ph type="title"/>
          </p:nvPr>
        </p:nvSpPr>
        <p:spPr>
          <a:xfrm>
            <a:off x="838200" y="365125"/>
            <a:ext cx="10515600" cy="8604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247"/>
          <p:cNvSpPr txBox="1"/>
          <p:nvPr>
            <p:ph idx="1" type="body"/>
          </p:nvPr>
        </p:nvSpPr>
        <p:spPr>
          <a:xfrm rot="5400000">
            <a:off x="3920331" y="-1621631"/>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accent2"/>
              </a:buClr>
              <a:buSzPts val="1800"/>
              <a:buChar char="•"/>
              <a:defRPr/>
            </a:lvl1pPr>
            <a:lvl2pPr indent="-342900" lvl="1" marL="914400" algn="l">
              <a:lnSpc>
                <a:spcPct val="90000"/>
              </a:lnSpc>
              <a:spcBef>
                <a:spcPts val="500"/>
              </a:spcBef>
              <a:spcAft>
                <a:spcPts val="0"/>
              </a:spcAft>
              <a:buClr>
                <a:schemeClr val="accent2"/>
              </a:buClr>
              <a:buSzPts val="1800"/>
              <a:buChar char="•"/>
              <a:defRPr/>
            </a:lvl2pPr>
            <a:lvl3pPr indent="-342900" lvl="2" marL="1371600" algn="l">
              <a:lnSpc>
                <a:spcPct val="90000"/>
              </a:lnSpc>
              <a:spcBef>
                <a:spcPts val="500"/>
              </a:spcBef>
              <a:spcAft>
                <a:spcPts val="0"/>
              </a:spcAft>
              <a:buClr>
                <a:schemeClr val="accent2"/>
              </a:buClr>
              <a:buSzPts val="1800"/>
              <a:buChar char="•"/>
              <a:defRPr/>
            </a:lvl3pPr>
            <a:lvl4pPr indent="-342900" lvl="3" marL="1828800" algn="l">
              <a:lnSpc>
                <a:spcPct val="90000"/>
              </a:lnSpc>
              <a:spcBef>
                <a:spcPts val="500"/>
              </a:spcBef>
              <a:spcAft>
                <a:spcPts val="0"/>
              </a:spcAft>
              <a:buClr>
                <a:schemeClr val="accent2"/>
              </a:buClr>
              <a:buSzPts val="1800"/>
              <a:buChar char="•"/>
              <a:defRPr/>
            </a:lvl4pPr>
            <a:lvl5pPr indent="-342900" lvl="4" marL="2286000" algn="l">
              <a:lnSpc>
                <a:spcPct val="9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2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2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2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173" name="Google Shape;173;p247"/>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74" name="Shape 174"/>
        <p:cNvGrpSpPr/>
        <p:nvPr/>
      </p:nvGrpSpPr>
      <p:grpSpPr>
        <a:xfrm>
          <a:off x="0" y="0"/>
          <a:ext cx="0" cy="0"/>
          <a:chOff x="0" y="0"/>
          <a:chExt cx="0" cy="0"/>
        </a:xfrm>
      </p:grpSpPr>
      <p:sp>
        <p:nvSpPr>
          <p:cNvPr id="175" name="Google Shape;175;p24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24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accent2"/>
              </a:buClr>
              <a:buSzPts val="1800"/>
              <a:buChar char="•"/>
              <a:defRPr/>
            </a:lvl1pPr>
            <a:lvl2pPr indent="-342900" lvl="1" marL="914400" algn="l">
              <a:lnSpc>
                <a:spcPct val="90000"/>
              </a:lnSpc>
              <a:spcBef>
                <a:spcPts val="500"/>
              </a:spcBef>
              <a:spcAft>
                <a:spcPts val="0"/>
              </a:spcAft>
              <a:buClr>
                <a:schemeClr val="accent2"/>
              </a:buClr>
              <a:buSzPts val="1800"/>
              <a:buChar char="•"/>
              <a:defRPr/>
            </a:lvl2pPr>
            <a:lvl3pPr indent="-342900" lvl="2" marL="1371600" algn="l">
              <a:lnSpc>
                <a:spcPct val="90000"/>
              </a:lnSpc>
              <a:spcBef>
                <a:spcPts val="500"/>
              </a:spcBef>
              <a:spcAft>
                <a:spcPts val="0"/>
              </a:spcAft>
              <a:buClr>
                <a:schemeClr val="accent2"/>
              </a:buClr>
              <a:buSzPts val="1800"/>
              <a:buChar char="•"/>
              <a:defRPr/>
            </a:lvl3pPr>
            <a:lvl4pPr indent="-342900" lvl="3" marL="1828800" algn="l">
              <a:lnSpc>
                <a:spcPct val="90000"/>
              </a:lnSpc>
              <a:spcBef>
                <a:spcPts val="500"/>
              </a:spcBef>
              <a:spcAft>
                <a:spcPts val="0"/>
              </a:spcAft>
              <a:buClr>
                <a:schemeClr val="accent2"/>
              </a:buClr>
              <a:buSzPts val="1800"/>
              <a:buChar char="•"/>
              <a:defRPr/>
            </a:lvl4pPr>
            <a:lvl5pPr indent="-342900" lvl="4" marL="2286000" algn="l">
              <a:lnSpc>
                <a:spcPct val="9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2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8" name="Google Shape;178;p2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9" name="Google Shape;179;p2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180" name="Google Shape;180;p248"/>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81" name="Shape 181"/>
        <p:cNvGrpSpPr/>
        <p:nvPr/>
      </p:nvGrpSpPr>
      <p:grpSpPr>
        <a:xfrm>
          <a:off x="0" y="0"/>
          <a:ext cx="0" cy="0"/>
          <a:chOff x="0" y="0"/>
          <a:chExt cx="0" cy="0"/>
        </a:xfrm>
      </p:grpSpPr>
      <p:sp>
        <p:nvSpPr>
          <p:cNvPr id="182" name="Google Shape;182;p249"/>
          <p:cNvSpPr txBox="1"/>
          <p:nvPr>
            <p:ph type="title"/>
          </p:nvPr>
        </p:nvSpPr>
        <p:spPr>
          <a:xfrm>
            <a:off x="838200" y="365125"/>
            <a:ext cx="4572000" cy="8604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3" name="Google Shape;183;p2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4" name="Google Shape;184;p2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2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2" name="Shape 192"/>
        <p:cNvGrpSpPr/>
        <p:nvPr/>
      </p:nvGrpSpPr>
      <p:grpSpPr>
        <a:xfrm>
          <a:off x="0" y="0"/>
          <a:ext cx="0" cy="0"/>
          <a:chOff x="0" y="0"/>
          <a:chExt cx="0" cy="0"/>
        </a:xfrm>
      </p:grpSpPr>
      <p:sp>
        <p:nvSpPr>
          <p:cNvPr id="193" name="Google Shape;193;p218"/>
          <p:cNvSpPr txBox="1"/>
          <p:nvPr>
            <p:ph type="title"/>
          </p:nvPr>
        </p:nvSpPr>
        <p:spPr>
          <a:xfrm>
            <a:off x="838200" y="365125"/>
            <a:ext cx="10515600" cy="8604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2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5" name="Google Shape;195;p2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2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197" name="Google Shape;197;p218"/>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FFFFF"/>
        </a:solidFill>
      </p:bgPr>
    </p:bg>
    <p:spTree>
      <p:nvGrpSpPr>
        <p:cNvPr id="198" name="Shape 198"/>
        <p:cNvGrpSpPr/>
        <p:nvPr/>
      </p:nvGrpSpPr>
      <p:grpSpPr>
        <a:xfrm>
          <a:off x="0" y="0"/>
          <a:ext cx="0" cy="0"/>
          <a:chOff x="0" y="0"/>
          <a:chExt cx="0" cy="0"/>
        </a:xfrm>
      </p:grpSpPr>
      <p:sp>
        <p:nvSpPr>
          <p:cNvPr id="199" name="Google Shape;199;p231"/>
          <p:cNvSpPr txBox="1"/>
          <p:nvPr>
            <p:ph type="title"/>
          </p:nvPr>
        </p:nvSpPr>
        <p:spPr>
          <a:xfrm>
            <a:off x="838200" y="365125"/>
            <a:ext cx="10515600" cy="8604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0" name="Google Shape;200;p231"/>
          <p:cNvSpPr txBox="1"/>
          <p:nvPr>
            <p:ph idx="1" type="body"/>
          </p:nvPr>
        </p:nvSpPr>
        <p:spPr>
          <a:xfrm>
            <a:off x="838200" y="1460500"/>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accent2"/>
              </a:buClr>
              <a:buSzPts val="1800"/>
              <a:buChar char="•"/>
              <a:defRPr/>
            </a:lvl1pPr>
            <a:lvl2pPr indent="-342900" lvl="1" marL="914400" algn="l">
              <a:lnSpc>
                <a:spcPct val="90000"/>
              </a:lnSpc>
              <a:spcBef>
                <a:spcPts val="500"/>
              </a:spcBef>
              <a:spcAft>
                <a:spcPts val="0"/>
              </a:spcAft>
              <a:buClr>
                <a:schemeClr val="accent2"/>
              </a:buClr>
              <a:buSzPts val="1800"/>
              <a:buChar char="•"/>
              <a:defRPr/>
            </a:lvl2pPr>
            <a:lvl3pPr indent="-342900" lvl="2" marL="1371600" algn="l">
              <a:lnSpc>
                <a:spcPct val="90000"/>
              </a:lnSpc>
              <a:spcBef>
                <a:spcPts val="500"/>
              </a:spcBef>
              <a:spcAft>
                <a:spcPts val="0"/>
              </a:spcAft>
              <a:buClr>
                <a:schemeClr val="accent2"/>
              </a:buClr>
              <a:buSzPts val="1800"/>
              <a:buChar char="•"/>
              <a:defRPr/>
            </a:lvl3pPr>
            <a:lvl4pPr indent="-342900" lvl="3" marL="1828800" algn="l">
              <a:lnSpc>
                <a:spcPct val="90000"/>
              </a:lnSpc>
              <a:spcBef>
                <a:spcPts val="500"/>
              </a:spcBef>
              <a:spcAft>
                <a:spcPts val="0"/>
              </a:spcAft>
              <a:buClr>
                <a:schemeClr val="accent2"/>
              </a:buClr>
              <a:buSzPts val="1800"/>
              <a:buChar char="•"/>
              <a:defRPr/>
            </a:lvl4pPr>
            <a:lvl5pPr indent="-342900" lvl="4" marL="2286000" algn="l">
              <a:lnSpc>
                <a:spcPct val="9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1" name="Google Shape;201;p2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2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2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204" name="Google Shape;204;p231"/>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5" name="Shape 205"/>
        <p:cNvGrpSpPr/>
        <p:nvPr/>
      </p:nvGrpSpPr>
      <p:grpSpPr>
        <a:xfrm>
          <a:off x="0" y="0"/>
          <a:ext cx="0" cy="0"/>
          <a:chOff x="0" y="0"/>
          <a:chExt cx="0" cy="0"/>
        </a:xfrm>
      </p:grpSpPr>
      <p:sp>
        <p:nvSpPr>
          <p:cNvPr id="206" name="Google Shape;206;p25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accent2"/>
              </a:buClr>
              <a:buSzPts val="6000"/>
              <a:buFont typeface="Ralew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25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accent2"/>
              </a:buClr>
              <a:buSzPts val="2400"/>
              <a:buNone/>
              <a:defRPr sz="2400"/>
            </a:lvl1pPr>
            <a:lvl2pPr lvl="1" algn="ctr">
              <a:lnSpc>
                <a:spcPct val="90000"/>
              </a:lnSpc>
              <a:spcBef>
                <a:spcPts val="500"/>
              </a:spcBef>
              <a:spcAft>
                <a:spcPts val="0"/>
              </a:spcAft>
              <a:buClr>
                <a:schemeClr val="accent2"/>
              </a:buClr>
              <a:buSzPts val="2000"/>
              <a:buNone/>
              <a:defRPr sz="2000"/>
            </a:lvl2pPr>
            <a:lvl3pPr lvl="2" algn="ctr">
              <a:lnSpc>
                <a:spcPct val="90000"/>
              </a:lnSpc>
              <a:spcBef>
                <a:spcPts val="500"/>
              </a:spcBef>
              <a:spcAft>
                <a:spcPts val="0"/>
              </a:spcAft>
              <a:buClr>
                <a:schemeClr val="accent2"/>
              </a:buClr>
              <a:buSzPts val="1800"/>
              <a:buNone/>
              <a:defRPr sz="1800"/>
            </a:lvl3pPr>
            <a:lvl4pPr lvl="3" algn="ctr">
              <a:lnSpc>
                <a:spcPct val="90000"/>
              </a:lnSpc>
              <a:spcBef>
                <a:spcPts val="500"/>
              </a:spcBef>
              <a:spcAft>
                <a:spcPts val="0"/>
              </a:spcAft>
              <a:buClr>
                <a:schemeClr val="accent2"/>
              </a:buClr>
              <a:buSzPts val="1600"/>
              <a:buNone/>
              <a:defRPr sz="1600"/>
            </a:lvl4pPr>
            <a:lvl5pPr lvl="4" algn="ctr">
              <a:lnSpc>
                <a:spcPct val="90000"/>
              </a:lnSpc>
              <a:spcBef>
                <a:spcPts val="500"/>
              </a:spcBef>
              <a:spcAft>
                <a:spcPts val="0"/>
              </a:spcAft>
              <a:buClr>
                <a:schemeClr val="accent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8" name="Google Shape;208;p2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9" name="Google Shape;209;p25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0" name="Google Shape;210;p25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1" name="Shape 211"/>
        <p:cNvGrpSpPr/>
        <p:nvPr/>
      </p:nvGrpSpPr>
      <p:grpSpPr>
        <a:xfrm>
          <a:off x="0" y="0"/>
          <a:ext cx="0" cy="0"/>
          <a:chOff x="0" y="0"/>
          <a:chExt cx="0" cy="0"/>
        </a:xfrm>
      </p:grpSpPr>
      <p:sp>
        <p:nvSpPr>
          <p:cNvPr id="212" name="Google Shape;212;p25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6000"/>
              <a:buFont typeface="Ralew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3" name="Google Shape;213;p25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B78A8A"/>
              </a:buClr>
              <a:buSzPts val="2400"/>
              <a:buNone/>
              <a:defRPr sz="2400">
                <a:solidFill>
                  <a:srgbClr val="B78A8A"/>
                </a:solidFill>
              </a:defRPr>
            </a:lvl1pPr>
            <a:lvl2pPr indent="-228600" lvl="1" marL="914400" algn="l">
              <a:lnSpc>
                <a:spcPct val="90000"/>
              </a:lnSpc>
              <a:spcBef>
                <a:spcPts val="500"/>
              </a:spcBef>
              <a:spcAft>
                <a:spcPts val="0"/>
              </a:spcAft>
              <a:buClr>
                <a:srgbClr val="B78A8A"/>
              </a:buClr>
              <a:buSzPts val="2000"/>
              <a:buNone/>
              <a:defRPr sz="2000">
                <a:solidFill>
                  <a:srgbClr val="B78A8A"/>
                </a:solidFill>
              </a:defRPr>
            </a:lvl2pPr>
            <a:lvl3pPr indent="-228600" lvl="2" marL="1371600" algn="l">
              <a:lnSpc>
                <a:spcPct val="90000"/>
              </a:lnSpc>
              <a:spcBef>
                <a:spcPts val="500"/>
              </a:spcBef>
              <a:spcAft>
                <a:spcPts val="0"/>
              </a:spcAft>
              <a:buClr>
                <a:srgbClr val="B78A8A"/>
              </a:buClr>
              <a:buSzPts val="1800"/>
              <a:buNone/>
              <a:defRPr sz="1800">
                <a:solidFill>
                  <a:srgbClr val="B78A8A"/>
                </a:solidFill>
              </a:defRPr>
            </a:lvl3pPr>
            <a:lvl4pPr indent="-228600" lvl="3" marL="1828800" algn="l">
              <a:lnSpc>
                <a:spcPct val="90000"/>
              </a:lnSpc>
              <a:spcBef>
                <a:spcPts val="500"/>
              </a:spcBef>
              <a:spcAft>
                <a:spcPts val="0"/>
              </a:spcAft>
              <a:buClr>
                <a:srgbClr val="B78A8A"/>
              </a:buClr>
              <a:buSzPts val="1600"/>
              <a:buNone/>
              <a:defRPr sz="1600">
                <a:solidFill>
                  <a:srgbClr val="B78A8A"/>
                </a:solidFill>
              </a:defRPr>
            </a:lvl4pPr>
            <a:lvl5pPr indent="-228600" lvl="4" marL="2286000" algn="l">
              <a:lnSpc>
                <a:spcPct val="90000"/>
              </a:lnSpc>
              <a:spcBef>
                <a:spcPts val="500"/>
              </a:spcBef>
              <a:spcAft>
                <a:spcPts val="0"/>
              </a:spcAft>
              <a:buClr>
                <a:srgbClr val="B78A8A"/>
              </a:buClr>
              <a:buSzPts val="1600"/>
              <a:buNone/>
              <a:defRPr sz="1600">
                <a:solidFill>
                  <a:srgbClr val="B78A8A"/>
                </a:solidFill>
              </a:defRPr>
            </a:lvl5pPr>
            <a:lvl6pPr indent="-228600" lvl="5" marL="2743200" algn="l">
              <a:lnSpc>
                <a:spcPct val="90000"/>
              </a:lnSpc>
              <a:spcBef>
                <a:spcPts val="500"/>
              </a:spcBef>
              <a:spcAft>
                <a:spcPts val="0"/>
              </a:spcAft>
              <a:buClr>
                <a:srgbClr val="B78A8A"/>
              </a:buClr>
              <a:buSzPts val="1600"/>
              <a:buNone/>
              <a:defRPr sz="1600">
                <a:solidFill>
                  <a:srgbClr val="B78A8A"/>
                </a:solidFill>
              </a:defRPr>
            </a:lvl6pPr>
            <a:lvl7pPr indent="-228600" lvl="6" marL="3200400" algn="l">
              <a:lnSpc>
                <a:spcPct val="90000"/>
              </a:lnSpc>
              <a:spcBef>
                <a:spcPts val="500"/>
              </a:spcBef>
              <a:spcAft>
                <a:spcPts val="0"/>
              </a:spcAft>
              <a:buClr>
                <a:srgbClr val="B78A8A"/>
              </a:buClr>
              <a:buSzPts val="1600"/>
              <a:buNone/>
              <a:defRPr sz="1600">
                <a:solidFill>
                  <a:srgbClr val="B78A8A"/>
                </a:solidFill>
              </a:defRPr>
            </a:lvl7pPr>
            <a:lvl8pPr indent="-228600" lvl="7" marL="3657600" algn="l">
              <a:lnSpc>
                <a:spcPct val="90000"/>
              </a:lnSpc>
              <a:spcBef>
                <a:spcPts val="500"/>
              </a:spcBef>
              <a:spcAft>
                <a:spcPts val="0"/>
              </a:spcAft>
              <a:buClr>
                <a:srgbClr val="B78A8A"/>
              </a:buClr>
              <a:buSzPts val="1600"/>
              <a:buNone/>
              <a:defRPr sz="1600">
                <a:solidFill>
                  <a:srgbClr val="B78A8A"/>
                </a:solidFill>
              </a:defRPr>
            </a:lvl8pPr>
            <a:lvl9pPr indent="-228600" lvl="8" marL="4114800" algn="l">
              <a:lnSpc>
                <a:spcPct val="90000"/>
              </a:lnSpc>
              <a:spcBef>
                <a:spcPts val="500"/>
              </a:spcBef>
              <a:spcAft>
                <a:spcPts val="0"/>
              </a:spcAft>
              <a:buClr>
                <a:srgbClr val="B78A8A"/>
              </a:buClr>
              <a:buSzPts val="1600"/>
              <a:buNone/>
              <a:defRPr sz="1600">
                <a:solidFill>
                  <a:srgbClr val="B78A8A"/>
                </a:solidFill>
              </a:defRPr>
            </a:lvl9pPr>
          </a:lstStyle>
          <a:p/>
        </p:txBody>
      </p:sp>
      <p:sp>
        <p:nvSpPr>
          <p:cNvPr id="214" name="Google Shape;214;p2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5" name="Google Shape;215;p2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216" name="Google Shape;216;p252"/>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17" name="Shape 217"/>
        <p:cNvGrpSpPr/>
        <p:nvPr/>
      </p:nvGrpSpPr>
      <p:grpSpPr>
        <a:xfrm>
          <a:off x="0" y="0"/>
          <a:ext cx="0" cy="0"/>
          <a:chOff x="0" y="0"/>
          <a:chExt cx="0" cy="0"/>
        </a:xfrm>
      </p:grpSpPr>
      <p:sp>
        <p:nvSpPr>
          <p:cNvPr id="218" name="Google Shape;218;p253"/>
          <p:cNvSpPr txBox="1"/>
          <p:nvPr>
            <p:ph idx="1" type="body"/>
          </p:nvPr>
        </p:nvSpPr>
        <p:spPr>
          <a:xfrm>
            <a:off x="6172200" y="1581785"/>
            <a:ext cx="5181600" cy="43513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000"/>
              <a:buNone/>
              <a:defRPr/>
            </a:lvl1pPr>
            <a:lvl2pPr indent="-342900" lvl="1" marL="914400" algn="l">
              <a:lnSpc>
                <a:spcPct val="90000"/>
              </a:lnSpc>
              <a:spcBef>
                <a:spcPts val="500"/>
              </a:spcBef>
              <a:spcAft>
                <a:spcPts val="0"/>
              </a:spcAft>
              <a:buClr>
                <a:schemeClr val="accent2"/>
              </a:buClr>
              <a:buSzPts val="1800"/>
              <a:buChar char="•"/>
              <a:defRPr/>
            </a:lvl2pPr>
            <a:lvl3pPr indent="-330200" lvl="2" marL="1371600" algn="l">
              <a:lnSpc>
                <a:spcPct val="90000"/>
              </a:lnSpc>
              <a:spcBef>
                <a:spcPts val="500"/>
              </a:spcBef>
              <a:spcAft>
                <a:spcPts val="0"/>
              </a:spcAft>
              <a:buClr>
                <a:schemeClr val="accent2"/>
              </a:buClr>
              <a:buSzPts val="1600"/>
              <a:buChar char="•"/>
              <a:defRPr/>
            </a:lvl3pPr>
            <a:lvl4pPr indent="-330200" lvl="3" marL="1828800" algn="l">
              <a:lnSpc>
                <a:spcPct val="90000"/>
              </a:lnSpc>
              <a:spcBef>
                <a:spcPts val="500"/>
              </a:spcBef>
              <a:spcAft>
                <a:spcPts val="0"/>
              </a:spcAft>
              <a:buClr>
                <a:schemeClr val="accent2"/>
              </a:buClr>
              <a:buSzPts val="1600"/>
              <a:buChar char="•"/>
              <a:defRPr/>
            </a:lvl4pPr>
            <a:lvl5pPr indent="-330200" lvl="4" marL="2286000" algn="l">
              <a:lnSpc>
                <a:spcPct val="90000"/>
              </a:lnSpc>
              <a:spcBef>
                <a:spcPts val="500"/>
              </a:spcBef>
              <a:spcAft>
                <a:spcPts val="0"/>
              </a:spcAft>
              <a:buClr>
                <a:schemeClr val="accent2"/>
              </a:buClr>
              <a:buSzPts val="16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19" name="Google Shape;219;p253"/>
          <p:cNvSpPr txBox="1"/>
          <p:nvPr>
            <p:ph type="title"/>
          </p:nvPr>
        </p:nvSpPr>
        <p:spPr>
          <a:xfrm>
            <a:off x="838200" y="365125"/>
            <a:ext cx="10515600" cy="8604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253"/>
          <p:cNvSpPr txBox="1"/>
          <p:nvPr>
            <p:ph idx="2" type="body"/>
          </p:nvPr>
        </p:nvSpPr>
        <p:spPr>
          <a:xfrm>
            <a:off x="838200" y="1581785"/>
            <a:ext cx="5181600" cy="435133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000"/>
              <a:buNone/>
              <a:defRPr/>
            </a:lvl1pPr>
            <a:lvl2pPr indent="-342900" lvl="1" marL="914400" algn="l">
              <a:lnSpc>
                <a:spcPct val="90000"/>
              </a:lnSpc>
              <a:spcBef>
                <a:spcPts val="500"/>
              </a:spcBef>
              <a:spcAft>
                <a:spcPts val="0"/>
              </a:spcAft>
              <a:buClr>
                <a:schemeClr val="accent2"/>
              </a:buClr>
              <a:buSzPts val="1800"/>
              <a:buChar char="•"/>
              <a:defRPr/>
            </a:lvl2pPr>
            <a:lvl3pPr indent="-330200" lvl="2" marL="1371600" algn="l">
              <a:lnSpc>
                <a:spcPct val="90000"/>
              </a:lnSpc>
              <a:spcBef>
                <a:spcPts val="500"/>
              </a:spcBef>
              <a:spcAft>
                <a:spcPts val="0"/>
              </a:spcAft>
              <a:buClr>
                <a:schemeClr val="accent2"/>
              </a:buClr>
              <a:buSzPts val="1600"/>
              <a:buChar char="•"/>
              <a:defRPr/>
            </a:lvl3pPr>
            <a:lvl4pPr indent="-330200" lvl="3" marL="1828800" algn="l">
              <a:lnSpc>
                <a:spcPct val="90000"/>
              </a:lnSpc>
              <a:spcBef>
                <a:spcPts val="500"/>
              </a:spcBef>
              <a:spcAft>
                <a:spcPts val="0"/>
              </a:spcAft>
              <a:buClr>
                <a:schemeClr val="accent2"/>
              </a:buClr>
              <a:buSzPts val="1600"/>
              <a:buChar char="•"/>
              <a:defRPr/>
            </a:lvl4pPr>
            <a:lvl5pPr indent="-330200" lvl="4" marL="2286000" algn="l">
              <a:lnSpc>
                <a:spcPct val="90000"/>
              </a:lnSpc>
              <a:spcBef>
                <a:spcPts val="500"/>
              </a:spcBef>
              <a:spcAft>
                <a:spcPts val="0"/>
              </a:spcAft>
              <a:buClr>
                <a:schemeClr val="accent2"/>
              </a:buClr>
              <a:buSzPts val="16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1" name="Google Shape;221;p2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2" name="Google Shape;222;p2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223" name="Google Shape;223;p253"/>
          <p:cNvPicPr preferRelativeResize="0"/>
          <p:nvPr/>
        </p:nvPicPr>
        <p:blipFill rotWithShape="1">
          <a:blip r:embed="rId2">
            <a:alphaModFix/>
          </a:blip>
          <a:srcRect b="0" l="0" r="0" t="0"/>
          <a:stretch/>
        </p:blipFill>
        <p:spPr>
          <a:xfrm>
            <a:off x="11545249" y="6198225"/>
            <a:ext cx="537737" cy="535817"/>
          </a:xfrm>
          <a:prstGeom prst="rect">
            <a:avLst/>
          </a:prstGeom>
          <a:noFill/>
          <a:ln>
            <a:noFill/>
          </a:ln>
        </p:spPr>
      </p:pic>
      <p:pic>
        <p:nvPicPr>
          <p:cNvPr descr="Logo&#10;&#10;Description automatically generated" id="224" name="Google Shape;224;p253"/>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20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425257"/>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2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25" name="Shape 225"/>
        <p:cNvGrpSpPr/>
        <p:nvPr/>
      </p:nvGrpSpPr>
      <p:grpSpPr>
        <a:xfrm>
          <a:off x="0" y="0"/>
          <a:ext cx="0" cy="0"/>
          <a:chOff x="0" y="0"/>
          <a:chExt cx="0" cy="0"/>
        </a:xfrm>
      </p:grpSpPr>
      <p:sp>
        <p:nvSpPr>
          <p:cNvPr id="226" name="Google Shape;226;p254"/>
          <p:cNvSpPr txBox="1"/>
          <p:nvPr>
            <p:ph idx="1" type="body"/>
          </p:nvPr>
        </p:nvSpPr>
        <p:spPr>
          <a:xfrm>
            <a:off x="838200" y="2506662"/>
            <a:ext cx="5181600" cy="368300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000"/>
              <a:buNone/>
              <a:defRPr>
                <a:solidFill>
                  <a:schemeClr val="accent2"/>
                </a:solidFill>
              </a:defRPr>
            </a:lvl1pPr>
            <a:lvl2pPr indent="-342900" lvl="1" marL="914400" algn="l">
              <a:lnSpc>
                <a:spcPct val="90000"/>
              </a:lnSpc>
              <a:spcBef>
                <a:spcPts val="500"/>
              </a:spcBef>
              <a:spcAft>
                <a:spcPts val="0"/>
              </a:spcAft>
              <a:buClr>
                <a:schemeClr val="accent2"/>
              </a:buClr>
              <a:buSzPts val="1800"/>
              <a:buChar char="•"/>
              <a:defRPr/>
            </a:lvl2pPr>
            <a:lvl3pPr indent="-330200" lvl="2" marL="1371600" algn="l">
              <a:lnSpc>
                <a:spcPct val="90000"/>
              </a:lnSpc>
              <a:spcBef>
                <a:spcPts val="500"/>
              </a:spcBef>
              <a:spcAft>
                <a:spcPts val="0"/>
              </a:spcAft>
              <a:buClr>
                <a:schemeClr val="accent2"/>
              </a:buClr>
              <a:buSzPts val="1600"/>
              <a:buChar char="•"/>
              <a:defRPr/>
            </a:lvl3pPr>
            <a:lvl4pPr indent="-330200" lvl="3" marL="1828800" algn="l">
              <a:lnSpc>
                <a:spcPct val="90000"/>
              </a:lnSpc>
              <a:spcBef>
                <a:spcPts val="500"/>
              </a:spcBef>
              <a:spcAft>
                <a:spcPts val="0"/>
              </a:spcAft>
              <a:buClr>
                <a:schemeClr val="accent2"/>
              </a:buClr>
              <a:buSzPts val="1600"/>
              <a:buChar char="•"/>
              <a:defRPr/>
            </a:lvl4pPr>
            <a:lvl5pPr indent="-330200" lvl="4" marL="2286000" algn="l">
              <a:lnSpc>
                <a:spcPct val="90000"/>
              </a:lnSpc>
              <a:spcBef>
                <a:spcPts val="500"/>
              </a:spcBef>
              <a:spcAft>
                <a:spcPts val="0"/>
              </a:spcAft>
              <a:buClr>
                <a:schemeClr val="accent2"/>
              </a:buClr>
              <a:buSzPts val="16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7" name="Google Shape;227;p254"/>
          <p:cNvSpPr txBox="1"/>
          <p:nvPr>
            <p:ph idx="2" type="body"/>
          </p:nvPr>
        </p:nvSpPr>
        <p:spPr>
          <a:xfrm>
            <a:off x="6170612" y="2506662"/>
            <a:ext cx="5181600" cy="368300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2000"/>
              <a:buNone/>
              <a:defRPr>
                <a:solidFill>
                  <a:schemeClr val="accent2"/>
                </a:solidFill>
              </a:defRPr>
            </a:lvl1pPr>
            <a:lvl2pPr indent="-342900" lvl="1" marL="914400" algn="l">
              <a:lnSpc>
                <a:spcPct val="90000"/>
              </a:lnSpc>
              <a:spcBef>
                <a:spcPts val="500"/>
              </a:spcBef>
              <a:spcAft>
                <a:spcPts val="0"/>
              </a:spcAft>
              <a:buClr>
                <a:schemeClr val="accent2"/>
              </a:buClr>
              <a:buSzPts val="1800"/>
              <a:buChar char="•"/>
              <a:defRPr>
                <a:solidFill>
                  <a:schemeClr val="accent2"/>
                </a:solidFill>
              </a:defRPr>
            </a:lvl2pPr>
            <a:lvl3pPr indent="-330200" lvl="2" marL="1371600" algn="l">
              <a:lnSpc>
                <a:spcPct val="90000"/>
              </a:lnSpc>
              <a:spcBef>
                <a:spcPts val="500"/>
              </a:spcBef>
              <a:spcAft>
                <a:spcPts val="0"/>
              </a:spcAft>
              <a:buClr>
                <a:schemeClr val="accent2"/>
              </a:buClr>
              <a:buSzPts val="1600"/>
              <a:buChar char="•"/>
              <a:defRPr>
                <a:solidFill>
                  <a:schemeClr val="accent2"/>
                </a:solidFill>
              </a:defRPr>
            </a:lvl3pPr>
            <a:lvl4pPr indent="-330200" lvl="3" marL="1828800" algn="l">
              <a:lnSpc>
                <a:spcPct val="90000"/>
              </a:lnSpc>
              <a:spcBef>
                <a:spcPts val="500"/>
              </a:spcBef>
              <a:spcAft>
                <a:spcPts val="0"/>
              </a:spcAft>
              <a:buClr>
                <a:schemeClr val="accent2"/>
              </a:buClr>
              <a:buSzPts val="1600"/>
              <a:buChar char="•"/>
              <a:defRPr>
                <a:solidFill>
                  <a:schemeClr val="accent2"/>
                </a:solidFill>
              </a:defRPr>
            </a:lvl4pPr>
            <a:lvl5pPr indent="-330200" lvl="4" marL="2286000" algn="l">
              <a:lnSpc>
                <a:spcPct val="90000"/>
              </a:lnSpc>
              <a:spcBef>
                <a:spcPts val="500"/>
              </a:spcBef>
              <a:spcAft>
                <a:spcPts val="0"/>
              </a:spcAft>
              <a:buClr>
                <a:schemeClr val="accent2"/>
              </a:buClr>
              <a:buSzPts val="1600"/>
              <a:buChar char="•"/>
              <a:defRPr>
                <a:solidFill>
                  <a:schemeClr val="accent2"/>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8" name="Google Shape;228;p25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9" name="Google Shape;229;p254"/>
          <p:cNvSpPr txBox="1"/>
          <p:nvPr>
            <p:ph idx="3" type="body"/>
          </p:nvPr>
        </p:nvSpPr>
        <p:spPr>
          <a:xfrm>
            <a:off x="839788" y="1681163"/>
            <a:ext cx="5157787" cy="823912"/>
          </a:xfrm>
          <a:prstGeom prst="rect">
            <a:avLst/>
          </a:prstGeom>
          <a:solidFill>
            <a:schemeClr val="accent2"/>
          </a:solidFill>
          <a:ln>
            <a:noFill/>
          </a:ln>
        </p:spPr>
        <p:txBody>
          <a:bodyPr anchorCtr="0" anchor="b" bIns="45700" lIns="91425" spcFirstLastPara="1" rIns="91425" wrap="square" tIns="45700">
            <a:normAutofit/>
          </a:bodyPr>
          <a:lstStyle>
            <a:lvl1pPr indent="-228600" lvl="0" marL="457200" algn="ctr">
              <a:lnSpc>
                <a:spcPct val="90000"/>
              </a:lnSpc>
              <a:spcBef>
                <a:spcPts val="1000"/>
              </a:spcBef>
              <a:spcAft>
                <a:spcPts val="0"/>
              </a:spcAft>
              <a:buClr>
                <a:schemeClr val="accent2"/>
              </a:buClr>
              <a:buSzPts val="2400"/>
              <a:buNone/>
              <a:defRPr b="1" sz="2400"/>
            </a:lvl1pPr>
            <a:lvl2pPr indent="-228600" lvl="1" marL="914400" algn="l">
              <a:lnSpc>
                <a:spcPct val="90000"/>
              </a:lnSpc>
              <a:spcBef>
                <a:spcPts val="500"/>
              </a:spcBef>
              <a:spcAft>
                <a:spcPts val="0"/>
              </a:spcAft>
              <a:buClr>
                <a:schemeClr val="accent2"/>
              </a:buClr>
              <a:buSzPts val="2000"/>
              <a:buNone/>
              <a:defRPr b="1" sz="2000"/>
            </a:lvl2pPr>
            <a:lvl3pPr indent="-228600" lvl="2" marL="1371600" algn="l">
              <a:lnSpc>
                <a:spcPct val="90000"/>
              </a:lnSpc>
              <a:spcBef>
                <a:spcPts val="500"/>
              </a:spcBef>
              <a:spcAft>
                <a:spcPts val="0"/>
              </a:spcAft>
              <a:buClr>
                <a:schemeClr val="accent2"/>
              </a:buClr>
              <a:buSzPts val="1800"/>
              <a:buNone/>
              <a:defRPr b="1" sz="1800"/>
            </a:lvl3pPr>
            <a:lvl4pPr indent="-228600" lvl="3" marL="1828800" algn="l">
              <a:lnSpc>
                <a:spcPct val="90000"/>
              </a:lnSpc>
              <a:spcBef>
                <a:spcPts val="500"/>
              </a:spcBef>
              <a:spcAft>
                <a:spcPts val="0"/>
              </a:spcAft>
              <a:buClr>
                <a:schemeClr val="accent2"/>
              </a:buClr>
              <a:buSzPts val="1600"/>
              <a:buNone/>
              <a:defRPr b="1" sz="1600"/>
            </a:lvl4pPr>
            <a:lvl5pPr indent="-228600" lvl="4" marL="2286000" algn="l">
              <a:lnSpc>
                <a:spcPct val="90000"/>
              </a:lnSpc>
              <a:spcBef>
                <a:spcPts val="500"/>
              </a:spcBef>
              <a:spcAft>
                <a:spcPts val="0"/>
              </a:spcAft>
              <a:buClr>
                <a:schemeClr val="accent2"/>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30" name="Google Shape;230;p254"/>
          <p:cNvSpPr txBox="1"/>
          <p:nvPr>
            <p:ph idx="4" type="body"/>
          </p:nvPr>
        </p:nvSpPr>
        <p:spPr>
          <a:xfrm>
            <a:off x="6172200" y="1681163"/>
            <a:ext cx="5183188" cy="823912"/>
          </a:xfrm>
          <a:prstGeom prst="rect">
            <a:avLst/>
          </a:prstGeom>
          <a:solidFill>
            <a:schemeClr val="accent2"/>
          </a:solidFill>
          <a:ln>
            <a:noFill/>
          </a:ln>
        </p:spPr>
        <p:txBody>
          <a:bodyPr anchorCtr="0" anchor="b" bIns="45700" lIns="91425" spcFirstLastPara="1" rIns="91425" wrap="square" tIns="45700">
            <a:normAutofit/>
          </a:bodyPr>
          <a:lstStyle>
            <a:lvl1pPr indent="-228600" lvl="0" marL="457200" algn="ctr">
              <a:lnSpc>
                <a:spcPct val="90000"/>
              </a:lnSpc>
              <a:spcBef>
                <a:spcPts val="1000"/>
              </a:spcBef>
              <a:spcAft>
                <a:spcPts val="0"/>
              </a:spcAft>
              <a:buClr>
                <a:schemeClr val="accent2"/>
              </a:buClr>
              <a:buSzPts val="2400"/>
              <a:buNone/>
              <a:defRPr b="1" sz="2400"/>
            </a:lvl1pPr>
            <a:lvl2pPr indent="-228600" lvl="1" marL="914400" algn="l">
              <a:lnSpc>
                <a:spcPct val="90000"/>
              </a:lnSpc>
              <a:spcBef>
                <a:spcPts val="500"/>
              </a:spcBef>
              <a:spcAft>
                <a:spcPts val="0"/>
              </a:spcAft>
              <a:buClr>
                <a:schemeClr val="accent2"/>
              </a:buClr>
              <a:buSzPts val="2000"/>
              <a:buNone/>
              <a:defRPr b="1" sz="2000"/>
            </a:lvl2pPr>
            <a:lvl3pPr indent="-228600" lvl="2" marL="1371600" algn="l">
              <a:lnSpc>
                <a:spcPct val="90000"/>
              </a:lnSpc>
              <a:spcBef>
                <a:spcPts val="500"/>
              </a:spcBef>
              <a:spcAft>
                <a:spcPts val="0"/>
              </a:spcAft>
              <a:buClr>
                <a:schemeClr val="accent2"/>
              </a:buClr>
              <a:buSzPts val="1800"/>
              <a:buNone/>
              <a:defRPr b="1" sz="1800"/>
            </a:lvl3pPr>
            <a:lvl4pPr indent="-228600" lvl="3" marL="1828800" algn="l">
              <a:lnSpc>
                <a:spcPct val="90000"/>
              </a:lnSpc>
              <a:spcBef>
                <a:spcPts val="500"/>
              </a:spcBef>
              <a:spcAft>
                <a:spcPts val="0"/>
              </a:spcAft>
              <a:buClr>
                <a:schemeClr val="accent2"/>
              </a:buClr>
              <a:buSzPts val="1600"/>
              <a:buNone/>
              <a:defRPr b="1" sz="1600"/>
            </a:lvl4pPr>
            <a:lvl5pPr indent="-228600" lvl="4" marL="2286000" algn="l">
              <a:lnSpc>
                <a:spcPct val="90000"/>
              </a:lnSpc>
              <a:spcBef>
                <a:spcPts val="500"/>
              </a:spcBef>
              <a:spcAft>
                <a:spcPts val="0"/>
              </a:spcAft>
              <a:buClr>
                <a:schemeClr val="accent2"/>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231" name="Google Shape;231;p2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2" name="Google Shape;232;p2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233" name="Google Shape;233;p254"/>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4" name="Shape 234"/>
        <p:cNvGrpSpPr/>
        <p:nvPr/>
      </p:nvGrpSpPr>
      <p:grpSpPr>
        <a:xfrm>
          <a:off x="0" y="0"/>
          <a:ext cx="0" cy="0"/>
          <a:chOff x="0" y="0"/>
          <a:chExt cx="0" cy="0"/>
        </a:xfrm>
      </p:grpSpPr>
      <p:sp>
        <p:nvSpPr>
          <p:cNvPr id="235" name="Google Shape;235;p25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25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2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238" name="Google Shape;238;p255"/>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9" name="Shape 239"/>
        <p:cNvGrpSpPr/>
        <p:nvPr/>
      </p:nvGrpSpPr>
      <p:grpSpPr>
        <a:xfrm>
          <a:off x="0" y="0"/>
          <a:ext cx="0" cy="0"/>
          <a:chOff x="0" y="0"/>
          <a:chExt cx="0" cy="0"/>
        </a:xfrm>
      </p:grpSpPr>
      <p:sp>
        <p:nvSpPr>
          <p:cNvPr id="240" name="Google Shape;240;p25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3200"/>
              <a:buFont typeface="Ralew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1" name="Google Shape;241;p25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accent2"/>
              </a:buClr>
              <a:buSzPts val="3200"/>
              <a:buChar char="•"/>
              <a:defRPr sz="3200"/>
            </a:lvl1pPr>
            <a:lvl2pPr indent="-406400" lvl="1" marL="914400" algn="l">
              <a:lnSpc>
                <a:spcPct val="90000"/>
              </a:lnSpc>
              <a:spcBef>
                <a:spcPts val="500"/>
              </a:spcBef>
              <a:spcAft>
                <a:spcPts val="0"/>
              </a:spcAft>
              <a:buClr>
                <a:schemeClr val="accent2"/>
              </a:buClr>
              <a:buSzPts val="2800"/>
              <a:buChar char="•"/>
              <a:defRPr sz="2800"/>
            </a:lvl2pPr>
            <a:lvl3pPr indent="-381000" lvl="2" marL="1371600" algn="l">
              <a:lnSpc>
                <a:spcPct val="90000"/>
              </a:lnSpc>
              <a:spcBef>
                <a:spcPts val="500"/>
              </a:spcBef>
              <a:spcAft>
                <a:spcPts val="0"/>
              </a:spcAft>
              <a:buClr>
                <a:schemeClr val="accent2"/>
              </a:buClr>
              <a:buSzPts val="2400"/>
              <a:buChar char="•"/>
              <a:defRPr sz="2400"/>
            </a:lvl3pPr>
            <a:lvl4pPr indent="-355600" lvl="3" marL="1828800" algn="l">
              <a:lnSpc>
                <a:spcPct val="90000"/>
              </a:lnSpc>
              <a:spcBef>
                <a:spcPts val="500"/>
              </a:spcBef>
              <a:spcAft>
                <a:spcPts val="0"/>
              </a:spcAft>
              <a:buClr>
                <a:schemeClr val="accent2"/>
              </a:buClr>
              <a:buSzPts val="2000"/>
              <a:buChar char="•"/>
              <a:defRPr sz="2000"/>
            </a:lvl4pPr>
            <a:lvl5pPr indent="-355600" lvl="4" marL="2286000" algn="l">
              <a:lnSpc>
                <a:spcPct val="90000"/>
              </a:lnSpc>
              <a:spcBef>
                <a:spcPts val="500"/>
              </a:spcBef>
              <a:spcAft>
                <a:spcPts val="0"/>
              </a:spcAft>
              <a:buClr>
                <a:schemeClr val="accent2"/>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242" name="Google Shape;242;p25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1600"/>
              <a:buNone/>
              <a:defRPr sz="1600"/>
            </a:lvl1pPr>
            <a:lvl2pPr indent="-228600" lvl="1" marL="914400" algn="l">
              <a:lnSpc>
                <a:spcPct val="90000"/>
              </a:lnSpc>
              <a:spcBef>
                <a:spcPts val="500"/>
              </a:spcBef>
              <a:spcAft>
                <a:spcPts val="0"/>
              </a:spcAft>
              <a:buClr>
                <a:schemeClr val="accent2"/>
              </a:buClr>
              <a:buSzPts val="1400"/>
              <a:buNone/>
              <a:defRPr sz="1400"/>
            </a:lvl2pPr>
            <a:lvl3pPr indent="-228600" lvl="2" marL="1371600" algn="l">
              <a:lnSpc>
                <a:spcPct val="90000"/>
              </a:lnSpc>
              <a:spcBef>
                <a:spcPts val="500"/>
              </a:spcBef>
              <a:spcAft>
                <a:spcPts val="0"/>
              </a:spcAft>
              <a:buClr>
                <a:schemeClr val="accent2"/>
              </a:buClr>
              <a:buSzPts val="1200"/>
              <a:buNone/>
              <a:defRPr sz="1200"/>
            </a:lvl3pPr>
            <a:lvl4pPr indent="-228600" lvl="3" marL="1828800" algn="l">
              <a:lnSpc>
                <a:spcPct val="90000"/>
              </a:lnSpc>
              <a:spcBef>
                <a:spcPts val="500"/>
              </a:spcBef>
              <a:spcAft>
                <a:spcPts val="0"/>
              </a:spcAft>
              <a:buClr>
                <a:schemeClr val="accent2"/>
              </a:buClr>
              <a:buSzPts val="1000"/>
              <a:buNone/>
              <a:defRPr sz="1000"/>
            </a:lvl4pPr>
            <a:lvl5pPr indent="-228600" lvl="4" marL="2286000" algn="l">
              <a:lnSpc>
                <a:spcPct val="90000"/>
              </a:lnSpc>
              <a:spcBef>
                <a:spcPts val="500"/>
              </a:spcBef>
              <a:spcAft>
                <a:spcPts val="0"/>
              </a:spcAft>
              <a:buClr>
                <a:schemeClr val="accent2"/>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43" name="Google Shape;243;p25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4" name="Google Shape;244;p25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2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246" name="Google Shape;246;p256"/>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47" name="Shape 247"/>
        <p:cNvGrpSpPr/>
        <p:nvPr/>
      </p:nvGrpSpPr>
      <p:grpSpPr>
        <a:xfrm>
          <a:off x="0" y="0"/>
          <a:ext cx="0" cy="0"/>
          <a:chOff x="0" y="0"/>
          <a:chExt cx="0" cy="0"/>
        </a:xfrm>
      </p:grpSpPr>
      <p:sp>
        <p:nvSpPr>
          <p:cNvPr id="248" name="Google Shape;248;p25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2"/>
              </a:buClr>
              <a:buSzPts val="3200"/>
              <a:buFont typeface="Ralew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257"/>
          <p:cNvSpPr/>
          <p:nvPr>
            <p:ph idx="2" type="pic"/>
          </p:nvPr>
        </p:nvSpPr>
        <p:spPr>
          <a:xfrm>
            <a:off x="5183188" y="987425"/>
            <a:ext cx="6172200" cy="4873625"/>
          </a:xfrm>
          <a:prstGeom prst="rect">
            <a:avLst/>
          </a:prstGeom>
          <a:noFill/>
          <a:ln>
            <a:noFill/>
          </a:ln>
        </p:spPr>
      </p:sp>
      <p:sp>
        <p:nvSpPr>
          <p:cNvPr id="250" name="Google Shape;250;p25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accent2"/>
              </a:buClr>
              <a:buSzPts val="1600"/>
              <a:buNone/>
              <a:defRPr sz="1600"/>
            </a:lvl1pPr>
            <a:lvl2pPr indent="-228600" lvl="1" marL="914400" algn="l">
              <a:lnSpc>
                <a:spcPct val="90000"/>
              </a:lnSpc>
              <a:spcBef>
                <a:spcPts val="500"/>
              </a:spcBef>
              <a:spcAft>
                <a:spcPts val="0"/>
              </a:spcAft>
              <a:buClr>
                <a:schemeClr val="accent2"/>
              </a:buClr>
              <a:buSzPts val="1400"/>
              <a:buNone/>
              <a:defRPr sz="1400"/>
            </a:lvl2pPr>
            <a:lvl3pPr indent="-228600" lvl="2" marL="1371600" algn="l">
              <a:lnSpc>
                <a:spcPct val="90000"/>
              </a:lnSpc>
              <a:spcBef>
                <a:spcPts val="500"/>
              </a:spcBef>
              <a:spcAft>
                <a:spcPts val="0"/>
              </a:spcAft>
              <a:buClr>
                <a:schemeClr val="accent2"/>
              </a:buClr>
              <a:buSzPts val="1200"/>
              <a:buNone/>
              <a:defRPr sz="1200"/>
            </a:lvl3pPr>
            <a:lvl4pPr indent="-228600" lvl="3" marL="1828800" algn="l">
              <a:lnSpc>
                <a:spcPct val="90000"/>
              </a:lnSpc>
              <a:spcBef>
                <a:spcPts val="500"/>
              </a:spcBef>
              <a:spcAft>
                <a:spcPts val="0"/>
              </a:spcAft>
              <a:buClr>
                <a:schemeClr val="accent2"/>
              </a:buClr>
              <a:buSzPts val="1000"/>
              <a:buNone/>
              <a:defRPr sz="1000"/>
            </a:lvl4pPr>
            <a:lvl5pPr indent="-228600" lvl="4" marL="2286000" algn="l">
              <a:lnSpc>
                <a:spcPct val="90000"/>
              </a:lnSpc>
              <a:spcBef>
                <a:spcPts val="500"/>
              </a:spcBef>
              <a:spcAft>
                <a:spcPts val="0"/>
              </a:spcAft>
              <a:buClr>
                <a:schemeClr val="accent2"/>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251" name="Google Shape;251;p25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2" name="Google Shape;252;p25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3" name="Google Shape;253;p2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254" name="Google Shape;254;p257"/>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55" name="Shape 255"/>
        <p:cNvGrpSpPr/>
        <p:nvPr/>
      </p:nvGrpSpPr>
      <p:grpSpPr>
        <a:xfrm>
          <a:off x="0" y="0"/>
          <a:ext cx="0" cy="0"/>
          <a:chOff x="0" y="0"/>
          <a:chExt cx="0" cy="0"/>
        </a:xfrm>
      </p:grpSpPr>
      <p:sp>
        <p:nvSpPr>
          <p:cNvPr id="256" name="Google Shape;256;p258"/>
          <p:cNvSpPr txBox="1"/>
          <p:nvPr>
            <p:ph type="title"/>
          </p:nvPr>
        </p:nvSpPr>
        <p:spPr>
          <a:xfrm>
            <a:off x="838200" y="365125"/>
            <a:ext cx="10515600" cy="8604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7" name="Google Shape;257;p258"/>
          <p:cNvSpPr txBox="1"/>
          <p:nvPr>
            <p:ph idx="1" type="body"/>
          </p:nvPr>
        </p:nvSpPr>
        <p:spPr>
          <a:xfrm rot="5400000">
            <a:off x="3920331" y="-1621631"/>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accent2"/>
              </a:buClr>
              <a:buSzPts val="1800"/>
              <a:buChar char="•"/>
              <a:defRPr/>
            </a:lvl1pPr>
            <a:lvl2pPr indent="-342900" lvl="1" marL="914400" algn="l">
              <a:lnSpc>
                <a:spcPct val="90000"/>
              </a:lnSpc>
              <a:spcBef>
                <a:spcPts val="500"/>
              </a:spcBef>
              <a:spcAft>
                <a:spcPts val="0"/>
              </a:spcAft>
              <a:buClr>
                <a:schemeClr val="accent2"/>
              </a:buClr>
              <a:buSzPts val="1800"/>
              <a:buChar char="•"/>
              <a:defRPr/>
            </a:lvl2pPr>
            <a:lvl3pPr indent="-342900" lvl="2" marL="1371600" algn="l">
              <a:lnSpc>
                <a:spcPct val="90000"/>
              </a:lnSpc>
              <a:spcBef>
                <a:spcPts val="500"/>
              </a:spcBef>
              <a:spcAft>
                <a:spcPts val="0"/>
              </a:spcAft>
              <a:buClr>
                <a:schemeClr val="accent2"/>
              </a:buClr>
              <a:buSzPts val="1800"/>
              <a:buChar char="•"/>
              <a:defRPr/>
            </a:lvl3pPr>
            <a:lvl4pPr indent="-342900" lvl="3" marL="1828800" algn="l">
              <a:lnSpc>
                <a:spcPct val="90000"/>
              </a:lnSpc>
              <a:spcBef>
                <a:spcPts val="500"/>
              </a:spcBef>
              <a:spcAft>
                <a:spcPts val="0"/>
              </a:spcAft>
              <a:buClr>
                <a:schemeClr val="accent2"/>
              </a:buClr>
              <a:buSzPts val="1800"/>
              <a:buChar char="•"/>
              <a:defRPr/>
            </a:lvl4pPr>
            <a:lvl5pPr indent="-342900" lvl="4" marL="2286000" algn="l">
              <a:lnSpc>
                <a:spcPct val="9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 name="Google Shape;258;p25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9" name="Google Shape;259;p25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0" name="Google Shape;260;p25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261" name="Google Shape;261;p258"/>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62" name="Shape 262"/>
        <p:cNvGrpSpPr/>
        <p:nvPr/>
      </p:nvGrpSpPr>
      <p:grpSpPr>
        <a:xfrm>
          <a:off x="0" y="0"/>
          <a:ext cx="0" cy="0"/>
          <a:chOff x="0" y="0"/>
          <a:chExt cx="0" cy="0"/>
        </a:xfrm>
      </p:grpSpPr>
      <p:sp>
        <p:nvSpPr>
          <p:cNvPr id="263" name="Google Shape;263;p25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p25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accent2"/>
              </a:buClr>
              <a:buSzPts val="1800"/>
              <a:buChar char="•"/>
              <a:defRPr/>
            </a:lvl1pPr>
            <a:lvl2pPr indent="-342900" lvl="1" marL="914400" algn="l">
              <a:lnSpc>
                <a:spcPct val="90000"/>
              </a:lnSpc>
              <a:spcBef>
                <a:spcPts val="500"/>
              </a:spcBef>
              <a:spcAft>
                <a:spcPts val="0"/>
              </a:spcAft>
              <a:buClr>
                <a:schemeClr val="accent2"/>
              </a:buClr>
              <a:buSzPts val="1800"/>
              <a:buChar char="•"/>
              <a:defRPr/>
            </a:lvl2pPr>
            <a:lvl3pPr indent="-342900" lvl="2" marL="1371600" algn="l">
              <a:lnSpc>
                <a:spcPct val="90000"/>
              </a:lnSpc>
              <a:spcBef>
                <a:spcPts val="500"/>
              </a:spcBef>
              <a:spcAft>
                <a:spcPts val="0"/>
              </a:spcAft>
              <a:buClr>
                <a:schemeClr val="accent2"/>
              </a:buClr>
              <a:buSzPts val="1800"/>
              <a:buChar char="•"/>
              <a:defRPr/>
            </a:lvl3pPr>
            <a:lvl4pPr indent="-342900" lvl="3" marL="1828800" algn="l">
              <a:lnSpc>
                <a:spcPct val="90000"/>
              </a:lnSpc>
              <a:spcBef>
                <a:spcPts val="500"/>
              </a:spcBef>
              <a:spcAft>
                <a:spcPts val="0"/>
              </a:spcAft>
              <a:buClr>
                <a:schemeClr val="accent2"/>
              </a:buClr>
              <a:buSzPts val="1800"/>
              <a:buChar char="•"/>
              <a:defRPr/>
            </a:lvl4pPr>
            <a:lvl5pPr indent="-342900" lvl="4" marL="2286000" algn="l">
              <a:lnSpc>
                <a:spcPct val="90000"/>
              </a:lnSpc>
              <a:spcBef>
                <a:spcPts val="500"/>
              </a:spcBef>
              <a:spcAft>
                <a:spcPts val="0"/>
              </a:spcAft>
              <a:buClr>
                <a:schemeClr val="accent2"/>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2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6" name="Google Shape;266;p2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p2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268" name="Google Shape;268;p259"/>
          <p:cNvPicPr preferRelativeResize="0"/>
          <p:nvPr/>
        </p:nvPicPr>
        <p:blipFill rotWithShape="1">
          <a:blip r:embed="rId2">
            <a:alphaModFix/>
          </a:blip>
          <a:srcRect b="0" l="0" r="0" t="0"/>
          <a:stretch/>
        </p:blipFill>
        <p:spPr>
          <a:xfrm>
            <a:off x="11545249" y="6191875"/>
            <a:ext cx="537737" cy="53581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269" name="Shape 269"/>
        <p:cNvGrpSpPr/>
        <p:nvPr/>
      </p:nvGrpSpPr>
      <p:grpSpPr>
        <a:xfrm>
          <a:off x="0" y="0"/>
          <a:ext cx="0" cy="0"/>
          <a:chOff x="0" y="0"/>
          <a:chExt cx="0" cy="0"/>
        </a:xfrm>
      </p:grpSpPr>
      <p:sp>
        <p:nvSpPr>
          <p:cNvPr id="270" name="Google Shape;270;p260"/>
          <p:cNvSpPr txBox="1"/>
          <p:nvPr>
            <p:ph type="title"/>
          </p:nvPr>
        </p:nvSpPr>
        <p:spPr>
          <a:xfrm>
            <a:off x="838200" y="365125"/>
            <a:ext cx="4572000" cy="86042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1" name="Google Shape;271;p26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2" name="Google Shape;272;p26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26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85" name="Shape 285"/>
        <p:cNvGrpSpPr/>
        <p:nvPr/>
      </p:nvGrpSpPr>
      <p:grpSpPr>
        <a:xfrm>
          <a:off x="0" y="0"/>
          <a:ext cx="0" cy="0"/>
          <a:chOff x="0" y="0"/>
          <a:chExt cx="0" cy="0"/>
        </a:xfrm>
      </p:grpSpPr>
      <p:sp>
        <p:nvSpPr>
          <p:cNvPr id="286" name="Google Shape;286;p2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495C6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7" name="Google Shape;287;p2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8" name="Google Shape;288;p2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9" name="Google Shape;289;p2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90" name="Shape 290"/>
        <p:cNvGrpSpPr/>
        <p:nvPr/>
      </p:nvGrpSpPr>
      <p:grpSpPr>
        <a:xfrm>
          <a:off x="0" y="0"/>
          <a:ext cx="0" cy="0"/>
          <a:chOff x="0" y="0"/>
          <a:chExt cx="0" cy="0"/>
        </a:xfrm>
      </p:grpSpPr>
      <p:sp>
        <p:nvSpPr>
          <p:cNvPr id="291" name="Google Shape;291;p2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495C62"/>
              </a:buClr>
              <a:buSzPts val="2400"/>
              <a:buFont typeface="Avenir"/>
              <a:buNone/>
              <a:defRPr b="0" i="0" sz="2400" u="none" cap="none" strike="noStrike">
                <a:solidFill>
                  <a:srgbClr val="495C62"/>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2" name="Google Shape;292;p2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3" name="Google Shape;293;p2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4" name="Google Shape;294;p2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p2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type="title">
  <p:cSld name="TITLE">
    <p:spTree>
      <p:nvGrpSpPr>
        <p:cNvPr id="296" name="Shape 296"/>
        <p:cNvGrpSpPr/>
        <p:nvPr/>
      </p:nvGrpSpPr>
      <p:grpSpPr>
        <a:xfrm>
          <a:off x="0" y="0"/>
          <a:ext cx="0" cy="0"/>
          <a:chOff x="0" y="0"/>
          <a:chExt cx="0" cy="0"/>
        </a:xfrm>
      </p:grpSpPr>
      <p:sp>
        <p:nvSpPr>
          <p:cNvPr id="297" name="Google Shape;297;p296"/>
          <p:cNvSpPr txBox="1"/>
          <p:nvPr>
            <p:ph type="ctrTitle"/>
          </p:nvPr>
        </p:nvSpPr>
        <p:spPr>
          <a:xfrm>
            <a:off x="1524000" y="113230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495C62"/>
              </a:buClr>
              <a:buSzPts val="6000"/>
              <a:buFont typeface="Avenir"/>
              <a:buNone/>
              <a:defRPr b="0" i="0" sz="6000">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29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b="0" i="0" sz="2400">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99" name="Google Shape;299;p29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00" name="Google Shape;300;p296"/>
          <p:cNvSpPr/>
          <p:nvPr/>
        </p:nvSpPr>
        <p:spPr>
          <a:xfrm flipH="1">
            <a:off x="-7" y="6115050"/>
            <a:ext cx="12191999" cy="775096"/>
          </a:xfrm>
          <a:prstGeom prst="rtTriangle">
            <a:avLst/>
          </a:prstGeom>
          <a:gradFill>
            <a:gsLst>
              <a:gs pos="0">
                <a:srgbClr val="CC4720"/>
              </a:gs>
              <a:gs pos="11000">
                <a:srgbClr val="CC4720"/>
              </a:gs>
              <a:gs pos="73000">
                <a:srgbClr val="FF6B2E"/>
              </a:gs>
              <a:gs pos="100000">
                <a:srgbClr val="FF8E4D"/>
              </a:gs>
            </a:gsLst>
            <a:lin ang="0" scaled="0"/>
          </a:gradFill>
          <a:ln>
            <a:noFill/>
          </a:ln>
        </p:spPr>
        <p:txBody>
          <a:bodyPr anchorCtr="0" anchor="ctr" bIns="91425" lIns="182875" spcFirstLastPara="1" rIns="182875" wrap="square" tIns="91425">
            <a:normAutofit/>
          </a:bodyPr>
          <a:lstStyle/>
          <a:p>
            <a:pPr indent="0" lvl="0" marL="0" marR="0" rtl="0" algn="ctr">
              <a:lnSpc>
                <a:spcPct val="70000"/>
              </a:lnSpc>
              <a:spcBef>
                <a:spcPts val="0"/>
              </a:spcBef>
              <a:spcAft>
                <a:spcPts val="0"/>
              </a:spcAft>
              <a:buClr>
                <a:schemeClr val="dk1"/>
              </a:buClr>
              <a:buSzPts val="700"/>
              <a:buFont typeface="Calibri"/>
              <a:buNone/>
            </a:pPr>
            <a:r>
              <a:t/>
            </a:r>
            <a:endParaRPr b="1" i="0" sz="700" u="none" cap="none" strike="noStrike">
              <a:solidFill>
                <a:srgbClr val="FBFBFB"/>
              </a:solidFill>
              <a:latin typeface="Raleway Black"/>
              <a:ea typeface="Raleway Black"/>
              <a:cs typeface="Raleway Black"/>
              <a:sym typeface="Raleway Black"/>
            </a:endParaRPr>
          </a:p>
        </p:txBody>
      </p:sp>
      <p:sp>
        <p:nvSpPr>
          <p:cNvPr id="301" name="Google Shape;301;p296"/>
          <p:cNvSpPr/>
          <p:nvPr/>
        </p:nvSpPr>
        <p:spPr>
          <a:xfrm>
            <a:off x="-1" y="6272212"/>
            <a:ext cx="6930190" cy="617933"/>
          </a:xfrm>
          <a:prstGeom prst="rtTriangle">
            <a:avLst/>
          </a:prstGeom>
          <a:gradFill>
            <a:gsLst>
              <a:gs pos="0">
                <a:srgbClr val="E54E22"/>
              </a:gs>
              <a:gs pos="30000">
                <a:srgbClr val="FF6B2E"/>
              </a:gs>
              <a:gs pos="75000">
                <a:srgbClr val="FF8E4D"/>
              </a:gs>
              <a:gs pos="100000">
                <a:srgbClr val="FF8E4D"/>
              </a:gs>
            </a:gsLst>
            <a:lin ang="0" scaled="0"/>
          </a:gradFill>
          <a:ln>
            <a:noFill/>
          </a:ln>
        </p:spPr>
        <p:txBody>
          <a:bodyPr anchorCtr="0" anchor="ctr" bIns="91425" lIns="182875" spcFirstLastPara="1" rIns="182875" wrap="square" tIns="91425">
            <a:normAutofit/>
          </a:bodyPr>
          <a:lstStyle/>
          <a:p>
            <a:pPr indent="0" lvl="0" marL="0" marR="0" rtl="0" algn="ctr">
              <a:lnSpc>
                <a:spcPct val="70000"/>
              </a:lnSpc>
              <a:spcBef>
                <a:spcPts val="0"/>
              </a:spcBef>
              <a:spcAft>
                <a:spcPts val="0"/>
              </a:spcAft>
              <a:buClr>
                <a:schemeClr val="dk1"/>
              </a:buClr>
              <a:buSzPts val="700"/>
              <a:buFont typeface="Calibri"/>
              <a:buNone/>
            </a:pPr>
            <a:r>
              <a:t/>
            </a:r>
            <a:endParaRPr b="1" i="0" sz="700" u="none" cap="none" strike="noStrike">
              <a:solidFill>
                <a:srgbClr val="FBFBFB"/>
              </a:solidFill>
              <a:latin typeface="Raleway Black"/>
              <a:ea typeface="Raleway Black"/>
              <a:cs typeface="Raleway Black"/>
              <a:sym typeface="Raleway Black"/>
            </a:endParaRPr>
          </a:p>
        </p:txBody>
      </p:sp>
      <p:pic>
        <p:nvPicPr>
          <p:cNvPr id="302" name="Google Shape;302;p296"/>
          <p:cNvPicPr preferRelativeResize="0"/>
          <p:nvPr/>
        </p:nvPicPr>
        <p:blipFill rotWithShape="1">
          <a:blip r:embed="rId2">
            <a:alphaModFix/>
          </a:blip>
          <a:srcRect b="0" l="0" r="61319" t="12759"/>
          <a:stretch/>
        </p:blipFill>
        <p:spPr>
          <a:xfrm>
            <a:off x="11565632" y="6311682"/>
            <a:ext cx="536448" cy="570702"/>
          </a:xfrm>
          <a:prstGeom prst="rect">
            <a:avLst/>
          </a:prstGeom>
          <a:noFill/>
          <a:ln>
            <a:noFill/>
          </a:ln>
        </p:spPr>
      </p:pic>
      <p:cxnSp>
        <p:nvCxnSpPr>
          <p:cNvPr id="303" name="Google Shape;303;p296"/>
          <p:cNvCxnSpPr/>
          <p:nvPr/>
        </p:nvCxnSpPr>
        <p:spPr>
          <a:xfrm>
            <a:off x="0" y="32572"/>
            <a:ext cx="12192000" cy="0"/>
          </a:xfrm>
          <a:prstGeom prst="straightConnector1">
            <a:avLst/>
          </a:prstGeom>
          <a:noFill/>
          <a:ln cap="flat" cmpd="sng" w="76200">
            <a:solidFill>
              <a:srgbClr val="FF6526"/>
            </a:solidFill>
            <a:prstDash val="solid"/>
            <a:miter lim="800000"/>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6" name="Shape 36"/>
        <p:cNvGrpSpPr/>
        <p:nvPr/>
      </p:nvGrpSpPr>
      <p:grpSpPr>
        <a:xfrm>
          <a:off x="0" y="0"/>
          <a:ext cx="0" cy="0"/>
          <a:chOff x="0" y="0"/>
          <a:chExt cx="0" cy="0"/>
        </a:xfrm>
      </p:grpSpPr>
      <p:sp>
        <p:nvSpPr>
          <p:cNvPr id="37" name="Google Shape;37;p2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495C62"/>
              </a:buClr>
              <a:buSzPts val="2400"/>
              <a:buFont typeface="Avenir"/>
              <a:buNone/>
              <a:defRPr b="0" i="0" sz="2400" u="none" cap="none" strike="noStrike">
                <a:solidFill>
                  <a:srgbClr val="495C62"/>
                </a:solidFill>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1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5A7178"/>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2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04" name="Shape 304"/>
        <p:cNvGrpSpPr/>
        <p:nvPr/>
      </p:nvGrpSpPr>
      <p:grpSpPr>
        <a:xfrm>
          <a:off x="0" y="0"/>
          <a:ext cx="0" cy="0"/>
          <a:chOff x="0" y="0"/>
          <a:chExt cx="0" cy="0"/>
        </a:xfrm>
      </p:grpSpPr>
      <p:sp>
        <p:nvSpPr>
          <p:cNvPr id="305" name="Google Shape;305;p29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6" name="Google Shape;306;p29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7" name="Google Shape;307;p29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08" name="Google Shape;308;p297"/>
          <p:cNvSpPr/>
          <p:nvPr/>
        </p:nvSpPr>
        <p:spPr>
          <a:xfrm>
            <a:off x="1" y="5126855"/>
            <a:ext cx="12192000" cy="1768119"/>
          </a:xfrm>
          <a:prstGeom prst="rect">
            <a:avLst/>
          </a:prstGeom>
          <a:gradFill>
            <a:gsLst>
              <a:gs pos="0">
                <a:srgbClr val="FF6B2E"/>
              </a:gs>
              <a:gs pos="78000">
                <a:srgbClr val="FF6B2E"/>
              </a:gs>
              <a:gs pos="100000">
                <a:srgbClr val="FF8E4D"/>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C54327"/>
              </a:solidFill>
              <a:latin typeface="Oswald"/>
              <a:ea typeface="Oswald"/>
              <a:cs typeface="Oswald"/>
              <a:sym typeface="Oswald"/>
            </a:endParaRPr>
          </a:p>
        </p:txBody>
      </p:sp>
      <p:pic>
        <p:nvPicPr>
          <p:cNvPr id="309" name="Google Shape;309;p297"/>
          <p:cNvPicPr preferRelativeResize="0"/>
          <p:nvPr/>
        </p:nvPicPr>
        <p:blipFill rotWithShape="1">
          <a:blip r:embed="rId2">
            <a:alphaModFix/>
          </a:blip>
          <a:srcRect b="0" l="0" r="61319" t="12759"/>
          <a:stretch/>
        </p:blipFill>
        <p:spPr>
          <a:xfrm>
            <a:off x="134146" y="5376334"/>
            <a:ext cx="1365874" cy="1453089"/>
          </a:xfrm>
          <a:prstGeom prst="rect">
            <a:avLst/>
          </a:prstGeom>
          <a:noFill/>
          <a:ln>
            <a:noFill/>
          </a:ln>
        </p:spPr>
      </p:pic>
      <p:sp>
        <p:nvSpPr>
          <p:cNvPr id="310" name="Google Shape;310;p297"/>
          <p:cNvSpPr txBox="1"/>
          <p:nvPr/>
        </p:nvSpPr>
        <p:spPr>
          <a:xfrm>
            <a:off x="1498903" y="5718208"/>
            <a:ext cx="2330147" cy="543630"/>
          </a:xfrm>
          <a:prstGeom prst="rect">
            <a:avLst/>
          </a:prstGeom>
          <a:solidFill>
            <a:srgbClr val="FFFFFF"/>
          </a:solidFill>
          <a:ln cap="flat" cmpd="sng" w="9525">
            <a:solidFill>
              <a:srgbClr val="FBFBFB"/>
            </a:solidFill>
            <a:prstDash val="solid"/>
            <a:round/>
            <a:headEnd len="sm" w="sm" type="none"/>
            <a:tailEnd len="sm" w="sm" type="none"/>
          </a:ln>
        </p:spPr>
        <p:txBody>
          <a:bodyPr anchorCtr="0" anchor="ctr" bIns="91425" lIns="182875" spcFirstLastPara="1" rIns="182875" wrap="square" tIns="91425">
            <a:normAutofit fontScale="92500"/>
          </a:bodyPr>
          <a:lstStyle/>
          <a:p>
            <a:pPr indent="0" lvl="0" marL="0" marR="0" rtl="0" algn="l">
              <a:lnSpc>
                <a:spcPct val="90000"/>
              </a:lnSpc>
              <a:spcBef>
                <a:spcPts val="0"/>
              </a:spcBef>
              <a:spcAft>
                <a:spcPts val="0"/>
              </a:spcAft>
              <a:buClr>
                <a:srgbClr val="FF6526"/>
              </a:buClr>
              <a:buSzPct val="100000"/>
              <a:buFont typeface="Raleway"/>
              <a:buNone/>
            </a:pPr>
            <a:r>
              <a:rPr b="1" i="0" lang="en-US" sz="2400" u="none" cap="none" strike="noStrike">
                <a:solidFill>
                  <a:srgbClr val="FF6526"/>
                </a:solidFill>
                <a:latin typeface="Raleway"/>
                <a:ea typeface="Raleway"/>
                <a:cs typeface="Raleway"/>
                <a:sym typeface="Raleway"/>
              </a:rPr>
              <a:t> Strategy Kiln</a:t>
            </a:r>
            <a:endParaRPr b="0" i="0" sz="1400" u="none" cap="none" strike="noStrike">
              <a:solidFill>
                <a:srgbClr val="000000"/>
              </a:solidFill>
              <a:latin typeface="Arial"/>
              <a:ea typeface="Arial"/>
              <a:cs typeface="Arial"/>
              <a:sym typeface="Arial"/>
            </a:endParaRPr>
          </a:p>
        </p:txBody>
      </p:sp>
      <p:cxnSp>
        <p:nvCxnSpPr>
          <p:cNvPr id="311" name="Google Shape;311;p297"/>
          <p:cNvCxnSpPr/>
          <p:nvPr/>
        </p:nvCxnSpPr>
        <p:spPr>
          <a:xfrm>
            <a:off x="5880376" y="1367141"/>
            <a:ext cx="0" cy="2140363"/>
          </a:xfrm>
          <a:prstGeom prst="straightConnector1">
            <a:avLst/>
          </a:prstGeom>
          <a:noFill/>
          <a:ln cap="flat" cmpd="sng" w="12700">
            <a:solidFill>
              <a:srgbClr val="668188"/>
            </a:solidFill>
            <a:prstDash val="solid"/>
            <a:miter lim="800000"/>
            <a:headEnd len="sm" w="sm" type="none"/>
            <a:tailEnd len="sm" w="sm" type="none"/>
          </a:ln>
        </p:spPr>
      </p:cxnSp>
      <p:sp>
        <p:nvSpPr>
          <p:cNvPr id="312" name="Google Shape;312;p297"/>
          <p:cNvSpPr/>
          <p:nvPr/>
        </p:nvSpPr>
        <p:spPr>
          <a:xfrm>
            <a:off x="1438545" y="1367141"/>
            <a:ext cx="4497654"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4291"/>
              </a:buClr>
              <a:buSzPts val="4800"/>
              <a:buFont typeface="Raleway"/>
              <a:buNone/>
            </a:pPr>
            <a:r>
              <a:rPr b="0" i="0" lang="en-US" sz="4800" u="none" cap="none" strike="noStrike">
                <a:solidFill>
                  <a:srgbClr val="1D4291"/>
                </a:solidFill>
                <a:latin typeface="Raleway"/>
                <a:ea typeface="Raleway"/>
                <a:cs typeface="Raleway"/>
                <a:sym typeface="Raleway"/>
              </a:rPr>
              <a:t>Brand &amp; Growth Plan Development</a:t>
            </a:r>
            <a:endParaRPr b="0" i="0" sz="1400" u="none" cap="none" strike="noStrike">
              <a:solidFill>
                <a:srgbClr val="000000"/>
              </a:solidFill>
              <a:latin typeface="Arial"/>
              <a:ea typeface="Arial"/>
              <a:cs typeface="Arial"/>
              <a:sym typeface="Arial"/>
            </a:endParaRPr>
          </a:p>
        </p:txBody>
      </p:sp>
      <p:sp>
        <p:nvSpPr>
          <p:cNvPr id="313" name="Google Shape;313;p297"/>
          <p:cNvSpPr txBox="1"/>
          <p:nvPr/>
        </p:nvSpPr>
        <p:spPr>
          <a:xfrm>
            <a:off x="1" y="0"/>
            <a:ext cx="12191999" cy="114300"/>
          </a:xfrm>
          <a:prstGeom prst="rect">
            <a:avLst/>
          </a:prstGeom>
          <a:gradFill>
            <a:gsLst>
              <a:gs pos="0">
                <a:srgbClr val="FF6B2E"/>
              </a:gs>
              <a:gs pos="78000">
                <a:srgbClr val="FF6B2E"/>
              </a:gs>
              <a:gs pos="100000">
                <a:srgbClr val="FF8E4D"/>
              </a:gs>
            </a:gsLst>
            <a:lin ang="0" scaled="0"/>
          </a:gradFill>
          <a:ln>
            <a:noFill/>
          </a:ln>
        </p:spPr>
        <p:txBody>
          <a:bodyPr anchorCtr="0" anchor="ctr" bIns="91425" lIns="182875" spcFirstLastPara="1" rIns="182875" wrap="square" tIns="91425">
            <a:normAutofit fontScale="25000" lnSpcReduction="20000"/>
          </a:bodyPr>
          <a:lstStyle/>
          <a:p>
            <a:pPr indent="0" lvl="0" marL="0" marR="0" rtl="0" algn="l">
              <a:lnSpc>
                <a:spcPct val="90000"/>
              </a:lnSpc>
              <a:spcBef>
                <a:spcPts val="0"/>
              </a:spcBef>
              <a:spcAft>
                <a:spcPts val="0"/>
              </a:spcAft>
              <a:buClr>
                <a:srgbClr val="FFFFFF"/>
              </a:buClr>
              <a:buSzPct val="100000"/>
              <a:buFont typeface="Raleway"/>
              <a:buNone/>
            </a:pPr>
            <a:r>
              <a:rPr b="1" i="0" lang="en-US" sz="2800" u="none" cap="none" strike="noStrike">
                <a:solidFill>
                  <a:srgbClr val="FFFFFF"/>
                </a:solidFill>
                <a:latin typeface="Raleway"/>
                <a:ea typeface="Raleway"/>
                <a:cs typeface="Raleway"/>
                <a:sym typeface="Raleway"/>
              </a:rPr>
              <a:t> </a:t>
            </a:r>
            <a:endParaRPr b="0" i="0" sz="1400" u="none" cap="none" strike="noStrike">
              <a:solidFill>
                <a:srgbClr val="000000"/>
              </a:solidFill>
              <a:latin typeface="Arial"/>
              <a:ea typeface="Arial"/>
              <a:cs typeface="Arial"/>
              <a:sym typeface="Arial"/>
            </a:endParaRPr>
          </a:p>
        </p:txBody>
      </p:sp>
      <p:sp>
        <p:nvSpPr>
          <p:cNvPr id="314" name="Google Shape;314;p297"/>
          <p:cNvSpPr/>
          <p:nvPr/>
        </p:nvSpPr>
        <p:spPr>
          <a:xfrm>
            <a:off x="6243378" y="2144934"/>
            <a:ext cx="237597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25257"/>
              </a:buClr>
              <a:buSzPts val="3600"/>
              <a:buFont typeface="Raleway"/>
              <a:buNone/>
            </a:pPr>
            <a:r>
              <a:rPr b="1" i="0" lang="en-US" sz="3600" u="none" cap="none" strike="noStrike">
                <a:solidFill>
                  <a:srgbClr val="425257"/>
                </a:solidFill>
                <a:latin typeface="Raleway"/>
                <a:ea typeface="Raleway"/>
                <a:cs typeface="Raleway"/>
                <a:sym typeface="Raleway"/>
              </a:rPr>
              <a:t>Hawthorn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15" name="Shape 315"/>
        <p:cNvGrpSpPr/>
        <p:nvPr/>
      </p:nvGrpSpPr>
      <p:grpSpPr>
        <a:xfrm>
          <a:off x="0" y="0"/>
          <a:ext cx="0" cy="0"/>
          <a:chOff x="0" y="0"/>
          <a:chExt cx="0" cy="0"/>
        </a:xfrm>
      </p:grpSpPr>
      <p:sp>
        <p:nvSpPr>
          <p:cNvPr id="316" name="Google Shape;316;p29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495C62"/>
              </a:buClr>
              <a:buSzPts val="6000"/>
              <a:buFont typeface="Avenir"/>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7" name="Google Shape;317;p29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18" name="Google Shape;318;p29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9" name="Google Shape;319;p29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0" name="Google Shape;320;p29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with Subtitle">
  <p:cSld name="1_Title with Subtitle">
    <p:spTree>
      <p:nvGrpSpPr>
        <p:cNvPr id="321" name="Shape 321"/>
        <p:cNvGrpSpPr/>
        <p:nvPr/>
      </p:nvGrpSpPr>
      <p:grpSpPr>
        <a:xfrm>
          <a:off x="0" y="0"/>
          <a:ext cx="0" cy="0"/>
          <a:chOff x="0" y="0"/>
          <a:chExt cx="0" cy="0"/>
        </a:xfrm>
      </p:grpSpPr>
      <p:sp>
        <p:nvSpPr>
          <p:cNvPr id="322" name="Google Shape;322;p299"/>
          <p:cNvSpPr txBox="1"/>
          <p:nvPr>
            <p:ph type="title"/>
          </p:nvPr>
        </p:nvSpPr>
        <p:spPr>
          <a:xfrm>
            <a:off x="415600" y="352874"/>
            <a:ext cx="11360799" cy="722052"/>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accent1"/>
              </a:buClr>
              <a:buSzPts val="1800"/>
              <a:buFont typeface="Avenir"/>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3" name="Google Shape;323;p299"/>
          <p:cNvSpPr txBox="1"/>
          <p:nvPr>
            <p:ph idx="1" type="body"/>
          </p:nvPr>
        </p:nvSpPr>
        <p:spPr>
          <a:xfrm>
            <a:off x="415601" y="1113146"/>
            <a:ext cx="11360798" cy="308094"/>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500"/>
              </a:spcBef>
              <a:spcAft>
                <a:spcPts val="0"/>
              </a:spcAft>
              <a:buClr>
                <a:schemeClr val="accent3"/>
              </a:buClr>
              <a:buSzPts val="1800"/>
              <a:buNone/>
              <a:defRPr b="0" sz="1800">
                <a:solidFill>
                  <a:schemeClr val="accent3"/>
                </a:solidFill>
              </a:defRPr>
            </a:lvl1pPr>
            <a:lvl2pPr indent="-228600" lvl="1" marL="914400" algn="l">
              <a:lnSpc>
                <a:spcPct val="90000"/>
              </a:lnSpc>
              <a:spcBef>
                <a:spcPts val="500"/>
              </a:spcBef>
              <a:spcAft>
                <a:spcPts val="0"/>
              </a:spcAft>
              <a:buClr>
                <a:schemeClr val="dk2"/>
              </a:buClr>
              <a:buSzPts val="2000"/>
              <a:buNone/>
              <a:defRPr b="1" sz="2000"/>
            </a:lvl2pPr>
            <a:lvl3pPr indent="-228600" lvl="2" marL="1371600" algn="l">
              <a:lnSpc>
                <a:spcPct val="90000"/>
              </a:lnSpc>
              <a:spcBef>
                <a:spcPts val="500"/>
              </a:spcBef>
              <a:spcAft>
                <a:spcPts val="0"/>
              </a:spcAft>
              <a:buClr>
                <a:schemeClr val="dk2"/>
              </a:buClr>
              <a:buSzPts val="1800"/>
              <a:buNone/>
              <a:defRPr b="1" sz="1800"/>
            </a:lvl3pPr>
            <a:lvl4pPr indent="-228600" lvl="3" marL="1828800" algn="l">
              <a:lnSpc>
                <a:spcPct val="90000"/>
              </a:lnSpc>
              <a:spcBef>
                <a:spcPts val="500"/>
              </a:spcBef>
              <a:spcAft>
                <a:spcPts val="0"/>
              </a:spcAft>
              <a:buClr>
                <a:schemeClr val="dk2"/>
              </a:buClr>
              <a:buSzPts val="1600"/>
              <a:buNone/>
              <a:defRPr b="1" sz="1600"/>
            </a:lvl4pPr>
            <a:lvl5pPr indent="-228600" lvl="4" marL="2286000" algn="l">
              <a:lnSpc>
                <a:spcPct val="90000"/>
              </a:lnSpc>
              <a:spcBef>
                <a:spcPts val="500"/>
              </a:spcBef>
              <a:spcAft>
                <a:spcPts val="0"/>
              </a:spcAft>
              <a:buClr>
                <a:schemeClr val="dk2"/>
              </a:buClr>
              <a:buSzPts val="1600"/>
              <a:buNone/>
              <a:defRPr b="1" sz="1600"/>
            </a:lvl5pPr>
            <a:lvl6pPr indent="-228600" lvl="5" marL="2743200" algn="l">
              <a:lnSpc>
                <a:spcPct val="90000"/>
              </a:lnSpc>
              <a:spcBef>
                <a:spcPts val="500"/>
              </a:spcBef>
              <a:spcAft>
                <a:spcPts val="0"/>
              </a:spcAft>
              <a:buClr>
                <a:schemeClr val="accent4"/>
              </a:buClr>
              <a:buSzPts val="1600"/>
              <a:buNone/>
              <a:defRPr b="1" sz="1600"/>
            </a:lvl6pPr>
            <a:lvl7pPr indent="-228600" lvl="6" marL="3200400" algn="l">
              <a:lnSpc>
                <a:spcPct val="90000"/>
              </a:lnSpc>
              <a:spcBef>
                <a:spcPts val="500"/>
              </a:spcBef>
              <a:spcAft>
                <a:spcPts val="0"/>
              </a:spcAft>
              <a:buClr>
                <a:schemeClr val="accent4"/>
              </a:buClr>
              <a:buSzPts val="1600"/>
              <a:buNone/>
              <a:defRPr b="1" sz="1600"/>
            </a:lvl7pPr>
            <a:lvl8pPr indent="-228600" lvl="7" marL="3657600" algn="l">
              <a:lnSpc>
                <a:spcPct val="90000"/>
              </a:lnSpc>
              <a:spcBef>
                <a:spcPts val="500"/>
              </a:spcBef>
              <a:spcAft>
                <a:spcPts val="0"/>
              </a:spcAft>
              <a:buClr>
                <a:schemeClr val="accent4"/>
              </a:buClr>
              <a:buSzPts val="1600"/>
              <a:buNone/>
              <a:defRPr b="1" sz="1600"/>
            </a:lvl8pPr>
            <a:lvl9pPr indent="-228600" lvl="8" marL="4114800" algn="l">
              <a:lnSpc>
                <a:spcPct val="90000"/>
              </a:lnSpc>
              <a:spcBef>
                <a:spcPts val="500"/>
              </a:spcBef>
              <a:spcAft>
                <a:spcPts val="50"/>
              </a:spcAft>
              <a:buClr>
                <a:schemeClr val="accent4"/>
              </a:buClr>
              <a:buSzPts val="1600"/>
              <a:buNone/>
              <a:defRPr b="1" sz="1600"/>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4" name="Shape 334"/>
        <p:cNvGrpSpPr/>
        <p:nvPr/>
      </p:nvGrpSpPr>
      <p:grpSpPr>
        <a:xfrm>
          <a:off x="0" y="0"/>
          <a:ext cx="0" cy="0"/>
          <a:chOff x="0" y="0"/>
          <a:chExt cx="0" cy="0"/>
        </a:xfrm>
      </p:grpSpPr>
      <p:sp>
        <p:nvSpPr>
          <p:cNvPr id="335" name="Google Shape;335;g3c2fe634bbf_0_588"/>
          <p:cNvSpPr txBox="1"/>
          <p:nvPr>
            <p:ph type="title"/>
          </p:nvPr>
        </p:nvSpPr>
        <p:spPr>
          <a:xfrm>
            <a:off x="838200" y="365125"/>
            <a:ext cx="10515600" cy="1325700"/>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rgbClr val="425257"/>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36" name="Google Shape;336;g3c2fe634bbf_0_588"/>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37" name="Google Shape;337;g3c2fe634bbf_0_588"/>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38" name="Google Shape;338;g3c2fe634bbf_0_588"/>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39" name="Shape 339"/>
        <p:cNvGrpSpPr/>
        <p:nvPr/>
      </p:nvGrpSpPr>
      <p:grpSpPr>
        <a:xfrm>
          <a:off x="0" y="0"/>
          <a:ext cx="0" cy="0"/>
          <a:chOff x="0" y="0"/>
          <a:chExt cx="0" cy="0"/>
        </a:xfrm>
      </p:grpSpPr>
      <p:sp>
        <p:nvSpPr>
          <p:cNvPr id="340" name="Google Shape;340;g3c2fe634bbf_0_593"/>
          <p:cNvSpPr txBox="1"/>
          <p:nvPr>
            <p:ph type="ctrTitle"/>
          </p:nvPr>
        </p:nvSpPr>
        <p:spPr>
          <a:xfrm>
            <a:off x="1524000" y="1122363"/>
            <a:ext cx="9144000" cy="2387700"/>
          </a:xfrm>
          <a:prstGeom prst="rect">
            <a:avLst/>
          </a:prstGeom>
          <a:noFill/>
          <a:ln>
            <a:noFill/>
          </a:ln>
        </p:spPr>
        <p:txBody>
          <a:bodyPr anchorCtr="0" anchor="b" bIns="30475" lIns="60950" spcFirstLastPara="1" rIns="60950" wrap="square" tIns="30475">
            <a:normAutofit/>
          </a:bodyPr>
          <a:lstStyle>
            <a:lvl1pPr lvl="0" algn="ctr">
              <a:lnSpc>
                <a:spcPct val="90000"/>
              </a:lnSpc>
              <a:spcBef>
                <a:spcPts val="0"/>
              </a:spcBef>
              <a:spcAft>
                <a:spcPts val="0"/>
              </a:spcAft>
              <a:buClr>
                <a:srgbClr val="425257"/>
              </a:buClr>
              <a:buSzPts val="4000"/>
              <a:buFont typeface="Avenir"/>
              <a:buNone/>
              <a:defRPr sz="60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41" name="Google Shape;341;g3c2fe634bbf_0_593"/>
          <p:cNvSpPr txBox="1"/>
          <p:nvPr>
            <p:ph idx="1" type="subTitle"/>
          </p:nvPr>
        </p:nvSpPr>
        <p:spPr>
          <a:xfrm>
            <a:off x="1524000" y="3602038"/>
            <a:ext cx="9144000" cy="1655700"/>
          </a:xfrm>
          <a:prstGeom prst="rect">
            <a:avLst/>
          </a:prstGeom>
          <a:noFill/>
          <a:ln>
            <a:noFill/>
          </a:ln>
        </p:spPr>
        <p:txBody>
          <a:bodyPr anchorCtr="0" anchor="t" bIns="30475" lIns="60950" spcFirstLastPara="1" rIns="60950" wrap="square" tIns="30475">
            <a:normAutofit/>
          </a:bodyPr>
          <a:lstStyle>
            <a:lvl1pPr lvl="0" algn="ctr">
              <a:lnSpc>
                <a:spcPct val="90000"/>
              </a:lnSpc>
              <a:spcBef>
                <a:spcPts val="1000"/>
              </a:spcBef>
              <a:spcAft>
                <a:spcPts val="0"/>
              </a:spcAft>
              <a:buClr>
                <a:srgbClr val="5A7178"/>
              </a:buClr>
              <a:buSzPts val="1600"/>
              <a:buNone/>
              <a:defRPr sz="2400"/>
            </a:lvl1pPr>
            <a:lvl2pPr lvl="1" algn="ctr">
              <a:lnSpc>
                <a:spcPct val="90000"/>
              </a:lnSpc>
              <a:spcBef>
                <a:spcPts val="500"/>
              </a:spcBef>
              <a:spcAft>
                <a:spcPts val="0"/>
              </a:spcAft>
              <a:buClr>
                <a:schemeClr val="dk1"/>
              </a:buClr>
              <a:buSzPts val="1300"/>
              <a:buNone/>
              <a:defRPr sz="2000"/>
            </a:lvl2pPr>
            <a:lvl3pPr lvl="2" algn="ctr">
              <a:lnSpc>
                <a:spcPct val="90000"/>
              </a:lnSpc>
              <a:spcBef>
                <a:spcPts val="500"/>
              </a:spcBef>
              <a:spcAft>
                <a:spcPts val="0"/>
              </a:spcAft>
              <a:buClr>
                <a:schemeClr val="dk1"/>
              </a:buClr>
              <a:buSzPts val="1200"/>
              <a:buNone/>
              <a:defRPr sz="1800"/>
            </a:lvl3pPr>
            <a:lvl4pPr lvl="3" algn="ctr">
              <a:lnSpc>
                <a:spcPct val="90000"/>
              </a:lnSpc>
              <a:spcBef>
                <a:spcPts val="500"/>
              </a:spcBef>
              <a:spcAft>
                <a:spcPts val="0"/>
              </a:spcAft>
              <a:buClr>
                <a:schemeClr val="dk1"/>
              </a:buClr>
              <a:buSzPts val="1100"/>
              <a:buNone/>
              <a:defRPr sz="1600"/>
            </a:lvl4pPr>
            <a:lvl5pPr lvl="4" algn="ctr">
              <a:lnSpc>
                <a:spcPct val="90000"/>
              </a:lnSpc>
              <a:spcBef>
                <a:spcPts val="500"/>
              </a:spcBef>
              <a:spcAft>
                <a:spcPts val="0"/>
              </a:spcAft>
              <a:buClr>
                <a:schemeClr val="dk1"/>
              </a:buClr>
              <a:buSzPts val="1100"/>
              <a:buNone/>
              <a:defRPr sz="1600"/>
            </a:lvl5pPr>
            <a:lvl6pPr lvl="5" algn="ctr">
              <a:lnSpc>
                <a:spcPct val="90000"/>
              </a:lnSpc>
              <a:spcBef>
                <a:spcPts val="500"/>
              </a:spcBef>
              <a:spcAft>
                <a:spcPts val="0"/>
              </a:spcAft>
              <a:buClr>
                <a:schemeClr val="dk1"/>
              </a:buClr>
              <a:buSzPts val="1100"/>
              <a:buNone/>
              <a:defRPr sz="1600"/>
            </a:lvl6pPr>
            <a:lvl7pPr lvl="6" algn="ctr">
              <a:lnSpc>
                <a:spcPct val="90000"/>
              </a:lnSpc>
              <a:spcBef>
                <a:spcPts val="500"/>
              </a:spcBef>
              <a:spcAft>
                <a:spcPts val="0"/>
              </a:spcAft>
              <a:buClr>
                <a:schemeClr val="dk1"/>
              </a:buClr>
              <a:buSzPts val="1100"/>
              <a:buNone/>
              <a:defRPr sz="1600"/>
            </a:lvl7pPr>
            <a:lvl8pPr lvl="7" algn="ctr">
              <a:lnSpc>
                <a:spcPct val="90000"/>
              </a:lnSpc>
              <a:spcBef>
                <a:spcPts val="500"/>
              </a:spcBef>
              <a:spcAft>
                <a:spcPts val="0"/>
              </a:spcAft>
              <a:buClr>
                <a:schemeClr val="dk1"/>
              </a:buClr>
              <a:buSzPts val="1100"/>
              <a:buNone/>
              <a:defRPr sz="1600"/>
            </a:lvl8pPr>
            <a:lvl9pPr lvl="8" algn="ctr">
              <a:lnSpc>
                <a:spcPct val="90000"/>
              </a:lnSpc>
              <a:spcBef>
                <a:spcPts val="500"/>
              </a:spcBef>
              <a:spcAft>
                <a:spcPts val="0"/>
              </a:spcAft>
              <a:buClr>
                <a:schemeClr val="dk1"/>
              </a:buClr>
              <a:buSzPts val="1100"/>
              <a:buNone/>
              <a:defRPr sz="1600"/>
            </a:lvl9pPr>
          </a:lstStyle>
          <a:p/>
        </p:txBody>
      </p:sp>
      <p:sp>
        <p:nvSpPr>
          <p:cNvPr id="342" name="Google Shape;342;g3c2fe634bbf_0_593"/>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43" name="Google Shape;343;g3c2fe634bbf_0_593"/>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44" name="Google Shape;344;g3c2fe634bbf_0_593"/>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45" name="Shape 345"/>
        <p:cNvGrpSpPr/>
        <p:nvPr/>
      </p:nvGrpSpPr>
      <p:grpSpPr>
        <a:xfrm>
          <a:off x="0" y="0"/>
          <a:ext cx="0" cy="0"/>
          <a:chOff x="0" y="0"/>
          <a:chExt cx="0" cy="0"/>
        </a:xfrm>
      </p:grpSpPr>
      <p:sp>
        <p:nvSpPr>
          <p:cNvPr id="346" name="Google Shape;346;g3c2fe634bbf_0_599"/>
          <p:cNvSpPr txBox="1"/>
          <p:nvPr>
            <p:ph type="title"/>
          </p:nvPr>
        </p:nvSpPr>
        <p:spPr>
          <a:xfrm>
            <a:off x="838200" y="365125"/>
            <a:ext cx="10515600" cy="1325700"/>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rgbClr val="425257"/>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47" name="Google Shape;347;g3c2fe634bbf_0_599"/>
          <p:cNvSpPr txBox="1"/>
          <p:nvPr>
            <p:ph idx="1" type="body"/>
          </p:nvPr>
        </p:nvSpPr>
        <p:spPr>
          <a:xfrm>
            <a:off x="838200" y="1825625"/>
            <a:ext cx="10515600" cy="4351500"/>
          </a:xfrm>
          <a:prstGeom prst="rect">
            <a:avLst/>
          </a:prstGeom>
          <a:noFill/>
          <a:ln>
            <a:noFill/>
          </a:ln>
        </p:spPr>
        <p:txBody>
          <a:bodyPr anchorCtr="0" anchor="t" bIns="30475" lIns="60950" spcFirstLastPara="1" rIns="60950" wrap="square" tIns="30475">
            <a:normAutofit/>
          </a:bodyPr>
          <a:lstStyle>
            <a:lvl1pPr indent="-304800" lvl="0" marL="457200" algn="l">
              <a:lnSpc>
                <a:spcPct val="90000"/>
              </a:lnSpc>
              <a:spcBef>
                <a:spcPts val="1000"/>
              </a:spcBef>
              <a:spcAft>
                <a:spcPts val="0"/>
              </a:spcAft>
              <a:buClr>
                <a:srgbClr val="5A7178"/>
              </a:buClr>
              <a:buSzPts val="1200"/>
              <a:buChar char="•"/>
              <a:defRPr/>
            </a:lvl1pPr>
            <a:lvl2pPr indent="-304800" lvl="1" marL="914400" algn="l">
              <a:lnSpc>
                <a:spcPct val="90000"/>
              </a:lnSpc>
              <a:spcBef>
                <a:spcPts val="500"/>
              </a:spcBef>
              <a:spcAft>
                <a:spcPts val="0"/>
              </a:spcAft>
              <a:buClr>
                <a:schemeClr val="dk1"/>
              </a:buClr>
              <a:buSzPts val="1200"/>
              <a:buChar char="•"/>
              <a:defRPr/>
            </a:lvl2pPr>
            <a:lvl3pPr indent="-304800" lvl="2" marL="1371600" algn="l">
              <a:lnSpc>
                <a:spcPct val="90000"/>
              </a:lnSpc>
              <a:spcBef>
                <a:spcPts val="500"/>
              </a:spcBef>
              <a:spcAft>
                <a:spcPts val="0"/>
              </a:spcAft>
              <a:buClr>
                <a:schemeClr val="dk1"/>
              </a:buClr>
              <a:buSzPts val="1200"/>
              <a:buChar char="•"/>
              <a:defRPr/>
            </a:lvl3pPr>
            <a:lvl4pPr indent="-304800" lvl="3" marL="1828800" algn="l">
              <a:lnSpc>
                <a:spcPct val="90000"/>
              </a:lnSpc>
              <a:spcBef>
                <a:spcPts val="500"/>
              </a:spcBef>
              <a:spcAft>
                <a:spcPts val="0"/>
              </a:spcAft>
              <a:buClr>
                <a:schemeClr val="dk1"/>
              </a:buClr>
              <a:buSzPts val="1200"/>
              <a:buChar char="•"/>
              <a:defRPr/>
            </a:lvl4pPr>
            <a:lvl5pPr indent="-304800" lvl="4" marL="2286000" algn="l">
              <a:lnSpc>
                <a:spcPct val="90000"/>
              </a:lnSpc>
              <a:spcBef>
                <a:spcPts val="500"/>
              </a:spcBef>
              <a:spcAft>
                <a:spcPts val="0"/>
              </a:spcAft>
              <a:buClr>
                <a:schemeClr val="dk1"/>
              </a:buClr>
              <a:buSzPts val="12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348" name="Google Shape;348;g3c2fe634bbf_0_599"/>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49" name="Google Shape;349;g3c2fe634bbf_0_599"/>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50" name="Google Shape;350;g3c2fe634bbf_0_599"/>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351" name="Shape 351"/>
        <p:cNvGrpSpPr/>
        <p:nvPr/>
      </p:nvGrpSpPr>
      <p:grpSpPr>
        <a:xfrm>
          <a:off x="0" y="0"/>
          <a:ext cx="0" cy="0"/>
          <a:chOff x="0" y="0"/>
          <a:chExt cx="0" cy="0"/>
        </a:xfrm>
      </p:grpSpPr>
      <p:sp>
        <p:nvSpPr>
          <p:cNvPr id="352" name="Google Shape;352;g3c2fe634bbf_0_605"/>
          <p:cNvSpPr txBox="1"/>
          <p:nvPr>
            <p:ph type="title"/>
          </p:nvPr>
        </p:nvSpPr>
        <p:spPr>
          <a:xfrm>
            <a:off x="838200" y="365125"/>
            <a:ext cx="10515600" cy="1325700"/>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rgbClr val="495C62"/>
              </a:buClr>
              <a:buSzPts val="1600"/>
              <a:buFont typeface="Avenir"/>
              <a:buNone/>
              <a:defRPr b="0" i="0" sz="2400" u="none" cap="none" strike="noStrike">
                <a:solidFill>
                  <a:srgbClr val="495C62"/>
                </a:solidFill>
                <a:latin typeface="Avenir"/>
                <a:ea typeface="Avenir"/>
                <a:cs typeface="Avenir"/>
                <a:sym typeface="Avenir"/>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53" name="Google Shape;353;g3c2fe634bbf_0_605"/>
          <p:cNvSpPr txBox="1"/>
          <p:nvPr>
            <p:ph idx="1" type="body"/>
          </p:nvPr>
        </p:nvSpPr>
        <p:spPr>
          <a:xfrm>
            <a:off x="838200" y="1825625"/>
            <a:ext cx="10515600" cy="4351500"/>
          </a:xfrm>
          <a:prstGeom prst="rect">
            <a:avLst/>
          </a:prstGeom>
          <a:noFill/>
          <a:ln>
            <a:noFill/>
          </a:ln>
        </p:spPr>
        <p:txBody>
          <a:bodyPr anchorCtr="0" anchor="t" bIns="30475" lIns="60950" spcFirstLastPara="1" rIns="60950" wrap="square" tIns="30475">
            <a:normAutofit/>
          </a:bodyPr>
          <a:lstStyle>
            <a:lvl1pPr indent="-304800" lvl="0" marL="457200" algn="l">
              <a:lnSpc>
                <a:spcPct val="90000"/>
              </a:lnSpc>
              <a:spcBef>
                <a:spcPts val="1000"/>
              </a:spcBef>
              <a:spcAft>
                <a:spcPts val="0"/>
              </a:spcAft>
              <a:buClr>
                <a:srgbClr val="5A7178"/>
              </a:buClr>
              <a:buSzPts val="1200"/>
              <a:buChar char="•"/>
              <a:defRPr/>
            </a:lvl1pPr>
            <a:lvl2pPr indent="-304800" lvl="1" marL="914400" algn="l">
              <a:lnSpc>
                <a:spcPct val="90000"/>
              </a:lnSpc>
              <a:spcBef>
                <a:spcPts val="500"/>
              </a:spcBef>
              <a:spcAft>
                <a:spcPts val="0"/>
              </a:spcAft>
              <a:buClr>
                <a:schemeClr val="dk1"/>
              </a:buClr>
              <a:buSzPts val="1200"/>
              <a:buChar char="•"/>
              <a:defRPr/>
            </a:lvl2pPr>
            <a:lvl3pPr indent="-304800" lvl="2" marL="1371600" algn="l">
              <a:lnSpc>
                <a:spcPct val="90000"/>
              </a:lnSpc>
              <a:spcBef>
                <a:spcPts val="500"/>
              </a:spcBef>
              <a:spcAft>
                <a:spcPts val="0"/>
              </a:spcAft>
              <a:buClr>
                <a:schemeClr val="dk1"/>
              </a:buClr>
              <a:buSzPts val="1200"/>
              <a:buChar char="•"/>
              <a:defRPr/>
            </a:lvl3pPr>
            <a:lvl4pPr indent="-304800" lvl="3" marL="1828800" algn="l">
              <a:lnSpc>
                <a:spcPct val="90000"/>
              </a:lnSpc>
              <a:spcBef>
                <a:spcPts val="500"/>
              </a:spcBef>
              <a:spcAft>
                <a:spcPts val="0"/>
              </a:spcAft>
              <a:buClr>
                <a:schemeClr val="dk1"/>
              </a:buClr>
              <a:buSzPts val="1200"/>
              <a:buChar char="•"/>
              <a:defRPr/>
            </a:lvl4pPr>
            <a:lvl5pPr indent="-304800" lvl="4" marL="2286000" algn="l">
              <a:lnSpc>
                <a:spcPct val="90000"/>
              </a:lnSpc>
              <a:spcBef>
                <a:spcPts val="500"/>
              </a:spcBef>
              <a:spcAft>
                <a:spcPts val="0"/>
              </a:spcAft>
              <a:buClr>
                <a:schemeClr val="dk1"/>
              </a:buClr>
              <a:buSzPts val="12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354" name="Google Shape;354;g3c2fe634bbf_0_605"/>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55" name="Google Shape;355;g3c2fe634bbf_0_605"/>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56" name="Google Shape;356;g3c2fe634bbf_0_605"/>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57" name="Shape 357"/>
        <p:cNvGrpSpPr/>
        <p:nvPr/>
      </p:nvGrpSpPr>
      <p:grpSpPr>
        <a:xfrm>
          <a:off x="0" y="0"/>
          <a:ext cx="0" cy="0"/>
          <a:chOff x="0" y="0"/>
          <a:chExt cx="0" cy="0"/>
        </a:xfrm>
      </p:grpSpPr>
      <p:sp>
        <p:nvSpPr>
          <p:cNvPr id="358" name="Google Shape;358;g3c2fe634bbf_0_611"/>
          <p:cNvSpPr txBox="1"/>
          <p:nvPr>
            <p:ph type="ctrTitle"/>
          </p:nvPr>
        </p:nvSpPr>
        <p:spPr>
          <a:xfrm>
            <a:off x="1524000" y="1132303"/>
            <a:ext cx="9144000" cy="2387700"/>
          </a:xfrm>
          <a:prstGeom prst="rect">
            <a:avLst/>
          </a:prstGeom>
          <a:noFill/>
          <a:ln>
            <a:noFill/>
          </a:ln>
        </p:spPr>
        <p:txBody>
          <a:bodyPr anchorCtr="0" anchor="b" bIns="30475" lIns="60950" spcFirstLastPara="1" rIns="60950" wrap="square" tIns="30475">
            <a:normAutofit/>
          </a:bodyPr>
          <a:lstStyle>
            <a:lvl1pPr lvl="0" algn="ctr">
              <a:lnSpc>
                <a:spcPct val="90000"/>
              </a:lnSpc>
              <a:spcBef>
                <a:spcPts val="0"/>
              </a:spcBef>
              <a:spcAft>
                <a:spcPts val="0"/>
              </a:spcAft>
              <a:buClr>
                <a:srgbClr val="425257"/>
              </a:buClr>
              <a:buSzPts val="4000"/>
              <a:buFont typeface="Avenir"/>
              <a:buNone/>
              <a:defRPr b="0" i="0" sz="6000">
                <a:latin typeface="Avenir"/>
                <a:ea typeface="Avenir"/>
                <a:cs typeface="Avenir"/>
                <a:sym typeface="Avenir"/>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59" name="Google Shape;359;g3c2fe634bbf_0_611"/>
          <p:cNvSpPr txBox="1"/>
          <p:nvPr>
            <p:ph idx="1" type="subTitle"/>
          </p:nvPr>
        </p:nvSpPr>
        <p:spPr>
          <a:xfrm>
            <a:off x="1524000" y="3602038"/>
            <a:ext cx="9144000" cy="1655700"/>
          </a:xfrm>
          <a:prstGeom prst="rect">
            <a:avLst/>
          </a:prstGeom>
          <a:noFill/>
          <a:ln>
            <a:noFill/>
          </a:ln>
        </p:spPr>
        <p:txBody>
          <a:bodyPr anchorCtr="0" anchor="t" bIns="30475" lIns="60950" spcFirstLastPara="1" rIns="60950" wrap="square" tIns="30475">
            <a:normAutofit/>
          </a:bodyPr>
          <a:lstStyle>
            <a:lvl1pPr lvl="0" algn="ctr">
              <a:lnSpc>
                <a:spcPct val="90000"/>
              </a:lnSpc>
              <a:spcBef>
                <a:spcPts val="1000"/>
              </a:spcBef>
              <a:spcAft>
                <a:spcPts val="0"/>
              </a:spcAft>
              <a:buClr>
                <a:srgbClr val="5A7178"/>
              </a:buClr>
              <a:buSzPts val="1600"/>
              <a:buNone/>
              <a:defRPr b="0" i="0" sz="2400">
                <a:latin typeface="Avenir"/>
                <a:ea typeface="Avenir"/>
                <a:cs typeface="Avenir"/>
                <a:sym typeface="Avenir"/>
              </a:defRPr>
            </a:lvl1pPr>
            <a:lvl2pPr lvl="1" algn="ctr">
              <a:lnSpc>
                <a:spcPct val="90000"/>
              </a:lnSpc>
              <a:spcBef>
                <a:spcPts val="500"/>
              </a:spcBef>
              <a:spcAft>
                <a:spcPts val="0"/>
              </a:spcAft>
              <a:buClr>
                <a:schemeClr val="dk1"/>
              </a:buClr>
              <a:buSzPts val="1300"/>
              <a:buNone/>
              <a:defRPr sz="2000"/>
            </a:lvl2pPr>
            <a:lvl3pPr lvl="2" algn="ctr">
              <a:lnSpc>
                <a:spcPct val="90000"/>
              </a:lnSpc>
              <a:spcBef>
                <a:spcPts val="500"/>
              </a:spcBef>
              <a:spcAft>
                <a:spcPts val="0"/>
              </a:spcAft>
              <a:buClr>
                <a:schemeClr val="dk1"/>
              </a:buClr>
              <a:buSzPts val="1200"/>
              <a:buNone/>
              <a:defRPr sz="1800"/>
            </a:lvl3pPr>
            <a:lvl4pPr lvl="3" algn="ctr">
              <a:lnSpc>
                <a:spcPct val="90000"/>
              </a:lnSpc>
              <a:spcBef>
                <a:spcPts val="500"/>
              </a:spcBef>
              <a:spcAft>
                <a:spcPts val="0"/>
              </a:spcAft>
              <a:buClr>
                <a:schemeClr val="dk1"/>
              </a:buClr>
              <a:buSzPts val="1100"/>
              <a:buNone/>
              <a:defRPr sz="1600"/>
            </a:lvl4pPr>
            <a:lvl5pPr lvl="4" algn="ctr">
              <a:lnSpc>
                <a:spcPct val="90000"/>
              </a:lnSpc>
              <a:spcBef>
                <a:spcPts val="500"/>
              </a:spcBef>
              <a:spcAft>
                <a:spcPts val="0"/>
              </a:spcAft>
              <a:buClr>
                <a:schemeClr val="dk1"/>
              </a:buClr>
              <a:buSzPts val="1100"/>
              <a:buNone/>
              <a:defRPr sz="1600"/>
            </a:lvl5pPr>
            <a:lvl6pPr lvl="5" algn="ctr">
              <a:lnSpc>
                <a:spcPct val="90000"/>
              </a:lnSpc>
              <a:spcBef>
                <a:spcPts val="500"/>
              </a:spcBef>
              <a:spcAft>
                <a:spcPts val="0"/>
              </a:spcAft>
              <a:buClr>
                <a:schemeClr val="dk1"/>
              </a:buClr>
              <a:buSzPts val="1100"/>
              <a:buNone/>
              <a:defRPr sz="1600"/>
            </a:lvl6pPr>
            <a:lvl7pPr lvl="6" algn="ctr">
              <a:lnSpc>
                <a:spcPct val="90000"/>
              </a:lnSpc>
              <a:spcBef>
                <a:spcPts val="500"/>
              </a:spcBef>
              <a:spcAft>
                <a:spcPts val="0"/>
              </a:spcAft>
              <a:buClr>
                <a:schemeClr val="dk1"/>
              </a:buClr>
              <a:buSzPts val="1100"/>
              <a:buNone/>
              <a:defRPr sz="1600"/>
            </a:lvl7pPr>
            <a:lvl8pPr lvl="7" algn="ctr">
              <a:lnSpc>
                <a:spcPct val="90000"/>
              </a:lnSpc>
              <a:spcBef>
                <a:spcPts val="500"/>
              </a:spcBef>
              <a:spcAft>
                <a:spcPts val="0"/>
              </a:spcAft>
              <a:buClr>
                <a:schemeClr val="dk1"/>
              </a:buClr>
              <a:buSzPts val="1100"/>
              <a:buNone/>
              <a:defRPr sz="1600"/>
            </a:lvl8pPr>
            <a:lvl9pPr lvl="8" algn="ctr">
              <a:lnSpc>
                <a:spcPct val="90000"/>
              </a:lnSpc>
              <a:spcBef>
                <a:spcPts val="500"/>
              </a:spcBef>
              <a:spcAft>
                <a:spcPts val="0"/>
              </a:spcAft>
              <a:buClr>
                <a:schemeClr val="dk1"/>
              </a:buClr>
              <a:buSzPts val="1100"/>
              <a:buNone/>
              <a:defRPr sz="1600"/>
            </a:lvl9pPr>
          </a:lstStyle>
          <a:p/>
        </p:txBody>
      </p:sp>
      <p:sp>
        <p:nvSpPr>
          <p:cNvPr id="360" name="Google Shape;360;g3c2fe634bbf_0_611"/>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61" name="Google Shape;361;g3c2fe634bbf_0_611"/>
          <p:cNvSpPr/>
          <p:nvPr/>
        </p:nvSpPr>
        <p:spPr>
          <a:xfrm flipH="1">
            <a:off x="-7" y="6115050"/>
            <a:ext cx="12192000" cy="774900"/>
          </a:xfrm>
          <a:prstGeom prst="rtTriangle">
            <a:avLst/>
          </a:prstGeom>
          <a:gradFill>
            <a:gsLst>
              <a:gs pos="0">
                <a:srgbClr val="CC4720"/>
              </a:gs>
              <a:gs pos="11000">
                <a:srgbClr val="CC4720"/>
              </a:gs>
              <a:gs pos="73000">
                <a:srgbClr val="FF6B2E"/>
              </a:gs>
              <a:gs pos="100000">
                <a:srgbClr val="FF8E4D"/>
              </a:gs>
            </a:gsLst>
            <a:lin ang="0" scaled="0"/>
          </a:gradFill>
          <a:ln>
            <a:noFill/>
          </a:ln>
        </p:spPr>
        <p:txBody>
          <a:bodyPr anchorCtr="0" anchor="ctr" bIns="91425" lIns="182875" spcFirstLastPara="1" rIns="182875" wrap="square" tIns="91425">
            <a:noAutofit/>
          </a:bodyPr>
          <a:lstStyle/>
          <a:p>
            <a:pPr indent="0" lvl="0" marL="0" marR="0" rtl="0" algn="ctr">
              <a:lnSpc>
                <a:spcPct val="70000"/>
              </a:lnSpc>
              <a:spcBef>
                <a:spcPts val="0"/>
              </a:spcBef>
              <a:spcAft>
                <a:spcPts val="0"/>
              </a:spcAft>
              <a:buClr>
                <a:schemeClr val="dk1"/>
              </a:buClr>
              <a:buSzPts val="500"/>
              <a:buFont typeface="Calibri"/>
              <a:buNone/>
            </a:pPr>
            <a:r>
              <a:t/>
            </a:r>
            <a:endParaRPr b="1" i="0" sz="700" u="none" cap="none" strike="noStrike">
              <a:solidFill>
                <a:srgbClr val="FBFBFB"/>
              </a:solidFill>
              <a:latin typeface="Raleway Black"/>
              <a:ea typeface="Raleway Black"/>
              <a:cs typeface="Raleway Black"/>
              <a:sym typeface="Raleway Black"/>
            </a:endParaRPr>
          </a:p>
        </p:txBody>
      </p:sp>
      <p:sp>
        <p:nvSpPr>
          <p:cNvPr id="362" name="Google Shape;362;g3c2fe634bbf_0_611"/>
          <p:cNvSpPr/>
          <p:nvPr/>
        </p:nvSpPr>
        <p:spPr>
          <a:xfrm>
            <a:off x="-1" y="6272213"/>
            <a:ext cx="6930300" cy="618000"/>
          </a:xfrm>
          <a:prstGeom prst="rtTriangle">
            <a:avLst/>
          </a:prstGeom>
          <a:gradFill>
            <a:gsLst>
              <a:gs pos="0">
                <a:srgbClr val="E54E22"/>
              </a:gs>
              <a:gs pos="30000">
                <a:srgbClr val="FF6B2E"/>
              </a:gs>
              <a:gs pos="75000">
                <a:srgbClr val="FF8E4D"/>
              </a:gs>
              <a:gs pos="100000">
                <a:srgbClr val="FF8E4D"/>
              </a:gs>
            </a:gsLst>
            <a:lin ang="0" scaled="0"/>
          </a:gradFill>
          <a:ln>
            <a:noFill/>
          </a:ln>
        </p:spPr>
        <p:txBody>
          <a:bodyPr anchorCtr="0" anchor="ctr" bIns="91425" lIns="182875" spcFirstLastPara="1" rIns="182875" wrap="square" tIns="91425">
            <a:noAutofit/>
          </a:bodyPr>
          <a:lstStyle/>
          <a:p>
            <a:pPr indent="0" lvl="0" marL="0" marR="0" rtl="0" algn="ctr">
              <a:lnSpc>
                <a:spcPct val="50000"/>
              </a:lnSpc>
              <a:spcBef>
                <a:spcPts val="0"/>
              </a:spcBef>
              <a:spcAft>
                <a:spcPts val="0"/>
              </a:spcAft>
              <a:buClr>
                <a:schemeClr val="dk1"/>
              </a:buClr>
              <a:buSzPts val="500"/>
              <a:buFont typeface="Calibri"/>
              <a:buNone/>
            </a:pPr>
            <a:r>
              <a:t/>
            </a:r>
            <a:endParaRPr b="1" i="0" sz="300" u="none" cap="none" strike="noStrike">
              <a:solidFill>
                <a:srgbClr val="FBFBFB"/>
              </a:solidFill>
              <a:latin typeface="Raleway Black"/>
              <a:ea typeface="Raleway Black"/>
              <a:cs typeface="Raleway Black"/>
              <a:sym typeface="Raleway Black"/>
            </a:endParaRPr>
          </a:p>
        </p:txBody>
      </p:sp>
      <p:pic>
        <p:nvPicPr>
          <p:cNvPr id="363" name="Google Shape;363;g3c2fe634bbf_0_611"/>
          <p:cNvPicPr preferRelativeResize="0"/>
          <p:nvPr/>
        </p:nvPicPr>
        <p:blipFill rotWithShape="1">
          <a:blip r:embed="rId2">
            <a:alphaModFix/>
          </a:blip>
          <a:srcRect b="0" l="0" r="61318" t="12762"/>
          <a:stretch/>
        </p:blipFill>
        <p:spPr>
          <a:xfrm>
            <a:off x="11565632" y="6311682"/>
            <a:ext cx="536448" cy="570702"/>
          </a:xfrm>
          <a:prstGeom prst="rect">
            <a:avLst/>
          </a:prstGeom>
          <a:noFill/>
          <a:ln>
            <a:noFill/>
          </a:ln>
        </p:spPr>
      </p:pic>
      <p:cxnSp>
        <p:nvCxnSpPr>
          <p:cNvPr id="364" name="Google Shape;364;g3c2fe634bbf_0_611"/>
          <p:cNvCxnSpPr/>
          <p:nvPr/>
        </p:nvCxnSpPr>
        <p:spPr>
          <a:xfrm>
            <a:off x="0" y="32572"/>
            <a:ext cx="12192000" cy="0"/>
          </a:xfrm>
          <a:prstGeom prst="straightConnector1">
            <a:avLst/>
          </a:prstGeom>
          <a:noFill/>
          <a:ln cap="flat" cmpd="sng" w="50800">
            <a:solidFill>
              <a:srgbClr val="FF6526"/>
            </a:solidFill>
            <a:prstDash val="solid"/>
            <a:miter lim="800000"/>
            <a:headEnd len="sm" w="sm" type="none"/>
            <a:tailEnd len="sm" w="sm" type="none"/>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2">
    <p:spTree>
      <p:nvGrpSpPr>
        <p:cNvPr id="365" name="Shape 365"/>
        <p:cNvGrpSpPr/>
        <p:nvPr/>
      </p:nvGrpSpPr>
      <p:grpSpPr>
        <a:xfrm>
          <a:off x="0" y="0"/>
          <a:ext cx="0" cy="0"/>
          <a:chOff x="0" y="0"/>
          <a:chExt cx="0" cy="0"/>
        </a:xfrm>
      </p:grpSpPr>
      <p:sp>
        <p:nvSpPr>
          <p:cNvPr id="366" name="Google Shape;366;g3c2fe634bbf_0_619"/>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67" name="Google Shape;367;g3c2fe634bbf_0_619"/>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68" name="Google Shape;368;g3c2fe634bbf_0_619"/>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69" name="Google Shape;369;g3c2fe634bbf_0_619"/>
          <p:cNvSpPr/>
          <p:nvPr/>
        </p:nvSpPr>
        <p:spPr>
          <a:xfrm>
            <a:off x="1" y="5126855"/>
            <a:ext cx="12192000" cy="1768200"/>
          </a:xfrm>
          <a:prstGeom prst="rect">
            <a:avLst/>
          </a:prstGeom>
          <a:gradFill>
            <a:gsLst>
              <a:gs pos="0">
                <a:srgbClr val="FF6B2E"/>
              </a:gs>
              <a:gs pos="78000">
                <a:srgbClr val="FF6B2E"/>
              </a:gs>
              <a:gs pos="100000">
                <a:srgbClr val="FF8E4D"/>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800" u="none" cap="none" strike="noStrike">
              <a:solidFill>
                <a:srgbClr val="C54327"/>
              </a:solidFill>
              <a:latin typeface="Oswald"/>
              <a:ea typeface="Oswald"/>
              <a:cs typeface="Oswald"/>
              <a:sym typeface="Oswald"/>
            </a:endParaRPr>
          </a:p>
        </p:txBody>
      </p:sp>
      <p:pic>
        <p:nvPicPr>
          <p:cNvPr id="370" name="Google Shape;370;g3c2fe634bbf_0_619"/>
          <p:cNvPicPr preferRelativeResize="0"/>
          <p:nvPr/>
        </p:nvPicPr>
        <p:blipFill rotWithShape="1">
          <a:blip r:embed="rId2">
            <a:alphaModFix/>
          </a:blip>
          <a:srcRect b="0" l="0" r="61318" t="12762"/>
          <a:stretch/>
        </p:blipFill>
        <p:spPr>
          <a:xfrm>
            <a:off x="134146" y="5376335"/>
            <a:ext cx="1365874" cy="1453088"/>
          </a:xfrm>
          <a:prstGeom prst="rect">
            <a:avLst/>
          </a:prstGeom>
          <a:noFill/>
          <a:ln>
            <a:noFill/>
          </a:ln>
        </p:spPr>
      </p:pic>
      <p:sp>
        <p:nvSpPr>
          <p:cNvPr id="371" name="Google Shape;371;g3c2fe634bbf_0_619"/>
          <p:cNvSpPr txBox="1"/>
          <p:nvPr/>
        </p:nvSpPr>
        <p:spPr>
          <a:xfrm>
            <a:off x="1498903" y="5718208"/>
            <a:ext cx="2330100" cy="543600"/>
          </a:xfrm>
          <a:prstGeom prst="rect">
            <a:avLst/>
          </a:prstGeom>
          <a:solidFill>
            <a:srgbClr val="FFFFFF"/>
          </a:solidFill>
          <a:ln cap="flat" cmpd="sng" w="6350">
            <a:solidFill>
              <a:srgbClr val="FBFBFB"/>
            </a:solidFill>
            <a:prstDash val="solid"/>
            <a:round/>
            <a:headEnd len="sm" w="sm" type="none"/>
            <a:tailEnd len="sm" w="sm" type="none"/>
          </a:ln>
        </p:spPr>
        <p:txBody>
          <a:bodyPr anchorCtr="0" anchor="ctr" bIns="91425" lIns="182875" spcFirstLastPara="1" rIns="182875" wrap="square" tIns="91425">
            <a:normAutofit fontScale="92500"/>
          </a:bodyPr>
          <a:lstStyle/>
          <a:p>
            <a:pPr indent="0" lvl="0" marL="0" marR="0" rtl="0" algn="l">
              <a:lnSpc>
                <a:spcPct val="90000"/>
              </a:lnSpc>
              <a:spcBef>
                <a:spcPts val="0"/>
              </a:spcBef>
              <a:spcAft>
                <a:spcPts val="0"/>
              </a:spcAft>
              <a:buClr>
                <a:srgbClr val="FF6526"/>
              </a:buClr>
              <a:buSzPct val="100000"/>
              <a:buFont typeface="Raleway"/>
              <a:buNone/>
            </a:pPr>
            <a:r>
              <a:rPr b="1" i="0" lang="en-US" sz="2400" u="none" cap="none" strike="noStrike">
                <a:solidFill>
                  <a:srgbClr val="FF6526"/>
                </a:solidFill>
                <a:latin typeface="Raleway"/>
                <a:ea typeface="Raleway"/>
                <a:cs typeface="Raleway"/>
                <a:sym typeface="Raleway"/>
              </a:rPr>
              <a:t> Strategy Kiln</a:t>
            </a:r>
            <a:endParaRPr b="0" i="0" sz="1400" u="none" cap="none" strike="noStrike">
              <a:solidFill>
                <a:srgbClr val="000000"/>
              </a:solidFill>
              <a:latin typeface="Arial"/>
              <a:ea typeface="Arial"/>
              <a:cs typeface="Arial"/>
              <a:sym typeface="Arial"/>
            </a:endParaRPr>
          </a:p>
        </p:txBody>
      </p:sp>
      <p:cxnSp>
        <p:nvCxnSpPr>
          <p:cNvPr id="372" name="Google Shape;372;g3c2fe634bbf_0_619"/>
          <p:cNvCxnSpPr/>
          <p:nvPr/>
        </p:nvCxnSpPr>
        <p:spPr>
          <a:xfrm>
            <a:off x="5880376" y="1367141"/>
            <a:ext cx="0" cy="2140500"/>
          </a:xfrm>
          <a:prstGeom prst="straightConnector1">
            <a:avLst/>
          </a:prstGeom>
          <a:noFill/>
          <a:ln cap="flat" cmpd="sng" w="8475">
            <a:solidFill>
              <a:srgbClr val="668188"/>
            </a:solidFill>
            <a:prstDash val="solid"/>
            <a:miter lim="800000"/>
            <a:headEnd len="sm" w="sm" type="none"/>
            <a:tailEnd len="sm" w="sm" type="none"/>
          </a:ln>
        </p:spPr>
      </p:cxnSp>
      <p:sp>
        <p:nvSpPr>
          <p:cNvPr id="373" name="Google Shape;373;g3c2fe634bbf_0_619"/>
          <p:cNvSpPr/>
          <p:nvPr/>
        </p:nvSpPr>
        <p:spPr>
          <a:xfrm>
            <a:off x="1438545" y="1367141"/>
            <a:ext cx="4497600" cy="2308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D4291"/>
              </a:buClr>
              <a:buSzPts val="3200"/>
              <a:buFont typeface="Raleway"/>
              <a:buNone/>
            </a:pPr>
            <a:r>
              <a:rPr b="0" i="0" lang="en-US" sz="4800" u="none" cap="none" strike="noStrike">
                <a:solidFill>
                  <a:srgbClr val="1D4291"/>
                </a:solidFill>
                <a:latin typeface="Raleway"/>
                <a:ea typeface="Raleway"/>
                <a:cs typeface="Raleway"/>
                <a:sym typeface="Raleway"/>
              </a:rPr>
              <a:t>Brand &amp; Growth Plan Development</a:t>
            </a:r>
            <a:endParaRPr b="0" i="0" sz="1400" u="none" cap="none" strike="noStrike">
              <a:solidFill>
                <a:srgbClr val="000000"/>
              </a:solidFill>
              <a:latin typeface="Arial"/>
              <a:ea typeface="Arial"/>
              <a:cs typeface="Arial"/>
              <a:sym typeface="Arial"/>
            </a:endParaRPr>
          </a:p>
        </p:txBody>
      </p:sp>
      <p:sp>
        <p:nvSpPr>
          <p:cNvPr id="374" name="Google Shape;374;g3c2fe634bbf_0_619"/>
          <p:cNvSpPr txBox="1"/>
          <p:nvPr/>
        </p:nvSpPr>
        <p:spPr>
          <a:xfrm>
            <a:off x="1" y="0"/>
            <a:ext cx="12192000" cy="114300"/>
          </a:xfrm>
          <a:prstGeom prst="rect">
            <a:avLst/>
          </a:prstGeom>
          <a:gradFill>
            <a:gsLst>
              <a:gs pos="0">
                <a:srgbClr val="FF6B2E"/>
              </a:gs>
              <a:gs pos="78000">
                <a:srgbClr val="FF6B2E"/>
              </a:gs>
              <a:gs pos="100000">
                <a:srgbClr val="FF8E4D"/>
              </a:gs>
            </a:gsLst>
            <a:lin ang="0" scaled="0"/>
          </a:gradFill>
          <a:ln>
            <a:noFill/>
          </a:ln>
        </p:spPr>
        <p:txBody>
          <a:bodyPr anchorCtr="0" anchor="ctr" bIns="91425" lIns="182875" spcFirstLastPara="1" rIns="182875" wrap="square" tIns="91425">
            <a:normAutofit fontScale="25000" lnSpcReduction="20000"/>
          </a:bodyPr>
          <a:lstStyle/>
          <a:p>
            <a:pPr indent="0" lvl="0" marL="0" marR="0" rtl="0" algn="l">
              <a:lnSpc>
                <a:spcPct val="90000"/>
              </a:lnSpc>
              <a:spcBef>
                <a:spcPts val="0"/>
              </a:spcBef>
              <a:spcAft>
                <a:spcPts val="0"/>
              </a:spcAft>
              <a:buClr>
                <a:srgbClr val="FFFFFF"/>
              </a:buClr>
              <a:buSzPct val="100000"/>
              <a:buFont typeface="Raleway"/>
              <a:buNone/>
            </a:pPr>
            <a:r>
              <a:rPr b="1" i="0" lang="en-US" sz="2800" u="none" cap="none" strike="noStrike">
                <a:solidFill>
                  <a:srgbClr val="FFFFFF"/>
                </a:solidFill>
                <a:latin typeface="Raleway"/>
                <a:ea typeface="Raleway"/>
                <a:cs typeface="Raleway"/>
                <a:sym typeface="Raleway"/>
              </a:rPr>
              <a:t> </a:t>
            </a:r>
            <a:endParaRPr b="0" i="0" sz="1400" u="none" cap="none" strike="noStrike">
              <a:solidFill>
                <a:srgbClr val="000000"/>
              </a:solidFill>
              <a:latin typeface="Arial"/>
              <a:ea typeface="Arial"/>
              <a:cs typeface="Arial"/>
              <a:sym typeface="Arial"/>
            </a:endParaRPr>
          </a:p>
        </p:txBody>
      </p:sp>
      <p:sp>
        <p:nvSpPr>
          <p:cNvPr id="375" name="Google Shape;375;g3c2fe634bbf_0_619"/>
          <p:cNvSpPr/>
          <p:nvPr/>
        </p:nvSpPr>
        <p:spPr>
          <a:xfrm>
            <a:off x="6243379" y="2144934"/>
            <a:ext cx="23760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25257"/>
              </a:buClr>
              <a:buSzPts val="2400"/>
              <a:buFont typeface="Raleway"/>
              <a:buNone/>
            </a:pPr>
            <a:r>
              <a:rPr b="1" i="0" lang="en-US" sz="3600" u="none" cap="none" strike="noStrike">
                <a:solidFill>
                  <a:srgbClr val="425257"/>
                </a:solidFill>
                <a:latin typeface="Raleway"/>
                <a:ea typeface="Raleway"/>
                <a:cs typeface="Raleway"/>
                <a:sym typeface="Raleway"/>
              </a:rPr>
              <a:t>Hawthorn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2_Title Slide">
    <p:spTree>
      <p:nvGrpSpPr>
        <p:cNvPr id="376" name="Shape 376"/>
        <p:cNvGrpSpPr/>
        <p:nvPr/>
      </p:nvGrpSpPr>
      <p:grpSpPr>
        <a:xfrm>
          <a:off x="0" y="0"/>
          <a:ext cx="0" cy="0"/>
          <a:chOff x="0" y="0"/>
          <a:chExt cx="0" cy="0"/>
        </a:xfrm>
      </p:grpSpPr>
      <p:sp>
        <p:nvSpPr>
          <p:cNvPr id="377" name="Google Shape;377;g3c2fe634bbf_0_630"/>
          <p:cNvSpPr txBox="1"/>
          <p:nvPr>
            <p:ph type="ctrTitle"/>
          </p:nvPr>
        </p:nvSpPr>
        <p:spPr>
          <a:xfrm>
            <a:off x="1524000" y="1122363"/>
            <a:ext cx="9144000" cy="2387700"/>
          </a:xfrm>
          <a:prstGeom prst="rect">
            <a:avLst/>
          </a:prstGeom>
          <a:noFill/>
          <a:ln>
            <a:noFill/>
          </a:ln>
        </p:spPr>
        <p:txBody>
          <a:bodyPr anchorCtr="0" anchor="b" bIns="30475" lIns="60950" spcFirstLastPara="1" rIns="60950" wrap="square" tIns="30475">
            <a:normAutofit/>
          </a:bodyPr>
          <a:lstStyle>
            <a:lvl1pPr lvl="0" algn="ctr">
              <a:lnSpc>
                <a:spcPct val="90000"/>
              </a:lnSpc>
              <a:spcBef>
                <a:spcPts val="0"/>
              </a:spcBef>
              <a:spcAft>
                <a:spcPts val="0"/>
              </a:spcAft>
              <a:buClr>
                <a:srgbClr val="425257"/>
              </a:buClr>
              <a:buSzPts val="4000"/>
              <a:buFont typeface="Avenir"/>
              <a:buNone/>
              <a:defRPr sz="60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78" name="Google Shape;378;g3c2fe634bbf_0_630"/>
          <p:cNvSpPr txBox="1"/>
          <p:nvPr>
            <p:ph idx="1" type="subTitle"/>
          </p:nvPr>
        </p:nvSpPr>
        <p:spPr>
          <a:xfrm>
            <a:off x="1524000" y="3602038"/>
            <a:ext cx="9144000" cy="1655700"/>
          </a:xfrm>
          <a:prstGeom prst="rect">
            <a:avLst/>
          </a:prstGeom>
          <a:noFill/>
          <a:ln>
            <a:noFill/>
          </a:ln>
        </p:spPr>
        <p:txBody>
          <a:bodyPr anchorCtr="0" anchor="t" bIns="30475" lIns="60950" spcFirstLastPara="1" rIns="60950" wrap="square" tIns="30475">
            <a:normAutofit/>
          </a:bodyPr>
          <a:lstStyle>
            <a:lvl1pPr lvl="0" algn="ctr">
              <a:lnSpc>
                <a:spcPct val="90000"/>
              </a:lnSpc>
              <a:spcBef>
                <a:spcPts val="1000"/>
              </a:spcBef>
              <a:spcAft>
                <a:spcPts val="0"/>
              </a:spcAft>
              <a:buClr>
                <a:srgbClr val="5A7178"/>
              </a:buClr>
              <a:buSzPts val="1600"/>
              <a:buNone/>
              <a:defRPr sz="2400"/>
            </a:lvl1pPr>
            <a:lvl2pPr lvl="1" algn="ctr">
              <a:lnSpc>
                <a:spcPct val="90000"/>
              </a:lnSpc>
              <a:spcBef>
                <a:spcPts val="500"/>
              </a:spcBef>
              <a:spcAft>
                <a:spcPts val="0"/>
              </a:spcAft>
              <a:buClr>
                <a:schemeClr val="dk1"/>
              </a:buClr>
              <a:buSzPts val="1300"/>
              <a:buNone/>
              <a:defRPr sz="2000"/>
            </a:lvl2pPr>
            <a:lvl3pPr lvl="2" algn="ctr">
              <a:lnSpc>
                <a:spcPct val="90000"/>
              </a:lnSpc>
              <a:spcBef>
                <a:spcPts val="500"/>
              </a:spcBef>
              <a:spcAft>
                <a:spcPts val="0"/>
              </a:spcAft>
              <a:buClr>
                <a:schemeClr val="dk1"/>
              </a:buClr>
              <a:buSzPts val="1200"/>
              <a:buNone/>
              <a:defRPr sz="1800"/>
            </a:lvl3pPr>
            <a:lvl4pPr lvl="3" algn="ctr">
              <a:lnSpc>
                <a:spcPct val="90000"/>
              </a:lnSpc>
              <a:spcBef>
                <a:spcPts val="500"/>
              </a:spcBef>
              <a:spcAft>
                <a:spcPts val="0"/>
              </a:spcAft>
              <a:buClr>
                <a:schemeClr val="dk1"/>
              </a:buClr>
              <a:buSzPts val="1100"/>
              <a:buNone/>
              <a:defRPr sz="1600"/>
            </a:lvl4pPr>
            <a:lvl5pPr lvl="4" algn="ctr">
              <a:lnSpc>
                <a:spcPct val="90000"/>
              </a:lnSpc>
              <a:spcBef>
                <a:spcPts val="500"/>
              </a:spcBef>
              <a:spcAft>
                <a:spcPts val="0"/>
              </a:spcAft>
              <a:buClr>
                <a:schemeClr val="dk1"/>
              </a:buClr>
              <a:buSzPts val="1100"/>
              <a:buNone/>
              <a:defRPr sz="1600"/>
            </a:lvl5pPr>
            <a:lvl6pPr lvl="5" algn="ctr">
              <a:lnSpc>
                <a:spcPct val="90000"/>
              </a:lnSpc>
              <a:spcBef>
                <a:spcPts val="500"/>
              </a:spcBef>
              <a:spcAft>
                <a:spcPts val="0"/>
              </a:spcAft>
              <a:buClr>
                <a:schemeClr val="dk1"/>
              </a:buClr>
              <a:buSzPts val="1100"/>
              <a:buNone/>
              <a:defRPr sz="1600"/>
            </a:lvl6pPr>
            <a:lvl7pPr lvl="6" algn="ctr">
              <a:lnSpc>
                <a:spcPct val="90000"/>
              </a:lnSpc>
              <a:spcBef>
                <a:spcPts val="500"/>
              </a:spcBef>
              <a:spcAft>
                <a:spcPts val="0"/>
              </a:spcAft>
              <a:buClr>
                <a:schemeClr val="dk1"/>
              </a:buClr>
              <a:buSzPts val="1100"/>
              <a:buNone/>
              <a:defRPr sz="1600"/>
            </a:lvl7pPr>
            <a:lvl8pPr lvl="7" algn="ctr">
              <a:lnSpc>
                <a:spcPct val="90000"/>
              </a:lnSpc>
              <a:spcBef>
                <a:spcPts val="500"/>
              </a:spcBef>
              <a:spcAft>
                <a:spcPts val="0"/>
              </a:spcAft>
              <a:buClr>
                <a:schemeClr val="dk1"/>
              </a:buClr>
              <a:buSzPts val="1100"/>
              <a:buNone/>
              <a:defRPr sz="1600"/>
            </a:lvl8pPr>
            <a:lvl9pPr lvl="8" algn="ctr">
              <a:lnSpc>
                <a:spcPct val="90000"/>
              </a:lnSpc>
              <a:spcBef>
                <a:spcPts val="500"/>
              </a:spcBef>
              <a:spcAft>
                <a:spcPts val="0"/>
              </a:spcAft>
              <a:buClr>
                <a:schemeClr val="dk1"/>
              </a:buClr>
              <a:buSzPts val="1100"/>
              <a:buNone/>
              <a:defRPr sz="1600"/>
            </a:lvl9pPr>
          </a:lstStyle>
          <a:p/>
        </p:txBody>
      </p:sp>
      <p:sp>
        <p:nvSpPr>
          <p:cNvPr id="379" name="Google Shape;379;g3c2fe634bbf_0_630"/>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80" name="Google Shape;380;g3c2fe634bbf_0_630"/>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81" name="Google Shape;381;g3c2fe634bbf_0_630"/>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42" name="Shape 42"/>
        <p:cNvGrpSpPr/>
        <p:nvPr/>
      </p:nvGrpSpPr>
      <p:grpSpPr>
        <a:xfrm>
          <a:off x="0" y="0"/>
          <a:ext cx="0" cy="0"/>
          <a:chOff x="0" y="0"/>
          <a:chExt cx="0" cy="0"/>
        </a:xfrm>
      </p:grpSpPr>
      <p:sp>
        <p:nvSpPr>
          <p:cNvPr id="43" name="Google Shape;43;p289"/>
          <p:cNvSpPr txBox="1"/>
          <p:nvPr>
            <p:ph type="ctrTitle"/>
          </p:nvPr>
        </p:nvSpPr>
        <p:spPr>
          <a:xfrm>
            <a:off x="1524000" y="113230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425257"/>
              </a:buClr>
              <a:buSzPts val="6000"/>
              <a:buFont typeface="Avenir"/>
              <a:buNone/>
              <a:defRPr b="0" i="0" sz="6000">
                <a:latin typeface="Avenir"/>
                <a:ea typeface="Avenir"/>
                <a:cs typeface="Avenir"/>
                <a:sym typeface="Avenir"/>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8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5A7178"/>
              </a:buClr>
              <a:buSzPts val="2400"/>
              <a:buNone/>
              <a:defRPr b="0" i="0" sz="2400">
                <a:latin typeface="Avenir"/>
                <a:ea typeface="Avenir"/>
                <a:cs typeface="Avenir"/>
                <a:sym typeface="Avenir"/>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5" name="Google Shape;45;p2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6" name="Google Shape;46;p289"/>
          <p:cNvSpPr/>
          <p:nvPr/>
        </p:nvSpPr>
        <p:spPr>
          <a:xfrm flipH="1">
            <a:off x="-7" y="6115050"/>
            <a:ext cx="12191999" cy="775096"/>
          </a:xfrm>
          <a:prstGeom prst="rtTriangle">
            <a:avLst/>
          </a:prstGeom>
          <a:gradFill>
            <a:gsLst>
              <a:gs pos="0">
                <a:srgbClr val="CC4720"/>
              </a:gs>
              <a:gs pos="11000">
                <a:srgbClr val="CC4720"/>
              </a:gs>
              <a:gs pos="73000">
                <a:srgbClr val="FF6B2E"/>
              </a:gs>
              <a:gs pos="100000">
                <a:srgbClr val="FF8E4D"/>
              </a:gs>
            </a:gsLst>
            <a:lin ang="0" scaled="0"/>
          </a:gradFill>
          <a:ln>
            <a:noFill/>
          </a:ln>
        </p:spPr>
        <p:txBody>
          <a:bodyPr anchorCtr="0" anchor="ctr" bIns="91425" lIns="182875" spcFirstLastPara="1" rIns="182875" wrap="square" tIns="91425">
            <a:normAutofit/>
          </a:bodyPr>
          <a:lstStyle/>
          <a:p>
            <a:pPr indent="0" lvl="0" marL="0" marR="0" rtl="0" algn="ctr">
              <a:lnSpc>
                <a:spcPct val="70000"/>
              </a:lnSpc>
              <a:spcBef>
                <a:spcPts val="0"/>
              </a:spcBef>
              <a:spcAft>
                <a:spcPts val="0"/>
              </a:spcAft>
              <a:buClr>
                <a:schemeClr val="dk1"/>
              </a:buClr>
              <a:buSzPts val="700"/>
              <a:buFont typeface="Calibri"/>
              <a:buNone/>
            </a:pPr>
            <a:r>
              <a:t/>
            </a:r>
            <a:endParaRPr b="1" i="0" sz="700" u="none" cap="none" strike="noStrike">
              <a:solidFill>
                <a:srgbClr val="FBFBFB"/>
              </a:solidFill>
              <a:latin typeface="Raleway Black"/>
              <a:ea typeface="Raleway Black"/>
              <a:cs typeface="Raleway Black"/>
              <a:sym typeface="Raleway Black"/>
            </a:endParaRPr>
          </a:p>
        </p:txBody>
      </p:sp>
      <p:sp>
        <p:nvSpPr>
          <p:cNvPr id="47" name="Google Shape;47;p289"/>
          <p:cNvSpPr/>
          <p:nvPr/>
        </p:nvSpPr>
        <p:spPr>
          <a:xfrm>
            <a:off x="-1" y="6272212"/>
            <a:ext cx="6930190" cy="617933"/>
          </a:xfrm>
          <a:prstGeom prst="rtTriangle">
            <a:avLst/>
          </a:prstGeom>
          <a:gradFill>
            <a:gsLst>
              <a:gs pos="0">
                <a:srgbClr val="E54E22"/>
              </a:gs>
              <a:gs pos="30000">
                <a:srgbClr val="FF6B2E"/>
              </a:gs>
              <a:gs pos="75000">
                <a:srgbClr val="FF8E4D"/>
              </a:gs>
              <a:gs pos="100000">
                <a:srgbClr val="FF8E4D"/>
              </a:gs>
            </a:gsLst>
            <a:lin ang="0" scaled="0"/>
          </a:gradFill>
          <a:ln>
            <a:noFill/>
          </a:ln>
        </p:spPr>
        <p:txBody>
          <a:bodyPr anchorCtr="0" anchor="ctr" bIns="91425" lIns="182875" spcFirstLastPara="1" rIns="182875" wrap="square" tIns="91425">
            <a:normAutofit/>
          </a:bodyPr>
          <a:lstStyle/>
          <a:p>
            <a:pPr indent="0" lvl="0" marL="0" marR="0" rtl="0" algn="ctr">
              <a:lnSpc>
                <a:spcPct val="70000"/>
              </a:lnSpc>
              <a:spcBef>
                <a:spcPts val="0"/>
              </a:spcBef>
              <a:spcAft>
                <a:spcPts val="0"/>
              </a:spcAft>
              <a:buClr>
                <a:schemeClr val="dk1"/>
              </a:buClr>
              <a:buSzPts val="700"/>
              <a:buFont typeface="Calibri"/>
              <a:buNone/>
            </a:pPr>
            <a:r>
              <a:t/>
            </a:r>
            <a:endParaRPr b="1" i="0" sz="700" u="none" cap="none" strike="noStrike">
              <a:solidFill>
                <a:srgbClr val="FBFBFB"/>
              </a:solidFill>
              <a:latin typeface="Raleway Black"/>
              <a:ea typeface="Raleway Black"/>
              <a:cs typeface="Raleway Black"/>
              <a:sym typeface="Raleway Black"/>
            </a:endParaRPr>
          </a:p>
        </p:txBody>
      </p:sp>
      <p:pic>
        <p:nvPicPr>
          <p:cNvPr id="48" name="Google Shape;48;p289"/>
          <p:cNvPicPr preferRelativeResize="0"/>
          <p:nvPr/>
        </p:nvPicPr>
        <p:blipFill rotWithShape="1">
          <a:blip r:embed="rId2">
            <a:alphaModFix/>
          </a:blip>
          <a:srcRect b="0" l="0" r="61319" t="12759"/>
          <a:stretch/>
        </p:blipFill>
        <p:spPr>
          <a:xfrm>
            <a:off x="11565632" y="6311682"/>
            <a:ext cx="536448" cy="570702"/>
          </a:xfrm>
          <a:prstGeom prst="rect">
            <a:avLst/>
          </a:prstGeom>
          <a:noFill/>
          <a:ln>
            <a:noFill/>
          </a:ln>
        </p:spPr>
      </p:pic>
      <p:cxnSp>
        <p:nvCxnSpPr>
          <p:cNvPr id="49" name="Google Shape;49;p289"/>
          <p:cNvCxnSpPr/>
          <p:nvPr/>
        </p:nvCxnSpPr>
        <p:spPr>
          <a:xfrm>
            <a:off x="0" y="32572"/>
            <a:ext cx="12192000" cy="0"/>
          </a:xfrm>
          <a:prstGeom prst="straightConnector1">
            <a:avLst/>
          </a:prstGeom>
          <a:noFill/>
          <a:ln cap="flat" cmpd="sng" w="76200">
            <a:solidFill>
              <a:srgbClr val="FF6526"/>
            </a:solidFill>
            <a:prstDash val="solid"/>
            <a:miter lim="800000"/>
            <a:headEnd len="sm" w="sm" type="none"/>
            <a:tailEnd len="sm" w="sm"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2_Title Slide 2">
    <p:spTree>
      <p:nvGrpSpPr>
        <p:cNvPr id="382" name="Shape 382"/>
        <p:cNvGrpSpPr/>
        <p:nvPr/>
      </p:nvGrpSpPr>
      <p:grpSpPr>
        <a:xfrm>
          <a:off x="0" y="0"/>
          <a:ext cx="0" cy="0"/>
          <a:chOff x="0" y="0"/>
          <a:chExt cx="0" cy="0"/>
        </a:xfrm>
      </p:grpSpPr>
      <p:sp>
        <p:nvSpPr>
          <p:cNvPr id="383" name="Google Shape;383;g3c2fe634bbf_0_636"/>
          <p:cNvSpPr txBox="1"/>
          <p:nvPr>
            <p:ph type="ctrTitle"/>
          </p:nvPr>
        </p:nvSpPr>
        <p:spPr>
          <a:xfrm>
            <a:off x="1524000" y="1132303"/>
            <a:ext cx="9144000" cy="2387700"/>
          </a:xfrm>
          <a:prstGeom prst="rect">
            <a:avLst/>
          </a:prstGeom>
          <a:noFill/>
          <a:ln>
            <a:noFill/>
          </a:ln>
        </p:spPr>
        <p:txBody>
          <a:bodyPr anchorCtr="0" anchor="b" bIns="30475" lIns="60950" spcFirstLastPara="1" rIns="60950" wrap="square" tIns="30475">
            <a:normAutofit/>
          </a:bodyPr>
          <a:lstStyle>
            <a:lvl1pPr lvl="0" algn="ctr">
              <a:lnSpc>
                <a:spcPct val="90000"/>
              </a:lnSpc>
              <a:spcBef>
                <a:spcPts val="0"/>
              </a:spcBef>
              <a:spcAft>
                <a:spcPts val="0"/>
              </a:spcAft>
              <a:buClr>
                <a:srgbClr val="425257"/>
              </a:buClr>
              <a:buSzPts val="4000"/>
              <a:buFont typeface="Avenir"/>
              <a:buNone/>
              <a:defRPr sz="60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84" name="Google Shape;384;g3c2fe634bbf_0_636"/>
          <p:cNvSpPr txBox="1"/>
          <p:nvPr>
            <p:ph idx="1" type="subTitle"/>
          </p:nvPr>
        </p:nvSpPr>
        <p:spPr>
          <a:xfrm>
            <a:off x="1524000" y="3602038"/>
            <a:ext cx="9144000" cy="1655700"/>
          </a:xfrm>
          <a:prstGeom prst="rect">
            <a:avLst/>
          </a:prstGeom>
          <a:noFill/>
          <a:ln>
            <a:noFill/>
          </a:ln>
        </p:spPr>
        <p:txBody>
          <a:bodyPr anchorCtr="0" anchor="t" bIns="30475" lIns="60950" spcFirstLastPara="1" rIns="60950" wrap="square" tIns="30475">
            <a:normAutofit/>
          </a:bodyPr>
          <a:lstStyle>
            <a:lvl1pPr lvl="0" algn="ctr">
              <a:lnSpc>
                <a:spcPct val="90000"/>
              </a:lnSpc>
              <a:spcBef>
                <a:spcPts val="1000"/>
              </a:spcBef>
              <a:spcAft>
                <a:spcPts val="0"/>
              </a:spcAft>
              <a:buClr>
                <a:srgbClr val="5A7178"/>
              </a:buClr>
              <a:buSzPts val="1600"/>
              <a:buNone/>
              <a:defRPr sz="2400"/>
            </a:lvl1pPr>
            <a:lvl2pPr lvl="1" algn="ctr">
              <a:lnSpc>
                <a:spcPct val="90000"/>
              </a:lnSpc>
              <a:spcBef>
                <a:spcPts val="500"/>
              </a:spcBef>
              <a:spcAft>
                <a:spcPts val="0"/>
              </a:spcAft>
              <a:buClr>
                <a:schemeClr val="dk1"/>
              </a:buClr>
              <a:buSzPts val="1300"/>
              <a:buNone/>
              <a:defRPr sz="2000"/>
            </a:lvl2pPr>
            <a:lvl3pPr lvl="2" algn="ctr">
              <a:lnSpc>
                <a:spcPct val="90000"/>
              </a:lnSpc>
              <a:spcBef>
                <a:spcPts val="500"/>
              </a:spcBef>
              <a:spcAft>
                <a:spcPts val="0"/>
              </a:spcAft>
              <a:buClr>
                <a:schemeClr val="dk1"/>
              </a:buClr>
              <a:buSzPts val="1200"/>
              <a:buNone/>
              <a:defRPr sz="1800"/>
            </a:lvl3pPr>
            <a:lvl4pPr lvl="3" algn="ctr">
              <a:lnSpc>
                <a:spcPct val="90000"/>
              </a:lnSpc>
              <a:spcBef>
                <a:spcPts val="500"/>
              </a:spcBef>
              <a:spcAft>
                <a:spcPts val="0"/>
              </a:spcAft>
              <a:buClr>
                <a:schemeClr val="dk1"/>
              </a:buClr>
              <a:buSzPts val="1100"/>
              <a:buNone/>
              <a:defRPr sz="1600"/>
            </a:lvl4pPr>
            <a:lvl5pPr lvl="4" algn="ctr">
              <a:lnSpc>
                <a:spcPct val="90000"/>
              </a:lnSpc>
              <a:spcBef>
                <a:spcPts val="500"/>
              </a:spcBef>
              <a:spcAft>
                <a:spcPts val="0"/>
              </a:spcAft>
              <a:buClr>
                <a:schemeClr val="dk1"/>
              </a:buClr>
              <a:buSzPts val="1100"/>
              <a:buNone/>
              <a:defRPr sz="1600"/>
            </a:lvl5pPr>
            <a:lvl6pPr lvl="5" algn="ctr">
              <a:lnSpc>
                <a:spcPct val="90000"/>
              </a:lnSpc>
              <a:spcBef>
                <a:spcPts val="500"/>
              </a:spcBef>
              <a:spcAft>
                <a:spcPts val="0"/>
              </a:spcAft>
              <a:buClr>
                <a:schemeClr val="dk1"/>
              </a:buClr>
              <a:buSzPts val="1100"/>
              <a:buNone/>
              <a:defRPr sz="1600"/>
            </a:lvl6pPr>
            <a:lvl7pPr lvl="6" algn="ctr">
              <a:lnSpc>
                <a:spcPct val="90000"/>
              </a:lnSpc>
              <a:spcBef>
                <a:spcPts val="500"/>
              </a:spcBef>
              <a:spcAft>
                <a:spcPts val="0"/>
              </a:spcAft>
              <a:buClr>
                <a:schemeClr val="dk1"/>
              </a:buClr>
              <a:buSzPts val="1100"/>
              <a:buNone/>
              <a:defRPr sz="1600"/>
            </a:lvl7pPr>
            <a:lvl8pPr lvl="7" algn="ctr">
              <a:lnSpc>
                <a:spcPct val="90000"/>
              </a:lnSpc>
              <a:spcBef>
                <a:spcPts val="500"/>
              </a:spcBef>
              <a:spcAft>
                <a:spcPts val="0"/>
              </a:spcAft>
              <a:buClr>
                <a:schemeClr val="dk1"/>
              </a:buClr>
              <a:buSzPts val="1100"/>
              <a:buNone/>
              <a:defRPr sz="1600"/>
            </a:lvl8pPr>
            <a:lvl9pPr lvl="8" algn="ctr">
              <a:lnSpc>
                <a:spcPct val="90000"/>
              </a:lnSpc>
              <a:spcBef>
                <a:spcPts val="500"/>
              </a:spcBef>
              <a:spcAft>
                <a:spcPts val="0"/>
              </a:spcAft>
              <a:buClr>
                <a:schemeClr val="dk1"/>
              </a:buClr>
              <a:buSzPts val="1100"/>
              <a:buNone/>
              <a:defRPr sz="1600"/>
            </a:lvl9pPr>
          </a:lstStyle>
          <a:p/>
        </p:txBody>
      </p:sp>
      <p:sp>
        <p:nvSpPr>
          <p:cNvPr id="385" name="Google Shape;385;g3c2fe634bbf_0_636"/>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86" name="Google Shape;386;g3c2fe634bbf_0_636"/>
          <p:cNvSpPr/>
          <p:nvPr/>
        </p:nvSpPr>
        <p:spPr>
          <a:xfrm flipH="1">
            <a:off x="-7" y="6115050"/>
            <a:ext cx="12192000" cy="774900"/>
          </a:xfrm>
          <a:prstGeom prst="rtTriangle">
            <a:avLst/>
          </a:prstGeom>
          <a:gradFill>
            <a:gsLst>
              <a:gs pos="0">
                <a:srgbClr val="CC4720"/>
              </a:gs>
              <a:gs pos="11000">
                <a:srgbClr val="CC4720"/>
              </a:gs>
              <a:gs pos="73000">
                <a:srgbClr val="FF6B2E"/>
              </a:gs>
              <a:gs pos="100000">
                <a:srgbClr val="FF8E4D"/>
              </a:gs>
            </a:gsLst>
            <a:lin ang="0" scaled="0"/>
          </a:gradFill>
          <a:ln>
            <a:noFill/>
          </a:ln>
        </p:spPr>
        <p:txBody>
          <a:bodyPr anchorCtr="0" anchor="ctr" bIns="91425" lIns="182875" spcFirstLastPara="1" rIns="182875" wrap="square" tIns="91425">
            <a:noAutofit/>
          </a:bodyPr>
          <a:lstStyle/>
          <a:p>
            <a:pPr indent="0" lvl="0" marL="0" marR="0" rtl="0" algn="ctr">
              <a:lnSpc>
                <a:spcPct val="70000"/>
              </a:lnSpc>
              <a:spcBef>
                <a:spcPts val="0"/>
              </a:spcBef>
              <a:spcAft>
                <a:spcPts val="0"/>
              </a:spcAft>
              <a:buClr>
                <a:schemeClr val="dk1"/>
              </a:buClr>
              <a:buSzPts val="500"/>
              <a:buFont typeface="Calibri"/>
              <a:buNone/>
            </a:pPr>
            <a:r>
              <a:t/>
            </a:r>
            <a:endParaRPr b="1" i="0" sz="700" u="none" cap="none" strike="noStrike">
              <a:solidFill>
                <a:srgbClr val="FBFBFB"/>
              </a:solidFill>
              <a:latin typeface="Raleway Black"/>
              <a:ea typeface="Raleway Black"/>
              <a:cs typeface="Raleway Black"/>
              <a:sym typeface="Raleway Black"/>
            </a:endParaRPr>
          </a:p>
        </p:txBody>
      </p:sp>
      <p:sp>
        <p:nvSpPr>
          <p:cNvPr id="387" name="Google Shape;387;g3c2fe634bbf_0_636"/>
          <p:cNvSpPr/>
          <p:nvPr/>
        </p:nvSpPr>
        <p:spPr>
          <a:xfrm>
            <a:off x="-1" y="6272213"/>
            <a:ext cx="6930300" cy="618000"/>
          </a:xfrm>
          <a:prstGeom prst="rtTriangle">
            <a:avLst/>
          </a:prstGeom>
          <a:gradFill>
            <a:gsLst>
              <a:gs pos="0">
                <a:srgbClr val="E54E22"/>
              </a:gs>
              <a:gs pos="30000">
                <a:srgbClr val="FF6B2E"/>
              </a:gs>
              <a:gs pos="75000">
                <a:srgbClr val="FF8E4D"/>
              </a:gs>
              <a:gs pos="100000">
                <a:srgbClr val="FF8E4D"/>
              </a:gs>
            </a:gsLst>
            <a:lin ang="0" scaled="0"/>
          </a:gradFill>
          <a:ln>
            <a:noFill/>
          </a:ln>
        </p:spPr>
        <p:txBody>
          <a:bodyPr anchorCtr="0" anchor="ctr" bIns="91425" lIns="182875" spcFirstLastPara="1" rIns="182875" wrap="square" tIns="91425">
            <a:noAutofit/>
          </a:bodyPr>
          <a:lstStyle/>
          <a:p>
            <a:pPr indent="0" lvl="0" marL="0" marR="0" rtl="0" algn="ctr">
              <a:lnSpc>
                <a:spcPct val="50000"/>
              </a:lnSpc>
              <a:spcBef>
                <a:spcPts val="0"/>
              </a:spcBef>
              <a:spcAft>
                <a:spcPts val="0"/>
              </a:spcAft>
              <a:buClr>
                <a:schemeClr val="dk1"/>
              </a:buClr>
              <a:buSzPts val="500"/>
              <a:buFont typeface="Calibri"/>
              <a:buNone/>
            </a:pPr>
            <a:r>
              <a:t/>
            </a:r>
            <a:endParaRPr b="1" i="0" sz="300" u="none" cap="none" strike="noStrike">
              <a:solidFill>
                <a:srgbClr val="FBFBFB"/>
              </a:solidFill>
              <a:latin typeface="Raleway Black"/>
              <a:ea typeface="Raleway Black"/>
              <a:cs typeface="Raleway Black"/>
              <a:sym typeface="Raleway Black"/>
            </a:endParaRPr>
          </a:p>
        </p:txBody>
      </p:sp>
      <p:pic>
        <p:nvPicPr>
          <p:cNvPr id="388" name="Google Shape;388;g3c2fe634bbf_0_636"/>
          <p:cNvPicPr preferRelativeResize="0"/>
          <p:nvPr/>
        </p:nvPicPr>
        <p:blipFill rotWithShape="1">
          <a:blip r:embed="rId2">
            <a:alphaModFix/>
          </a:blip>
          <a:srcRect b="0" l="0" r="61318" t="12762"/>
          <a:stretch/>
        </p:blipFill>
        <p:spPr>
          <a:xfrm>
            <a:off x="11565632" y="6311682"/>
            <a:ext cx="536448" cy="570702"/>
          </a:xfrm>
          <a:prstGeom prst="rect">
            <a:avLst/>
          </a:prstGeom>
          <a:noFill/>
          <a:ln>
            <a:noFill/>
          </a:ln>
        </p:spPr>
      </p:pic>
      <p:cxnSp>
        <p:nvCxnSpPr>
          <p:cNvPr id="389" name="Google Shape;389;g3c2fe634bbf_0_636"/>
          <p:cNvCxnSpPr/>
          <p:nvPr/>
        </p:nvCxnSpPr>
        <p:spPr>
          <a:xfrm>
            <a:off x="0" y="32572"/>
            <a:ext cx="12192000" cy="0"/>
          </a:xfrm>
          <a:prstGeom prst="straightConnector1">
            <a:avLst/>
          </a:prstGeom>
          <a:noFill/>
          <a:ln cap="flat" cmpd="sng" w="50800">
            <a:solidFill>
              <a:srgbClr val="FF6526"/>
            </a:solidFill>
            <a:prstDash val="solid"/>
            <a:miter lim="800000"/>
            <a:headEnd len="sm" w="sm" type="none"/>
            <a:tailEnd len="sm" w="sm"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2_Title and Content">
    <p:spTree>
      <p:nvGrpSpPr>
        <p:cNvPr id="390" name="Shape 390"/>
        <p:cNvGrpSpPr/>
        <p:nvPr/>
      </p:nvGrpSpPr>
      <p:grpSpPr>
        <a:xfrm>
          <a:off x="0" y="0"/>
          <a:ext cx="0" cy="0"/>
          <a:chOff x="0" y="0"/>
          <a:chExt cx="0" cy="0"/>
        </a:xfrm>
      </p:grpSpPr>
      <p:sp>
        <p:nvSpPr>
          <p:cNvPr id="391" name="Google Shape;391;g3c2fe634bbf_0_644"/>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92" name="Google Shape;392;g3c2fe634bbf_0_644"/>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393" name="Google Shape;393;g3c2fe634bbf_0_644"/>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94" name="Google Shape;394;g3c2fe634bbf_0_644"/>
          <p:cNvSpPr/>
          <p:nvPr/>
        </p:nvSpPr>
        <p:spPr>
          <a:xfrm>
            <a:off x="1" y="5101455"/>
            <a:ext cx="12192000" cy="1768200"/>
          </a:xfrm>
          <a:prstGeom prst="rect">
            <a:avLst/>
          </a:prstGeom>
          <a:gradFill>
            <a:gsLst>
              <a:gs pos="0">
                <a:srgbClr val="FF6B2E"/>
              </a:gs>
              <a:gs pos="78000">
                <a:srgbClr val="FF6B2E"/>
              </a:gs>
              <a:gs pos="100000">
                <a:srgbClr val="FF8E4D"/>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200"/>
              <a:buFont typeface="Calibri"/>
              <a:buNone/>
            </a:pPr>
            <a:r>
              <a:t/>
            </a:r>
            <a:endParaRPr b="0" i="0" sz="1800" u="none" cap="none" strike="noStrike">
              <a:solidFill>
                <a:srgbClr val="C54327"/>
              </a:solidFill>
              <a:latin typeface="Oswald"/>
              <a:ea typeface="Oswald"/>
              <a:cs typeface="Oswald"/>
              <a:sym typeface="Oswald"/>
            </a:endParaRPr>
          </a:p>
        </p:txBody>
      </p:sp>
      <p:pic>
        <p:nvPicPr>
          <p:cNvPr id="395" name="Google Shape;395;g3c2fe634bbf_0_644"/>
          <p:cNvPicPr preferRelativeResize="0"/>
          <p:nvPr/>
        </p:nvPicPr>
        <p:blipFill rotWithShape="1">
          <a:blip r:embed="rId2">
            <a:alphaModFix/>
          </a:blip>
          <a:srcRect b="0" l="0" r="61318" t="12762"/>
          <a:stretch/>
        </p:blipFill>
        <p:spPr>
          <a:xfrm>
            <a:off x="134146" y="5376335"/>
            <a:ext cx="1365874" cy="1453088"/>
          </a:xfrm>
          <a:prstGeom prst="rect">
            <a:avLst/>
          </a:prstGeom>
          <a:noFill/>
          <a:ln>
            <a:noFill/>
          </a:ln>
        </p:spPr>
      </p:pic>
      <p:sp>
        <p:nvSpPr>
          <p:cNvPr id="396" name="Google Shape;396;g3c2fe634bbf_0_644"/>
          <p:cNvSpPr txBox="1"/>
          <p:nvPr/>
        </p:nvSpPr>
        <p:spPr>
          <a:xfrm>
            <a:off x="1498903" y="5718208"/>
            <a:ext cx="2330100" cy="543600"/>
          </a:xfrm>
          <a:prstGeom prst="rect">
            <a:avLst/>
          </a:prstGeom>
          <a:solidFill>
            <a:srgbClr val="FFFFFF"/>
          </a:solidFill>
          <a:ln cap="flat" cmpd="sng" w="6350">
            <a:solidFill>
              <a:srgbClr val="FBFBFB"/>
            </a:solidFill>
            <a:prstDash val="solid"/>
            <a:round/>
            <a:headEnd len="sm" w="sm" type="none"/>
            <a:tailEnd len="sm" w="sm" type="none"/>
          </a:ln>
        </p:spPr>
        <p:txBody>
          <a:bodyPr anchorCtr="0" anchor="ctr" bIns="91425" lIns="182875" spcFirstLastPara="1" rIns="182875" wrap="square" tIns="91425">
            <a:normAutofit fontScale="92500"/>
          </a:bodyPr>
          <a:lstStyle/>
          <a:p>
            <a:pPr indent="0" lvl="0" marL="0" marR="0" rtl="0" algn="l">
              <a:lnSpc>
                <a:spcPct val="90000"/>
              </a:lnSpc>
              <a:spcBef>
                <a:spcPts val="0"/>
              </a:spcBef>
              <a:spcAft>
                <a:spcPts val="0"/>
              </a:spcAft>
              <a:buClr>
                <a:srgbClr val="FF6526"/>
              </a:buClr>
              <a:buSzPct val="100000"/>
              <a:buFont typeface="Raleway"/>
              <a:buNone/>
            </a:pPr>
            <a:r>
              <a:rPr b="1" i="0" lang="en-US" sz="2400" u="none" cap="none" strike="noStrike">
                <a:solidFill>
                  <a:srgbClr val="FF6526"/>
                </a:solidFill>
                <a:latin typeface="Raleway"/>
                <a:ea typeface="Raleway"/>
                <a:cs typeface="Raleway"/>
                <a:sym typeface="Raleway"/>
              </a:rPr>
              <a:t> Strategy Kiln</a:t>
            </a:r>
            <a:endParaRPr b="0" i="0" sz="1400" u="none" cap="none" strike="noStrike">
              <a:solidFill>
                <a:srgbClr val="000000"/>
              </a:solidFill>
              <a:latin typeface="Arial"/>
              <a:ea typeface="Arial"/>
              <a:cs typeface="Arial"/>
              <a:sym typeface="Arial"/>
            </a:endParaRPr>
          </a:p>
        </p:txBody>
      </p:sp>
      <p:cxnSp>
        <p:nvCxnSpPr>
          <p:cNvPr id="397" name="Google Shape;397;g3c2fe634bbf_0_644"/>
          <p:cNvCxnSpPr/>
          <p:nvPr/>
        </p:nvCxnSpPr>
        <p:spPr>
          <a:xfrm>
            <a:off x="5880376" y="1367141"/>
            <a:ext cx="0" cy="2140500"/>
          </a:xfrm>
          <a:prstGeom prst="straightConnector1">
            <a:avLst/>
          </a:prstGeom>
          <a:noFill/>
          <a:ln cap="flat" cmpd="sng" w="8475">
            <a:solidFill>
              <a:srgbClr val="668188"/>
            </a:solidFill>
            <a:prstDash val="solid"/>
            <a:miter lim="800000"/>
            <a:headEnd len="sm" w="sm" type="none"/>
            <a:tailEnd len="sm" w="sm" type="none"/>
          </a:ln>
        </p:spPr>
      </p:cxnSp>
      <p:sp>
        <p:nvSpPr>
          <p:cNvPr id="398" name="Google Shape;398;g3c2fe634bbf_0_644"/>
          <p:cNvSpPr/>
          <p:nvPr/>
        </p:nvSpPr>
        <p:spPr>
          <a:xfrm>
            <a:off x="1438545" y="1367141"/>
            <a:ext cx="4497600" cy="2308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1D4291"/>
              </a:buClr>
              <a:buSzPts val="3200"/>
              <a:buFont typeface="Raleway"/>
              <a:buNone/>
            </a:pPr>
            <a:r>
              <a:rPr b="0" i="0" lang="en-US" sz="4800" u="none" cap="none" strike="noStrike">
                <a:solidFill>
                  <a:srgbClr val="1D4291"/>
                </a:solidFill>
                <a:latin typeface="Raleway"/>
                <a:ea typeface="Raleway"/>
                <a:cs typeface="Raleway"/>
                <a:sym typeface="Raleway"/>
              </a:rPr>
              <a:t>Brand &amp; Growth Plan Development</a:t>
            </a:r>
            <a:endParaRPr b="0" i="0" sz="1400" u="none" cap="none" strike="noStrike">
              <a:solidFill>
                <a:srgbClr val="000000"/>
              </a:solidFill>
              <a:latin typeface="Arial"/>
              <a:ea typeface="Arial"/>
              <a:cs typeface="Arial"/>
              <a:sym typeface="Arial"/>
            </a:endParaRPr>
          </a:p>
        </p:txBody>
      </p:sp>
      <p:sp>
        <p:nvSpPr>
          <p:cNvPr id="399" name="Google Shape;399;g3c2fe634bbf_0_644"/>
          <p:cNvSpPr txBox="1"/>
          <p:nvPr/>
        </p:nvSpPr>
        <p:spPr>
          <a:xfrm>
            <a:off x="1" y="0"/>
            <a:ext cx="12192000" cy="114300"/>
          </a:xfrm>
          <a:prstGeom prst="rect">
            <a:avLst/>
          </a:prstGeom>
          <a:gradFill>
            <a:gsLst>
              <a:gs pos="0">
                <a:srgbClr val="FF6B2E"/>
              </a:gs>
              <a:gs pos="78000">
                <a:srgbClr val="FF6B2E"/>
              </a:gs>
              <a:gs pos="100000">
                <a:srgbClr val="FF8E4D"/>
              </a:gs>
            </a:gsLst>
            <a:lin ang="0" scaled="0"/>
          </a:gradFill>
          <a:ln>
            <a:noFill/>
          </a:ln>
        </p:spPr>
        <p:txBody>
          <a:bodyPr anchorCtr="0" anchor="ctr" bIns="91425" lIns="182875" spcFirstLastPara="1" rIns="182875" wrap="square" tIns="91425">
            <a:normAutofit fontScale="25000" lnSpcReduction="20000"/>
          </a:bodyPr>
          <a:lstStyle/>
          <a:p>
            <a:pPr indent="0" lvl="0" marL="0" marR="0" rtl="0" algn="l">
              <a:lnSpc>
                <a:spcPct val="90000"/>
              </a:lnSpc>
              <a:spcBef>
                <a:spcPts val="0"/>
              </a:spcBef>
              <a:spcAft>
                <a:spcPts val="0"/>
              </a:spcAft>
              <a:buClr>
                <a:srgbClr val="FFFFFF"/>
              </a:buClr>
              <a:buSzPct val="100000"/>
              <a:buFont typeface="Raleway"/>
              <a:buNone/>
            </a:pPr>
            <a:r>
              <a:rPr b="1" i="0" lang="en-US" sz="2800" u="none" cap="none" strike="noStrike">
                <a:solidFill>
                  <a:srgbClr val="FFFFFF"/>
                </a:solidFill>
                <a:latin typeface="Raleway"/>
                <a:ea typeface="Raleway"/>
                <a:cs typeface="Raleway"/>
                <a:sym typeface="Raleway"/>
              </a:rPr>
              <a:t> </a:t>
            </a:r>
            <a:endParaRPr b="0" i="0" sz="1400" u="none" cap="none" strike="noStrike">
              <a:solidFill>
                <a:srgbClr val="000000"/>
              </a:solidFill>
              <a:latin typeface="Arial"/>
              <a:ea typeface="Arial"/>
              <a:cs typeface="Arial"/>
              <a:sym typeface="Arial"/>
            </a:endParaRPr>
          </a:p>
        </p:txBody>
      </p:sp>
      <p:sp>
        <p:nvSpPr>
          <p:cNvPr id="400" name="Google Shape;400;g3c2fe634bbf_0_644"/>
          <p:cNvSpPr/>
          <p:nvPr/>
        </p:nvSpPr>
        <p:spPr>
          <a:xfrm>
            <a:off x="6243379" y="2144934"/>
            <a:ext cx="23760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25257"/>
              </a:buClr>
              <a:buSzPts val="2400"/>
              <a:buFont typeface="Raleway"/>
              <a:buNone/>
            </a:pPr>
            <a:r>
              <a:rPr b="1" i="0" lang="en-US" sz="3600" u="none" cap="none" strike="noStrike">
                <a:solidFill>
                  <a:srgbClr val="425257"/>
                </a:solidFill>
                <a:latin typeface="Raleway"/>
                <a:ea typeface="Raleway"/>
                <a:cs typeface="Raleway"/>
                <a:sym typeface="Raleway"/>
              </a:rPr>
              <a:t>Hawthorn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with Subtitle">
  <p:cSld name="1_Title with Subtitle">
    <p:spTree>
      <p:nvGrpSpPr>
        <p:cNvPr id="401" name="Shape 401"/>
        <p:cNvGrpSpPr/>
        <p:nvPr/>
      </p:nvGrpSpPr>
      <p:grpSpPr>
        <a:xfrm>
          <a:off x="0" y="0"/>
          <a:ext cx="0" cy="0"/>
          <a:chOff x="0" y="0"/>
          <a:chExt cx="0" cy="0"/>
        </a:xfrm>
      </p:grpSpPr>
      <p:sp>
        <p:nvSpPr>
          <p:cNvPr id="402" name="Google Shape;402;g3c2fe634bbf_0_655"/>
          <p:cNvSpPr txBox="1"/>
          <p:nvPr>
            <p:ph type="title"/>
          </p:nvPr>
        </p:nvSpPr>
        <p:spPr>
          <a:xfrm>
            <a:off x="415601" y="352874"/>
            <a:ext cx="11360700" cy="722100"/>
          </a:xfrm>
          <a:prstGeom prst="rect">
            <a:avLst/>
          </a:prstGeom>
          <a:noFill/>
          <a:ln>
            <a:noFill/>
          </a:ln>
        </p:spPr>
        <p:txBody>
          <a:bodyPr anchorCtr="0" anchor="b" bIns="30475" lIns="60950" spcFirstLastPara="1" rIns="60950" wrap="square" tIns="30475">
            <a:noAutofit/>
          </a:bodyPr>
          <a:lstStyle>
            <a:lvl1pPr lvl="0" algn="l">
              <a:lnSpc>
                <a:spcPct val="90000"/>
              </a:lnSpc>
              <a:spcBef>
                <a:spcPts val="0"/>
              </a:spcBef>
              <a:spcAft>
                <a:spcPts val="0"/>
              </a:spcAft>
              <a:buClr>
                <a:schemeClr val="accent1"/>
              </a:buClr>
              <a:buSzPts val="1200"/>
              <a:buFont typeface="Avenir"/>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03" name="Google Shape;403;g3c2fe634bbf_0_655"/>
          <p:cNvSpPr txBox="1"/>
          <p:nvPr>
            <p:ph idx="1" type="body"/>
          </p:nvPr>
        </p:nvSpPr>
        <p:spPr>
          <a:xfrm>
            <a:off x="415601" y="1113146"/>
            <a:ext cx="11360700" cy="308100"/>
          </a:xfrm>
          <a:prstGeom prst="rect">
            <a:avLst/>
          </a:prstGeom>
          <a:noFill/>
          <a:ln>
            <a:noFill/>
          </a:ln>
        </p:spPr>
        <p:txBody>
          <a:bodyPr anchorCtr="0" anchor="t" bIns="30475" lIns="60950" spcFirstLastPara="1" rIns="60950" wrap="square" tIns="30475">
            <a:noAutofit/>
          </a:bodyPr>
          <a:lstStyle>
            <a:lvl1pPr indent="-228600" lvl="0" marL="457200" algn="l">
              <a:lnSpc>
                <a:spcPct val="90000"/>
              </a:lnSpc>
              <a:spcBef>
                <a:spcPts val="500"/>
              </a:spcBef>
              <a:spcAft>
                <a:spcPts val="0"/>
              </a:spcAft>
              <a:buClr>
                <a:schemeClr val="accent3"/>
              </a:buClr>
              <a:buSzPts val="1200"/>
              <a:buNone/>
              <a:defRPr b="0" sz="1800">
                <a:solidFill>
                  <a:schemeClr val="accent3"/>
                </a:solidFill>
              </a:defRPr>
            </a:lvl1pPr>
            <a:lvl2pPr indent="-228600" lvl="1" marL="914400" algn="l">
              <a:lnSpc>
                <a:spcPct val="90000"/>
              </a:lnSpc>
              <a:spcBef>
                <a:spcPts val="500"/>
              </a:spcBef>
              <a:spcAft>
                <a:spcPts val="0"/>
              </a:spcAft>
              <a:buClr>
                <a:schemeClr val="dk2"/>
              </a:buClr>
              <a:buSzPts val="1300"/>
              <a:buNone/>
              <a:defRPr b="1" sz="2000"/>
            </a:lvl2pPr>
            <a:lvl3pPr indent="-228600" lvl="2" marL="1371600" algn="l">
              <a:lnSpc>
                <a:spcPct val="90000"/>
              </a:lnSpc>
              <a:spcBef>
                <a:spcPts val="500"/>
              </a:spcBef>
              <a:spcAft>
                <a:spcPts val="0"/>
              </a:spcAft>
              <a:buClr>
                <a:schemeClr val="dk2"/>
              </a:buClr>
              <a:buSzPts val="1200"/>
              <a:buNone/>
              <a:defRPr b="1" sz="1800"/>
            </a:lvl3pPr>
            <a:lvl4pPr indent="-228600" lvl="3" marL="1828800" algn="l">
              <a:lnSpc>
                <a:spcPct val="90000"/>
              </a:lnSpc>
              <a:spcBef>
                <a:spcPts val="500"/>
              </a:spcBef>
              <a:spcAft>
                <a:spcPts val="0"/>
              </a:spcAft>
              <a:buClr>
                <a:schemeClr val="dk2"/>
              </a:buClr>
              <a:buSzPts val="1100"/>
              <a:buNone/>
              <a:defRPr b="1" sz="1600"/>
            </a:lvl4pPr>
            <a:lvl5pPr indent="-228600" lvl="4" marL="2286000" algn="l">
              <a:lnSpc>
                <a:spcPct val="90000"/>
              </a:lnSpc>
              <a:spcBef>
                <a:spcPts val="500"/>
              </a:spcBef>
              <a:spcAft>
                <a:spcPts val="0"/>
              </a:spcAft>
              <a:buClr>
                <a:schemeClr val="dk2"/>
              </a:buClr>
              <a:buSzPts val="1100"/>
              <a:buNone/>
              <a:defRPr b="1" sz="1600"/>
            </a:lvl5pPr>
            <a:lvl6pPr indent="-228600" lvl="5" marL="2743200" algn="l">
              <a:lnSpc>
                <a:spcPct val="90000"/>
              </a:lnSpc>
              <a:spcBef>
                <a:spcPts val="500"/>
              </a:spcBef>
              <a:spcAft>
                <a:spcPts val="0"/>
              </a:spcAft>
              <a:buClr>
                <a:schemeClr val="accent4"/>
              </a:buClr>
              <a:buSzPts val="1100"/>
              <a:buNone/>
              <a:defRPr b="1" sz="1600"/>
            </a:lvl6pPr>
            <a:lvl7pPr indent="-228600" lvl="6" marL="3200400" algn="l">
              <a:lnSpc>
                <a:spcPct val="90000"/>
              </a:lnSpc>
              <a:spcBef>
                <a:spcPts val="500"/>
              </a:spcBef>
              <a:spcAft>
                <a:spcPts val="0"/>
              </a:spcAft>
              <a:buClr>
                <a:schemeClr val="accent4"/>
              </a:buClr>
              <a:buSzPts val="1100"/>
              <a:buNone/>
              <a:defRPr b="1" sz="1600"/>
            </a:lvl7pPr>
            <a:lvl8pPr indent="-228600" lvl="7" marL="3657600" algn="l">
              <a:lnSpc>
                <a:spcPct val="90000"/>
              </a:lnSpc>
              <a:spcBef>
                <a:spcPts val="500"/>
              </a:spcBef>
              <a:spcAft>
                <a:spcPts val="0"/>
              </a:spcAft>
              <a:buClr>
                <a:schemeClr val="accent4"/>
              </a:buClr>
              <a:buSzPts val="1100"/>
              <a:buNone/>
              <a:defRPr b="1" sz="1600"/>
            </a:lvl8pPr>
            <a:lvl9pPr indent="-228600" lvl="8" marL="4114800" algn="l">
              <a:lnSpc>
                <a:spcPct val="90000"/>
              </a:lnSpc>
              <a:spcBef>
                <a:spcPts val="500"/>
              </a:spcBef>
              <a:spcAft>
                <a:spcPts val="100"/>
              </a:spcAft>
              <a:buClr>
                <a:schemeClr val="accent4"/>
              </a:buClr>
              <a:buSzPts val="1100"/>
              <a:buNone/>
              <a:defRPr b="1" sz="1600"/>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04" name="Shape 404"/>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FFFFF"/>
        </a:solidFill>
      </p:bgPr>
    </p:bg>
    <p:spTree>
      <p:nvGrpSpPr>
        <p:cNvPr id="411" name="Shape 411"/>
        <p:cNvGrpSpPr/>
        <p:nvPr/>
      </p:nvGrpSpPr>
      <p:grpSpPr>
        <a:xfrm>
          <a:off x="0" y="0"/>
          <a:ext cx="0" cy="0"/>
          <a:chOff x="0" y="0"/>
          <a:chExt cx="0" cy="0"/>
        </a:xfrm>
      </p:grpSpPr>
      <p:sp>
        <p:nvSpPr>
          <p:cNvPr id="412" name="Google Shape;412;g3c2fe634bbf_0_665"/>
          <p:cNvSpPr txBox="1"/>
          <p:nvPr>
            <p:ph type="title"/>
          </p:nvPr>
        </p:nvSpPr>
        <p:spPr>
          <a:xfrm>
            <a:off x="838200" y="365125"/>
            <a:ext cx="10515600" cy="860400"/>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accent2"/>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13" name="Google Shape;413;g3c2fe634bbf_0_665"/>
          <p:cNvSpPr txBox="1"/>
          <p:nvPr>
            <p:ph idx="1" type="body"/>
          </p:nvPr>
        </p:nvSpPr>
        <p:spPr>
          <a:xfrm>
            <a:off x="838200" y="1460500"/>
            <a:ext cx="10515600" cy="4351500"/>
          </a:xfrm>
          <a:prstGeom prst="rect">
            <a:avLst/>
          </a:prstGeom>
          <a:noFill/>
          <a:ln>
            <a:noFill/>
          </a:ln>
        </p:spPr>
        <p:txBody>
          <a:bodyPr anchorCtr="0" anchor="t" bIns="30475" lIns="60950" spcFirstLastPara="1" rIns="60950" wrap="square" tIns="30475">
            <a:normAutofit/>
          </a:bodyPr>
          <a:lstStyle>
            <a:lvl1pPr indent="-304800" lvl="0" marL="457200" algn="l">
              <a:lnSpc>
                <a:spcPct val="90000"/>
              </a:lnSpc>
              <a:spcBef>
                <a:spcPts val="1000"/>
              </a:spcBef>
              <a:spcAft>
                <a:spcPts val="0"/>
              </a:spcAft>
              <a:buClr>
                <a:schemeClr val="accent2"/>
              </a:buClr>
              <a:buSzPts val="1200"/>
              <a:buChar char="•"/>
              <a:defRPr/>
            </a:lvl1pPr>
            <a:lvl2pPr indent="-304800" lvl="1" marL="914400" algn="l">
              <a:lnSpc>
                <a:spcPct val="90000"/>
              </a:lnSpc>
              <a:spcBef>
                <a:spcPts val="500"/>
              </a:spcBef>
              <a:spcAft>
                <a:spcPts val="0"/>
              </a:spcAft>
              <a:buClr>
                <a:schemeClr val="accent2"/>
              </a:buClr>
              <a:buSzPts val="1200"/>
              <a:buChar char="•"/>
              <a:defRPr/>
            </a:lvl2pPr>
            <a:lvl3pPr indent="-304800" lvl="2" marL="1371600" algn="l">
              <a:lnSpc>
                <a:spcPct val="90000"/>
              </a:lnSpc>
              <a:spcBef>
                <a:spcPts val="500"/>
              </a:spcBef>
              <a:spcAft>
                <a:spcPts val="0"/>
              </a:spcAft>
              <a:buClr>
                <a:schemeClr val="accent2"/>
              </a:buClr>
              <a:buSzPts val="1200"/>
              <a:buChar char="•"/>
              <a:defRPr/>
            </a:lvl3pPr>
            <a:lvl4pPr indent="-304800" lvl="3" marL="1828800" algn="l">
              <a:lnSpc>
                <a:spcPct val="90000"/>
              </a:lnSpc>
              <a:spcBef>
                <a:spcPts val="500"/>
              </a:spcBef>
              <a:spcAft>
                <a:spcPts val="0"/>
              </a:spcAft>
              <a:buClr>
                <a:schemeClr val="accent2"/>
              </a:buClr>
              <a:buSzPts val="1200"/>
              <a:buChar char="•"/>
              <a:defRPr/>
            </a:lvl4pPr>
            <a:lvl5pPr indent="-304800" lvl="4" marL="2286000" algn="l">
              <a:lnSpc>
                <a:spcPct val="90000"/>
              </a:lnSpc>
              <a:spcBef>
                <a:spcPts val="500"/>
              </a:spcBef>
              <a:spcAft>
                <a:spcPts val="0"/>
              </a:spcAft>
              <a:buClr>
                <a:schemeClr val="accent2"/>
              </a:buClr>
              <a:buSzPts val="12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414" name="Google Shape;414;g3c2fe634bbf_0_665"/>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15" name="Google Shape;415;g3c2fe634bbf_0_665"/>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16" name="Google Shape;416;g3c2fe634bbf_0_665"/>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417" name="Google Shape;417;g3c2fe634bbf_0_665"/>
          <p:cNvPicPr preferRelativeResize="0"/>
          <p:nvPr/>
        </p:nvPicPr>
        <p:blipFill rotWithShape="1">
          <a:blip r:embed="rId2">
            <a:alphaModFix/>
          </a:blip>
          <a:srcRect b="0" l="0" r="0" t="0"/>
          <a:stretch/>
        </p:blipFill>
        <p:spPr>
          <a:xfrm>
            <a:off x="11545249" y="6191875"/>
            <a:ext cx="537738" cy="535816"/>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8" name="Shape 418"/>
        <p:cNvGrpSpPr/>
        <p:nvPr/>
      </p:nvGrpSpPr>
      <p:grpSpPr>
        <a:xfrm>
          <a:off x="0" y="0"/>
          <a:ext cx="0" cy="0"/>
          <a:chOff x="0" y="0"/>
          <a:chExt cx="0" cy="0"/>
        </a:xfrm>
      </p:grpSpPr>
      <p:sp>
        <p:nvSpPr>
          <p:cNvPr id="419" name="Google Shape;419;g3c2fe634bbf_0_672"/>
          <p:cNvSpPr txBox="1"/>
          <p:nvPr>
            <p:ph type="title"/>
          </p:nvPr>
        </p:nvSpPr>
        <p:spPr>
          <a:xfrm>
            <a:off x="838200" y="365125"/>
            <a:ext cx="10515600" cy="860400"/>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accent2"/>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20" name="Google Shape;420;g3c2fe634bbf_0_672"/>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21" name="Google Shape;421;g3c2fe634bbf_0_672"/>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22" name="Google Shape;422;g3c2fe634bbf_0_672"/>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423" name="Google Shape;423;g3c2fe634bbf_0_672"/>
          <p:cNvPicPr preferRelativeResize="0"/>
          <p:nvPr/>
        </p:nvPicPr>
        <p:blipFill rotWithShape="1">
          <a:blip r:embed="rId2">
            <a:alphaModFix/>
          </a:blip>
          <a:srcRect b="0" l="0" r="0" t="0"/>
          <a:stretch/>
        </p:blipFill>
        <p:spPr>
          <a:xfrm>
            <a:off x="11545249" y="6191875"/>
            <a:ext cx="537738" cy="535816"/>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424" name="Shape 424"/>
        <p:cNvGrpSpPr/>
        <p:nvPr/>
      </p:nvGrpSpPr>
      <p:grpSpPr>
        <a:xfrm>
          <a:off x="0" y="0"/>
          <a:ext cx="0" cy="0"/>
          <a:chOff x="0" y="0"/>
          <a:chExt cx="0" cy="0"/>
        </a:xfrm>
      </p:grpSpPr>
      <p:sp>
        <p:nvSpPr>
          <p:cNvPr id="425" name="Google Shape;425;g3c2fe634bbf_0_678"/>
          <p:cNvSpPr txBox="1"/>
          <p:nvPr>
            <p:ph type="title"/>
          </p:nvPr>
        </p:nvSpPr>
        <p:spPr>
          <a:xfrm>
            <a:off x="838200" y="365125"/>
            <a:ext cx="10515600" cy="860400"/>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accent2"/>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26" name="Google Shape;426;g3c2fe634bbf_0_678"/>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27" name="Google Shape;427;g3c2fe634bbf_0_678"/>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28" name="Google Shape;428;g3c2fe634bbf_0_678"/>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29" name="Shape 429"/>
        <p:cNvGrpSpPr/>
        <p:nvPr/>
      </p:nvGrpSpPr>
      <p:grpSpPr>
        <a:xfrm>
          <a:off x="0" y="0"/>
          <a:ext cx="0" cy="0"/>
          <a:chOff x="0" y="0"/>
          <a:chExt cx="0" cy="0"/>
        </a:xfrm>
      </p:grpSpPr>
      <p:sp>
        <p:nvSpPr>
          <p:cNvPr id="430" name="Google Shape;430;g3c2fe634bbf_0_683"/>
          <p:cNvSpPr txBox="1"/>
          <p:nvPr>
            <p:ph type="ctrTitle"/>
          </p:nvPr>
        </p:nvSpPr>
        <p:spPr>
          <a:xfrm>
            <a:off x="1524000" y="1122363"/>
            <a:ext cx="9144000" cy="2387700"/>
          </a:xfrm>
          <a:prstGeom prst="rect">
            <a:avLst/>
          </a:prstGeom>
          <a:noFill/>
          <a:ln>
            <a:noFill/>
          </a:ln>
        </p:spPr>
        <p:txBody>
          <a:bodyPr anchorCtr="0" anchor="b" bIns="30475" lIns="60950" spcFirstLastPara="1" rIns="60950" wrap="square" tIns="30475">
            <a:normAutofit/>
          </a:bodyPr>
          <a:lstStyle>
            <a:lvl1pPr lvl="0" algn="ctr">
              <a:lnSpc>
                <a:spcPct val="90000"/>
              </a:lnSpc>
              <a:spcBef>
                <a:spcPts val="0"/>
              </a:spcBef>
              <a:spcAft>
                <a:spcPts val="0"/>
              </a:spcAft>
              <a:buClr>
                <a:schemeClr val="accent2"/>
              </a:buClr>
              <a:buSzPts val="4000"/>
              <a:buFont typeface="Oswald"/>
              <a:buNone/>
              <a:defRPr sz="60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31" name="Google Shape;431;g3c2fe634bbf_0_683"/>
          <p:cNvSpPr txBox="1"/>
          <p:nvPr>
            <p:ph idx="1" type="subTitle"/>
          </p:nvPr>
        </p:nvSpPr>
        <p:spPr>
          <a:xfrm>
            <a:off x="1524000" y="3602038"/>
            <a:ext cx="9144000" cy="1655700"/>
          </a:xfrm>
          <a:prstGeom prst="rect">
            <a:avLst/>
          </a:prstGeom>
          <a:noFill/>
          <a:ln>
            <a:noFill/>
          </a:ln>
        </p:spPr>
        <p:txBody>
          <a:bodyPr anchorCtr="0" anchor="t" bIns="30475" lIns="60950" spcFirstLastPara="1" rIns="60950" wrap="square" tIns="30475">
            <a:normAutofit/>
          </a:bodyPr>
          <a:lstStyle>
            <a:lvl1pPr lvl="0" algn="ctr">
              <a:lnSpc>
                <a:spcPct val="90000"/>
              </a:lnSpc>
              <a:spcBef>
                <a:spcPts val="1000"/>
              </a:spcBef>
              <a:spcAft>
                <a:spcPts val="0"/>
              </a:spcAft>
              <a:buClr>
                <a:schemeClr val="accent2"/>
              </a:buClr>
              <a:buSzPts val="1600"/>
              <a:buNone/>
              <a:defRPr sz="2400"/>
            </a:lvl1pPr>
            <a:lvl2pPr lvl="1" algn="ctr">
              <a:lnSpc>
                <a:spcPct val="90000"/>
              </a:lnSpc>
              <a:spcBef>
                <a:spcPts val="500"/>
              </a:spcBef>
              <a:spcAft>
                <a:spcPts val="0"/>
              </a:spcAft>
              <a:buClr>
                <a:schemeClr val="accent2"/>
              </a:buClr>
              <a:buSzPts val="1300"/>
              <a:buNone/>
              <a:defRPr sz="2000"/>
            </a:lvl2pPr>
            <a:lvl3pPr lvl="2" algn="ctr">
              <a:lnSpc>
                <a:spcPct val="90000"/>
              </a:lnSpc>
              <a:spcBef>
                <a:spcPts val="500"/>
              </a:spcBef>
              <a:spcAft>
                <a:spcPts val="0"/>
              </a:spcAft>
              <a:buClr>
                <a:schemeClr val="accent2"/>
              </a:buClr>
              <a:buSzPts val="1200"/>
              <a:buNone/>
              <a:defRPr sz="1800"/>
            </a:lvl3pPr>
            <a:lvl4pPr lvl="3" algn="ctr">
              <a:lnSpc>
                <a:spcPct val="90000"/>
              </a:lnSpc>
              <a:spcBef>
                <a:spcPts val="500"/>
              </a:spcBef>
              <a:spcAft>
                <a:spcPts val="0"/>
              </a:spcAft>
              <a:buClr>
                <a:schemeClr val="accent2"/>
              </a:buClr>
              <a:buSzPts val="1100"/>
              <a:buNone/>
              <a:defRPr sz="1600"/>
            </a:lvl4pPr>
            <a:lvl5pPr lvl="4" algn="ctr">
              <a:lnSpc>
                <a:spcPct val="90000"/>
              </a:lnSpc>
              <a:spcBef>
                <a:spcPts val="500"/>
              </a:spcBef>
              <a:spcAft>
                <a:spcPts val="0"/>
              </a:spcAft>
              <a:buClr>
                <a:schemeClr val="accent2"/>
              </a:buClr>
              <a:buSzPts val="1100"/>
              <a:buNone/>
              <a:defRPr sz="1600"/>
            </a:lvl5pPr>
            <a:lvl6pPr lvl="5" algn="ctr">
              <a:lnSpc>
                <a:spcPct val="90000"/>
              </a:lnSpc>
              <a:spcBef>
                <a:spcPts val="500"/>
              </a:spcBef>
              <a:spcAft>
                <a:spcPts val="0"/>
              </a:spcAft>
              <a:buClr>
                <a:schemeClr val="dk1"/>
              </a:buClr>
              <a:buSzPts val="1100"/>
              <a:buNone/>
              <a:defRPr sz="1600"/>
            </a:lvl6pPr>
            <a:lvl7pPr lvl="6" algn="ctr">
              <a:lnSpc>
                <a:spcPct val="90000"/>
              </a:lnSpc>
              <a:spcBef>
                <a:spcPts val="500"/>
              </a:spcBef>
              <a:spcAft>
                <a:spcPts val="0"/>
              </a:spcAft>
              <a:buClr>
                <a:schemeClr val="dk1"/>
              </a:buClr>
              <a:buSzPts val="1100"/>
              <a:buNone/>
              <a:defRPr sz="1600"/>
            </a:lvl7pPr>
            <a:lvl8pPr lvl="7" algn="ctr">
              <a:lnSpc>
                <a:spcPct val="90000"/>
              </a:lnSpc>
              <a:spcBef>
                <a:spcPts val="500"/>
              </a:spcBef>
              <a:spcAft>
                <a:spcPts val="0"/>
              </a:spcAft>
              <a:buClr>
                <a:schemeClr val="dk1"/>
              </a:buClr>
              <a:buSzPts val="1100"/>
              <a:buNone/>
              <a:defRPr sz="1600"/>
            </a:lvl8pPr>
            <a:lvl9pPr lvl="8" algn="ctr">
              <a:lnSpc>
                <a:spcPct val="90000"/>
              </a:lnSpc>
              <a:spcBef>
                <a:spcPts val="500"/>
              </a:spcBef>
              <a:spcAft>
                <a:spcPts val="0"/>
              </a:spcAft>
              <a:buClr>
                <a:schemeClr val="dk1"/>
              </a:buClr>
              <a:buSzPts val="1100"/>
              <a:buNone/>
              <a:defRPr sz="1600"/>
            </a:lvl9pPr>
          </a:lstStyle>
          <a:p/>
        </p:txBody>
      </p:sp>
      <p:sp>
        <p:nvSpPr>
          <p:cNvPr id="432" name="Google Shape;432;g3c2fe634bbf_0_683"/>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33" name="Google Shape;433;g3c2fe634bbf_0_683"/>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34" name="Google Shape;434;g3c2fe634bbf_0_683"/>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35" name="Shape 435"/>
        <p:cNvGrpSpPr/>
        <p:nvPr/>
      </p:nvGrpSpPr>
      <p:grpSpPr>
        <a:xfrm>
          <a:off x="0" y="0"/>
          <a:ext cx="0" cy="0"/>
          <a:chOff x="0" y="0"/>
          <a:chExt cx="0" cy="0"/>
        </a:xfrm>
      </p:grpSpPr>
      <p:sp>
        <p:nvSpPr>
          <p:cNvPr id="436" name="Google Shape;436;g3c2fe634bbf_0_689"/>
          <p:cNvSpPr txBox="1"/>
          <p:nvPr>
            <p:ph type="title"/>
          </p:nvPr>
        </p:nvSpPr>
        <p:spPr>
          <a:xfrm>
            <a:off x="831850" y="1709738"/>
            <a:ext cx="10515600" cy="2852700"/>
          </a:xfrm>
          <a:prstGeom prst="rect">
            <a:avLst/>
          </a:prstGeom>
          <a:noFill/>
          <a:ln>
            <a:noFill/>
          </a:ln>
        </p:spPr>
        <p:txBody>
          <a:bodyPr anchorCtr="0" anchor="b" bIns="30475" lIns="60950" spcFirstLastPara="1" rIns="60950" wrap="square" tIns="30475">
            <a:normAutofit/>
          </a:bodyPr>
          <a:lstStyle>
            <a:lvl1pPr lvl="0" algn="l">
              <a:lnSpc>
                <a:spcPct val="90000"/>
              </a:lnSpc>
              <a:spcBef>
                <a:spcPts val="0"/>
              </a:spcBef>
              <a:spcAft>
                <a:spcPts val="0"/>
              </a:spcAft>
              <a:buClr>
                <a:schemeClr val="accent2"/>
              </a:buClr>
              <a:buSzPts val="4000"/>
              <a:buFont typeface="Oswald"/>
              <a:buNone/>
              <a:defRPr sz="60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37" name="Google Shape;437;g3c2fe634bbf_0_689"/>
          <p:cNvSpPr txBox="1"/>
          <p:nvPr>
            <p:ph idx="1" type="body"/>
          </p:nvPr>
        </p:nvSpPr>
        <p:spPr>
          <a:xfrm>
            <a:off x="831850" y="4589463"/>
            <a:ext cx="10515600" cy="1500300"/>
          </a:xfrm>
          <a:prstGeom prst="rect">
            <a:avLst/>
          </a:prstGeom>
          <a:noFill/>
          <a:ln>
            <a:noFill/>
          </a:ln>
        </p:spPr>
        <p:txBody>
          <a:bodyPr anchorCtr="0" anchor="t" bIns="30475" lIns="60950" spcFirstLastPara="1" rIns="60950" wrap="square" tIns="30475">
            <a:normAutofit/>
          </a:bodyPr>
          <a:lstStyle>
            <a:lvl1pPr indent="-228600" lvl="0" marL="457200" algn="l">
              <a:lnSpc>
                <a:spcPct val="90000"/>
              </a:lnSpc>
              <a:spcBef>
                <a:spcPts val="1000"/>
              </a:spcBef>
              <a:spcAft>
                <a:spcPts val="0"/>
              </a:spcAft>
              <a:buClr>
                <a:srgbClr val="B78A8A"/>
              </a:buClr>
              <a:buSzPts val="1600"/>
              <a:buNone/>
              <a:defRPr sz="2400">
                <a:solidFill>
                  <a:srgbClr val="B78A8A"/>
                </a:solidFill>
              </a:defRPr>
            </a:lvl1pPr>
            <a:lvl2pPr indent="-228600" lvl="1" marL="914400" algn="l">
              <a:lnSpc>
                <a:spcPct val="90000"/>
              </a:lnSpc>
              <a:spcBef>
                <a:spcPts val="500"/>
              </a:spcBef>
              <a:spcAft>
                <a:spcPts val="0"/>
              </a:spcAft>
              <a:buClr>
                <a:srgbClr val="B78A8A"/>
              </a:buClr>
              <a:buSzPts val="1300"/>
              <a:buNone/>
              <a:defRPr sz="2000">
                <a:solidFill>
                  <a:srgbClr val="B78A8A"/>
                </a:solidFill>
              </a:defRPr>
            </a:lvl2pPr>
            <a:lvl3pPr indent="-228600" lvl="2" marL="1371600" algn="l">
              <a:lnSpc>
                <a:spcPct val="90000"/>
              </a:lnSpc>
              <a:spcBef>
                <a:spcPts val="500"/>
              </a:spcBef>
              <a:spcAft>
                <a:spcPts val="0"/>
              </a:spcAft>
              <a:buClr>
                <a:srgbClr val="B78A8A"/>
              </a:buClr>
              <a:buSzPts val="1200"/>
              <a:buNone/>
              <a:defRPr sz="1800">
                <a:solidFill>
                  <a:srgbClr val="B78A8A"/>
                </a:solidFill>
              </a:defRPr>
            </a:lvl3pPr>
            <a:lvl4pPr indent="-228600" lvl="3" marL="1828800" algn="l">
              <a:lnSpc>
                <a:spcPct val="90000"/>
              </a:lnSpc>
              <a:spcBef>
                <a:spcPts val="500"/>
              </a:spcBef>
              <a:spcAft>
                <a:spcPts val="0"/>
              </a:spcAft>
              <a:buClr>
                <a:srgbClr val="B78A8A"/>
              </a:buClr>
              <a:buSzPts val="1100"/>
              <a:buNone/>
              <a:defRPr sz="1600">
                <a:solidFill>
                  <a:srgbClr val="B78A8A"/>
                </a:solidFill>
              </a:defRPr>
            </a:lvl4pPr>
            <a:lvl5pPr indent="-228600" lvl="4" marL="2286000" algn="l">
              <a:lnSpc>
                <a:spcPct val="90000"/>
              </a:lnSpc>
              <a:spcBef>
                <a:spcPts val="500"/>
              </a:spcBef>
              <a:spcAft>
                <a:spcPts val="0"/>
              </a:spcAft>
              <a:buClr>
                <a:srgbClr val="B78A8A"/>
              </a:buClr>
              <a:buSzPts val="1100"/>
              <a:buNone/>
              <a:defRPr sz="1600">
                <a:solidFill>
                  <a:srgbClr val="B78A8A"/>
                </a:solidFill>
              </a:defRPr>
            </a:lvl5pPr>
            <a:lvl6pPr indent="-228600" lvl="5" marL="2743200" algn="l">
              <a:lnSpc>
                <a:spcPct val="90000"/>
              </a:lnSpc>
              <a:spcBef>
                <a:spcPts val="500"/>
              </a:spcBef>
              <a:spcAft>
                <a:spcPts val="0"/>
              </a:spcAft>
              <a:buClr>
                <a:srgbClr val="B78A8A"/>
              </a:buClr>
              <a:buSzPts val="1100"/>
              <a:buNone/>
              <a:defRPr sz="1600">
                <a:solidFill>
                  <a:srgbClr val="B78A8A"/>
                </a:solidFill>
              </a:defRPr>
            </a:lvl6pPr>
            <a:lvl7pPr indent="-228600" lvl="6" marL="3200400" algn="l">
              <a:lnSpc>
                <a:spcPct val="90000"/>
              </a:lnSpc>
              <a:spcBef>
                <a:spcPts val="500"/>
              </a:spcBef>
              <a:spcAft>
                <a:spcPts val="0"/>
              </a:spcAft>
              <a:buClr>
                <a:srgbClr val="B78A8A"/>
              </a:buClr>
              <a:buSzPts val="1100"/>
              <a:buNone/>
              <a:defRPr sz="1600">
                <a:solidFill>
                  <a:srgbClr val="B78A8A"/>
                </a:solidFill>
              </a:defRPr>
            </a:lvl7pPr>
            <a:lvl8pPr indent="-228600" lvl="7" marL="3657600" algn="l">
              <a:lnSpc>
                <a:spcPct val="90000"/>
              </a:lnSpc>
              <a:spcBef>
                <a:spcPts val="500"/>
              </a:spcBef>
              <a:spcAft>
                <a:spcPts val="0"/>
              </a:spcAft>
              <a:buClr>
                <a:srgbClr val="B78A8A"/>
              </a:buClr>
              <a:buSzPts val="1100"/>
              <a:buNone/>
              <a:defRPr sz="1600">
                <a:solidFill>
                  <a:srgbClr val="B78A8A"/>
                </a:solidFill>
              </a:defRPr>
            </a:lvl8pPr>
            <a:lvl9pPr indent="-228600" lvl="8" marL="4114800" algn="l">
              <a:lnSpc>
                <a:spcPct val="90000"/>
              </a:lnSpc>
              <a:spcBef>
                <a:spcPts val="500"/>
              </a:spcBef>
              <a:spcAft>
                <a:spcPts val="0"/>
              </a:spcAft>
              <a:buClr>
                <a:srgbClr val="B78A8A"/>
              </a:buClr>
              <a:buSzPts val="1100"/>
              <a:buNone/>
              <a:defRPr sz="1600">
                <a:solidFill>
                  <a:srgbClr val="B78A8A"/>
                </a:solidFill>
              </a:defRPr>
            </a:lvl9pPr>
          </a:lstStyle>
          <a:p/>
        </p:txBody>
      </p:sp>
      <p:sp>
        <p:nvSpPr>
          <p:cNvPr id="438" name="Google Shape;438;g3c2fe634bbf_0_689"/>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39" name="Google Shape;439;g3c2fe634bbf_0_689"/>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40" name="Google Shape;440;g3c2fe634bbf_0_689"/>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441" name="Google Shape;441;g3c2fe634bbf_0_689"/>
          <p:cNvPicPr preferRelativeResize="0"/>
          <p:nvPr/>
        </p:nvPicPr>
        <p:blipFill rotWithShape="1">
          <a:blip r:embed="rId2">
            <a:alphaModFix/>
          </a:blip>
          <a:srcRect b="0" l="0" r="0" t="0"/>
          <a:stretch/>
        </p:blipFill>
        <p:spPr>
          <a:xfrm>
            <a:off x="11545249" y="6191875"/>
            <a:ext cx="537738" cy="535816"/>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42" name="Shape 442"/>
        <p:cNvGrpSpPr/>
        <p:nvPr/>
      </p:nvGrpSpPr>
      <p:grpSpPr>
        <a:xfrm>
          <a:off x="0" y="0"/>
          <a:ext cx="0" cy="0"/>
          <a:chOff x="0" y="0"/>
          <a:chExt cx="0" cy="0"/>
        </a:xfrm>
      </p:grpSpPr>
      <p:sp>
        <p:nvSpPr>
          <p:cNvPr id="443" name="Google Shape;443;g3c2fe634bbf_0_696"/>
          <p:cNvSpPr txBox="1"/>
          <p:nvPr>
            <p:ph idx="1" type="body"/>
          </p:nvPr>
        </p:nvSpPr>
        <p:spPr>
          <a:xfrm>
            <a:off x="6172200" y="1581785"/>
            <a:ext cx="5181600" cy="4351500"/>
          </a:xfrm>
          <a:prstGeom prst="rect">
            <a:avLst/>
          </a:prstGeom>
          <a:noFill/>
          <a:ln>
            <a:noFill/>
          </a:ln>
        </p:spPr>
        <p:txBody>
          <a:bodyPr anchorCtr="0" anchor="t" bIns="30475" lIns="60950" spcFirstLastPara="1" rIns="60950" wrap="square" tIns="30475">
            <a:normAutofit/>
          </a:bodyPr>
          <a:lstStyle>
            <a:lvl1pPr indent="-228600" lvl="0" marL="457200" algn="l">
              <a:lnSpc>
                <a:spcPct val="90000"/>
              </a:lnSpc>
              <a:spcBef>
                <a:spcPts val="1000"/>
              </a:spcBef>
              <a:spcAft>
                <a:spcPts val="0"/>
              </a:spcAft>
              <a:buClr>
                <a:schemeClr val="accent2"/>
              </a:buClr>
              <a:buSzPts val="1300"/>
              <a:buNone/>
              <a:defRPr/>
            </a:lvl1pPr>
            <a:lvl2pPr indent="-304800" lvl="1" marL="914400" algn="l">
              <a:lnSpc>
                <a:spcPct val="90000"/>
              </a:lnSpc>
              <a:spcBef>
                <a:spcPts val="500"/>
              </a:spcBef>
              <a:spcAft>
                <a:spcPts val="0"/>
              </a:spcAft>
              <a:buClr>
                <a:schemeClr val="accent2"/>
              </a:buClr>
              <a:buSzPts val="1200"/>
              <a:buChar char="•"/>
              <a:defRPr/>
            </a:lvl2pPr>
            <a:lvl3pPr indent="-298450" lvl="2" marL="1371600" algn="l">
              <a:lnSpc>
                <a:spcPct val="90000"/>
              </a:lnSpc>
              <a:spcBef>
                <a:spcPts val="500"/>
              </a:spcBef>
              <a:spcAft>
                <a:spcPts val="0"/>
              </a:spcAft>
              <a:buClr>
                <a:schemeClr val="accent2"/>
              </a:buClr>
              <a:buSzPts val="1100"/>
              <a:buChar char="•"/>
              <a:defRPr/>
            </a:lvl3pPr>
            <a:lvl4pPr indent="-285750" lvl="3" marL="1828800" algn="l">
              <a:lnSpc>
                <a:spcPct val="90000"/>
              </a:lnSpc>
              <a:spcBef>
                <a:spcPts val="500"/>
              </a:spcBef>
              <a:spcAft>
                <a:spcPts val="0"/>
              </a:spcAft>
              <a:buClr>
                <a:schemeClr val="accent2"/>
              </a:buClr>
              <a:buSzPts val="900"/>
              <a:buChar char="•"/>
              <a:defRPr/>
            </a:lvl4pPr>
            <a:lvl5pPr indent="-285750" lvl="4" marL="2286000" algn="l">
              <a:lnSpc>
                <a:spcPct val="90000"/>
              </a:lnSpc>
              <a:spcBef>
                <a:spcPts val="500"/>
              </a:spcBef>
              <a:spcAft>
                <a:spcPts val="0"/>
              </a:spcAft>
              <a:buClr>
                <a:schemeClr val="accent2"/>
              </a:buClr>
              <a:buSzPts val="9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444" name="Google Shape;444;g3c2fe634bbf_0_696"/>
          <p:cNvSpPr txBox="1"/>
          <p:nvPr>
            <p:ph type="title"/>
          </p:nvPr>
        </p:nvSpPr>
        <p:spPr>
          <a:xfrm>
            <a:off x="838200" y="365125"/>
            <a:ext cx="10515600" cy="860400"/>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accent2"/>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45" name="Google Shape;445;g3c2fe634bbf_0_696"/>
          <p:cNvSpPr txBox="1"/>
          <p:nvPr>
            <p:ph idx="2" type="body"/>
          </p:nvPr>
        </p:nvSpPr>
        <p:spPr>
          <a:xfrm>
            <a:off x="838200" y="1581785"/>
            <a:ext cx="5181600" cy="4351500"/>
          </a:xfrm>
          <a:prstGeom prst="rect">
            <a:avLst/>
          </a:prstGeom>
          <a:noFill/>
          <a:ln>
            <a:noFill/>
          </a:ln>
        </p:spPr>
        <p:txBody>
          <a:bodyPr anchorCtr="0" anchor="t" bIns="30475" lIns="60950" spcFirstLastPara="1" rIns="60950" wrap="square" tIns="30475">
            <a:normAutofit/>
          </a:bodyPr>
          <a:lstStyle>
            <a:lvl1pPr indent="-228600" lvl="0" marL="457200" algn="l">
              <a:lnSpc>
                <a:spcPct val="90000"/>
              </a:lnSpc>
              <a:spcBef>
                <a:spcPts val="1000"/>
              </a:spcBef>
              <a:spcAft>
                <a:spcPts val="0"/>
              </a:spcAft>
              <a:buClr>
                <a:schemeClr val="accent2"/>
              </a:buClr>
              <a:buSzPts val="1300"/>
              <a:buNone/>
              <a:defRPr/>
            </a:lvl1pPr>
            <a:lvl2pPr indent="-304800" lvl="1" marL="914400" algn="l">
              <a:lnSpc>
                <a:spcPct val="90000"/>
              </a:lnSpc>
              <a:spcBef>
                <a:spcPts val="500"/>
              </a:spcBef>
              <a:spcAft>
                <a:spcPts val="0"/>
              </a:spcAft>
              <a:buClr>
                <a:schemeClr val="accent2"/>
              </a:buClr>
              <a:buSzPts val="1200"/>
              <a:buChar char="•"/>
              <a:defRPr/>
            </a:lvl2pPr>
            <a:lvl3pPr indent="-298450" lvl="2" marL="1371600" algn="l">
              <a:lnSpc>
                <a:spcPct val="90000"/>
              </a:lnSpc>
              <a:spcBef>
                <a:spcPts val="500"/>
              </a:spcBef>
              <a:spcAft>
                <a:spcPts val="0"/>
              </a:spcAft>
              <a:buClr>
                <a:schemeClr val="accent2"/>
              </a:buClr>
              <a:buSzPts val="1100"/>
              <a:buChar char="•"/>
              <a:defRPr/>
            </a:lvl3pPr>
            <a:lvl4pPr indent="-285750" lvl="3" marL="1828800" algn="l">
              <a:lnSpc>
                <a:spcPct val="90000"/>
              </a:lnSpc>
              <a:spcBef>
                <a:spcPts val="500"/>
              </a:spcBef>
              <a:spcAft>
                <a:spcPts val="0"/>
              </a:spcAft>
              <a:buClr>
                <a:schemeClr val="accent2"/>
              </a:buClr>
              <a:buSzPts val="900"/>
              <a:buChar char="•"/>
              <a:defRPr/>
            </a:lvl4pPr>
            <a:lvl5pPr indent="-285750" lvl="4" marL="2286000" algn="l">
              <a:lnSpc>
                <a:spcPct val="90000"/>
              </a:lnSpc>
              <a:spcBef>
                <a:spcPts val="500"/>
              </a:spcBef>
              <a:spcAft>
                <a:spcPts val="0"/>
              </a:spcAft>
              <a:buClr>
                <a:schemeClr val="accent2"/>
              </a:buClr>
              <a:buSzPts val="9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446" name="Google Shape;446;g3c2fe634bbf_0_696"/>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47" name="Google Shape;447;g3c2fe634bbf_0_696"/>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48" name="Google Shape;448;g3c2fe634bbf_0_696"/>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449" name="Google Shape;449;g3c2fe634bbf_0_696"/>
          <p:cNvPicPr preferRelativeResize="0"/>
          <p:nvPr/>
        </p:nvPicPr>
        <p:blipFill rotWithShape="1">
          <a:blip r:embed="rId2">
            <a:alphaModFix/>
          </a:blip>
          <a:srcRect b="0" l="0" r="0" t="0"/>
          <a:stretch/>
        </p:blipFill>
        <p:spPr>
          <a:xfrm>
            <a:off x="11545249" y="6198225"/>
            <a:ext cx="537738" cy="535816"/>
          </a:xfrm>
          <a:prstGeom prst="rect">
            <a:avLst/>
          </a:prstGeom>
          <a:noFill/>
          <a:ln>
            <a:noFill/>
          </a:ln>
        </p:spPr>
      </p:pic>
      <p:pic>
        <p:nvPicPr>
          <p:cNvPr descr="Logo&#10;&#10;Description automatically generated" id="450" name="Google Shape;450;g3c2fe634bbf_0_696"/>
          <p:cNvPicPr preferRelativeResize="0"/>
          <p:nvPr/>
        </p:nvPicPr>
        <p:blipFill rotWithShape="1">
          <a:blip r:embed="rId2">
            <a:alphaModFix/>
          </a:blip>
          <a:srcRect b="0" l="0" r="0" t="0"/>
          <a:stretch/>
        </p:blipFill>
        <p:spPr>
          <a:xfrm>
            <a:off x="11545249" y="6191875"/>
            <a:ext cx="537738" cy="53581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50" name="Shape 50"/>
        <p:cNvGrpSpPr/>
        <p:nvPr/>
      </p:nvGrpSpPr>
      <p:grpSpPr>
        <a:xfrm>
          <a:off x="0" y="0"/>
          <a:ext cx="0" cy="0"/>
          <a:chOff x="0" y="0"/>
          <a:chExt cx="0" cy="0"/>
        </a:xfrm>
      </p:grpSpPr>
      <p:sp>
        <p:nvSpPr>
          <p:cNvPr id="51" name="Google Shape;51;p29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9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9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4" name="Google Shape;54;p290"/>
          <p:cNvSpPr/>
          <p:nvPr/>
        </p:nvSpPr>
        <p:spPr>
          <a:xfrm>
            <a:off x="1" y="5126855"/>
            <a:ext cx="12192000" cy="1768119"/>
          </a:xfrm>
          <a:prstGeom prst="rect">
            <a:avLst/>
          </a:prstGeom>
          <a:gradFill>
            <a:gsLst>
              <a:gs pos="0">
                <a:srgbClr val="FF6B2E"/>
              </a:gs>
              <a:gs pos="78000">
                <a:srgbClr val="FF6B2E"/>
              </a:gs>
              <a:gs pos="100000">
                <a:srgbClr val="FF8E4D"/>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C54327"/>
              </a:solidFill>
              <a:latin typeface="Oswald"/>
              <a:ea typeface="Oswald"/>
              <a:cs typeface="Oswald"/>
              <a:sym typeface="Oswald"/>
            </a:endParaRPr>
          </a:p>
        </p:txBody>
      </p:sp>
      <p:pic>
        <p:nvPicPr>
          <p:cNvPr id="55" name="Google Shape;55;p290"/>
          <p:cNvPicPr preferRelativeResize="0"/>
          <p:nvPr/>
        </p:nvPicPr>
        <p:blipFill rotWithShape="1">
          <a:blip r:embed="rId2">
            <a:alphaModFix/>
          </a:blip>
          <a:srcRect b="0" l="0" r="61319" t="12759"/>
          <a:stretch/>
        </p:blipFill>
        <p:spPr>
          <a:xfrm>
            <a:off x="134146" y="5376334"/>
            <a:ext cx="1365874" cy="1453089"/>
          </a:xfrm>
          <a:prstGeom prst="rect">
            <a:avLst/>
          </a:prstGeom>
          <a:noFill/>
          <a:ln>
            <a:noFill/>
          </a:ln>
        </p:spPr>
      </p:pic>
      <p:sp>
        <p:nvSpPr>
          <p:cNvPr id="56" name="Google Shape;56;p290"/>
          <p:cNvSpPr txBox="1"/>
          <p:nvPr/>
        </p:nvSpPr>
        <p:spPr>
          <a:xfrm>
            <a:off x="1498903" y="5718208"/>
            <a:ext cx="2330147" cy="543630"/>
          </a:xfrm>
          <a:prstGeom prst="rect">
            <a:avLst/>
          </a:prstGeom>
          <a:solidFill>
            <a:srgbClr val="FFFFFF"/>
          </a:solidFill>
          <a:ln cap="flat" cmpd="sng" w="9525">
            <a:solidFill>
              <a:srgbClr val="FBFBFB"/>
            </a:solidFill>
            <a:prstDash val="solid"/>
            <a:round/>
            <a:headEnd len="sm" w="sm" type="none"/>
            <a:tailEnd len="sm" w="sm" type="none"/>
          </a:ln>
        </p:spPr>
        <p:txBody>
          <a:bodyPr anchorCtr="0" anchor="ctr" bIns="91425" lIns="182875" spcFirstLastPara="1" rIns="182875" wrap="square" tIns="91425">
            <a:normAutofit fontScale="92500"/>
          </a:bodyPr>
          <a:lstStyle/>
          <a:p>
            <a:pPr indent="0" lvl="0" marL="0" marR="0" rtl="0" algn="l">
              <a:lnSpc>
                <a:spcPct val="90000"/>
              </a:lnSpc>
              <a:spcBef>
                <a:spcPts val="0"/>
              </a:spcBef>
              <a:spcAft>
                <a:spcPts val="0"/>
              </a:spcAft>
              <a:buClr>
                <a:srgbClr val="FF6526"/>
              </a:buClr>
              <a:buSzPct val="100000"/>
              <a:buFont typeface="Raleway"/>
              <a:buNone/>
            </a:pPr>
            <a:r>
              <a:rPr b="1" i="0" lang="en-US" sz="2400" u="none" cap="none" strike="noStrike">
                <a:solidFill>
                  <a:srgbClr val="FF6526"/>
                </a:solidFill>
                <a:latin typeface="Raleway"/>
                <a:ea typeface="Raleway"/>
                <a:cs typeface="Raleway"/>
                <a:sym typeface="Raleway"/>
              </a:rPr>
              <a:t> Strategy Kiln</a:t>
            </a:r>
            <a:endParaRPr b="0" i="0" sz="1400" u="none" cap="none" strike="noStrike">
              <a:solidFill>
                <a:srgbClr val="000000"/>
              </a:solidFill>
              <a:latin typeface="Arial"/>
              <a:ea typeface="Arial"/>
              <a:cs typeface="Arial"/>
              <a:sym typeface="Arial"/>
            </a:endParaRPr>
          </a:p>
        </p:txBody>
      </p:sp>
      <p:cxnSp>
        <p:nvCxnSpPr>
          <p:cNvPr id="57" name="Google Shape;57;p290"/>
          <p:cNvCxnSpPr/>
          <p:nvPr/>
        </p:nvCxnSpPr>
        <p:spPr>
          <a:xfrm>
            <a:off x="5880376" y="1367141"/>
            <a:ext cx="0" cy="2140363"/>
          </a:xfrm>
          <a:prstGeom prst="straightConnector1">
            <a:avLst/>
          </a:prstGeom>
          <a:noFill/>
          <a:ln cap="flat" cmpd="sng" w="12700">
            <a:solidFill>
              <a:srgbClr val="668188"/>
            </a:solidFill>
            <a:prstDash val="solid"/>
            <a:miter lim="800000"/>
            <a:headEnd len="sm" w="sm" type="none"/>
            <a:tailEnd len="sm" w="sm" type="none"/>
          </a:ln>
        </p:spPr>
      </p:cxnSp>
      <p:sp>
        <p:nvSpPr>
          <p:cNvPr id="58" name="Google Shape;58;p290"/>
          <p:cNvSpPr/>
          <p:nvPr/>
        </p:nvSpPr>
        <p:spPr>
          <a:xfrm>
            <a:off x="1438545" y="1367141"/>
            <a:ext cx="4497654"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4291"/>
              </a:buClr>
              <a:buSzPts val="4800"/>
              <a:buFont typeface="Raleway"/>
              <a:buNone/>
            </a:pPr>
            <a:r>
              <a:rPr b="0" i="0" lang="en-US" sz="4800" u="none" cap="none" strike="noStrike">
                <a:solidFill>
                  <a:srgbClr val="1D4291"/>
                </a:solidFill>
                <a:latin typeface="Raleway"/>
                <a:ea typeface="Raleway"/>
                <a:cs typeface="Raleway"/>
                <a:sym typeface="Raleway"/>
              </a:rPr>
              <a:t>Brand &amp; Growth Plan Development</a:t>
            </a:r>
            <a:endParaRPr b="0" i="0" sz="1400" u="none" cap="none" strike="noStrike">
              <a:solidFill>
                <a:srgbClr val="000000"/>
              </a:solidFill>
              <a:latin typeface="Arial"/>
              <a:ea typeface="Arial"/>
              <a:cs typeface="Arial"/>
              <a:sym typeface="Arial"/>
            </a:endParaRPr>
          </a:p>
        </p:txBody>
      </p:sp>
      <p:sp>
        <p:nvSpPr>
          <p:cNvPr id="59" name="Google Shape;59;p290"/>
          <p:cNvSpPr txBox="1"/>
          <p:nvPr/>
        </p:nvSpPr>
        <p:spPr>
          <a:xfrm>
            <a:off x="1" y="0"/>
            <a:ext cx="12191999" cy="114300"/>
          </a:xfrm>
          <a:prstGeom prst="rect">
            <a:avLst/>
          </a:prstGeom>
          <a:gradFill>
            <a:gsLst>
              <a:gs pos="0">
                <a:srgbClr val="FF6B2E"/>
              </a:gs>
              <a:gs pos="78000">
                <a:srgbClr val="FF6B2E"/>
              </a:gs>
              <a:gs pos="100000">
                <a:srgbClr val="FF8E4D"/>
              </a:gs>
            </a:gsLst>
            <a:lin ang="0" scaled="0"/>
          </a:gradFill>
          <a:ln>
            <a:noFill/>
          </a:ln>
        </p:spPr>
        <p:txBody>
          <a:bodyPr anchorCtr="0" anchor="ctr" bIns="91425" lIns="182875" spcFirstLastPara="1" rIns="182875" wrap="square" tIns="91425">
            <a:normAutofit fontScale="25000" lnSpcReduction="20000"/>
          </a:bodyPr>
          <a:lstStyle/>
          <a:p>
            <a:pPr indent="0" lvl="0" marL="0" marR="0" rtl="0" algn="l">
              <a:lnSpc>
                <a:spcPct val="90000"/>
              </a:lnSpc>
              <a:spcBef>
                <a:spcPts val="0"/>
              </a:spcBef>
              <a:spcAft>
                <a:spcPts val="0"/>
              </a:spcAft>
              <a:buClr>
                <a:srgbClr val="FFFFFF"/>
              </a:buClr>
              <a:buSzPct val="100000"/>
              <a:buFont typeface="Raleway"/>
              <a:buNone/>
            </a:pPr>
            <a:r>
              <a:rPr b="1" i="0" lang="en-US" sz="2800" u="none" cap="none" strike="noStrike">
                <a:solidFill>
                  <a:srgbClr val="FFFFFF"/>
                </a:solidFill>
                <a:latin typeface="Raleway"/>
                <a:ea typeface="Raleway"/>
                <a:cs typeface="Raleway"/>
                <a:sym typeface="Raleway"/>
              </a:rPr>
              <a:t> </a:t>
            </a:r>
            <a:endParaRPr b="0" i="0" sz="1400" u="none" cap="none" strike="noStrike">
              <a:solidFill>
                <a:srgbClr val="000000"/>
              </a:solidFill>
              <a:latin typeface="Arial"/>
              <a:ea typeface="Arial"/>
              <a:cs typeface="Arial"/>
              <a:sym typeface="Arial"/>
            </a:endParaRPr>
          </a:p>
        </p:txBody>
      </p:sp>
      <p:sp>
        <p:nvSpPr>
          <p:cNvPr id="60" name="Google Shape;60;p290"/>
          <p:cNvSpPr/>
          <p:nvPr/>
        </p:nvSpPr>
        <p:spPr>
          <a:xfrm>
            <a:off x="6243378" y="2144934"/>
            <a:ext cx="237597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25257"/>
              </a:buClr>
              <a:buSzPts val="3600"/>
              <a:buFont typeface="Raleway"/>
              <a:buNone/>
            </a:pPr>
            <a:r>
              <a:rPr b="1" i="0" lang="en-US" sz="3600" u="none" cap="none" strike="noStrike">
                <a:solidFill>
                  <a:srgbClr val="425257"/>
                </a:solidFill>
                <a:latin typeface="Raleway"/>
                <a:ea typeface="Raleway"/>
                <a:cs typeface="Raleway"/>
                <a:sym typeface="Raleway"/>
              </a:rPr>
              <a:t>Hawthorn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451" name="Shape 451"/>
        <p:cNvGrpSpPr/>
        <p:nvPr/>
      </p:nvGrpSpPr>
      <p:grpSpPr>
        <a:xfrm>
          <a:off x="0" y="0"/>
          <a:ext cx="0" cy="0"/>
          <a:chOff x="0" y="0"/>
          <a:chExt cx="0" cy="0"/>
        </a:xfrm>
      </p:grpSpPr>
      <p:sp>
        <p:nvSpPr>
          <p:cNvPr id="452" name="Google Shape;452;g3c2fe634bbf_0_705"/>
          <p:cNvSpPr txBox="1"/>
          <p:nvPr>
            <p:ph idx="1" type="body"/>
          </p:nvPr>
        </p:nvSpPr>
        <p:spPr>
          <a:xfrm>
            <a:off x="838200" y="2506662"/>
            <a:ext cx="5181600" cy="3683100"/>
          </a:xfrm>
          <a:prstGeom prst="rect">
            <a:avLst/>
          </a:prstGeom>
          <a:noFill/>
          <a:ln>
            <a:noFill/>
          </a:ln>
        </p:spPr>
        <p:txBody>
          <a:bodyPr anchorCtr="0" anchor="t" bIns="30475" lIns="60950" spcFirstLastPara="1" rIns="60950" wrap="square" tIns="30475">
            <a:normAutofit/>
          </a:bodyPr>
          <a:lstStyle>
            <a:lvl1pPr indent="-228600" lvl="0" marL="457200" algn="l">
              <a:lnSpc>
                <a:spcPct val="90000"/>
              </a:lnSpc>
              <a:spcBef>
                <a:spcPts val="1000"/>
              </a:spcBef>
              <a:spcAft>
                <a:spcPts val="0"/>
              </a:spcAft>
              <a:buClr>
                <a:schemeClr val="accent2"/>
              </a:buClr>
              <a:buSzPts val="1300"/>
              <a:buNone/>
              <a:defRPr>
                <a:solidFill>
                  <a:schemeClr val="accent2"/>
                </a:solidFill>
              </a:defRPr>
            </a:lvl1pPr>
            <a:lvl2pPr indent="-304800" lvl="1" marL="914400" algn="l">
              <a:lnSpc>
                <a:spcPct val="90000"/>
              </a:lnSpc>
              <a:spcBef>
                <a:spcPts val="500"/>
              </a:spcBef>
              <a:spcAft>
                <a:spcPts val="0"/>
              </a:spcAft>
              <a:buClr>
                <a:schemeClr val="accent2"/>
              </a:buClr>
              <a:buSzPts val="1200"/>
              <a:buChar char="•"/>
              <a:defRPr/>
            </a:lvl2pPr>
            <a:lvl3pPr indent="-298450" lvl="2" marL="1371600" algn="l">
              <a:lnSpc>
                <a:spcPct val="90000"/>
              </a:lnSpc>
              <a:spcBef>
                <a:spcPts val="500"/>
              </a:spcBef>
              <a:spcAft>
                <a:spcPts val="0"/>
              </a:spcAft>
              <a:buClr>
                <a:schemeClr val="accent2"/>
              </a:buClr>
              <a:buSzPts val="1100"/>
              <a:buChar char="•"/>
              <a:defRPr/>
            </a:lvl3pPr>
            <a:lvl4pPr indent="-285750" lvl="3" marL="1828800" algn="l">
              <a:lnSpc>
                <a:spcPct val="90000"/>
              </a:lnSpc>
              <a:spcBef>
                <a:spcPts val="500"/>
              </a:spcBef>
              <a:spcAft>
                <a:spcPts val="0"/>
              </a:spcAft>
              <a:buClr>
                <a:schemeClr val="accent2"/>
              </a:buClr>
              <a:buSzPts val="900"/>
              <a:buChar char="•"/>
              <a:defRPr/>
            </a:lvl4pPr>
            <a:lvl5pPr indent="-285750" lvl="4" marL="2286000" algn="l">
              <a:lnSpc>
                <a:spcPct val="90000"/>
              </a:lnSpc>
              <a:spcBef>
                <a:spcPts val="500"/>
              </a:spcBef>
              <a:spcAft>
                <a:spcPts val="0"/>
              </a:spcAft>
              <a:buClr>
                <a:schemeClr val="accent2"/>
              </a:buClr>
              <a:buSzPts val="9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453" name="Google Shape;453;g3c2fe634bbf_0_705"/>
          <p:cNvSpPr txBox="1"/>
          <p:nvPr>
            <p:ph idx="2" type="body"/>
          </p:nvPr>
        </p:nvSpPr>
        <p:spPr>
          <a:xfrm>
            <a:off x="6170612" y="2506662"/>
            <a:ext cx="5181600" cy="3683100"/>
          </a:xfrm>
          <a:prstGeom prst="rect">
            <a:avLst/>
          </a:prstGeom>
          <a:noFill/>
          <a:ln>
            <a:noFill/>
          </a:ln>
        </p:spPr>
        <p:txBody>
          <a:bodyPr anchorCtr="0" anchor="t" bIns="30475" lIns="60950" spcFirstLastPara="1" rIns="60950" wrap="square" tIns="30475">
            <a:normAutofit/>
          </a:bodyPr>
          <a:lstStyle>
            <a:lvl1pPr indent="-228600" lvl="0" marL="457200" algn="l">
              <a:lnSpc>
                <a:spcPct val="90000"/>
              </a:lnSpc>
              <a:spcBef>
                <a:spcPts val="1000"/>
              </a:spcBef>
              <a:spcAft>
                <a:spcPts val="0"/>
              </a:spcAft>
              <a:buClr>
                <a:schemeClr val="accent2"/>
              </a:buClr>
              <a:buSzPts val="1300"/>
              <a:buNone/>
              <a:defRPr>
                <a:solidFill>
                  <a:schemeClr val="accent2"/>
                </a:solidFill>
              </a:defRPr>
            </a:lvl1pPr>
            <a:lvl2pPr indent="-304800" lvl="1" marL="914400" algn="l">
              <a:lnSpc>
                <a:spcPct val="90000"/>
              </a:lnSpc>
              <a:spcBef>
                <a:spcPts val="500"/>
              </a:spcBef>
              <a:spcAft>
                <a:spcPts val="0"/>
              </a:spcAft>
              <a:buClr>
                <a:schemeClr val="accent2"/>
              </a:buClr>
              <a:buSzPts val="1200"/>
              <a:buChar char="•"/>
              <a:defRPr>
                <a:solidFill>
                  <a:schemeClr val="accent2"/>
                </a:solidFill>
              </a:defRPr>
            </a:lvl2pPr>
            <a:lvl3pPr indent="-298450" lvl="2" marL="1371600" algn="l">
              <a:lnSpc>
                <a:spcPct val="90000"/>
              </a:lnSpc>
              <a:spcBef>
                <a:spcPts val="500"/>
              </a:spcBef>
              <a:spcAft>
                <a:spcPts val="0"/>
              </a:spcAft>
              <a:buClr>
                <a:schemeClr val="accent2"/>
              </a:buClr>
              <a:buSzPts val="1100"/>
              <a:buChar char="•"/>
              <a:defRPr>
                <a:solidFill>
                  <a:schemeClr val="accent2"/>
                </a:solidFill>
              </a:defRPr>
            </a:lvl3pPr>
            <a:lvl4pPr indent="-285750" lvl="3" marL="1828800" algn="l">
              <a:lnSpc>
                <a:spcPct val="90000"/>
              </a:lnSpc>
              <a:spcBef>
                <a:spcPts val="500"/>
              </a:spcBef>
              <a:spcAft>
                <a:spcPts val="0"/>
              </a:spcAft>
              <a:buClr>
                <a:schemeClr val="accent2"/>
              </a:buClr>
              <a:buSzPts val="900"/>
              <a:buChar char="•"/>
              <a:defRPr>
                <a:solidFill>
                  <a:schemeClr val="accent2"/>
                </a:solidFill>
              </a:defRPr>
            </a:lvl4pPr>
            <a:lvl5pPr indent="-285750" lvl="4" marL="2286000" algn="l">
              <a:lnSpc>
                <a:spcPct val="90000"/>
              </a:lnSpc>
              <a:spcBef>
                <a:spcPts val="500"/>
              </a:spcBef>
              <a:spcAft>
                <a:spcPts val="0"/>
              </a:spcAft>
              <a:buClr>
                <a:schemeClr val="accent2"/>
              </a:buClr>
              <a:buSzPts val="900"/>
              <a:buChar char="•"/>
              <a:defRPr>
                <a:solidFill>
                  <a:schemeClr val="accent2"/>
                </a:solidFill>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454" name="Google Shape;454;g3c2fe634bbf_0_705"/>
          <p:cNvSpPr txBox="1"/>
          <p:nvPr>
            <p:ph type="title"/>
          </p:nvPr>
        </p:nvSpPr>
        <p:spPr>
          <a:xfrm>
            <a:off x="839788" y="365125"/>
            <a:ext cx="10515600" cy="1325700"/>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accent2"/>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55" name="Google Shape;455;g3c2fe634bbf_0_705"/>
          <p:cNvSpPr txBox="1"/>
          <p:nvPr>
            <p:ph idx="3" type="body"/>
          </p:nvPr>
        </p:nvSpPr>
        <p:spPr>
          <a:xfrm>
            <a:off x="839789" y="1681163"/>
            <a:ext cx="5157900" cy="824100"/>
          </a:xfrm>
          <a:prstGeom prst="rect">
            <a:avLst/>
          </a:prstGeom>
          <a:solidFill>
            <a:schemeClr val="accent2"/>
          </a:solidFill>
          <a:ln>
            <a:noFill/>
          </a:ln>
        </p:spPr>
        <p:txBody>
          <a:bodyPr anchorCtr="0" anchor="b" bIns="30475" lIns="60950" spcFirstLastPara="1" rIns="60950" wrap="square" tIns="30475">
            <a:normAutofit/>
          </a:bodyPr>
          <a:lstStyle>
            <a:lvl1pPr indent="-228600" lvl="0" marL="457200" algn="ctr">
              <a:lnSpc>
                <a:spcPct val="90000"/>
              </a:lnSpc>
              <a:spcBef>
                <a:spcPts val="1000"/>
              </a:spcBef>
              <a:spcAft>
                <a:spcPts val="0"/>
              </a:spcAft>
              <a:buClr>
                <a:schemeClr val="accent2"/>
              </a:buClr>
              <a:buSzPts val="1600"/>
              <a:buNone/>
              <a:defRPr b="1" sz="2400"/>
            </a:lvl1pPr>
            <a:lvl2pPr indent="-228600" lvl="1" marL="914400" algn="l">
              <a:lnSpc>
                <a:spcPct val="90000"/>
              </a:lnSpc>
              <a:spcBef>
                <a:spcPts val="500"/>
              </a:spcBef>
              <a:spcAft>
                <a:spcPts val="0"/>
              </a:spcAft>
              <a:buClr>
                <a:schemeClr val="accent2"/>
              </a:buClr>
              <a:buSzPts val="1300"/>
              <a:buNone/>
              <a:defRPr b="1" sz="2000"/>
            </a:lvl2pPr>
            <a:lvl3pPr indent="-228600" lvl="2" marL="1371600" algn="l">
              <a:lnSpc>
                <a:spcPct val="90000"/>
              </a:lnSpc>
              <a:spcBef>
                <a:spcPts val="500"/>
              </a:spcBef>
              <a:spcAft>
                <a:spcPts val="0"/>
              </a:spcAft>
              <a:buClr>
                <a:schemeClr val="accent2"/>
              </a:buClr>
              <a:buSzPts val="1200"/>
              <a:buNone/>
              <a:defRPr b="1" sz="1800"/>
            </a:lvl3pPr>
            <a:lvl4pPr indent="-228600" lvl="3" marL="1828800" algn="l">
              <a:lnSpc>
                <a:spcPct val="90000"/>
              </a:lnSpc>
              <a:spcBef>
                <a:spcPts val="500"/>
              </a:spcBef>
              <a:spcAft>
                <a:spcPts val="0"/>
              </a:spcAft>
              <a:buClr>
                <a:schemeClr val="accent2"/>
              </a:buClr>
              <a:buSzPts val="1100"/>
              <a:buNone/>
              <a:defRPr b="1" sz="1600"/>
            </a:lvl4pPr>
            <a:lvl5pPr indent="-228600" lvl="4" marL="2286000" algn="l">
              <a:lnSpc>
                <a:spcPct val="90000"/>
              </a:lnSpc>
              <a:spcBef>
                <a:spcPts val="500"/>
              </a:spcBef>
              <a:spcAft>
                <a:spcPts val="0"/>
              </a:spcAft>
              <a:buClr>
                <a:schemeClr val="accent2"/>
              </a:buClr>
              <a:buSzPts val="1100"/>
              <a:buNone/>
              <a:defRPr b="1" sz="1600"/>
            </a:lvl5pPr>
            <a:lvl6pPr indent="-228600" lvl="5" marL="2743200" algn="l">
              <a:lnSpc>
                <a:spcPct val="90000"/>
              </a:lnSpc>
              <a:spcBef>
                <a:spcPts val="500"/>
              </a:spcBef>
              <a:spcAft>
                <a:spcPts val="0"/>
              </a:spcAft>
              <a:buClr>
                <a:schemeClr val="dk1"/>
              </a:buClr>
              <a:buSzPts val="1100"/>
              <a:buNone/>
              <a:defRPr b="1" sz="1600"/>
            </a:lvl6pPr>
            <a:lvl7pPr indent="-228600" lvl="6" marL="3200400" algn="l">
              <a:lnSpc>
                <a:spcPct val="90000"/>
              </a:lnSpc>
              <a:spcBef>
                <a:spcPts val="500"/>
              </a:spcBef>
              <a:spcAft>
                <a:spcPts val="0"/>
              </a:spcAft>
              <a:buClr>
                <a:schemeClr val="dk1"/>
              </a:buClr>
              <a:buSzPts val="1100"/>
              <a:buNone/>
              <a:defRPr b="1" sz="1600"/>
            </a:lvl7pPr>
            <a:lvl8pPr indent="-228600" lvl="7" marL="3657600" algn="l">
              <a:lnSpc>
                <a:spcPct val="90000"/>
              </a:lnSpc>
              <a:spcBef>
                <a:spcPts val="500"/>
              </a:spcBef>
              <a:spcAft>
                <a:spcPts val="0"/>
              </a:spcAft>
              <a:buClr>
                <a:schemeClr val="dk1"/>
              </a:buClr>
              <a:buSzPts val="1100"/>
              <a:buNone/>
              <a:defRPr b="1" sz="1600"/>
            </a:lvl8pPr>
            <a:lvl9pPr indent="-228600" lvl="8" marL="4114800" algn="l">
              <a:lnSpc>
                <a:spcPct val="90000"/>
              </a:lnSpc>
              <a:spcBef>
                <a:spcPts val="500"/>
              </a:spcBef>
              <a:spcAft>
                <a:spcPts val="0"/>
              </a:spcAft>
              <a:buClr>
                <a:schemeClr val="dk1"/>
              </a:buClr>
              <a:buSzPts val="1100"/>
              <a:buNone/>
              <a:defRPr b="1" sz="1600"/>
            </a:lvl9pPr>
          </a:lstStyle>
          <a:p/>
        </p:txBody>
      </p:sp>
      <p:sp>
        <p:nvSpPr>
          <p:cNvPr id="456" name="Google Shape;456;g3c2fe634bbf_0_705"/>
          <p:cNvSpPr txBox="1"/>
          <p:nvPr>
            <p:ph idx="4" type="body"/>
          </p:nvPr>
        </p:nvSpPr>
        <p:spPr>
          <a:xfrm>
            <a:off x="6172200" y="1681163"/>
            <a:ext cx="5183100" cy="824100"/>
          </a:xfrm>
          <a:prstGeom prst="rect">
            <a:avLst/>
          </a:prstGeom>
          <a:solidFill>
            <a:schemeClr val="accent2"/>
          </a:solidFill>
          <a:ln>
            <a:noFill/>
          </a:ln>
        </p:spPr>
        <p:txBody>
          <a:bodyPr anchorCtr="0" anchor="b" bIns="30475" lIns="60950" spcFirstLastPara="1" rIns="60950" wrap="square" tIns="30475">
            <a:normAutofit/>
          </a:bodyPr>
          <a:lstStyle>
            <a:lvl1pPr indent="-228600" lvl="0" marL="457200" algn="ctr">
              <a:lnSpc>
                <a:spcPct val="90000"/>
              </a:lnSpc>
              <a:spcBef>
                <a:spcPts val="1000"/>
              </a:spcBef>
              <a:spcAft>
                <a:spcPts val="0"/>
              </a:spcAft>
              <a:buClr>
                <a:schemeClr val="accent2"/>
              </a:buClr>
              <a:buSzPts val="1600"/>
              <a:buNone/>
              <a:defRPr b="1" sz="2400"/>
            </a:lvl1pPr>
            <a:lvl2pPr indent="-228600" lvl="1" marL="914400" algn="l">
              <a:lnSpc>
                <a:spcPct val="90000"/>
              </a:lnSpc>
              <a:spcBef>
                <a:spcPts val="500"/>
              </a:spcBef>
              <a:spcAft>
                <a:spcPts val="0"/>
              </a:spcAft>
              <a:buClr>
                <a:schemeClr val="accent2"/>
              </a:buClr>
              <a:buSzPts val="1300"/>
              <a:buNone/>
              <a:defRPr b="1" sz="2000"/>
            </a:lvl2pPr>
            <a:lvl3pPr indent="-228600" lvl="2" marL="1371600" algn="l">
              <a:lnSpc>
                <a:spcPct val="90000"/>
              </a:lnSpc>
              <a:spcBef>
                <a:spcPts val="500"/>
              </a:spcBef>
              <a:spcAft>
                <a:spcPts val="0"/>
              </a:spcAft>
              <a:buClr>
                <a:schemeClr val="accent2"/>
              </a:buClr>
              <a:buSzPts val="1200"/>
              <a:buNone/>
              <a:defRPr b="1" sz="1800"/>
            </a:lvl3pPr>
            <a:lvl4pPr indent="-228600" lvl="3" marL="1828800" algn="l">
              <a:lnSpc>
                <a:spcPct val="90000"/>
              </a:lnSpc>
              <a:spcBef>
                <a:spcPts val="500"/>
              </a:spcBef>
              <a:spcAft>
                <a:spcPts val="0"/>
              </a:spcAft>
              <a:buClr>
                <a:schemeClr val="accent2"/>
              </a:buClr>
              <a:buSzPts val="1100"/>
              <a:buNone/>
              <a:defRPr b="1" sz="1600"/>
            </a:lvl4pPr>
            <a:lvl5pPr indent="-228600" lvl="4" marL="2286000" algn="l">
              <a:lnSpc>
                <a:spcPct val="90000"/>
              </a:lnSpc>
              <a:spcBef>
                <a:spcPts val="500"/>
              </a:spcBef>
              <a:spcAft>
                <a:spcPts val="0"/>
              </a:spcAft>
              <a:buClr>
                <a:schemeClr val="accent2"/>
              </a:buClr>
              <a:buSzPts val="1100"/>
              <a:buNone/>
              <a:defRPr b="1" sz="1600"/>
            </a:lvl5pPr>
            <a:lvl6pPr indent="-228600" lvl="5" marL="2743200" algn="l">
              <a:lnSpc>
                <a:spcPct val="90000"/>
              </a:lnSpc>
              <a:spcBef>
                <a:spcPts val="500"/>
              </a:spcBef>
              <a:spcAft>
                <a:spcPts val="0"/>
              </a:spcAft>
              <a:buClr>
                <a:schemeClr val="dk1"/>
              </a:buClr>
              <a:buSzPts val="1100"/>
              <a:buNone/>
              <a:defRPr b="1" sz="1600"/>
            </a:lvl6pPr>
            <a:lvl7pPr indent="-228600" lvl="6" marL="3200400" algn="l">
              <a:lnSpc>
                <a:spcPct val="90000"/>
              </a:lnSpc>
              <a:spcBef>
                <a:spcPts val="500"/>
              </a:spcBef>
              <a:spcAft>
                <a:spcPts val="0"/>
              </a:spcAft>
              <a:buClr>
                <a:schemeClr val="dk1"/>
              </a:buClr>
              <a:buSzPts val="1100"/>
              <a:buNone/>
              <a:defRPr b="1" sz="1600"/>
            </a:lvl7pPr>
            <a:lvl8pPr indent="-228600" lvl="7" marL="3657600" algn="l">
              <a:lnSpc>
                <a:spcPct val="90000"/>
              </a:lnSpc>
              <a:spcBef>
                <a:spcPts val="500"/>
              </a:spcBef>
              <a:spcAft>
                <a:spcPts val="0"/>
              </a:spcAft>
              <a:buClr>
                <a:schemeClr val="dk1"/>
              </a:buClr>
              <a:buSzPts val="1100"/>
              <a:buNone/>
              <a:defRPr b="1" sz="1600"/>
            </a:lvl8pPr>
            <a:lvl9pPr indent="-228600" lvl="8" marL="4114800" algn="l">
              <a:lnSpc>
                <a:spcPct val="90000"/>
              </a:lnSpc>
              <a:spcBef>
                <a:spcPts val="500"/>
              </a:spcBef>
              <a:spcAft>
                <a:spcPts val="0"/>
              </a:spcAft>
              <a:buClr>
                <a:schemeClr val="dk1"/>
              </a:buClr>
              <a:buSzPts val="1100"/>
              <a:buNone/>
              <a:defRPr b="1" sz="1600"/>
            </a:lvl9pPr>
          </a:lstStyle>
          <a:p/>
        </p:txBody>
      </p:sp>
      <p:sp>
        <p:nvSpPr>
          <p:cNvPr id="457" name="Google Shape;457;g3c2fe634bbf_0_705"/>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58" name="Google Shape;458;g3c2fe634bbf_0_705"/>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59" name="Google Shape;459;g3c2fe634bbf_0_705"/>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460" name="Google Shape;460;g3c2fe634bbf_0_705"/>
          <p:cNvPicPr preferRelativeResize="0"/>
          <p:nvPr/>
        </p:nvPicPr>
        <p:blipFill rotWithShape="1">
          <a:blip r:embed="rId2">
            <a:alphaModFix/>
          </a:blip>
          <a:srcRect b="0" l="0" r="0" t="0"/>
          <a:stretch/>
        </p:blipFill>
        <p:spPr>
          <a:xfrm>
            <a:off x="11545249" y="6191875"/>
            <a:ext cx="537738" cy="535816"/>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1" name="Shape 461"/>
        <p:cNvGrpSpPr/>
        <p:nvPr/>
      </p:nvGrpSpPr>
      <p:grpSpPr>
        <a:xfrm>
          <a:off x="0" y="0"/>
          <a:ext cx="0" cy="0"/>
          <a:chOff x="0" y="0"/>
          <a:chExt cx="0" cy="0"/>
        </a:xfrm>
      </p:grpSpPr>
      <p:sp>
        <p:nvSpPr>
          <p:cNvPr id="462" name="Google Shape;462;g3c2fe634bbf_0_715"/>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63" name="Google Shape;463;g3c2fe634bbf_0_715"/>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64" name="Google Shape;464;g3c2fe634bbf_0_715"/>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465" name="Google Shape;465;g3c2fe634bbf_0_715"/>
          <p:cNvPicPr preferRelativeResize="0"/>
          <p:nvPr/>
        </p:nvPicPr>
        <p:blipFill rotWithShape="1">
          <a:blip r:embed="rId2">
            <a:alphaModFix/>
          </a:blip>
          <a:srcRect b="0" l="0" r="0" t="0"/>
          <a:stretch/>
        </p:blipFill>
        <p:spPr>
          <a:xfrm>
            <a:off x="11545249" y="6191875"/>
            <a:ext cx="537738" cy="535816"/>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66" name="Shape 466"/>
        <p:cNvGrpSpPr/>
        <p:nvPr/>
      </p:nvGrpSpPr>
      <p:grpSpPr>
        <a:xfrm>
          <a:off x="0" y="0"/>
          <a:ext cx="0" cy="0"/>
          <a:chOff x="0" y="0"/>
          <a:chExt cx="0" cy="0"/>
        </a:xfrm>
      </p:grpSpPr>
      <p:sp>
        <p:nvSpPr>
          <p:cNvPr id="467" name="Google Shape;467;g3c2fe634bbf_0_720"/>
          <p:cNvSpPr txBox="1"/>
          <p:nvPr>
            <p:ph type="title"/>
          </p:nvPr>
        </p:nvSpPr>
        <p:spPr>
          <a:xfrm>
            <a:off x="839789" y="457200"/>
            <a:ext cx="3932100" cy="1600200"/>
          </a:xfrm>
          <a:prstGeom prst="rect">
            <a:avLst/>
          </a:prstGeom>
          <a:noFill/>
          <a:ln>
            <a:noFill/>
          </a:ln>
        </p:spPr>
        <p:txBody>
          <a:bodyPr anchorCtr="0" anchor="b" bIns="30475" lIns="60950" spcFirstLastPara="1" rIns="60950" wrap="square" tIns="30475">
            <a:normAutofit/>
          </a:bodyPr>
          <a:lstStyle>
            <a:lvl1pPr lvl="0" algn="l">
              <a:lnSpc>
                <a:spcPct val="90000"/>
              </a:lnSpc>
              <a:spcBef>
                <a:spcPts val="0"/>
              </a:spcBef>
              <a:spcAft>
                <a:spcPts val="0"/>
              </a:spcAft>
              <a:buClr>
                <a:schemeClr val="accent2"/>
              </a:buClr>
              <a:buSzPts val="2100"/>
              <a:buFont typeface="Oswald"/>
              <a:buNone/>
              <a:defRPr sz="32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68" name="Google Shape;468;g3c2fe634bbf_0_720"/>
          <p:cNvSpPr txBox="1"/>
          <p:nvPr>
            <p:ph idx="1" type="body"/>
          </p:nvPr>
        </p:nvSpPr>
        <p:spPr>
          <a:xfrm>
            <a:off x="5183188" y="987425"/>
            <a:ext cx="6172200" cy="4873500"/>
          </a:xfrm>
          <a:prstGeom prst="rect">
            <a:avLst/>
          </a:prstGeom>
          <a:noFill/>
          <a:ln>
            <a:noFill/>
          </a:ln>
        </p:spPr>
        <p:txBody>
          <a:bodyPr anchorCtr="0" anchor="t" bIns="30475" lIns="60950" spcFirstLastPara="1" rIns="60950" wrap="square" tIns="30475">
            <a:normAutofit/>
          </a:bodyPr>
          <a:lstStyle>
            <a:lvl1pPr indent="-361950" lvl="0" marL="457200" algn="l">
              <a:lnSpc>
                <a:spcPct val="90000"/>
              </a:lnSpc>
              <a:spcBef>
                <a:spcPts val="1000"/>
              </a:spcBef>
              <a:spcAft>
                <a:spcPts val="0"/>
              </a:spcAft>
              <a:buClr>
                <a:schemeClr val="accent2"/>
              </a:buClr>
              <a:buSzPts val="2100"/>
              <a:buChar char="•"/>
              <a:defRPr sz="3200"/>
            </a:lvl1pPr>
            <a:lvl2pPr indent="-349250" lvl="1" marL="914400" algn="l">
              <a:lnSpc>
                <a:spcPct val="90000"/>
              </a:lnSpc>
              <a:spcBef>
                <a:spcPts val="500"/>
              </a:spcBef>
              <a:spcAft>
                <a:spcPts val="0"/>
              </a:spcAft>
              <a:buClr>
                <a:schemeClr val="accent2"/>
              </a:buClr>
              <a:buSzPts val="1900"/>
              <a:buChar char="•"/>
              <a:defRPr sz="2800"/>
            </a:lvl2pPr>
            <a:lvl3pPr indent="-330200" lvl="2" marL="1371600" algn="l">
              <a:lnSpc>
                <a:spcPct val="90000"/>
              </a:lnSpc>
              <a:spcBef>
                <a:spcPts val="500"/>
              </a:spcBef>
              <a:spcAft>
                <a:spcPts val="0"/>
              </a:spcAft>
              <a:buClr>
                <a:schemeClr val="accent2"/>
              </a:buClr>
              <a:buSzPts val="1600"/>
              <a:buChar char="•"/>
              <a:defRPr sz="2400"/>
            </a:lvl3pPr>
            <a:lvl4pPr indent="-311150" lvl="3" marL="1828800" algn="l">
              <a:lnSpc>
                <a:spcPct val="90000"/>
              </a:lnSpc>
              <a:spcBef>
                <a:spcPts val="500"/>
              </a:spcBef>
              <a:spcAft>
                <a:spcPts val="0"/>
              </a:spcAft>
              <a:buClr>
                <a:schemeClr val="accent2"/>
              </a:buClr>
              <a:buSzPts val="1300"/>
              <a:buChar char="•"/>
              <a:defRPr sz="2000"/>
            </a:lvl4pPr>
            <a:lvl5pPr indent="-311150" lvl="4" marL="2286000" algn="l">
              <a:lnSpc>
                <a:spcPct val="90000"/>
              </a:lnSpc>
              <a:spcBef>
                <a:spcPts val="500"/>
              </a:spcBef>
              <a:spcAft>
                <a:spcPts val="0"/>
              </a:spcAft>
              <a:buClr>
                <a:schemeClr val="accent2"/>
              </a:buClr>
              <a:buSzPts val="1300"/>
              <a:buChar char="•"/>
              <a:defRPr sz="2000"/>
            </a:lvl5pPr>
            <a:lvl6pPr indent="-311150" lvl="5" marL="2743200" algn="l">
              <a:lnSpc>
                <a:spcPct val="90000"/>
              </a:lnSpc>
              <a:spcBef>
                <a:spcPts val="500"/>
              </a:spcBef>
              <a:spcAft>
                <a:spcPts val="0"/>
              </a:spcAft>
              <a:buClr>
                <a:schemeClr val="dk1"/>
              </a:buClr>
              <a:buSzPts val="1300"/>
              <a:buChar char="•"/>
              <a:defRPr sz="2000"/>
            </a:lvl6pPr>
            <a:lvl7pPr indent="-311150" lvl="6" marL="3200400" algn="l">
              <a:lnSpc>
                <a:spcPct val="90000"/>
              </a:lnSpc>
              <a:spcBef>
                <a:spcPts val="500"/>
              </a:spcBef>
              <a:spcAft>
                <a:spcPts val="0"/>
              </a:spcAft>
              <a:buClr>
                <a:schemeClr val="dk1"/>
              </a:buClr>
              <a:buSzPts val="1300"/>
              <a:buChar char="•"/>
              <a:defRPr sz="2000"/>
            </a:lvl7pPr>
            <a:lvl8pPr indent="-311150" lvl="7" marL="3657600" algn="l">
              <a:lnSpc>
                <a:spcPct val="90000"/>
              </a:lnSpc>
              <a:spcBef>
                <a:spcPts val="500"/>
              </a:spcBef>
              <a:spcAft>
                <a:spcPts val="0"/>
              </a:spcAft>
              <a:buClr>
                <a:schemeClr val="dk1"/>
              </a:buClr>
              <a:buSzPts val="1300"/>
              <a:buChar char="•"/>
              <a:defRPr sz="2000"/>
            </a:lvl8pPr>
            <a:lvl9pPr indent="-311150" lvl="8" marL="4114800" algn="l">
              <a:lnSpc>
                <a:spcPct val="90000"/>
              </a:lnSpc>
              <a:spcBef>
                <a:spcPts val="500"/>
              </a:spcBef>
              <a:spcAft>
                <a:spcPts val="0"/>
              </a:spcAft>
              <a:buClr>
                <a:schemeClr val="dk1"/>
              </a:buClr>
              <a:buSzPts val="1300"/>
              <a:buChar char="•"/>
              <a:defRPr sz="2000"/>
            </a:lvl9pPr>
          </a:lstStyle>
          <a:p/>
        </p:txBody>
      </p:sp>
      <p:sp>
        <p:nvSpPr>
          <p:cNvPr id="469" name="Google Shape;469;g3c2fe634bbf_0_720"/>
          <p:cNvSpPr txBox="1"/>
          <p:nvPr>
            <p:ph idx="2" type="body"/>
          </p:nvPr>
        </p:nvSpPr>
        <p:spPr>
          <a:xfrm>
            <a:off x="839789" y="2057400"/>
            <a:ext cx="3932100" cy="3811500"/>
          </a:xfrm>
          <a:prstGeom prst="rect">
            <a:avLst/>
          </a:prstGeom>
          <a:noFill/>
          <a:ln>
            <a:noFill/>
          </a:ln>
        </p:spPr>
        <p:txBody>
          <a:bodyPr anchorCtr="0" anchor="t" bIns="30475" lIns="60950" spcFirstLastPara="1" rIns="60950" wrap="square" tIns="30475">
            <a:normAutofit/>
          </a:bodyPr>
          <a:lstStyle>
            <a:lvl1pPr indent="-228600" lvl="0" marL="457200" algn="l">
              <a:lnSpc>
                <a:spcPct val="90000"/>
              </a:lnSpc>
              <a:spcBef>
                <a:spcPts val="1000"/>
              </a:spcBef>
              <a:spcAft>
                <a:spcPts val="0"/>
              </a:spcAft>
              <a:buClr>
                <a:schemeClr val="accent2"/>
              </a:buClr>
              <a:buSzPts val="1100"/>
              <a:buNone/>
              <a:defRPr sz="1600"/>
            </a:lvl1pPr>
            <a:lvl2pPr indent="-228600" lvl="1" marL="914400" algn="l">
              <a:lnSpc>
                <a:spcPct val="90000"/>
              </a:lnSpc>
              <a:spcBef>
                <a:spcPts val="500"/>
              </a:spcBef>
              <a:spcAft>
                <a:spcPts val="0"/>
              </a:spcAft>
              <a:buClr>
                <a:schemeClr val="accent2"/>
              </a:buClr>
              <a:buSzPts val="900"/>
              <a:buNone/>
              <a:defRPr sz="1400"/>
            </a:lvl2pPr>
            <a:lvl3pPr indent="-228600" lvl="2" marL="1371600" algn="l">
              <a:lnSpc>
                <a:spcPct val="90000"/>
              </a:lnSpc>
              <a:spcBef>
                <a:spcPts val="500"/>
              </a:spcBef>
              <a:spcAft>
                <a:spcPts val="0"/>
              </a:spcAft>
              <a:buClr>
                <a:schemeClr val="accent2"/>
              </a:buClr>
              <a:buSzPts val="800"/>
              <a:buNone/>
              <a:defRPr sz="1200"/>
            </a:lvl3pPr>
            <a:lvl4pPr indent="-228600" lvl="3" marL="1828800" algn="l">
              <a:lnSpc>
                <a:spcPct val="90000"/>
              </a:lnSpc>
              <a:spcBef>
                <a:spcPts val="500"/>
              </a:spcBef>
              <a:spcAft>
                <a:spcPts val="0"/>
              </a:spcAft>
              <a:buClr>
                <a:schemeClr val="accent2"/>
              </a:buClr>
              <a:buSzPts val="700"/>
              <a:buNone/>
              <a:defRPr sz="1000"/>
            </a:lvl4pPr>
            <a:lvl5pPr indent="-228600" lvl="4" marL="2286000" algn="l">
              <a:lnSpc>
                <a:spcPct val="90000"/>
              </a:lnSpc>
              <a:spcBef>
                <a:spcPts val="500"/>
              </a:spcBef>
              <a:spcAft>
                <a:spcPts val="0"/>
              </a:spcAft>
              <a:buClr>
                <a:schemeClr val="accent2"/>
              </a:buClr>
              <a:buSzPts val="700"/>
              <a:buNone/>
              <a:defRPr sz="1000"/>
            </a:lvl5pPr>
            <a:lvl6pPr indent="-228600" lvl="5" marL="2743200" algn="l">
              <a:lnSpc>
                <a:spcPct val="90000"/>
              </a:lnSpc>
              <a:spcBef>
                <a:spcPts val="500"/>
              </a:spcBef>
              <a:spcAft>
                <a:spcPts val="0"/>
              </a:spcAft>
              <a:buClr>
                <a:schemeClr val="dk1"/>
              </a:buClr>
              <a:buSzPts val="700"/>
              <a:buNone/>
              <a:defRPr sz="1000"/>
            </a:lvl6pPr>
            <a:lvl7pPr indent="-228600" lvl="6" marL="3200400" algn="l">
              <a:lnSpc>
                <a:spcPct val="90000"/>
              </a:lnSpc>
              <a:spcBef>
                <a:spcPts val="500"/>
              </a:spcBef>
              <a:spcAft>
                <a:spcPts val="0"/>
              </a:spcAft>
              <a:buClr>
                <a:schemeClr val="dk1"/>
              </a:buClr>
              <a:buSzPts val="700"/>
              <a:buNone/>
              <a:defRPr sz="1000"/>
            </a:lvl7pPr>
            <a:lvl8pPr indent="-228600" lvl="7" marL="3657600" algn="l">
              <a:lnSpc>
                <a:spcPct val="90000"/>
              </a:lnSpc>
              <a:spcBef>
                <a:spcPts val="500"/>
              </a:spcBef>
              <a:spcAft>
                <a:spcPts val="0"/>
              </a:spcAft>
              <a:buClr>
                <a:schemeClr val="dk1"/>
              </a:buClr>
              <a:buSzPts val="700"/>
              <a:buNone/>
              <a:defRPr sz="1000"/>
            </a:lvl8pPr>
            <a:lvl9pPr indent="-228600" lvl="8" marL="4114800" algn="l">
              <a:lnSpc>
                <a:spcPct val="90000"/>
              </a:lnSpc>
              <a:spcBef>
                <a:spcPts val="500"/>
              </a:spcBef>
              <a:spcAft>
                <a:spcPts val="0"/>
              </a:spcAft>
              <a:buClr>
                <a:schemeClr val="dk1"/>
              </a:buClr>
              <a:buSzPts val="700"/>
              <a:buNone/>
              <a:defRPr sz="1000"/>
            </a:lvl9pPr>
          </a:lstStyle>
          <a:p/>
        </p:txBody>
      </p:sp>
      <p:sp>
        <p:nvSpPr>
          <p:cNvPr id="470" name="Google Shape;470;g3c2fe634bbf_0_720"/>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71" name="Google Shape;471;g3c2fe634bbf_0_720"/>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72" name="Google Shape;472;g3c2fe634bbf_0_720"/>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473" name="Google Shape;473;g3c2fe634bbf_0_720"/>
          <p:cNvPicPr preferRelativeResize="0"/>
          <p:nvPr/>
        </p:nvPicPr>
        <p:blipFill rotWithShape="1">
          <a:blip r:embed="rId2">
            <a:alphaModFix/>
          </a:blip>
          <a:srcRect b="0" l="0" r="0" t="0"/>
          <a:stretch/>
        </p:blipFill>
        <p:spPr>
          <a:xfrm>
            <a:off x="11545249" y="6191875"/>
            <a:ext cx="537738" cy="535816"/>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74" name="Shape 474"/>
        <p:cNvGrpSpPr/>
        <p:nvPr/>
      </p:nvGrpSpPr>
      <p:grpSpPr>
        <a:xfrm>
          <a:off x="0" y="0"/>
          <a:ext cx="0" cy="0"/>
          <a:chOff x="0" y="0"/>
          <a:chExt cx="0" cy="0"/>
        </a:xfrm>
      </p:grpSpPr>
      <p:sp>
        <p:nvSpPr>
          <p:cNvPr id="475" name="Google Shape;475;g3c2fe634bbf_0_728"/>
          <p:cNvSpPr txBox="1"/>
          <p:nvPr>
            <p:ph type="title"/>
          </p:nvPr>
        </p:nvSpPr>
        <p:spPr>
          <a:xfrm>
            <a:off x="839789" y="457200"/>
            <a:ext cx="3932100" cy="1600200"/>
          </a:xfrm>
          <a:prstGeom prst="rect">
            <a:avLst/>
          </a:prstGeom>
          <a:noFill/>
          <a:ln>
            <a:noFill/>
          </a:ln>
        </p:spPr>
        <p:txBody>
          <a:bodyPr anchorCtr="0" anchor="b" bIns="30475" lIns="60950" spcFirstLastPara="1" rIns="60950" wrap="square" tIns="30475">
            <a:normAutofit/>
          </a:bodyPr>
          <a:lstStyle>
            <a:lvl1pPr lvl="0" algn="l">
              <a:lnSpc>
                <a:spcPct val="90000"/>
              </a:lnSpc>
              <a:spcBef>
                <a:spcPts val="0"/>
              </a:spcBef>
              <a:spcAft>
                <a:spcPts val="0"/>
              </a:spcAft>
              <a:buClr>
                <a:schemeClr val="accent2"/>
              </a:buClr>
              <a:buSzPts val="2100"/>
              <a:buFont typeface="Oswald"/>
              <a:buNone/>
              <a:defRPr sz="3200"/>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76" name="Google Shape;476;g3c2fe634bbf_0_728"/>
          <p:cNvSpPr/>
          <p:nvPr>
            <p:ph idx="2" type="pic"/>
          </p:nvPr>
        </p:nvSpPr>
        <p:spPr>
          <a:xfrm>
            <a:off x="5183188" y="987425"/>
            <a:ext cx="6172200" cy="4873500"/>
          </a:xfrm>
          <a:prstGeom prst="rect">
            <a:avLst/>
          </a:prstGeom>
          <a:noFill/>
          <a:ln>
            <a:noFill/>
          </a:ln>
        </p:spPr>
      </p:sp>
      <p:sp>
        <p:nvSpPr>
          <p:cNvPr id="477" name="Google Shape;477;g3c2fe634bbf_0_728"/>
          <p:cNvSpPr txBox="1"/>
          <p:nvPr>
            <p:ph idx="1" type="body"/>
          </p:nvPr>
        </p:nvSpPr>
        <p:spPr>
          <a:xfrm>
            <a:off x="839789" y="2057400"/>
            <a:ext cx="3932100" cy="3811500"/>
          </a:xfrm>
          <a:prstGeom prst="rect">
            <a:avLst/>
          </a:prstGeom>
          <a:noFill/>
          <a:ln>
            <a:noFill/>
          </a:ln>
        </p:spPr>
        <p:txBody>
          <a:bodyPr anchorCtr="0" anchor="t" bIns="30475" lIns="60950" spcFirstLastPara="1" rIns="60950" wrap="square" tIns="30475">
            <a:normAutofit/>
          </a:bodyPr>
          <a:lstStyle>
            <a:lvl1pPr indent="-228600" lvl="0" marL="457200" algn="l">
              <a:lnSpc>
                <a:spcPct val="90000"/>
              </a:lnSpc>
              <a:spcBef>
                <a:spcPts val="1000"/>
              </a:spcBef>
              <a:spcAft>
                <a:spcPts val="0"/>
              </a:spcAft>
              <a:buClr>
                <a:schemeClr val="accent2"/>
              </a:buClr>
              <a:buSzPts val="1100"/>
              <a:buNone/>
              <a:defRPr sz="1600"/>
            </a:lvl1pPr>
            <a:lvl2pPr indent="-228600" lvl="1" marL="914400" algn="l">
              <a:lnSpc>
                <a:spcPct val="90000"/>
              </a:lnSpc>
              <a:spcBef>
                <a:spcPts val="500"/>
              </a:spcBef>
              <a:spcAft>
                <a:spcPts val="0"/>
              </a:spcAft>
              <a:buClr>
                <a:schemeClr val="accent2"/>
              </a:buClr>
              <a:buSzPts val="900"/>
              <a:buNone/>
              <a:defRPr sz="1400"/>
            </a:lvl2pPr>
            <a:lvl3pPr indent="-228600" lvl="2" marL="1371600" algn="l">
              <a:lnSpc>
                <a:spcPct val="90000"/>
              </a:lnSpc>
              <a:spcBef>
                <a:spcPts val="500"/>
              </a:spcBef>
              <a:spcAft>
                <a:spcPts val="0"/>
              </a:spcAft>
              <a:buClr>
                <a:schemeClr val="accent2"/>
              </a:buClr>
              <a:buSzPts val="800"/>
              <a:buNone/>
              <a:defRPr sz="1200"/>
            </a:lvl3pPr>
            <a:lvl4pPr indent="-228600" lvl="3" marL="1828800" algn="l">
              <a:lnSpc>
                <a:spcPct val="90000"/>
              </a:lnSpc>
              <a:spcBef>
                <a:spcPts val="500"/>
              </a:spcBef>
              <a:spcAft>
                <a:spcPts val="0"/>
              </a:spcAft>
              <a:buClr>
                <a:schemeClr val="accent2"/>
              </a:buClr>
              <a:buSzPts val="700"/>
              <a:buNone/>
              <a:defRPr sz="1000"/>
            </a:lvl4pPr>
            <a:lvl5pPr indent="-228600" lvl="4" marL="2286000" algn="l">
              <a:lnSpc>
                <a:spcPct val="90000"/>
              </a:lnSpc>
              <a:spcBef>
                <a:spcPts val="500"/>
              </a:spcBef>
              <a:spcAft>
                <a:spcPts val="0"/>
              </a:spcAft>
              <a:buClr>
                <a:schemeClr val="accent2"/>
              </a:buClr>
              <a:buSzPts val="700"/>
              <a:buNone/>
              <a:defRPr sz="1000"/>
            </a:lvl5pPr>
            <a:lvl6pPr indent="-228600" lvl="5" marL="2743200" algn="l">
              <a:lnSpc>
                <a:spcPct val="90000"/>
              </a:lnSpc>
              <a:spcBef>
                <a:spcPts val="500"/>
              </a:spcBef>
              <a:spcAft>
                <a:spcPts val="0"/>
              </a:spcAft>
              <a:buClr>
                <a:schemeClr val="dk1"/>
              </a:buClr>
              <a:buSzPts val="700"/>
              <a:buNone/>
              <a:defRPr sz="1000"/>
            </a:lvl6pPr>
            <a:lvl7pPr indent="-228600" lvl="6" marL="3200400" algn="l">
              <a:lnSpc>
                <a:spcPct val="90000"/>
              </a:lnSpc>
              <a:spcBef>
                <a:spcPts val="500"/>
              </a:spcBef>
              <a:spcAft>
                <a:spcPts val="0"/>
              </a:spcAft>
              <a:buClr>
                <a:schemeClr val="dk1"/>
              </a:buClr>
              <a:buSzPts val="700"/>
              <a:buNone/>
              <a:defRPr sz="1000"/>
            </a:lvl7pPr>
            <a:lvl8pPr indent="-228600" lvl="7" marL="3657600" algn="l">
              <a:lnSpc>
                <a:spcPct val="90000"/>
              </a:lnSpc>
              <a:spcBef>
                <a:spcPts val="500"/>
              </a:spcBef>
              <a:spcAft>
                <a:spcPts val="0"/>
              </a:spcAft>
              <a:buClr>
                <a:schemeClr val="dk1"/>
              </a:buClr>
              <a:buSzPts val="700"/>
              <a:buNone/>
              <a:defRPr sz="1000"/>
            </a:lvl8pPr>
            <a:lvl9pPr indent="-228600" lvl="8" marL="4114800" algn="l">
              <a:lnSpc>
                <a:spcPct val="90000"/>
              </a:lnSpc>
              <a:spcBef>
                <a:spcPts val="500"/>
              </a:spcBef>
              <a:spcAft>
                <a:spcPts val="0"/>
              </a:spcAft>
              <a:buClr>
                <a:schemeClr val="dk1"/>
              </a:buClr>
              <a:buSzPts val="700"/>
              <a:buNone/>
              <a:defRPr sz="1000"/>
            </a:lvl9pPr>
          </a:lstStyle>
          <a:p/>
        </p:txBody>
      </p:sp>
      <p:sp>
        <p:nvSpPr>
          <p:cNvPr id="478" name="Google Shape;478;g3c2fe634bbf_0_728"/>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79" name="Google Shape;479;g3c2fe634bbf_0_728"/>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80" name="Google Shape;480;g3c2fe634bbf_0_728"/>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481" name="Google Shape;481;g3c2fe634bbf_0_728"/>
          <p:cNvPicPr preferRelativeResize="0"/>
          <p:nvPr/>
        </p:nvPicPr>
        <p:blipFill rotWithShape="1">
          <a:blip r:embed="rId2">
            <a:alphaModFix/>
          </a:blip>
          <a:srcRect b="0" l="0" r="0" t="0"/>
          <a:stretch/>
        </p:blipFill>
        <p:spPr>
          <a:xfrm>
            <a:off x="11545249" y="6191875"/>
            <a:ext cx="537738" cy="535816"/>
          </a:xfrm>
          <a:prstGeom prst="rect">
            <a:avLst/>
          </a:prstGeom>
          <a:noFill/>
          <a:ln>
            <a:noFill/>
          </a:ln>
        </p:spPr>
      </p:pic>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82" name="Shape 482"/>
        <p:cNvGrpSpPr/>
        <p:nvPr/>
      </p:nvGrpSpPr>
      <p:grpSpPr>
        <a:xfrm>
          <a:off x="0" y="0"/>
          <a:ext cx="0" cy="0"/>
          <a:chOff x="0" y="0"/>
          <a:chExt cx="0" cy="0"/>
        </a:xfrm>
      </p:grpSpPr>
      <p:sp>
        <p:nvSpPr>
          <p:cNvPr id="483" name="Google Shape;483;g3c2fe634bbf_0_736"/>
          <p:cNvSpPr txBox="1"/>
          <p:nvPr>
            <p:ph type="title"/>
          </p:nvPr>
        </p:nvSpPr>
        <p:spPr>
          <a:xfrm>
            <a:off x="838200" y="365125"/>
            <a:ext cx="10515600" cy="860400"/>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accent2"/>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84" name="Google Shape;484;g3c2fe634bbf_0_736"/>
          <p:cNvSpPr txBox="1"/>
          <p:nvPr>
            <p:ph idx="1" type="body"/>
          </p:nvPr>
        </p:nvSpPr>
        <p:spPr>
          <a:xfrm rot="5400000">
            <a:off x="3920250" y="-1621550"/>
            <a:ext cx="4351500" cy="10515600"/>
          </a:xfrm>
          <a:prstGeom prst="rect">
            <a:avLst/>
          </a:prstGeom>
          <a:noFill/>
          <a:ln>
            <a:noFill/>
          </a:ln>
        </p:spPr>
        <p:txBody>
          <a:bodyPr anchorCtr="0" anchor="t" bIns="30475" lIns="60950" spcFirstLastPara="1" rIns="60950" wrap="square" tIns="30475">
            <a:normAutofit/>
          </a:bodyPr>
          <a:lstStyle>
            <a:lvl1pPr indent="-304800" lvl="0" marL="457200" algn="l">
              <a:lnSpc>
                <a:spcPct val="90000"/>
              </a:lnSpc>
              <a:spcBef>
                <a:spcPts val="1000"/>
              </a:spcBef>
              <a:spcAft>
                <a:spcPts val="0"/>
              </a:spcAft>
              <a:buClr>
                <a:schemeClr val="accent2"/>
              </a:buClr>
              <a:buSzPts val="1200"/>
              <a:buChar char="•"/>
              <a:defRPr/>
            </a:lvl1pPr>
            <a:lvl2pPr indent="-304800" lvl="1" marL="914400" algn="l">
              <a:lnSpc>
                <a:spcPct val="90000"/>
              </a:lnSpc>
              <a:spcBef>
                <a:spcPts val="500"/>
              </a:spcBef>
              <a:spcAft>
                <a:spcPts val="0"/>
              </a:spcAft>
              <a:buClr>
                <a:schemeClr val="accent2"/>
              </a:buClr>
              <a:buSzPts val="1200"/>
              <a:buChar char="•"/>
              <a:defRPr/>
            </a:lvl2pPr>
            <a:lvl3pPr indent="-304800" lvl="2" marL="1371600" algn="l">
              <a:lnSpc>
                <a:spcPct val="90000"/>
              </a:lnSpc>
              <a:spcBef>
                <a:spcPts val="500"/>
              </a:spcBef>
              <a:spcAft>
                <a:spcPts val="0"/>
              </a:spcAft>
              <a:buClr>
                <a:schemeClr val="accent2"/>
              </a:buClr>
              <a:buSzPts val="1200"/>
              <a:buChar char="•"/>
              <a:defRPr/>
            </a:lvl3pPr>
            <a:lvl4pPr indent="-304800" lvl="3" marL="1828800" algn="l">
              <a:lnSpc>
                <a:spcPct val="90000"/>
              </a:lnSpc>
              <a:spcBef>
                <a:spcPts val="500"/>
              </a:spcBef>
              <a:spcAft>
                <a:spcPts val="0"/>
              </a:spcAft>
              <a:buClr>
                <a:schemeClr val="accent2"/>
              </a:buClr>
              <a:buSzPts val="1200"/>
              <a:buChar char="•"/>
              <a:defRPr/>
            </a:lvl4pPr>
            <a:lvl5pPr indent="-304800" lvl="4" marL="2286000" algn="l">
              <a:lnSpc>
                <a:spcPct val="90000"/>
              </a:lnSpc>
              <a:spcBef>
                <a:spcPts val="500"/>
              </a:spcBef>
              <a:spcAft>
                <a:spcPts val="0"/>
              </a:spcAft>
              <a:buClr>
                <a:schemeClr val="accent2"/>
              </a:buClr>
              <a:buSzPts val="12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485" name="Google Shape;485;g3c2fe634bbf_0_736"/>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86" name="Google Shape;486;g3c2fe634bbf_0_736"/>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87" name="Google Shape;487;g3c2fe634bbf_0_736"/>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488" name="Google Shape;488;g3c2fe634bbf_0_736"/>
          <p:cNvPicPr preferRelativeResize="0"/>
          <p:nvPr/>
        </p:nvPicPr>
        <p:blipFill rotWithShape="1">
          <a:blip r:embed="rId2">
            <a:alphaModFix/>
          </a:blip>
          <a:srcRect b="0" l="0" r="0" t="0"/>
          <a:stretch/>
        </p:blipFill>
        <p:spPr>
          <a:xfrm>
            <a:off x="11545249" y="6191875"/>
            <a:ext cx="537738" cy="535816"/>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89" name="Shape 489"/>
        <p:cNvGrpSpPr/>
        <p:nvPr/>
      </p:nvGrpSpPr>
      <p:grpSpPr>
        <a:xfrm>
          <a:off x="0" y="0"/>
          <a:ext cx="0" cy="0"/>
          <a:chOff x="0" y="0"/>
          <a:chExt cx="0" cy="0"/>
        </a:xfrm>
      </p:grpSpPr>
      <p:sp>
        <p:nvSpPr>
          <p:cNvPr id="490" name="Google Shape;490;g3c2fe634bbf_0_743"/>
          <p:cNvSpPr txBox="1"/>
          <p:nvPr>
            <p:ph type="title"/>
          </p:nvPr>
        </p:nvSpPr>
        <p:spPr>
          <a:xfrm rot="5400000">
            <a:off x="7133400" y="1956625"/>
            <a:ext cx="5811900" cy="2628900"/>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accent2"/>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91" name="Google Shape;491;g3c2fe634bbf_0_743"/>
          <p:cNvSpPr txBox="1"/>
          <p:nvPr>
            <p:ph idx="1" type="body"/>
          </p:nvPr>
        </p:nvSpPr>
        <p:spPr>
          <a:xfrm rot="5400000">
            <a:off x="1799400" y="-596075"/>
            <a:ext cx="5811900" cy="7734300"/>
          </a:xfrm>
          <a:prstGeom prst="rect">
            <a:avLst/>
          </a:prstGeom>
          <a:noFill/>
          <a:ln>
            <a:noFill/>
          </a:ln>
        </p:spPr>
        <p:txBody>
          <a:bodyPr anchorCtr="0" anchor="t" bIns="30475" lIns="60950" spcFirstLastPara="1" rIns="60950" wrap="square" tIns="30475">
            <a:normAutofit/>
          </a:bodyPr>
          <a:lstStyle>
            <a:lvl1pPr indent="-304800" lvl="0" marL="457200" algn="l">
              <a:lnSpc>
                <a:spcPct val="90000"/>
              </a:lnSpc>
              <a:spcBef>
                <a:spcPts val="1000"/>
              </a:spcBef>
              <a:spcAft>
                <a:spcPts val="0"/>
              </a:spcAft>
              <a:buClr>
                <a:schemeClr val="accent2"/>
              </a:buClr>
              <a:buSzPts val="1200"/>
              <a:buChar char="•"/>
              <a:defRPr/>
            </a:lvl1pPr>
            <a:lvl2pPr indent="-304800" lvl="1" marL="914400" algn="l">
              <a:lnSpc>
                <a:spcPct val="90000"/>
              </a:lnSpc>
              <a:spcBef>
                <a:spcPts val="500"/>
              </a:spcBef>
              <a:spcAft>
                <a:spcPts val="0"/>
              </a:spcAft>
              <a:buClr>
                <a:schemeClr val="accent2"/>
              </a:buClr>
              <a:buSzPts val="1200"/>
              <a:buChar char="•"/>
              <a:defRPr/>
            </a:lvl2pPr>
            <a:lvl3pPr indent="-304800" lvl="2" marL="1371600" algn="l">
              <a:lnSpc>
                <a:spcPct val="90000"/>
              </a:lnSpc>
              <a:spcBef>
                <a:spcPts val="500"/>
              </a:spcBef>
              <a:spcAft>
                <a:spcPts val="0"/>
              </a:spcAft>
              <a:buClr>
                <a:schemeClr val="accent2"/>
              </a:buClr>
              <a:buSzPts val="1200"/>
              <a:buChar char="•"/>
              <a:defRPr/>
            </a:lvl3pPr>
            <a:lvl4pPr indent="-304800" lvl="3" marL="1828800" algn="l">
              <a:lnSpc>
                <a:spcPct val="90000"/>
              </a:lnSpc>
              <a:spcBef>
                <a:spcPts val="500"/>
              </a:spcBef>
              <a:spcAft>
                <a:spcPts val="0"/>
              </a:spcAft>
              <a:buClr>
                <a:schemeClr val="accent2"/>
              </a:buClr>
              <a:buSzPts val="1200"/>
              <a:buChar char="•"/>
              <a:defRPr/>
            </a:lvl4pPr>
            <a:lvl5pPr indent="-304800" lvl="4" marL="2286000" algn="l">
              <a:lnSpc>
                <a:spcPct val="90000"/>
              </a:lnSpc>
              <a:spcBef>
                <a:spcPts val="500"/>
              </a:spcBef>
              <a:spcAft>
                <a:spcPts val="0"/>
              </a:spcAft>
              <a:buClr>
                <a:schemeClr val="accent2"/>
              </a:buClr>
              <a:buSzPts val="1200"/>
              <a:buChar char="•"/>
              <a:defRPr/>
            </a:lvl5pPr>
            <a:lvl6pPr indent="-304800" lvl="5" marL="2743200" algn="l">
              <a:lnSpc>
                <a:spcPct val="90000"/>
              </a:lnSpc>
              <a:spcBef>
                <a:spcPts val="500"/>
              </a:spcBef>
              <a:spcAft>
                <a:spcPts val="0"/>
              </a:spcAft>
              <a:buClr>
                <a:schemeClr val="dk1"/>
              </a:buClr>
              <a:buSzPts val="1200"/>
              <a:buChar char="•"/>
              <a:defRPr/>
            </a:lvl6pPr>
            <a:lvl7pPr indent="-304800" lvl="6" marL="3200400" algn="l">
              <a:lnSpc>
                <a:spcPct val="90000"/>
              </a:lnSpc>
              <a:spcBef>
                <a:spcPts val="500"/>
              </a:spcBef>
              <a:spcAft>
                <a:spcPts val="0"/>
              </a:spcAft>
              <a:buClr>
                <a:schemeClr val="dk1"/>
              </a:buClr>
              <a:buSzPts val="1200"/>
              <a:buChar char="•"/>
              <a:defRPr/>
            </a:lvl7pPr>
            <a:lvl8pPr indent="-304800" lvl="7" marL="3657600" algn="l">
              <a:lnSpc>
                <a:spcPct val="90000"/>
              </a:lnSpc>
              <a:spcBef>
                <a:spcPts val="500"/>
              </a:spcBef>
              <a:spcAft>
                <a:spcPts val="0"/>
              </a:spcAft>
              <a:buClr>
                <a:schemeClr val="dk1"/>
              </a:buClr>
              <a:buSzPts val="1200"/>
              <a:buChar char="•"/>
              <a:defRPr/>
            </a:lvl8pPr>
            <a:lvl9pPr indent="-304800" lvl="8" marL="4114800" algn="l">
              <a:lnSpc>
                <a:spcPct val="90000"/>
              </a:lnSpc>
              <a:spcBef>
                <a:spcPts val="500"/>
              </a:spcBef>
              <a:spcAft>
                <a:spcPts val="0"/>
              </a:spcAft>
              <a:buClr>
                <a:schemeClr val="dk1"/>
              </a:buClr>
              <a:buSzPts val="1200"/>
              <a:buChar char="•"/>
              <a:defRPr/>
            </a:lvl9pPr>
          </a:lstStyle>
          <a:p/>
        </p:txBody>
      </p:sp>
      <p:sp>
        <p:nvSpPr>
          <p:cNvPr id="492" name="Google Shape;492;g3c2fe634bbf_0_743"/>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93" name="Google Shape;493;g3c2fe634bbf_0_743"/>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94" name="Google Shape;494;g3c2fe634bbf_0_743"/>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495" name="Google Shape;495;g3c2fe634bbf_0_743"/>
          <p:cNvPicPr preferRelativeResize="0"/>
          <p:nvPr/>
        </p:nvPicPr>
        <p:blipFill rotWithShape="1">
          <a:blip r:embed="rId2">
            <a:alphaModFix/>
          </a:blip>
          <a:srcRect b="0" l="0" r="0" t="0"/>
          <a:stretch/>
        </p:blipFill>
        <p:spPr>
          <a:xfrm>
            <a:off x="11545249" y="6191875"/>
            <a:ext cx="537738" cy="535816"/>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96" name="Shape 496"/>
        <p:cNvGrpSpPr/>
        <p:nvPr/>
      </p:nvGrpSpPr>
      <p:grpSpPr>
        <a:xfrm>
          <a:off x="0" y="0"/>
          <a:ext cx="0" cy="0"/>
          <a:chOff x="0" y="0"/>
          <a:chExt cx="0" cy="0"/>
        </a:xfrm>
      </p:grpSpPr>
      <p:sp>
        <p:nvSpPr>
          <p:cNvPr id="497" name="Google Shape;497;g3c2fe634bbf_0_750"/>
          <p:cNvSpPr txBox="1"/>
          <p:nvPr>
            <p:ph type="title"/>
          </p:nvPr>
        </p:nvSpPr>
        <p:spPr>
          <a:xfrm>
            <a:off x="838200" y="365125"/>
            <a:ext cx="4572000" cy="860400"/>
          </a:xfrm>
          <a:prstGeom prst="rect">
            <a:avLst/>
          </a:prstGeom>
          <a:noFill/>
          <a:ln>
            <a:noFill/>
          </a:ln>
        </p:spPr>
        <p:txBody>
          <a:bodyPr anchorCtr="0" anchor="ctr" bIns="30475" lIns="60950" spcFirstLastPara="1" rIns="60950" wrap="square" tIns="30475">
            <a:normAutofit/>
          </a:bodyPr>
          <a:lstStyle>
            <a:lvl1pPr lvl="0" algn="l">
              <a:lnSpc>
                <a:spcPct val="90000"/>
              </a:lnSpc>
              <a:spcBef>
                <a:spcPts val="0"/>
              </a:spcBef>
              <a:spcAft>
                <a:spcPts val="0"/>
              </a:spcAft>
              <a:buClr>
                <a:schemeClr val="accent2"/>
              </a:buClr>
              <a:buSzPts val="12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98" name="Google Shape;498;g3c2fe634bbf_0_750"/>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algn="l">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499" name="Google Shape;499;g3c2fe634bbf_0_750"/>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algn="ctr">
              <a:lnSpc>
                <a:spcPct val="100000"/>
              </a:lnSpc>
              <a:spcBef>
                <a:spcPts val="0"/>
              </a:spcBef>
              <a:spcAft>
                <a:spcPts val="0"/>
              </a:spcAft>
              <a:buSzPts val="900"/>
              <a:buNone/>
              <a:defRPr/>
            </a:lvl1pPr>
            <a:lvl2pPr lvl="1" algn="l">
              <a:lnSpc>
                <a:spcPct val="100000"/>
              </a:lnSpc>
              <a:spcBef>
                <a:spcPts val="0"/>
              </a:spcBef>
              <a:spcAft>
                <a:spcPts val="0"/>
              </a:spcAft>
              <a:buSzPts val="900"/>
              <a:buNone/>
              <a:defRPr/>
            </a:lvl2pPr>
            <a:lvl3pPr lvl="2" algn="l">
              <a:lnSpc>
                <a:spcPct val="100000"/>
              </a:lnSpc>
              <a:spcBef>
                <a:spcPts val="0"/>
              </a:spcBef>
              <a:spcAft>
                <a:spcPts val="0"/>
              </a:spcAft>
              <a:buSzPts val="900"/>
              <a:buNone/>
              <a:defRPr/>
            </a:lvl3pPr>
            <a:lvl4pPr lvl="3" algn="l">
              <a:lnSpc>
                <a:spcPct val="100000"/>
              </a:lnSpc>
              <a:spcBef>
                <a:spcPts val="0"/>
              </a:spcBef>
              <a:spcAft>
                <a:spcPts val="0"/>
              </a:spcAft>
              <a:buSzPts val="900"/>
              <a:buNone/>
              <a:defRPr/>
            </a:lvl4pPr>
            <a:lvl5pPr lvl="4" algn="l">
              <a:lnSpc>
                <a:spcPct val="100000"/>
              </a:lnSpc>
              <a:spcBef>
                <a:spcPts val="0"/>
              </a:spcBef>
              <a:spcAft>
                <a:spcPts val="0"/>
              </a:spcAft>
              <a:buSzPts val="900"/>
              <a:buNone/>
              <a:defRPr/>
            </a:lvl5pPr>
            <a:lvl6pPr lvl="5" algn="l">
              <a:lnSpc>
                <a:spcPct val="100000"/>
              </a:lnSpc>
              <a:spcBef>
                <a:spcPts val="0"/>
              </a:spcBef>
              <a:spcAft>
                <a:spcPts val="0"/>
              </a:spcAft>
              <a:buSzPts val="900"/>
              <a:buNone/>
              <a:defRPr/>
            </a:lvl6pPr>
            <a:lvl7pPr lvl="6" algn="l">
              <a:lnSpc>
                <a:spcPct val="100000"/>
              </a:lnSpc>
              <a:spcBef>
                <a:spcPts val="0"/>
              </a:spcBef>
              <a:spcAft>
                <a:spcPts val="0"/>
              </a:spcAft>
              <a:buSzPts val="900"/>
              <a:buNone/>
              <a:defRPr/>
            </a:lvl7pPr>
            <a:lvl8pPr lvl="7" algn="l">
              <a:lnSpc>
                <a:spcPct val="100000"/>
              </a:lnSpc>
              <a:spcBef>
                <a:spcPts val="0"/>
              </a:spcBef>
              <a:spcAft>
                <a:spcPts val="0"/>
              </a:spcAft>
              <a:buSzPts val="900"/>
              <a:buNone/>
              <a:defRPr/>
            </a:lvl8pPr>
            <a:lvl9pPr lvl="8" algn="l">
              <a:lnSpc>
                <a:spcPct val="100000"/>
              </a:lnSpc>
              <a:spcBef>
                <a:spcPts val="0"/>
              </a:spcBef>
              <a:spcAft>
                <a:spcPts val="0"/>
              </a:spcAft>
              <a:buSzPts val="900"/>
              <a:buNone/>
              <a:defRPr/>
            </a:lvl9pPr>
          </a:lstStyle>
          <a:p/>
        </p:txBody>
      </p:sp>
      <p:sp>
        <p:nvSpPr>
          <p:cNvPr id="500" name="Google Shape;500;g3c2fe634bbf_0_750"/>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02" name="Shape 502"/>
        <p:cNvGrpSpPr/>
        <p:nvPr/>
      </p:nvGrpSpPr>
      <p:grpSpPr>
        <a:xfrm>
          <a:off x="0" y="0"/>
          <a:ext cx="0" cy="0"/>
          <a:chOff x="0" y="0"/>
          <a:chExt cx="0" cy="0"/>
        </a:xfrm>
      </p:grpSpPr>
      <p:sp>
        <p:nvSpPr>
          <p:cNvPr id="503" name="Google Shape;503;g3c2fe634bbf_0_859"/>
          <p:cNvSpPr txBox="1"/>
          <p:nvPr>
            <p:ph type="title"/>
          </p:nvPr>
        </p:nvSpPr>
        <p:spPr>
          <a:xfrm>
            <a:off x="903330" y="468021"/>
            <a:ext cx="10385400" cy="5739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900"/>
              <a:buFont typeface="Arial"/>
              <a:buNone/>
              <a:defRPr b="1" i="0" sz="3600" u="none" cap="none" strike="noStrike">
                <a:solidFill>
                  <a:srgbClr val="3A3838"/>
                </a:solidFill>
                <a:latin typeface="Trebuchet MS"/>
                <a:ea typeface="Trebuchet MS"/>
                <a:cs typeface="Trebuchet MS"/>
                <a:sym typeface="Trebuchet MS"/>
              </a:defRPr>
            </a:lvl1pPr>
            <a:lvl2pPr lvl="1"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04" name="Google Shape;504;g3c2fe634bbf_0_859"/>
          <p:cNvSpPr txBox="1"/>
          <p:nvPr>
            <p:ph idx="11" type="ftr"/>
          </p:nvPr>
        </p:nvSpPr>
        <p:spPr>
          <a:xfrm>
            <a:off x="4145280" y="6377940"/>
            <a:ext cx="3901500" cy="2769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05" name="Google Shape;505;g3c2fe634bbf_0_859"/>
          <p:cNvSpPr txBox="1"/>
          <p:nvPr>
            <p:ph idx="10" type="dt"/>
          </p:nvPr>
        </p:nvSpPr>
        <p:spPr>
          <a:xfrm>
            <a:off x="609600" y="6377940"/>
            <a:ext cx="2804100" cy="2769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lvl="1"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06" name="Google Shape;506;g3c2fe634bbf_0_859"/>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507" name="Shape 507"/>
        <p:cNvGrpSpPr/>
        <p:nvPr/>
      </p:nvGrpSpPr>
      <p:grpSpPr>
        <a:xfrm>
          <a:off x="0" y="0"/>
          <a:ext cx="0" cy="0"/>
          <a:chOff x="0" y="0"/>
          <a:chExt cx="0" cy="0"/>
        </a:xfrm>
      </p:grpSpPr>
      <p:sp>
        <p:nvSpPr>
          <p:cNvPr id="508" name="Google Shape;508;g3c2fe634bbf_0_864"/>
          <p:cNvSpPr txBox="1"/>
          <p:nvPr>
            <p:ph idx="1" type="body"/>
          </p:nvPr>
        </p:nvSpPr>
        <p:spPr>
          <a:xfrm>
            <a:off x="762404" y="596905"/>
            <a:ext cx="10667100" cy="929100"/>
          </a:xfrm>
          <a:prstGeom prst="rect">
            <a:avLst/>
          </a:prstGeom>
          <a:noFill/>
          <a:ln>
            <a:noFill/>
          </a:ln>
        </p:spPr>
        <p:txBody>
          <a:bodyPr anchorCtr="0" anchor="t" bIns="0" lIns="0" spcFirstLastPara="1" rIns="0" wrap="square" tIns="72000">
            <a:noAutofit/>
          </a:bodyPr>
          <a:lstStyle>
            <a:lvl1pPr indent="-228600" lvl="0" marL="457200" marR="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1"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1"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1"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1"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09" name="Google Shape;509;g3c2fe634bbf_0_864"/>
          <p:cNvSpPr txBox="1"/>
          <p:nvPr>
            <p:ph idx="2" type="body"/>
          </p:nvPr>
        </p:nvSpPr>
        <p:spPr>
          <a:xfrm>
            <a:off x="1388021" y="1577527"/>
            <a:ext cx="29406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10" name="Google Shape;510;g3c2fe634bbf_0_864"/>
          <p:cNvSpPr txBox="1"/>
          <p:nvPr>
            <p:ph idx="3" type="body"/>
          </p:nvPr>
        </p:nvSpPr>
        <p:spPr>
          <a:xfrm>
            <a:off x="1388021" y="2167819"/>
            <a:ext cx="29406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11" name="Google Shape;511;g3c2fe634bbf_0_864"/>
          <p:cNvSpPr txBox="1"/>
          <p:nvPr>
            <p:ph idx="4" type="body"/>
          </p:nvPr>
        </p:nvSpPr>
        <p:spPr>
          <a:xfrm>
            <a:off x="1388021" y="2720804"/>
            <a:ext cx="29406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12" name="Google Shape;512;g3c2fe634bbf_0_864"/>
          <p:cNvSpPr txBox="1"/>
          <p:nvPr>
            <p:ph idx="5" type="body"/>
          </p:nvPr>
        </p:nvSpPr>
        <p:spPr>
          <a:xfrm>
            <a:off x="1388021" y="3318715"/>
            <a:ext cx="29406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13" name="Google Shape;513;g3c2fe634bbf_0_864"/>
          <p:cNvSpPr txBox="1"/>
          <p:nvPr>
            <p:ph idx="6" type="body"/>
          </p:nvPr>
        </p:nvSpPr>
        <p:spPr>
          <a:xfrm>
            <a:off x="1388021" y="3893475"/>
            <a:ext cx="29406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14" name="Google Shape;514;g3c2fe634bbf_0_864"/>
          <p:cNvSpPr txBox="1"/>
          <p:nvPr>
            <p:ph idx="7" type="body"/>
          </p:nvPr>
        </p:nvSpPr>
        <p:spPr>
          <a:xfrm>
            <a:off x="1388021" y="4502377"/>
            <a:ext cx="29406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15" name="Google Shape;515;g3c2fe634bbf_0_864"/>
          <p:cNvSpPr txBox="1"/>
          <p:nvPr>
            <p:ph idx="8" type="body"/>
          </p:nvPr>
        </p:nvSpPr>
        <p:spPr>
          <a:xfrm>
            <a:off x="1388021" y="5083952"/>
            <a:ext cx="29406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16" name="Google Shape;516;g3c2fe634bbf_0_864"/>
          <p:cNvSpPr txBox="1"/>
          <p:nvPr>
            <p:ph idx="9" type="body"/>
          </p:nvPr>
        </p:nvSpPr>
        <p:spPr>
          <a:xfrm>
            <a:off x="1388021" y="5686042"/>
            <a:ext cx="29406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17" name="Google Shape;517;g3c2fe634bbf_0_864"/>
          <p:cNvSpPr txBox="1"/>
          <p:nvPr>
            <p:ph idx="13" type="body"/>
          </p:nvPr>
        </p:nvSpPr>
        <p:spPr>
          <a:xfrm>
            <a:off x="4713198" y="1711387"/>
            <a:ext cx="5910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18" name="Google Shape;518;g3c2fe634bbf_0_864"/>
          <p:cNvSpPr txBox="1"/>
          <p:nvPr>
            <p:ph idx="14" type="body"/>
          </p:nvPr>
        </p:nvSpPr>
        <p:spPr>
          <a:xfrm>
            <a:off x="5415071" y="1611443"/>
            <a:ext cx="2448600" cy="6135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19" name="Google Shape;519;g3c2fe634bbf_0_864"/>
          <p:cNvSpPr txBox="1"/>
          <p:nvPr>
            <p:ph idx="15" type="body"/>
          </p:nvPr>
        </p:nvSpPr>
        <p:spPr>
          <a:xfrm>
            <a:off x="4713198" y="2622892"/>
            <a:ext cx="5910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20" name="Google Shape;520;g3c2fe634bbf_0_864"/>
          <p:cNvSpPr txBox="1"/>
          <p:nvPr>
            <p:ph idx="16" type="body"/>
          </p:nvPr>
        </p:nvSpPr>
        <p:spPr>
          <a:xfrm>
            <a:off x="5415071" y="2537161"/>
            <a:ext cx="2448600" cy="6135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21" name="Google Shape;521;g3c2fe634bbf_0_864"/>
          <p:cNvSpPr txBox="1"/>
          <p:nvPr>
            <p:ph idx="17" type="body"/>
          </p:nvPr>
        </p:nvSpPr>
        <p:spPr>
          <a:xfrm>
            <a:off x="4713198" y="3547417"/>
            <a:ext cx="5910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22" name="Google Shape;522;g3c2fe634bbf_0_864"/>
          <p:cNvSpPr txBox="1"/>
          <p:nvPr>
            <p:ph idx="18" type="body"/>
          </p:nvPr>
        </p:nvSpPr>
        <p:spPr>
          <a:xfrm>
            <a:off x="5415071" y="3461687"/>
            <a:ext cx="2448600" cy="6135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23" name="Google Shape;523;g3c2fe634bbf_0_864"/>
          <p:cNvSpPr txBox="1"/>
          <p:nvPr>
            <p:ph idx="19" type="body"/>
          </p:nvPr>
        </p:nvSpPr>
        <p:spPr>
          <a:xfrm>
            <a:off x="4713198" y="4471943"/>
            <a:ext cx="5910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24" name="Google Shape;524;g3c2fe634bbf_0_864"/>
          <p:cNvSpPr txBox="1"/>
          <p:nvPr>
            <p:ph idx="20" type="body"/>
          </p:nvPr>
        </p:nvSpPr>
        <p:spPr>
          <a:xfrm>
            <a:off x="5415071" y="4386213"/>
            <a:ext cx="2448600" cy="6135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25" name="Google Shape;525;g3c2fe634bbf_0_864"/>
          <p:cNvSpPr txBox="1"/>
          <p:nvPr>
            <p:ph idx="21" type="body"/>
          </p:nvPr>
        </p:nvSpPr>
        <p:spPr>
          <a:xfrm>
            <a:off x="4713198" y="5396467"/>
            <a:ext cx="5910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26" name="Google Shape;526;g3c2fe634bbf_0_864"/>
          <p:cNvSpPr txBox="1"/>
          <p:nvPr>
            <p:ph idx="22" type="body"/>
          </p:nvPr>
        </p:nvSpPr>
        <p:spPr>
          <a:xfrm>
            <a:off x="5415071" y="5310737"/>
            <a:ext cx="2448600" cy="6135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27" name="Google Shape;527;g3c2fe634bbf_0_864"/>
          <p:cNvSpPr txBox="1"/>
          <p:nvPr>
            <p:ph idx="23" type="body"/>
          </p:nvPr>
        </p:nvSpPr>
        <p:spPr>
          <a:xfrm>
            <a:off x="8279078" y="1711387"/>
            <a:ext cx="5910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28" name="Google Shape;528;g3c2fe634bbf_0_864"/>
          <p:cNvSpPr txBox="1"/>
          <p:nvPr>
            <p:ph idx="24" type="body"/>
          </p:nvPr>
        </p:nvSpPr>
        <p:spPr>
          <a:xfrm>
            <a:off x="8980951" y="1611443"/>
            <a:ext cx="2448600" cy="6135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29" name="Google Shape;529;g3c2fe634bbf_0_864"/>
          <p:cNvSpPr txBox="1"/>
          <p:nvPr>
            <p:ph idx="25" type="body"/>
          </p:nvPr>
        </p:nvSpPr>
        <p:spPr>
          <a:xfrm>
            <a:off x="8279078" y="2622892"/>
            <a:ext cx="5910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30" name="Google Shape;530;g3c2fe634bbf_0_864"/>
          <p:cNvSpPr txBox="1"/>
          <p:nvPr>
            <p:ph idx="26" type="body"/>
          </p:nvPr>
        </p:nvSpPr>
        <p:spPr>
          <a:xfrm>
            <a:off x="8980951" y="2537161"/>
            <a:ext cx="2448600" cy="6135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31" name="Google Shape;531;g3c2fe634bbf_0_864"/>
          <p:cNvSpPr txBox="1"/>
          <p:nvPr>
            <p:ph idx="27" type="body"/>
          </p:nvPr>
        </p:nvSpPr>
        <p:spPr>
          <a:xfrm>
            <a:off x="8279078" y="3547417"/>
            <a:ext cx="5910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32" name="Google Shape;532;g3c2fe634bbf_0_864"/>
          <p:cNvSpPr txBox="1"/>
          <p:nvPr>
            <p:ph idx="28" type="body"/>
          </p:nvPr>
        </p:nvSpPr>
        <p:spPr>
          <a:xfrm>
            <a:off x="8980951" y="3461687"/>
            <a:ext cx="2448600" cy="6135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33" name="Google Shape;533;g3c2fe634bbf_0_864"/>
          <p:cNvSpPr txBox="1"/>
          <p:nvPr>
            <p:ph idx="29" type="body"/>
          </p:nvPr>
        </p:nvSpPr>
        <p:spPr>
          <a:xfrm>
            <a:off x="8279078" y="4471943"/>
            <a:ext cx="5910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34" name="Google Shape;534;g3c2fe634bbf_0_864"/>
          <p:cNvSpPr txBox="1"/>
          <p:nvPr>
            <p:ph idx="30" type="body"/>
          </p:nvPr>
        </p:nvSpPr>
        <p:spPr>
          <a:xfrm>
            <a:off x="8980951" y="4386213"/>
            <a:ext cx="2448600" cy="6135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35" name="Google Shape;535;g3c2fe634bbf_0_864"/>
          <p:cNvSpPr txBox="1"/>
          <p:nvPr>
            <p:ph idx="31" type="body"/>
          </p:nvPr>
        </p:nvSpPr>
        <p:spPr>
          <a:xfrm>
            <a:off x="8279078" y="5396467"/>
            <a:ext cx="5910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36" name="Google Shape;536;g3c2fe634bbf_0_864"/>
          <p:cNvSpPr txBox="1"/>
          <p:nvPr>
            <p:ph idx="32" type="body"/>
          </p:nvPr>
        </p:nvSpPr>
        <p:spPr>
          <a:xfrm>
            <a:off x="8980951" y="5310737"/>
            <a:ext cx="2448600" cy="6135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1600"/>
              <a:buFont typeface="Arial"/>
              <a:buNone/>
              <a:defRPr b="0" i="0" sz="1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rgbClr val="FFFFFF"/>
        </a:solidFill>
      </p:bgPr>
    </p:bg>
    <p:spTree>
      <p:nvGrpSpPr>
        <p:cNvPr id="537" name="Shape 537"/>
        <p:cNvGrpSpPr/>
        <p:nvPr/>
      </p:nvGrpSpPr>
      <p:grpSpPr>
        <a:xfrm>
          <a:off x="0" y="0"/>
          <a:ext cx="0" cy="0"/>
          <a:chOff x="0" y="0"/>
          <a:chExt cx="0" cy="0"/>
        </a:xfrm>
      </p:grpSpPr>
      <p:sp>
        <p:nvSpPr>
          <p:cNvPr id="538" name="Google Shape;538;g3c2fe634bbf_0_894"/>
          <p:cNvSpPr txBox="1"/>
          <p:nvPr>
            <p:ph type="title"/>
          </p:nvPr>
        </p:nvSpPr>
        <p:spPr>
          <a:xfrm>
            <a:off x="838200" y="365125"/>
            <a:ext cx="10515600" cy="860400"/>
          </a:xfrm>
          <a:prstGeom prst="rect">
            <a:avLst/>
          </a:prstGeom>
          <a:noFill/>
          <a:ln>
            <a:noFill/>
          </a:ln>
        </p:spPr>
        <p:txBody>
          <a:bodyPr anchorCtr="0" anchor="ctr" bIns="30475" lIns="60950" spcFirstLastPara="1" rIns="60950" wrap="square" tIns="30475">
            <a:normAutofit/>
          </a:bodyPr>
          <a:lstStyle>
            <a:lvl1pPr lvl="0" marR="0" algn="l">
              <a:lnSpc>
                <a:spcPct val="90000"/>
              </a:lnSpc>
              <a:spcBef>
                <a:spcPts val="0"/>
              </a:spcBef>
              <a:spcAft>
                <a:spcPts val="0"/>
              </a:spcAft>
              <a:buClr>
                <a:schemeClr val="accent2"/>
              </a:buClr>
              <a:buSzPts val="1200"/>
              <a:buFont typeface="Arial"/>
              <a:buNone/>
              <a:defRPr b="0" i="0" sz="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39" name="Google Shape;539;g3c2fe634bbf_0_894"/>
          <p:cNvSpPr txBox="1"/>
          <p:nvPr>
            <p:ph idx="1" type="body"/>
          </p:nvPr>
        </p:nvSpPr>
        <p:spPr>
          <a:xfrm>
            <a:off x="838200" y="1460500"/>
            <a:ext cx="10515600" cy="4351500"/>
          </a:xfrm>
          <a:prstGeom prst="rect">
            <a:avLst/>
          </a:prstGeom>
          <a:noFill/>
          <a:ln>
            <a:noFill/>
          </a:ln>
        </p:spPr>
        <p:txBody>
          <a:bodyPr anchorCtr="0" anchor="t" bIns="30475" lIns="60950" spcFirstLastPara="1" rIns="60950" wrap="square" tIns="30475">
            <a:normAutofit/>
          </a:bodyPr>
          <a:lstStyle>
            <a:lvl1pPr indent="-304800" lvl="0" marL="457200" marR="0" algn="l">
              <a:lnSpc>
                <a:spcPct val="90000"/>
              </a:lnSpc>
              <a:spcBef>
                <a:spcPts val="1000"/>
              </a:spcBef>
              <a:spcAft>
                <a:spcPts val="0"/>
              </a:spcAft>
              <a:buClr>
                <a:schemeClr val="accent2"/>
              </a:buClr>
              <a:buSzPts val="1200"/>
              <a:buFont typeface="Arial"/>
              <a:buChar char="•"/>
              <a:defRPr b="0" i="0" sz="900" u="none" cap="none" strike="noStrike">
                <a:solidFill>
                  <a:srgbClr val="000000"/>
                </a:solidFill>
                <a:latin typeface="Arial"/>
                <a:ea typeface="Arial"/>
                <a:cs typeface="Arial"/>
                <a:sym typeface="Arial"/>
              </a:defRPr>
            </a:lvl1pPr>
            <a:lvl2pPr indent="-304800" lvl="1" marL="914400" marR="0" algn="l">
              <a:lnSpc>
                <a:spcPct val="90000"/>
              </a:lnSpc>
              <a:spcBef>
                <a:spcPts val="500"/>
              </a:spcBef>
              <a:spcAft>
                <a:spcPts val="0"/>
              </a:spcAft>
              <a:buClr>
                <a:schemeClr val="accent2"/>
              </a:buClr>
              <a:buSzPts val="1200"/>
              <a:buFont typeface="Arial"/>
              <a:buChar char="•"/>
              <a:defRPr b="0" i="0" sz="900" u="none" cap="none" strike="noStrike">
                <a:solidFill>
                  <a:srgbClr val="000000"/>
                </a:solidFill>
                <a:latin typeface="Arial"/>
                <a:ea typeface="Arial"/>
                <a:cs typeface="Arial"/>
                <a:sym typeface="Arial"/>
              </a:defRPr>
            </a:lvl2pPr>
            <a:lvl3pPr indent="-304800" lvl="2" marL="1371600" marR="0" algn="l">
              <a:lnSpc>
                <a:spcPct val="90000"/>
              </a:lnSpc>
              <a:spcBef>
                <a:spcPts val="500"/>
              </a:spcBef>
              <a:spcAft>
                <a:spcPts val="0"/>
              </a:spcAft>
              <a:buClr>
                <a:schemeClr val="accent2"/>
              </a:buClr>
              <a:buSzPts val="1200"/>
              <a:buFont typeface="Arial"/>
              <a:buChar char="•"/>
              <a:defRPr b="0" i="0" sz="900" u="none" cap="none" strike="noStrike">
                <a:solidFill>
                  <a:srgbClr val="000000"/>
                </a:solidFill>
                <a:latin typeface="Arial"/>
                <a:ea typeface="Arial"/>
                <a:cs typeface="Arial"/>
                <a:sym typeface="Arial"/>
              </a:defRPr>
            </a:lvl3pPr>
            <a:lvl4pPr indent="-304800" lvl="3" marL="1828800" marR="0" algn="l">
              <a:lnSpc>
                <a:spcPct val="90000"/>
              </a:lnSpc>
              <a:spcBef>
                <a:spcPts val="500"/>
              </a:spcBef>
              <a:spcAft>
                <a:spcPts val="0"/>
              </a:spcAft>
              <a:buClr>
                <a:schemeClr val="accent2"/>
              </a:buClr>
              <a:buSzPts val="1200"/>
              <a:buFont typeface="Arial"/>
              <a:buChar char="•"/>
              <a:defRPr b="0" i="0" sz="900" u="none" cap="none" strike="noStrike">
                <a:solidFill>
                  <a:srgbClr val="000000"/>
                </a:solidFill>
                <a:latin typeface="Arial"/>
                <a:ea typeface="Arial"/>
                <a:cs typeface="Arial"/>
                <a:sym typeface="Arial"/>
              </a:defRPr>
            </a:lvl4pPr>
            <a:lvl5pPr indent="-304800" lvl="4" marL="2286000" marR="0" algn="l">
              <a:lnSpc>
                <a:spcPct val="90000"/>
              </a:lnSpc>
              <a:spcBef>
                <a:spcPts val="500"/>
              </a:spcBef>
              <a:spcAft>
                <a:spcPts val="0"/>
              </a:spcAft>
              <a:buClr>
                <a:schemeClr val="accent2"/>
              </a:buClr>
              <a:buSzPts val="1200"/>
              <a:buFont typeface="Arial"/>
              <a:buChar char="•"/>
              <a:defRPr b="0" i="0" sz="900" u="none" cap="none" strike="noStrike">
                <a:solidFill>
                  <a:srgbClr val="000000"/>
                </a:solidFill>
                <a:latin typeface="Arial"/>
                <a:ea typeface="Arial"/>
                <a:cs typeface="Arial"/>
                <a:sym typeface="Arial"/>
              </a:defRPr>
            </a:lvl5pPr>
            <a:lvl6pPr indent="-304800" lvl="5" marL="2743200" marR="0" algn="l">
              <a:lnSpc>
                <a:spcPct val="90000"/>
              </a:lnSpc>
              <a:spcBef>
                <a:spcPts val="500"/>
              </a:spcBef>
              <a:spcAft>
                <a:spcPts val="0"/>
              </a:spcAft>
              <a:buClr>
                <a:schemeClr val="dk1"/>
              </a:buClr>
              <a:buSzPts val="1200"/>
              <a:buFont typeface="Arial"/>
              <a:buChar char="•"/>
              <a:defRPr b="0" i="0" sz="900" u="none" cap="none" strike="noStrike">
                <a:solidFill>
                  <a:srgbClr val="000000"/>
                </a:solidFill>
                <a:latin typeface="Arial"/>
                <a:ea typeface="Arial"/>
                <a:cs typeface="Arial"/>
                <a:sym typeface="Arial"/>
              </a:defRPr>
            </a:lvl6pPr>
            <a:lvl7pPr indent="-304800" lvl="6" marL="3200400" marR="0" algn="l">
              <a:lnSpc>
                <a:spcPct val="90000"/>
              </a:lnSpc>
              <a:spcBef>
                <a:spcPts val="500"/>
              </a:spcBef>
              <a:spcAft>
                <a:spcPts val="0"/>
              </a:spcAft>
              <a:buClr>
                <a:schemeClr val="dk1"/>
              </a:buClr>
              <a:buSzPts val="1200"/>
              <a:buFont typeface="Arial"/>
              <a:buChar char="•"/>
              <a:defRPr b="0" i="0" sz="900" u="none" cap="none" strike="noStrike">
                <a:solidFill>
                  <a:srgbClr val="000000"/>
                </a:solidFill>
                <a:latin typeface="Arial"/>
                <a:ea typeface="Arial"/>
                <a:cs typeface="Arial"/>
                <a:sym typeface="Arial"/>
              </a:defRPr>
            </a:lvl7pPr>
            <a:lvl8pPr indent="-304800" lvl="7" marL="3657600" marR="0" algn="l">
              <a:lnSpc>
                <a:spcPct val="90000"/>
              </a:lnSpc>
              <a:spcBef>
                <a:spcPts val="500"/>
              </a:spcBef>
              <a:spcAft>
                <a:spcPts val="0"/>
              </a:spcAft>
              <a:buClr>
                <a:schemeClr val="dk1"/>
              </a:buClr>
              <a:buSzPts val="1200"/>
              <a:buFont typeface="Arial"/>
              <a:buChar char="•"/>
              <a:defRPr b="0" i="0" sz="900" u="none" cap="none" strike="noStrike">
                <a:solidFill>
                  <a:srgbClr val="000000"/>
                </a:solidFill>
                <a:latin typeface="Arial"/>
                <a:ea typeface="Arial"/>
                <a:cs typeface="Arial"/>
                <a:sym typeface="Arial"/>
              </a:defRPr>
            </a:lvl8pPr>
            <a:lvl9pPr indent="-304800" lvl="8" marL="4114800" marR="0" algn="l">
              <a:lnSpc>
                <a:spcPct val="90000"/>
              </a:lnSpc>
              <a:spcBef>
                <a:spcPts val="500"/>
              </a:spcBef>
              <a:spcAft>
                <a:spcPts val="0"/>
              </a:spcAft>
              <a:buClr>
                <a:schemeClr val="dk1"/>
              </a:buClr>
              <a:buSzPts val="1200"/>
              <a:buFont typeface="Arial"/>
              <a:buChar char="•"/>
              <a:defRPr b="0" i="0" sz="900" u="none" cap="none" strike="noStrike">
                <a:solidFill>
                  <a:srgbClr val="000000"/>
                </a:solidFill>
                <a:latin typeface="Arial"/>
                <a:ea typeface="Arial"/>
                <a:cs typeface="Arial"/>
                <a:sym typeface="Arial"/>
              </a:defRPr>
            </a:lvl9pPr>
          </a:lstStyle>
          <a:p/>
        </p:txBody>
      </p:sp>
      <p:sp>
        <p:nvSpPr>
          <p:cNvPr id="540" name="Google Shape;540;g3c2fe634bbf_0_894"/>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41" name="Google Shape;541;g3c2fe634bbf_0_894"/>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marR="0" algn="ct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42" name="Google Shape;542;g3c2fe634bbf_0_894"/>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Logo&#10;&#10;Description automatically generated" id="543" name="Google Shape;543;g3c2fe634bbf_0_894"/>
          <p:cNvPicPr preferRelativeResize="0"/>
          <p:nvPr/>
        </p:nvPicPr>
        <p:blipFill rotWithShape="1">
          <a:blip r:embed="rId2">
            <a:alphaModFix/>
          </a:blip>
          <a:srcRect b="0" l="0" r="0" t="0"/>
          <a:stretch/>
        </p:blipFill>
        <p:spPr>
          <a:xfrm>
            <a:off x="11545249" y="6191875"/>
            <a:ext cx="537738" cy="53581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1" name="Shape 61"/>
        <p:cNvGrpSpPr/>
        <p:nvPr/>
      </p:nvGrpSpPr>
      <p:grpSpPr>
        <a:xfrm>
          <a:off x="0" y="0"/>
          <a:ext cx="0" cy="0"/>
          <a:chOff x="0" y="0"/>
          <a:chExt cx="0" cy="0"/>
        </a:xfrm>
      </p:grpSpPr>
      <p:sp>
        <p:nvSpPr>
          <p:cNvPr id="62" name="Google Shape;62;p29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425257"/>
              </a:buClr>
              <a:buSzPts val="6000"/>
              <a:buFont typeface="Avenir"/>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9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5A7178"/>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4" name="Google Shape;64;p29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29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9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544" name="Shape 544"/>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Custom Layout">
  <p:cSld name="49_Custom Layout">
    <p:spTree>
      <p:nvGrpSpPr>
        <p:cNvPr id="545" name="Shape 545"/>
        <p:cNvGrpSpPr/>
        <p:nvPr/>
      </p:nvGrpSpPr>
      <p:grpSpPr>
        <a:xfrm>
          <a:off x="0" y="0"/>
          <a:ext cx="0" cy="0"/>
          <a:chOff x="0" y="0"/>
          <a:chExt cx="0" cy="0"/>
        </a:xfrm>
      </p:grpSpPr>
      <p:sp>
        <p:nvSpPr>
          <p:cNvPr id="546" name="Google Shape;546;g3c2fe634bbf_0_902"/>
          <p:cNvSpPr txBox="1"/>
          <p:nvPr/>
        </p:nvSpPr>
        <p:spPr>
          <a:xfrm>
            <a:off x="737446" y="1676400"/>
            <a:ext cx="10717200" cy="2022900"/>
          </a:xfrm>
          <a:prstGeom prst="rect">
            <a:avLst/>
          </a:prstGeom>
          <a:solidFill>
            <a:srgbClr val="D8E2F3">
              <a:alpha val="49020"/>
            </a:srgbClr>
          </a:solidFill>
          <a:ln>
            <a:noFill/>
          </a:ln>
        </p:spPr>
        <p:txBody>
          <a:bodyPr anchorCtr="0" anchor="t" bIns="76200" lIns="190500" spcFirstLastPara="1" rIns="152400" wrap="square" tIns="1143000">
            <a:noAutofit/>
          </a:bodyPr>
          <a:lstStyle/>
          <a:p>
            <a:pPr indent="0" lvl="0" marL="0" marR="0" rtl="0" algn="l">
              <a:lnSpc>
                <a:spcPct val="120000"/>
              </a:lnSpc>
              <a:spcBef>
                <a:spcPts val="0"/>
              </a:spcBef>
              <a:spcAft>
                <a:spcPts val="0"/>
              </a:spcAft>
              <a:buClr>
                <a:schemeClr val="lt1"/>
              </a:buClr>
              <a:buSzPts val="1500"/>
              <a:buFont typeface="Arial"/>
              <a:buNone/>
            </a:pPr>
            <a:r>
              <a:t/>
            </a:r>
            <a:endParaRPr b="0" i="0" sz="1500" u="none" cap="none" strike="noStrike">
              <a:solidFill>
                <a:srgbClr val="FFFFFF"/>
              </a:solidFill>
              <a:latin typeface="Lato"/>
              <a:ea typeface="Lato"/>
              <a:cs typeface="Lato"/>
              <a:sym typeface="Lato"/>
            </a:endParaRPr>
          </a:p>
        </p:txBody>
      </p:sp>
      <p:sp>
        <p:nvSpPr>
          <p:cNvPr id="547" name="Google Shape;547;g3c2fe634bbf_0_902"/>
          <p:cNvSpPr/>
          <p:nvPr/>
        </p:nvSpPr>
        <p:spPr>
          <a:xfrm>
            <a:off x="1321445" y="2153213"/>
            <a:ext cx="459300" cy="459300"/>
          </a:xfrm>
          <a:prstGeom prst="ellipse">
            <a:avLst/>
          </a:prstGeom>
          <a:noFill/>
          <a:ln cap="flat" cmpd="sng" w="12700">
            <a:solidFill>
              <a:schemeClr val="accent1"/>
            </a:solidFill>
            <a:prstDash val="solid"/>
            <a:round/>
            <a:headEnd len="sm" w="sm" type="none"/>
            <a:tailEnd len="sm" w="sm" type="none"/>
          </a:ln>
        </p:spPr>
        <p:txBody>
          <a:bodyPr anchorCtr="0" anchor="ctr" bIns="30475" lIns="60950" spcFirstLastPara="1" rIns="60950" wrap="square" tIns="30475">
            <a:noAutofit/>
          </a:bodyPr>
          <a:lstStyle/>
          <a:p>
            <a:pPr indent="0" lvl="0" marL="0" marR="0" rtl="0" algn="ctr">
              <a:lnSpc>
                <a:spcPct val="100000"/>
              </a:lnSpc>
              <a:spcBef>
                <a:spcPts val="0"/>
              </a:spcBef>
              <a:spcAft>
                <a:spcPts val="0"/>
              </a:spcAft>
              <a:buClr>
                <a:srgbClr val="000510"/>
              </a:buClr>
              <a:buSzPts val="1900"/>
              <a:buFont typeface="Arial"/>
              <a:buNone/>
            </a:pPr>
            <a:r>
              <a:rPr b="0" i="0" lang="en-US" sz="1900" u="none" cap="none" strike="noStrike">
                <a:solidFill>
                  <a:srgbClr val="000510"/>
                </a:solidFill>
                <a:latin typeface="Lato"/>
                <a:ea typeface="Lato"/>
                <a:cs typeface="Lato"/>
                <a:sym typeface="Lato"/>
              </a:rPr>
              <a:t>•</a:t>
            </a:r>
            <a:endParaRPr b="0" i="0" sz="1900" u="none" cap="none" strike="noStrike">
              <a:solidFill>
                <a:srgbClr val="000510"/>
              </a:solidFill>
              <a:latin typeface="Lato"/>
              <a:ea typeface="Lato"/>
              <a:cs typeface="Lato"/>
              <a:sym typeface="Lato"/>
            </a:endParaRPr>
          </a:p>
        </p:txBody>
      </p:sp>
      <p:sp>
        <p:nvSpPr>
          <p:cNvPr id="548" name="Google Shape;548;g3c2fe634bbf_0_902"/>
          <p:cNvSpPr txBox="1"/>
          <p:nvPr/>
        </p:nvSpPr>
        <p:spPr>
          <a:xfrm>
            <a:off x="737446" y="3837709"/>
            <a:ext cx="10717200" cy="2022900"/>
          </a:xfrm>
          <a:prstGeom prst="rect">
            <a:avLst/>
          </a:prstGeom>
          <a:solidFill>
            <a:srgbClr val="D8E2F3">
              <a:alpha val="49020"/>
            </a:srgbClr>
          </a:solidFill>
          <a:ln>
            <a:noFill/>
          </a:ln>
        </p:spPr>
        <p:txBody>
          <a:bodyPr anchorCtr="0" anchor="t" bIns="76200" lIns="190500" spcFirstLastPara="1" rIns="152400" wrap="square" tIns="1143000">
            <a:noAutofit/>
          </a:bodyPr>
          <a:lstStyle/>
          <a:p>
            <a:pPr indent="0" lvl="0" marL="0" marR="0" rtl="0" algn="l">
              <a:lnSpc>
                <a:spcPct val="120000"/>
              </a:lnSpc>
              <a:spcBef>
                <a:spcPts val="0"/>
              </a:spcBef>
              <a:spcAft>
                <a:spcPts val="0"/>
              </a:spcAft>
              <a:buClr>
                <a:schemeClr val="lt1"/>
              </a:buClr>
              <a:buSzPts val="1500"/>
              <a:buFont typeface="Arial"/>
              <a:buNone/>
            </a:pPr>
            <a:r>
              <a:t/>
            </a:r>
            <a:endParaRPr b="0" i="0" sz="1500" u="none" cap="none" strike="noStrike">
              <a:solidFill>
                <a:srgbClr val="FFFFFF"/>
              </a:solidFill>
              <a:latin typeface="Lato"/>
              <a:ea typeface="Lato"/>
              <a:cs typeface="Lato"/>
              <a:sym typeface="Lato"/>
            </a:endParaRPr>
          </a:p>
        </p:txBody>
      </p:sp>
      <p:sp>
        <p:nvSpPr>
          <p:cNvPr id="549" name="Google Shape;549;g3c2fe634bbf_0_902"/>
          <p:cNvSpPr/>
          <p:nvPr/>
        </p:nvSpPr>
        <p:spPr>
          <a:xfrm>
            <a:off x="1321445" y="4314521"/>
            <a:ext cx="459300" cy="459300"/>
          </a:xfrm>
          <a:prstGeom prst="ellipse">
            <a:avLst/>
          </a:prstGeom>
          <a:noFill/>
          <a:ln cap="flat" cmpd="sng" w="12700">
            <a:solidFill>
              <a:schemeClr val="accent1"/>
            </a:solidFill>
            <a:prstDash val="solid"/>
            <a:round/>
            <a:headEnd len="sm" w="sm" type="none"/>
            <a:tailEnd len="sm" w="sm" type="none"/>
          </a:ln>
        </p:spPr>
        <p:txBody>
          <a:bodyPr anchorCtr="0" anchor="ctr" bIns="30475" lIns="60950" spcFirstLastPara="1" rIns="60950" wrap="square" tIns="30475">
            <a:noAutofit/>
          </a:bodyPr>
          <a:lstStyle/>
          <a:p>
            <a:pPr indent="0" lvl="0" marL="0" marR="0" rtl="0" algn="ctr">
              <a:lnSpc>
                <a:spcPct val="100000"/>
              </a:lnSpc>
              <a:spcBef>
                <a:spcPts val="0"/>
              </a:spcBef>
              <a:spcAft>
                <a:spcPts val="0"/>
              </a:spcAft>
              <a:buClr>
                <a:srgbClr val="000510"/>
              </a:buClr>
              <a:buSzPts val="1900"/>
              <a:buFont typeface="Arial"/>
              <a:buNone/>
            </a:pPr>
            <a:r>
              <a:rPr b="0" i="0" lang="en-US" sz="1900" u="none" cap="none" strike="noStrike">
                <a:solidFill>
                  <a:srgbClr val="000510"/>
                </a:solidFill>
                <a:latin typeface="Lato"/>
                <a:ea typeface="Lato"/>
                <a:cs typeface="Lato"/>
                <a:sym typeface="Lato"/>
              </a:rPr>
              <a:t>•</a:t>
            </a:r>
            <a:endParaRPr b="0" i="0" sz="1900" u="none" cap="none" strike="noStrike">
              <a:solidFill>
                <a:srgbClr val="000510"/>
              </a:solidFill>
              <a:latin typeface="Lato"/>
              <a:ea typeface="Lato"/>
              <a:cs typeface="Lato"/>
              <a:sym typeface="Lato"/>
            </a:endParaRPr>
          </a:p>
        </p:txBody>
      </p:sp>
      <p:sp>
        <p:nvSpPr>
          <p:cNvPr id="550" name="Google Shape;550;g3c2fe634bbf_0_902"/>
          <p:cNvSpPr txBox="1"/>
          <p:nvPr>
            <p:ph idx="1" type="body"/>
          </p:nvPr>
        </p:nvSpPr>
        <p:spPr>
          <a:xfrm>
            <a:off x="762000" y="596905"/>
            <a:ext cx="10668000" cy="689100"/>
          </a:xfrm>
          <a:prstGeom prst="rect">
            <a:avLst/>
          </a:prstGeom>
          <a:noFill/>
          <a:ln>
            <a:noFill/>
          </a:ln>
        </p:spPr>
        <p:txBody>
          <a:bodyPr anchorCtr="0" anchor="t" bIns="0" lIns="0" spcFirstLastPara="1" rIns="0" wrap="square" tIns="72000">
            <a:noAutofit/>
          </a:bodyPr>
          <a:lstStyle>
            <a:lvl1pPr indent="-228600" lvl="0" marL="457200" marR="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51" name="Google Shape;551;g3c2fe634bbf_0_902"/>
          <p:cNvSpPr txBox="1"/>
          <p:nvPr>
            <p:ph idx="2" type="body"/>
          </p:nvPr>
        </p:nvSpPr>
        <p:spPr>
          <a:xfrm>
            <a:off x="2069985" y="2141119"/>
            <a:ext cx="33132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52" name="Google Shape;552;g3c2fe634bbf_0_902"/>
          <p:cNvSpPr txBox="1"/>
          <p:nvPr>
            <p:ph idx="3" type="body"/>
          </p:nvPr>
        </p:nvSpPr>
        <p:spPr>
          <a:xfrm>
            <a:off x="1321443" y="2821929"/>
            <a:ext cx="95493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53" name="Google Shape;553;g3c2fe634bbf_0_902"/>
          <p:cNvSpPr txBox="1"/>
          <p:nvPr>
            <p:ph idx="4" type="body"/>
          </p:nvPr>
        </p:nvSpPr>
        <p:spPr>
          <a:xfrm>
            <a:off x="2069985" y="4314521"/>
            <a:ext cx="33132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54" name="Google Shape;554;g3c2fe634bbf_0_902"/>
          <p:cNvSpPr txBox="1"/>
          <p:nvPr>
            <p:ph idx="5" type="body"/>
          </p:nvPr>
        </p:nvSpPr>
        <p:spPr>
          <a:xfrm>
            <a:off x="1321443" y="4995331"/>
            <a:ext cx="9549300" cy="4422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555" name="Shape 555"/>
        <p:cNvGrpSpPr/>
        <p:nvPr/>
      </p:nvGrpSpPr>
      <p:grpSpPr>
        <a:xfrm>
          <a:off x="0" y="0"/>
          <a:ext cx="0" cy="0"/>
          <a:chOff x="0" y="0"/>
          <a:chExt cx="0" cy="0"/>
        </a:xfrm>
      </p:grpSpPr>
      <p:sp>
        <p:nvSpPr>
          <p:cNvPr id="556" name="Google Shape;556;g3c2fe634bbf_0_912"/>
          <p:cNvSpPr txBox="1"/>
          <p:nvPr>
            <p:ph idx="1" type="body"/>
          </p:nvPr>
        </p:nvSpPr>
        <p:spPr>
          <a:xfrm>
            <a:off x="762404" y="596905"/>
            <a:ext cx="10667100" cy="929100"/>
          </a:xfrm>
          <a:prstGeom prst="rect">
            <a:avLst/>
          </a:prstGeom>
          <a:noFill/>
          <a:ln>
            <a:noFill/>
          </a:ln>
        </p:spPr>
        <p:txBody>
          <a:bodyPr anchorCtr="0" anchor="t" bIns="0" lIns="0" spcFirstLastPara="1" rIns="0" wrap="square" tIns="72000">
            <a:noAutofit/>
          </a:bodyPr>
          <a:lstStyle>
            <a:lvl1pPr indent="-228600" lvl="0" marL="457200" marR="0" algn="l">
              <a:lnSpc>
                <a:spcPct val="100000"/>
              </a:lnSpc>
              <a:spcBef>
                <a:spcPts val="0"/>
              </a:spcBef>
              <a:spcAft>
                <a:spcPts val="0"/>
              </a:spcAft>
              <a:buClr>
                <a:srgbClr val="000000"/>
              </a:buClr>
              <a:buSzPts val="3600"/>
              <a:buFont typeface="Arial"/>
              <a:buNone/>
              <a:defRPr b="1" i="0" sz="36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1"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1"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1"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1"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57" name="Google Shape;557;g3c2fe634bbf_0_912"/>
          <p:cNvSpPr txBox="1"/>
          <p:nvPr>
            <p:ph idx="2" type="body"/>
          </p:nvPr>
        </p:nvSpPr>
        <p:spPr>
          <a:xfrm>
            <a:off x="1648029" y="2092805"/>
            <a:ext cx="1961100" cy="654900"/>
          </a:xfrm>
          <a:prstGeom prst="rect">
            <a:avLst/>
          </a:prstGeom>
          <a:noFill/>
          <a:ln>
            <a:noFill/>
          </a:ln>
        </p:spPr>
        <p:txBody>
          <a:bodyPr anchorCtr="0" anchor="t" bIns="30475" lIns="60950" spcFirstLastPara="1" rIns="60950" wrap="square" tIns="30475">
            <a:noAutofit/>
          </a:bodyPr>
          <a:lstStyle>
            <a:lvl1pPr indent="-228600" lvl="0" marL="457200" marR="0" algn="ctr">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58" name="Google Shape;558;g3c2fe634bbf_0_912"/>
          <p:cNvSpPr txBox="1"/>
          <p:nvPr>
            <p:ph idx="3" type="body"/>
          </p:nvPr>
        </p:nvSpPr>
        <p:spPr>
          <a:xfrm>
            <a:off x="4609519" y="2092805"/>
            <a:ext cx="2566200" cy="654900"/>
          </a:xfrm>
          <a:prstGeom prst="rect">
            <a:avLst/>
          </a:prstGeom>
          <a:noFill/>
          <a:ln>
            <a:noFill/>
          </a:ln>
        </p:spPr>
        <p:txBody>
          <a:bodyPr anchorCtr="0" anchor="t" bIns="30475" lIns="60950" spcFirstLastPara="1" rIns="60950" wrap="square" tIns="30475">
            <a:noAutofit/>
          </a:bodyPr>
          <a:lstStyle>
            <a:lvl1pPr indent="-228600" lvl="0" marL="457200" marR="0" algn="ctr">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59" name="Google Shape;559;g3c2fe634bbf_0_912"/>
          <p:cNvSpPr txBox="1"/>
          <p:nvPr>
            <p:ph idx="4" type="body"/>
          </p:nvPr>
        </p:nvSpPr>
        <p:spPr>
          <a:xfrm>
            <a:off x="8020111" y="2092805"/>
            <a:ext cx="2566200" cy="654900"/>
          </a:xfrm>
          <a:prstGeom prst="rect">
            <a:avLst/>
          </a:prstGeom>
          <a:noFill/>
          <a:ln>
            <a:noFill/>
          </a:ln>
        </p:spPr>
        <p:txBody>
          <a:bodyPr anchorCtr="0" anchor="t" bIns="30475" lIns="60950" spcFirstLastPara="1" rIns="60950" wrap="square" tIns="30475">
            <a:noAutofit/>
          </a:bodyPr>
          <a:lstStyle>
            <a:lvl1pPr indent="-228600" lvl="0" marL="457200" marR="0" algn="ctr">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60" name="Google Shape;560;g3c2fe634bbf_0_912"/>
          <p:cNvSpPr txBox="1"/>
          <p:nvPr>
            <p:ph idx="5" type="body"/>
          </p:nvPr>
        </p:nvSpPr>
        <p:spPr>
          <a:xfrm>
            <a:off x="9563291" y="3627383"/>
            <a:ext cx="1961400" cy="654900"/>
          </a:xfrm>
          <a:prstGeom prst="rect">
            <a:avLst/>
          </a:prstGeom>
          <a:noFill/>
          <a:ln>
            <a:noFill/>
          </a:ln>
        </p:spPr>
        <p:txBody>
          <a:bodyPr anchorCtr="0" anchor="t" bIns="30475" lIns="60950" spcFirstLastPara="1" rIns="60950" wrap="square" tIns="30475">
            <a:noAutofit/>
          </a:bodyPr>
          <a:lstStyle>
            <a:lvl1pPr indent="-228600" lvl="0" marL="457200" marR="0" algn="ctr">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61" name="Google Shape;561;g3c2fe634bbf_0_912"/>
          <p:cNvSpPr txBox="1"/>
          <p:nvPr>
            <p:ph idx="6" type="body"/>
          </p:nvPr>
        </p:nvSpPr>
        <p:spPr>
          <a:xfrm>
            <a:off x="6862689" y="3627383"/>
            <a:ext cx="1961400" cy="654900"/>
          </a:xfrm>
          <a:prstGeom prst="rect">
            <a:avLst/>
          </a:prstGeom>
          <a:noFill/>
          <a:ln>
            <a:noFill/>
          </a:ln>
        </p:spPr>
        <p:txBody>
          <a:bodyPr anchorCtr="0" anchor="t" bIns="30475" lIns="60950" spcFirstLastPara="1" rIns="60950" wrap="square" tIns="30475">
            <a:noAutofit/>
          </a:bodyPr>
          <a:lstStyle>
            <a:lvl1pPr indent="-228600" lvl="0" marL="457200" marR="0" algn="ctr">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62" name="Google Shape;562;g3c2fe634bbf_0_912"/>
          <p:cNvSpPr txBox="1"/>
          <p:nvPr>
            <p:ph idx="7" type="body"/>
          </p:nvPr>
        </p:nvSpPr>
        <p:spPr>
          <a:xfrm>
            <a:off x="2962487" y="3627383"/>
            <a:ext cx="1961400" cy="654900"/>
          </a:xfrm>
          <a:prstGeom prst="rect">
            <a:avLst/>
          </a:prstGeom>
          <a:noFill/>
          <a:ln>
            <a:noFill/>
          </a:ln>
        </p:spPr>
        <p:txBody>
          <a:bodyPr anchorCtr="0" anchor="t" bIns="30475" lIns="60950" spcFirstLastPara="1" rIns="60950" wrap="square" tIns="30475">
            <a:noAutofit/>
          </a:bodyPr>
          <a:lstStyle>
            <a:lvl1pPr indent="-228600" lvl="0" marL="457200" marR="0" algn="ctr">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63" name="Google Shape;563;g3c2fe634bbf_0_912"/>
          <p:cNvSpPr txBox="1"/>
          <p:nvPr>
            <p:ph idx="8" type="body"/>
          </p:nvPr>
        </p:nvSpPr>
        <p:spPr>
          <a:xfrm>
            <a:off x="1042717" y="3875487"/>
            <a:ext cx="1961400" cy="654900"/>
          </a:xfrm>
          <a:prstGeom prst="rect">
            <a:avLst/>
          </a:prstGeom>
          <a:noFill/>
          <a:ln>
            <a:noFill/>
          </a:ln>
        </p:spPr>
        <p:txBody>
          <a:bodyPr anchorCtr="0" anchor="t" bIns="30475" lIns="60950" spcFirstLastPara="1" rIns="60950" wrap="square" tIns="30475">
            <a:noAutofit/>
          </a:bodyPr>
          <a:lstStyle>
            <a:lvl1pPr indent="-228600" lvl="0" marL="457200" marR="0" algn="l">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64" name="Google Shape;564;g3c2fe634bbf_0_912"/>
          <p:cNvSpPr txBox="1"/>
          <p:nvPr>
            <p:ph idx="9" type="body"/>
          </p:nvPr>
        </p:nvSpPr>
        <p:spPr>
          <a:xfrm>
            <a:off x="1811675" y="5312441"/>
            <a:ext cx="1961400" cy="654900"/>
          </a:xfrm>
          <a:prstGeom prst="rect">
            <a:avLst/>
          </a:prstGeom>
          <a:noFill/>
          <a:ln>
            <a:noFill/>
          </a:ln>
        </p:spPr>
        <p:txBody>
          <a:bodyPr anchorCtr="0" anchor="t" bIns="30475" lIns="60950" spcFirstLastPara="1" rIns="60950" wrap="square" tIns="30475">
            <a:noAutofit/>
          </a:bodyPr>
          <a:lstStyle>
            <a:lvl1pPr indent="-228600" lvl="0" marL="457200" marR="0" algn="ctr">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65" name="Google Shape;565;g3c2fe634bbf_0_912"/>
          <p:cNvSpPr txBox="1"/>
          <p:nvPr>
            <p:ph idx="13" type="body"/>
          </p:nvPr>
        </p:nvSpPr>
        <p:spPr>
          <a:xfrm>
            <a:off x="4923949" y="5312441"/>
            <a:ext cx="2152200" cy="654900"/>
          </a:xfrm>
          <a:prstGeom prst="rect">
            <a:avLst/>
          </a:prstGeom>
          <a:noFill/>
          <a:ln>
            <a:noFill/>
          </a:ln>
        </p:spPr>
        <p:txBody>
          <a:bodyPr anchorCtr="0" anchor="t" bIns="30475" lIns="60950" spcFirstLastPara="1" rIns="60950" wrap="square" tIns="30475">
            <a:noAutofit/>
          </a:bodyPr>
          <a:lstStyle>
            <a:lvl1pPr indent="-228600" lvl="0" marL="457200" marR="0" algn="ctr">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
        <p:nvSpPr>
          <p:cNvPr id="566" name="Google Shape;566;g3c2fe634bbf_0_912"/>
          <p:cNvSpPr txBox="1"/>
          <p:nvPr>
            <p:ph idx="14" type="body"/>
          </p:nvPr>
        </p:nvSpPr>
        <p:spPr>
          <a:xfrm>
            <a:off x="7986311" y="5312441"/>
            <a:ext cx="2152200" cy="654900"/>
          </a:xfrm>
          <a:prstGeom prst="rect">
            <a:avLst/>
          </a:prstGeom>
          <a:noFill/>
          <a:ln>
            <a:noFill/>
          </a:ln>
        </p:spPr>
        <p:txBody>
          <a:bodyPr anchorCtr="0" anchor="t" bIns="30475" lIns="60950" spcFirstLastPara="1" rIns="60950" wrap="square" tIns="30475">
            <a:noAutofit/>
          </a:bodyPr>
          <a:lstStyle>
            <a:lvl1pPr indent="-228600" lvl="0" marL="457200" marR="0" algn="ctr">
              <a:lnSpc>
                <a:spcPct val="120000"/>
              </a:lnSpc>
              <a:spcBef>
                <a:spcPts val="0"/>
              </a:spcBef>
              <a:spcAft>
                <a:spcPts val="0"/>
              </a:spcAft>
              <a:buClr>
                <a:srgbClr val="000000"/>
              </a:buClr>
              <a:buSzPts val="2000"/>
              <a:buFont typeface="Arial"/>
              <a:buNone/>
              <a:defRPr b="0" i="0" sz="2000" u="none" cap="none" strike="noStrike">
                <a:solidFill>
                  <a:srgbClr val="000000"/>
                </a:solidFill>
                <a:latin typeface="DM Sans"/>
                <a:ea typeface="DM Sans"/>
                <a:cs typeface="DM Sans"/>
                <a:sym typeface="DM Sans"/>
              </a:defRPr>
            </a:lvl1pPr>
            <a:lvl2pPr indent="-228600" lvl="1" marL="914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2pPr>
            <a:lvl3pPr indent="-228600" lvl="2" marL="1371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3pPr>
            <a:lvl4pPr indent="-228600" lvl="3" marL="1828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4pPr>
            <a:lvl5pPr indent="-228600" lvl="4" marL="22860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5pPr>
            <a:lvl6pPr indent="-228600" lvl="5" marL="27432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6pPr>
            <a:lvl7pPr indent="-228600" lvl="6" marL="32004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7pPr>
            <a:lvl8pPr indent="-228600" lvl="7" marL="36576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8pPr>
            <a:lvl9pPr indent="-228600" lvl="8" marL="4114800" marR="0" algn="l">
              <a:lnSpc>
                <a:spcPct val="100000"/>
              </a:lnSpc>
              <a:spcBef>
                <a:spcPts val="0"/>
              </a:spcBef>
              <a:spcAft>
                <a:spcPts val="0"/>
              </a:spcAft>
              <a:buClr>
                <a:srgbClr val="000000"/>
              </a:buClr>
              <a:buSzPts val="900"/>
              <a:buFont typeface="Arial"/>
              <a:buNone/>
              <a:defRPr b="0" i="0" sz="9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71" name="Shape 571"/>
        <p:cNvGrpSpPr/>
        <p:nvPr/>
      </p:nvGrpSpPr>
      <p:grpSpPr>
        <a:xfrm>
          <a:off x="0" y="0"/>
          <a:ext cx="0" cy="0"/>
          <a:chOff x="0" y="0"/>
          <a:chExt cx="0" cy="0"/>
        </a:xfrm>
      </p:grpSpPr>
      <p:sp>
        <p:nvSpPr>
          <p:cNvPr id="572" name="Google Shape;572;g3c2fe634bbf_0_2397"/>
          <p:cNvSpPr txBox="1"/>
          <p:nvPr>
            <p:ph type="ctrTitle"/>
          </p:nvPr>
        </p:nvSpPr>
        <p:spPr>
          <a:xfrm>
            <a:off x="415611" y="992767"/>
            <a:ext cx="11360700" cy="27369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p:txBody>
      </p:sp>
      <p:sp>
        <p:nvSpPr>
          <p:cNvPr id="573" name="Google Shape;573;g3c2fe634bbf_0_2397"/>
          <p:cNvSpPr txBox="1"/>
          <p:nvPr>
            <p:ph idx="1" type="subTitle"/>
          </p:nvPr>
        </p:nvSpPr>
        <p:spPr>
          <a:xfrm>
            <a:off x="415600" y="3778833"/>
            <a:ext cx="11360700" cy="10569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p:txBody>
      </p:sp>
      <p:sp>
        <p:nvSpPr>
          <p:cNvPr id="574" name="Google Shape;574;g3c2fe634bbf_0_239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75" name="Shape 575"/>
        <p:cNvGrpSpPr/>
        <p:nvPr/>
      </p:nvGrpSpPr>
      <p:grpSpPr>
        <a:xfrm>
          <a:off x="0" y="0"/>
          <a:ext cx="0" cy="0"/>
          <a:chOff x="0" y="0"/>
          <a:chExt cx="0" cy="0"/>
        </a:xfrm>
      </p:grpSpPr>
      <p:sp>
        <p:nvSpPr>
          <p:cNvPr id="576" name="Google Shape;576;g3c2fe634bbf_0_240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577" name="Google Shape;577;g3c2fe634bbf_0_240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78" name="Shape 578"/>
        <p:cNvGrpSpPr/>
        <p:nvPr/>
      </p:nvGrpSpPr>
      <p:grpSpPr>
        <a:xfrm>
          <a:off x="0" y="0"/>
          <a:ext cx="0" cy="0"/>
          <a:chOff x="0" y="0"/>
          <a:chExt cx="0" cy="0"/>
        </a:xfrm>
      </p:grpSpPr>
      <p:sp>
        <p:nvSpPr>
          <p:cNvPr id="579" name="Google Shape;579;g3c2fe634bbf_0_240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425257"/>
              </a:buClr>
              <a:buSzPts val="19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580" name="Google Shape;580;g3c2fe634bbf_0_2404"/>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9250" lvl="0" marL="457200" algn="l">
              <a:lnSpc>
                <a:spcPct val="90000"/>
              </a:lnSpc>
              <a:spcBef>
                <a:spcPts val="1100"/>
              </a:spcBef>
              <a:spcAft>
                <a:spcPts val="0"/>
              </a:spcAft>
              <a:buClr>
                <a:srgbClr val="5A7178"/>
              </a:buClr>
              <a:buSzPts val="1900"/>
              <a:buChar char="●"/>
              <a:defRPr/>
            </a:lvl1pPr>
            <a:lvl2pPr indent="-349250" lvl="1" marL="914400" algn="l">
              <a:lnSpc>
                <a:spcPct val="90000"/>
              </a:lnSpc>
              <a:spcBef>
                <a:spcPts val="1600"/>
              </a:spcBef>
              <a:spcAft>
                <a:spcPts val="0"/>
              </a:spcAft>
              <a:buClr>
                <a:schemeClr val="dk1"/>
              </a:buClr>
              <a:buSzPts val="1900"/>
              <a:buChar char="○"/>
              <a:defRPr/>
            </a:lvl2pPr>
            <a:lvl3pPr indent="-349250" lvl="2" marL="1371600" algn="l">
              <a:lnSpc>
                <a:spcPct val="90000"/>
              </a:lnSpc>
              <a:spcBef>
                <a:spcPts val="1600"/>
              </a:spcBef>
              <a:spcAft>
                <a:spcPts val="0"/>
              </a:spcAft>
              <a:buClr>
                <a:schemeClr val="dk1"/>
              </a:buClr>
              <a:buSzPts val="1900"/>
              <a:buChar char="■"/>
              <a:defRPr/>
            </a:lvl3pPr>
            <a:lvl4pPr indent="-349250" lvl="3" marL="1828800" algn="l">
              <a:lnSpc>
                <a:spcPct val="90000"/>
              </a:lnSpc>
              <a:spcBef>
                <a:spcPts val="1600"/>
              </a:spcBef>
              <a:spcAft>
                <a:spcPts val="0"/>
              </a:spcAft>
              <a:buClr>
                <a:schemeClr val="dk1"/>
              </a:buClr>
              <a:buSzPts val="1900"/>
              <a:buChar char="●"/>
              <a:defRPr/>
            </a:lvl4pPr>
            <a:lvl5pPr indent="-349250" lvl="4" marL="2286000" algn="l">
              <a:lnSpc>
                <a:spcPct val="90000"/>
              </a:lnSpc>
              <a:spcBef>
                <a:spcPts val="1600"/>
              </a:spcBef>
              <a:spcAft>
                <a:spcPts val="0"/>
              </a:spcAft>
              <a:buClr>
                <a:schemeClr val="dk1"/>
              </a:buClr>
              <a:buSzPts val="1900"/>
              <a:buChar char="○"/>
              <a:defRPr/>
            </a:lvl5pPr>
            <a:lvl6pPr indent="-349250" lvl="5" marL="2743200" algn="l">
              <a:lnSpc>
                <a:spcPct val="90000"/>
              </a:lnSpc>
              <a:spcBef>
                <a:spcPts val="1600"/>
              </a:spcBef>
              <a:spcAft>
                <a:spcPts val="0"/>
              </a:spcAft>
              <a:buClr>
                <a:schemeClr val="dk1"/>
              </a:buClr>
              <a:buSzPts val="1900"/>
              <a:buChar char="■"/>
              <a:defRPr/>
            </a:lvl6pPr>
            <a:lvl7pPr indent="-349250" lvl="6" marL="3200400" algn="l">
              <a:lnSpc>
                <a:spcPct val="90000"/>
              </a:lnSpc>
              <a:spcBef>
                <a:spcPts val="1600"/>
              </a:spcBef>
              <a:spcAft>
                <a:spcPts val="0"/>
              </a:spcAft>
              <a:buClr>
                <a:schemeClr val="dk1"/>
              </a:buClr>
              <a:buSzPts val="1900"/>
              <a:buChar char="●"/>
              <a:defRPr/>
            </a:lvl7pPr>
            <a:lvl8pPr indent="-349250" lvl="7" marL="3657600" algn="l">
              <a:lnSpc>
                <a:spcPct val="90000"/>
              </a:lnSpc>
              <a:spcBef>
                <a:spcPts val="1600"/>
              </a:spcBef>
              <a:spcAft>
                <a:spcPts val="0"/>
              </a:spcAft>
              <a:buClr>
                <a:schemeClr val="dk1"/>
              </a:buClr>
              <a:buSzPts val="1900"/>
              <a:buChar char="○"/>
              <a:defRPr/>
            </a:lvl8pPr>
            <a:lvl9pPr indent="-349250" lvl="8" marL="4114800" algn="l">
              <a:lnSpc>
                <a:spcPct val="90000"/>
              </a:lnSpc>
              <a:spcBef>
                <a:spcPts val="1600"/>
              </a:spcBef>
              <a:spcAft>
                <a:spcPts val="1600"/>
              </a:spcAft>
              <a:buClr>
                <a:schemeClr val="dk1"/>
              </a:buClr>
              <a:buSzPts val="1900"/>
              <a:buChar char="■"/>
              <a:defRPr/>
            </a:lvl9pPr>
          </a:lstStyle>
          <a:p/>
        </p:txBody>
      </p:sp>
      <p:sp>
        <p:nvSpPr>
          <p:cNvPr id="581" name="Google Shape;581;g3c2fe634bbf_0_240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2" name="Google Shape;582;g3c2fe634bbf_0_240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83" name="Google Shape;583;g3c2fe634bbf_0_240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84" name="Shape 584"/>
        <p:cNvGrpSpPr/>
        <p:nvPr/>
      </p:nvGrpSpPr>
      <p:grpSpPr>
        <a:xfrm>
          <a:off x="0" y="0"/>
          <a:ext cx="0" cy="0"/>
          <a:chOff x="0" y="0"/>
          <a:chExt cx="0" cy="0"/>
        </a:xfrm>
      </p:grpSpPr>
      <p:sp>
        <p:nvSpPr>
          <p:cNvPr id="585" name="Google Shape;585;g3c2fe634bbf_0_241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495C62"/>
              </a:buClr>
              <a:buSzPts val="19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586" name="Google Shape;586;g3c2fe634bbf_0_241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587" name="Google Shape;587;g3c2fe634bbf_0_241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algn="ctr">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1pPr>
            <a:lvl2pPr lvl="1"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500"/>
              <a:buFont typeface="Arial"/>
              <a:buNone/>
              <a:defRPr b="0" i="0" sz="1500" u="none" cap="none" strike="noStrike">
                <a:solidFill>
                  <a:srgbClr val="000000"/>
                </a:solidFill>
                <a:latin typeface="Arial"/>
                <a:ea typeface="Arial"/>
                <a:cs typeface="Arial"/>
                <a:sym typeface="Arial"/>
              </a:defRPr>
            </a:lvl9pPr>
          </a:lstStyle>
          <a:p/>
        </p:txBody>
      </p:sp>
      <p:sp>
        <p:nvSpPr>
          <p:cNvPr id="588" name="Google Shape;588;g3c2fe634bbf_0_24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89" name="Shape 589"/>
        <p:cNvGrpSpPr/>
        <p:nvPr/>
      </p:nvGrpSpPr>
      <p:grpSpPr>
        <a:xfrm>
          <a:off x="0" y="0"/>
          <a:ext cx="0" cy="0"/>
          <a:chOff x="0" y="0"/>
          <a:chExt cx="0" cy="0"/>
        </a:xfrm>
      </p:grpSpPr>
      <p:sp>
        <p:nvSpPr>
          <p:cNvPr id="590" name="Google Shape;590;g3c2fe634bbf_0_2415"/>
          <p:cNvSpPr txBox="1"/>
          <p:nvPr>
            <p:ph type="title"/>
          </p:nvPr>
        </p:nvSpPr>
        <p:spPr>
          <a:xfrm>
            <a:off x="415600" y="2867800"/>
            <a:ext cx="11360700" cy="1122300"/>
          </a:xfrm>
          <a:prstGeom prst="rect">
            <a:avLst/>
          </a:prstGeom>
          <a:noFill/>
          <a:ln>
            <a:noFill/>
          </a:ln>
        </p:spPr>
        <p:txBody>
          <a:bodyPr anchorCtr="0" anchor="ctr" bIns="121900" lIns="121900" spcFirstLastPara="1" rIns="121900" wrap="square" tIns="121900">
            <a:norm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591" name="Google Shape;591;g3c2fe634bbf_0_2415"/>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92" name="Shape 592"/>
        <p:cNvGrpSpPr/>
        <p:nvPr/>
      </p:nvGrpSpPr>
      <p:grpSpPr>
        <a:xfrm>
          <a:off x="0" y="0"/>
          <a:ext cx="0" cy="0"/>
          <a:chOff x="0" y="0"/>
          <a:chExt cx="0" cy="0"/>
        </a:xfrm>
      </p:grpSpPr>
      <p:sp>
        <p:nvSpPr>
          <p:cNvPr id="593" name="Google Shape;593;g3c2fe634bbf_0_2418"/>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594" name="Google Shape;594;g3c2fe634bbf_0_2418"/>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595" name="Google Shape;595;g3c2fe634bbf_0_2418"/>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96" name="Shape 596"/>
        <p:cNvGrpSpPr/>
        <p:nvPr/>
      </p:nvGrpSpPr>
      <p:grpSpPr>
        <a:xfrm>
          <a:off x="0" y="0"/>
          <a:ext cx="0" cy="0"/>
          <a:chOff x="0" y="0"/>
          <a:chExt cx="0" cy="0"/>
        </a:xfrm>
      </p:grpSpPr>
      <p:sp>
        <p:nvSpPr>
          <p:cNvPr id="597" name="Google Shape;597;g3c2fe634bbf_0_2422"/>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598" name="Google Shape;598;g3c2fe634bbf_0_2422"/>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599" name="Google Shape;599;g3c2fe634bbf_0_2422"/>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600" name="Google Shape;600;g3c2fe634bbf_0_242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2">
    <p:spTree>
      <p:nvGrpSpPr>
        <p:cNvPr id="67" name="Shape 67"/>
        <p:cNvGrpSpPr/>
        <p:nvPr/>
      </p:nvGrpSpPr>
      <p:grpSpPr>
        <a:xfrm>
          <a:off x="0" y="0"/>
          <a:ext cx="0" cy="0"/>
          <a:chOff x="0" y="0"/>
          <a:chExt cx="0" cy="0"/>
        </a:xfrm>
      </p:grpSpPr>
      <p:sp>
        <p:nvSpPr>
          <p:cNvPr id="68" name="Google Shape;68;p292"/>
          <p:cNvSpPr txBox="1"/>
          <p:nvPr>
            <p:ph type="ctrTitle"/>
          </p:nvPr>
        </p:nvSpPr>
        <p:spPr>
          <a:xfrm>
            <a:off x="1524000" y="113230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rgbClr val="425257"/>
              </a:buClr>
              <a:buSzPts val="6000"/>
              <a:buFont typeface="Avenir"/>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29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rgbClr val="5A7178"/>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70" name="Google Shape;70;p29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1" name="Google Shape;71;p292"/>
          <p:cNvSpPr/>
          <p:nvPr/>
        </p:nvSpPr>
        <p:spPr>
          <a:xfrm flipH="1">
            <a:off x="-7" y="6115050"/>
            <a:ext cx="12191999" cy="775096"/>
          </a:xfrm>
          <a:prstGeom prst="rtTriangle">
            <a:avLst/>
          </a:prstGeom>
          <a:gradFill>
            <a:gsLst>
              <a:gs pos="0">
                <a:srgbClr val="CC4720"/>
              </a:gs>
              <a:gs pos="11000">
                <a:srgbClr val="CC4720"/>
              </a:gs>
              <a:gs pos="73000">
                <a:srgbClr val="FF6B2E"/>
              </a:gs>
              <a:gs pos="100000">
                <a:srgbClr val="FF8E4D"/>
              </a:gs>
            </a:gsLst>
            <a:lin ang="0" scaled="0"/>
          </a:gradFill>
          <a:ln>
            <a:noFill/>
          </a:ln>
        </p:spPr>
        <p:txBody>
          <a:bodyPr anchorCtr="0" anchor="ctr" bIns="91425" lIns="182875" spcFirstLastPara="1" rIns="182875" wrap="square" tIns="91425">
            <a:normAutofit/>
          </a:bodyPr>
          <a:lstStyle/>
          <a:p>
            <a:pPr indent="0" lvl="0" marL="0" marR="0" rtl="0" algn="ctr">
              <a:lnSpc>
                <a:spcPct val="70000"/>
              </a:lnSpc>
              <a:spcBef>
                <a:spcPts val="0"/>
              </a:spcBef>
              <a:spcAft>
                <a:spcPts val="0"/>
              </a:spcAft>
              <a:buClr>
                <a:schemeClr val="dk1"/>
              </a:buClr>
              <a:buSzPts val="700"/>
              <a:buFont typeface="Calibri"/>
              <a:buNone/>
            </a:pPr>
            <a:r>
              <a:t/>
            </a:r>
            <a:endParaRPr b="1" i="0" sz="700" u="none" cap="none" strike="noStrike">
              <a:solidFill>
                <a:srgbClr val="FBFBFB"/>
              </a:solidFill>
              <a:latin typeface="Raleway Black"/>
              <a:ea typeface="Raleway Black"/>
              <a:cs typeface="Raleway Black"/>
              <a:sym typeface="Raleway Black"/>
            </a:endParaRPr>
          </a:p>
        </p:txBody>
      </p:sp>
      <p:sp>
        <p:nvSpPr>
          <p:cNvPr id="72" name="Google Shape;72;p292"/>
          <p:cNvSpPr/>
          <p:nvPr/>
        </p:nvSpPr>
        <p:spPr>
          <a:xfrm>
            <a:off x="-1" y="6272212"/>
            <a:ext cx="6930190" cy="617933"/>
          </a:xfrm>
          <a:prstGeom prst="rtTriangle">
            <a:avLst/>
          </a:prstGeom>
          <a:gradFill>
            <a:gsLst>
              <a:gs pos="0">
                <a:srgbClr val="E54E22"/>
              </a:gs>
              <a:gs pos="30000">
                <a:srgbClr val="FF6B2E"/>
              </a:gs>
              <a:gs pos="75000">
                <a:srgbClr val="FF8E4D"/>
              </a:gs>
              <a:gs pos="100000">
                <a:srgbClr val="FF8E4D"/>
              </a:gs>
            </a:gsLst>
            <a:lin ang="0" scaled="0"/>
          </a:gradFill>
          <a:ln>
            <a:noFill/>
          </a:ln>
        </p:spPr>
        <p:txBody>
          <a:bodyPr anchorCtr="0" anchor="ctr" bIns="91425" lIns="182875" spcFirstLastPara="1" rIns="182875" wrap="square" tIns="91425">
            <a:normAutofit/>
          </a:bodyPr>
          <a:lstStyle/>
          <a:p>
            <a:pPr indent="0" lvl="0" marL="0" marR="0" rtl="0" algn="ctr">
              <a:lnSpc>
                <a:spcPct val="70000"/>
              </a:lnSpc>
              <a:spcBef>
                <a:spcPts val="0"/>
              </a:spcBef>
              <a:spcAft>
                <a:spcPts val="0"/>
              </a:spcAft>
              <a:buClr>
                <a:schemeClr val="dk1"/>
              </a:buClr>
              <a:buSzPts val="700"/>
              <a:buFont typeface="Calibri"/>
              <a:buNone/>
            </a:pPr>
            <a:r>
              <a:t/>
            </a:r>
            <a:endParaRPr b="1" i="0" sz="700" u="none" cap="none" strike="noStrike">
              <a:solidFill>
                <a:srgbClr val="FBFBFB"/>
              </a:solidFill>
              <a:latin typeface="Raleway Black"/>
              <a:ea typeface="Raleway Black"/>
              <a:cs typeface="Raleway Black"/>
              <a:sym typeface="Raleway Black"/>
            </a:endParaRPr>
          </a:p>
        </p:txBody>
      </p:sp>
      <p:pic>
        <p:nvPicPr>
          <p:cNvPr id="73" name="Google Shape;73;p292"/>
          <p:cNvPicPr preferRelativeResize="0"/>
          <p:nvPr/>
        </p:nvPicPr>
        <p:blipFill rotWithShape="1">
          <a:blip r:embed="rId2">
            <a:alphaModFix/>
          </a:blip>
          <a:srcRect b="0" l="0" r="61319" t="12759"/>
          <a:stretch/>
        </p:blipFill>
        <p:spPr>
          <a:xfrm>
            <a:off x="11565632" y="6311682"/>
            <a:ext cx="536448" cy="570702"/>
          </a:xfrm>
          <a:prstGeom prst="rect">
            <a:avLst/>
          </a:prstGeom>
          <a:noFill/>
          <a:ln>
            <a:noFill/>
          </a:ln>
        </p:spPr>
      </p:pic>
      <p:cxnSp>
        <p:nvCxnSpPr>
          <p:cNvPr id="74" name="Google Shape;74;p292"/>
          <p:cNvCxnSpPr/>
          <p:nvPr/>
        </p:nvCxnSpPr>
        <p:spPr>
          <a:xfrm>
            <a:off x="0" y="32572"/>
            <a:ext cx="12192000" cy="0"/>
          </a:xfrm>
          <a:prstGeom prst="straightConnector1">
            <a:avLst/>
          </a:prstGeom>
          <a:noFill/>
          <a:ln cap="flat" cmpd="sng" w="76200">
            <a:solidFill>
              <a:srgbClr val="FF6526"/>
            </a:solidFill>
            <a:prstDash val="solid"/>
            <a:miter lim="800000"/>
            <a:headEnd len="sm" w="sm" type="none"/>
            <a:tailEnd len="sm" w="sm" type="none"/>
          </a:ln>
        </p:spPr>
      </p:cxn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01" name="Shape 601"/>
        <p:cNvGrpSpPr/>
        <p:nvPr/>
      </p:nvGrpSpPr>
      <p:grpSpPr>
        <a:xfrm>
          <a:off x="0" y="0"/>
          <a:ext cx="0" cy="0"/>
          <a:chOff x="0" y="0"/>
          <a:chExt cx="0" cy="0"/>
        </a:xfrm>
      </p:grpSpPr>
      <p:sp>
        <p:nvSpPr>
          <p:cNvPr id="602" name="Google Shape;602;g3c2fe634bbf_0_2427"/>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603" name="Google Shape;603;g3c2fe634bbf_0_2427"/>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604" name="Google Shape;604;g3c2fe634bbf_0_242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05" name="Shape 605"/>
        <p:cNvGrpSpPr/>
        <p:nvPr/>
      </p:nvGrpSpPr>
      <p:grpSpPr>
        <a:xfrm>
          <a:off x="0" y="0"/>
          <a:ext cx="0" cy="0"/>
          <a:chOff x="0" y="0"/>
          <a:chExt cx="0" cy="0"/>
        </a:xfrm>
      </p:grpSpPr>
      <p:sp>
        <p:nvSpPr>
          <p:cNvPr id="606" name="Google Shape;606;g3c2fe634bbf_0_2431"/>
          <p:cNvSpPr txBox="1"/>
          <p:nvPr>
            <p:ph type="title"/>
          </p:nvPr>
        </p:nvSpPr>
        <p:spPr>
          <a:xfrm>
            <a:off x="653667" y="600200"/>
            <a:ext cx="84903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SzPts val="6400"/>
              <a:buNone/>
              <a:defRPr sz="6400"/>
            </a:lvl1pPr>
            <a:lvl2pPr lvl="1" algn="l">
              <a:lnSpc>
                <a:spcPct val="100000"/>
              </a:lnSpc>
              <a:spcBef>
                <a:spcPts val="0"/>
              </a:spcBef>
              <a:spcAft>
                <a:spcPts val="0"/>
              </a:spcAft>
              <a:buSzPts val="6400"/>
              <a:buNone/>
              <a:defRPr sz="6400"/>
            </a:lvl2pPr>
            <a:lvl3pPr lvl="2" algn="l">
              <a:lnSpc>
                <a:spcPct val="100000"/>
              </a:lnSpc>
              <a:spcBef>
                <a:spcPts val="0"/>
              </a:spcBef>
              <a:spcAft>
                <a:spcPts val="0"/>
              </a:spcAft>
              <a:buSzPts val="6400"/>
              <a:buNone/>
              <a:defRPr sz="6400"/>
            </a:lvl3pPr>
            <a:lvl4pPr lvl="3" algn="l">
              <a:lnSpc>
                <a:spcPct val="100000"/>
              </a:lnSpc>
              <a:spcBef>
                <a:spcPts val="0"/>
              </a:spcBef>
              <a:spcAft>
                <a:spcPts val="0"/>
              </a:spcAft>
              <a:buSzPts val="6400"/>
              <a:buNone/>
              <a:defRPr sz="6400"/>
            </a:lvl4pPr>
            <a:lvl5pPr lvl="4" algn="l">
              <a:lnSpc>
                <a:spcPct val="100000"/>
              </a:lnSpc>
              <a:spcBef>
                <a:spcPts val="0"/>
              </a:spcBef>
              <a:spcAft>
                <a:spcPts val="0"/>
              </a:spcAft>
              <a:buSzPts val="6400"/>
              <a:buNone/>
              <a:defRPr sz="6400"/>
            </a:lvl5pPr>
            <a:lvl6pPr lvl="5" algn="l">
              <a:lnSpc>
                <a:spcPct val="100000"/>
              </a:lnSpc>
              <a:spcBef>
                <a:spcPts val="0"/>
              </a:spcBef>
              <a:spcAft>
                <a:spcPts val="0"/>
              </a:spcAft>
              <a:buSzPts val="6400"/>
              <a:buNone/>
              <a:defRPr sz="6400"/>
            </a:lvl6pPr>
            <a:lvl7pPr lvl="6" algn="l">
              <a:lnSpc>
                <a:spcPct val="100000"/>
              </a:lnSpc>
              <a:spcBef>
                <a:spcPts val="0"/>
              </a:spcBef>
              <a:spcAft>
                <a:spcPts val="0"/>
              </a:spcAft>
              <a:buSzPts val="6400"/>
              <a:buNone/>
              <a:defRPr sz="6400"/>
            </a:lvl7pPr>
            <a:lvl8pPr lvl="7" algn="l">
              <a:lnSpc>
                <a:spcPct val="100000"/>
              </a:lnSpc>
              <a:spcBef>
                <a:spcPts val="0"/>
              </a:spcBef>
              <a:spcAft>
                <a:spcPts val="0"/>
              </a:spcAft>
              <a:buSzPts val="6400"/>
              <a:buNone/>
              <a:defRPr sz="6400"/>
            </a:lvl8pPr>
            <a:lvl9pPr lvl="8" algn="l">
              <a:lnSpc>
                <a:spcPct val="100000"/>
              </a:lnSpc>
              <a:spcBef>
                <a:spcPts val="0"/>
              </a:spcBef>
              <a:spcAft>
                <a:spcPts val="0"/>
              </a:spcAft>
              <a:buSzPts val="6400"/>
              <a:buNone/>
              <a:defRPr sz="6400"/>
            </a:lvl9pPr>
          </a:lstStyle>
          <a:p/>
        </p:txBody>
      </p:sp>
      <p:sp>
        <p:nvSpPr>
          <p:cNvPr id="607" name="Google Shape;607;g3c2fe634bbf_0_243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08" name="Shape 608"/>
        <p:cNvGrpSpPr/>
        <p:nvPr/>
      </p:nvGrpSpPr>
      <p:grpSpPr>
        <a:xfrm>
          <a:off x="0" y="0"/>
          <a:ext cx="0" cy="0"/>
          <a:chOff x="0" y="0"/>
          <a:chExt cx="0" cy="0"/>
        </a:xfrm>
      </p:grpSpPr>
      <p:sp>
        <p:nvSpPr>
          <p:cNvPr id="609" name="Google Shape;609;g3c2fe634bbf_0_2434"/>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g3c2fe634bbf_0_2434"/>
          <p:cNvSpPr txBox="1"/>
          <p:nvPr>
            <p:ph type="title"/>
          </p:nvPr>
        </p:nvSpPr>
        <p:spPr>
          <a:xfrm>
            <a:off x="354000" y="1644233"/>
            <a:ext cx="5393700" cy="19764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5600"/>
              <a:buNone/>
              <a:defRPr sz="5600"/>
            </a:lvl1pPr>
            <a:lvl2pPr lvl="1" algn="ctr">
              <a:lnSpc>
                <a:spcPct val="100000"/>
              </a:lnSpc>
              <a:spcBef>
                <a:spcPts val="0"/>
              </a:spcBef>
              <a:spcAft>
                <a:spcPts val="0"/>
              </a:spcAft>
              <a:buSzPts val="5600"/>
              <a:buNone/>
              <a:defRPr sz="5600"/>
            </a:lvl2pPr>
            <a:lvl3pPr lvl="2" algn="ctr">
              <a:lnSpc>
                <a:spcPct val="100000"/>
              </a:lnSpc>
              <a:spcBef>
                <a:spcPts val="0"/>
              </a:spcBef>
              <a:spcAft>
                <a:spcPts val="0"/>
              </a:spcAft>
              <a:buSzPts val="5600"/>
              <a:buNone/>
              <a:defRPr sz="5600"/>
            </a:lvl3pPr>
            <a:lvl4pPr lvl="3" algn="ctr">
              <a:lnSpc>
                <a:spcPct val="100000"/>
              </a:lnSpc>
              <a:spcBef>
                <a:spcPts val="0"/>
              </a:spcBef>
              <a:spcAft>
                <a:spcPts val="0"/>
              </a:spcAft>
              <a:buSzPts val="5600"/>
              <a:buNone/>
              <a:defRPr sz="5600"/>
            </a:lvl4pPr>
            <a:lvl5pPr lvl="4" algn="ctr">
              <a:lnSpc>
                <a:spcPct val="100000"/>
              </a:lnSpc>
              <a:spcBef>
                <a:spcPts val="0"/>
              </a:spcBef>
              <a:spcAft>
                <a:spcPts val="0"/>
              </a:spcAft>
              <a:buSzPts val="5600"/>
              <a:buNone/>
              <a:defRPr sz="5600"/>
            </a:lvl5pPr>
            <a:lvl6pPr lvl="5" algn="ctr">
              <a:lnSpc>
                <a:spcPct val="100000"/>
              </a:lnSpc>
              <a:spcBef>
                <a:spcPts val="0"/>
              </a:spcBef>
              <a:spcAft>
                <a:spcPts val="0"/>
              </a:spcAft>
              <a:buSzPts val="5600"/>
              <a:buNone/>
              <a:defRPr sz="5600"/>
            </a:lvl6pPr>
            <a:lvl7pPr lvl="6" algn="ctr">
              <a:lnSpc>
                <a:spcPct val="100000"/>
              </a:lnSpc>
              <a:spcBef>
                <a:spcPts val="0"/>
              </a:spcBef>
              <a:spcAft>
                <a:spcPts val="0"/>
              </a:spcAft>
              <a:buSzPts val="5600"/>
              <a:buNone/>
              <a:defRPr sz="5600"/>
            </a:lvl7pPr>
            <a:lvl8pPr lvl="7" algn="ctr">
              <a:lnSpc>
                <a:spcPct val="100000"/>
              </a:lnSpc>
              <a:spcBef>
                <a:spcPts val="0"/>
              </a:spcBef>
              <a:spcAft>
                <a:spcPts val="0"/>
              </a:spcAft>
              <a:buSzPts val="5600"/>
              <a:buNone/>
              <a:defRPr sz="5600"/>
            </a:lvl8pPr>
            <a:lvl9pPr lvl="8" algn="ctr">
              <a:lnSpc>
                <a:spcPct val="100000"/>
              </a:lnSpc>
              <a:spcBef>
                <a:spcPts val="0"/>
              </a:spcBef>
              <a:spcAft>
                <a:spcPts val="0"/>
              </a:spcAft>
              <a:buSzPts val="5600"/>
              <a:buNone/>
              <a:defRPr sz="5600"/>
            </a:lvl9pPr>
          </a:lstStyle>
          <a:p/>
        </p:txBody>
      </p:sp>
      <p:sp>
        <p:nvSpPr>
          <p:cNvPr id="611" name="Google Shape;611;g3c2fe634bbf_0_2434"/>
          <p:cNvSpPr txBox="1"/>
          <p:nvPr>
            <p:ph idx="1" type="subTitle"/>
          </p:nvPr>
        </p:nvSpPr>
        <p:spPr>
          <a:xfrm>
            <a:off x="354000" y="3737433"/>
            <a:ext cx="5393700" cy="16467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12" name="Google Shape;612;g3c2fe634bbf_0_2434"/>
          <p:cNvSpPr txBox="1"/>
          <p:nvPr>
            <p:ph idx="2" type="body"/>
          </p:nvPr>
        </p:nvSpPr>
        <p:spPr>
          <a:xfrm>
            <a:off x="6586000" y="965433"/>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613" name="Google Shape;613;g3c2fe634bbf_0_243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14" name="Shape 614"/>
        <p:cNvGrpSpPr/>
        <p:nvPr/>
      </p:nvGrpSpPr>
      <p:grpSpPr>
        <a:xfrm>
          <a:off x="0" y="0"/>
          <a:ext cx="0" cy="0"/>
          <a:chOff x="0" y="0"/>
          <a:chExt cx="0" cy="0"/>
        </a:xfrm>
      </p:grpSpPr>
      <p:sp>
        <p:nvSpPr>
          <p:cNvPr id="615" name="Google Shape;615;g3c2fe634bbf_0_2440"/>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616" name="Google Shape;616;g3c2fe634bbf_0_244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17" name="Shape 617"/>
        <p:cNvGrpSpPr/>
        <p:nvPr/>
      </p:nvGrpSpPr>
      <p:grpSpPr>
        <a:xfrm>
          <a:off x="0" y="0"/>
          <a:ext cx="0" cy="0"/>
          <a:chOff x="0" y="0"/>
          <a:chExt cx="0" cy="0"/>
        </a:xfrm>
      </p:grpSpPr>
      <p:sp>
        <p:nvSpPr>
          <p:cNvPr id="618" name="Google Shape;618;g3c2fe634bbf_0_2443"/>
          <p:cNvSpPr txBox="1"/>
          <p:nvPr>
            <p:ph hasCustomPrompt="1" type="title"/>
          </p:nvPr>
        </p:nvSpPr>
        <p:spPr>
          <a:xfrm>
            <a:off x="415600" y="1474833"/>
            <a:ext cx="11360700" cy="26181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619" name="Google Shape;619;g3c2fe634bbf_0_2443"/>
          <p:cNvSpPr txBox="1"/>
          <p:nvPr>
            <p:ph idx="1" type="body"/>
          </p:nvPr>
        </p:nvSpPr>
        <p:spPr>
          <a:xfrm>
            <a:off x="415600" y="42029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620" name="Google Shape;620;g3c2fe634bbf_0_244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21" name="Shape 621"/>
        <p:cNvGrpSpPr/>
        <p:nvPr/>
      </p:nvGrpSpPr>
      <p:grpSpPr>
        <a:xfrm>
          <a:off x="0" y="0"/>
          <a:ext cx="0" cy="0"/>
          <a:chOff x="0" y="0"/>
          <a:chExt cx="0" cy="0"/>
        </a:xfrm>
      </p:grpSpPr>
      <p:sp>
        <p:nvSpPr>
          <p:cNvPr id="622" name="Google Shape;622;g3c2fe634bbf_0_244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9" name="Shape 629"/>
        <p:cNvGrpSpPr/>
        <p:nvPr/>
      </p:nvGrpSpPr>
      <p:grpSpPr>
        <a:xfrm>
          <a:off x="0" y="0"/>
          <a:ext cx="0" cy="0"/>
          <a:chOff x="0" y="0"/>
          <a:chExt cx="0" cy="0"/>
        </a:xfrm>
      </p:grpSpPr>
      <p:sp>
        <p:nvSpPr>
          <p:cNvPr id="630" name="Google Shape;630;g3c2fe634bbf_0_2586"/>
          <p:cNvSpPr txBox="1"/>
          <p:nvPr>
            <p:ph type="title"/>
          </p:nvPr>
        </p:nvSpPr>
        <p:spPr>
          <a:xfrm>
            <a:off x="903330" y="468021"/>
            <a:ext cx="10385400" cy="573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3600">
                <a:solidFill>
                  <a:srgbClr val="3A3838"/>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1" name="Google Shape;631;g3c2fe634bbf_0_2586"/>
          <p:cNvSpPr txBox="1"/>
          <p:nvPr>
            <p:ph idx="1" type="body"/>
          </p:nvPr>
        </p:nvSpPr>
        <p:spPr>
          <a:xfrm>
            <a:off x="609600" y="1577340"/>
            <a:ext cx="109728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32" name="Google Shape;632;g3c2fe634bbf_0_2586"/>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3" name="Google Shape;633;g3c2fe634bbf_0_2586"/>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4" name="Google Shape;634;g3c2fe634bbf_0_2586"/>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35" name="Shape 635"/>
        <p:cNvGrpSpPr/>
        <p:nvPr/>
      </p:nvGrpSpPr>
      <p:grpSpPr>
        <a:xfrm>
          <a:off x="0" y="0"/>
          <a:ext cx="0" cy="0"/>
          <a:chOff x="0" y="0"/>
          <a:chExt cx="0" cy="0"/>
        </a:xfrm>
      </p:grpSpPr>
      <p:sp>
        <p:nvSpPr>
          <p:cNvPr id="636" name="Google Shape;636;g3c2fe634bbf_0_2592"/>
          <p:cNvSpPr txBox="1"/>
          <p:nvPr>
            <p:ph type="ctrTitle"/>
          </p:nvPr>
        </p:nvSpPr>
        <p:spPr>
          <a:xfrm>
            <a:off x="914400" y="2125980"/>
            <a:ext cx="10363200" cy="14403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7" name="Google Shape;637;g3c2fe634bbf_0_2592"/>
          <p:cNvSpPr txBox="1"/>
          <p:nvPr>
            <p:ph idx="1" type="subTitle"/>
          </p:nvPr>
        </p:nvSpPr>
        <p:spPr>
          <a:xfrm>
            <a:off x="1828800" y="3840480"/>
            <a:ext cx="8534400" cy="17145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8" name="Google Shape;638;g3c2fe634bbf_0_2592"/>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9" name="Google Shape;639;g3c2fe634bbf_0_2592"/>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0" name="Google Shape;640;g3c2fe634bbf_0_2592"/>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641" name="Shape 641"/>
        <p:cNvGrpSpPr/>
        <p:nvPr/>
      </p:nvGrpSpPr>
      <p:grpSpPr>
        <a:xfrm>
          <a:off x="0" y="0"/>
          <a:ext cx="0" cy="0"/>
          <a:chOff x="0" y="0"/>
          <a:chExt cx="0" cy="0"/>
        </a:xfrm>
      </p:grpSpPr>
      <p:sp>
        <p:nvSpPr>
          <p:cNvPr id="642" name="Google Shape;642;g3c2fe634bbf_0_2598"/>
          <p:cNvSpPr txBox="1"/>
          <p:nvPr>
            <p:ph type="title"/>
          </p:nvPr>
        </p:nvSpPr>
        <p:spPr>
          <a:xfrm>
            <a:off x="903330" y="468021"/>
            <a:ext cx="10385400" cy="573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3600">
                <a:solidFill>
                  <a:srgbClr val="3A3838"/>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3" name="Google Shape;643;g3c2fe634bbf_0_2598"/>
          <p:cNvSpPr txBox="1"/>
          <p:nvPr>
            <p:ph idx="1" type="body"/>
          </p:nvPr>
        </p:nvSpPr>
        <p:spPr>
          <a:xfrm>
            <a:off x="60960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44" name="Google Shape;644;g3c2fe634bbf_0_2598"/>
          <p:cNvSpPr txBox="1"/>
          <p:nvPr>
            <p:ph idx="2" type="body"/>
          </p:nvPr>
        </p:nvSpPr>
        <p:spPr>
          <a:xfrm>
            <a:off x="6278880" y="1577340"/>
            <a:ext cx="5303400" cy="4526400"/>
          </a:xfrm>
          <a:prstGeom prst="rect">
            <a:avLst/>
          </a:prstGeom>
          <a:noFill/>
          <a:ln>
            <a:noFill/>
          </a:ln>
        </p:spPr>
        <p:txBody>
          <a:bodyPr anchorCtr="0" anchor="t" bIns="0" lIns="0" spcFirstLastPara="1" rIns="0" wrap="square" tIns="0">
            <a:sp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45" name="Google Shape;645;g3c2fe634bbf_0_2598"/>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6" name="Google Shape;646;g3c2fe634bbf_0_2598"/>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7" name="Google Shape;647;g3c2fe634bbf_0_2598"/>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648" name="Shape 648"/>
        <p:cNvGrpSpPr/>
        <p:nvPr/>
      </p:nvGrpSpPr>
      <p:grpSpPr>
        <a:xfrm>
          <a:off x="0" y="0"/>
          <a:ext cx="0" cy="0"/>
          <a:chOff x="0" y="0"/>
          <a:chExt cx="0" cy="0"/>
        </a:xfrm>
      </p:grpSpPr>
      <p:sp>
        <p:nvSpPr>
          <p:cNvPr id="649" name="Google Shape;649;g3c2fe634bbf_0_2605"/>
          <p:cNvSpPr txBox="1"/>
          <p:nvPr>
            <p:ph type="title"/>
          </p:nvPr>
        </p:nvSpPr>
        <p:spPr>
          <a:xfrm>
            <a:off x="903330" y="468021"/>
            <a:ext cx="10385400" cy="573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b="1" i="0" sz="3600">
                <a:solidFill>
                  <a:srgbClr val="3A3838"/>
                </a:solidFill>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0" name="Google Shape;650;g3c2fe634bbf_0_2605"/>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1" name="Google Shape;651;g3c2fe634bbf_0_2605"/>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2" name="Google Shape;652;g3c2fe634bbf_0_2605"/>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2">
    <p:spTree>
      <p:nvGrpSpPr>
        <p:cNvPr id="75" name="Shape 75"/>
        <p:cNvGrpSpPr/>
        <p:nvPr/>
      </p:nvGrpSpPr>
      <p:grpSpPr>
        <a:xfrm>
          <a:off x="0" y="0"/>
          <a:ext cx="0" cy="0"/>
          <a:chOff x="0" y="0"/>
          <a:chExt cx="0" cy="0"/>
        </a:xfrm>
      </p:grpSpPr>
      <p:sp>
        <p:nvSpPr>
          <p:cNvPr id="76" name="Google Shape;76;p2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9" name="Google Shape;79;p293"/>
          <p:cNvSpPr/>
          <p:nvPr/>
        </p:nvSpPr>
        <p:spPr>
          <a:xfrm>
            <a:off x="1" y="5101455"/>
            <a:ext cx="12192000" cy="1768119"/>
          </a:xfrm>
          <a:prstGeom prst="rect">
            <a:avLst/>
          </a:prstGeom>
          <a:gradFill>
            <a:gsLst>
              <a:gs pos="0">
                <a:srgbClr val="FF6B2E"/>
              </a:gs>
              <a:gs pos="78000">
                <a:srgbClr val="FF6B2E"/>
              </a:gs>
              <a:gs pos="100000">
                <a:srgbClr val="FF8E4D"/>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C54327"/>
              </a:solidFill>
              <a:latin typeface="Oswald"/>
              <a:ea typeface="Oswald"/>
              <a:cs typeface="Oswald"/>
              <a:sym typeface="Oswald"/>
            </a:endParaRPr>
          </a:p>
        </p:txBody>
      </p:sp>
      <p:pic>
        <p:nvPicPr>
          <p:cNvPr id="80" name="Google Shape;80;p293"/>
          <p:cNvPicPr preferRelativeResize="0"/>
          <p:nvPr/>
        </p:nvPicPr>
        <p:blipFill rotWithShape="1">
          <a:blip r:embed="rId2">
            <a:alphaModFix/>
          </a:blip>
          <a:srcRect b="0" l="0" r="61319" t="12759"/>
          <a:stretch/>
        </p:blipFill>
        <p:spPr>
          <a:xfrm>
            <a:off x="134146" y="5376334"/>
            <a:ext cx="1365874" cy="1453089"/>
          </a:xfrm>
          <a:prstGeom prst="rect">
            <a:avLst/>
          </a:prstGeom>
          <a:noFill/>
          <a:ln>
            <a:noFill/>
          </a:ln>
        </p:spPr>
      </p:pic>
      <p:sp>
        <p:nvSpPr>
          <p:cNvPr id="81" name="Google Shape;81;p293"/>
          <p:cNvSpPr txBox="1"/>
          <p:nvPr/>
        </p:nvSpPr>
        <p:spPr>
          <a:xfrm>
            <a:off x="1498903" y="5718208"/>
            <a:ext cx="2330147" cy="543630"/>
          </a:xfrm>
          <a:prstGeom prst="rect">
            <a:avLst/>
          </a:prstGeom>
          <a:solidFill>
            <a:srgbClr val="FFFFFF"/>
          </a:solidFill>
          <a:ln cap="flat" cmpd="sng" w="9525">
            <a:solidFill>
              <a:srgbClr val="FBFBFB"/>
            </a:solidFill>
            <a:prstDash val="solid"/>
            <a:round/>
            <a:headEnd len="sm" w="sm" type="none"/>
            <a:tailEnd len="sm" w="sm" type="none"/>
          </a:ln>
        </p:spPr>
        <p:txBody>
          <a:bodyPr anchorCtr="0" anchor="ctr" bIns="91425" lIns="182875" spcFirstLastPara="1" rIns="182875" wrap="square" tIns="91425">
            <a:normAutofit fontScale="92500"/>
          </a:bodyPr>
          <a:lstStyle/>
          <a:p>
            <a:pPr indent="0" lvl="0" marL="0" marR="0" rtl="0" algn="l">
              <a:lnSpc>
                <a:spcPct val="90000"/>
              </a:lnSpc>
              <a:spcBef>
                <a:spcPts val="0"/>
              </a:spcBef>
              <a:spcAft>
                <a:spcPts val="0"/>
              </a:spcAft>
              <a:buClr>
                <a:srgbClr val="FF6526"/>
              </a:buClr>
              <a:buSzPct val="100000"/>
              <a:buFont typeface="Raleway"/>
              <a:buNone/>
            </a:pPr>
            <a:r>
              <a:rPr b="1" i="0" lang="en-US" sz="2400" u="none" cap="none" strike="noStrike">
                <a:solidFill>
                  <a:srgbClr val="FF6526"/>
                </a:solidFill>
                <a:latin typeface="Raleway"/>
                <a:ea typeface="Raleway"/>
                <a:cs typeface="Raleway"/>
                <a:sym typeface="Raleway"/>
              </a:rPr>
              <a:t> Strategy Kiln</a:t>
            </a:r>
            <a:endParaRPr b="0" i="0" sz="1400" u="none" cap="none" strike="noStrike">
              <a:solidFill>
                <a:srgbClr val="000000"/>
              </a:solidFill>
              <a:latin typeface="Arial"/>
              <a:ea typeface="Arial"/>
              <a:cs typeface="Arial"/>
              <a:sym typeface="Arial"/>
            </a:endParaRPr>
          </a:p>
        </p:txBody>
      </p:sp>
      <p:cxnSp>
        <p:nvCxnSpPr>
          <p:cNvPr id="82" name="Google Shape;82;p293"/>
          <p:cNvCxnSpPr/>
          <p:nvPr/>
        </p:nvCxnSpPr>
        <p:spPr>
          <a:xfrm>
            <a:off x="5880376" y="1367141"/>
            <a:ext cx="0" cy="2140363"/>
          </a:xfrm>
          <a:prstGeom prst="straightConnector1">
            <a:avLst/>
          </a:prstGeom>
          <a:noFill/>
          <a:ln cap="flat" cmpd="sng" w="12700">
            <a:solidFill>
              <a:srgbClr val="668188"/>
            </a:solidFill>
            <a:prstDash val="solid"/>
            <a:miter lim="800000"/>
            <a:headEnd len="sm" w="sm" type="none"/>
            <a:tailEnd len="sm" w="sm" type="none"/>
          </a:ln>
        </p:spPr>
      </p:cxnSp>
      <p:sp>
        <p:nvSpPr>
          <p:cNvPr id="83" name="Google Shape;83;p293"/>
          <p:cNvSpPr/>
          <p:nvPr/>
        </p:nvSpPr>
        <p:spPr>
          <a:xfrm>
            <a:off x="1438545" y="1367141"/>
            <a:ext cx="4497654" cy="230832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1D4291"/>
              </a:buClr>
              <a:buSzPts val="4800"/>
              <a:buFont typeface="Raleway"/>
              <a:buNone/>
            </a:pPr>
            <a:r>
              <a:rPr b="0" i="0" lang="en-US" sz="4800" u="none" cap="none" strike="noStrike">
                <a:solidFill>
                  <a:srgbClr val="1D4291"/>
                </a:solidFill>
                <a:latin typeface="Raleway"/>
                <a:ea typeface="Raleway"/>
                <a:cs typeface="Raleway"/>
                <a:sym typeface="Raleway"/>
              </a:rPr>
              <a:t>Brand &amp; Growth Plan Development</a:t>
            </a:r>
            <a:endParaRPr b="0" i="0" sz="1400" u="none" cap="none" strike="noStrike">
              <a:solidFill>
                <a:srgbClr val="000000"/>
              </a:solidFill>
              <a:latin typeface="Arial"/>
              <a:ea typeface="Arial"/>
              <a:cs typeface="Arial"/>
              <a:sym typeface="Arial"/>
            </a:endParaRPr>
          </a:p>
        </p:txBody>
      </p:sp>
      <p:sp>
        <p:nvSpPr>
          <p:cNvPr id="84" name="Google Shape;84;p293"/>
          <p:cNvSpPr txBox="1"/>
          <p:nvPr/>
        </p:nvSpPr>
        <p:spPr>
          <a:xfrm>
            <a:off x="1" y="0"/>
            <a:ext cx="12191999" cy="114300"/>
          </a:xfrm>
          <a:prstGeom prst="rect">
            <a:avLst/>
          </a:prstGeom>
          <a:gradFill>
            <a:gsLst>
              <a:gs pos="0">
                <a:srgbClr val="FF6B2E"/>
              </a:gs>
              <a:gs pos="78000">
                <a:srgbClr val="FF6B2E"/>
              </a:gs>
              <a:gs pos="100000">
                <a:srgbClr val="FF8E4D"/>
              </a:gs>
            </a:gsLst>
            <a:lin ang="0" scaled="0"/>
          </a:gradFill>
          <a:ln>
            <a:noFill/>
          </a:ln>
        </p:spPr>
        <p:txBody>
          <a:bodyPr anchorCtr="0" anchor="ctr" bIns="91425" lIns="182875" spcFirstLastPara="1" rIns="182875" wrap="square" tIns="91425">
            <a:normAutofit fontScale="25000" lnSpcReduction="20000"/>
          </a:bodyPr>
          <a:lstStyle/>
          <a:p>
            <a:pPr indent="0" lvl="0" marL="0" marR="0" rtl="0" algn="l">
              <a:lnSpc>
                <a:spcPct val="90000"/>
              </a:lnSpc>
              <a:spcBef>
                <a:spcPts val="0"/>
              </a:spcBef>
              <a:spcAft>
                <a:spcPts val="0"/>
              </a:spcAft>
              <a:buClr>
                <a:srgbClr val="FFFFFF"/>
              </a:buClr>
              <a:buSzPct val="100000"/>
              <a:buFont typeface="Raleway"/>
              <a:buNone/>
            </a:pPr>
            <a:r>
              <a:rPr b="1" i="0" lang="en-US" sz="2800" u="none" cap="none" strike="noStrike">
                <a:solidFill>
                  <a:srgbClr val="FFFFFF"/>
                </a:solidFill>
                <a:latin typeface="Raleway"/>
                <a:ea typeface="Raleway"/>
                <a:cs typeface="Raleway"/>
                <a:sym typeface="Raleway"/>
              </a:rPr>
              <a:t> </a:t>
            </a:r>
            <a:endParaRPr b="0" i="0" sz="1400" u="none" cap="none" strike="noStrike">
              <a:solidFill>
                <a:srgbClr val="000000"/>
              </a:solidFill>
              <a:latin typeface="Arial"/>
              <a:ea typeface="Arial"/>
              <a:cs typeface="Arial"/>
              <a:sym typeface="Arial"/>
            </a:endParaRPr>
          </a:p>
        </p:txBody>
      </p:sp>
      <p:sp>
        <p:nvSpPr>
          <p:cNvPr id="85" name="Google Shape;85;p293"/>
          <p:cNvSpPr/>
          <p:nvPr/>
        </p:nvSpPr>
        <p:spPr>
          <a:xfrm>
            <a:off x="6243378" y="2144934"/>
            <a:ext cx="2375971"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25257"/>
              </a:buClr>
              <a:buSzPts val="3600"/>
              <a:buFont typeface="Raleway"/>
              <a:buNone/>
            </a:pPr>
            <a:r>
              <a:rPr b="1" i="0" lang="en-US" sz="3600" u="none" cap="none" strike="noStrike">
                <a:solidFill>
                  <a:srgbClr val="425257"/>
                </a:solidFill>
                <a:latin typeface="Raleway"/>
                <a:ea typeface="Raleway"/>
                <a:cs typeface="Raleway"/>
                <a:sym typeface="Raleway"/>
              </a:rPr>
              <a:t>Hawthorn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53" name="Shape 653"/>
        <p:cNvGrpSpPr/>
        <p:nvPr/>
      </p:nvGrpSpPr>
      <p:grpSpPr>
        <a:xfrm>
          <a:off x="0" y="0"/>
          <a:ext cx="0" cy="0"/>
          <a:chOff x="0" y="0"/>
          <a:chExt cx="0" cy="0"/>
        </a:xfrm>
      </p:grpSpPr>
      <p:sp>
        <p:nvSpPr>
          <p:cNvPr id="654" name="Google Shape;654;g3c2fe634bbf_0_2610"/>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5" name="Google Shape;655;g3c2fe634bbf_0_2610"/>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6" name="Google Shape;656;g3c2fe634bbf_0_2610"/>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3.xml"/><Relationship Id="rId12" Type="http://schemas.openxmlformats.org/officeDocument/2006/relationships/slideLayout" Target="../slideLayouts/slideLayout11.xml"/><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3" Type="http://schemas.openxmlformats.org/officeDocument/2006/relationships/theme" Target="../theme/theme10.xml"/><Relationship Id="rId12" Type="http://schemas.openxmlformats.org/officeDocument/2006/relationships/slideLayout" Target="../slideLayouts/slideLayout36.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theme" Target="../theme/theme9.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theme" Target="../theme/theme5.xml"/><Relationship Id="rId12" Type="http://schemas.openxmlformats.org/officeDocument/2006/relationships/slideLayout" Target="../slideLayouts/slideLayout53.xml"/><Relationship Id="rId1" Type="http://schemas.openxmlformats.org/officeDocument/2006/relationships/image" Target="../media/image5.png"/><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4.xml"/><Relationship Id="rId10" Type="http://schemas.openxmlformats.org/officeDocument/2006/relationships/slideLayout" Target="../slideLayouts/slideLayout63.xml"/><Relationship Id="rId13" Type="http://schemas.openxmlformats.org/officeDocument/2006/relationships/slideLayout" Target="../slideLayouts/slideLayout66.xml"/><Relationship Id="rId12" Type="http://schemas.openxmlformats.org/officeDocument/2006/relationships/slideLayout" Target="../slideLayouts/slideLayout65.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4.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theme" Target="../theme/theme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3.xml"/><Relationship Id="rId10" Type="http://schemas.openxmlformats.org/officeDocument/2006/relationships/slideLayout" Target="../slideLayouts/slideLayout82.xml"/><Relationship Id="rId13" Type="http://schemas.openxmlformats.org/officeDocument/2006/relationships/slideLayout" Target="../slideLayouts/slideLayout85.xml"/><Relationship Id="rId12" Type="http://schemas.openxmlformats.org/officeDocument/2006/relationships/slideLayout" Target="../slideLayouts/slideLayout84.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86.xml"/><Relationship Id="rId2" Type="http://schemas.openxmlformats.org/officeDocument/2006/relationships/slideLayout" Target="../slideLayouts/slideLayout87.xml"/><Relationship Id="rId3" Type="http://schemas.openxmlformats.org/officeDocument/2006/relationships/slideLayout" Target="../slideLayouts/slideLayout88.xml"/><Relationship Id="rId4" Type="http://schemas.openxmlformats.org/officeDocument/2006/relationships/slideLayout" Target="../slideLayouts/slideLayout89.xml"/><Relationship Id="rId5" Type="http://schemas.openxmlformats.org/officeDocument/2006/relationships/slideLayout" Target="../slideLayouts/slideLayout90.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425257"/>
              </a:buClr>
              <a:buSzPts val="2400"/>
              <a:buFont typeface="Avenir"/>
              <a:buNone/>
              <a:defRPr b="1" i="0" sz="2400" u="none" cap="none" strike="noStrike">
                <a:solidFill>
                  <a:srgbClr val="425257"/>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0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0000"/>
              </a:lnSpc>
              <a:spcBef>
                <a:spcPts val="1000"/>
              </a:spcBef>
              <a:spcAft>
                <a:spcPts val="0"/>
              </a:spcAft>
              <a:buClr>
                <a:srgbClr val="5A7178"/>
              </a:buClr>
              <a:buSzPts val="2000"/>
              <a:buFont typeface="Arial"/>
              <a:buChar char="•"/>
              <a:defRPr b="0" i="0" sz="2000" u="none" cap="none" strike="noStrike">
                <a:solidFill>
                  <a:srgbClr val="5A7178"/>
                </a:solidFill>
                <a:latin typeface="Avenir"/>
                <a:ea typeface="Avenir"/>
                <a:cs typeface="Avenir"/>
                <a:sym typeface="Avenir"/>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204"/>
          <p:cNvSpPr/>
          <p:nvPr/>
        </p:nvSpPr>
        <p:spPr>
          <a:xfrm flipH="1">
            <a:off x="-7" y="6115050"/>
            <a:ext cx="12191999" cy="775096"/>
          </a:xfrm>
          <a:prstGeom prst="rtTriangle">
            <a:avLst/>
          </a:prstGeom>
          <a:gradFill>
            <a:gsLst>
              <a:gs pos="0">
                <a:srgbClr val="CC4720"/>
              </a:gs>
              <a:gs pos="11000">
                <a:srgbClr val="CC4720"/>
              </a:gs>
              <a:gs pos="73000">
                <a:srgbClr val="FF6B2E"/>
              </a:gs>
              <a:gs pos="100000">
                <a:srgbClr val="FF8E4D"/>
              </a:gs>
            </a:gsLst>
            <a:lin ang="0" scaled="0"/>
          </a:gradFill>
          <a:ln>
            <a:noFill/>
          </a:ln>
        </p:spPr>
        <p:txBody>
          <a:bodyPr anchorCtr="0" anchor="ctr" bIns="91425" lIns="182875" spcFirstLastPara="1" rIns="182875" wrap="square" tIns="91425">
            <a:normAutofit/>
          </a:bodyPr>
          <a:lstStyle/>
          <a:p>
            <a:pPr indent="0" lvl="0" marL="0" marR="0" rtl="0" algn="ctr">
              <a:lnSpc>
                <a:spcPct val="70000"/>
              </a:lnSpc>
              <a:spcBef>
                <a:spcPts val="0"/>
              </a:spcBef>
              <a:spcAft>
                <a:spcPts val="0"/>
              </a:spcAft>
              <a:buClr>
                <a:schemeClr val="dk1"/>
              </a:buClr>
              <a:buSzPts val="700"/>
              <a:buFont typeface="Calibri"/>
              <a:buNone/>
            </a:pPr>
            <a:r>
              <a:t/>
            </a:r>
            <a:endParaRPr b="1" i="0" sz="700" u="none" cap="none" strike="noStrike">
              <a:solidFill>
                <a:srgbClr val="FBFBFB"/>
              </a:solidFill>
              <a:latin typeface="Raleway Black"/>
              <a:ea typeface="Raleway Black"/>
              <a:cs typeface="Raleway Black"/>
              <a:sym typeface="Raleway Black"/>
            </a:endParaRPr>
          </a:p>
        </p:txBody>
      </p:sp>
      <p:sp>
        <p:nvSpPr>
          <p:cNvPr id="16" name="Google Shape;16;p204"/>
          <p:cNvSpPr/>
          <p:nvPr/>
        </p:nvSpPr>
        <p:spPr>
          <a:xfrm>
            <a:off x="-1" y="6272212"/>
            <a:ext cx="6930190" cy="617933"/>
          </a:xfrm>
          <a:prstGeom prst="rtTriangle">
            <a:avLst/>
          </a:prstGeom>
          <a:gradFill>
            <a:gsLst>
              <a:gs pos="0">
                <a:srgbClr val="E54E22"/>
              </a:gs>
              <a:gs pos="30000">
                <a:srgbClr val="FF6B2E"/>
              </a:gs>
              <a:gs pos="75000">
                <a:srgbClr val="FF8E4D"/>
              </a:gs>
              <a:gs pos="100000">
                <a:srgbClr val="FF8E4D"/>
              </a:gs>
            </a:gsLst>
            <a:lin ang="0" scaled="0"/>
          </a:gradFill>
          <a:ln>
            <a:noFill/>
          </a:ln>
        </p:spPr>
        <p:txBody>
          <a:bodyPr anchorCtr="0" anchor="ctr" bIns="91425" lIns="182875" spcFirstLastPara="1" rIns="182875" wrap="square" tIns="91425">
            <a:normAutofit/>
          </a:bodyPr>
          <a:lstStyle/>
          <a:p>
            <a:pPr indent="0" lvl="0" marL="0" marR="0" rtl="0" algn="ctr">
              <a:lnSpc>
                <a:spcPct val="70000"/>
              </a:lnSpc>
              <a:spcBef>
                <a:spcPts val="0"/>
              </a:spcBef>
              <a:spcAft>
                <a:spcPts val="0"/>
              </a:spcAft>
              <a:buClr>
                <a:schemeClr val="dk1"/>
              </a:buClr>
              <a:buSzPts val="700"/>
              <a:buFont typeface="Calibri"/>
              <a:buNone/>
            </a:pPr>
            <a:r>
              <a:t/>
            </a:r>
            <a:endParaRPr b="1" i="0" sz="700" u="none" cap="none" strike="noStrike">
              <a:solidFill>
                <a:srgbClr val="FBFBFB"/>
              </a:solidFill>
              <a:latin typeface="Raleway Black"/>
              <a:ea typeface="Raleway Black"/>
              <a:cs typeface="Raleway Black"/>
              <a:sym typeface="Raleway Black"/>
            </a:endParaRPr>
          </a:p>
        </p:txBody>
      </p:sp>
      <p:pic>
        <p:nvPicPr>
          <p:cNvPr id="17" name="Google Shape;17;p204"/>
          <p:cNvPicPr preferRelativeResize="0"/>
          <p:nvPr/>
        </p:nvPicPr>
        <p:blipFill rotWithShape="1">
          <a:blip r:embed="rId1">
            <a:alphaModFix/>
          </a:blip>
          <a:srcRect b="0" l="0" r="61319" t="12759"/>
          <a:stretch/>
        </p:blipFill>
        <p:spPr>
          <a:xfrm>
            <a:off x="11565632" y="6311682"/>
            <a:ext cx="536448" cy="570702"/>
          </a:xfrm>
          <a:prstGeom prst="rect">
            <a:avLst/>
          </a:prstGeom>
          <a:noFill/>
          <a:ln>
            <a:noFill/>
          </a:ln>
        </p:spPr>
      </p:pic>
      <p:cxnSp>
        <p:nvCxnSpPr>
          <p:cNvPr id="18" name="Google Shape;18;p204"/>
          <p:cNvCxnSpPr/>
          <p:nvPr/>
        </p:nvCxnSpPr>
        <p:spPr>
          <a:xfrm>
            <a:off x="0" y="32572"/>
            <a:ext cx="12192000" cy="0"/>
          </a:xfrm>
          <a:prstGeom prst="straightConnector1">
            <a:avLst/>
          </a:prstGeom>
          <a:noFill/>
          <a:ln cap="flat" cmpd="sng" w="76200">
            <a:solidFill>
              <a:srgbClr val="FF6526"/>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0" name="Shape 90"/>
        <p:cNvGrpSpPr/>
        <p:nvPr/>
      </p:nvGrpSpPr>
      <p:grpSpPr>
        <a:xfrm>
          <a:off x="0" y="0"/>
          <a:ext cx="0" cy="0"/>
          <a:chOff x="0" y="0"/>
          <a:chExt cx="0" cy="0"/>
        </a:xfrm>
      </p:grpSpPr>
      <p:sp>
        <p:nvSpPr>
          <p:cNvPr id="91" name="Google Shape;91;p206"/>
          <p:cNvSpPr txBox="1"/>
          <p:nvPr>
            <p:ph type="title"/>
          </p:nvPr>
        </p:nvSpPr>
        <p:spPr>
          <a:xfrm>
            <a:off x="838200" y="365125"/>
            <a:ext cx="10515600" cy="86042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2"/>
              </a:buClr>
              <a:buSzPts val="3600"/>
              <a:buFont typeface="Oswald"/>
              <a:buNone/>
              <a:defRPr b="1" i="0" sz="3600" u="none" cap="none" strike="noStrike">
                <a:solidFill>
                  <a:schemeClr val="accent2"/>
                </a:solidFill>
                <a:latin typeface="Oswald"/>
                <a:ea typeface="Oswald"/>
                <a:cs typeface="Oswald"/>
                <a:sym typeface="Oswa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2" name="Google Shape;92;p206"/>
          <p:cNvSpPr txBox="1"/>
          <p:nvPr>
            <p:ph idx="1" type="body"/>
          </p:nvPr>
        </p:nvSpPr>
        <p:spPr>
          <a:xfrm>
            <a:off x="838200" y="1460500"/>
            <a:ext cx="10515600" cy="4351338"/>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0000"/>
              </a:lnSpc>
              <a:spcBef>
                <a:spcPts val="1000"/>
              </a:spcBef>
              <a:spcAft>
                <a:spcPts val="0"/>
              </a:spcAft>
              <a:buClr>
                <a:schemeClr val="accent2"/>
              </a:buClr>
              <a:buSzPts val="2000"/>
              <a:buFont typeface="Arial"/>
              <a:buChar char="•"/>
              <a:defRPr b="1" i="0" sz="2000" u="none" cap="none" strike="noStrike">
                <a:solidFill>
                  <a:schemeClr val="accent2"/>
                </a:solidFill>
                <a:latin typeface="Oswald"/>
                <a:ea typeface="Oswald"/>
                <a:cs typeface="Oswald"/>
                <a:sym typeface="Oswald"/>
              </a:defRPr>
            </a:lvl1pPr>
            <a:lvl2pPr indent="-342900" lvl="1" marL="914400" marR="0" rtl="0" algn="l">
              <a:lnSpc>
                <a:spcPct val="90000"/>
              </a:lnSpc>
              <a:spcBef>
                <a:spcPts val="500"/>
              </a:spcBef>
              <a:spcAft>
                <a:spcPts val="0"/>
              </a:spcAft>
              <a:buClr>
                <a:schemeClr val="accent2"/>
              </a:buClr>
              <a:buSzPts val="1800"/>
              <a:buFont typeface="Arial"/>
              <a:buChar char="•"/>
              <a:defRPr b="0" i="0" sz="1800" u="none" cap="none" strike="noStrike">
                <a:solidFill>
                  <a:schemeClr val="accent2"/>
                </a:solidFill>
                <a:latin typeface="Oswald"/>
                <a:ea typeface="Oswald"/>
                <a:cs typeface="Oswald"/>
                <a:sym typeface="Oswald"/>
              </a:defRPr>
            </a:lvl2pPr>
            <a:lvl3pPr indent="-330200" lvl="2" marL="1371600" marR="0" rtl="0" algn="l">
              <a:lnSpc>
                <a:spcPct val="90000"/>
              </a:lnSpc>
              <a:spcBef>
                <a:spcPts val="500"/>
              </a:spcBef>
              <a:spcAft>
                <a:spcPts val="0"/>
              </a:spcAft>
              <a:buClr>
                <a:schemeClr val="accent2"/>
              </a:buClr>
              <a:buSzPts val="1600"/>
              <a:buFont typeface="Arial"/>
              <a:buChar char="•"/>
              <a:defRPr b="0" i="0" sz="1600" u="none" cap="none" strike="noStrike">
                <a:solidFill>
                  <a:schemeClr val="accent2"/>
                </a:solidFill>
                <a:latin typeface="Oswald"/>
                <a:ea typeface="Oswald"/>
                <a:cs typeface="Oswald"/>
                <a:sym typeface="Oswald"/>
              </a:defRPr>
            </a:lvl3pPr>
            <a:lvl4pPr indent="-317500" lvl="3" marL="1828800" marR="0" rtl="0" algn="l">
              <a:lnSpc>
                <a:spcPct val="90000"/>
              </a:lnSpc>
              <a:spcBef>
                <a:spcPts val="500"/>
              </a:spcBef>
              <a:spcAft>
                <a:spcPts val="0"/>
              </a:spcAft>
              <a:buClr>
                <a:schemeClr val="accent2"/>
              </a:buClr>
              <a:buSzPts val="1400"/>
              <a:buFont typeface="Arial"/>
              <a:buChar char="•"/>
              <a:defRPr b="0" i="0" sz="1400" u="none" cap="none" strike="noStrike">
                <a:solidFill>
                  <a:schemeClr val="accent2"/>
                </a:solidFill>
                <a:latin typeface="Oswald"/>
                <a:ea typeface="Oswald"/>
                <a:cs typeface="Oswald"/>
                <a:sym typeface="Oswald"/>
              </a:defRPr>
            </a:lvl4pPr>
            <a:lvl5pPr indent="-317500" lvl="4" marL="2286000" marR="0" rtl="0" algn="l">
              <a:lnSpc>
                <a:spcPct val="90000"/>
              </a:lnSpc>
              <a:spcBef>
                <a:spcPts val="500"/>
              </a:spcBef>
              <a:spcAft>
                <a:spcPts val="0"/>
              </a:spcAft>
              <a:buClr>
                <a:schemeClr val="accent2"/>
              </a:buClr>
              <a:buSzPts val="1400"/>
              <a:buFont typeface="Arial"/>
              <a:buChar char="•"/>
              <a:defRPr b="0" i="0" sz="1400" u="none" cap="none" strike="noStrike">
                <a:solidFill>
                  <a:schemeClr val="accent2"/>
                </a:solidFill>
                <a:latin typeface="Oswald"/>
                <a:ea typeface="Oswald"/>
                <a:cs typeface="Oswald"/>
                <a:sym typeface="Oswald"/>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swald"/>
                <a:ea typeface="Oswald"/>
                <a:cs typeface="Oswald"/>
                <a:sym typeface="Oswald"/>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swald"/>
                <a:ea typeface="Oswald"/>
                <a:cs typeface="Oswald"/>
                <a:sym typeface="Oswald"/>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swald"/>
                <a:ea typeface="Oswald"/>
                <a:cs typeface="Oswald"/>
                <a:sym typeface="Oswald"/>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swald"/>
                <a:ea typeface="Oswald"/>
                <a:cs typeface="Oswald"/>
                <a:sym typeface="Oswald"/>
              </a:defRPr>
            </a:lvl9pPr>
          </a:lstStyle>
          <a:p/>
        </p:txBody>
      </p:sp>
      <p:sp>
        <p:nvSpPr>
          <p:cNvPr id="93" name="Google Shape;93;p2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accent2"/>
                </a:solidFill>
                <a:latin typeface="Oswald"/>
                <a:ea typeface="Oswald"/>
                <a:cs typeface="Oswald"/>
                <a:sym typeface="Oswa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9pPr>
          </a:lstStyle>
          <a:p/>
        </p:txBody>
      </p:sp>
      <p:sp>
        <p:nvSpPr>
          <p:cNvPr id="94" name="Google Shape;94;p2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chemeClr val="accent2"/>
                </a:solidFill>
                <a:latin typeface="Oswald"/>
                <a:ea typeface="Oswald"/>
                <a:cs typeface="Oswald"/>
                <a:sym typeface="Oswa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9pPr>
          </a:lstStyle>
          <a:p/>
        </p:txBody>
      </p:sp>
      <p:sp>
        <p:nvSpPr>
          <p:cNvPr id="95" name="Google Shape;95;p2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6" name="Shape 186"/>
        <p:cNvGrpSpPr/>
        <p:nvPr/>
      </p:nvGrpSpPr>
      <p:grpSpPr>
        <a:xfrm>
          <a:off x="0" y="0"/>
          <a:ext cx="0" cy="0"/>
          <a:chOff x="0" y="0"/>
          <a:chExt cx="0" cy="0"/>
        </a:xfrm>
      </p:grpSpPr>
      <p:sp>
        <p:nvSpPr>
          <p:cNvPr id="187" name="Google Shape;187;p217"/>
          <p:cNvSpPr txBox="1"/>
          <p:nvPr>
            <p:ph type="title"/>
          </p:nvPr>
        </p:nvSpPr>
        <p:spPr>
          <a:xfrm>
            <a:off x="838200" y="365125"/>
            <a:ext cx="10515600" cy="860425"/>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2"/>
              </a:buClr>
              <a:buSzPts val="3600"/>
              <a:buFont typeface="Raleway"/>
              <a:buNone/>
              <a:defRPr b="1" i="0" sz="3600" u="none" cap="none" strike="noStrike">
                <a:solidFill>
                  <a:schemeClr val="accent2"/>
                </a:solidFill>
                <a:latin typeface="Raleway"/>
                <a:ea typeface="Raleway"/>
                <a:cs typeface="Raleway"/>
                <a:sym typeface="Ralew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8" name="Google Shape;188;p217"/>
          <p:cNvSpPr txBox="1"/>
          <p:nvPr>
            <p:ph idx="1" type="body"/>
          </p:nvPr>
        </p:nvSpPr>
        <p:spPr>
          <a:xfrm>
            <a:off x="838200" y="1460500"/>
            <a:ext cx="10515600" cy="4351338"/>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90000"/>
              </a:lnSpc>
              <a:spcBef>
                <a:spcPts val="1000"/>
              </a:spcBef>
              <a:spcAft>
                <a:spcPts val="0"/>
              </a:spcAft>
              <a:buClr>
                <a:schemeClr val="accent2"/>
              </a:buClr>
              <a:buSzPts val="2000"/>
              <a:buFont typeface="Arial"/>
              <a:buChar char="•"/>
              <a:defRPr b="1" i="0" sz="2000" u="none" cap="none" strike="noStrike">
                <a:solidFill>
                  <a:schemeClr val="accent2"/>
                </a:solidFill>
                <a:latin typeface="Raleway"/>
                <a:ea typeface="Raleway"/>
                <a:cs typeface="Raleway"/>
                <a:sym typeface="Raleway"/>
              </a:defRPr>
            </a:lvl1pPr>
            <a:lvl2pPr indent="-342900" lvl="1" marL="914400" marR="0" rtl="0" algn="l">
              <a:lnSpc>
                <a:spcPct val="90000"/>
              </a:lnSpc>
              <a:spcBef>
                <a:spcPts val="500"/>
              </a:spcBef>
              <a:spcAft>
                <a:spcPts val="0"/>
              </a:spcAft>
              <a:buClr>
                <a:schemeClr val="accent2"/>
              </a:buClr>
              <a:buSzPts val="1800"/>
              <a:buFont typeface="Arial"/>
              <a:buChar char="•"/>
              <a:defRPr b="0" i="0" sz="1800" u="none" cap="none" strike="noStrike">
                <a:solidFill>
                  <a:schemeClr val="accent2"/>
                </a:solidFill>
                <a:latin typeface="Raleway"/>
                <a:ea typeface="Raleway"/>
                <a:cs typeface="Raleway"/>
                <a:sym typeface="Raleway"/>
              </a:defRPr>
            </a:lvl2pPr>
            <a:lvl3pPr indent="-330200" lvl="2" marL="1371600" marR="0" rtl="0" algn="l">
              <a:lnSpc>
                <a:spcPct val="90000"/>
              </a:lnSpc>
              <a:spcBef>
                <a:spcPts val="500"/>
              </a:spcBef>
              <a:spcAft>
                <a:spcPts val="0"/>
              </a:spcAft>
              <a:buClr>
                <a:schemeClr val="accent2"/>
              </a:buClr>
              <a:buSzPts val="1600"/>
              <a:buFont typeface="Arial"/>
              <a:buChar char="•"/>
              <a:defRPr b="0" i="0" sz="1600" u="none" cap="none" strike="noStrike">
                <a:solidFill>
                  <a:schemeClr val="accent2"/>
                </a:solidFill>
                <a:latin typeface="Raleway"/>
                <a:ea typeface="Raleway"/>
                <a:cs typeface="Raleway"/>
                <a:sym typeface="Raleway"/>
              </a:defRPr>
            </a:lvl3pPr>
            <a:lvl4pPr indent="-330200" lvl="3" marL="1828800" marR="0" rtl="0" algn="l">
              <a:lnSpc>
                <a:spcPct val="90000"/>
              </a:lnSpc>
              <a:spcBef>
                <a:spcPts val="500"/>
              </a:spcBef>
              <a:spcAft>
                <a:spcPts val="0"/>
              </a:spcAft>
              <a:buClr>
                <a:schemeClr val="accent2"/>
              </a:buClr>
              <a:buSzPts val="1600"/>
              <a:buFont typeface="Arial"/>
              <a:buChar char="•"/>
              <a:defRPr b="0" i="0" sz="1600" u="none" cap="none" strike="noStrike">
                <a:solidFill>
                  <a:schemeClr val="accent2"/>
                </a:solidFill>
                <a:latin typeface="Raleway"/>
                <a:ea typeface="Raleway"/>
                <a:cs typeface="Raleway"/>
                <a:sym typeface="Raleway"/>
              </a:defRPr>
            </a:lvl4pPr>
            <a:lvl5pPr indent="-330200" lvl="4" marL="2286000" marR="0" rtl="0" algn="l">
              <a:lnSpc>
                <a:spcPct val="90000"/>
              </a:lnSpc>
              <a:spcBef>
                <a:spcPts val="500"/>
              </a:spcBef>
              <a:spcAft>
                <a:spcPts val="0"/>
              </a:spcAft>
              <a:buClr>
                <a:schemeClr val="accent2"/>
              </a:buClr>
              <a:buSzPts val="1600"/>
              <a:buFont typeface="Arial"/>
              <a:buChar char="•"/>
              <a:defRPr b="0" i="0" sz="1600" u="none" cap="none" strike="noStrike">
                <a:solidFill>
                  <a:schemeClr val="accent2"/>
                </a:solidFill>
                <a:latin typeface="Raleway"/>
                <a:ea typeface="Raleway"/>
                <a:cs typeface="Raleway"/>
                <a:sym typeface="Raleway"/>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swald"/>
                <a:ea typeface="Oswald"/>
                <a:cs typeface="Oswald"/>
                <a:sym typeface="Oswald"/>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swald"/>
                <a:ea typeface="Oswald"/>
                <a:cs typeface="Oswald"/>
                <a:sym typeface="Oswald"/>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swald"/>
                <a:ea typeface="Oswald"/>
                <a:cs typeface="Oswald"/>
                <a:sym typeface="Oswald"/>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swald"/>
                <a:ea typeface="Oswald"/>
                <a:cs typeface="Oswald"/>
                <a:sym typeface="Oswald"/>
              </a:defRPr>
            </a:lvl9pPr>
          </a:lstStyle>
          <a:p/>
        </p:txBody>
      </p:sp>
      <p:sp>
        <p:nvSpPr>
          <p:cNvPr id="189" name="Google Shape;189;p2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000" u="none" cap="none" strike="noStrike">
                <a:solidFill>
                  <a:schemeClr val="accent2"/>
                </a:solidFill>
                <a:latin typeface="Oswald"/>
                <a:ea typeface="Oswald"/>
                <a:cs typeface="Oswald"/>
                <a:sym typeface="Oswa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9pPr>
          </a:lstStyle>
          <a:p/>
        </p:txBody>
      </p:sp>
      <p:sp>
        <p:nvSpPr>
          <p:cNvPr id="190" name="Google Shape;190;p2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sp>
        <p:nvSpPr>
          <p:cNvPr id="191" name="Google Shape;191;p2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B78A8A"/>
                </a:solidFill>
                <a:latin typeface="Oswald"/>
                <a:ea typeface="Oswald"/>
                <a:cs typeface="Oswald"/>
                <a:sym typeface="Oswald"/>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Oswald"/>
                <a:ea typeface="Oswald"/>
                <a:cs typeface="Oswald"/>
                <a:sym typeface="Oswald"/>
              </a:defRPr>
            </a:lvl9pPr>
          </a:lstStyle>
          <a:p/>
        </p:txBody>
      </p:sp>
    </p:spTree>
  </p:cSld>
  <p:clrMap accent1="accent1" accent2="accent2" accent3="accent3" accent4="accent4" accent5="accent5" accent6="accent6" bg1="lt1" bg2="dk2" tx1="dk1" tx2="lt2" folHlink="folHlink" hlink="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4" name="Shape 274"/>
        <p:cNvGrpSpPr/>
        <p:nvPr/>
      </p:nvGrpSpPr>
      <p:grpSpPr>
        <a:xfrm>
          <a:off x="0" y="0"/>
          <a:ext cx="0" cy="0"/>
          <a:chOff x="0" y="0"/>
          <a:chExt cx="0" cy="0"/>
        </a:xfrm>
      </p:grpSpPr>
      <p:sp>
        <p:nvSpPr>
          <p:cNvPr id="275" name="Google Shape;275;p2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495C62"/>
              </a:buClr>
              <a:buSzPts val="2400"/>
              <a:buFont typeface="Avenir"/>
              <a:buNone/>
              <a:defRPr b="0" i="0" sz="2400" u="none" cap="none" strike="noStrike">
                <a:solidFill>
                  <a:srgbClr val="495C62"/>
                </a:solidFill>
                <a:latin typeface="Avenir"/>
                <a:ea typeface="Avenir"/>
                <a:cs typeface="Avenir"/>
                <a:sym typeface="Avenir"/>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6" name="Google Shape;276;p21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0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3pPr>
            <a:lvl4pPr indent="-381000" lvl="3" marL="18288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4pPr>
            <a:lvl5pPr indent="-381000" lvl="4" marL="22860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venir"/>
                <a:ea typeface="Avenir"/>
                <a:cs typeface="Avenir"/>
                <a:sym typeface="Aveni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7" name="Google Shape;277;p2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78" name="Google Shape;278;p2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279" name="Google Shape;279;p2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80" name="Google Shape;280;p212"/>
          <p:cNvSpPr/>
          <p:nvPr/>
        </p:nvSpPr>
        <p:spPr>
          <a:xfrm flipH="1">
            <a:off x="-7" y="6115050"/>
            <a:ext cx="12191999" cy="775096"/>
          </a:xfrm>
          <a:prstGeom prst="rtTriangle">
            <a:avLst/>
          </a:prstGeom>
          <a:gradFill>
            <a:gsLst>
              <a:gs pos="0">
                <a:srgbClr val="CC4720"/>
              </a:gs>
              <a:gs pos="11000">
                <a:srgbClr val="CC4720"/>
              </a:gs>
              <a:gs pos="73000">
                <a:srgbClr val="FF6B2E"/>
              </a:gs>
              <a:gs pos="100000">
                <a:srgbClr val="FF8E4D"/>
              </a:gs>
            </a:gsLst>
            <a:lin ang="0" scaled="0"/>
          </a:gradFill>
          <a:ln>
            <a:noFill/>
          </a:ln>
        </p:spPr>
        <p:txBody>
          <a:bodyPr anchorCtr="0" anchor="ctr" bIns="91425" lIns="182875" spcFirstLastPara="1" rIns="182875" wrap="square" tIns="91425">
            <a:normAutofit/>
          </a:bodyPr>
          <a:lstStyle/>
          <a:p>
            <a:pPr indent="0" lvl="0" marL="0" marR="0" rtl="0" algn="ctr">
              <a:lnSpc>
                <a:spcPct val="70000"/>
              </a:lnSpc>
              <a:spcBef>
                <a:spcPts val="0"/>
              </a:spcBef>
              <a:spcAft>
                <a:spcPts val="0"/>
              </a:spcAft>
              <a:buClr>
                <a:schemeClr val="dk1"/>
              </a:buClr>
              <a:buSzPts val="700"/>
              <a:buFont typeface="Calibri"/>
              <a:buNone/>
            </a:pPr>
            <a:r>
              <a:t/>
            </a:r>
            <a:endParaRPr b="1" i="0" sz="700" u="none" cap="none" strike="noStrike">
              <a:solidFill>
                <a:srgbClr val="FBFBFB"/>
              </a:solidFill>
              <a:latin typeface="Raleway Black"/>
              <a:ea typeface="Raleway Black"/>
              <a:cs typeface="Raleway Black"/>
              <a:sym typeface="Raleway Black"/>
            </a:endParaRPr>
          </a:p>
        </p:txBody>
      </p:sp>
      <p:sp>
        <p:nvSpPr>
          <p:cNvPr id="281" name="Google Shape;281;p212"/>
          <p:cNvSpPr/>
          <p:nvPr/>
        </p:nvSpPr>
        <p:spPr>
          <a:xfrm>
            <a:off x="-1" y="6272212"/>
            <a:ext cx="6930190" cy="617933"/>
          </a:xfrm>
          <a:prstGeom prst="rtTriangle">
            <a:avLst/>
          </a:prstGeom>
          <a:gradFill>
            <a:gsLst>
              <a:gs pos="0">
                <a:srgbClr val="E54E22"/>
              </a:gs>
              <a:gs pos="30000">
                <a:srgbClr val="FF6B2E"/>
              </a:gs>
              <a:gs pos="75000">
                <a:srgbClr val="FF8E4D"/>
              </a:gs>
              <a:gs pos="100000">
                <a:srgbClr val="FF8E4D"/>
              </a:gs>
            </a:gsLst>
            <a:lin ang="0" scaled="0"/>
          </a:gradFill>
          <a:ln>
            <a:noFill/>
          </a:ln>
        </p:spPr>
        <p:txBody>
          <a:bodyPr anchorCtr="0" anchor="ctr" bIns="91425" lIns="182875" spcFirstLastPara="1" rIns="182875" wrap="square" tIns="91425">
            <a:normAutofit/>
          </a:bodyPr>
          <a:lstStyle/>
          <a:p>
            <a:pPr indent="0" lvl="0" marL="0" marR="0" rtl="0" algn="ctr">
              <a:lnSpc>
                <a:spcPct val="70000"/>
              </a:lnSpc>
              <a:spcBef>
                <a:spcPts val="0"/>
              </a:spcBef>
              <a:spcAft>
                <a:spcPts val="0"/>
              </a:spcAft>
              <a:buClr>
                <a:schemeClr val="dk1"/>
              </a:buClr>
              <a:buSzPts val="700"/>
              <a:buFont typeface="Calibri"/>
              <a:buNone/>
            </a:pPr>
            <a:r>
              <a:t/>
            </a:r>
            <a:endParaRPr b="1" i="0" sz="700" u="none" cap="none" strike="noStrike">
              <a:solidFill>
                <a:srgbClr val="FBFBFB"/>
              </a:solidFill>
              <a:latin typeface="Raleway Black"/>
              <a:ea typeface="Raleway Black"/>
              <a:cs typeface="Raleway Black"/>
              <a:sym typeface="Raleway Black"/>
            </a:endParaRPr>
          </a:p>
        </p:txBody>
      </p:sp>
      <p:pic>
        <p:nvPicPr>
          <p:cNvPr id="282" name="Google Shape;282;p212"/>
          <p:cNvPicPr preferRelativeResize="0"/>
          <p:nvPr/>
        </p:nvPicPr>
        <p:blipFill rotWithShape="1">
          <a:blip r:embed="rId1">
            <a:alphaModFix/>
          </a:blip>
          <a:srcRect b="0" l="0" r="61319" t="12759"/>
          <a:stretch/>
        </p:blipFill>
        <p:spPr>
          <a:xfrm>
            <a:off x="11565632" y="6311682"/>
            <a:ext cx="536448" cy="570702"/>
          </a:xfrm>
          <a:prstGeom prst="rect">
            <a:avLst/>
          </a:prstGeom>
          <a:noFill/>
          <a:ln>
            <a:noFill/>
          </a:ln>
        </p:spPr>
      </p:pic>
      <p:cxnSp>
        <p:nvCxnSpPr>
          <p:cNvPr id="283" name="Google Shape;283;p212"/>
          <p:cNvCxnSpPr/>
          <p:nvPr/>
        </p:nvCxnSpPr>
        <p:spPr>
          <a:xfrm>
            <a:off x="0" y="32572"/>
            <a:ext cx="12192000" cy="0"/>
          </a:xfrm>
          <a:prstGeom prst="straightConnector1">
            <a:avLst/>
          </a:prstGeom>
          <a:noFill/>
          <a:ln cap="flat" cmpd="sng" w="76200">
            <a:solidFill>
              <a:srgbClr val="FF6526"/>
            </a:solidFill>
            <a:prstDash val="solid"/>
            <a:miter lim="800000"/>
            <a:headEnd len="sm" w="sm" type="none"/>
            <a:tailEnd len="sm" w="sm" type="none"/>
          </a:ln>
        </p:spPr>
      </p:cxnSp>
      <p:sp>
        <p:nvSpPr>
          <p:cNvPr id="284" name="Google Shape;284;p212"/>
          <p:cNvSpPr txBox="1"/>
          <p:nvPr/>
        </p:nvSpPr>
        <p:spPr>
          <a:xfrm>
            <a:off x="29701" y="6615112"/>
            <a:ext cx="2743200" cy="3651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fld id="{00000000-1234-1234-1234-123412341234}" type="slidenum">
              <a:rPr b="0" i="0" lang="en-US" sz="900" u="none" cap="none" strike="noStrike">
                <a:solidFill>
                  <a:schemeClr val="lt1"/>
                </a:solidFill>
                <a:latin typeface="Avenir"/>
                <a:ea typeface="Avenir"/>
                <a:cs typeface="Avenir"/>
                <a:sym typeface="Avenir"/>
              </a:rPr>
              <a:t>‹#›</a:t>
            </a:fld>
            <a:endParaRPr b="0" i="0" sz="1050" u="none" cap="none" strike="noStrike">
              <a:solidFill>
                <a:schemeClr val="lt1"/>
              </a:solidFill>
              <a:latin typeface="Avenir"/>
              <a:ea typeface="Avenir"/>
              <a:cs typeface="Avenir"/>
              <a:sym typeface="Avenir"/>
            </a:endParaRPr>
          </a:p>
        </p:txBody>
      </p:sp>
    </p:spTree>
  </p:cSld>
  <p:clrMap accent1="accent1" accent2="accent2" accent3="accent3" accent4="accent4" accent5="accent5" accent6="accent6" bg1="lt1" bg2="dk2" tx1="dk1" tx2="lt2" folHlink="folHlink" hlink="hlink"/>
  <p:sldLayoutIdLst>
    <p:sldLayoutId id="2147483688" r:id="rId2"/>
    <p:sldLayoutId id="2147483689" r:id="rId3"/>
    <p:sldLayoutId id="2147483690" r:id="rId4"/>
    <p:sldLayoutId id="2147483691" r:id="rId5"/>
    <p:sldLayoutId id="2147483692" r:id="rId6"/>
    <p:sldLayoutId id="2147483693"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4" name="Shape 324"/>
        <p:cNvGrpSpPr/>
        <p:nvPr/>
      </p:nvGrpSpPr>
      <p:grpSpPr>
        <a:xfrm>
          <a:off x="0" y="0"/>
          <a:ext cx="0" cy="0"/>
          <a:chOff x="0" y="0"/>
          <a:chExt cx="0" cy="0"/>
        </a:xfrm>
      </p:grpSpPr>
      <p:sp>
        <p:nvSpPr>
          <p:cNvPr id="325" name="Google Shape;325;g3c2fe634bbf_0_578"/>
          <p:cNvSpPr txBox="1"/>
          <p:nvPr>
            <p:ph type="title"/>
          </p:nvPr>
        </p:nvSpPr>
        <p:spPr>
          <a:xfrm>
            <a:off x="838200" y="365125"/>
            <a:ext cx="10515600" cy="1325700"/>
          </a:xfrm>
          <a:prstGeom prst="rect">
            <a:avLst/>
          </a:prstGeom>
          <a:noFill/>
          <a:ln>
            <a:noFill/>
          </a:ln>
        </p:spPr>
        <p:txBody>
          <a:bodyPr anchorCtr="0" anchor="ctr" bIns="30475" lIns="60950" spcFirstLastPara="1" rIns="60950" wrap="square" tIns="30475">
            <a:normAutofit/>
          </a:bodyPr>
          <a:lstStyle>
            <a:lvl1pPr lvl="0" marR="0" algn="l">
              <a:lnSpc>
                <a:spcPct val="90000"/>
              </a:lnSpc>
              <a:spcBef>
                <a:spcPts val="0"/>
              </a:spcBef>
              <a:spcAft>
                <a:spcPts val="0"/>
              </a:spcAft>
              <a:buClr>
                <a:srgbClr val="425257"/>
              </a:buClr>
              <a:buSzPts val="1600"/>
              <a:buFont typeface="Avenir"/>
              <a:buNone/>
              <a:defRPr b="1" i="0" sz="1600" u="none" cap="none" strike="noStrike">
                <a:solidFill>
                  <a:srgbClr val="425257"/>
                </a:solidFill>
                <a:latin typeface="Avenir"/>
                <a:ea typeface="Avenir"/>
                <a:cs typeface="Avenir"/>
                <a:sym typeface="Avenir"/>
              </a:defRPr>
            </a:lvl1pPr>
            <a:lvl2pPr lvl="1" marR="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9pPr>
          </a:lstStyle>
          <a:p/>
        </p:txBody>
      </p:sp>
      <p:sp>
        <p:nvSpPr>
          <p:cNvPr id="326" name="Google Shape;326;g3c2fe634bbf_0_578"/>
          <p:cNvSpPr txBox="1"/>
          <p:nvPr>
            <p:ph idx="1" type="body"/>
          </p:nvPr>
        </p:nvSpPr>
        <p:spPr>
          <a:xfrm>
            <a:off x="838200" y="1825625"/>
            <a:ext cx="10515600" cy="4351500"/>
          </a:xfrm>
          <a:prstGeom prst="rect">
            <a:avLst/>
          </a:prstGeom>
          <a:noFill/>
          <a:ln>
            <a:noFill/>
          </a:ln>
        </p:spPr>
        <p:txBody>
          <a:bodyPr anchorCtr="0" anchor="t" bIns="30475" lIns="60950" spcFirstLastPara="1" rIns="60950" wrap="square" tIns="30475">
            <a:normAutofit/>
          </a:bodyPr>
          <a:lstStyle>
            <a:lvl1pPr indent="-311150" lvl="0" marL="457200" marR="0" algn="l">
              <a:lnSpc>
                <a:spcPct val="90000"/>
              </a:lnSpc>
              <a:spcBef>
                <a:spcPts val="700"/>
              </a:spcBef>
              <a:spcAft>
                <a:spcPts val="0"/>
              </a:spcAft>
              <a:buClr>
                <a:srgbClr val="5A7178"/>
              </a:buClr>
              <a:buSzPts val="1300"/>
              <a:buFont typeface="Arial"/>
              <a:buChar char="•"/>
              <a:defRPr b="0" i="0" sz="1300" u="none" cap="none" strike="noStrike">
                <a:solidFill>
                  <a:srgbClr val="5A7178"/>
                </a:solidFill>
                <a:latin typeface="Avenir"/>
                <a:ea typeface="Avenir"/>
                <a:cs typeface="Avenir"/>
                <a:sym typeface="Avenir"/>
              </a:defRPr>
            </a:lvl1pPr>
            <a:lvl2pPr indent="-330200" lvl="1" marL="914400" marR="0" algn="l">
              <a:lnSpc>
                <a:spcPct val="90000"/>
              </a:lnSpc>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2pPr>
            <a:lvl3pPr indent="-311150" lvl="2" marL="1371600" marR="0" algn="l">
              <a:lnSpc>
                <a:spcPct val="90000"/>
              </a:lnSpc>
              <a:spcBef>
                <a:spcPts val="3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3pPr>
            <a:lvl4pPr indent="-304800" lvl="3" marL="18288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4pPr>
            <a:lvl5pPr indent="-304800" lvl="4" marL="22860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5pPr>
            <a:lvl6pPr indent="-304800" lvl="5" marL="27432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6pPr>
            <a:lvl7pPr indent="-304800" lvl="6" marL="32004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7pPr>
            <a:lvl8pPr indent="-304800" lvl="7" marL="36576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8pPr>
            <a:lvl9pPr indent="-304800" lvl="8" marL="41148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9pPr>
          </a:lstStyle>
          <a:p/>
        </p:txBody>
      </p:sp>
      <p:sp>
        <p:nvSpPr>
          <p:cNvPr id="327" name="Google Shape;327;g3c2fe634bbf_0_578"/>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marR="0" algn="l">
              <a:lnSpc>
                <a:spcPct val="100000"/>
              </a:lnSpc>
              <a:spcBef>
                <a:spcPts val="0"/>
              </a:spcBef>
              <a:spcAft>
                <a:spcPts val="0"/>
              </a:spcAft>
              <a:buClr>
                <a:srgbClr val="000000"/>
              </a:buClr>
              <a:buSzPts val="9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Calibri"/>
                <a:ea typeface="Calibri"/>
                <a:cs typeface="Calibri"/>
                <a:sym typeface="Calibri"/>
              </a:defRPr>
            </a:lvl9pPr>
          </a:lstStyle>
          <a:p/>
        </p:txBody>
      </p:sp>
      <p:sp>
        <p:nvSpPr>
          <p:cNvPr id="328" name="Google Shape;328;g3c2fe634bbf_0_578"/>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marR="0" algn="ctr">
              <a:lnSpc>
                <a:spcPct val="100000"/>
              </a:lnSpc>
              <a:spcBef>
                <a:spcPts val="0"/>
              </a:spcBef>
              <a:spcAft>
                <a:spcPts val="0"/>
              </a:spcAft>
              <a:buClr>
                <a:srgbClr val="000000"/>
              </a:buClr>
              <a:buSzPts val="900"/>
              <a:buFont typeface="Arial"/>
              <a:buNone/>
              <a:defRPr b="0" i="0" sz="12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Calibri"/>
                <a:ea typeface="Calibri"/>
                <a:cs typeface="Calibri"/>
                <a:sym typeface="Calibri"/>
              </a:defRPr>
            </a:lvl9pPr>
          </a:lstStyle>
          <a:p/>
        </p:txBody>
      </p:sp>
      <p:sp>
        <p:nvSpPr>
          <p:cNvPr id="329" name="Google Shape;329;g3c2fe634bbf_0_578"/>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30" name="Google Shape;330;g3c2fe634bbf_0_578"/>
          <p:cNvSpPr/>
          <p:nvPr/>
        </p:nvSpPr>
        <p:spPr>
          <a:xfrm flipH="1">
            <a:off x="-7" y="6115050"/>
            <a:ext cx="12192000" cy="774900"/>
          </a:xfrm>
          <a:prstGeom prst="rtTriangle">
            <a:avLst/>
          </a:prstGeom>
          <a:gradFill>
            <a:gsLst>
              <a:gs pos="0">
                <a:srgbClr val="CC4720"/>
              </a:gs>
              <a:gs pos="11000">
                <a:srgbClr val="CC4720"/>
              </a:gs>
              <a:gs pos="73000">
                <a:srgbClr val="FF6B2E"/>
              </a:gs>
              <a:gs pos="100000">
                <a:srgbClr val="FF8E4D"/>
              </a:gs>
            </a:gsLst>
            <a:lin ang="0" scaled="0"/>
          </a:gradFill>
          <a:ln>
            <a:noFill/>
          </a:ln>
        </p:spPr>
        <p:txBody>
          <a:bodyPr anchorCtr="0" anchor="ctr" bIns="91425" lIns="182875" spcFirstLastPara="1" rIns="182875" wrap="square" tIns="91425">
            <a:noAutofit/>
          </a:bodyPr>
          <a:lstStyle/>
          <a:p>
            <a:pPr indent="0" lvl="0" marL="0" marR="0" rtl="0" algn="ctr">
              <a:lnSpc>
                <a:spcPct val="70000"/>
              </a:lnSpc>
              <a:spcBef>
                <a:spcPts val="0"/>
              </a:spcBef>
              <a:spcAft>
                <a:spcPts val="0"/>
              </a:spcAft>
              <a:buClr>
                <a:schemeClr val="dk1"/>
              </a:buClr>
              <a:buSzPts val="500"/>
              <a:buFont typeface="Calibri"/>
              <a:buNone/>
            </a:pPr>
            <a:r>
              <a:t/>
            </a:r>
            <a:endParaRPr b="1" i="0" sz="700" u="none" cap="none" strike="noStrike">
              <a:solidFill>
                <a:srgbClr val="FBFBFB"/>
              </a:solidFill>
              <a:latin typeface="Raleway Black"/>
              <a:ea typeface="Raleway Black"/>
              <a:cs typeface="Raleway Black"/>
              <a:sym typeface="Raleway Black"/>
            </a:endParaRPr>
          </a:p>
        </p:txBody>
      </p:sp>
      <p:sp>
        <p:nvSpPr>
          <p:cNvPr id="331" name="Google Shape;331;g3c2fe634bbf_0_578"/>
          <p:cNvSpPr/>
          <p:nvPr/>
        </p:nvSpPr>
        <p:spPr>
          <a:xfrm>
            <a:off x="-1" y="6272213"/>
            <a:ext cx="6930300" cy="618000"/>
          </a:xfrm>
          <a:prstGeom prst="rtTriangle">
            <a:avLst/>
          </a:prstGeom>
          <a:gradFill>
            <a:gsLst>
              <a:gs pos="0">
                <a:srgbClr val="E54E22"/>
              </a:gs>
              <a:gs pos="30000">
                <a:srgbClr val="FF6B2E"/>
              </a:gs>
              <a:gs pos="75000">
                <a:srgbClr val="FF8E4D"/>
              </a:gs>
              <a:gs pos="100000">
                <a:srgbClr val="FF8E4D"/>
              </a:gs>
            </a:gsLst>
            <a:lin ang="0" scaled="0"/>
          </a:gradFill>
          <a:ln>
            <a:noFill/>
          </a:ln>
        </p:spPr>
        <p:txBody>
          <a:bodyPr anchorCtr="0" anchor="ctr" bIns="91425" lIns="182875" spcFirstLastPara="1" rIns="182875" wrap="square" tIns="91425">
            <a:noAutofit/>
          </a:bodyPr>
          <a:lstStyle/>
          <a:p>
            <a:pPr indent="0" lvl="0" marL="0" marR="0" rtl="0" algn="ctr">
              <a:lnSpc>
                <a:spcPct val="50000"/>
              </a:lnSpc>
              <a:spcBef>
                <a:spcPts val="0"/>
              </a:spcBef>
              <a:spcAft>
                <a:spcPts val="0"/>
              </a:spcAft>
              <a:buClr>
                <a:schemeClr val="dk1"/>
              </a:buClr>
              <a:buSzPts val="500"/>
              <a:buFont typeface="Calibri"/>
              <a:buNone/>
            </a:pPr>
            <a:r>
              <a:t/>
            </a:r>
            <a:endParaRPr b="1" i="0" sz="300" u="none" cap="none" strike="noStrike">
              <a:solidFill>
                <a:srgbClr val="FBFBFB"/>
              </a:solidFill>
              <a:latin typeface="Raleway Black"/>
              <a:ea typeface="Raleway Black"/>
              <a:cs typeface="Raleway Black"/>
              <a:sym typeface="Raleway Black"/>
            </a:endParaRPr>
          </a:p>
        </p:txBody>
      </p:sp>
      <p:pic>
        <p:nvPicPr>
          <p:cNvPr id="332" name="Google Shape;332;g3c2fe634bbf_0_578"/>
          <p:cNvPicPr preferRelativeResize="0"/>
          <p:nvPr/>
        </p:nvPicPr>
        <p:blipFill rotWithShape="1">
          <a:blip r:embed="rId1">
            <a:alphaModFix/>
          </a:blip>
          <a:srcRect b="0" l="0" r="61318" t="12762"/>
          <a:stretch/>
        </p:blipFill>
        <p:spPr>
          <a:xfrm>
            <a:off x="11565632" y="6311682"/>
            <a:ext cx="536448" cy="570702"/>
          </a:xfrm>
          <a:prstGeom prst="rect">
            <a:avLst/>
          </a:prstGeom>
          <a:noFill/>
          <a:ln>
            <a:noFill/>
          </a:ln>
        </p:spPr>
      </p:pic>
      <p:cxnSp>
        <p:nvCxnSpPr>
          <p:cNvPr id="333" name="Google Shape;333;g3c2fe634bbf_0_578"/>
          <p:cNvCxnSpPr/>
          <p:nvPr/>
        </p:nvCxnSpPr>
        <p:spPr>
          <a:xfrm>
            <a:off x="0" y="32572"/>
            <a:ext cx="12192000" cy="0"/>
          </a:xfrm>
          <a:prstGeom prst="straightConnector1">
            <a:avLst/>
          </a:prstGeom>
          <a:noFill/>
          <a:ln cap="flat" cmpd="sng" w="50800">
            <a:solidFill>
              <a:srgbClr val="FF6526"/>
            </a:solidFill>
            <a:prstDash val="solid"/>
            <a:miter lim="800000"/>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05" name="Shape 405"/>
        <p:cNvGrpSpPr/>
        <p:nvPr/>
      </p:nvGrpSpPr>
      <p:grpSpPr>
        <a:xfrm>
          <a:off x="0" y="0"/>
          <a:ext cx="0" cy="0"/>
          <a:chOff x="0" y="0"/>
          <a:chExt cx="0" cy="0"/>
        </a:xfrm>
      </p:grpSpPr>
      <p:sp>
        <p:nvSpPr>
          <p:cNvPr id="406" name="Google Shape;406;g3c2fe634bbf_0_659"/>
          <p:cNvSpPr txBox="1"/>
          <p:nvPr>
            <p:ph type="title"/>
          </p:nvPr>
        </p:nvSpPr>
        <p:spPr>
          <a:xfrm>
            <a:off x="838200" y="365125"/>
            <a:ext cx="10515600" cy="860400"/>
          </a:xfrm>
          <a:prstGeom prst="rect">
            <a:avLst/>
          </a:prstGeom>
          <a:noFill/>
          <a:ln>
            <a:noFill/>
          </a:ln>
        </p:spPr>
        <p:txBody>
          <a:bodyPr anchorCtr="0" anchor="ctr" bIns="30475" lIns="60950" spcFirstLastPara="1" rIns="60950" wrap="square" tIns="30475">
            <a:normAutofit/>
          </a:bodyPr>
          <a:lstStyle>
            <a:lvl1pPr lvl="0" marR="0" algn="l">
              <a:lnSpc>
                <a:spcPct val="90000"/>
              </a:lnSpc>
              <a:spcBef>
                <a:spcPts val="0"/>
              </a:spcBef>
              <a:spcAft>
                <a:spcPts val="0"/>
              </a:spcAft>
              <a:buClr>
                <a:schemeClr val="accent2"/>
              </a:buClr>
              <a:buSzPts val="2400"/>
              <a:buFont typeface="Oswald"/>
              <a:buNone/>
              <a:defRPr b="1" i="0" sz="2400" u="none" cap="none" strike="noStrike">
                <a:solidFill>
                  <a:schemeClr val="accent2"/>
                </a:solidFill>
                <a:latin typeface="Oswald"/>
                <a:ea typeface="Oswald"/>
                <a:cs typeface="Oswald"/>
                <a:sym typeface="Oswald"/>
              </a:defRPr>
            </a:lvl1pPr>
            <a:lvl2pPr lvl="1" marR="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900"/>
              <a:buFont typeface="Arial"/>
              <a:buNone/>
              <a:defRPr b="0" i="0" sz="1200" u="none" cap="none" strike="noStrike">
                <a:solidFill>
                  <a:srgbClr val="000000"/>
                </a:solidFill>
                <a:latin typeface="Arial"/>
                <a:ea typeface="Arial"/>
                <a:cs typeface="Arial"/>
                <a:sym typeface="Arial"/>
              </a:defRPr>
            </a:lvl9pPr>
          </a:lstStyle>
          <a:p/>
        </p:txBody>
      </p:sp>
      <p:sp>
        <p:nvSpPr>
          <p:cNvPr id="407" name="Google Shape;407;g3c2fe634bbf_0_659"/>
          <p:cNvSpPr txBox="1"/>
          <p:nvPr>
            <p:ph idx="1" type="body"/>
          </p:nvPr>
        </p:nvSpPr>
        <p:spPr>
          <a:xfrm>
            <a:off x="838200" y="1460500"/>
            <a:ext cx="10515600" cy="4351500"/>
          </a:xfrm>
          <a:prstGeom prst="rect">
            <a:avLst/>
          </a:prstGeom>
          <a:noFill/>
          <a:ln>
            <a:noFill/>
          </a:ln>
        </p:spPr>
        <p:txBody>
          <a:bodyPr anchorCtr="0" anchor="t" bIns="30475" lIns="60950" spcFirstLastPara="1" rIns="60950" wrap="square" tIns="30475">
            <a:normAutofit/>
          </a:bodyPr>
          <a:lstStyle>
            <a:lvl1pPr indent="-311150" lvl="0" marL="457200" marR="0" algn="l">
              <a:lnSpc>
                <a:spcPct val="90000"/>
              </a:lnSpc>
              <a:spcBef>
                <a:spcPts val="700"/>
              </a:spcBef>
              <a:spcAft>
                <a:spcPts val="0"/>
              </a:spcAft>
              <a:buClr>
                <a:schemeClr val="accent2"/>
              </a:buClr>
              <a:buSzPts val="1300"/>
              <a:buFont typeface="Arial"/>
              <a:buChar char="•"/>
              <a:defRPr b="1" i="0" sz="1300" u="none" cap="none" strike="noStrike">
                <a:solidFill>
                  <a:schemeClr val="accent2"/>
                </a:solidFill>
                <a:latin typeface="Oswald"/>
                <a:ea typeface="Oswald"/>
                <a:cs typeface="Oswald"/>
                <a:sym typeface="Oswald"/>
              </a:defRPr>
            </a:lvl1pPr>
            <a:lvl2pPr indent="-304800" lvl="1" marL="914400" marR="0" algn="l">
              <a:lnSpc>
                <a:spcPct val="90000"/>
              </a:lnSpc>
              <a:spcBef>
                <a:spcPts val="300"/>
              </a:spcBef>
              <a:spcAft>
                <a:spcPts val="0"/>
              </a:spcAft>
              <a:buClr>
                <a:schemeClr val="accent2"/>
              </a:buClr>
              <a:buSzPts val="1200"/>
              <a:buFont typeface="Arial"/>
              <a:buChar char="•"/>
              <a:defRPr b="0" i="0" sz="1200" u="none" cap="none" strike="noStrike">
                <a:solidFill>
                  <a:schemeClr val="accent2"/>
                </a:solidFill>
                <a:latin typeface="Oswald"/>
                <a:ea typeface="Oswald"/>
                <a:cs typeface="Oswald"/>
                <a:sym typeface="Oswald"/>
              </a:defRPr>
            </a:lvl2pPr>
            <a:lvl3pPr indent="-298450" lvl="2" marL="1371600" marR="0" algn="l">
              <a:lnSpc>
                <a:spcPct val="90000"/>
              </a:lnSpc>
              <a:spcBef>
                <a:spcPts val="300"/>
              </a:spcBef>
              <a:spcAft>
                <a:spcPts val="0"/>
              </a:spcAft>
              <a:buClr>
                <a:schemeClr val="accent2"/>
              </a:buClr>
              <a:buSzPts val="1100"/>
              <a:buFont typeface="Arial"/>
              <a:buChar char="•"/>
              <a:defRPr b="0" i="0" sz="1100" u="none" cap="none" strike="noStrike">
                <a:solidFill>
                  <a:schemeClr val="accent2"/>
                </a:solidFill>
                <a:latin typeface="Oswald"/>
                <a:ea typeface="Oswald"/>
                <a:cs typeface="Oswald"/>
                <a:sym typeface="Oswald"/>
              </a:defRPr>
            </a:lvl3pPr>
            <a:lvl4pPr indent="-285750" lvl="3" marL="1828800" marR="0" algn="l">
              <a:lnSpc>
                <a:spcPct val="90000"/>
              </a:lnSpc>
              <a:spcBef>
                <a:spcPts val="300"/>
              </a:spcBef>
              <a:spcAft>
                <a:spcPts val="0"/>
              </a:spcAft>
              <a:buClr>
                <a:schemeClr val="accent2"/>
              </a:buClr>
              <a:buSzPts val="900"/>
              <a:buFont typeface="Arial"/>
              <a:buChar char="•"/>
              <a:defRPr b="0" i="0" sz="900" u="none" cap="none" strike="noStrike">
                <a:solidFill>
                  <a:schemeClr val="accent2"/>
                </a:solidFill>
                <a:latin typeface="Oswald"/>
                <a:ea typeface="Oswald"/>
                <a:cs typeface="Oswald"/>
                <a:sym typeface="Oswald"/>
              </a:defRPr>
            </a:lvl4pPr>
            <a:lvl5pPr indent="-285750" lvl="4" marL="2286000" marR="0" algn="l">
              <a:lnSpc>
                <a:spcPct val="90000"/>
              </a:lnSpc>
              <a:spcBef>
                <a:spcPts val="300"/>
              </a:spcBef>
              <a:spcAft>
                <a:spcPts val="0"/>
              </a:spcAft>
              <a:buClr>
                <a:schemeClr val="accent2"/>
              </a:buClr>
              <a:buSzPts val="900"/>
              <a:buFont typeface="Arial"/>
              <a:buChar char="•"/>
              <a:defRPr b="0" i="0" sz="900" u="none" cap="none" strike="noStrike">
                <a:solidFill>
                  <a:schemeClr val="accent2"/>
                </a:solidFill>
                <a:latin typeface="Oswald"/>
                <a:ea typeface="Oswald"/>
                <a:cs typeface="Oswald"/>
                <a:sym typeface="Oswald"/>
              </a:defRPr>
            </a:lvl5pPr>
            <a:lvl6pPr indent="-304800" lvl="5" marL="27432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Oswald"/>
                <a:ea typeface="Oswald"/>
                <a:cs typeface="Oswald"/>
                <a:sym typeface="Oswald"/>
              </a:defRPr>
            </a:lvl6pPr>
            <a:lvl7pPr indent="-304800" lvl="6" marL="32004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Oswald"/>
                <a:ea typeface="Oswald"/>
                <a:cs typeface="Oswald"/>
                <a:sym typeface="Oswald"/>
              </a:defRPr>
            </a:lvl7pPr>
            <a:lvl8pPr indent="-304800" lvl="7" marL="36576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Oswald"/>
                <a:ea typeface="Oswald"/>
                <a:cs typeface="Oswald"/>
                <a:sym typeface="Oswald"/>
              </a:defRPr>
            </a:lvl8pPr>
            <a:lvl9pPr indent="-304800" lvl="8" marL="4114800" marR="0" algn="l">
              <a:lnSpc>
                <a:spcPct val="90000"/>
              </a:lnSpc>
              <a:spcBef>
                <a:spcPts val="300"/>
              </a:spcBef>
              <a:spcAft>
                <a:spcPts val="0"/>
              </a:spcAft>
              <a:buClr>
                <a:schemeClr val="dk1"/>
              </a:buClr>
              <a:buSzPts val="1200"/>
              <a:buFont typeface="Arial"/>
              <a:buChar char="•"/>
              <a:defRPr b="0" i="0" sz="1200" u="none" cap="none" strike="noStrike">
                <a:solidFill>
                  <a:schemeClr val="dk1"/>
                </a:solidFill>
                <a:latin typeface="Oswald"/>
                <a:ea typeface="Oswald"/>
                <a:cs typeface="Oswald"/>
                <a:sym typeface="Oswald"/>
              </a:defRPr>
            </a:lvl9pPr>
          </a:lstStyle>
          <a:p/>
        </p:txBody>
      </p:sp>
      <p:sp>
        <p:nvSpPr>
          <p:cNvPr id="408" name="Google Shape;408;g3c2fe634bbf_0_659"/>
          <p:cNvSpPr txBox="1"/>
          <p:nvPr>
            <p:ph idx="10" type="dt"/>
          </p:nvPr>
        </p:nvSpPr>
        <p:spPr>
          <a:xfrm>
            <a:off x="838200" y="6356351"/>
            <a:ext cx="2743200" cy="365100"/>
          </a:xfrm>
          <a:prstGeom prst="rect">
            <a:avLst/>
          </a:prstGeom>
          <a:noFill/>
          <a:ln>
            <a:noFill/>
          </a:ln>
        </p:spPr>
        <p:txBody>
          <a:bodyPr anchorCtr="0" anchor="ctr" bIns="30475" lIns="60950" spcFirstLastPara="1" rIns="60950" wrap="square" tIns="30475">
            <a:noAutofit/>
          </a:bodyPr>
          <a:lstStyle>
            <a:lvl1pPr lvl="0" marR="0" algn="l">
              <a:lnSpc>
                <a:spcPct val="100000"/>
              </a:lnSpc>
              <a:spcBef>
                <a:spcPts val="0"/>
              </a:spcBef>
              <a:spcAft>
                <a:spcPts val="0"/>
              </a:spcAft>
              <a:buClr>
                <a:srgbClr val="000000"/>
              </a:buClr>
              <a:buSzPts val="900"/>
              <a:buFont typeface="Arial"/>
              <a:buNone/>
              <a:defRPr b="0" i="0" sz="1000" u="none" cap="none" strike="noStrike">
                <a:solidFill>
                  <a:schemeClr val="accent2"/>
                </a:solidFill>
                <a:latin typeface="Oswald"/>
                <a:ea typeface="Oswald"/>
                <a:cs typeface="Oswald"/>
                <a:sym typeface="Oswald"/>
              </a:defRPr>
            </a:lvl1pPr>
            <a:lvl2pPr lvl="1"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Oswald"/>
                <a:ea typeface="Oswald"/>
                <a:cs typeface="Oswald"/>
                <a:sym typeface="Oswald"/>
              </a:defRPr>
            </a:lvl2pPr>
            <a:lvl3pPr lvl="2"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Oswald"/>
                <a:ea typeface="Oswald"/>
                <a:cs typeface="Oswald"/>
                <a:sym typeface="Oswald"/>
              </a:defRPr>
            </a:lvl3pPr>
            <a:lvl4pPr lvl="3"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Oswald"/>
                <a:ea typeface="Oswald"/>
                <a:cs typeface="Oswald"/>
                <a:sym typeface="Oswald"/>
              </a:defRPr>
            </a:lvl4pPr>
            <a:lvl5pPr lvl="4"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Oswald"/>
                <a:ea typeface="Oswald"/>
                <a:cs typeface="Oswald"/>
                <a:sym typeface="Oswald"/>
              </a:defRPr>
            </a:lvl5pPr>
            <a:lvl6pPr lvl="5"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Oswald"/>
                <a:ea typeface="Oswald"/>
                <a:cs typeface="Oswald"/>
                <a:sym typeface="Oswald"/>
              </a:defRPr>
            </a:lvl6pPr>
            <a:lvl7pPr lvl="6"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Oswald"/>
                <a:ea typeface="Oswald"/>
                <a:cs typeface="Oswald"/>
                <a:sym typeface="Oswald"/>
              </a:defRPr>
            </a:lvl7pPr>
            <a:lvl8pPr lvl="7"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Oswald"/>
                <a:ea typeface="Oswald"/>
                <a:cs typeface="Oswald"/>
                <a:sym typeface="Oswald"/>
              </a:defRPr>
            </a:lvl8pPr>
            <a:lvl9pPr lvl="8"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Oswald"/>
                <a:ea typeface="Oswald"/>
                <a:cs typeface="Oswald"/>
                <a:sym typeface="Oswald"/>
              </a:defRPr>
            </a:lvl9pPr>
          </a:lstStyle>
          <a:p/>
        </p:txBody>
      </p:sp>
      <p:sp>
        <p:nvSpPr>
          <p:cNvPr id="409" name="Google Shape;409;g3c2fe634bbf_0_659"/>
          <p:cNvSpPr txBox="1"/>
          <p:nvPr>
            <p:ph idx="11" type="ftr"/>
          </p:nvPr>
        </p:nvSpPr>
        <p:spPr>
          <a:xfrm>
            <a:off x="4038600" y="6356351"/>
            <a:ext cx="4114800" cy="365100"/>
          </a:xfrm>
          <a:prstGeom prst="rect">
            <a:avLst/>
          </a:prstGeom>
          <a:noFill/>
          <a:ln>
            <a:noFill/>
          </a:ln>
        </p:spPr>
        <p:txBody>
          <a:bodyPr anchorCtr="0" anchor="ctr" bIns="30475" lIns="60950" spcFirstLastPara="1" rIns="60950" wrap="square" tIns="30475">
            <a:noAutofit/>
          </a:bodyPr>
          <a:lstStyle>
            <a:lvl1pPr lvl="0" marR="0" algn="ctr">
              <a:lnSpc>
                <a:spcPct val="100000"/>
              </a:lnSpc>
              <a:spcBef>
                <a:spcPts val="0"/>
              </a:spcBef>
              <a:spcAft>
                <a:spcPts val="0"/>
              </a:spcAft>
              <a:buClr>
                <a:srgbClr val="000000"/>
              </a:buClr>
              <a:buSzPts val="900"/>
              <a:buFont typeface="Arial"/>
              <a:buNone/>
              <a:defRPr b="0" i="0" sz="1200" u="none" cap="none" strike="noStrike">
                <a:solidFill>
                  <a:schemeClr val="accent2"/>
                </a:solidFill>
                <a:latin typeface="Oswald"/>
                <a:ea typeface="Oswald"/>
                <a:cs typeface="Oswald"/>
                <a:sym typeface="Oswald"/>
              </a:defRPr>
            </a:lvl1pPr>
            <a:lvl2pPr lvl="1"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Oswald"/>
                <a:ea typeface="Oswald"/>
                <a:cs typeface="Oswald"/>
                <a:sym typeface="Oswald"/>
              </a:defRPr>
            </a:lvl2pPr>
            <a:lvl3pPr lvl="2"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Oswald"/>
                <a:ea typeface="Oswald"/>
                <a:cs typeface="Oswald"/>
                <a:sym typeface="Oswald"/>
              </a:defRPr>
            </a:lvl3pPr>
            <a:lvl4pPr lvl="3"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Oswald"/>
                <a:ea typeface="Oswald"/>
                <a:cs typeface="Oswald"/>
                <a:sym typeface="Oswald"/>
              </a:defRPr>
            </a:lvl4pPr>
            <a:lvl5pPr lvl="4"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Oswald"/>
                <a:ea typeface="Oswald"/>
                <a:cs typeface="Oswald"/>
                <a:sym typeface="Oswald"/>
              </a:defRPr>
            </a:lvl5pPr>
            <a:lvl6pPr lvl="5"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Oswald"/>
                <a:ea typeface="Oswald"/>
                <a:cs typeface="Oswald"/>
                <a:sym typeface="Oswald"/>
              </a:defRPr>
            </a:lvl6pPr>
            <a:lvl7pPr lvl="6"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Oswald"/>
                <a:ea typeface="Oswald"/>
                <a:cs typeface="Oswald"/>
                <a:sym typeface="Oswald"/>
              </a:defRPr>
            </a:lvl7pPr>
            <a:lvl8pPr lvl="7"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Oswald"/>
                <a:ea typeface="Oswald"/>
                <a:cs typeface="Oswald"/>
                <a:sym typeface="Oswald"/>
              </a:defRPr>
            </a:lvl8pPr>
            <a:lvl9pPr lvl="8" marR="0" algn="l">
              <a:lnSpc>
                <a:spcPct val="100000"/>
              </a:lnSpc>
              <a:spcBef>
                <a:spcPts val="0"/>
              </a:spcBef>
              <a:spcAft>
                <a:spcPts val="0"/>
              </a:spcAft>
              <a:buClr>
                <a:srgbClr val="000000"/>
              </a:buClr>
              <a:buSzPts val="900"/>
              <a:buFont typeface="Arial"/>
              <a:buNone/>
              <a:defRPr b="0" i="0" sz="1800" u="none" cap="none" strike="noStrike">
                <a:solidFill>
                  <a:schemeClr val="dk1"/>
                </a:solidFill>
                <a:latin typeface="Oswald"/>
                <a:ea typeface="Oswald"/>
                <a:cs typeface="Oswald"/>
                <a:sym typeface="Oswald"/>
              </a:defRPr>
            </a:lvl9pPr>
          </a:lstStyle>
          <a:p/>
        </p:txBody>
      </p:sp>
      <p:sp>
        <p:nvSpPr>
          <p:cNvPr id="410" name="Google Shape;410;g3c2fe634bbf_0_659"/>
          <p:cNvSpPr txBox="1"/>
          <p:nvPr>
            <p:ph idx="12" type="sldNum"/>
          </p:nvPr>
        </p:nvSpPr>
        <p:spPr>
          <a:xfrm>
            <a:off x="8610600" y="6356351"/>
            <a:ext cx="2743200" cy="365100"/>
          </a:xfrm>
          <a:prstGeom prst="rect">
            <a:avLst/>
          </a:prstGeom>
          <a:noFill/>
          <a:ln>
            <a:noFill/>
          </a:ln>
        </p:spPr>
        <p:txBody>
          <a:bodyPr anchorCtr="0" anchor="ctr" bIns="30475" lIns="60950" spcFirstLastPara="1" rIns="60950" wrap="square" tIns="30475">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accent2"/>
                </a:solidFill>
                <a:latin typeface="Oswald"/>
                <a:ea typeface="Oswald"/>
                <a:cs typeface="Oswald"/>
                <a:sym typeface="Oswald"/>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1" name="Shape 50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21" r:id="rId1"/>
    <p:sldLayoutId id="2147483722" r:id="rId2"/>
    <p:sldLayoutId id="2147483723" r:id="rId3"/>
    <p:sldLayoutId id="2147483724" r:id="rId4"/>
    <p:sldLayoutId id="2147483725" r:id="rId5"/>
    <p:sldLayoutId id="2147483726"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67" name="Shape 567"/>
        <p:cNvGrpSpPr/>
        <p:nvPr/>
      </p:nvGrpSpPr>
      <p:grpSpPr>
        <a:xfrm>
          <a:off x="0" y="0"/>
          <a:ext cx="0" cy="0"/>
          <a:chOff x="0" y="0"/>
          <a:chExt cx="0" cy="0"/>
        </a:xfrm>
      </p:grpSpPr>
      <p:sp>
        <p:nvSpPr>
          <p:cNvPr id="568" name="Google Shape;568;g3c2fe634bbf_0_239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3700"/>
              <a:buFont typeface="Arial"/>
              <a:buNone/>
              <a:defRPr b="0" i="0" sz="3700" u="none" cap="none" strike="noStrike">
                <a:solidFill>
                  <a:schemeClr val="dk1"/>
                </a:solidFill>
                <a:latin typeface="Arial"/>
                <a:ea typeface="Arial"/>
                <a:cs typeface="Arial"/>
                <a:sym typeface="Arial"/>
              </a:defRPr>
            </a:lvl9pPr>
          </a:lstStyle>
          <a:p/>
        </p:txBody>
      </p:sp>
      <p:sp>
        <p:nvSpPr>
          <p:cNvPr id="569" name="Google Shape;569;g3c2fe634bbf_0_2393"/>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marR="0" algn="l">
              <a:lnSpc>
                <a:spcPct val="115000"/>
              </a:lnSpc>
              <a:spcBef>
                <a:spcPts val="0"/>
              </a:spcBef>
              <a:spcAft>
                <a:spcPts val="0"/>
              </a:spcAft>
              <a:buClr>
                <a:schemeClr val="dk2"/>
              </a:buClr>
              <a:buSzPts val="2400"/>
              <a:buFont typeface="Arial"/>
              <a:buChar char="●"/>
              <a:defRPr b="0" i="0" sz="2400" u="none" cap="none" strike="noStrike">
                <a:solidFill>
                  <a:schemeClr val="dk2"/>
                </a:solidFill>
                <a:latin typeface="Arial"/>
                <a:ea typeface="Arial"/>
                <a:cs typeface="Arial"/>
                <a:sym typeface="Arial"/>
              </a:defRPr>
            </a:lvl1pPr>
            <a:lvl2pPr indent="-349250" lvl="1" marL="9144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2pPr>
            <a:lvl3pPr indent="-349250" lvl="2" marL="13716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3pPr>
            <a:lvl4pPr indent="-349250" lvl="3" marL="18288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4pPr>
            <a:lvl5pPr indent="-349250" lvl="4" marL="22860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5pPr>
            <a:lvl6pPr indent="-349250" lvl="5" marL="27432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6pPr>
            <a:lvl7pPr indent="-349250" lvl="6" marL="32004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7pPr>
            <a:lvl8pPr indent="-349250" lvl="7" marL="36576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8pPr>
            <a:lvl9pPr indent="-349250" lvl="8" marL="4114800" marR="0" algn="l">
              <a:lnSpc>
                <a:spcPct val="115000"/>
              </a:lnSpc>
              <a:spcBef>
                <a:spcPts val="0"/>
              </a:spcBef>
              <a:spcAft>
                <a:spcPts val="0"/>
              </a:spcAft>
              <a:buClr>
                <a:schemeClr val="dk2"/>
              </a:buClr>
              <a:buSzPts val="1900"/>
              <a:buFont typeface="Arial"/>
              <a:buChar char="■"/>
              <a:defRPr b="0" i="0" sz="1900" u="none" cap="none" strike="noStrike">
                <a:solidFill>
                  <a:schemeClr val="dk2"/>
                </a:solidFill>
                <a:latin typeface="Arial"/>
                <a:ea typeface="Arial"/>
                <a:cs typeface="Arial"/>
                <a:sym typeface="Arial"/>
              </a:defRPr>
            </a:lvl9pPr>
          </a:lstStyle>
          <a:p/>
        </p:txBody>
      </p:sp>
      <p:sp>
        <p:nvSpPr>
          <p:cNvPr id="570" name="Google Shape;570;g3c2fe634bbf_0_239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3" name="Shape 623"/>
        <p:cNvGrpSpPr/>
        <p:nvPr/>
      </p:nvGrpSpPr>
      <p:grpSpPr>
        <a:xfrm>
          <a:off x="0" y="0"/>
          <a:ext cx="0" cy="0"/>
          <a:chOff x="0" y="0"/>
          <a:chExt cx="0" cy="0"/>
        </a:xfrm>
      </p:grpSpPr>
      <p:sp>
        <p:nvSpPr>
          <p:cNvPr id="624" name="Google Shape;624;g3c2fe634bbf_0_2580"/>
          <p:cNvSpPr txBox="1"/>
          <p:nvPr>
            <p:ph type="title"/>
          </p:nvPr>
        </p:nvSpPr>
        <p:spPr>
          <a:xfrm>
            <a:off x="903330" y="468021"/>
            <a:ext cx="10385400" cy="5739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1400"/>
              <a:buFont typeface="Arial"/>
              <a:buNone/>
              <a:defRPr b="1" i="0" sz="3600" u="none" cap="none" strike="noStrike">
                <a:solidFill>
                  <a:srgbClr val="3A3838"/>
                </a:solidFill>
                <a:latin typeface="Trebuchet MS"/>
                <a:ea typeface="Trebuchet MS"/>
                <a:cs typeface="Trebuchet MS"/>
                <a:sym typeface="Trebuchet MS"/>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5" name="Google Shape;625;g3c2fe634bbf_0_2580"/>
          <p:cNvSpPr txBox="1"/>
          <p:nvPr>
            <p:ph idx="1" type="body"/>
          </p:nvPr>
        </p:nvSpPr>
        <p:spPr>
          <a:xfrm>
            <a:off x="609600" y="1577340"/>
            <a:ext cx="10972800" cy="4526400"/>
          </a:xfrm>
          <a:prstGeom prst="rect">
            <a:avLst/>
          </a:prstGeom>
          <a:noFill/>
          <a:ln>
            <a:noFill/>
          </a:ln>
        </p:spPr>
        <p:txBody>
          <a:bodyPr anchorCtr="0" anchor="t" bIns="0" lIns="0" spcFirstLastPara="1" rIns="0" wrap="square" tIns="0">
            <a:spAutoFit/>
          </a:bodyPr>
          <a:lstStyle>
            <a:lvl1pPr indent="-228600" lvl="0" marL="4572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indent="-228600" lvl="1" marL="9144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indent="-228600" lvl="2" marL="13716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indent="-228600" lvl="3" marL="18288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indent="-228600" lvl="4" marL="22860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indent="-228600" lvl="6" marL="32004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indent="-228600" lvl="7" marL="36576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indent="-228600" lvl="8" marL="4114800"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626" name="Google Shape;626;g3c2fe634bbf_0_2580"/>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marR="0" algn="ctr">
              <a:lnSpc>
                <a:spcPct val="100000"/>
              </a:lnSpc>
              <a:spcBef>
                <a:spcPts val="0"/>
              </a:spcBef>
              <a:spcAft>
                <a:spcPts val="0"/>
              </a:spcAft>
              <a:buClr>
                <a:srgbClr val="000000"/>
              </a:buClr>
              <a:buSzPts val="1400"/>
              <a:buFont typeface="Arial"/>
              <a:buNone/>
              <a:defRPr b="0" i="0" sz="1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27" name="Google Shape;627;g3c2fe634bbf_0_2580"/>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marR="0" algn="l">
              <a:lnSpc>
                <a:spcPct val="100000"/>
              </a:lnSpc>
              <a:spcBef>
                <a:spcPts val="0"/>
              </a:spcBef>
              <a:spcAft>
                <a:spcPts val="0"/>
              </a:spcAft>
              <a:buClr>
                <a:srgbClr val="000000"/>
              </a:buClr>
              <a:buSzPts val="1400"/>
              <a:buFont typeface="Arial"/>
              <a:buNone/>
              <a:defRPr b="0" i="0" sz="18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628" name="Google Shape;628;g3c2fe634bbf_0_2580"/>
          <p:cNvSpPr txBox="1"/>
          <p:nvPr>
            <p:ph idx="12" type="sldNum"/>
          </p:nvPr>
        </p:nvSpPr>
        <p:spPr>
          <a:xfrm>
            <a:off x="8778240" y="6377940"/>
            <a:ext cx="2804100" cy="2772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42" r:id="rId1"/>
    <p:sldLayoutId id="2147483743" r:id="rId2"/>
    <p:sldLayoutId id="2147483744" r:id="rId3"/>
    <p:sldLayoutId id="2147483745" r:id="rId4"/>
    <p:sldLayoutId id="2147483746"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66.jpg"/><Relationship Id="rId5" Type="http://schemas.openxmlformats.org/officeDocument/2006/relationships/image" Target="../media/image36.png"/></Relationships>
</file>

<file path=ppt/slides/_rels/slide12.xml.rels><?xml version="1.0" encoding="UTF-8" standalone="yes"?><Relationships xmlns="http://schemas.openxmlformats.org/package/2006/relationships"><Relationship Id="rId10" Type="http://schemas.openxmlformats.org/officeDocument/2006/relationships/image" Target="../media/image51.png"/><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49.png"/><Relationship Id="rId5" Type="http://schemas.openxmlformats.org/officeDocument/2006/relationships/image" Target="../media/image37.png"/><Relationship Id="rId6" Type="http://schemas.openxmlformats.org/officeDocument/2006/relationships/image" Target="../media/image61.png"/><Relationship Id="rId7" Type="http://schemas.openxmlformats.org/officeDocument/2006/relationships/image" Target="../media/image42.png"/><Relationship Id="rId8" Type="http://schemas.openxmlformats.org/officeDocument/2006/relationships/image" Target="../media/image4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13.xml"/><Relationship Id="rId3" Type="http://schemas.openxmlformats.org/officeDocument/2006/relationships/hyperlink" Target="https://docs.google.com/spreadsheets/d/1ldmmTFwjWxsljqBReu3u61siT0oFwoC3/edit?usp=sharing&amp;ouid=115195654538308639423&amp;rtpof=true&amp;sd=true" TargetMode="Externa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6.xml"/><Relationship Id="rId3"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8.xml"/><Relationship Id="rId3"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1" Type="http://schemas.openxmlformats.org/officeDocument/2006/relationships/image" Target="../media/image15.png"/><Relationship Id="rId10" Type="http://schemas.openxmlformats.org/officeDocument/2006/relationships/image" Target="../media/image16.png"/><Relationship Id="rId13" Type="http://schemas.openxmlformats.org/officeDocument/2006/relationships/image" Target="../media/image24.png"/><Relationship Id="rId12" Type="http://schemas.openxmlformats.org/officeDocument/2006/relationships/image" Target="../media/image17.png"/><Relationship Id="rId1" Type="http://schemas.openxmlformats.org/officeDocument/2006/relationships/slideLayout" Target="../slideLayouts/slideLayout86.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69.png"/><Relationship Id="rId9" Type="http://schemas.openxmlformats.org/officeDocument/2006/relationships/image" Target="../media/image27.png"/><Relationship Id="rId15" Type="http://schemas.openxmlformats.org/officeDocument/2006/relationships/image" Target="../media/image20.png"/><Relationship Id="rId14"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9.png"/><Relationship Id="rId8"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0.xml"/><Relationship Id="rId3" Type="http://schemas.openxmlformats.org/officeDocument/2006/relationships/image" Target="../media/image4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50.png"/><Relationship Id="rId4" Type="http://schemas.openxmlformats.org/officeDocument/2006/relationships/image" Target="../media/image39.png"/><Relationship Id="rId5" Type="http://schemas.openxmlformats.org/officeDocument/2006/relationships/image" Target="../media/image48.png"/><Relationship Id="rId6" Type="http://schemas.openxmlformats.org/officeDocument/2006/relationships/image" Target="../media/image43.png"/><Relationship Id="rId7"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5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4.xml"/><Relationship Id="rId3" Type="http://schemas.openxmlformats.org/officeDocument/2006/relationships/image" Target="../media/image2.png"/></Relationships>
</file>

<file path=ppt/slides/_rels/slide25.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45.png"/><Relationship Id="rId13" Type="http://schemas.openxmlformats.org/officeDocument/2006/relationships/image" Target="../media/image78.png"/><Relationship Id="rId12" Type="http://schemas.openxmlformats.org/officeDocument/2006/relationships/image" Target="../media/image62.png"/><Relationship Id="rId1" Type="http://schemas.openxmlformats.org/officeDocument/2006/relationships/slideLayout" Target="../slideLayouts/slideLayout67.xml"/><Relationship Id="rId2" Type="http://schemas.openxmlformats.org/officeDocument/2006/relationships/notesSlide" Target="../notesSlides/notesSlide25.xml"/><Relationship Id="rId3" Type="http://schemas.openxmlformats.org/officeDocument/2006/relationships/image" Target="../media/image71.png"/><Relationship Id="rId4" Type="http://schemas.openxmlformats.org/officeDocument/2006/relationships/hyperlink" Target="https://www.linkedin.com/in/cassandravignieri/" TargetMode="External"/><Relationship Id="rId9" Type="http://schemas.openxmlformats.org/officeDocument/2006/relationships/image" Target="../media/image57.png"/><Relationship Id="rId5" Type="http://schemas.openxmlformats.org/officeDocument/2006/relationships/image" Target="../media/image54.png"/><Relationship Id="rId6" Type="http://schemas.openxmlformats.org/officeDocument/2006/relationships/image" Target="../media/image65.png"/><Relationship Id="rId7" Type="http://schemas.openxmlformats.org/officeDocument/2006/relationships/image" Target="../media/image73.png"/><Relationship Id="rId8" Type="http://schemas.openxmlformats.org/officeDocument/2006/relationships/image" Target="../media/image5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26.xml"/><Relationship Id="rId3" Type="http://schemas.openxmlformats.org/officeDocument/2006/relationships/hyperlink" Target="mailto:Questions@StrategyKiln.com" TargetMode="External"/><Relationship Id="rId4" Type="http://schemas.openxmlformats.org/officeDocument/2006/relationships/hyperlink" Target="mailto:Questions@StrategyKiln.com" TargetMode="External"/><Relationship Id="rId9" Type="http://schemas.openxmlformats.org/officeDocument/2006/relationships/image" Target="../media/image78.png"/><Relationship Id="rId5" Type="http://schemas.openxmlformats.org/officeDocument/2006/relationships/hyperlink" Target="mailto:Questions@StrategyKiln.com" TargetMode="External"/><Relationship Id="rId6" Type="http://schemas.openxmlformats.org/officeDocument/2006/relationships/hyperlink" Target="https://calendly.com/adamcfischer/conversation-with-adam" TargetMode="External"/><Relationship Id="rId7" Type="http://schemas.openxmlformats.org/officeDocument/2006/relationships/image" Target="../media/image59.png"/><Relationship Id="rId8" Type="http://schemas.openxmlformats.org/officeDocument/2006/relationships/image" Target="../media/image6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7.xml"/><Relationship Id="rId3" Type="http://schemas.openxmlformats.org/officeDocument/2006/relationships/image" Target="../media/image71.png"/><Relationship Id="rId4" Type="http://schemas.openxmlformats.org/officeDocument/2006/relationships/hyperlink" Target="https://www.linkedin.com/in/cassandravignieri/" TargetMode="External"/><Relationship Id="rId5" Type="http://schemas.openxmlformats.org/officeDocument/2006/relationships/image" Target="../media/image54.png"/><Relationship Id="rId6" Type="http://schemas.openxmlformats.org/officeDocument/2006/relationships/hyperlink" Target="https://www.linkedin.com/in/adamfischerri/" TargetMode="External"/><Relationship Id="rId7" Type="http://schemas.openxmlformats.org/officeDocument/2006/relationships/image" Target="../media/image76.png"/><Relationship Id="rId8" Type="http://schemas.openxmlformats.org/officeDocument/2006/relationships/hyperlink" Target="https://www.linkedin.com/in/cassandravignieri/"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8.xml"/><Relationship Id="rId3" Type="http://schemas.openxmlformats.org/officeDocument/2006/relationships/image" Target="../media/image70.jpg"/><Relationship Id="rId4" Type="http://schemas.openxmlformats.org/officeDocument/2006/relationships/image" Target="../media/image64.jpg"/><Relationship Id="rId5" Type="http://schemas.openxmlformats.org/officeDocument/2006/relationships/hyperlink" Target="https://www.linkedin.com/in/avonsachsen-altenburg/" TargetMode="External"/><Relationship Id="rId6" Type="http://schemas.openxmlformats.org/officeDocument/2006/relationships/image" Target="../media/image76.png"/><Relationship Id="rId7" Type="http://schemas.openxmlformats.org/officeDocument/2006/relationships/hyperlink" Target="https://www.linkedin.com/in/seth-fink-7655a211/"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29.xml"/><Relationship Id="rId3" Type="http://schemas.openxmlformats.org/officeDocument/2006/relationships/image" Target="../media/image75.png"/><Relationship Id="rId4" Type="http://schemas.openxmlformats.org/officeDocument/2006/relationships/image" Target="../media/image65.png"/><Relationship Id="rId5" Type="http://schemas.openxmlformats.org/officeDocument/2006/relationships/hyperlink" Target="https://www.linkedin.com/in/joseponcejr/" TargetMode="External"/><Relationship Id="rId6" Type="http://schemas.openxmlformats.org/officeDocument/2006/relationships/image" Target="../media/image76.png"/><Relationship Id="rId7" Type="http://schemas.openxmlformats.org/officeDocument/2006/relationships/hyperlink" Target="https://www.linkedin.com/search/results/all/?fetchDeterministicClustersOnly=true&amp;heroEntityKey=urn%3Ali%3Afsd_profile%3AACoAAALMsZMBU5xtm275kxbKBX_WMNIU95qGWe8&amp;keywords=willie%20peacock&amp;origin=RICH_QUERY_SUGGESTION&amp;position=0&amp;searchId=9281688a-92e7-4491-a433-5d7298524c2f&amp;sid=~0l&amp;spellCorrectionEnabled=fals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30.xml"/><Relationship Id="rId3" Type="http://schemas.openxmlformats.org/officeDocument/2006/relationships/image" Target="../media/image73.png"/><Relationship Id="rId4" Type="http://schemas.openxmlformats.org/officeDocument/2006/relationships/image" Target="../media/image56.png"/><Relationship Id="rId5" Type="http://schemas.openxmlformats.org/officeDocument/2006/relationships/hyperlink" Target="https://www.linkedin.com/in/joseponcejr/" TargetMode="External"/><Relationship Id="rId6" Type="http://schemas.openxmlformats.org/officeDocument/2006/relationships/image" Target="../media/image76.png"/><Relationship Id="rId7" Type="http://schemas.openxmlformats.org/officeDocument/2006/relationships/hyperlink" Target="https://www.linkedin.com/search/results/all/?fetchDeterministicClustersOnly=true&amp;heroEntityKey=urn%3Ali%3Afsd_profile%3AACoAAALMsZMBU5xtm275kxbKBX_WMNIU95qGWe8&amp;keywords=willie%20peacock&amp;origin=RICH_QUERY_SUGGESTION&amp;position=0&amp;searchId=9281688a-92e7-4491-a433-5d7298524c2f&amp;sid=~0l&amp;spellCorrectionEnabled=false"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1" Type="http://schemas.openxmlformats.org/officeDocument/2006/relationships/image" Target="../media/image35.png"/><Relationship Id="rId10" Type="http://schemas.openxmlformats.org/officeDocument/2006/relationships/image" Target="../media/image26.png"/><Relationship Id="rId1" Type="http://schemas.openxmlformats.org/officeDocument/2006/relationships/slideLayout" Target="../slideLayouts/slideLayout86.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4.png"/><Relationship Id="rId9" Type="http://schemas.openxmlformats.org/officeDocument/2006/relationships/image" Target="../media/image31.png"/><Relationship Id="rId5" Type="http://schemas.openxmlformats.org/officeDocument/2006/relationships/image" Target="../media/image21.png"/><Relationship Id="rId6" Type="http://schemas.openxmlformats.org/officeDocument/2006/relationships/image" Target="../media/image25.png"/><Relationship Id="rId7" Type="http://schemas.openxmlformats.org/officeDocument/2006/relationships/image" Target="../media/image29.png"/><Relationship Id="rId8"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40.png"/><Relationship Id="rId5"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cxnSp>
        <p:nvCxnSpPr>
          <p:cNvPr id="661" name="Google Shape;661;g3c2fe634bbf_0_30"/>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grpSp>
        <p:nvGrpSpPr>
          <p:cNvPr id="662" name="Google Shape;662;g3c2fe634bbf_0_30"/>
          <p:cNvGrpSpPr/>
          <p:nvPr/>
        </p:nvGrpSpPr>
        <p:grpSpPr>
          <a:xfrm>
            <a:off x="1077684" y="2099588"/>
            <a:ext cx="9994740" cy="2886367"/>
            <a:chOff x="847766" y="2059719"/>
            <a:chExt cx="10496471" cy="2860905"/>
          </a:xfrm>
        </p:grpSpPr>
        <p:sp>
          <p:nvSpPr>
            <p:cNvPr id="663" name="Google Shape;663;g3c2fe634bbf_0_30"/>
            <p:cNvSpPr/>
            <p:nvPr/>
          </p:nvSpPr>
          <p:spPr>
            <a:xfrm>
              <a:off x="9828337" y="2059719"/>
              <a:ext cx="1515900" cy="1430400"/>
            </a:xfrm>
            <a:prstGeom prst="arc">
              <a:avLst>
                <a:gd fmla="val 16200000" name="adj1"/>
                <a:gd fmla="val 4867272" name="adj2"/>
              </a:avLst>
            </a:prstGeom>
            <a:noFill/>
            <a:ln cap="flat" cmpd="sng" w="38100">
              <a:solidFill>
                <a:srgbClr val="4472C4"/>
              </a:solidFill>
              <a:prstDash val="lgDash"/>
              <a:round/>
              <a:headEnd len="sm" w="sm" type="none"/>
              <a:tailEnd len="sm" w="sm" type="none"/>
            </a:ln>
          </p:spPr>
          <p:txBody>
            <a:bodyPr anchorCtr="0" anchor="ctr" bIns="25275" lIns="50575" spcFirstLastPara="1" rIns="50575" wrap="square" tIns="25275">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p:txBody>
        </p:sp>
        <p:cxnSp>
          <p:nvCxnSpPr>
            <p:cNvPr id="664" name="Google Shape;664;g3c2fe634bbf_0_30"/>
            <p:cNvCxnSpPr>
              <a:stCxn id="665" idx="0"/>
            </p:cNvCxnSpPr>
            <p:nvPr/>
          </p:nvCxnSpPr>
          <p:spPr>
            <a:xfrm>
              <a:off x="1605716" y="3490224"/>
              <a:ext cx="9112500" cy="0"/>
            </a:xfrm>
            <a:prstGeom prst="straightConnector1">
              <a:avLst/>
            </a:prstGeom>
            <a:noFill/>
            <a:ln cap="flat" cmpd="sng" w="38100">
              <a:solidFill>
                <a:srgbClr val="4472C4"/>
              </a:solidFill>
              <a:prstDash val="lgDash"/>
              <a:round/>
              <a:headEnd len="sm" w="sm" type="none"/>
              <a:tailEnd len="sm" w="sm" type="none"/>
            </a:ln>
          </p:spPr>
        </p:cxnSp>
        <p:cxnSp>
          <p:nvCxnSpPr>
            <p:cNvPr id="666" name="Google Shape;666;g3c2fe634bbf_0_30"/>
            <p:cNvCxnSpPr/>
            <p:nvPr/>
          </p:nvCxnSpPr>
          <p:spPr>
            <a:xfrm>
              <a:off x="1349207" y="2059719"/>
              <a:ext cx="9360900" cy="0"/>
            </a:xfrm>
            <a:prstGeom prst="straightConnector1">
              <a:avLst/>
            </a:prstGeom>
            <a:noFill/>
            <a:ln cap="flat" cmpd="sng" w="38100">
              <a:solidFill>
                <a:srgbClr val="4472C4"/>
              </a:solidFill>
              <a:prstDash val="lgDash"/>
              <a:round/>
              <a:headEnd len="med" w="med" type="oval"/>
              <a:tailEnd len="sm" w="sm" type="none"/>
            </a:ln>
          </p:spPr>
        </p:cxnSp>
        <p:cxnSp>
          <p:nvCxnSpPr>
            <p:cNvPr id="667" name="Google Shape;667;g3c2fe634bbf_0_30"/>
            <p:cNvCxnSpPr>
              <a:endCxn id="665" idx="2"/>
            </p:cNvCxnSpPr>
            <p:nvPr/>
          </p:nvCxnSpPr>
          <p:spPr>
            <a:xfrm rot="10800000">
              <a:off x="1604536" y="4920623"/>
              <a:ext cx="8981700" cy="0"/>
            </a:xfrm>
            <a:prstGeom prst="straightConnector1">
              <a:avLst/>
            </a:prstGeom>
            <a:noFill/>
            <a:ln cap="flat" cmpd="sng" w="38100">
              <a:solidFill>
                <a:srgbClr val="4472C4"/>
              </a:solidFill>
              <a:prstDash val="lgDash"/>
              <a:round/>
              <a:headEnd len="sm" w="sm" type="triangle"/>
              <a:tailEnd len="sm" w="sm" type="none"/>
            </a:ln>
          </p:spPr>
        </p:cxnSp>
        <p:sp>
          <p:nvSpPr>
            <p:cNvPr id="665" name="Google Shape;665;g3c2fe634bbf_0_30"/>
            <p:cNvSpPr/>
            <p:nvPr/>
          </p:nvSpPr>
          <p:spPr>
            <a:xfrm flipH="1">
              <a:off x="847766" y="3490224"/>
              <a:ext cx="1515900" cy="1430400"/>
            </a:xfrm>
            <a:prstGeom prst="arc">
              <a:avLst>
                <a:gd fmla="val 16200000" name="adj1"/>
                <a:gd fmla="val 5394649" name="adj2"/>
              </a:avLst>
            </a:prstGeom>
            <a:noFill/>
            <a:ln cap="flat" cmpd="sng" w="38100">
              <a:solidFill>
                <a:srgbClr val="4472C4"/>
              </a:solidFill>
              <a:prstDash val="lgDash"/>
              <a:round/>
              <a:headEnd len="sm" w="sm" type="none"/>
              <a:tailEnd len="sm" w="sm" type="none"/>
            </a:ln>
          </p:spPr>
          <p:txBody>
            <a:bodyPr anchorCtr="0" anchor="ctr" bIns="25275" lIns="50575" spcFirstLastPara="1" rIns="50575" wrap="square" tIns="25275">
              <a:noAutofit/>
            </a:bodyPr>
            <a:lstStyle/>
            <a:p>
              <a:pPr indent="0" lvl="0" marL="0" marR="0" rtl="0" algn="ctr">
                <a:lnSpc>
                  <a:spcPct val="100000"/>
                </a:lnSpc>
                <a:spcBef>
                  <a:spcPts val="0"/>
                </a:spcBef>
                <a:spcAft>
                  <a:spcPts val="0"/>
                </a:spcAft>
                <a:buClr>
                  <a:srgbClr val="000000"/>
                </a:buClr>
                <a:buSzPts val="1700"/>
                <a:buFont typeface="Arial"/>
                <a:buNone/>
              </a:pPr>
              <a:r>
                <a:t/>
              </a:r>
              <a:endParaRPr b="0" i="0" sz="1700" u="none" cap="none" strike="noStrike">
                <a:solidFill>
                  <a:srgbClr val="000000"/>
                </a:solidFill>
                <a:latin typeface="Calibri"/>
                <a:ea typeface="Calibri"/>
                <a:cs typeface="Calibri"/>
                <a:sym typeface="Calibri"/>
              </a:endParaRPr>
            </a:p>
          </p:txBody>
        </p:sp>
      </p:grpSp>
      <p:sp>
        <p:nvSpPr>
          <p:cNvPr id="668" name="Google Shape;668;g3c2fe634bbf_0_30"/>
          <p:cNvSpPr txBox="1"/>
          <p:nvPr/>
        </p:nvSpPr>
        <p:spPr>
          <a:xfrm>
            <a:off x="2154787" y="2553955"/>
            <a:ext cx="1955700" cy="539700"/>
          </a:xfrm>
          <a:prstGeom prst="rect">
            <a:avLst/>
          </a:prstGeom>
          <a:noFill/>
          <a:ln>
            <a:noFill/>
          </a:ln>
        </p:spPr>
        <p:txBody>
          <a:bodyPr anchorCtr="0" anchor="ctr" bIns="25275" lIns="50575" spcFirstLastPara="1" rIns="50575" wrap="square" tIns="25275">
            <a:noAutofit/>
          </a:bodyPr>
          <a:lstStyle/>
          <a:p>
            <a:pPr indent="0" lvl="0" marL="0" marR="0" rtl="0" algn="ctr">
              <a:lnSpc>
                <a:spcPct val="120000"/>
              </a:lnSpc>
              <a:spcBef>
                <a:spcPts val="0"/>
              </a:spcBef>
              <a:spcAft>
                <a:spcPts val="0"/>
              </a:spcAft>
              <a:buClr>
                <a:srgbClr val="000000"/>
              </a:buClr>
              <a:buSzPts val="1300"/>
              <a:buFont typeface="Arial"/>
              <a:buNone/>
            </a:pPr>
            <a:r>
              <a:rPr b="0" i="0" lang="en-US" sz="1600" u="none" cap="none" strike="noStrike">
                <a:solidFill>
                  <a:srgbClr val="000000"/>
                </a:solidFill>
                <a:latin typeface="Raleway"/>
                <a:ea typeface="Raleway"/>
                <a:cs typeface="Raleway"/>
                <a:sym typeface="Raleway"/>
              </a:rPr>
              <a:t>Define the overall market for the organization</a:t>
            </a:r>
            <a:endParaRPr b="0" i="0" sz="1600" u="none" cap="none" strike="noStrike">
              <a:solidFill>
                <a:srgbClr val="000000"/>
              </a:solidFill>
              <a:latin typeface="Raleway"/>
              <a:ea typeface="Raleway"/>
              <a:cs typeface="Raleway"/>
              <a:sym typeface="Raleway"/>
            </a:endParaRPr>
          </a:p>
        </p:txBody>
      </p:sp>
      <p:sp>
        <p:nvSpPr>
          <p:cNvPr id="669" name="Google Shape;669;g3c2fe634bbf_0_30"/>
          <p:cNvSpPr txBox="1"/>
          <p:nvPr/>
        </p:nvSpPr>
        <p:spPr>
          <a:xfrm>
            <a:off x="4458973" y="2417550"/>
            <a:ext cx="2559000" cy="539700"/>
          </a:xfrm>
          <a:prstGeom prst="rect">
            <a:avLst/>
          </a:prstGeom>
          <a:noFill/>
          <a:ln>
            <a:noFill/>
          </a:ln>
        </p:spPr>
        <p:txBody>
          <a:bodyPr anchorCtr="0" anchor="ctr" bIns="25275" lIns="50575" spcFirstLastPara="1" rIns="50575" wrap="square" tIns="25275">
            <a:noAutofit/>
          </a:bodyPr>
          <a:lstStyle/>
          <a:p>
            <a:pPr indent="0" lvl="0" marL="0" marR="0" rtl="0" algn="ctr">
              <a:lnSpc>
                <a:spcPct val="120000"/>
              </a:lnSpc>
              <a:spcBef>
                <a:spcPts val="0"/>
              </a:spcBef>
              <a:spcAft>
                <a:spcPts val="0"/>
              </a:spcAft>
              <a:buClr>
                <a:srgbClr val="000000"/>
              </a:buClr>
              <a:buSzPts val="1300"/>
              <a:buFont typeface="Arial"/>
              <a:buNone/>
            </a:pPr>
            <a:r>
              <a:rPr b="0" i="0" lang="en-US" sz="1600" u="none" cap="none" strike="noStrike">
                <a:solidFill>
                  <a:srgbClr val="000000"/>
                </a:solidFill>
                <a:latin typeface="Raleway"/>
                <a:ea typeface="Raleway"/>
                <a:cs typeface="Raleway"/>
                <a:sym typeface="Raleway"/>
              </a:rPr>
              <a:t>Create macro market segments</a:t>
            </a:r>
            <a:endParaRPr b="0" i="0" sz="1600" u="none" cap="none" strike="noStrike">
              <a:solidFill>
                <a:srgbClr val="000000"/>
              </a:solidFill>
              <a:latin typeface="Raleway"/>
              <a:ea typeface="Raleway"/>
              <a:cs typeface="Raleway"/>
              <a:sym typeface="Raleway"/>
            </a:endParaRPr>
          </a:p>
        </p:txBody>
      </p:sp>
      <p:sp>
        <p:nvSpPr>
          <p:cNvPr id="670" name="Google Shape;670;g3c2fe634bbf_0_30"/>
          <p:cNvSpPr txBox="1"/>
          <p:nvPr/>
        </p:nvSpPr>
        <p:spPr>
          <a:xfrm>
            <a:off x="7987437" y="2553955"/>
            <a:ext cx="2112300" cy="539700"/>
          </a:xfrm>
          <a:prstGeom prst="rect">
            <a:avLst/>
          </a:prstGeom>
          <a:noFill/>
          <a:ln>
            <a:noFill/>
          </a:ln>
        </p:spPr>
        <p:txBody>
          <a:bodyPr anchorCtr="0" anchor="ctr" bIns="25275" lIns="50575" spcFirstLastPara="1" rIns="50575" wrap="square" tIns="25275">
            <a:noAutofit/>
          </a:bodyPr>
          <a:lstStyle/>
          <a:p>
            <a:pPr indent="0" lvl="0" marL="0" marR="0" rtl="0" algn="ctr">
              <a:lnSpc>
                <a:spcPct val="120000"/>
              </a:lnSpc>
              <a:spcBef>
                <a:spcPts val="0"/>
              </a:spcBef>
              <a:spcAft>
                <a:spcPts val="0"/>
              </a:spcAft>
              <a:buClr>
                <a:srgbClr val="000000"/>
              </a:buClr>
              <a:buSzPts val="1300"/>
              <a:buFont typeface="Arial"/>
              <a:buNone/>
            </a:pPr>
            <a:r>
              <a:rPr b="0" i="0" lang="en-US" sz="1600" u="none" cap="none" strike="noStrike">
                <a:solidFill>
                  <a:srgbClr val="000000"/>
                </a:solidFill>
                <a:latin typeface="Raleway"/>
                <a:ea typeface="Raleway"/>
                <a:cs typeface="Raleway"/>
                <a:sym typeface="Raleway"/>
              </a:rPr>
              <a:t>Evaluate </a:t>
            </a:r>
            <a:r>
              <a:rPr lang="en-US" sz="1600">
                <a:latin typeface="Raleway"/>
                <a:ea typeface="Raleway"/>
                <a:cs typeface="Raleway"/>
                <a:sym typeface="Raleway"/>
              </a:rPr>
              <a:t>Market </a:t>
            </a:r>
            <a:r>
              <a:rPr b="0" i="0" lang="en-US" sz="1600" u="none" cap="none" strike="noStrike">
                <a:solidFill>
                  <a:srgbClr val="000000"/>
                </a:solidFill>
                <a:latin typeface="Raleway"/>
                <a:ea typeface="Raleway"/>
                <a:cs typeface="Raleway"/>
                <a:sym typeface="Raleway"/>
              </a:rPr>
              <a:t> segments on a set criteria</a:t>
            </a:r>
            <a:endParaRPr b="0" i="0" sz="1600" u="none" cap="none" strike="noStrike">
              <a:solidFill>
                <a:srgbClr val="000000"/>
              </a:solidFill>
              <a:latin typeface="Raleway"/>
              <a:ea typeface="Raleway"/>
              <a:cs typeface="Raleway"/>
              <a:sym typeface="Raleway"/>
            </a:endParaRPr>
          </a:p>
        </p:txBody>
      </p:sp>
      <p:sp>
        <p:nvSpPr>
          <p:cNvPr id="671" name="Google Shape;671;g3c2fe634bbf_0_30"/>
          <p:cNvSpPr txBox="1"/>
          <p:nvPr/>
        </p:nvSpPr>
        <p:spPr>
          <a:xfrm>
            <a:off x="7855136" y="3922943"/>
            <a:ext cx="2376900" cy="675000"/>
          </a:xfrm>
          <a:prstGeom prst="rect">
            <a:avLst/>
          </a:prstGeom>
          <a:noFill/>
          <a:ln>
            <a:noFill/>
          </a:ln>
        </p:spPr>
        <p:txBody>
          <a:bodyPr anchorCtr="0" anchor="ctr" bIns="25275" lIns="50575" spcFirstLastPara="1" rIns="50575" wrap="square" tIns="25275">
            <a:noAutofit/>
          </a:bodyPr>
          <a:lstStyle/>
          <a:p>
            <a:pPr indent="0" lvl="0" marL="0" marR="0" rtl="0" algn="ctr">
              <a:lnSpc>
                <a:spcPct val="120000"/>
              </a:lnSpc>
              <a:spcBef>
                <a:spcPts val="0"/>
              </a:spcBef>
              <a:spcAft>
                <a:spcPts val="0"/>
              </a:spcAft>
              <a:buClr>
                <a:srgbClr val="000000"/>
              </a:buClr>
              <a:buSzPts val="1300"/>
              <a:buFont typeface="Arial"/>
              <a:buNone/>
            </a:pPr>
            <a:r>
              <a:rPr lang="en-US" sz="1600">
                <a:latin typeface="Raleway"/>
                <a:ea typeface="Raleway"/>
                <a:cs typeface="Raleway"/>
                <a:sym typeface="Raleway"/>
              </a:rPr>
              <a:t>Choose a </a:t>
            </a:r>
            <a:r>
              <a:rPr lang="en-US" sz="1600">
                <a:latin typeface="Raleway"/>
                <a:ea typeface="Raleway"/>
                <a:cs typeface="Raleway"/>
                <a:sym typeface="Raleway"/>
              </a:rPr>
              <a:t>target</a:t>
            </a:r>
            <a:r>
              <a:rPr lang="en-US" sz="1600">
                <a:latin typeface="Raleway"/>
                <a:ea typeface="Raleway"/>
                <a:cs typeface="Raleway"/>
                <a:sym typeface="Raleway"/>
              </a:rPr>
              <a:t> customer segments  &amp; build</a:t>
            </a:r>
            <a:r>
              <a:rPr b="0" i="0" lang="en-US" sz="1600" u="none" cap="none" strike="noStrike">
                <a:solidFill>
                  <a:srgbClr val="000000"/>
                </a:solidFill>
                <a:latin typeface="Raleway"/>
                <a:ea typeface="Raleway"/>
                <a:cs typeface="Raleway"/>
                <a:sym typeface="Raleway"/>
              </a:rPr>
              <a:t> profiles</a:t>
            </a:r>
            <a:endParaRPr b="0" i="0" sz="1600" u="none" cap="none" strike="noStrike">
              <a:solidFill>
                <a:srgbClr val="000000"/>
              </a:solidFill>
              <a:latin typeface="Raleway"/>
              <a:ea typeface="Raleway"/>
              <a:cs typeface="Raleway"/>
              <a:sym typeface="Raleway"/>
            </a:endParaRPr>
          </a:p>
        </p:txBody>
      </p:sp>
      <p:sp>
        <p:nvSpPr>
          <p:cNvPr id="672" name="Google Shape;672;g3c2fe634bbf_0_30"/>
          <p:cNvSpPr txBox="1"/>
          <p:nvPr/>
        </p:nvSpPr>
        <p:spPr>
          <a:xfrm>
            <a:off x="4760541" y="3914530"/>
            <a:ext cx="1955700" cy="539700"/>
          </a:xfrm>
          <a:prstGeom prst="rect">
            <a:avLst/>
          </a:prstGeom>
          <a:noFill/>
          <a:ln>
            <a:noFill/>
          </a:ln>
        </p:spPr>
        <p:txBody>
          <a:bodyPr anchorCtr="0" anchor="ctr" bIns="25275" lIns="50575" spcFirstLastPara="1" rIns="50575" wrap="square" tIns="25275">
            <a:noAutofit/>
          </a:bodyPr>
          <a:lstStyle/>
          <a:p>
            <a:pPr indent="0" lvl="0" marL="0" marR="0" rtl="0" algn="ctr">
              <a:lnSpc>
                <a:spcPct val="120000"/>
              </a:lnSpc>
              <a:spcBef>
                <a:spcPts val="0"/>
              </a:spcBef>
              <a:spcAft>
                <a:spcPts val="0"/>
              </a:spcAft>
              <a:buClr>
                <a:srgbClr val="000000"/>
              </a:buClr>
              <a:buSzPts val="1300"/>
              <a:buFont typeface="Arial"/>
              <a:buNone/>
            </a:pPr>
            <a:r>
              <a:rPr lang="en-US" sz="1600">
                <a:latin typeface="Raleway"/>
                <a:ea typeface="Raleway"/>
                <a:cs typeface="Raleway"/>
                <a:sym typeface="Raleway"/>
              </a:rPr>
              <a:t>Create customer segments </a:t>
            </a:r>
            <a:endParaRPr b="0" i="0" sz="1600" u="none" cap="none" strike="noStrike">
              <a:solidFill>
                <a:srgbClr val="000000"/>
              </a:solidFill>
              <a:latin typeface="Raleway"/>
              <a:ea typeface="Raleway"/>
              <a:cs typeface="Raleway"/>
              <a:sym typeface="Raleway"/>
            </a:endParaRPr>
          </a:p>
        </p:txBody>
      </p:sp>
      <p:sp>
        <p:nvSpPr>
          <p:cNvPr id="673" name="Google Shape;673;g3c2fe634bbf_0_30"/>
          <p:cNvSpPr txBox="1"/>
          <p:nvPr/>
        </p:nvSpPr>
        <p:spPr>
          <a:xfrm>
            <a:off x="2154775" y="3922943"/>
            <a:ext cx="1955700" cy="675000"/>
          </a:xfrm>
          <a:prstGeom prst="rect">
            <a:avLst/>
          </a:prstGeom>
          <a:noFill/>
          <a:ln>
            <a:noFill/>
          </a:ln>
        </p:spPr>
        <p:txBody>
          <a:bodyPr anchorCtr="0" anchor="ctr" bIns="25275" lIns="50575" spcFirstLastPara="1" rIns="50575" wrap="square" tIns="25275">
            <a:noAutofit/>
          </a:bodyPr>
          <a:lstStyle/>
          <a:p>
            <a:pPr indent="0" lvl="0" marL="0" marR="0" rtl="0" algn="ctr">
              <a:lnSpc>
                <a:spcPct val="120000"/>
              </a:lnSpc>
              <a:spcBef>
                <a:spcPts val="0"/>
              </a:spcBef>
              <a:spcAft>
                <a:spcPts val="0"/>
              </a:spcAft>
              <a:buClr>
                <a:srgbClr val="000000"/>
              </a:buClr>
              <a:buSzPts val="1300"/>
              <a:buFont typeface="Arial"/>
              <a:buNone/>
            </a:pPr>
            <a:r>
              <a:rPr b="0" i="0" lang="en-US" sz="1600" u="none" cap="none" strike="noStrike">
                <a:solidFill>
                  <a:srgbClr val="000000"/>
                </a:solidFill>
                <a:latin typeface="Raleway"/>
                <a:ea typeface="Raleway"/>
                <a:cs typeface="Raleway"/>
                <a:sym typeface="Raleway"/>
              </a:rPr>
              <a:t>Select target market(s)</a:t>
            </a:r>
            <a:endParaRPr b="0" i="0" sz="1600" u="none" cap="none" strike="noStrike">
              <a:solidFill>
                <a:srgbClr val="000000"/>
              </a:solidFill>
              <a:latin typeface="Raleway"/>
              <a:ea typeface="Raleway"/>
              <a:cs typeface="Raleway"/>
              <a:sym typeface="Raleway"/>
            </a:endParaRPr>
          </a:p>
        </p:txBody>
      </p:sp>
      <p:sp>
        <p:nvSpPr>
          <p:cNvPr id="674" name="Google Shape;674;g3c2fe634bbf_0_30"/>
          <p:cNvSpPr txBox="1"/>
          <p:nvPr/>
        </p:nvSpPr>
        <p:spPr>
          <a:xfrm>
            <a:off x="2092950" y="5427250"/>
            <a:ext cx="1955700" cy="539700"/>
          </a:xfrm>
          <a:prstGeom prst="rect">
            <a:avLst/>
          </a:prstGeom>
          <a:noFill/>
          <a:ln>
            <a:noFill/>
          </a:ln>
        </p:spPr>
        <p:txBody>
          <a:bodyPr anchorCtr="0" anchor="ctr" bIns="25275" lIns="50575" spcFirstLastPara="1" rIns="50575" wrap="square" tIns="25275">
            <a:noAutofit/>
          </a:bodyPr>
          <a:lstStyle/>
          <a:p>
            <a:pPr indent="0" lvl="0" marL="0" marR="0" rtl="0" algn="ctr">
              <a:lnSpc>
                <a:spcPct val="120000"/>
              </a:lnSpc>
              <a:spcBef>
                <a:spcPts val="0"/>
              </a:spcBef>
              <a:spcAft>
                <a:spcPts val="0"/>
              </a:spcAft>
              <a:buClr>
                <a:srgbClr val="000000"/>
              </a:buClr>
              <a:buSzPts val="1300"/>
              <a:buFont typeface="Arial"/>
              <a:buNone/>
            </a:pPr>
            <a:r>
              <a:rPr b="0" i="0" lang="en-US" sz="1600" u="none" cap="none" strike="noStrike">
                <a:solidFill>
                  <a:srgbClr val="000000"/>
                </a:solidFill>
                <a:latin typeface="Raleway"/>
                <a:ea typeface="Raleway"/>
                <a:cs typeface="Raleway"/>
                <a:sym typeface="Raleway"/>
              </a:rPr>
              <a:t>Develop positioning strategy</a:t>
            </a:r>
            <a:endParaRPr b="0" i="0" sz="1600" u="none" cap="none" strike="noStrike">
              <a:solidFill>
                <a:srgbClr val="000000"/>
              </a:solidFill>
              <a:latin typeface="Raleway"/>
              <a:ea typeface="Raleway"/>
              <a:cs typeface="Raleway"/>
              <a:sym typeface="Raleway"/>
            </a:endParaRPr>
          </a:p>
        </p:txBody>
      </p:sp>
      <p:sp>
        <p:nvSpPr>
          <p:cNvPr id="675" name="Google Shape;675;g3c2fe634bbf_0_30"/>
          <p:cNvSpPr txBox="1"/>
          <p:nvPr/>
        </p:nvSpPr>
        <p:spPr>
          <a:xfrm>
            <a:off x="4674310" y="5411500"/>
            <a:ext cx="2559000" cy="539700"/>
          </a:xfrm>
          <a:prstGeom prst="rect">
            <a:avLst/>
          </a:prstGeom>
          <a:noFill/>
          <a:ln>
            <a:noFill/>
          </a:ln>
        </p:spPr>
        <p:txBody>
          <a:bodyPr anchorCtr="0" anchor="ctr" bIns="25275" lIns="50575" spcFirstLastPara="1" rIns="50575" wrap="square" tIns="25275">
            <a:noAutofit/>
          </a:bodyPr>
          <a:lstStyle/>
          <a:p>
            <a:pPr indent="0" lvl="0" marL="0" marR="0" rtl="0" algn="ctr">
              <a:lnSpc>
                <a:spcPct val="120000"/>
              </a:lnSpc>
              <a:spcBef>
                <a:spcPts val="0"/>
              </a:spcBef>
              <a:spcAft>
                <a:spcPts val="0"/>
              </a:spcAft>
              <a:buClr>
                <a:srgbClr val="000000"/>
              </a:buClr>
              <a:buSzPts val="1300"/>
              <a:buFont typeface="Arial"/>
              <a:buNone/>
            </a:pPr>
            <a:r>
              <a:rPr b="0" i="0" lang="en-US" sz="1600" u="none" cap="none" strike="noStrike">
                <a:solidFill>
                  <a:srgbClr val="000000"/>
                </a:solidFill>
                <a:latin typeface="Raleway"/>
                <a:ea typeface="Raleway"/>
                <a:cs typeface="Raleway"/>
                <a:sym typeface="Raleway"/>
              </a:rPr>
              <a:t>Develop and implement marketing mix</a:t>
            </a:r>
            <a:endParaRPr b="0" i="0" sz="1600" u="none" cap="none" strike="noStrike">
              <a:solidFill>
                <a:srgbClr val="000000"/>
              </a:solidFill>
              <a:latin typeface="Raleway"/>
              <a:ea typeface="Raleway"/>
              <a:cs typeface="Raleway"/>
              <a:sym typeface="Raleway"/>
            </a:endParaRPr>
          </a:p>
        </p:txBody>
      </p:sp>
      <p:sp>
        <p:nvSpPr>
          <p:cNvPr id="676" name="Google Shape;676;g3c2fe634bbf_0_30"/>
          <p:cNvSpPr txBox="1"/>
          <p:nvPr/>
        </p:nvSpPr>
        <p:spPr>
          <a:xfrm>
            <a:off x="7925473" y="5358025"/>
            <a:ext cx="2376900" cy="539700"/>
          </a:xfrm>
          <a:prstGeom prst="rect">
            <a:avLst/>
          </a:prstGeom>
          <a:noFill/>
          <a:ln>
            <a:noFill/>
          </a:ln>
        </p:spPr>
        <p:txBody>
          <a:bodyPr anchorCtr="0" anchor="ctr" bIns="25275" lIns="50575" spcFirstLastPara="1" rIns="50575" wrap="square" tIns="25275">
            <a:noAutofit/>
          </a:bodyPr>
          <a:lstStyle/>
          <a:p>
            <a:pPr indent="0" lvl="0" marL="0" marR="0" rtl="0" algn="ctr">
              <a:lnSpc>
                <a:spcPct val="120000"/>
              </a:lnSpc>
              <a:spcBef>
                <a:spcPts val="0"/>
              </a:spcBef>
              <a:spcAft>
                <a:spcPts val="0"/>
              </a:spcAft>
              <a:buClr>
                <a:srgbClr val="000000"/>
              </a:buClr>
              <a:buSzPts val="1300"/>
              <a:buFont typeface="Arial"/>
              <a:buNone/>
            </a:pPr>
            <a:r>
              <a:rPr lang="en-US" sz="1600">
                <a:latin typeface="Raleway"/>
                <a:ea typeface="Raleway"/>
                <a:cs typeface="Raleway"/>
                <a:sym typeface="Raleway"/>
              </a:rPr>
              <a:t>Measure &amp; improve </a:t>
            </a:r>
            <a:r>
              <a:rPr b="0" i="0" lang="en-US" sz="1600" u="none" cap="none" strike="noStrike">
                <a:solidFill>
                  <a:srgbClr val="000000"/>
                </a:solidFill>
                <a:latin typeface="Raleway"/>
                <a:ea typeface="Raleway"/>
                <a:cs typeface="Raleway"/>
                <a:sym typeface="Raleway"/>
              </a:rPr>
              <a:t>performance</a:t>
            </a:r>
            <a:endParaRPr b="0" i="0" sz="1600" u="none" cap="none" strike="noStrike">
              <a:solidFill>
                <a:srgbClr val="000000"/>
              </a:solidFill>
              <a:latin typeface="Raleway"/>
              <a:ea typeface="Raleway"/>
              <a:cs typeface="Raleway"/>
              <a:sym typeface="Raleway"/>
            </a:endParaRPr>
          </a:p>
        </p:txBody>
      </p:sp>
      <p:sp>
        <p:nvSpPr>
          <p:cNvPr id="677" name="Google Shape;677;g3c2fe634bbf_0_30"/>
          <p:cNvSpPr/>
          <p:nvPr/>
        </p:nvSpPr>
        <p:spPr>
          <a:xfrm>
            <a:off x="426750" y="661850"/>
            <a:ext cx="11338500" cy="675000"/>
          </a:xfrm>
          <a:prstGeom prst="rect">
            <a:avLst/>
          </a:prstGeom>
          <a:noFill/>
          <a:ln>
            <a:noFill/>
          </a:ln>
        </p:spPr>
        <p:txBody>
          <a:bodyPr anchorCtr="0" anchor="t" bIns="0" lIns="0" spcFirstLastPara="1" rIns="0" wrap="square" tIns="0">
            <a:noAutofit/>
          </a:bodyPr>
          <a:lstStyle/>
          <a:p>
            <a:pPr indent="0" lvl="0" marL="0" marR="0" rtl="0" algn="ctr">
              <a:lnSpc>
                <a:spcPct val="107954"/>
              </a:lnSpc>
              <a:spcBef>
                <a:spcPts val="0"/>
              </a:spcBef>
              <a:spcAft>
                <a:spcPts val="0"/>
              </a:spcAft>
              <a:buClr>
                <a:srgbClr val="FF6406"/>
              </a:buClr>
              <a:buSzPts val="3700"/>
              <a:buFont typeface="Poppins Black"/>
              <a:buNone/>
            </a:pPr>
            <a:r>
              <a:rPr lang="en-US" sz="3000">
                <a:solidFill>
                  <a:srgbClr val="FF6406"/>
                </a:solidFill>
                <a:latin typeface="Raleway SemiBold"/>
                <a:ea typeface="Raleway SemiBold"/>
                <a:cs typeface="Raleway SemiBold"/>
                <a:sym typeface="Raleway SemiBold"/>
              </a:rPr>
              <a:t>High Level B2B Market &amp; </a:t>
            </a:r>
            <a:r>
              <a:rPr lang="en-US" sz="3000">
                <a:solidFill>
                  <a:srgbClr val="FF6406"/>
                </a:solidFill>
                <a:latin typeface="Raleway SemiBold"/>
                <a:ea typeface="Raleway SemiBold"/>
                <a:cs typeface="Raleway SemiBold"/>
                <a:sym typeface="Raleway SemiBold"/>
              </a:rPr>
              <a:t>Customer Segmentation Approach </a:t>
            </a:r>
            <a:endParaRPr b="0" i="0" sz="3000" u="none" cap="none" strike="noStrike">
              <a:solidFill>
                <a:srgbClr val="FF6406"/>
              </a:solidFill>
              <a:latin typeface="Raleway SemiBold"/>
              <a:ea typeface="Raleway SemiBold"/>
              <a:cs typeface="Raleway SemiBold"/>
              <a:sym typeface="Raleway SemiBold"/>
            </a:endParaRPr>
          </a:p>
        </p:txBody>
      </p:sp>
      <p:grpSp>
        <p:nvGrpSpPr>
          <p:cNvPr id="678" name="Google Shape;678;g3c2fe634bbf_0_30"/>
          <p:cNvGrpSpPr/>
          <p:nvPr/>
        </p:nvGrpSpPr>
        <p:grpSpPr>
          <a:xfrm>
            <a:off x="2997239" y="1970675"/>
            <a:ext cx="270778" cy="268095"/>
            <a:chOff x="5738425" y="3955375"/>
            <a:chExt cx="487800" cy="487800"/>
          </a:xfrm>
        </p:grpSpPr>
        <p:sp>
          <p:nvSpPr>
            <p:cNvPr id="679" name="Google Shape;679;g3c2fe634bbf_0_30"/>
            <p:cNvSpPr/>
            <p:nvPr/>
          </p:nvSpPr>
          <p:spPr>
            <a:xfrm>
              <a:off x="5738425" y="3955375"/>
              <a:ext cx="487800" cy="487800"/>
            </a:xfrm>
            <a:prstGeom prst="flowChartConnector">
              <a:avLst/>
            </a:prstGeom>
            <a:solidFill>
              <a:srgbClr val="D8E2F3">
                <a:alpha val="49020"/>
              </a:srgbClr>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680" name="Google Shape;680;g3c2fe634bbf_0_30"/>
            <p:cNvSpPr/>
            <p:nvPr/>
          </p:nvSpPr>
          <p:spPr>
            <a:xfrm>
              <a:off x="5909950" y="4126900"/>
              <a:ext cx="144600" cy="144600"/>
            </a:xfrm>
            <a:prstGeom prst="flowChartConnector">
              <a:avLst/>
            </a:prstGeom>
            <a:solidFill>
              <a:srgbClr val="FF6406"/>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grpSp>
        <p:nvGrpSpPr>
          <p:cNvPr id="681" name="Google Shape;681;g3c2fe634bbf_0_30"/>
          <p:cNvGrpSpPr/>
          <p:nvPr/>
        </p:nvGrpSpPr>
        <p:grpSpPr>
          <a:xfrm>
            <a:off x="5818421" y="1970675"/>
            <a:ext cx="270778" cy="268095"/>
            <a:chOff x="5738425" y="3955375"/>
            <a:chExt cx="487800" cy="487800"/>
          </a:xfrm>
        </p:grpSpPr>
        <p:sp>
          <p:nvSpPr>
            <p:cNvPr id="682" name="Google Shape;682;g3c2fe634bbf_0_30"/>
            <p:cNvSpPr/>
            <p:nvPr/>
          </p:nvSpPr>
          <p:spPr>
            <a:xfrm>
              <a:off x="5738425" y="3955375"/>
              <a:ext cx="487800" cy="487800"/>
            </a:xfrm>
            <a:prstGeom prst="flowChartConnector">
              <a:avLst/>
            </a:prstGeom>
            <a:solidFill>
              <a:srgbClr val="D8E2F3">
                <a:alpha val="49020"/>
              </a:srgbClr>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683" name="Google Shape;683;g3c2fe634bbf_0_30"/>
            <p:cNvSpPr/>
            <p:nvPr/>
          </p:nvSpPr>
          <p:spPr>
            <a:xfrm>
              <a:off x="5909950" y="4126900"/>
              <a:ext cx="144600" cy="144600"/>
            </a:xfrm>
            <a:prstGeom prst="flowChartConnector">
              <a:avLst/>
            </a:prstGeom>
            <a:solidFill>
              <a:srgbClr val="FF6406"/>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grpSp>
        <p:nvGrpSpPr>
          <p:cNvPr id="684" name="Google Shape;684;g3c2fe634bbf_0_30"/>
          <p:cNvGrpSpPr/>
          <p:nvPr/>
        </p:nvGrpSpPr>
        <p:grpSpPr>
          <a:xfrm>
            <a:off x="8908205" y="1970675"/>
            <a:ext cx="270778" cy="268095"/>
            <a:chOff x="5738425" y="3955375"/>
            <a:chExt cx="487800" cy="487800"/>
          </a:xfrm>
        </p:grpSpPr>
        <p:sp>
          <p:nvSpPr>
            <p:cNvPr id="685" name="Google Shape;685;g3c2fe634bbf_0_30"/>
            <p:cNvSpPr/>
            <p:nvPr/>
          </p:nvSpPr>
          <p:spPr>
            <a:xfrm>
              <a:off x="5738425" y="3955375"/>
              <a:ext cx="487800" cy="487800"/>
            </a:xfrm>
            <a:prstGeom prst="flowChartConnector">
              <a:avLst/>
            </a:prstGeom>
            <a:solidFill>
              <a:srgbClr val="D8E2F3">
                <a:alpha val="49020"/>
              </a:srgbClr>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686" name="Google Shape;686;g3c2fe634bbf_0_30"/>
            <p:cNvSpPr/>
            <p:nvPr/>
          </p:nvSpPr>
          <p:spPr>
            <a:xfrm>
              <a:off x="5909950" y="4126900"/>
              <a:ext cx="144600" cy="144600"/>
            </a:xfrm>
            <a:prstGeom prst="flowChartConnector">
              <a:avLst/>
            </a:prstGeom>
            <a:solidFill>
              <a:srgbClr val="FF6406"/>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grpSp>
        <p:nvGrpSpPr>
          <p:cNvPr id="687" name="Google Shape;687;g3c2fe634bbf_0_30"/>
          <p:cNvGrpSpPr/>
          <p:nvPr/>
        </p:nvGrpSpPr>
        <p:grpSpPr>
          <a:xfrm>
            <a:off x="8908205" y="3408835"/>
            <a:ext cx="270778" cy="268095"/>
            <a:chOff x="5738425" y="3955375"/>
            <a:chExt cx="487800" cy="487800"/>
          </a:xfrm>
        </p:grpSpPr>
        <p:sp>
          <p:nvSpPr>
            <p:cNvPr id="688" name="Google Shape;688;g3c2fe634bbf_0_30"/>
            <p:cNvSpPr/>
            <p:nvPr/>
          </p:nvSpPr>
          <p:spPr>
            <a:xfrm>
              <a:off x="5738425" y="3955375"/>
              <a:ext cx="487800" cy="487800"/>
            </a:xfrm>
            <a:prstGeom prst="flowChartConnector">
              <a:avLst/>
            </a:prstGeom>
            <a:solidFill>
              <a:srgbClr val="D8E2F3">
                <a:alpha val="49020"/>
              </a:srgbClr>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689" name="Google Shape;689;g3c2fe634bbf_0_30"/>
            <p:cNvSpPr/>
            <p:nvPr/>
          </p:nvSpPr>
          <p:spPr>
            <a:xfrm>
              <a:off x="5909950" y="4126900"/>
              <a:ext cx="144600" cy="144600"/>
            </a:xfrm>
            <a:prstGeom prst="flowChartConnector">
              <a:avLst/>
            </a:prstGeom>
            <a:solidFill>
              <a:srgbClr val="FF6406"/>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grpSp>
        <p:nvGrpSpPr>
          <p:cNvPr id="690" name="Google Shape;690;g3c2fe634bbf_0_30"/>
          <p:cNvGrpSpPr/>
          <p:nvPr/>
        </p:nvGrpSpPr>
        <p:grpSpPr>
          <a:xfrm>
            <a:off x="5818421" y="3407185"/>
            <a:ext cx="270778" cy="268095"/>
            <a:chOff x="5738425" y="3955375"/>
            <a:chExt cx="487800" cy="487800"/>
          </a:xfrm>
        </p:grpSpPr>
        <p:sp>
          <p:nvSpPr>
            <p:cNvPr id="691" name="Google Shape;691;g3c2fe634bbf_0_30"/>
            <p:cNvSpPr/>
            <p:nvPr/>
          </p:nvSpPr>
          <p:spPr>
            <a:xfrm>
              <a:off x="5738425" y="3955375"/>
              <a:ext cx="487800" cy="487800"/>
            </a:xfrm>
            <a:prstGeom prst="flowChartConnector">
              <a:avLst/>
            </a:prstGeom>
            <a:solidFill>
              <a:srgbClr val="D8E2F3">
                <a:alpha val="49020"/>
              </a:srgbClr>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692" name="Google Shape;692;g3c2fe634bbf_0_30"/>
            <p:cNvSpPr/>
            <p:nvPr/>
          </p:nvSpPr>
          <p:spPr>
            <a:xfrm>
              <a:off x="5909950" y="4126900"/>
              <a:ext cx="144600" cy="144600"/>
            </a:xfrm>
            <a:prstGeom prst="flowChartConnector">
              <a:avLst/>
            </a:prstGeom>
            <a:solidFill>
              <a:srgbClr val="FF6406"/>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grpSp>
        <p:nvGrpSpPr>
          <p:cNvPr id="693" name="Google Shape;693;g3c2fe634bbf_0_30"/>
          <p:cNvGrpSpPr/>
          <p:nvPr/>
        </p:nvGrpSpPr>
        <p:grpSpPr>
          <a:xfrm>
            <a:off x="2997239" y="3408835"/>
            <a:ext cx="270778" cy="268095"/>
            <a:chOff x="5738425" y="3955375"/>
            <a:chExt cx="487800" cy="487800"/>
          </a:xfrm>
        </p:grpSpPr>
        <p:sp>
          <p:nvSpPr>
            <p:cNvPr id="694" name="Google Shape;694;g3c2fe634bbf_0_30"/>
            <p:cNvSpPr/>
            <p:nvPr/>
          </p:nvSpPr>
          <p:spPr>
            <a:xfrm>
              <a:off x="5738425" y="3955375"/>
              <a:ext cx="487800" cy="487800"/>
            </a:xfrm>
            <a:prstGeom prst="flowChartConnector">
              <a:avLst/>
            </a:prstGeom>
            <a:solidFill>
              <a:srgbClr val="D8E2F3">
                <a:alpha val="49020"/>
              </a:srgbClr>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695" name="Google Shape;695;g3c2fe634bbf_0_30"/>
            <p:cNvSpPr/>
            <p:nvPr/>
          </p:nvSpPr>
          <p:spPr>
            <a:xfrm>
              <a:off x="5909950" y="4126900"/>
              <a:ext cx="144600" cy="144600"/>
            </a:xfrm>
            <a:prstGeom prst="flowChartConnector">
              <a:avLst/>
            </a:prstGeom>
            <a:solidFill>
              <a:srgbClr val="FF6406"/>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grpSp>
        <p:nvGrpSpPr>
          <p:cNvPr id="696" name="Google Shape;696;g3c2fe634bbf_0_30"/>
          <p:cNvGrpSpPr/>
          <p:nvPr/>
        </p:nvGrpSpPr>
        <p:grpSpPr>
          <a:xfrm>
            <a:off x="2997239" y="4843942"/>
            <a:ext cx="270778" cy="268095"/>
            <a:chOff x="5738425" y="3955375"/>
            <a:chExt cx="487800" cy="487800"/>
          </a:xfrm>
        </p:grpSpPr>
        <p:sp>
          <p:nvSpPr>
            <p:cNvPr id="697" name="Google Shape;697;g3c2fe634bbf_0_30"/>
            <p:cNvSpPr/>
            <p:nvPr/>
          </p:nvSpPr>
          <p:spPr>
            <a:xfrm>
              <a:off x="5738425" y="3955375"/>
              <a:ext cx="487800" cy="487800"/>
            </a:xfrm>
            <a:prstGeom prst="flowChartConnector">
              <a:avLst/>
            </a:prstGeom>
            <a:solidFill>
              <a:srgbClr val="D8E2F3">
                <a:alpha val="49020"/>
              </a:srgbClr>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698" name="Google Shape;698;g3c2fe634bbf_0_30"/>
            <p:cNvSpPr/>
            <p:nvPr/>
          </p:nvSpPr>
          <p:spPr>
            <a:xfrm>
              <a:off x="5909950" y="4126900"/>
              <a:ext cx="144600" cy="144600"/>
            </a:xfrm>
            <a:prstGeom prst="flowChartConnector">
              <a:avLst/>
            </a:prstGeom>
            <a:solidFill>
              <a:srgbClr val="FF6406"/>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grpSp>
        <p:nvGrpSpPr>
          <p:cNvPr id="699" name="Google Shape;699;g3c2fe634bbf_0_30"/>
          <p:cNvGrpSpPr/>
          <p:nvPr/>
        </p:nvGrpSpPr>
        <p:grpSpPr>
          <a:xfrm>
            <a:off x="5696496" y="4843667"/>
            <a:ext cx="270778" cy="268095"/>
            <a:chOff x="5738425" y="3955375"/>
            <a:chExt cx="487800" cy="487800"/>
          </a:xfrm>
        </p:grpSpPr>
        <p:sp>
          <p:nvSpPr>
            <p:cNvPr id="700" name="Google Shape;700;g3c2fe634bbf_0_30"/>
            <p:cNvSpPr/>
            <p:nvPr/>
          </p:nvSpPr>
          <p:spPr>
            <a:xfrm>
              <a:off x="5738425" y="3955375"/>
              <a:ext cx="487800" cy="487800"/>
            </a:xfrm>
            <a:prstGeom prst="flowChartConnector">
              <a:avLst/>
            </a:prstGeom>
            <a:solidFill>
              <a:srgbClr val="D8E2F3">
                <a:alpha val="49020"/>
              </a:srgbClr>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701" name="Google Shape;701;g3c2fe634bbf_0_30"/>
            <p:cNvSpPr/>
            <p:nvPr/>
          </p:nvSpPr>
          <p:spPr>
            <a:xfrm>
              <a:off x="5909950" y="4126900"/>
              <a:ext cx="144600" cy="144600"/>
            </a:xfrm>
            <a:prstGeom prst="flowChartConnector">
              <a:avLst/>
            </a:prstGeom>
            <a:solidFill>
              <a:srgbClr val="FF6406"/>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grpSp>
        <p:nvGrpSpPr>
          <p:cNvPr id="702" name="Google Shape;702;g3c2fe634bbf_0_30"/>
          <p:cNvGrpSpPr/>
          <p:nvPr/>
        </p:nvGrpSpPr>
        <p:grpSpPr>
          <a:xfrm>
            <a:off x="8908205" y="4843942"/>
            <a:ext cx="270778" cy="268095"/>
            <a:chOff x="5738425" y="3955375"/>
            <a:chExt cx="487800" cy="487800"/>
          </a:xfrm>
        </p:grpSpPr>
        <p:sp>
          <p:nvSpPr>
            <p:cNvPr id="703" name="Google Shape;703;g3c2fe634bbf_0_30"/>
            <p:cNvSpPr/>
            <p:nvPr/>
          </p:nvSpPr>
          <p:spPr>
            <a:xfrm>
              <a:off x="5738425" y="3955375"/>
              <a:ext cx="487800" cy="487800"/>
            </a:xfrm>
            <a:prstGeom prst="flowChartConnector">
              <a:avLst/>
            </a:prstGeom>
            <a:solidFill>
              <a:srgbClr val="D8E2F3">
                <a:alpha val="49020"/>
              </a:srgbClr>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sp>
          <p:nvSpPr>
            <p:cNvPr id="704" name="Google Shape;704;g3c2fe634bbf_0_30"/>
            <p:cNvSpPr/>
            <p:nvPr/>
          </p:nvSpPr>
          <p:spPr>
            <a:xfrm>
              <a:off x="5909950" y="4126900"/>
              <a:ext cx="144600" cy="144600"/>
            </a:xfrm>
            <a:prstGeom prst="flowChartConnector">
              <a:avLst/>
            </a:prstGeom>
            <a:solidFill>
              <a:srgbClr val="FF6406"/>
            </a:solidFill>
            <a:ln>
              <a:noFill/>
            </a:ln>
          </p:spPr>
          <p:txBody>
            <a:bodyPr anchorCtr="0" anchor="ctr" bIns="50575" lIns="50575" spcFirstLastPara="1" rIns="50575" wrap="square" tIns="50575">
              <a:noAutofit/>
            </a:bodyPr>
            <a:lstStyle/>
            <a:p>
              <a:pPr indent="0" lvl="0" marL="0" marR="0" rtl="0" algn="ctr">
                <a:lnSpc>
                  <a:spcPct val="100000"/>
                </a:lnSpc>
                <a:spcBef>
                  <a:spcPts val="0"/>
                </a:spcBef>
                <a:spcAft>
                  <a:spcPts val="0"/>
                </a:spcAft>
                <a:buClr>
                  <a:srgbClr val="000000"/>
                </a:buClr>
                <a:buSzPts val="800"/>
                <a:buFont typeface="Arial"/>
                <a:buNone/>
              </a:pPr>
              <a:r>
                <a:t/>
              </a:r>
              <a:endParaRPr b="0" i="0" sz="800" u="none" cap="none" strike="noStrike">
                <a:solidFill>
                  <a:srgbClr val="000000"/>
                </a:solidFill>
                <a:latin typeface="Arial"/>
                <a:ea typeface="Arial"/>
                <a:cs typeface="Arial"/>
                <a:sym typeface="Arial"/>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cxnSp>
        <p:nvCxnSpPr>
          <p:cNvPr id="903" name="Google Shape;903;g3c2fe634bbf_0_126"/>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sp>
        <p:nvSpPr>
          <p:cNvPr id="904" name="Google Shape;904;g3c2fe634bbf_0_126"/>
          <p:cNvSpPr txBox="1"/>
          <p:nvPr>
            <p:ph type="title"/>
          </p:nvPr>
        </p:nvSpPr>
        <p:spPr>
          <a:xfrm>
            <a:off x="419502" y="378638"/>
            <a:ext cx="11340300" cy="472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25257"/>
              </a:buClr>
              <a:buSzPts val="2400"/>
              <a:buFont typeface="Avenir"/>
              <a:buNone/>
            </a:pPr>
            <a:r>
              <a:rPr b="1" lang="en-US" sz="2900">
                <a:solidFill>
                  <a:srgbClr val="3B3838"/>
                </a:solidFill>
                <a:latin typeface="Raleway"/>
                <a:ea typeface="Raleway"/>
                <a:cs typeface="Raleway"/>
                <a:sym typeface="Raleway"/>
              </a:rPr>
              <a:t>Definitions of Segmentation, Targeting, and Positioning</a:t>
            </a:r>
            <a:r>
              <a:rPr lang="en-US" sz="1800">
                <a:solidFill>
                  <a:srgbClr val="425257"/>
                </a:solidFill>
                <a:latin typeface="Raleway SemiBold"/>
                <a:ea typeface="Raleway SemiBold"/>
                <a:cs typeface="Raleway SemiBold"/>
                <a:sym typeface="Raleway SemiBold"/>
              </a:rPr>
              <a:t> </a:t>
            </a:r>
            <a:endParaRPr sz="1800">
              <a:solidFill>
                <a:srgbClr val="425257"/>
              </a:solidFill>
              <a:latin typeface="Raleway SemiBold"/>
              <a:ea typeface="Raleway SemiBold"/>
              <a:cs typeface="Raleway SemiBold"/>
              <a:sym typeface="Raleway SemiBold"/>
            </a:endParaRPr>
          </a:p>
        </p:txBody>
      </p:sp>
      <p:sp>
        <p:nvSpPr>
          <p:cNvPr id="905" name="Google Shape;905;g3c2fe634bbf_0_126"/>
          <p:cNvSpPr/>
          <p:nvPr/>
        </p:nvSpPr>
        <p:spPr>
          <a:xfrm>
            <a:off x="511067" y="1150633"/>
            <a:ext cx="10231500" cy="1620300"/>
          </a:xfrm>
          <a:prstGeom prst="roundRect">
            <a:avLst>
              <a:gd fmla="val 16667" name="adj"/>
            </a:avLst>
          </a:prstGeom>
          <a:gradFill>
            <a:gsLst>
              <a:gs pos="0">
                <a:srgbClr val="CC4720"/>
              </a:gs>
              <a:gs pos="11000">
                <a:srgbClr val="CC4720"/>
              </a:gs>
              <a:gs pos="73000">
                <a:srgbClr val="FF6B2E"/>
              </a:gs>
              <a:gs pos="100000">
                <a:srgbClr val="FF8E4D"/>
              </a:gs>
            </a:gsLst>
            <a:lin ang="0" scaled="0"/>
          </a:gradFill>
          <a:ln cap="flat" cmpd="sng" w="9525">
            <a:solidFill>
              <a:schemeClr val="dk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Raleway"/>
                <a:ea typeface="Raleway"/>
                <a:cs typeface="Raleway"/>
                <a:sym typeface="Raleway"/>
              </a:rPr>
              <a:t>Marketing Segmentation</a:t>
            </a:r>
            <a:endParaRPr b="1" i="0" sz="20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Raleway SemiBold"/>
                <a:ea typeface="Raleway SemiBold"/>
                <a:cs typeface="Raleway SemiBold"/>
                <a:sym typeface="Raleway SemiBold"/>
              </a:rPr>
              <a:t>The process of splitting a market into smaller groups with similar product needs or identifiable characteristics, for the purpose of selecting appropriate target markets.</a:t>
            </a:r>
            <a:endParaRPr b="0" i="0" sz="1700" u="none" cap="none" strike="noStrike">
              <a:solidFill>
                <a:srgbClr val="FFFFFF"/>
              </a:solidFill>
              <a:latin typeface="Raleway SemiBold"/>
              <a:ea typeface="Raleway SemiBold"/>
              <a:cs typeface="Raleway SemiBold"/>
              <a:sym typeface="Raleway SemiBold"/>
            </a:endParaRPr>
          </a:p>
        </p:txBody>
      </p:sp>
      <p:sp>
        <p:nvSpPr>
          <p:cNvPr id="906" name="Google Shape;906;g3c2fe634bbf_0_126"/>
          <p:cNvSpPr/>
          <p:nvPr/>
        </p:nvSpPr>
        <p:spPr>
          <a:xfrm>
            <a:off x="511067" y="2980163"/>
            <a:ext cx="10231500" cy="1620300"/>
          </a:xfrm>
          <a:prstGeom prst="roundRect">
            <a:avLst>
              <a:gd fmla="val 16667" name="adj"/>
            </a:avLst>
          </a:prstGeom>
          <a:gradFill>
            <a:gsLst>
              <a:gs pos="0">
                <a:srgbClr val="3176EE"/>
              </a:gs>
              <a:gs pos="100000">
                <a:srgbClr val="113D8A"/>
              </a:gs>
            </a:gsLst>
            <a:lin ang="10800025" scaled="0"/>
          </a:gradFill>
          <a:ln cap="flat" cmpd="sng" w="9525">
            <a:solidFill>
              <a:schemeClr val="dk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Raleway"/>
                <a:ea typeface="Raleway"/>
                <a:cs typeface="Raleway"/>
                <a:sym typeface="Raleway"/>
              </a:rPr>
              <a:t>Targeting (or target market selection)</a:t>
            </a:r>
            <a:endParaRPr b="1" i="0" sz="20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Raleway SemiBold"/>
                <a:ea typeface="Raleway SemiBold"/>
                <a:cs typeface="Raleway SemiBold"/>
                <a:sym typeface="Raleway SemiBold"/>
              </a:rPr>
              <a:t>An organization's proactive selection of a suitable market segment (or segments) with the intention of heavily focusing the firm’s marketing offers and activities towards this group of related consumers.</a:t>
            </a:r>
            <a:endParaRPr b="0" i="0" sz="1700" u="none" cap="none" strike="noStrike">
              <a:solidFill>
                <a:srgbClr val="FFFFFF"/>
              </a:solidFill>
              <a:latin typeface="Raleway SemiBold"/>
              <a:ea typeface="Raleway SemiBold"/>
              <a:cs typeface="Raleway SemiBold"/>
              <a:sym typeface="Raleway SemiBold"/>
            </a:endParaRPr>
          </a:p>
        </p:txBody>
      </p:sp>
      <p:sp>
        <p:nvSpPr>
          <p:cNvPr id="907" name="Google Shape;907;g3c2fe634bbf_0_126"/>
          <p:cNvSpPr/>
          <p:nvPr/>
        </p:nvSpPr>
        <p:spPr>
          <a:xfrm>
            <a:off x="511067" y="4809692"/>
            <a:ext cx="10231500" cy="1620300"/>
          </a:xfrm>
          <a:prstGeom prst="roundRect">
            <a:avLst>
              <a:gd fmla="val 16667" name="adj"/>
            </a:avLst>
          </a:prstGeom>
          <a:gradFill>
            <a:gsLst>
              <a:gs pos="0">
                <a:srgbClr val="425257"/>
              </a:gs>
              <a:gs pos="19000">
                <a:srgbClr val="425257"/>
              </a:gs>
              <a:gs pos="53000">
                <a:srgbClr val="668188"/>
              </a:gs>
              <a:gs pos="100000">
                <a:srgbClr val="84A4AE"/>
              </a:gs>
            </a:gsLst>
            <a:lin ang="0" scaled="0"/>
          </a:gradFill>
          <a:ln cap="flat" cmpd="sng" w="9525">
            <a:solidFill>
              <a:schemeClr val="dk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FFFFFF"/>
                </a:solidFill>
                <a:latin typeface="Raleway"/>
                <a:ea typeface="Raleway"/>
                <a:cs typeface="Raleway"/>
                <a:sym typeface="Raleway"/>
              </a:rPr>
              <a:t>Positioning (or product positioning)</a:t>
            </a:r>
            <a:endParaRPr b="1" i="0" sz="20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rgbClr val="FFFFFF"/>
              </a:solidFill>
              <a:latin typeface="Raleway"/>
              <a:ea typeface="Raleway"/>
              <a:cs typeface="Raleway"/>
              <a:sym typeface="Raleway"/>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FFFFF"/>
                </a:solidFill>
                <a:latin typeface="Raleway SemiBold"/>
                <a:ea typeface="Raleway SemiBold"/>
                <a:cs typeface="Raleway SemiBold"/>
                <a:sym typeface="Raleway SemiBold"/>
              </a:rPr>
              <a:t>The target market’s perception of the product’s key benefits and features, relative to the offerings of competitive products.</a:t>
            </a:r>
            <a:endParaRPr b="0" i="0" sz="1700" u="none" cap="none" strike="noStrike">
              <a:solidFill>
                <a:srgbClr val="FFFFFF"/>
              </a:solidFill>
              <a:latin typeface="Raleway SemiBold"/>
              <a:ea typeface="Raleway SemiBold"/>
              <a:cs typeface="Raleway SemiBold"/>
              <a:sym typeface="Raleway Semi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g3c2fe634bbf_0_1783"/>
          <p:cNvSpPr txBox="1"/>
          <p:nvPr>
            <p:ph type="title"/>
          </p:nvPr>
        </p:nvSpPr>
        <p:spPr>
          <a:xfrm>
            <a:off x="409002" y="438471"/>
            <a:ext cx="11340300" cy="472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25257"/>
              </a:buClr>
              <a:buSzPts val="2400"/>
              <a:buFont typeface="Avenir"/>
              <a:buNone/>
            </a:pPr>
            <a:r>
              <a:rPr lang="en-US" sz="2400">
                <a:solidFill>
                  <a:srgbClr val="425257"/>
                </a:solidFill>
                <a:latin typeface="Raleway SemiBold"/>
                <a:ea typeface="Raleway SemiBold"/>
                <a:cs typeface="Raleway SemiBold"/>
                <a:sym typeface="Raleway SemiBold"/>
              </a:rPr>
              <a:t>Honing in: </a:t>
            </a:r>
            <a:endParaRPr sz="2400">
              <a:solidFill>
                <a:srgbClr val="425257"/>
              </a:solidFill>
              <a:latin typeface="Raleway SemiBold"/>
              <a:ea typeface="Raleway SemiBold"/>
              <a:cs typeface="Raleway SemiBold"/>
              <a:sym typeface="Raleway SemiBold"/>
            </a:endParaRPr>
          </a:p>
        </p:txBody>
      </p:sp>
      <p:pic>
        <p:nvPicPr>
          <p:cNvPr id="914" name="Google Shape;914;g3c2fe634bbf_0_1783"/>
          <p:cNvPicPr preferRelativeResize="0"/>
          <p:nvPr/>
        </p:nvPicPr>
        <p:blipFill rotWithShape="1">
          <a:blip r:embed="rId3">
            <a:alphaModFix/>
          </a:blip>
          <a:srcRect b="0" l="0" r="61316" t="12762"/>
          <a:stretch/>
        </p:blipFill>
        <p:spPr>
          <a:xfrm>
            <a:off x="11565632" y="6311682"/>
            <a:ext cx="536448" cy="570702"/>
          </a:xfrm>
          <a:prstGeom prst="rect">
            <a:avLst/>
          </a:prstGeom>
          <a:noFill/>
          <a:ln>
            <a:noFill/>
          </a:ln>
        </p:spPr>
      </p:pic>
      <p:cxnSp>
        <p:nvCxnSpPr>
          <p:cNvPr id="915" name="Google Shape;915;g3c2fe634bbf_0_1783"/>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sp>
        <p:nvSpPr>
          <p:cNvPr id="916" name="Google Shape;916;g3c2fe634bbf_0_1783"/>
          <p:cNvSpPr/>
          <p:nvPr/>
        </p:nvSpPr>
        <p:spPr>
          <a:xfrm flipH="1">
            <a:off x="-8" y="6115050"/>
            <a:ext cx="12192000" cy="775200"/>
          </a:xfrm>
          <a:prstGeom prst="rtTriangle">
            <a:avLst/>
          </a:prstGeom>
          <a:gradFill>
            <a:gsLst>
              <a:gs pos="0">
                <a:srgbClr val="CC4720"/>
              </a:gs>
              <a:gs pos="11000">
                <a:srgbClr val="CC4720"/>
              </a:gs>
              <a:gs pos="73000">
                <a:srgbClr val="FF6B2E"/>
              </a:gs>
              <a:gs pos="100000">
                <a:srgbClr val="FF8E4D"/>
              </a:gs>
            </a:gsLst>
            <a:lin ang="0" scaled="0"/>
          </a:gradFill>
          <a:ln>
            <a:noFill/>
          </a:ln>
        </p:spPr>
        <p:txBody>
          <a:bodyPr anchorCtr="0" anchor="ctr" bIns="91425" lIns="182875" spcFirstLastPara="1" rIns="182875" wrap="square" tIns="91425">
            <a:noAutofit/>
          </a:bodyPr>
          <a:lstStyle/>
          <a:p>
            <a:pPr indent="0" lvl="0" marL="0" marR="0" rtl="0" algn="ctr">
              <a:lnSpc>
                <a:spcPct val="70000"/>
              </a:lnSpc>
              <a:spcBef>
                <a:spcPts val="0"/>
              </a:spcBef>
              <a:spcAft>
                <a:spcPts val="0"/>
              </a:spcAft>
              <a:buClr>
                <a:schemeClr val="dk1"/>
              </a:buClr>
              <a:buSzPts val="700"/>
              <a:buFont typeface="Oswald"/>
              <a:buNone/>
            </a:pPr>
            <a:r>
              <a:t/>
            </a:r>
            <a:endParaRPr b="1" i="0" sz="700" u="none" cap="none" strike="noStrike">
              <a:solidFill>
                <a:srgbClr val="FBFBFB"/>
              </a:solidFill>
              <a:latin typeface="Raleway Black"/>
              <a:ea typeface="Raleway Black"/>
              <a:cs typeface="Raleway Black"/>
              <a:sym typeface="Raleway Black"/>
            </a:endParaRPr>
          </a:p>
        </p:txBody>
      </p:sp>
      <p:sp>
        <p:nvSpPr>
          <p:cNvPr id="917" name="Google Shape;917;g3c2fe634bbf_0_1783"/>
          <p:cNvSpPr/>
          <p:nvPr/>
        </p:nvSpPr>
        <p:spPr>
          <a:xfrm>
            <a:off x="0" y="6288066"/>
            <a:ext cx="6930300" cy="618000"/>
          </a:xfrm>
          <a:prstGeom prst="rtTriangle">
            <a:avLst/>
          </a:prstGeom>
          <a:gradFill>
            <a:gsLst>
              <a:gs pos="0">
                <a:srgbClr val="E54E22"/>
              </a:gs>
              <a:gs pos="30000">
                <a:srgbClr val="FF6B2E"/>
              </a:gs>
              <a:gs pos="75000">
                <a:srgbClr val="FF8E4D"/>
              </a:gs>
              <a:gs pos="100000">
                <a:srgbClr val="FF8E4D"/>
              </a:gs>
            </a:gsLst>
            <a:lin ang="0" scaled="0"/>
          </a:gradFill>
          <a:ln>
            <a:noFill/>
          </a:ln>
        </p:spPr>
        <p:txBody>
          <a:bodyPr anchorCtr="0" anchor="ctr" bIns="91425" lIns="182875" spcFirstLastPara="1" rIns="182875" wrap="square" tIns="91425">
            <a:noAutofit/>
          </a:bodyPr>
          <a:lstStyle/>
          <a:p>
            <a:pPr indent="0" lvl="0" marL="0" marR="0" rtl="0" algn="ctr">
              <a:lnSpc>
                <a:spcPct val="70000"/>
              </a:lnSpc>
              <a:spcBef>
                <a:spcPts val="0"/>
              </a:spcBef>
              <a:spcAft>
                <a:spcPts val="0"/>
              </a:spcAft>
              <a:buClr>
                <a:schemeClr val="dk1"/>
              </a:buClr>
              <a:buSzPts val="700"/>
              <a:buFont typeface="Oswald"/>
              <a:buNone/>
            </a:pPr>
            <a:r>
              <a:t/>
            </a:r>
            <a:endParaRPr b="1" i="0" sz="700" u="none" cap="none" strike="noStrike">
              <a:solidFill>
                <a:srgbClr val="FBFBFB"/>
              </a:solidFill>
              <a:latin typeface="Raleway Black"/>
              <a:ea typeface="Raleway Black"/>
              <a:cs typeface="Raleway Black"/>
              <a:sym typeface="Raleway Black"/>
            </a:endParaRPr>
          </a:p>
        </p:txBody>
      </p:sp>
      <p:pic>
        <p:nvPicPr>
          <p:cNvPr id="918" name="Google Shape;918;g3c2fe634bbf_0_1783"/>
          <p:cNvPicPr preferRelativeResize="0"/>
          <p:nvPr/>
        </p:nvPicPr>
        <p:blipFill rotWithShape="1">
          <a:blip r:embed="rId3">
            <a:alphaModFix/>
          </a:blip>
          <a:srcRect b="0" l="0" r="61316" t="12762"/>
          <a:stretch/>
        </p:blipFill>
        <p:spPr>
          <a:xfrm>
            <a:off x="11565632" y="6311682"/>
            <a:ext cx="536448" cy="570702"/>
          </a:xfrm>
          <a:prstGeom prst="rect">
            <a:avLst/>
          </a:prstGeom>
          <a:noFill/>
          <a:ln>
            <a:noFill/>
          </a:ln>
        </p:spPr>
      </p:pic>
      <p:pic>
        <p:nvPicPr>
          <p:cNvPr id="919" name="Google Shape;919;g3c2fe634bbf_0_1783"/>
          <p:cNvPicPr preferRelativeResize="0"/>
          <p:nvPr/>
        </p:nvPicPr>
        <p:blipFill rotWithShape="1">
          <a:blip r:embed="rId4">
            <a:alphaModFix/>
          </a:blip>
          <a:srcRect b="-3769" l="1050" r="-1050" t="3770"/>
          <a:stretch/>
        </p:blipFill>
        <p:spPr>
          <a:xfrm>
            <a:off x="-75950" y="-36325"/>
            <a:ext cx="13147975" cy="7402325"/>
          </a:xfrm>
          <a:prstGeom prst="rect">
            <a:avLst/>
          </a:prstGeom>
          <a:noFill/>
          <a:ln>
            <a:noFill/>
          </a:ln>
        </p:spPr>
      </p:pic>
      <p:sp>
        <p:nvSpPr>
          <p:cNvPr id="920" name="Google Shape;920;g3c2fe634bbf_0_1783"/>
          <p:cNvSpPr txBox="1"/>
          <p:nvPr/>
        </p:nvSpPr>
        <p:spPr>
          <a:xfrm>
            <a:off x="263749" y="438475"/>
            <a:ext cx="30000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21" name="Google Shape;921;g3c2fe634bbf_0_1783"/>
          <p:cNvPicPr preferRelativeResize="0"/>
          <p:nvPr/>
        </p:nvPicPr>
        <p:blipFill rotWithShape="1">
          <a:blip r:embed="rId5">
            <a:alphaModFix/>
          </a:blip>
          <a:srcRect b="0" l="0" r="0" t="0"/>
          <a:stretch/>
        </p:blipFill>
        <p:spPr>
          <a:xfrm>
            <a:off x="4615950" y="3985075"/>
            <a:ext cx="1418676" cy="2303000"/>
          </a:xfrm>
          <a:prstGeom prst="rect">
            <a:avLst/>
          </a:prstGeom>
          <a:noFill/>
          <a:ln>
            <a:noFill/>
          </a:ln>
        </p:spPr>
      </p:pic>
      <p:sp>
        <p:nvSpPr>
          <p:cNvPr id="922" name="Google Shape;922;g3c2fe634bbf_0_1783"/>
          <p:cNvSpPr txBox="1"/>
          <p:nvPr/>
        </p:nvSpPr>
        <p:spPr>
          <a:xfrm>
            <a:off x="4027050" y="83982"/>
            <a:ext cx="5947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2400">
              <a:solidFill>
                <a:schemeClr val="dk2"/>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g3c2fe634bbf_0_924"/>
          <p:cNvSpPr/>
          <p:nvPr/>
        </p:nvSpPr>
        <p:spPr>
          <a:xfrm>
            <a:off x="2550850" y="1947350"/>
            <a:ext cx="4182000" cy="4137600"/>
          </a:xfrm>
          <a:prstGeom prst="rect">
            <a:avLst/>
          </a:prstGeom>
          <a:noFill/>
          <a:ln cap="flat" cmpd="sng" w="12700">
            <a:solidFill>
              <a:srgbClr val="00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
        <p:nvSpPr>
          <p:cNvPr id="929" name="Google Shape;929;g3c2fe634bbf_0_924"/>
          <p:cNvSpPr txBox="1"/>
          <p:nvPr/>
        </p:nvSpPr>
        <p:spPr>
          <a:xfrm>
            <a:off x="502546" y="496375"/>
            <a:ext cx="9193800" cy="414600"/>
          </a:xfrm>
          <a:prstGeom prst="rect">
            <a:avLst/>
          </a:prstGeom>
          <a:noFill/>
          <a:ln>
            <a:noFill/>
          </a:ln>
        </p:spPr>
        <p:txBody>
          <a:bodyPr anchorCtr="0" anchor="ctr" bIns="0" lIns="0" spcFirstLastPara="1" rIns="0" wrap="square" tIns="12700">
            <a:spAutoFit/>
          </a:bodyPr>
          <a:lstStyle/>
          <a:p>
            <a:pPr indent="0" lvl="0" marL="0" marR="0" rtl="0" algn="l">
              <a:lnSpc>
                <a:spcPct val="90000"/>
              </a:lnSpc>
              <a:spcBef>
                <a:spcPts val="0"/>
              </a:spcBef>
              <a:spcAft>
                <a:spcPts val="0"/>
              </a:spcAft>
              <a:buClr>
                <a:srgbClr val="425257"/>
              </a:buClr>
              <a:buSzPts val="2400"/>
              <a:buFont typeface="Avenir"/>
              <a:buNone/>
            </a:pPr>
            <a:r>
              <a:rPr b="1" lang="en-US" sz="2900">
                <a:solidFill>
                  <a:srgbClr val="3B3838"/>
                </a:solidFill>
                <a:latin typeface="Raleway"/>
                <a:ea typeface="Raleway"/>
                <a:cs typeface="Raleway"/>
                <a:sym typeface="Raleway"/>
              </a:rPr>
              <a:t>The Strategic Thinking Choice Cascade</a:t>
            </a:r>
            <a:endParaRPr b="0" i="0" sz="2900" u="none" cap="none" strike="noStrike">
              <a:solidFill>
                <a:srgbClr val="425257"/>
              </a:solidFill>
              <a:latin typeface="Raleway SemiBold"/>
              <a:ea typeface="Raleway SemiBold"/>
              <a:cs typeface="Raleway SemiBold"/>
              <a:sym typeface="Raleway SemiBold"/>
            </a:endParaRPr>
          </a:p>
        </p:txBody>
      </p:sp>
      <p:sp>
        <p:nvSpPr>
          <p:cNvPr id="930" name="Google Shape;930;g3c2fe634bbf_0_924"/>
          <p:cNvSpPr/>
          <p:nvPr/>
        </p:nvSpPr>
        <p:spPr>
          <a:xfrm>
            <a:off x="2644704" y="2145634"/>
            <a:ext cx="1944370" cy="748664"/>
          </a:xfrm>
          <a:custGeom>
            <a:rect b="b" l="l" r="r" t="t"/>
            <a:pathLst>
              <a:path extrusionOk="0" h="748664" w="1944370">
                <a:moveTo>
                  <a:pt x="1943950" y="0"/>
                </a:moveTo>
                <a:lnTo>
                  <a:pt x="0" y="0"/>
                </a:lnTo>
                <a:lnTo>
                  <a:pt x="0" y="748093"/>
                </a:lnTo>
                <a:lnTo>
                  <a:pt x="1943950" y="748093"/>
                </a:lnTo>
                <a:lnTo>
                  <a:pt x="1943950" y="0"/>
                </a:lnTo>
                <a:close/>
              </a:path>
            </a:pathLst>
          </a:custGeom>
          <a:solidFill>
            <a:srgbClr val="EB673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931" name="Google Shape;931;g3c2fe634bbf_0_924"/>
          <p:cNvGrpSpPr/>
          <p:nvPr/>
        </p:nvGrpSpPr>
        <p:grpSpPr>
          <a:xfrm>
            <a:off x="2535406" y="1774451"/>
            <a:ext cx="473300" cy="371183"/>
            <a:chOff x="2959949" y="1692808"/>
            <a:chExt cx="473300" cy="371183"/>
          </a:xfrm>
        </p:grpSpPr>
        <p:sp>
          <p:nvSpPr>
            <p:cNvPr id="932" name="Google Shape;932;g3c2fe634bbf_0_924"/>
            <p:cNvSpPr/>
            <p:nvPr/>
          </p:nvSpPr>
          <p:spPr>
            <a:xfrm>
              <a:off x="2959949" y="1692808"/>
              <a:ext cx="418464" cy="295275"/>
            </a:xfrm>
            <a:custGeom>
              <a:rect b="b" l="l" r="r" t="t"/>
              <a:pathLst>
                <a:path extrusionOk="0" h="295275" w="418464">
                  <a:moveTo>
                    <a:pt x="0" y="3987"/>
                  </a:moveTo>
                  <a:lnTo>
                    <a:pt x="13450" y="2255"/>
                  </a:lnTo>
                  <a:lnTo>
                    <a:pt x="27047" y="1008"/>
                  </a:lnTo>
                  <a:lnTo>
                    <a:pt x="40783" y="253"/>
                  </a:lnTo>
                  <a:lnTo>
                    <a:pt x="54648" y="0"/>
                  </a:lnTo>
                  <a:lnTo>
                    <a:pt x="102630" y="3072"/>
                  </a:lnTo>
                  <a:lnTo>
                    <a:pt x="148766" y="12036"/>
                  </a:lnTo>
                  <a:lnTo>
                    <a:pt x="192675" y="26509"/>
                  </a:lnTo>
                  <a:lnTo>
                    <a:pt x="233975" y="46110"/>
                  </a:lnTo>
                  <a:lnTo>
                    <a:pt x="272285" y="70459"/>
                  </a:lnTo>
                  <a:lnTo>
                    <a:pt x="307223" y="99173"/>
                  </a:lnTo>
                  <a:lnTo>
                    <a:pt x="338409" y="131871"/>
                  </a:lnTo>
                  <a:lnTo>
                    <a:pt x="365460" y="168173"/>
                  </a:lnTo>
                  <a:lnTo>
                    <a:pt x="387995" y="207696"/>
                  </a:lnTo>
                  <a:lnTo>
                    <a:pt x="405634" y="250059"/>
                  </a:lnTo>
                  <a:lnTo>
                    <a:pt x="417995" y="294881"/>
                  </a:lnTo>
                </a:path>
              </a:pathLst>
            </a:custGeom>
            <a:noFill/>
            <a:ln cap="flat" cmpd="sng" w="12700">
              <a:solidFill>
                <a:srgbClr val="3A38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933" name="Google Shape;933;g3c2fe634bbf_0_924"/>
            <p:cNvPicPr preferRelativeResize="0"/>
            <p:nvPr/>
          </p:nvPicPr>
          <p:blipFill rotWithShape="1">
            <a:blip r:embed="rId3">
              <a:alphaModFix/>
            </a:blip>
            <a:srcRect b="0" l="0" r="0" t="0"/>
            <a:stretch/>
          </p:blipFill>
          <p:spPr>
            <a:xfrm>
              <a:off x="3313273" y="1949196"/>
              <a:ext cx="119976" cy="114795"/>
            </a:xfrm>
            <a:prstGeom prst="rect">
              <a:avLst/>
            </a:prstGeom>
            <a:noFill/>
            <a:ln>
              <a:noFill/>
            </a:ln>
          </p:spPr>
        </p:pic>
      </p:grpSp>
      <p:sp>
        <p:nvSpPr>
          <p:cNvPr id="934" name="Google Shape;934;g3c2fe634bbf_0_924"/>
          <p:cNvSpPr/>
          <p:nvPr/>
        </p:nvSpPr>
        <p:spPr>
          <a:xfrm>
            <a:off x="2632109" y="2512830"/>
            <a:ext cx="12700" cy="1905"/>
          </a:xfrm>
          <a:custGeom>
            <a:rect b="b" l="l" r="r" t="t"/>
            <a:pathLst>
              <a:path extrusionOk="0" h="1905" w="12700">
                <a:moveTo>
                  <a:pt x="12598" y="0"/>
                </a:moveTo>
                <a:lnTo>
                  <a:pt x="8420" y="622"/>
                </a:lnTo>
                <a:lnTo>
                  <a:pt x="4229" y="1168"/>
                </a:lnTo>
                <a:lnTo>
                  <a:pt x="0" y="1638"/>
                </a:lnTo>
              </a:path>
            </a:pathLst>
          </a:custGeom>
          <a:noFill/>
          <a:ln cap="flat" cmpd="sng" w="12700">
            <a:solidFill>
              <a:srgbClr val="3A38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935" name="Google Shape;935;g3c2fe634bbf_0_924"/>
          <p:cNvGrpSpPr/>
          <p:nvPr/>
        </p:nvGrpSpPr>
        <p:grpSpPr>
          <a:xfrm>
            <a:off x="2171408" y="2145634"/>
            <a:ext cx="435388" cy="371517"/>
            <a:chOff x="2595951" y="2063991"/>
            <a:chExt cx="435388" cy="371517"/>
          </a:xfrm>
        </p:grpSpPr>
        <p:sp>
          <p:nvSpPr>
            <p:cNvPr id="936" name="Google Shape;936;g3c2fe634bbf_0_924"/>
            <p:cNvSpPr/>
            <p:nvPr/>
          </p:nvSpPr>
          <p:spPr>
            <a:xfrm>
              <a:off x="2657325" y="2164998"/>
              <a:ext cx="374014" cy="270510"/>
            </a:xfrm>
            <a:custGeom>
              <a:rect b="b" l="l" r="r" t="t"/>
              <a:pathLst>
                <a:path extrusionOk="0" h="270510" w="374014">
                  <a:moveTo>
                    <a:pt x="373888" y="269824"/>
                  </a:moveTo>
                  <a:lnTo>
                    <a:pt x="368376" y="270065"/>
                  </a:lnTo>
                  <a:lnTo>
                    <a:pt x="362838" y="270179"/>
                  </a:lnTo>
                  <a:lnTo>
                    <a:pt x="357276" y="270179"/>
                  </a:lnTo>
                  <a:lnTo>
                    <a:pt x="307152" y="266824"/>
                  </a:lnTo>
                  <a:lnTo>
                    <a:pt x="259065" y="257049"/>
                  </a:lnTo>
                  <a:lnTo>
                    <a:pt x="213451" y="241289"/>
                  </a:lnTo>
                  <a:lnTo>
                    <a:pt x="170745" y="219980"/>
                  </a:lnTo>
                  <a:lnTo>
                    <a:pt x="131384" y="193559"/>
                  </a:lnTo>
                  <a:lnTo>
                    <a:pt x="95803" y="162459"/>
                  </a:lnTo>
                  <a:lnTo>
                    <a:pt x="64438" y="127118"/>
                  </a:lnTo>
                  <a:lnTo>
                    <a:pt x="37726" y="87971"/>
                  </a:lnTo>
                  <a:lnTo>
                    <a:pt x="16101" y="45453"/>
                  </a:lnTo>
                  <a:lnTo>
                    <a:pt x="0" y="0"/>
                  </a:lnTo>
                </a:path>
              </a:pathLst>
            </a:custGeom>
            <a:noFill/>
            <a:ln cap="flat" cmpd="sng" w="12700">
              <a:solidFill>
                <a:srgbClr val="3A3838"/>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937" name="Google Shape;937;g3c2fe634bbf_0_924"/>
            <p:cNvPicPr preferRelativeResize="0"/>
            <p:nvPr/>
          </p:nvPicPr>
          <p:blipFill rotWithShape="1">
            <a:blip r:embed="rId4">
              <a:alphaModFix/>
            </a:blip>
            <a:srcRect b="0" l="0" r="0" t="0"/>
            <a:stretch/>
          </p:blipFill>
          <p:spPr>
            <a:xfrm>
              <a:off x="2595951" y="2063991"/>
              <a:ext cx="119976" cy="114795"/>
            </a:xfrm>
            <a:prstGeom prst="rect">
              <a:avLst/>
            </a:prstGeom>
            <a:noFill/>
            <a:ln>
              <a:noFill/>
            </a:ln>
          </p:spPr>
        </p:pic>
      </p:grpSp>
      <p:sp>
        <p:nvSpPr>
          <p:cNvPr id="938" name="Google Shape;938;g3c2fe634bbf_0_924"/>
          <p:cNvSpPr/>
          <p:nvPr/>
        </p:nvSpPr>
        <p:spPr>
          <a:xfrm>
            <a:off x="4697951" y="2893727"/>
            <a:ext cx="1944370" cy="748664"/>
          </a:xfrm>
          <a:custGeom>
            <a:rect b="b" l="l" r="r" t="t"/>
            <a:pathLst>
              <a:path extrusionOk="0" h="748664" w="1944370">
                <a:moveTo>
                  <a:pt x="1943950" y="0"/>
                </a:moveTo>
                <a:lnTo>
                  <a:pt x="0" y="0"/>
                </a:lnTo>
                <a:lnTo>
                  <a:pt x="0" y="748093"/>
                </a:lnTo>
                <a:lnTo>
                  <a:pt x="1943950" y="748093"/>
                </a:lnTo>
                <a:lnTo>
                  <a:pt x="1943950" y="0"/>
                </a:lnTo>
                <a:close/>
              </a:path>
            </a:pathLst>
          </a:custGeom>
          <a:solidFill>
            <a:srgbClr val="EB673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939" name="Google Shape;939;g3c2fe634bbf_0_924"/>
          <p:cNvGrpSpPr/>
          <p:nvPr/>
        </p:nvGrpSpPr>
        <p:grpSpPr>
          <a:xfrm>
            <a:off x="4588657" y="2522547"/>
            <a:ext cx="473300" cy="371184"/>
            <a:chOff x="5013200" y="2440904"/>
            <a:chExt cx="473300" cy="371184"/>
          </a:xfrm>
        </p:grpSpPr>
        <p:sp>
          <p:nvSpPr>
            <p:cNvPr id="940" name="Google Shape;940;g3c2fe634bbf_0_924"/>
            <p:cNvSpPr/>
            <p:nvPr/>
          </p:nvSpPr>
          <p:spPr>
            <a:xfrm>
              <a:off x="5013200" y="2440904"/>
              <a:ext cx="418464" cy="295275"/>
            </a:xfrm>
            <a:custGeom>
              <a:rect b="b" l="l" r="r" t="t"/>
              <a:pathLst>
                <a:path extrusionOk="0" h="295275" w="418464">
                  <a:moveTo>
                    <a:pt x="0" y="3987"/>
                  </a:moveTo>
                  <a:lnTo>
                    <a:pt x="13450" y="2250"/>
                  </a:lnTo>
                  <a:lnTo>
                    <a:pt x="27047" y="1003"/>
                  </a:lnTo>
                  <a:lnTo>
                    <a:pt x="40783" y="251"/>
                  </a:lnTo>
                  <a:lnTo>
                    <a:pt x="54648" y="0"/>
                  </a:lnTo>
                  <a:lnTo>
                    <a:pt x="102630" y="3072"/>
                  </a:lnTo>
                  <a:lnTo>
                    <a:pt x="148766" y="12035"/>
                  </a:lnTo>
                  <a:lnTo>
                    <a:pt x="192675" y="26507"/>
                  </a:lnTo>
                  <a:lnTo>
                    <a:pt x="233975" y="46107"/>
                  </a:lnTo>
                  <a:lnTo>
                    <a:pt x="272285" y="70455"/>
                  </a:lnTo>
                  <a:lnTo>
                    <a:pt x="307223" y="99168"/>
                  </a:lnTo>
                  <a:lnTo>
                    <a:pt x="338409" y="131866"/>
                  </a:lnTo>
                  <a:lnTo>
                    <a:pt x="365460" y="168167"/>
                  </a:lnTo>
                  <a:lnTo>
                    <a:pt x="387995" y="207691"/>
                  </a:lnTo>
                  <a:lnTo>
                    <a:pt x="405634" y="250056"/>
                  </a:lnTo>
                  <a:lnTo>
                    <a:pt x="417995" y="294881"/>
                  </a:lnTo>
                </a:path>
              </a:pathLst>
            </a:custGeom>
            <a:noFill/>
            <a:ln cap="flat" cmpd="sng" w="12700">
              <a:solidFill>
                <a:srgbClr val="3A38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941" name="Google Shape;941;g3c2fe634bbf_0_924"/>
            <p:cNvPicPr preferRelativeResize="0"/>
            <p:nvPr/>
          </p:nvPicPr>
          <p:blipFill rotWithShape="1">
            <a:blip r:embed="rId3">
              <a:alphaModFix/>
            </a:blip>
            <a:srcRect b="0" l="0" r="0" t="0"/>
            <a:stretch/>
          </p:blipFill>
          <p:spPr>
            <a:xfrm>
              <a:off x="5366524" y="2697293"/>
              <a:ext cx="119976" cy="114795"/>
            </a:xfrm>
            <a:prstGeom prst="rect">
              <a:avLst/>
            </a:prstGeom>
            <a:noFill/>
            <a:ln>
              <a:noFill/>
            </a:ln>
          </p:spPr>
        </p:pic>
      </p:grpSp>
      <p:sp>
        <p:nvSpPr>
          <p:cNvPr id="942" name="Google Shape;942;g3c2fe634bbf_0_924"/>
          <p:cNvSpPr/>
          <p:nvPr/>
        </p:nvSpPr>
        <p:spPr>
          <a:xfrm>
            <a:off x="4685361" y="3260928"/>
            <a:ext cx="12700" cy="1905"/>
          </a:xfrm>
          <a:custGeom>
            <a:rect b="b" l="l" r="r" t="t"/>
            <a:pathLst>
              <a:path extrusionOk="0" h="1905" w="12700">
                <a:moveTo>
                  <a:pt x="12598" y="0"/>
                </a:moveTo>
                <a:lnTo>
                  <a:pt x="8420" y="622"/>
                </a:lnTo>
                <a:lnTo>
                  <a:pt x="4216" y="1168"/>
                </a:lnTo>
                <a:lnTo>
                  <a:pt x="0" y="1638"/>
                </a:lnTo>
              </a:path>
            </a:pathLst>
          </a:custGeom>
          <a:noFill/>
          <a:ln cap="flat" cmpd="sng" w="12700">
            <a:solidFill>
              <a:srgbClr val="3A38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943" name="Google Shape;943;g3c2fe634bbf_0_924"/>
          <p:cNvGrpSpPr/>
          <p:nvPr/>
        </p:nvGrpSpPr>
        <p:grpSpPr>
          <a:xfrm>
            <a:off x="4224665" y="2893731"/>
            <a:ext cx="435370" cy="371522"/>
            <a:chOff x="4649208" y="2812088"/>
            <a:chExt cx="435370" cy="371522"/>
          </a:xfrm>
        </p:grpSpPr>
        <p:sp>
          <p:nvSpPr>
            <p:cNvPr id="944" name="Google Shape;944;g3c2fe634bbf_0_924"/>
            <p:cNvSpPr/>
            <p:nvPr/>
          </p:nvSpPr>
          <p:spPr>
            <a:xfrm>
              <a:off x="4710564" y="2913100"/>
              <a:ext cx="374014" cy="270510"/>
            </a:xfrm>
            <a:custGeom>
              <a:rect b="b" l="l" r="r" t="t"/>
              <a:pathLst>
                <a:path extrusionOk="0" h="270510" w="374014">
                  <a:moveTo>
                    <a:pt x="373900" y="269811"/>
                  </a:moveTo>
                  <a:lnTo>
                    <a:pt x="368388" y="270065"/>
                  </a:lnTo>
                  <a:lnTo>
                    <a:pt x="362851" y="270179"/>
                  </a:lnTo>
                  <a:lnTo>
                    <a:pt x="357289" y="270179"/>
                  </a:lnTo>
                  <a:lnTo>
                    <a:pt x="307165" y="266824"/>
                  </a:lnTo>
                  <a:lnTo>
                    <a:pt x="259078" y="257049"/>
                  </a:lnTo>
                  <a:lnTo>
                    <a:pt x="213463" y="241289"/>
                  </a:lnTo>
                  <a:lnTo>
                    <a:pt x="170757" y="219980"/>
                  </a:lnTo>
                  <a:lnTo>
                    <a:pt x="131395" y="193559"/>
                  </a:lnTo>
                  <a:lnTo>
                    <a:pt x="95813" y="162459"/>
                  </a:lnTo>
                  <a:lnTo>
                    <a:pt x="64447" y="127118"/>
                  </a:lnTo>
                  <a:lnTo>
                    <a:pt x="37732" y="87971"/>
                  </a:lnTo>
                  <a:lnTo>
                    <a:pt x="16104" y="45453"/>
                  </a:lnTo>
                  <a:lnTo>
                    <a:pt x="0" y="0"/>
                  </a:lnTo>
                </a:path>
              </a:pathLst>
            </a:custGeom>
            <a:noFill/>
            <a:ln cap="flat" cmpd="sng" w="12700">
              <a:solidFill>
                <a:srgbClr val="3A3838"/>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945" name="Google Shape;945;g3c2fe634bbf_0_924"/>
            <p:cNvPicPr preferRelativeResize="0"/>
            <p:nvPr/>
          </p:nvPicPr>
          <p:blipFill rotWithShape="1">
            <a:blip r:embed="rId5">
              <a:alphaModFix/>
            </a:blip>
            <a:srcRect b="0" l="0" r="0" t="0"/>
            <a:stretch/>
          </p:blipFill>
          <p:spPr>
            <a:xfrm>
              <a:off x="4649208" y="2812088"/>
              <a:ext cx="119964" cy="114795"/>
            </a:xfrm>
            <a:prstGeom prst="rect">
              <a:avLst/>
            </a:prstGeom>
            <a:noFill/>
            <a:ln>
              <a:noFill/>
            </a:ln>
          </p:spPr>
        </p:pic>
      </p:grpSp>
      <p:sp>
        <p:nvSpPr>
          <p:cNvPr id="946" name="Google Shape;946;g3c2fe634bbf_0_924"/>
          <p:cNvSpPr/>
          <p:nvPr/>
        </p:nvSpPr>
        <p:spPr>
          <a:xfrm>
            <a:off x="6751211" y="3641821"/>
            <a:ext cx="1944370" cy="748664"/>
          </a:xfrm>
          <a:custGeom>
            <a:rect b="b" l="l" r="r" t="t"/>
            <a:pathLst>
              <a:path extrusionOk="0" h="748664" w="1944370">
                <a:moveTo>
                  <a:pt x="1943950" y="0"/>
                </a:moveTo>
                <a:lnTo>
                  <a:pt x="0" y="0"/>
                </a:lnTo>
                <a:lnTo>
                  <a:pt x="0" y="748093"/>
                </a:lnTo>
                <a:lnTo>
                  <a:pt x="1943950" y="748093"/>
                </a:lnTo>
                <a:lnTo>
                  <a:pt x="1943950" y="0"/>
                </a:lnTo>
                <a:close/>
              </a:path>
            </a:pathLst>
          </a:custGeom>
          <a:solidFill>
            <a:srgbClr val="EB673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947" name="Google Shape;947;g3c2fe634bbf_0_924"/>
          <p:cNvGrpSpPr/>
          <p:nvPr/>
        </p:nvGrpSpPr>
        <p:grpSpPr>
          <a:xfrm>
            <a:off x="6641903" y="3270644"/>
            <a:ext cx="473305" cy="371178"/>
            <a:chOff x="7066446" y="3189001"/>
            <a:chExt cx="473305" cy="371178"/>
          </a:xfrm>
        </p:grpSpPr>
        <p:sp>
          <p:nvSpPr>
            <p:cNvPr id="948" name="Google Shape;948;g3c2fe634bbf_0_924"/>
            <p:cNvSpPr/>
            <p:nvPr/>
          </p:nvSpPr>
          <p:spPr>
            <a:xfrm>
              <a:off x="7066446" y="3189001"/>
              <a:ext cx="418465" cy="295275"/>
            </a:xfrm>
            <a:custGeom>
              <a:rect b="b" l="l" r="r" t="t"/>
              <a:pathLst>
                <a:path extrusionOk="0" h="295275" w="418465">
                  <a:moveTo>
                    <a:pt x="0" y="3987"/>
                  </a:moveTo>
                  <a:lnTo>
                    <a:pt x="13457" y="2250"/>
                  </a:lnTo>
                  <a:lnTo>
                    <a:pt x="27058" y="1003"/>
                  </a:lnTo>
                  <a:lnTo>
                    <a:pt x="40796" y="251"/>
                  </a:lnTo>
                  <a:lnTo>
                    <a:pt x="54660" y="0"/>
                  </a:lnTo>
                  <a:lnTo>
                    <a:pt x="102640" y="3072"/>
                  </a:lnTo>
                  <a:lnTo>
                    <a:pt x="148773" y="12035"/>
                  </a:lnTo>
                  <a:lnTo>
                    <a:pt x="192680" y="26507"/>
                  </a:lnTo>
                  <a:lnTo>
                    <a:pt x="233978" y="46107"/>
                  </a:lnTo>
                  <a:lnTo>
                    <a:pt x="272287" y="70455"/>
                  </a:lnTo>
                  <a:lnTo>
                    <a:pt x="307224" y="99168"/>
                  </a:lnTo>
                  <a:lnTo>
                    <a:pt x="338409" y="131866"/>
                  </a:lnTo>
                  <a:lnTo>
                    <a:pt x="365460" y="168167"/>
                  </a:lnTo>
                  <a:lnTo>
                    <a:pt x="387995" y="207691"/>
                  </a:lnTo>
                  <a:lnTo>
                    <a:pt x="405634" y="250056"/>
                  </a:lnTo>
                  <a:lnTo>
                    <a:pt x="417995" y="294881"/>
                  </a:lnTo>
                </a:path>
              </a:pathLst>
            </a:custGeom>
            <a:noFill/>
            <a:ln cap="flat" cmpd="sng" w="12700">
              <a:solidFill>
                <a:srgbClr val="3A38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949" name="Google Shape;949;g3c2fe634bbf_0_924"/>
            <p:cNvPicPr preferRelativeResize="0"/>
            <p:nvPr/>
          </p:nvPicPr>
          <p:blipFill rotWithShape="1">
            <a:blip r:embed="rId6">
              <a:alphaModFix/>
            </a:blip>
            <a:srcRect b="0" l="0" r="0" t="0"/>
            <a:stretch/>
          </p:blipFill>
          <p:spPr>
            <a:xfrm>
              <a:off x="7419775" y="3445397"/>
              <a:ext cx="119976" cy="114782"/>
            </a:xfrm>
            <a:prstGeom prst="rect">
              <a:avLst/>
            </a:prstGeom>
            <a:noFill/>
            <a:ln>
              <a:noFill/>
            </a:ln>
          </p:spPr>
        </p:pic>
      </p:grpSp>
      <p:sp>
        <p:nvSpPr>
          <p:cNvPr id="950" name="Google Shape;950;g3c2fe634bbf_0_924"/>
          <p:cNvSpPr/>
          <p:nvPr/>
        </p:nvSpPr>
        <p:spPr>
          <a:xfrm>
            <a:off x="6738618" y="4009031"/>
            <a:ext cx="12700" cy="1904"/>
          </a:xfrm>
          <a:custGeom>
            <a:rect b="b" l="l" r="r" t="t"/>
            <a:pathLst>
              <a:path extrusionOk="0" h="1904" w="12700">
                <a:moveTo>
                  <a:pt x="12585" y="0"/>
                </a:moveTo>
                <a:lnTo>
                  <a:pt x="8420" y="609"/>
                </a:lnTo>
                <a:lnTo>
                  <a:pt x="4216" y="1155"/>
                </a:lnTo>
                <a:lnTo>
                  <a:pt x="0" y="1638"/>
                </a:lnTo>
              </a:path>
            </a:pathLst>
          </a:custGeom>
          <a:noFill/>
          <a:ln cap="flat" cmpd="sng" w="12700">
            <a:solidFill>
              <a:srgbClr val="3A38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951" name="Google Shape;951;g3c2fe634bbf_0_924"/>
          <p:cNvGrpSpPr/>
          <p:nvPr/>
        </p:nvGrpSpPr>
        <p:grpSpPr>
          <a:xfrm>
            <a:off x="6277911" y="3641822"/>
            <a:ext cx="435382" cy="371529"/>
            <a:chOff x="6702454" y="3560179"/>
            <a:chExt cx="435382" cy="371529"/>
          </a:xfrm>
        </p:grpSpPr>
        <p:sp>
          <p:nvSpPr>
            <p:cNvPr id="952" name="Google Shape;952;g3c2fe634bbf_0_924"/>
            <p:cNvSpPr/>
            <p:nvPr/>
          </p:nvSpPr>
          <p:spPr>
            <a:xfrm>
              <a:off x="6763821" y="3661198"/>
              <a:ext cx="374015" cy="270510"/>
            </a:xfrm>
            <a:custGeom>
              <a:rect b="b" l="l" r="r" t="t"/>
              <a:pathLst>
                <a:path extrusionOk="0" h="270510" w="374015">
                  <a:moveTo>
                    <a:pt x="373888" y="269811"/>
                  </a:moveTo>
                  <a:lnTo>
                    <a:pt x="368376" y="270065"/>
                  </a:lnTo>
                  <a:lnTo>
                    <a:pt x="362851" y="270179"/>
                  </a:lnTo>
                  <a:lnTo>
                    <a:pt x="357276" y="270179"/>
                  </a:lnTo>
                  <a:lnTo>
                    <a:pt x="307155" y="266824"/>
                  </a:lnTo>
                  <a:lnTo>
                    <a:pt x="259070" y="257048"/>
                  </a:lnTo>
                  <a:lnTo>
                    <a:pt x="213457" y="241287"/>
                  </a:lnTo>
                  <a:lnTo>
                    <a:pt x="170751" y="219977"/>
                  </a:lnTo>
                  <a:lnTo>
                    <a:pt x="131389" y="193554"/>
                  </a:lnTo>
                  <a:lnTo>
                    <a:pt x="95807" y="162454"/>
                  </a:lnTo>
                  <a:lnTo>
                    <a:pt x="64441" y="127113"/>
                  </a:lnTo>
                  <a:lnTo>
                    <a:pt x="37727" y="87966"/>
                  </a:lnTo>
                  <a:lnTo>
                    <a:pt x="16101" y="45449"/>
                  </a:lnTo>
                  <a:lnTo>
                    <a:pt x="0" y="0"/>
                  </a:lnTo>
                </a:path>
              </a:pathLst>
            </a:custGeom>
            <a:noFill/>
            <a:ln cap="flat" cmpd="sng" w="12700">
              <a:solidFill>
                <a:srgbClr val="3A3838"/>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953" name="Google Shape;953;g3c2fe634bbf_0_924"/>
            <p:cNvPicPr preferRelativeResize="0"/>
            <p:nvPr/>
          </p:nvPicPr>
          <p:blipFill rotWithShape="1">
            <a:blip r:embed="rId7">
              <a:alphaModFix/>
            </a:blip>
            <a:srcRect b="0" l="0" r="0" t="0"/>
            <a:stretch/>
          </p:blipFill>
          <p:spPr>
            <a:xfrm>
              <a:off x="6702454" y="3560179"/>
              <a:ext cx="119976" cy="114795"/>
            </a:xfrm>
            <a:prstGeom prst="rect">
              <a:avLst/>
            </a:prstGeom>
            <a:noFill/>
            <a:ln>
              <a:noFill/>
            </a:ln>
          </p:spPr>
        </p:pic>
      </p:grpSp>
      <p:sp>
        <p:nvSpPr>
          <p:cNvPr id="954" name="Google Shape;954;g3c2fe634bbf_0_924"/>
          <p:cNvSpPr/>
          <p:nvPr/>
        </p:nvSpPr>
        <p:spPr>
          <a:xfrm>
            <a:off x="8804458" y="4389927"/>
            <a:ext cx="1944370" cy="748664"/>
          </a:xfrm>
          <a:custGeom>
            <a:rect b="b" l="l" r="r" t="t"/>
            <a:pathLst>
              <a:path extrusionOk="0" h="748664" w="1944370">
                <a:moveTo>
                  <a:pt x="1943950" y="0"/>
                </a:moveTo>
                <a:lnTo>
                  <a:pt x="0" y="0"/>
                </a:lnTo>
                <a:lnTo>
                  <a:pt x="0" y="748093"/>
                </a:lnTo>
                <a:lnTo>
                  <a:pt x="1943950" y="748093"/>
                </a:lnTo>
                <a:lnTo>
                  <a:pt x="1943950" y="0"/>
                </a:lnTo>
                <a:close/>
              </a:path>
            </a:pathLst>
          </a:custGeom>
          <a:solidFill>
            <a:srgbClr val="EB673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955" name="Google Shape;955;g3c2fe634bbf_0_924"/>
          <p:cNvGrpSpPr/>
          <p:nvPr/>
        </p:nvGrpSpPr>
        <p:grpSpPr>
          <a:xfrm>
            <a:off x="8695160" y="4018735"/>
            <a:ext cx="473294" cy="371184"/>
            <a:chOff x="9119703" y="3937092"/>
            <a:chExt cx="473294" cy="371184"/>
          </a:xfrm>
        </p:grpSpPr>
        <p:sp>
          <p:nvSpPr>
            <p:cNvPr id="956" name="Google Shape;956;g3c2fe634bbf_0_924"/>
            <p:cNvSpPr/>
            <p:nvPr/>
          </p:nvSpPr>
          <p:spPr>
            <a:xfrm>
              <a:off x="9119703" y="3937092"/>
              <a:ext cx="418465" cy="295275"/>
            </a:xfrm>
            <a:custGeom>
              <a:rect b="b" l="l" r="r" t="t"/>
              <a:pathLst>
                <a:path extrusionOk="0" h="295275" w="418465">
                  <a:moveTo>
                    <a:pt x="0" y="3987"/>
                  </a:moveTo>
                  <a:lnTo>
                    <a:pt x="13450" y="2255"/>
                  </a:lnTo>
                  <a:lnTo>
                    <a:pt x="27047" y="1008"/>
                  </a:lnTo>
                  <a:lnTo>
                    <a:pt x="40783" y="253"/>
                  </a:lnTo>
                  <a:lnTo>
                    <a:pt x="54648" y="0"/>
                  </a:lnTo>
                  <a:lnTo>
                    <a:pt x="102630" y="3072"/>
                  </a:lnTo>
                  <a:lnTo>
                    <a:pt x="148765" y="12036"/>
                  </a:lnTo>
                  <a:lnTo>
                    <a:pt x="192673" y="26509"/>
                  </a:lnTo>
                  <a:lnTo>
                    <a:pt x="233971" y="46110"/>
                  </a:lnTo>
                  <a:lnTo>
                    <a:pt x="272279" y="70459"/>
                  </a:lnTo>
                  <a:lnTo>
                    <a:pt x="307216" y="99173"/>
                  </a:lnTo>
                  <a:lnTo>
                    <a:pt x="338400" y="131871"/>
                  </a:lnTo>
                  <a:lnTo>
                    <a:pt x="365449" y="168173"/>
                  </a:lnTo>
                  <a:lnTo>
                    <a:pt x="387984" y="207696"/>
                  </a:lnTo>
                  <a:lnTo>
                    <a:pt x="405622" y="250059"/>
                  </a:lnTo>
                  <a:lnTo>
                    <a:pt x="417982" y="294881"/>
                  </a:lnTo>
                </a:path>
              </a:pathLst>
            </a:custGeom>
            <a:noFill/>
            <a:ln cap="flat" cmpd="sng" w="12700">
              <a:solidFill>
                <a:srgbClr val="3A38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957" name="Google Shape;957;g3c2fe634bbf_0_924"/>
            <p:cNvPicPr preferRelativeResize="0"/>
            <p:nvPr/>
          </p:nvPicPr>
          <p:blipFill rotWithShape="1">
            <a:blip r:embed="rId8">
              <a:alphaModFix/>
            </a:blip>
            <a:srcRect b="0" l="0" r="0" t="0"/>
            <a:stretch/>
          </p:blipFill>
          <p:spPr>
            <a:xfrm>
              <a:off x="9473021" y="4193494"/>
              <a:ext cx="119976" cy="114782"/>
            </a:xfrm>
            <a:prstGeom prst="rect">
              <a:avLst/>
            </a:prstGeom>
            <a:noFill/>
            <a:ln>
              <a:noFill/>
            </a:ln>
          </p:spPr>
        </p:pic>
      </p:grpSp>
      <p:sp>
        <p:nvSpPr>
          <p:cNvPr id="958" name="Google Shape;958;g3c2fe634bbf_0_924"/>
          <p:cNvSpPr/>
          <p:nvPr/>
        </p:nvSpPr>
        <p:spPr>
          <a:xfrm>
            <a:off x="8791864" y="4757127"/>
            <a:ext cx="12700" cy="1904"/>
          </a:xfrm>
          <a:custGeom>
            <a:rect b="b" l="l" r="r" t="t"/>
            <a:pathLst>
              <a:path extrusionOk="0" h="1904" w="12700">
                <a:moveTo>
                  <a:pt x="12598" y="0"/>
                </a:moveTo>
                <a:lnTo>
                  <a:pt x="8420" y="609"/>
                </a:lnTo>
                <a:lnTo>
                  <a:pt x="4216" y="1155"/>
                </a:lnTo>
                <a:lnTo>
                  <a:pt x="0" y="1638"/>
                </a:lnTo>
              </a:path>
            </a:pathLst>
          </a:custGeom>
          <a:noFill/>
          <a:ln cap="flat" cmpd="sng" w="12700">
            <a:solidFill>
              <a:srgbClr val="3A3838"/>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959" name="Google Shape;959;g3c2fe634bbf_0_924"/>
          <p:cNvGrpSpPr/>
          <p:nvPr/>
        </p:nvGrpSpPr>
        <p:grpSpPr>
          <a:xfrm>
            <a:off x="8331168" y="4389919"/>
            <a:ext cx="435370" cy="371529"/>
            <a:chOff x="8755711" y="4308276"/>
            <a:chExt cx="435370" cy="371529"/>
          </a:xfrm>
        </p:grpSpPr>
        <p:sp>
          <p:nvSpPr>
            <p:cNvPr id="960" name="Google Shape;960;g3c2fe634bbf_0_924"/>
            <p:cNvSpPr/>
            <p:nvPr/>
          </p:nvSpPr>
          <p:spPr>
            <a:xfrm>
              <a:off x="8817066" y="4409295"/>
              <a:ext cx="374015" cy="270510"/>
            </a:xfrm>
            <a:custGeom>
              <a:rect b="b" l="l" r="r" t="t"/>
              <a:pathLst>
                <a:path extrusionOk="0" h="270510" w="374015">
                  <a:moveTo>
                    <a:pt x="373900" y="269811"/>
                  </a:moveTo>
                  <a:lnTo>
                    <a:pt x="368388" y="270065"/>
                  </a:lnTo>
                  <a:lnTo>
                    <a:pt x="362851" y="270179"/>
                  </a:lnTo>
                  <a:lnTo>
                    <a:pt x="357276" y="270179"/>
                  </a:lnTo>
                  <a:lnTo>
                    <a:pt x="307155" y="266824"/>
                  </a:lnTo>
                  <a:lnTo>
                    <a:pt x="259070" y="257048"/>
                  </a:lnTo>
                  <a:lnTo>
                    <a:pt x="213457" y="241287"/>
                  </a:lnTo>
                  <a:lnTo>
                    <a:pt x="170751" y="219977"/>
                  </a:lnTo>
                  <a:lnTo>
                    <a:pt x="131389" y="193554"/>
                  </a:lnTo>
                  <a:lnTo>
                    <a:pt x="95807" y="162454"/>
                  </a:lnTo>
                  <a:lnTo>
                    <a:pt x="64441" y="127113"/>
                  </a:lnTo>
                  <a:lnTo>
                    <a:pt x="37727" y="87966"/>
                  </a:lnTo>
                  <a:lnTo>
                    <a:pt x="16101" y="45449"/>
                  </a:lnTo>
                  <a:lnTo>
                    <a:pt x="0" y="0"/>
                  </a:lnTo>
                </a:path>
              </a:pathLst>
            </a:custGeom>
            <a:noFill/>
            <a:ln cap="flat" cmpd="sng" w="12700">
              <a:solidFill>
                <a:srgbClr val="3A3838"/>
              </a:solidFill>
              <a:prstDash val="dash"/>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id="961" name="Google Shape;961;g3c2fe634bbf_0_924"/>
            <p:cNvPicPr preferRelativeResize="0"/>
            <p:nvPr/>
          </p:nvPicPr>
          <p:blipFill rotWithShape="1">
            <a:blip r:embed="rId9">
              <a:alphaModFix/>
            </a:blip>
            <a:srcRect b="0" l="0" r="0" t="0"/>
            <a:stretch/>
          </p:blipFill>
          <p:spPr>
            <a:xfrm>
              <a:off x="8755711" y="4308276"/>
              <a:ext cx="119964" cy="114795"/>
            </a:xfrm>
            <a:prstGeom prst="rect">
              <a:avLst/>
            </a:prstGeom>
            <a:noFill/>
            <a:ln>
              <a:noFill/>
            </a:ln>
          </p:spPr>
        </p:pic>
      </p:grpSp>
      <p:sp>
        <p:nvSpPr>
          <p:cNvPr id="962" name="Google Shape;962;g3c2fe634bbf_0_924"/>
          <p:cNvSpPr txBox="1"/>
          <p:nvPr/>
        </p:nvSpPr>
        <p:spPr>
          <a:xfrm>
            <a:off x="2642790" y="2335019"/>
            <a:ext cx="1948200" cy="369300"/>
          </a:xfrm>
          <a:prstGeom prst="rect">
            <a:avLst/>
          </a:prstGeom>
          <a:noFill/>
          <a:ln>
            <a:noFill/>
          </a:ln>
        </p:spPr>
        <p:txBody>
          <a:bodyPr anchorCtr="0" anchor="t" bIns="91425" lIns="0" spcFirstLastPara="1" rIns="0" wrap="square" tIns="91425">
            <a:spAutoFit/>
          </a:bodyPr>
          <a:lstStyle/>
          <a:p>
            <a:pPr indent="0" lvl="0" marL="91440" marR="91440" rtl="0" algn="ctr">
              <a:lnSpc>
                <a:spcPct val="100000"/>
              </a:lnSpc>
              <a:spcBef>
                <a:spcPts val="0"/>
              </a:spcBef>
              <a:spcAft>
                <a:spcPts val="0"/>
              </a:spcAft>
              <a:buClr>
                <a:srgbClr val="000000"/>
              </a:buClr>
              <a:buSzPts val="1200"/>
              <a:buFont typeface="Arial"/>
              <a:buNone/>
            </a:pPr>
            <a:r>
              <a:rPr b="1" i="0" lang="en-US" sz="1200" u="none" cap="none" strike="noStrike">
                <a:solidFill>
                  <a:srgbClr val="FFFFFF"/>
                </a:solidFill>
                <a:latin typeface="Raleway"/>
                <a:ea typeface="Raleway"/>
                <a:cs typeface="Raleway"/>
                <a:sym typeface="Raleway"/>
              </a:rPr>
              <a:t>Where will we play?</a:t>
            </a:r>
            <a:endParaRPr b="0" i="0" sz="1200" u="none" cap="none" strike="noStrike">
              <a:solidFill>
                <a:srgbClr val="000000"/>
              </a:solidFill>
              <a:latin typeface="Raleway"/>
              <a:ea typeface="Raleway"/>
              <a:cs typeface="Raleway"/>
              <a:sym typeface="Raleway"/>
            </a:endParaRPr>
          </a:p>
        </p:txBody>
      </p:sp>
      <p:sp>
        <p:nvSpPr>
          <p:cNvPr id="963" name="Google Shape;963;g3c2fe634bbf_0_924"/>
          <p:cNvSpPr txBox="1"/>
          <p:nvPr/>
        </p:nvSpPr>
        <p:spPr>
          <a:xfrm>
            <a:off x="4592989" y="3083125"/>
            <a:ext cx="2154300" cy="369300"/>
          </a:xfrm>
          <a:prstGeom prst="rect">
            <a:avLst/>
          </a:prstGeom>
          <a:noFill/>
          <a:ln>
            <a:noFill/>
          </a:ln>
        </p:spPr>
        <p:txBody>
          <a:bodyPr anchorCtr="0" anchor="t" bIns="91425" lIns="0" spcFirstLastPara="1" rIns="0" wrap="square" tIns="91425">
            <a:spAutoFit/>
          </a:bodyPr>
          <a:lstStyle/>
          <a:p>
            <a:pPr indent="0" lvl="0" marL="91440" marR="91440" rtl="0" algn="ctr">
              <a:lnSpc>
                <a:spcPct val="102699"/>
              </a:lnSpc>
              <a:spcBef>
                <a:spcPts val="0"/>
              </a:spcBef>
              <a:spcAft>
                <a:spcPts val="0"/>
              </a:spcAft>
              <a:buClr>
                <a:srgbClr val="000000"/>
              </a:buClr>
              <a:buSzPts val="1200"/>
              <a:buFont typeface="Arial"/>
              <a:buNone/>
            </a:pPr>
            <a:r>
              <a:rPr b="1" i="0" lang="en-US" sz="1200" u="none" cap="none" strike="noStrike">
                <a:solidFill>
                  <a:srgbClr val="FFFFFF"/>
                </a:solidFill>
                <a:latin typeface="Raleway"/>
                <a:ea typeface="Raleway"/>
                <a:cs typeface="Raleway"/>
                <a:sym typeface="Raleway"/>
              </a:rPr>
              <a:t>How to win?</a:t>
            </a:r>
            <a:endParaRPr b="0" i="0" sz="1200" u="none" cap="none" strike="noStrike">
              <a:solidFill>
                <a:srgbClr val="000000"/>
              </a:solidFill>
              <a:latin typeface="Raleway"/>
              <a:ea typeface="Raleway"/>
              <a:cs typeface="Raleway"/>
              <a:sym typeface="Raleway"/>
            </a:endParaRPr>
          </a:p>
        </p:txBody>
      </p:sp>
      <p:sp>
        <p:nvSpPr>
          <p:cNvPr id="964" name="Google Shape;964;g3c2fe634bbf_0_924"/>
          <p:cNvSpPr txBox="1"/>
          <p:nvPr/>
        </p:nvSpPr>
        <p:spPr>
          <a:xfrm>
            <a:off x="6749299" y="3736270"/>
            <a:ext cx="1948200" cy="559200"/>
          </a:xfrm>
          <a:prstGeom prst="rect">
            <a:avLst/>
          </a:prstGeom>
          <a:noFill/>
          <a:ln>
            <a:noFill/>
          </a:ln>
        </p:spPr>
        <p:txBody>
          <a:bodyPr anchorCtr="0" anchor="t" bIns="91425" lIns="0" spcFirstLastPara="1" rIns="0" wrap="square" tIns="91425">
            <a:spAutoFit/>
          </a:bodyPr>
          <a:lstStyle/>
          <a:p>
            <a:pPr indent="0" lvl="0" marL="91440" marR="91440" rtl="0" algn="ctr">
              <a:lnSpc>
                <a:spcPct val="102699"/>
              </a:lnSpc>
              <a:spcBef>
                <a:spcPts val="0"/>
              </a:spcBef>
              <a:spcAft>
                <a:spcPts val="0"/>
              </a:spcAft>
              <a:buClr>
                <a:srgbClr val="000000"/>
              </a:buClr>
              <a:buSzPts val="1200"/>
              <a:buFont typeface="Arial"/>
              <a:buNone/>
            </a:pPr>
            <a:r>
              <a:rPr b="1" i="0" lang="en-US" sz="1200" u="none" cap="none" strike="noStrike">
                <a:solidFill>
                  <a:srgbClr val="FFFFFF"/>
                </a:solidFill>
                <a:latin typeface="Raleway"/>
                <a:ea typeface="Raleway"/>
                <a:cs typeface="Raleway"/>
                <a:sym typeface="Raleway"/>
              </a:rPr>
              <a:t>What capabilities  must be in place to succeed?</a:t>
            </a:r>
            <a:endParaRPr b="0" i="0" sz="1200" u="none" cap="none" strike="noStrike">
              <a:solidFill>
                <a:srgbClr val="000000"/>
              </a:solidFill>
              <a:latin typeface="Raleway"/>
              <a:ea typeface="Raleway"/>
              <a:cs typeface="Raleway"/>
              <a:sym typeface="Raleway"/>
            </a:endParaRPr>
          </a:p>
        </p:txBody>
      </p:sp>
      <p:sp>
        <p:nvSpPr>
          <p:cNvPr id="965" name="Google Shape;965;g3c2fe634bbf_0_924"/>
          <p:cNvSpPr txBox="1"/>
          <p:nvPr/>
        </p:nvSpPr>
        <p:spPr>
          <a:xfrm>
            <a:off x="8829899" y="4484659"/>
            <a:ext cx="1948200" cy="559200"/>
          </a:xfrm>
          <a:prstGeom prst="rect">
            <a:avLst/>
          </a:prstGeom>
          <a:noFill/>
          <a:ln>
            <a:noFill/>
          </a:ln>
        </p:spPr>
        <p:txBody>
          <a:bodyPr anchorCtr="0" anchor="t" bIns="91425" lIns="0" spcFirstLastPara="1" rIns="0" wrap="square" tIns="91425">
            <a:spAutoFit/>
          </a:bodyPr>
          <a:lstStyle/>
          <a:p>
            <a:pPr indent="0" lvl="0" marL="91440" marR="91440" rtl="0" algn="ctr">
              <a:lnSpc>
                <a:spcPct val="102800"/>
              </a:lnSpc>
              <a:spcBef>
                <a:spcPts val="0"/>
              </a:spcBef>
              <a:spcAft>
                <a:spcPts val="0"/>
              </a:spcAft>
              <a:buClr>
                <a:srgbClr val="000000"/>
              </a:buClr>
              <a:buSzPts val="1200"/>
              <a:buFont typeface="Arial"/>
              <a:buNone/>
            </a:pPr>
            <a:r>
              <a:rPr b="1" i="0" lang="en-US" sz="1200" u="none" cap="none" strike="noStrike">
                <a:solidFill>
                  <a:srgbClr val="FFFFFF"/>
                </a:solidFill>
                <a:latin typeface="Raleway"/>
                <a:ea typeface="Raleway"/>
                <a:cs typeface="Raleway"/>
                <a:sym typeface="Raleway"/>
              </a:rPr>
              <a:t>What management  systems are required?</a:t>
            </a:r>
            <a:endParaRPr b="0" i="0" sz="1200" u="none" cap="none" strike="noStrike">
              <a:solidFill>
                <a:srgbClr val="000000"/>
              </a:solidFill>
              <a:latin typeface="Raleway"/>
              <a:ea typeface="Raleway"/>
              <a:cs typeface="Raleway"/>
              <a:sym typeface="Raleway"/>
            </a:endParaRPr>
          </a:p>
        </p:txBody>
      </p:sp>
      <p:sp>
        <p:nvSpPr>
          <p:cNvPr id="966" name="Google Shape;966;g3c2fe634bbf_0_924"/>
          <p:cNvSpPr/>
          <p:nvPr/>
        </p:nvSpPr>
        <p:spPr>
          <a:xfrm>
            <a:off x="592092" y="2649868"/>
            <a:ext cx="75565" cy="109219"/>
          </a:xfrm>
          <a:custGeom>
            <a:rect b="b" l="l" r="r" t="t"/>
            <a:pathLst>
              <a:path extrusionOk="0" h="109219" w="75565">
                <a:moveTo>
                  <a:pt x="0" y="0"/>
                </a:moveTo>
                <a:lnTo>
                  <a:pt x="25819" y="54317"/>
                </a:lnTo>
                <a:lnTo>
                  <a:pt x="0" y="108635"/>
                </a:lnTo>
                <a:lnTo>
                  <a:pt x="75565" y="54317"/>
                </a:lnTo>
                <a:lnTo>
                  <a:pt x="0" y="0"/>
                </a:lnTo>
                <a:close/>
              </a:path>
            </a:pathLst>
          </a:custGeom>
          <a:solidFill>
            <a:srgbClr val="EB673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67" name="Google Shape;967;g3c2fe634bbf_0_924"/>
          <p:cNvSpPr/>
          <p:nvPr/>
        </p:nvSpPr>
        <p:spPr>
          <a:xfrm>
            <a:off x="592092" y="2836970"/>
            <a:ext cx="75565" cy="109219"/>
          </a:xfrm>
          <a:custGeom>
            <a:rect b="b" l="l" r="r" t="t"/>
            <a:pathLst>
              <a:path extrusionOk="0" h="109219" w="75565">
                <a:moveTo>
                  <a:pt x="0" y="0"/>
                </a:moveTo>
                <a:lnTo>
                  <a:pt x="25819" y="54317"/>
                </a:lnTo>
                <a:lnTo>
                  <a:pt x="0" y="108635"/>
                </a:lnTo>
                <a:lnTo>
                  <a:pt x="75565" y="54317"/>
                </a:lnTo>
                <a:lnTo>
                  <a:pt x="0" y="0"/>
                </a:lnTo>
                <a:close/>
              </a:path>
            </a:pathLst>
          </a:custGeom>
          <a:solidFill>
            <a:srgbClr val="EB673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68" name="Google Shape;968;g3c2fe634bbf_0_924"/>
          <p:cNvSpPr/>
          <p:nvPr/>
        </p:nvSpPr>
        <p:spPr>
          <a:xfrm>
            <a:off x="592092" y="3024078"/>
            <a:ext cx="75565" cy="109219"/>
          </a:xfrm>
          <a:custGeom>
            <a:rect b="b" l="l" r="r" t="t"/>
            <a:pathLst>
              <a:path extrusionOk="0" h="109219" w="75565">
                <a:moveTo>
                  <a:pt x="0" y="0"/>
                </a:moveTo>
                <a:lnTo>
                  <a:pt x="25819" y="54317"/>
                </a:lnTo>
                <a:lnTo>
                  <a:pt x="0" y="108635"/>
                </a:lnTo>
                <a:lnTo>
                  <a:pt x="75565" y="54317"/>
                </a:lnTo>
                <a:lnTo>
                  <a:pt x="0" y="0"/>
                </a:lnTo>
                <a:close/>
              </a:path>
            </a:pathLst>
          </a:custGeom>
          <a:solidFill>
            <a:srgbClr val="EB673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69" name="Google Shape;969;g3c2fe634bbf_0_924"/>
          <p:cNvSpPr/>
          <p:nvPr/>
        </p:nvSpPr>
        <p:spPr>
          <a:xfrm>
            <a:off x="592092" y="3211180"/>
            <a:ext cx="75565" cy="109219"/>
          </a:xfrm>
          <a:custGeom>
            <a:rect b="b" l="l" r="r" t="t"/>
            <a:pathLst>
              <a:path extrusionOk="0" h="109219" w="75565">
                <a:moveTo>
                  <a:pt x="0" y="0"/>
                </a:moveTo>
                <a:lnTo>
                  <a:pt x="25819" y="54317"/>
                </a:lnTo>
                <a:lnTo>
                  <a:pt x="0" y="108635"/>
                </a:lnTo>
                <a:lnTo>
                  <a:pt x="75565" y="54317"/>
                </a:lnTo>
                <a:lnTo>
                  <a:pt x="0" y="0"/>
                </a:lnTo>
                <a:close/>
              </a:path>
            </a:pathLst>
          </a:custGeom>
          <a:solidFill>
            <a:srgbClr val="EB673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70" name="Google Shape;970;g3c2fe634bbf_0_924"/>
          <p:cNvSpPr/>
          <p:nvPr/>
        </p:nvSpPr>
        <p:spPr>
          <a:xfrm>
            <a:off x="2645339" y="3210859"/>
            <a:ext cx="4182109" cy="1979295"/>
          </a:xfrm>
          <a:custGeom>
            <a:rect b="b" l="l" r="r" t="t"/>
            <a:pathLst>
              <a:path extrusionOk="0" h="1979295" w="4182109">
                <a:moveTo>
                  <a:pt x="75565" y="1364056"/>
                </a:moveTo>
                <a:lnTo>
                  <a:pt x="0" y="1309738"/>
                </a:lnTo>
                <a:lnTo>
                  <a:pt x="25819" y="1364056"/>
                </a:lnTo>
                <a:lnTo>
                  <a:pt x="0" y="1418374"/>
                </a:lnTo>
                <a:lnTo>
                  <a:pt x="75565" y="1364056"/>
                </a:lnTo>
                <a:close/>
              </a:path>
              <a:path extrusionOk="0" h="1979295" w="4182109">
                <a:moveTo>
                  <a:pt x="75565" y="1176959"/>
                </a:moveTo>
                <a:lnTo>
                  <a:pt x="0" y="1122641"/>
                </a:lnTo>
                <a:lnTo>
                  <a:pt x="25819" y="1176959"/>
                </a:lnTo>
                <a:lnTo>
                  <a:pt x="0" y="1231265"/>
                </a:lnTo>
                <a:lnTo>
                  <a:pt x="75565" y="1176959"/>
                </a:lnTo>
                <a:close/>
              </a:path>
              <a:path extrusionOk="0" h="1979295" w="4182109">
                <a:moveTo>
                  <a:pt x="75565" y="989838"/>
                </a:moveTo>
                <a:lnTo>
                  <a:pt x="0" y="935520"/>
                </a:lnTo>
                <a:lnTo>
                  <a:pt x="25819" y="989838"/>
                </a:lnTo>
                <a:lnTo>
                  <a:pt x="0" y="1044155"/>
                </a:lnTo>
                <a:lnTo>
                  <a:pt x="75565" y="989838"/>
                </a:lnTo>
                <a:close/>
              </a:path>
              <a:path extrusionOk="0" h="1979295" w="4182109">
                <a:moveTo>
                  <a:pt x="75565" y="802741"/>
                </a:moveTo>
                <a:lnTo>
                  <a:pt x="0" y="748423"/>
                </a:lnTo>
                <a:lnTo>
                  <a:pt x="25819" y="802741"/>
                </a:lnTo>
                <a:lnTo>
                  <a:pt x="0" y="857059"/>
                </a:lnTo>
                <a:lnTo>
                  <a:pt x="75565" y="802741"/>
                </a:lnTo>
                <a:close/>
              </a:path>
              <a:path extrusionOk="0" h="1979295" w="4182109">
                <a:moveTo>
                  <a:pt x="75565" y="428523"/>
                </a:moveTo>
                <a:lnTo>
                  <a:pt x="0" y="374218"/>
                </a:lnTo>
                <a:lnTo>
                  <a:pt x="25819" y="428523"/>
                </a:lnTo>
                <a:lnTo>
                  <a:pt x="0" y="482841"/>
                </a:lnTo>
                <a:lnTo>
                  <a:pt x="75565" y="428523"/>
                </a:lnTo>
                <a:close/>
              </a:path>
              <a:path extrusionOk="0" h="1979295" w="4182109">
                <a:moveTo>
                  <a:pt x="75565" y="54317"/>
                </a:moveTo>
                <a:lnTo>
                  <a:pt x="0" y="0"/>
                </a:lnTo>
                <a:lnTo>
                  <a:pt x="25819" y="54317"/>
                </a:lnTo>
                <a:lnTo>
                  <a:pt x="0" y="108635"/>
                </a:lnTo>
                <a:lnTo>
                  <a:pt x="75565" y="54317"/>
                </a:lnTo>
                <a:close/>
              </a:path>
              <a:path extrusionOk="0" h="1979295" w="4182109">
                <a:moveTo>
                  <a:pt x="4182059" y="1924723"/>
                </a:moveTo>
                <a:lnTo>
                  <a:pt x="4106507" y="1870417"/>
                </a:lnTo>
                <a:lnTo>
                  <a:pt x="4132326" y="1924723"/>
                </a:lnTo>
                <a:lnTo>
                  <a:pt x="4106507" y="1979041"/>
                </a:lnTo>
                <a:lnTo>
                  <a:pt x="4182059" y="1924723"/>
                </a:lnTo>
                <a:close/>
              </a:path>
              <a:path extrusionOk="0" h="1979295" w="4182109">
                <a:moveTo>
                  <a:pt x="4182059" y="1737614"/>
                </a:moveTo>
                <a:lnTo>
                  <a:pt x="4106507" y="1683296"/>
                </a:lnTo>
                <a:lnTo>
                  <a:pt x="4132326" y="1737614"/>
                </a:lnTo>
                <a:lnTo>
                  <a:pt x="4106507" y="1791931"/>
                </a:lnTo>
                <a:lnTo>
                  <a:pt x="4182059" y="1737614"/>
                </a:lnTo>
                <a:close/>
              </a:path>
            </a:pathLst>
          </a:custGeom>
          <a:solidFill>
            <a:srgbClr val="EB673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71" name="Google Shape;971;g3c2fe634bbf_0_924"/>
          <p:cNvSpPr/>
          <p:nvPr/>
        </p:nvSpPr>
        <p:spPr>
          <a:xfrm>
            <a:off x="6751852" y="5268369"/>
            <a:ext cx="75565" cy="109220"/>
          </a:xfrm>
          <a:custGeom>
            <a:rect b="b" l="l" r="r" t="t"/>
            <a:pathLst>
              <a:path extrusionOk="0" h="109220" w="75565">
                <a:moveTo>
                  <a:pt x="0" y="0"/>
                </a:moveTo>
                <a:lnTo>
                  <a:pt x="25819" y="54317"/>
                </a:lnTo>
                <a:lnTo>
                  <a:pt x="0" y="108635"/>
                </a:lnTo>
                <a:lnTo>
                  <a:pt x="75552" y="54317"/>
                </a:lnTo>
                <a:lnTo>
                  <a:pt x="0" y="0"/>
                </a:lnTo>
                <a:close/>
              </a:path>
            </a:pathLst>
          </a:custGeom>
          <a:solidFill>
            <a:srgbClr val="EB673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72" name="Google Shape;972;g3c2fe634bbf_0_924"/>
          <p:cNvSpPr/>
          <p:nvPr/>
        </p:nvSpPr>
        <p:spPr>
          <a:xfrm>
            <a:off x="6751852" y="5455471"/>
            <a:ext cx="75565" cy="109220"/>
          </a:xfrm>
          <a:custGeom>
            <a:rect b="b" l="l" r="r" t="t"/>
            <a:pathLst>
              <a:path extrusionOk="0" h="109220" w="75565">
                <a:moveTo>
                  <a:pt x="0" y="0"/>
                </a:moveTo>
                <a:lnTo>
                  <a:pt x="25819" y="54317"/>
                </a:lnTo>
                <a:lnTo>
                  <a:pt x="0" y="108635"/>
                </a:lnTo>
                <a:lnTo>
                  <a:pt x="75552" y="54317"/>
                </a:lnTo>
                <a:lnTo>
                  <a:pt x="0" y="0"/>
                </a:lnTo>
                <a:close/>
              </a:path>
            </a:pathLst>
          </a:custGeom>
          <a:solidFill>
            <a:srgbClr val="EB673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73" name="Google Shape;973;g3c2fe634bbf_0_924"/>
          <p:cNvSpPr txBox="1"/>
          <p:nvPr/>
        </p:nvSpPr>
        <p:spPr>
          <a:xfrm>
            <a:off x="578750" y="2218777"/>
            <a:ext cx="1663800" cy="1146600"/>
          </a:xfrm>
          <a:prstGeom prst="rect">
            <a:avLst/>
          </a:prstGeom>
          <a:noFill/>
          <a:ln>
            <a:noFill/>
          </a:ln>
        </p:spPr>
        <p:txBody>
          <a:bodyPr anchorCtr="0" anchor="t" bIns="0" lIns="0" spcFirstLastPara="1" rIns="0" wrap="square" tIns="7600">
            <a:spAutoFit/>
          </a:bodyPr>
          <a:lstStyle/>
          <a:p>
            <a:pPr indent="0" lvl="0" marL="12700" marR="5080" rtl="0" algn="l">
              <a:lnSpc>
                <a:spcPct val="102800"/>
              </a:lnSpc>
              <a:spcBef>
                <a:spcPts val="0"/>
              </a:spcBef>
              <a:spcAft>
                <a:spcPts val="0"/>
              </a:spcAft>
              <a:buClr>
                <a:srgbClr val="000000"/>
              </a:buClr>
              <a:buSzPts val="1200"/>
              <a:buFont typeface="Arial"/>
              <a:buNone/>
            </a:pPr>
            <a:r>
              <a:rPr b="1" i="0" lang="en-US" sz="1200" u="none" cap="none" strike="noStrike">
                <a:solidFill>
                  <a:srgbClr val="3B3838"/>
                </a:solidFill>
                <a:latin typeface="Raleway"/>
                <a:ea typeface="Raleway"/>
                <a:cs typeface="Raleway"/>
                <a:sym typeface="Raleway"/>
              </a:rPr>
              <a:t>Where do we want to  be, by when?</a:t>
            </a:r>
            <a:endParaRPr b="0" i="0" sz="1200" u="none" cap="none" strike="noStrike">
              <a:solidFill>
                <a:srgbClr val="3B3838"/>
              </a:solidFill>
              <a:latin typeface="Raleway"/>
              <a:ea typeface="Raleway"/>
              <a:cs typeface="Raleway"/>
              <a:sym typeface="Raleway"/>
            </a:endParaRPr>
          </a:p>
          <a:p>
            <a:pPr indent="-5712" lvl="0" marL="128902" marR="305435" rtl="0" algn="l">
              <a:lnSpc>
                <a:spcPct val="102699"/>
              </a:lnSpc>
              <a:spcBef>
                <a:spcPts val="0"/>
              </a:spcBef>
              <a:spcAft>
                <a:spcPts val="0"/>
              </a:spcAft>
              <a:buClr>
                <a:srgbClr val="000000"/>
              </a:buClr>
              <a:buSzPts val="1200"/>
              <a:buFont typeface="Arial"/>
              <a:buNone/>
            </a:pPr>
            <a:r>
              <a:rPr b="0" i="0" lang="en-US" sz="1200" u="none" cap="none" strike="noStrike">
                <a:solidFill>
                  <a:srgbClr val="3B3838"/>
                </a:solidFill>
                <a:latin typeface="Raleway"/>
                <a:ea typeface="Raleway"/>
                <a:cs typeface="Raleway"/>
                <a:sym typeface="Raleway"/>
              </a:rPr>
              <a:t>Vision / Values?  Growth?</a:t>
            </a:r>
            <a:endParaRPr b="0" i="0" sz="1400" u="none" cap="none" strike="noStrike">
              <a:solidFill>
                <a:srgbClr val="000000"/>
              </a:solidFill>
              <a:latin typeface="Arial"/>
              <a:ea typeface="Arial"/>
              <a:cs typeface="Arial"/>
              <a:sym typeface="Arial"/>
            </a:endParaRPr>
          </a:p>
          <a:p>
            <a:pPr indent="0" lvl="0" marL="128902" marR="0" rtl="0" algn="l">
              <a:lnSpc>
                <a:spcPct val="100000"/>
              </a:lnSpc>
              <a:spcBef>
                <a:spcPts val="40"/>
              </a:spcBef>
              <a:spcAft>
                <a:spcPts val="0"/>
              </a:spcAft>
              <a:buClr>
                <a:srgbClr val="000000"/>
              </a:buClr>
              <a:buSzPts val="1200"/>
              <a:buFont typeface="Arial"/>
              <a:buNone/>
            </a:pPr>
            <a:r>
              <a:rPr b="0" i="0" lang="en-US" sz="1200" u="none" cap="none" strike="noStrike">
                <a:solidFill>
                  <a:srgbClr val="3B3838"/>
                </a:solidFill>
                <a:latin typeface="Raleway"/>
                <a:ea typeface="Raleway"/>
                <a:cs typeface="Raleway"/>
                <a:sym typeface="Raleway"/>
              </a:rPr>
              <a:t>Revenue?</a:t>
            </a:r>
            <a:endParaRPr b="0" i="0" sz="1400" u="none" cap="none" strike="noStrike">
              <a:solidFill>
                <a:srgbClr val="000000"/>
              </a:solidFill>
              <a:latin typeface="Arial"/>
              <a:ea typeface="Arial"/>
              <a:cs typeface="Arial"/>
              <a:sym typeface="Arial"/>
            </a:endParaRPr>
          </a:p>
          <a:p>
            <a:pPr indent="0" lvl="0" marL="128902" marR="0" rtl="0" algn="l">
              <a:lnSpc>
                <a:spcPct val="100000"/>
              </a:lnSpc>
              <a:spcBef>
                <a:spcPts val="40"/>
              </a:spcBef>
              <a:spcAft>
                <a:spcPts val="0"/>
              </a:spcAft>
              <a:buClr>
                <a:srgbClr val="000000"/>
              </a:buClr>
              <a:buSzPts val="1200"/>
              <a:buFont typeface="Arial"/>
              <a:buNone/>
            </a:pPr>
            <a:r>
              <a:rPr b="0" i="0" lang="en-US" sz="1200" u="none" cap="none" strike="noStrike">
                <a:solidFill>
                  <a:srgbClr val="3B3838"/>
                </a:solidFill>
                <a:latin typeface="Raleway"/>
                <a:ea typeface="Raleway"/>
                <a:cs typeface="Raleway"/>
                <a:sym typeface="Raleway"/>
              </a:rPr>
              <a:t>Market Leadership?</a:t>
            </a:r>
            <a:endParaRPr b="0" i="0" sz="1400" u="none" cap="none" strike="noStrike">
              <a:solidFill>
                <a:srgbClr val="000000"/>
              </a:solidFill>
              <a:latin typeface="Arial"/>
              <a:ea typeface="Arial"/>
              <a:cs typeface="Arial"/>
              <a:sym typeface="Arial"/>
            </a:endParaRPr>
          </a:p>
        </p:txBody>
      </p:sp>
      <p:sp>
        <p:nvSpPr>
          <p:cNvPr id="974" name="Google Shape;974;g3c2fe634bbf_0_924"/>
          <p:cNvSpPr txBox="1"/>
          <p:nvPr/>
        </p:nvSpPr>
        <p:spPr>
          <a:xfrm>
            <a:off x="2632007" y="2966874"/>
            <a:ext cx="1668000" cy="1710600"/>
          </a:xfrm>
          <a:prstGeom prst="rect">
            <a:avLst/>
          </a:prstGeom>
          <a:noFill/>
          <a:ln>
            <a:noFill/>
          </a:ln>
        </p:spPr>
        <p:txBody>
          <a:bodyPr anchorCtr="0" anchor="t" bIns="0" lIns="0" spcFirstLastPara="1" rIns="0" wrap="square" tIns="7600">
            <a:spAutoFit/>
          </a:bodyPr>
          <a:lstStyle/>
          <a:p>
            <a:pPr indent="-116836" lvl="0" marL="128902" marR="159385" rtl="0" algn="l">
              <a:lnSpc>
                <a:spcPct val="102800"/>
              </a:lnSpc>
              <a:spcBef>
                <a:spcPts val="0"/>
              </a:spcBef>
              <a:spcAft>
                <a:spcPts val="0"/>
              </a:spcAft>
              <a:buClr>
                <a:srgbClr val="000000"/>
              </a:buClr>
              <a:buSzPts val="1200"/>
              <a:buFont typeface="Arial"/>
              <a:buNone/>
            </a:pPr>
            <a:r>
              <a:rPr b="1" i="0" lang="en-US" sz="1200" u="none" cap="none" strike="noStrike">
                <a:solidFill>
                  <a:srgbClr val="3B3838"/>
                </a:solidFill>
                <a:latin typeface="Raleway"/>
                <a:ea typeface="Raleway"/>
                <a:cs typeface="Raleway"/>
                <a:sym typeface="Raleway"/>
              </a:rPr>
              <a:t>Focus on which:  </a:t>
            </a:r>
            <a:r>
              <a:rPr b="0" i="0" lang="en-US" sz="1200" u="none" cap="none" strike="noStrike">
                <a:solidFill>
                  <a:srgbClr val="3B3838"/>
                </a:solidFill>
                <a:latin typeface="Raleway"/>
                <a:ea typeface="Raleway"/>
                <a:cs typeface="Raleway"/>
                <a:sym typeface="Raleway"/>
              </a:rPr>
              <a:t>Industries in which  to play?</a:t>
            </a:r>
            <a:endParaRPr b="0" i="0" sz="1400" u="none" cap="none" strike="noStrike">
              <a:solidFill>
                <a:srgbClr val="000000"/>
              </a:solidFill>
              <a:latin typeface="Arial"/>
              <a:ea typeface="Arial"/>
              <a:cs typeface="Arial"/>
              <a:sym typeface="Arial"/>
            </a:endParaRPr>
          </a:p>
          <a:p>
            <a:pPr indent="0" lvl="0" marL="128902" marR="648970" rtl="0" algn="l">
              <a:lnSpc>
                <a:spcPct val="102800"/>
              </a:lnSpc>
              <a:spcBef>
                <a:spcPts val="0"/>
              </a:spcBef>
              <a:spcAft>
                <a:spcPts val="0"/>
              </a:spcAft>
              <a:buClr>
                <a:srgbClr val="000000"/>
              </a:buClr>
              <a:buSzPts val="1200"/>
              <a:buFont typeface="Arial"/>
              <a:buNone/>
            </a:pPr>
            <a:r>
              <a:rPr b="0" i="0" lang="en-US" sz="1200" u="none" cap="none" strike="noStrike">
                <a:solidFill>
                  <a:srgbClr val="3B3838"/>
                </a:solidFill>
                <a:latin typeface="Raleway"/>
                <a:ea typeface="Raleway"/>
                <a:cs typeface="Raleway"/>
                <a:sym typeface="Raleway"/>
              </a:rPr>
              <a:t>Products?</a:t>
            </a:r>
            <a:endParaRPr b="0" i="0" sz="1400" u="none" cap="none" strike="noStrike">
              <a:solidFill>
                <a:srgbClr val="000000"/>
              </a:solidFill>
              <a:latin typeface="Arial"/>
              <a:ea typeface="Arial"/>
              <a:cs typeface="Arial"/>
              <a:sym typeface="Arial"/>
            </a:endParaRPr>
          </a:p>
          <a:p>
            <a:pPr indent="0" lvl="0" marL="128902" marR="138430" rtl="0" algn="l">
              <a:lnSpc>
                <a:spcPct val="102699"/>
              </a:lnSpc>
              <a:spcBef>
                <a:spcPts val="0"/>
              </a:spcBef>
              <a:spcAft>
                <a:spcPts val="0"/>
              </a:spcAft>
              <a:buClr>
                <a:srgbClr val="000000"/>
              </a:buClr>
              <a:buSzPts val="1200"/>
              <a:buFont typeface="Arial"/>
              <a:buNone/>
            </a:pPr>
            <a:r>
              <a:rPr b="0" i="0" lang="en-US" sz="1200" u="none" cap="none" strike="noStrike">
                <a:solidFill>
                  <a:srgbClr val="3B3838"/>
                </a:solidFill>
                <a:latin typeface="Raleway"/>
                <a:ea typeface="Raleway"/>
                <a:cs typeface="Raleway"/>
                <a:sym typeface="Raleway"/>
              </a:rPr>
              <a:t>Delivery channels?  C</a:t>
            </a:r>
            <a:r>
              <a:rPr lang="en-US" sz="1200">
                <a:solidFill>
                  <a:srgbClr val="3B3838"/>
                </a:solidFill>
                <a:latin typeface="Raleway"/>
                <a:ea typeface="Raleway"/>
                <a:cs typeface="Raleway"/>
                <a:sym typeface="Raleway"/>
              </a:rPr>
              <a:t>ustomers</a:t>
            </a:r>
            <a:r>
              <a:rPr b="0" i="0" lang="en-US" sz="1200" u="none" cap="none" strike="noStrike">
                <a:solidFill>
                  <a:srgbClr val="3B3838"/>
                </a:solidFill>
                <a:latin typeface="Raleway"/>
                <a:ea typeface="Raleway"/>
                <a:cs typeface="Raleway"/>
                <a:sym typeface="Raleway"/>
              </a:rPr>
              <a:t>?</a:t>
            </a:r>
            <a:endParaRPr b="0" i="0" sz="1400" u="none" cap="none" strike="noStrike">
              <a:solidFill>
                <a:srgbClr val="000000"/>
              </a:solidFill>
              <a:latin typeface="Arial"/>
              <a:ea typeface="Arial"/>
              <a:cs typeface="Arial"/>
              <a:sym typeface="Arial"/>
            </a:endParaRPr>
          </a:p>
          <a:p>
            <a:pPr indent="0" lvl="0" marL="128902" marR="5080" rtl="0" algn="l">
              <a:lnSpc>
                <a:spcPct val="102699"/>
              </a:lnSpc>
              <a:spcBef>
                <a:spcPts val="0"/>
              </a:spcBef>
              <a:spcAft>
                <a:spcPts val="0"/>
              </a:spcAft>
              <a:buClr>
                <a:srgbClr val="000000"/>
              </a:buClr>
              <a:buSzPts val="1200"/>
              <a:buFont typeface="Arial"/>
              <a:buNone/>
            </a:pPr>
            <a:r>
              <a:rPr b="0" i="0" lang="en-US" sz="1200" u="none" cap="none" strike="noStrike">
                <a:solidFill>
                  <a:srgbClr val="3B3838"/>
                </a:solidFill>
                <a:latin typeface="Raleway"/>
                <a:ea typeface="Raleway"/>
                <a:cs typeface="Raleway"/>
                <a:sym typeface="Raleway"/>
              </a:rPr>
              <a:t>Geographies?  Narrow versus broad  focus?</a:t>
            </a:r>
            <a:endParaRPr b="0" i="0" sz="1400" u="none" cap="none" strike="noStrike">
              <a:solidFill>
                <a:srgbClr val="000000"/>
              </a:solidFill>
              <a:latin typeface="Arial"/>
              <a:ea typeface="Arial"/>
              <a:cs typeface="Arial"/>
              <a:sym typeface="Arial"/>
            </a:endParaRPr>
          </a:p>
        </p:txBody>
      </p:sp>
      <p:sp>
        <p:nvSpPr>
          <p:cNvPr id="975" name="Google Shape;975;g3c2fe634bbf_0_924"/>
          <p:cNvSpPr txBox="1"/>
          <p:nvPr/>
        </p:nvSpPr>
        <p:spPr>
          <a:xfrm>
            <a:off x="4685260" y="3713731"/>
            <a:ext cx="1519500" cy="382200"/>
          </a:xfrm>
          <a:prstGeom prst="rect">
            <a:avLst/>
          </a:prstGeom>
          <a:noFill/>
          <a:ln>
            <a:noFill/>
          </a:ln>
        </p:spPr>
        <p:txBody>
          <a:bodyPr anchorCtr="0" anchor="t" bIns="0" lIns="0" spcFirstLastPara="1" rIns="0" wrap="square" tIns="7600">
            <a:spAutoFit/>
          </a:bodyPr>
          <a:lstStyle/>
          <a:p>
            <a:pPr indent="0" lvl="0" marL="12700" marR="5080" rtl="0" algn="l">
              <a:lnSpc>
                <a:spcPct val="102800"/>
              </a:lnSpc>
              <a:spcBef>
                <a:spcPts val="0"/>
              </a:spcBef>
              <a:spcAft>
                <a:spcPts val="0"/>
              </a:spcAft>
              <a:buClr>
                <a:srgbClr val="000000"/>
              </a:buClr>
              <a:buSzPts val="1200"/>
              <a:buFont typeface="Arial"/>
              <a:buNone/>
            </a:pPr>
            <a:r>
              <a:rPr b="1" i="0" lang="en-US" sz="1200" u="none" cap="none" strike="noStrike">
                <a:solidFill>
                  <a:srgbClr val="3B3838"/>
                </a:solidFill>
                <a:latin typeface="Raleway"/>
                <a:ea typeface="Raleway"/>
                <a:cs typeface="Raleway"/>
                <a:sym typeface="Raleway"/>
              </a:rPr>
              <a:t>What is our value  proposition?</a:t>
            </a:r>
            <a:endParaRPr b="0" i="0" sz="1200" u="none" cap="none" strike="noStrike">
              <a:solidFill>
                <a:srgbClr val="3B3838"/>
              </a:solidFill>
              <a:latin typeface="Raleway"/>
              <a:ea typeface="Raleway"/>
              <a:cs typeface="Raleway"/>
              <a:sym typeface="Raleway"/>
            </a:endParaRPr>
          </a:p>
        </p:txBody>
      </p:sp>
      <p:sp>
        <p:nvSpPr>
          <p:cNvPr id="976" name="Google Shape;976;g3c2fe634bbf_0_924"/>
          <p:cNvSpPr txBox="1"/>
          <p:nvPr/>
        </p:nvSpPr>
        <p:spPr>
          <a:xfrm>
            <a:off x="4685260" y="4277611"/>
            <a:ext cx="1421100" cy="571800"/>
          </a:xfrm>
          <a:prstGeom prst="rect">
            <a:avLst/>
          </a:prstGeom>
          <a:noFill/>
          <a:ln>
            <a:noFill/>
          </a:ln>
        </p:spPr>
        <p:txBody>
          <a:bodyPr anchorCtr="0" anchor="t" bIns="0" lIns="0" spcFirstLastPara="1" rIns="0" wrap="square" tIns="7600">
            <a:spAutoFit/>
          </a:bodyPr>
          <a:lstStyle/>
          <a:p>
            <a:pPr indent="0" lvl="0" marL="12700" marR="5080" rtl="0" algn="l">
              <a:lnSpc>
                <a:spcPct val="102699"/>
              </a:lnSpc>
              <a:spcBef>
                <a:spcPts val="0"/>
              </a:spcBef>
              <a:spcAft>
                <a:spcPts val="0"/>
              </a:spcAft>
              <a:buClr>
                <a:srgbClr val="000000"/>
              </a:buClr>
              <a:buSzPts val="1200"/>
              <a:buFont typeface="Arial"/>
              <a:buNone/>
            </a:pPr>
            <a:r>
              <a:rPr b="1" i="0" lang="en-US" sz="1200" u="none" cap="none" strike="noStrike">
                <a:solidFill>
                  <a:srgbClr val="3B3838"/>
                </a:solidFill>
                <a:latin typeface="Raleway"/>
                <a:ea typeface="Raleway"/>
                <a:cs typeface="Raleway"/>
                <a:sym typeface="Raleway"/>
              </a:rPr>
              <a:t>What are the key  activities that drive  success?</a:t>
            </a:r>
            <a:endParaRPr b="0" i="0" sz="1200" u="none" cap="none" strike="noStrike">
              <a:solidFill>
                <a:srgbClr val="3B3838"/>
              </a:solidFill>
              <a:latin typeface="Raleway"/>
              <a:ea typeface="Raleway"/>
              <a:cs typeface="Raleway"/>
              <a:sym typeface="Raleway"/>
            </a:endParaRPr>
          </a:p>
        </p:txBody>
      </p:sp>
      <p:sp>
        <p:nvSpPr>
          <p:cNvPr id="977" name="Google Shape;977;g3c2fe634bbf_0_924"/>
          <p:cNvSpPr txBox="1"/>
          <p:nvPr/>
        </p:nvSpPr>
        <p:spPr>
          <a:xfrm>
            <a:off x="4685259" y="5029400"/>
            <a:ext cx="1748100" cy="382200"/>
          </a:xfrm>
          <a:prstGeom prst="rect">
            <a:avLst/>
          </a:prstGeom>
          <a:noFill/>
          <a:ln>
            <a:noFill/>
          </a:ln>
        </p:spPr>
        <p:txBody>
          <a:bodyPr anchorCtr="0" anchor="t" bIns="0" lIns="0" spcFirstLastPara="1" rIns="0" wrap="square" tIns="7600">
            <a:spAutoFit/>
          </a:bodyPr>
          <a:lstStyle/>
          <a:p>
            <a:pPr indent="0" lvl="0" marL="12700" marR="5080" rtl="0" algn="l">
              <a:lnSpc>
                <a:spcPct val="102699"/>
              </a:lnSpc>
              <a:spcBef>
                <a:spcPts val="0"/>
              </a:spcBef>
              <a:spcAft>
                <a:spcPts val="0"/>
              </a:spcAft>
              <a:buClr>
                <a:srgbClr val="000000"/>
              </a:buClr>
              <a:buSzPts val="1200"/>
              <a:buFont typeface="Arial"/>
              <a:buNone/>
            </a:pPr>
            <a:r>
              <a:rPr b="1" i="0" lang="en-US" sz="1200" u="none" cap="none" strike="noStrike">
                <a:solidFill>
                  <a:srgbClr val="3B3838"/>
                </a:solidFill>
                <a:latin typeface="Raleway"/>
                <a:ea typeface="Raleway"/>
                <a:cs typeface="Raleway"/>
                <a:sym typeface="Raleway"/>
              </a:rPr>
              <a:t>What are our sources  of advantage?</a:t>
            </a:r>
            <a:endParaRPr b="0" i="0" sz="1200" u="none" cap="none" strike="noStrike">
              <a:solidFill>
                <a:srgbClr val="3B3838"/>
              </a:solidFill>
              <a:latin typeface="Raleway"/>
              <a:ea typeface="Raleway"/>
              <a:cs typeface="Raleway"/>
              <a:sym typeface="Raleway"/>
            </a:endParaRPr>
          </a:p>
        </p:txBody>
      </p:sp>
      <p:sp>
        <p:nvSpPr>
          <p:cNvPr id="978" name="Google Shape;978;g3c2fe634bbf_0_924"/>
          <p:cNvSpPr txBox="1"/>
          <p:nvPr/>
        </p:nvSpPr>
        <p:spPr>
          <a:xfrm>
            <a:off x="4685260" y="5593280"/>
            <a:ext cx="1595700" cy="382200"/>
          </a:xfrm>
          <a:prstGeom prst="rect">
            <a:avLst/>
          </a:prstGeom>
          <a:noFill/>
          <a:ln>
            <a:noFill/>
          </a:ln>
        </p:spPr>
        <p:txBody>
          <a:bodyPr anchorCtr="0" anchor="t" bIns="0" lIns="0" spcFirstLastPara="1" rIns="0" wrap="square" tIns="7600">
            <a:spAutoFit/>
          </a:bodyPr>
          <a:lstStyle/>
          <a:p>
            <a:pPr indent="0" lvl="0" marL="12700" marR="5080" rtl="0" algn="l">
              <a:lnSpc>
                <a:spcPct val="102800"/>
              </a:lnSpc>
              <a:spcBef>
                <a:spcPts val="0"/>
              </a:spcBef>
              <a:spcAft>
                <a:spcPts val="0"/>
              </a:spcAft>
              <a:buClr>
                <a:srgbClr val="000000"/>
              </a:buClr>
              <a:buSzPts val="1200"/>
              <a:buFont typeface="Arial"/>
              <a:buNone/>
            </a:pPr>
            <a:r>
              <a:rPr b="1" i="0" lang="en-US" sz="1200" u="none" cap="none" strike="noStrike">
                <a:solidFill>
                  <a:srgbClr val="3B3838"/>
                </a:solidFill>
                <a:latin typeface="Raleway"/>
                <a:ea typeface="Raleway"/>
                <a:cs typeface="Raleway"/>
                <a:sym typeface="Raleway"/>
              </a:rPr>
              <a:t>What distinguishes  us from competitors?</a:t>
            </a:r>
            <a:endParaRPr b="0" i="0" sz="1200" u="none" cap="none" strike="noStrike">
              <a:solidFill>
                <a:srgbClr val="3B3838"/>
              </a:solidFill>
              <a:latin typeface="Raleway"/>
              <a:ea typeface="Raleway"/>
              <a:cs typeface="Raleway"/>
              <a:sym typeface="Raleway"/>
            </a:endParaRPr>
          </a:p>
        </p:txBody>
      </p:sp>
      <p:sp>
        <p:nvSpPr>
          <p:cNvPr id="979" name="Google Shape;979;g3c2fe634bbf_0_924"/>
          <p:cNvSpPr txBox="1"/>
          <p:nvPr/>
        </p:nvSpPr>
        <p:spPr>
          <a:xfrm>
            <a:off x="6738511" y="4463067"/>
            <a:ext cx="1463100" cy="1141200"/>
          </a:xfrm>
          <a:prstGeom prst="rect">
            <a:avLst/>
          </a:prstGeom>
          <a:noFill/>
          <a:ln>
            <a:noFill/>
          </a:ln>
        </p:spPr>
        <p:txBody>
          <a:bodyPr anchorCtr="0" anchor="t" bIns="0" lIns="0" spcFirstLastPara="1" rIns="0" wrap="square" tIns="7600">
            <a:spAutoFit/>
          </a:bodyPr>
          <a:lstStyle/>
          <a:p>
            <a:pPr indent="0" lvl="0" marL="12700" marR="5080" rtl="0" algn="l">
              <a:lnSpc>
                <a:spcPct val="102800"/>
              </a:lnSpc>
              <a:spcBef>
                <a:spcPts val="0"/>
              </a:spcBef>
              <a:spcAft>
                <a:spcPts val="0"/>
              </a:spcAft>
              <a:buClr>
                <a:srgbClr val="000000"/>
              </a:buClr>
              <a:buSzPts val="1200"/>
              <a:buFont typeface="Arial"/>
              <a:buNone/>
            </a:pPr>
            <a:r>
              <a:rPr b="1" i="0" lang="en-US" sz="1200" u="none" cap="none" strike="noStrike">
                <a:solidFill>
                  <a:srgbClr val="3B3838"/>
                </a:solidFill>
                <a:latin typeface="Raleway"/>
                <a:ea typeface="Raleway"/>
                <a:cs typeface="Raleway"/>
                <a:sym typeface="Raleway"/>
              </a:rPr>
              <a:t>How will we make it  happen?</a:t>
            </a:r>
            <a:endParaRPr b="0" i="0" sz="1200" u="none" cap="none" strike="noStrike">
              <a:solidFill>
                <a:srgbClr val="3B3838"/>
              </a:solidFill>
              <a:latin typeface="Raleway"/>
              <a:ea typeface="Raleway"/>
              <a:cs typeface="Raleway"/>
              <a:sym typeface="Raleway"/>
            </a:endParaRPr>
          </a:p>
          <a:p>
            <a:pPr indent="3810" lvl="0" marL="124460" marR="230501" rtl="0" algn="l">
              <a:lnSpc>
                <a:spcPct val="102699"/>
              </a:lnSpc>
              <a:spcBef>
                <a:spcPts val="0"/>
              </a:spcBef>
              <a:spcAft>
                <a:spcPts val="0"/>
              </a:spcAft>
              <a:buClr>
                <a:srgbClr val="000000"/>
              </a:buClr>
              <a:buSzPts val="1200"/>
              <a:buFont typeface="Arial"/>
              <a:buNone/>
            </a:pPr>
            <a:r>
              <a:rPr b="0" i="0" lang="en-US" sz="1200" u="none" cap="none" strike="noStrike">
                <a:solidFill>
                  <a:srgbClr val="3B3838"/>
                </a:solidFill>
                <a:latin typeface="Raleway"/>
                <a:ea typeface="Raleway"/>
                <a:cs typeface="Raleway"/>
                <a:sym typeface="Raleway"/>
              </a:rPr>
              <a:t>Manufacturing?  Technology?</a:t>
            </a:r>
            <a:endParaRPr b="0" i="0" sz="1400" u="none" cap="none" strike="noStrike">
              <a:solidFill>
                <a:srgbClr val="000000"/>
              </a:solidFill>
              <a:latin typeface="Arial"/>
              <a:ea typeface="Arial"/>
              <a:cs typeface="Arial"/>
              <a:sym typeface="Arial"/>
            </a:endParaRPr>
          </a:p>
          <a:p>
            <a:pPr indent="4442" lvl="0" marL="124460" marR="620395" rtl="0" algn="l">
              <a:lnSpc>
                <a:spcPct val="102699"/>
              </a:lnSpc>
              <a:spcBef>
                <a:spcPts val="0"/>
              </a:spcBef>
              <a:spcAft>
                <a:spcPts val="0"/>
              </a:spcAft>
              <a:buClr>
                <a:srgbClr val="000000"/>
              </a:buClr>
              <a:buSzPts val="1200"/>
              <a:buFont typeface="Arial"/>
              <a:buNone/>
            </a:pPr>
            <a:r>
              <a:rPr b="0" i="0" lang="en-US" sz="1200" u="none" cap="none" strike="noStrike">
                <a:solidFill>
                  <a:srgbClr val="3B3838"/>
                </a:solidFill>
                <a:latin typeface="Raleway"/>
                <a:ea typeface="Raleway"/>
                <a:cs typeface="Raleway"/>
                <a:sym typeface="Raleway"/>
              </a:rPr>
              <a:t>People?  Alliances?</a:t>
            </a:r>
            <a:endParaRPr b="0" i="0" sz="1400" u="none" cap="none" strike="noStrike">
              <a:solidFill>
                <a:srgbClr val="000000"/>
              </a:solidFill>
              <a:latin typeface="Arial"/>
              <a:ea typeface="Arial"/>
              <a:cs typeface="Arial"/>
              <a:sym typeface="Arial"/>
            </a:endParaRPr>
          </a:p>
        </p:txBody>
      </p:sp>
      <p:sp>
        <p:nvSpPr>
          <p:cNvPr id="980" name="Google Shape;980;g3c2fe634bbf_0_924"/>
          <p:cNvSpPr txBox="1"/>
          <p:nvPr/>
        </p:nvSpPr>
        <p:spPr>
          <a:xfrm>
            <a:off x="8791774" y="5211175"/>
            <a:ext cx="2385000" cy="192300"/>
          </a:xfrm>
          <a:prstGeom prst="rect">
            <a:avLst/>
          </a:prstGeom>
          <a:noFill/>
          <a:ln>
            <a:noFill/>
          </a:ln>
        </p:spPr>
        <p:txBody>
          <a:bodyPr anchorCtr="0" anchor="t" bIns="0" lIns="0" spcFirstLastPara="1" rIns="0" wrap="square" tIns="7600">
            <a:spAutoFit/>
          </a:bodyPr>
          <a:lstStyle/>
          <a:p>
            <a:pPr indent="0" lvl="0" marL="12700" marR="5080" rtl="0" algn="l">
              <a:lnSpc>
                <a:spcPct val="102699"/>
              </a:lnSpc>
              <a:spcBef>
                <a:spcPts val="0"/>
              </a:spcBef>
              <a:spcAft>
                <a:spcPts val="0"/>
              </a:spcAft>
              <a:buClr>
                <a:srgbClr val="000000"/>
              </a:buClr>
              <a:buSzPts val="1200"/>
              <a:buFont typeface="Arial"/>
              <a:buNone/>
            </a:pPr>
            <a:r>
              <a:rPr b="1" i="0" lang="en-US" sz="1200" u="none" cap="none" strike="noStrike">
                <a:solidFill>
                  <a:srgbClr val="3B3838"/>
                </a:solidFill>
                <a:latin typeface="Raleway"/>
                <a:ea typeface="Raleway"/>
                <a:cs typeface="Raleway"/>
                <a:sym typeface="Raleway"/>
              </a:rPr>
              <a:t>What organizational structure?</a:t>
            </a:r>
            <a:endParaRPr b="0" i="0" sz="1200" u="none" cap="none" strike="noStrike">
              <a:solidFill>
                <a:srgbClr val="3B3838"/>
              </a:solidFill>
              <a:latin typeface="Raleway"/>
              <a:ea typeface="Raleway"/>
              <a:cs typeface="Raleway"/>
              <a:sym typeface="Raleway"/>
            </a:endParaRPr>
          </a:p>
        </p:txBody>
      </p:sp>
      <p:sp>
        <p:nvSpPr>
          <p:cNvPr id="981" name="Google Shape;981;g3c2fe634bbf_0_924"/>
          <p:cNvSpPr txBox="1"/>
          <p:nvPr/>
        </p:nvSpPr>
        <p:spPr>
          <a:xfrm>
            <a:off x="8791784" y="5476050"/>
            <a:ext cx="1847400" cy="192300"/>
          </a:xfrm>
          <a:prstGeom prst="rect">
            <a:avLst/>
          </a:prstGeom>
          <a:noFill/>
          <a:ln>
            <a:noFill/>
          </a:ln>
        </p:spPr>
        <p:txBody>
          <a:bodyPr anchorCtr="0" anchor="t" bIns="0" lIns="0" spcFirstLastPara="1" rIns="0" wrap="square" tIns="7600">
            <a:spAutoFit/>
          </a:bodyPr>
          <a:lstStyle/>
          <a:p>
            <a:pPr indent="0" lvl="0" marL="12700" marR="5080" rtl="0" algn="l">
              <a:lnSpc>
                <a:spcPct val="102800"/>
              </a:lnSpc>
              <a:spcBef>
                <a:spcPts val="0"/>
              </a:spcBef>
              <a:spcAft>
                <a:spcPts val="0"/>
              </a:spcAft>
              <a:buClr>
                <a:srgbClr val="000000"/>
              </a:buClr>
              <a:buSzPts val="1200"/>
              <a:buFont typeface="Arial"/>
              <a:buNone/>
            </a:pPr>
            <a:r>
              <a:rPr b="1" i="0" lang="en-US" sz="1200" u="none" cap="none" strike="noStrike">
                <a:solidFill>
                  <a:srgbClr val="3B3838"/>
                </a:solidFill>
                <a:latin typeface="Raleway"/>
                <a:ea typeface="Raleway"/>
                <a:cs typeface="Raleway"/>
                <a:sym typeface="Raleway"/>
              </a:rPr>
              <a:t>What reward  systems?</a:t>
            </a:r>
            <a:endParaRPr b="0" i="0" sz="1200" u="none" cap="none" strike="noStrike">
              <a:solidFill>
                <a:srgbClr val="3B3838"/>
              </a:solidFill>
              <a:latin typeface="Raleway"/>
              <a:ea typeface="Raleway"/>
              <a:cs typeface="Raleway"/>
              <a:sym typeface="Raleway"/>
            </a:endParaRPr>
          </a:p>
        </p:txBody>
      </p:sp>
      <p:sp>
        <p:nvSpPr>
          <p:cNvPr id="982" name="Google Shape;982;g3c2fe634bbf_0_924"/>
          <p:cNvSpPr/>
          <p:nvPr/>
        </p:nvSpPr>
        <p:spPr>
          <a:xfrm>
            <a:off x="587486" y="1394664"/>
            <a:ext cx="1944370" cy="748664"/>
          </a:xfrm>
          <a:custGeom>
            <a:rect b="b" l="l" r="r" t="t"/>
            <a:pathLst>
              <a:path extrusionOk="0" h="748664" w="1944370">
                <a:moveTo>
                  <a:pt x="1943950" y="0"/>
                </a:moveTo>
                <a:lnTo>
                  <a:pt x="0" y="0"/>
                </a:lnTo>
                <a:lnTo>
                  <a:pt x="0" y="748093"/>
                </a:lnTo>
                <a:lnTo>
                  <a:pt x="1943950" y="748093"/>
                </a:lnTo>
                <a:lnTo>
                  <a:pt x="1943950" y="0"/>
                </a:lnTo>
                <a:close/>
              </a:path>
            </a:pathLst>
          </a:custGeom>
          <a:solidFill>
            <a:srgbClr val="EB6736"/>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83" name="Google Shape;983;g3c2fe634bbf_0_924"/>
          <p:cNvSpPr txBox="1"/>
          <p:nvPr/>
        </p:nvSpPr>
        <p:spPr>
          <a:xfrm>
            <a:off x="635965" y="1489400"/>
            <a:ext cx="1847400" cy="559200"/>
          </a:xfrm>
          <a:prstGeom prst="rect">
            <a:avLst/>
          </a:prstGeom>
          <a:noFill/>
          <a:ln>
            <a:noFill/>
          </a:ln>
        </p:spPr>
        <p:txBody>
          <a:bodyPr anchorCtr="0" anchor="t" bIns="91425" lIns="0" spcFirstLastPara="1" rIns="0" wrap="square" tIns="91425">
            <a:spAutoFit/>
          </a:bodyPr>
          <a:lstStyle/>
          <a:p>
            <a:pPr indent="0" lvl="0" marL="91440" marR="91440" rtl="0" algn="ctr">
              <a:lnSpc>
                <a:spcPct val="102699"/>
              </a:lnSpc>
              <a:spcBef>
                <a:spcPts val="0"/>
              </a:spcBef>
              <a:spcAft>
                <a:spcPts val="0"/>
              </a:spcAft>
              <a:buClr>
                <a:srgbClr val="000000"/>
              </a:buClr>
              <a:buSzPts val="1200"/>
              <a:buFont typeface="Arial"/>
              <a:buNone/>
            </a:pPr>
            <a:r>
              <a:rPr b="1" i="0" lang="en-US" sz="1200" u="none" cap="none" strike="noStrike">
                <a:solidFill>
                  <a:srgbClr val="FFFFFF"/>
                </a:solidFill>
                <a:latin typeface="Raleway"/>
                <a:ea typeface="Raleway"/>
                <a:cs typeface="Raleway"/>
                <a:sym typeface="Raleway"/>
              </a:rPr>
              <a:t>What</a:t>
            </a:r>
            <a:r>
              <a:rPr b="1" lang="en-US" sz="1200">
                <a:solidFill>
                  <a:srgbClr val="FFFFFF"/>
                </a:solidFill>
                <a:latin typeface="Raleway"/>
                <a:ea typeface="Raleway"/>
                <a:cs typeface="Raleway"/>
                <a:sym typeface="Raleway"/>
              </a:rPr>
              <a:t> are our goals &amp; objectives?</a:t>
            </a:r>
            <a:endParaRPr b="0" i="0" sz="1200" u="none" cap="none" strike="noStrike">
              <a:solidFill>
                <a:srgbClr val="000000"/>
              </a:solidFill>
              <a:latin typeface="Raleway"/>
              <a:ea typeface="Raleway"/>
              <a:cs typeface="Raleway"/>
              <a:sym typeface="Raleway"/>
            </a:endParaRPr>
          </a:p>
        </p:txBody>
      </p:sp>
      <p:pic>
        <p:nvPicPr>
          <p:cNvPr id="984" name="Google Shape;984;g3c2fe634bbf_0_924"/>
          <p:cNvPicPr preferRelativeResize="0"/>
          <p:nvPr/>
        </p:nvPicPr>
        <p:blipFill rotWithShape="1">
          <a:blip r:embed="rId10">
            <a:alphaModFix/>
          </a:blip>
          <a:srcRect b="6090" l="0" r="0" t="6907"/>
          <a:stretch/>
        </p:blipFill>
        <p:spPr>
          <a:xfrm>
            <a:off x="8805154" y="921038"/>
            <a:ext cx="1847400" cy="2575876"/>
          </a:xfrm>
          <a:prstGeom prst="rect">
            <a:avLst/>
          </a:prstGeom>
          <a:noFill/>
          <a:ln cap="flat" cmpd="sng" w="9525">
            <a:solidFill>
              <a:srgbClr val="262626"/>
            </a:solidFill>
            <a:prstDash val="solid"/>
            <a:round/>
            <a:headEnd len="sm" w="sm" type="none"/>
            <a:tailEnd len="sm" w="sm" type="none"/>
          </a:ln>
        </p:spPr>
      </p:pic>
      <p:cxnSp>
        <p:nvCxnSpPr>
          <p:cNvPr id="985" name="Google Shape;985;g3c2fe634bbf_0_924"/>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sp>
        <p:nvSpPr>
          <p:cNvPr id="986" name="Google Shape;986;g3c2fe634bbf_0_924"/>
          <p:cNvSpPr txBox="1"/>
          <p:nvPr/>
        </p:nvSpPr>
        <p:spPr>
          <a:xfrm>
            <a:off x="2727375" y="4863750"/>
            <a:ext cx="1595700" cy="1015800"/>
          </a:xfrm>
          <a:prstGeom prst="rect">
            <a:avLst/>
          </a:prstGeom>
          <a:solidFill>
            <a:srgbClr val="D9F1FD"/>
          </a:solid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350"/>
              <a:buFont typeface="Arial"/>
              <a:buNone/>
            </a:pPr>
            <a:r>
              <a:rPr b="1" i="0" lang="en-US" sz="1350" u="none" cap="none" strike="noStrike">
                <a:solidFill>
                  <a:schemeClr val="dk1"/>
                </a:solidFill>
                <a:latin typeface="Raleway"/>
                <a:ea typeface="Raleway"/>
                <a:cs typeface="Raleway"/>
                <a:sym typeface="Raleway"/>
              </a:rPr>
              <a:t>These are critical question to help us target opportunities</a:t>
            </a:r>
            <a:endParaRPr b="1" i="0" sz="1700" u="none" cap="none" strike="noStrike">
              <a:solidFill>
                <a:srgbClr val="000000"/>
              </a:solidFill>
              <a:latin typeface="Raleway"/>
              <a:ea typeface="Raleway"/>
              <a:cs typeface="Raleway"/>
              <a:sym typeface="Raleway"/>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sp>
        <p:nvSpPr>
          <p:cNvPr id="992" name="Google Shape;992;g3c2fe634bbf_0_2387"/>
          <p:cNvSpPr txBox="1"/>
          <p:nvPr/>
        </p:nvSpPr>
        <p:spPr>
          <a:xfrm>
            <a:off x="390775" y="373171"/>
            <a:ext cx="10515600" cy="710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425257"/>
              </a:buClr>
              <a:buSzPts val="2400"/>
              <a:buFont typeface="Avenir"/>
              <a:buNone/>
            </a:pPr>
            <a:r>
              <a:rPr b="1" i="0" lang="en-US" sz="2400" u="none" cap="none" strike="noStrike">
                <a:solidFill>
                  <a:srgbClr val="425257"/>
                </a:solidFill>
                <a:latin typeface="Avenir"/>
                <a:ea typeface="Avenir"/>
                <a:cs typeface="Avenir"/>
                <a:sym typeface="Avenir"/>
              </a:rPr>
              <a:t>David Aaker’s Competitive Analysis Grid</a:t>
            </a:r>
            <a:br>
              <a:rPr b="1" i="0" lang="en-US" sz="2400" u="none" cap="none" strike="noStrike">
                <a:solidFill>
                  <a:srgbClr val="425257"/>
                </a:solidFill>
                <a:latin typeface="Avenir"/>
                <a:ea typeface="Avenir"/>
                <a:cs typeface="Avenir"/>
                <a:sym typeface="Avenir"/>
              </a:rPr>
            </a:br>
            <a:r>
              <a:rPr b="1" i="0" lang="en-US" sz="1600" u="sng" cap="none" strike="noStrike">
                <a:solidFill>
                  <a:srgbClr val="425257"/>
                </a:solidFill>
                <a:latin typeface="Avenir"/>
                <a:ea typeface="Avenir"/>
                <a:cs typeface="Avenir"/>
                <a:sym typeface="Avenir"/>
                <a:hlinkClick r:id="rId3">
                  <a:extLst>
                    <a:ext uri="{A12FA001-AC4F-418D-AE19-62706E023703}">
                      <ahyp:hlinkClr val="tx"/>
                    </a:ext>
                  </a:extLst>
                </a:hlinkClick>
              </a:rPr>
              <a:t>Click here to get an excel file</a:t>
            </a:r>
            <a:r>
              <a:rPr b="1" i="0" lang="en-US" sz="1600" u="none" cap="none" strike="noStrike">
                <a:solidFill>
                  <a:srgbClr val="425257"/>
                </a:solidFill>
                <a:latin typeface="Avenir"/>
                <a:ea typeface="Avenir"/>
                <a:cs typeface="Avenir"/>
                <a:sym typeface="Avenir"/>
              </a:rPr>
              <a:t> you can download and edit yourself</a:t>
            </a:r>
            <a:endParaRPr b="1" i="0" sz="2400" u="none" cap="none" strike="noStrike">
              <a:solidFill>
                <a:srgbClr val="425257"/>
              </a:solidFill>
              <a:latin typeface="Avenir"/>
              <a:ea typeface="Avenir"/>
              <a:cs typeface="Avenir"/>
              <a:sym typeface="Avenir"/>
            </a:endParaRPr>
          </a:p>
        </p:txBody>
      </p:sp>
      <p:pic>
        <p:nvPicPr>
          <p:cNvPr id="993" name="Google Shape;993;g3c2fe634bbf_0_2387"/>
          <p:cNvPicPr preferRelativeResize="0"/>
          <p:nvPr/>
        </p:nvPicPr>
        <p:blipFill rotWithShape="1">
          <a:blip r:embed="rId4">
            <a:alphaModFix/>
          </a:blip>
          <a:srcRect b="0" l="0" r="0" t="0"/>
          <a:stretch/>
        </p:blipFill>
        <p:spPr>
          <a:xfrm>
            <a:off x="780095" y="1521960"/>
            <a:ext cx="10631810" cy="405212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g3c5e7ca4556_0_3"/>
          <p:cNvSpPr txBox="1"/>
          <p:nvPr>
            <p:ph type="title"/>
          </p:nvPr>
        </p:nvSpPr>
        <p:spPr>
          <a:xfrm>
            <a:off x="398138" y="335984"/>
            <a:ext cx="11196600" cy="10161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425257"/>
              </a:buClr>
              <a:buSzPts val="2400"/>
              <a:buFont typeface="Avenir"/>
              <a:buNone/>
            </a:pPr>
            <a:r>
              <a:rPr b="1" lang="en-US" sz="2500">
                <a:solidFill>
                  <a:srgbClr val="3B3838"/>
                </a:solidFill>
                <a:latin typeface="Raleway"/>
                <a:ea typeface="Raleway"/>
                <a:cs typeface="Raleway"/>
                <a:sym typeface="Raleway"/>
              </a:rPr>
              <a:t>Customer Problems vs. Our Ability to Deliver Solutions Example</a:t>
            </a:r>
            <a:endParaRPr b="1" sz="2500">
              <a:solidFill>
                <a:srgbClr val="3B3838"/>
              </a:solidFill>
              <a:latin typeface="Raleway"/>
              <a:ea typeface="Raleway"/>
              <a:cs typeface="Raleway"/>
              <a:sym typeface="Raleway"/>
            </a:endParaRPr>
          </a:p>
          <a:p>
            <a:pPr indent="0" lvl="0" marL="0" marR="0" rtl="0" algn="l">
              <a:lnSpc>
                <a:spcPct val="90000"/>
              </a:lnSpc>
              <a:spcBef>
                <a:spcPts val="0"/>
              </a:spcBef>
              <a:spcAft>
                <a:spcPts val="0"/>
              </a:spcAft>
              <a:buClr>
                <a:srgbClr val="425257"/>
              </a:buClr>
              <a:buSzPts val="2400"/>
              <a:buFont typeface="Avenir"/>
              <a:buNone/>
            </a:pPr>
            <a:r>
              <a:t/>
            </a:r>
            <a:endParaRPr sz="1800">
              <a:solidFill>
                <a:srgbClr val="495A60"/>
              </a:solidFill>
              <a:latin typeface="Avenir"/>
              <a:ea typeface="Avenir"/>
              <a:cs typeface="Avenir"/>
              <a:sym typeface="Avenir"/>
            </a:endParaRPr>
          </a:p>
        </p:txBody>
      </p:sp>
      <p:graphicFrame>
        <p:nvGraphicFramePr>
          <p:cNvPr id="999" name="Google Shape;999;g3c5e7ca4556_0_3"/>
          <p:cNvGraphicFramePr/>
          <p:nvPr/>
        </p:nvGraphicFramePr>
        <p:xfrm>
          <a:off x="1307387" y="1435926"/>
          <a:ext cx="3000000" cy="3000000"/>
        </p:xfrm>
        <a:graphic>
          <a:graphicData uri="http://schemas.openxmlformats.org/drawingml/2006/table">
            <a:tbl>
              <a:tblPr bandRow="1" firstRow="1">
                <a:noFill/>
                <a:tableStyleId>{1FE3BFE2-76BD-4E0F-A978-61832A0FE3AD}</a:tableStyleId>
              </a:tblPr>
              <a:tblGrid>
                <a:gridCol w="3032425"/>
                <a:gridCol w="1346000"/>
                <a:gridCol w="1198375"/>
                <a:gridCol w="2293950"/>
                <a:gridCol w="1507375"/>
              </a:tblGrid>
              <a:tr h="547425">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What Troubles Our Customer?</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(Customer Problems) </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D9F1FE"/>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Customer Need or </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Pain Level </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D9F1FE"/>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How Well </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We Deliver a </a:t>
                      </a:r>
                      <a:endParaRPr sz="1400" u="none" cap="none" strike="noStrike"/>
                    </a:p>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Solution </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D9F1FE"/>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Our Solutions and Offerings/Benefits  </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D9F1FE"/>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Advantage vs. Competition</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D9F1FE"/>
                    </a:solidFill>
                  </a:tcPr>
                </a:tc>
              </a:tr>
              <a:tr h="468250">
                <a:tc>
                  <a:txBody>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Don’t know where to start or which CRM is right</a:t>
                      </a:r>
                      <a:endParaRPr b="0" i="0" sz="1200" u="none" cap="none" strike="noStrike">
                        <a:solidFill>
                          <a:srgbClr val="262626"/>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200"/>
                        <a:buFont typeface="Arial"/>
                        <a:buNone/>
                      </a:pPr>
                      <a:r>
                        <a:t/>
                      </a:r>
                      <a:endParaRPr sz="1200">
                        <a:solidFill>
                          <a:srgbClr val="262626"/>
                        </a:solidFill>
                        <a:latin typeface="Avenir"/>
                        <a:ea typeface="Avenir"/>
                        <a:cs typeface="Avenir"/>
                        <a:sym typeface="Avenir"/>
                      </a:endParaRPr>
                    </a:p>
                  </a:txBody>
                  <a:tcPr marT="45725" marB="45725" marR="91450" marL="914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Avenir"/>
                          <a:ea typeface="Avenir"/>
                          <a:cs typeface="Avenir"/>
                          <a:sym typeface="Avenir"/>
                        </a:rPr>
                        <a:t>8</a:t>
                      </a:r>
                      <a:endParaRPr sz="1400" u="none" cap="none" strike="noStrike">
                        <a:solidFill>
                          <a:srgbClr val="FF0000"/>
                        </a:solidFill>
                      </a:endParaRPr>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B050"/>
                          </a:solidFill>
                          <a:latin typeface="Avenir"/>
                          <a:ea typeface="Avenir"/>
                          <a:cs typeface="Avenir"/>
                          <a:sym typeface="Avenir"/>
                        </a:rPr>
                        <a:t>10</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Avenir"/>
                          <a:ea typeface="Avenir"/>
                          <a:cs typeface="Avenir"/>
                          <a:sym typeface="Avenir"/>
                        </a:rPr>
                        <a:t>8</a:t>
                      </a:r>
                      <a:endParaRPr sz="1400" u="none" cap="none" strike="noStrike">
                        <a:solidFill>
                          <a:srgbClr val="FF0000"/>
                        </a:solidFill>
                      </a:endParaRPr>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B050"/>
                          </a:solidFill>
                          <a:latin typeface="Avenir"/>
                          <a:ea typeface="Avenir"/>
                          <a:cs typeface="Avenir"/>
                          <a:sym typeface="Avenir"/>
                        </a:rPr>
                        <a:t>10</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468250">
                <a:tc>
                  <a:txBody>
                    <a:bodyPr/>
                    <a:lstStyle/>
                    <a:p>
                      <a:pPr indent="0" lvl="0" marL="0" rtl="0" algn="l">
                        <a:lnSpc>
                          <a:spcPct val="115000"/>
                        </a:lnSpc>
                        <a:spcBef>
                          <a:spcPts val="1200"/>
                        </a:spcBef>
                        <a:spcAft>
                          <a:spcPts val="1200"/>
                        </a:spcAft>
                        <a:buNone/>
                      </a:pPr>
                      <a:r>
                        <a:rPr lang="en-US" sz="1200">
                          <a:solidFill>
                            <a:srgbClr val="262626"/>
                          </a:solidFill>
                          <a:latin typeface="Avenir"/>
                          <a:ea typeface="Avenir"/>
                          <a:cs typeface="Avenir"/>
                          <a:sym typeface="Avenir"/>
                        </a:rPr>
                        <a:t>CRM is in place but not adopted by sales</a:t>
                      </a:r>
                      <a:endParaRPr sz="1200">
                        <a:solidFill>
                          <a:srgbClr val="262626"/>
                        </a:solidFill>
                        <a:latin typeface="Avenir"/>
                        <a:ea typeface="Avenir"/>
                        <a:cs typeface="Avenir"/>
                        <a:sym typeface="Avenir"/>
                      </a:endParaRPr>
                    </a:p>
                  </a:txBody>
                  <a:tcPr marT="45725" marB="45725" marR="91450" marL="914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Avenir"/>
                          <a:ea typeface="Avenir"/>
                          <a:cs typeface="Avenir"/>
                          <a:sym typeface="Avenir"/>
                        </a:rPr>
                        <a:t>8</a:t>
                      </a:r>
                      <a:endParaRPr sz="1400" u="none" cap="none" strike="noStrike">
                        <a:solidFill>
                          <a:srgbClr val="FF0000"/>
                        </a:solidFill>
                      </a:endParaRPr>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B050"/>
                          </a:solidFill>
                          <a:latin typeface="Avenir"/>
                          <a:ea typeface="Avenir"/>
                          <a:cs typeface="Avenir"/>
                          <a:sym typeface="Avenir"/>
                        </a:rPr>
                        <a:t>8</a:t>
                      </a:r>
                      <a:endParaRPr sz="1400" u="none" cap="none" strike="noStrike">
                        <a:solidFill>
                          <a:srgbClr val="00B050"/>
                        </a:solidFill>
                      </a:endParaRPr>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Avenir"/>
                          <a:ea typeface="Avenir"/>
                          <a:cs typeface="Avenir"/>
                          <a:sym typeface="Avenir"/>
                        </a:rPr>
                        <a:t>8</a:t>
                      </a:r>
                      <a:endParaRPr sz="1400" u="none" cap="none" strike="noStrike">
                        <a:solidFill>
                          <a:srgbClr val="FF0000"/>
                        </a:solidFill>
                      </a:endParaRPr>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00B050"/>
                          </a:solidFill>
                          <a:latin typeface="Avenir"/>
                          <a:ea typeface="Avenir"/>
                          <a:cs typeface="Avenir"/>
                          <a:sym typeface="Avenir"/>
                        </a:rPr>
                        <a:t>8</a:t>
                      </a:r>
                      <a:endParaRPr sz="1400" u="none" cap="none" strike="noStrike">
                        <a:solidFill>
                          <a:srgbClr val="00B050"/>
                        </a:solidFill>
                      </a:endParaRPr>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FAFAFA"/>
                    </a:solidFill>
                  </a:tcPr>
                </a:tc>
              </a:tr>
              <a:tr h="574275">
                <a:tc>
                  <a:txBody>
                    <a:bodyPr/>
                    <a:lstStyle/>
                    <a:p>
                      <a:pPr indent="0" lvl="0" marL="0" rtl="0" algn="l">
                        <a:lnSpc>
                          <a:spcPct val="115000"/>
                        </a:lnSpc>
                        <a:spcBef>
                          <a:spcPts val="1200"/>
                        </a:spcBef>
                        <a:spcAft>
                          <a:spcPts val="1200"/>
                        </a:spcAft>
                        <a:buNone/>
                      </a:pPr>
                      <a:r>
                        <a:rPr lang="en-US" sz="1200">
                          <a:solidFill>
                            <a:srgbClr val="262626"/>
                          </a:solidFill>
                          <a:latin typeface="Avenir"/>
                          <a:ea typeface="Avenir"/>
                          <a:cs typeface="Avenir"/>
                          <a:sym typeface="Avenir"/>
                        </a:rPr>
                        <a:t>Data is fragmented across tools (CRM, marketing, support)</a:t>
                      </a:r>
                      <a:endParaRPr sz="1200">
                        <a:solidFill>
                          <a:srgbClr val="262626"/>
                        </a:solidFill>
                        <a:latin typeface="Avenir"/>
                        <a:ea typeface="Avenir"/>
                        <a:cs typeface="Avenir"/>
                        <a:sym typeface="Avenir"/>
                      </a:endParaRPr>
                    </a:p>
                  </a:txBody>
                  <a:tcPr marT="45725" marB="45725" marR="91450" marL="914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Avenir"/>
                          <a:ea typeface="Avenir"/>
                          <a:cs typeface="Avenir"/>
                          <a:sym typeface="Avenir"/>
                        </a:rPr>
                        <a:t>10</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262626"/>
                          </a:solidFill>
                          <a:latin typeface="Avenir"/>
                          <a:ea typeface="Avenir"/>
                          <a:cs typeface="Avenir"/>
                          <a:sym typeface="Avenir"/>
                        </a:rPr>
                        <a:t>7</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FF0000"/>
                          </a:solidFill>
                          <a:latin typeface="Avenir"/>
                          <a:ea typeface="Avenir"/>
                          <a:cs typeface="Avenir"/>
                          <a:sym typeface="Avenir"/>
                        </a:rPr>
                        <a:t>10</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en-US" sz="1200" u="none" cap="none" strike="noStrike">
                          <a:solidFill>
                            <a:srgbClr val="262626"/>
                          </a:solidFill>
                          <a:latin typeface="Avenir"/>
                          <a:ea typeface="Avenir"/>
                          <a:cs typeface="Avenir"/>
                          <a:sym typeface="Avenir"/>
                        </a:rPr>
                        <a:t>7</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468250">
                <a:tc>
                  <a:txBody>
                    <a:bodyPr/>
                    <a:lstStyle/>
                    <a:p>
                      <a:pPr indent="0" lvl="0" marL="0" rtl="0" algn="l">
                        <a:lnSpc>
                          <a:spcPct val="115000"/>
                        </a:lnSpc>
                        <a:spcBef>
                          <a:spcPts val="1200"/>
                        </a:spcBef>
                        <a:spcAft>
                          <a:spcPts val="1200"/>
                        </a:spcAft>
                        <a:buNone/>
                      </a:pPr>
                      <a:r>
                        <a:rPr lang="en-US" sz="1200">
                          <a:solidFill>
                            <a:srgbClr val="262626"/>
                          </a:solidFill>
                          <a:latin typeface="Avenir"/>
                          <a:ea typeface="Avenir"/>
                          <a:cs typeface="Avenir"/>
                          <a:sym typeface="Avenir"/>
                        </a:rPr>
                        <a:t>Lack of pipeline visibility and forecasting accuracy</a:t>
                      </a:r>
                      <a:endParaRPr b="0" i="0" sz="1200" u="none" cap="none" strike="noStrike">
                        <a:solidFill>
                          <a:srgbClr val="262626"/>
                        </a:solidFill>
                        <a:latin typeface="Avenir"/>
                        <a:ea typeface="Avenir"/>
                        <a:cs typeface="Avenir"/>
                        <a:sym typeface="Avenir"/>
                      </a:endParaRPr>
                    </a:p>
                  </a:txBody>
                  <a:tcPr marT="45725" marB="45725" marR="91450" marL="914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8</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8</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8</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8</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FAFAFA"/>
                    </a:solidFill>
                  </a:tcPr>
                </a:tc>
              </a:tr>
              <a:tr h="468250">
                <a:tc>
                  <a:txBody>
                    <a:bodyPr/>
                    <a:lstStyle/>
                    <a:p>
                      <a:pPr indent="0" lvl="0" marL="0" rtl="0" algn="l">
                        <a:lnSpc>
                          <a:spcPct val="115000"/>
                        </a:lnSpc>
                        <a:spcBef>
                          <a:spcPts val="1200"/>
                        </a:spcBef>
                        <a:spcAft>
                          <a:spcPts val="1200"/>
                        </a:spcAft>
                        <a:buNone/>
                      </a:pPr>
                      <a:r>
                        <a:rPr lang="en-US" sz="1200">
                          <a:solidFill>
                            <a:srgbClr val="262626"/>
                          </a:solidFill>
                          <a:latin typeface="Avenir"/>
                          <a:ea typeface="Avenir"/>
                          <a:cs typeface="Avenir"/>
                          <a:sym typeface="Avenir"/>
                        </a:rPr>
                        <a:t>Difficulty integrating CRM with existing stack (marketing, RevOps, support)</a:t>
                      </a:r>
                      <a:endParaRPr b="0" i="0" sz="1200" u="none" cap="none" strike="noStrike">
                        <a:solidFill>
                          <a:srgbClr val="262626"/>
                        </a:solidFill>
                        <a:latin typeface="Avenir"/>
                        <a:ea typeface="Avenir"/>
                        <a:cs typeface="Avenir"/>
                        <a:sym typeface="Avenir"/>
                      </a:endParaRPr>
                    </a:p>
                  </a:txBody>
                  <a:tcPr marT="45725" marB="45725" marR="91450" marL="914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9</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9</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9</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9</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tcPr>
                </a:tc>
              </a:tr>
              <a:tr h="468250">
                <a:tc>
                  <a:txBody>
                    <a:bodyPr/>
                    <a:lstStyle/>
                    <a:p>
                      <a:pPr indent="0" lvl="0" marL="0" rtl="0" algn="l">
                        <a:lnSpc>
                          <a:spcPct val="115000"/>
                        </a:lnSpc>
                        <a:spcBef>
                          <a:spcPts val="1200"/>
                        </a:spcBef>
                        <a:spcAft>
                          <a:spcPts val="1200"/>
                        </a:spcAft>
                        <a:buNone/>
                      </a:pPr>
                      <a:r>
                        <a:rPr lang="en-US" sz="1200">
                          <a:solidFill>
                            <a:srgbClr val="262626"/>
                          </a:solidFill>
                          <a:latin typeface="Avenir"/>
                          <a:ea typeface="Avenir"/>
                          <a:cs typeface="Avenir"/>
                          <a:sym typeface="Avenir"/>
                        </a:rPr>
                        <a:t>Sales and marketing misalignment around leads and handoffs</a:t>
                      </a:r>
                      <a:endParaRPr sz="1200">
                        <a:solidFill>
                          <a:srgbClr val="262626"/>
                        </a:solidFill>
                        <a:latin typeface="Avenir"/>
                        <a:ea typeface="Avenir"/>
                        <a:cs typeface="Avenir"/>
                        <a:sym typeface="Avenir"/>
                      </a:endParaRPr>
                    </a:p>
                  </a:txBody>
                  <a:tcPr marT="45725" marB="45725" marR="91450" marL="91450">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8</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8</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8</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200"/>
                        <a:buFont typeface="Arial"/>
                        <a:buNone/>
                      </a:pPr>
                      <a:r>
                        <a:rPr b="0" i="0" lang="en-US" sz="1200" u="none" cap="none" strike="noStrike">
                          <a:solidFill>
                            <a:srgbClr val="262626"/>
                          </a:solidFill>
                          <a:latin typeface="Avenir"/>
                          <a:ea typeface="Avenir"/>
                          <a:cs typeface="Avenir"/>
                          <a:sym typeface="Avenir"/>
                        </a:rPr>
                        <a:t>8</a:t>
                      </a:r>
                      <a:endParaRPr sz="1400" u="none" cap="none" strike="noStrike"/>
                    </a:p>
                  </a:txBody>
                  <a:tcPr marT="45725" marB="45725" marR="91450" marL="91450" anchor="ctr">
                    <a:lnL cap="flat" cmpd="sng" w="9525">
                      <a:solidFill>
                        <a:srgbClr val="D8D8D8"/>
                      </a:solidFill>
                      <a:prstDash val="solid"/>
                      <a:round/>
                      <a:headEnd len="sm" w="sm" type="none"/>
                      <a:tailEnd len="sm" w="sm" type="none"/>
                    </a:lnL>
                    <a:lnR cap="flat" cmpd="sng" w="9525">
                      <a:solidFill>
                        <a:srgbClr val="D8D8D8"/>
                      </a:solidFill>
                      <a:prstDash val="solid"/>
                      <a:round/>
                      <a:headEnd len="sm" w="sm" type="none"/>
                      <a:tailEnd len="sm" w="sm" type="none"/>
                    </a:lnR>
                    <a:lnT cap="flat" cmpd="sng" w="9525">
                      <a:solidFill>
                        <a:srgbClr val="D8D8D8"/>
                      </a:solidFill>
                      <a:prstDash val="solid"/>
                      <a:round/>
                      <a:headEnd len="sm" w="sm" type="none"/>
                      <a:tailEnd len="sm" w="sm" type="none"/>
                    </a:lnT>
                    <a:lnB cap="flat" cmpd="sng" w="9525">
                      <a:solidFill>
                        <a:srgbClr val="D8D8D8"/>
                      </a:solidFill>
                      <a:prstDash val="solid"/>
                      <a:round/>
                      <a:headEnd len="sm" w="sm" type="none"/>
                      <a:tailEnd len="sm" w="sm" type="none"/>
                    </a:lnB>
                    <a:solidFill>
                      <a:srgbClr val="FAFAFA"/>
                    </a:solidFill>
                  </a:tcPr>
                </a:tc>
              </a:tr>
            </a:tbl>
          </a:graphicData>
        </a:graphic>
      </p:graphicFrame>
      <p:sp>
        <p:nvSpPr>
          <p:cNvPr id="1000" name="Google Shape;1000;g3c5e7ca4556_0_3"/>
          <p:cNvSpPr/>
          <p:nvPr/>
        </p:nvSpPr>
        <p:spPr>
          <a:xfrm>
            <a:off x="1197050" y="5634275"/>
            <a:ext cx="9605700" cy="479100"/>
          </a:xfrm>
          <a:prstGeom prst="rect">
            <a:avLst/>
          </a:prstGeom>
          <a:solidFill>
            <a:srgbClr val="D9F1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425257"/>
              </a:buClr>
              <a:buSzPts val="1600"/>
              <a:buFont typeface="Avenir"/>
              <a:buNone/>
            </a:pPr>
            <a:r>
              <a:rPr b="1" i="0" lang="en-US" sz="1600" u="none" cap="none" strike="noStrike">
                <a:solidFill>
                  <a:srgbClr val="425257"/>
                </a:solidFill>
                <a:latin typeface="Raleway"/>
                <a:ea typeface="Raleway"/>
                <a:cs typeface="Raleway"/>
                <a:sym typeface="Raleway"/>
              </a:rPr>
              <a:t>Focus where we can</a:t>
            </a:r>
            <a:r>
              <a:rPr b="1" lang="en-US" sz="1600">
                <a:solidFill>
                  <a:srgbClr val="425257"/>
                </a:solidFill>
                <a:latin typeface="Raleway"/>
                <a:ea typeface="Raleway"/>
                <a:cs typeface="Raleway"/>
                <a:sym typeface="Raleway"/>
              </a:rPr>
              <a:t> consistently </a:t>
            </a:r>
            <a:r>
              <a:rPr b="1" i="0" lang="en-US" sz="1600" u="none" cap="none" strike="noStrike">
                <a:solidFill>
                  <a:srgbClr val="425257"/>
                </a:solidFill>
                <a:latin typeface="Raleway"/>
                <a:ea typeface="Raleway"/>
                <a:cs typeface="Raleway"/>
                <a:sym typeface="Raleway"/>
              </a:rPr>
              <a:t>deliver value beyond competitors now and in the future</a:t>
            </a:r>
            <a:endParaRPr b="1" i="0" sz="1400" u="none" cap="none" strike="noStrike">
              <a:solidFill>
                <a:srgbClr val="000000"/>
              </a:solidFill>
              <a:latin typeface="Raleway"/>
              <a:ea typeface="Raleway"/>
              <a:cs typeface="Raleway"/>
              <a:sym typeface="Raleway"/>
            </a:endParaRPr>
          </a:p>
        </p:txBody>
      </p:sp>
      <p:sp>
        <p:nvSpPr>
          <p:cNvPr id="1001" name="Google Shape;1001;g3c5e7ca4556_0_3"/>
          <p:cNvSpPr/>
          <p:nvPr/>
        </p:nvSpPr>
        <p:spPr>
          <a:xfrm flipH="1">
            <a:off x="6113" y="6115051"/>
            <a:ext cx="12192000" cy="775200"/>
          </a:xfrm>
          <a:prstGeom prst="rtTriangle">
            <a:avLst/>
          </a:prstGeom>
          <a:gradFill>
            <a:gsLst>
              <a:gs pos="0">
                <a:srgbClr val="CC4720"/>
              </a:gs>
              <a:gs pos="11000">
                <a:srgbClr val="CC4720"/>
              </a:gs>
              <a:gs pos="73000">
                <a:srgbClr val="FF6B2E"/>
              </a:gs>
              <a:gs pos="100000">
                <a:srgbClr val="FF8E4D"/>
              </a:gs>
            </a:gsLst>
            <a:lin ang="0" scaled="0"/>
          </a:gradFill>
          <a:ln>
            <a:noFill/>
          </a:ln>
        </p:spPr>
        <p:txBody>
          <a:bodyPr anchorCtr="0" anchor="ctr" bIns="91425" lIns="182875" spcFirstLastPara="1" rIns="182875" wrap="square" tIns="91425">
            <a:noAutofit/>
          </a:bodyPr>
          <a:lstStyle/>
          <a:p>
            <a:pPr indent="0" lvl="0" marL="0" marR="0" rtl="0" algn="ctr">
              <a:lnSpc>
                <a:spcPct val="70000"/>
              </a:lnSpc>
              <a:spcBef>
                <a:spcPts val="0"/>
              </a:spcBef>
              <a:spcAft>
                <a:spcPts val="0"/>
              </a:spcAft>
              <a:buClr>
                <a:schemeClr val="dk1"/>
              </a:buClr>
              <a:buSzPts val="700"/>
              <a:buFont typeface="Oswald"/>
              <a:buNone/>
            </a:pPr>
            <a:r>
              <a:t/>
            </a:r>
            <a:endParaRPr b="1" i="0" sz="700" u="none" cap="none" strike="noStrike">
              <a:solidFill>
                <a:srgbClr val="FBFBFB"/>
              </a:solidFill>
              <a:latin typeface="Raleway Black"/>
              <a:ea typeface="Raleway Black"/>
              <a:cs typeface="Raleway Black"/>
              <a:sym typeface="Raleway Black"/>
            </a:endParaRPr>
          </a:p>
        </p:txBody>
      </p:sp>
      <p:pic>
        <p:nvPicPr>
          <p:cNvPr id="1002" name="Google Shape;1002;g3c5e7ca4556_0_3"/>
          <p:cNvPicPr preferRelativeResize="0"/>
          <p:nvPr/>
        </p:nvPicPr>
        <p:blipFill rotWithShape="1">
          <a:blip r:embed="rId3">
            <a:alphaModFix/>
          </a:blip>
          <a:srcRect b="0" l="0" r="61316" t="12762"/>
          <a:stretch/>
        </p:blipFill>
        <p:spPr>
          <a:xfrm>
            <a:off x="11565632" y="6311682"/>
            <a:ext cx="536448" cy="570702"/>
          </a:xfrm>
          <a:prstGeom prst="rect">
            <a:avLst/>
          </a:prstGeom>
          <a:noFill/>
          <a:ln>
            <a:noFill/>
          </a:ln>
        </p:spPr>
      </p:pic>
      <p:sp>
        <p:nvSpPr>
          <p:cNvPr id="1003" name="Google Shape;1003;g3c5e7ca4556_0_3"/>
          <p:cNvSpPr/>
          <p:nvPr/>
        </p:nvSpPr>
        <p:spPr>
          <a:xfrm>
            <a:off x="-1" y="6272212"/>
            <a:ext cx="6930300" cy="618000"/>
          </a:xfrm>
          <a:prstGeom prst="rtTriangle">
            <a:avLst/>
          </a:prstGeom>
          <a:gradFill>
            <a:gsLst>
              <a:gs pos="0">
                <a:srgbClr val="E54E22"/>
              </a:gs>
              <a:gs pos="30000">
                <a:srgbClr val="FF6B2E"/>
              </a:gs>
              <a:gs pos="75000">
                <a:srgbClr val="FF8E4D"/>
              </a:gs>
              <a:gs pos="100000">
                <a:srgbClr val="FF8E4D"/>
              </a:gs>
            </a:gsLst>
            <a:lin ang="0" scaled="0"/>
          </a:gradFill>
          <a:ln>
            <a:noFill/>
          </a:ln>
        </p:spPr>
        <p:txBody>
          <a:bodyPr anchorCtr="0" anchor="ctr" bIns="91425" lIns="182875" spcFirstLastPara="1" rIns="182875" wrap="square" tIns="91425">
            <a:noAutofit/>
          </a:bodyPr>
          <a:lstStyle/>
          <a:p>
            <a:pPr indent="0" lvl="0" marL="0" marR="0" rtl="0" algn="ctr">
              <a:lnSpc>
                <a:spcPct val="70000"/>
              </a:lnSpc>
              <a:spcBef>
                <a:spcPts val="0"/>
              </a:spcBef>
              <a:spcAft>
                <a:spcPts val="0"/>
              </a:spcAft>
              <a:buClr>
                <a:schemeClr val="dk1"/>
              </a:buClr>
              <a:buSzPts val="700"/>
              <a:buFont typeface="Oswald"/>
              <a:buNone/>
            </a:pPr>
            <a:r>
              <a:t/>
            </a:r>
            <a:endParaRPr b="1" i="0" sz="700" u="none" cap="none" strike="noStrike">
              <a:solidFill>
                <a:srgbClr val="FBFBFB"/>
              </a:solidFill>
              <a:latin typeface="Raleway Black"/>
              <a:ea typeface="Raleway Black"/>
              <a:cs typeface="Raleway Black"/>
              <a:sym typeface="Raleway Black"/>
            </a:endParaRPr>
          </a:p>
        </p:txBody>
      </p:sp>
      <p:cxnSp>
        <p:nvCxnSpPr>
          <p:cNvPr id="1004" name="Google Shape;1004;g3c5e7ca4556_0_3"/>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cxnSp>
        <p:nvCxnSpPr>
          <p:cNvPr id="1005" name="Google Shape;1005;g3c5e7ca4556_0_3"/>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g3c2fe634bbf_0_140"/>
          <p:cNvSpPr txBox="1"/>
          <p:nvPr>
            <p:ph type="title"/>
          </p:nvPr>
        </p:nvSpPr>
        <p:spPr>
          <a:xfrm>
            <a:off x="465059" y="420850"/>
            <a:ext cx="10609200" cy="48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25257"/>
              </a:buClr>
              <a:buSzPts val="2400"/>
              <a:buFont typeface="Avenir"/>
              <a:buNone/>
            </a:pPr>
            <a:r>
              <a:rPr lang="en-US" sz="2900">
                <a:solidFill>
                  <a:srgbClr val="FF5B1E"/>
                </a:solidFill>
                <a:latin typeface="Raleway"/>
                <a:ea typeface="Raleway"/>
                <a:cs typeface="Raleway"/>
                <a:sym typeface="Raleway"/>
              </a:rPr>
              <a:t>Step 3 -</a:t>
            </a:r>
            <a:r>
              <a:rPr lang="en-US" sz="2900">
                <a:solidFill>
                  <a:srgbClr val="3B3838"/>
                </a:solidFill>
                <a:latin typeface="Raleway"/>
                <a:ea typeface="Raleway"/>
                <a:cs typeface="Raleway"/>
                <a:sym typeface="Raleway"/>
              </a:rPr>
              <a:t> </a:t>
            </a:r>
            <a:r>
              <a:rPr lang="en-US" sz="2500">
                <a:solidFill>
                  <a:srgbClr val="3B3838"/>
                </a:solidFill>
                <a:latin typeface="Raleway"/>
                <a:ea typeface="Raleway"/>
                <a:cs typeface="Raleway"/>
                <a:sym typeface="Raleway"/>
              </a:rPr>
              <a:t>Evaluate the proposed market segments for viability</a:t>
            </a:r>
            <a:r>
              <a:rPr lang="en-US" sz="2900">
                <a:solidFill>
                  <a:srgbClr val="3B3838"/>
                </a:solidFill>
                <a:latin typeface="Raleway"/>
                <a:ea typeface="Raleway"/>
                <a:cs typeface="Raleway"/>
                <a:sym typeface="Raleway"/>
              </a:rPr>
              <a:t>   </a:t>
            </a:r>
            <a:endParaRPr sz="2900">
              <a:solidFill>
                <a:srgbClr val="3B3838"/>
              </a:solidFill>
              <a:latin typeface="Raleway"/>
              <a:ea typeface="Raleway"/>
              <a:cs typeface="Raleway"/>
              <a:sym typeface="Raleway"/>
            </a:endParaRPr>
          </a:p>
        </p:txBody>
      </p:sp>
      <p:graphicFrame>
        <p:nvGraphicFramePr>
          <p:cNvPr id="1011" name="Google Shape;1011;g3c2fe634bbf_0_140"/>
          <p:cNvGraphicFramePr/>
          <p:nvPr/>
        </p:nvGraphicFramePr>
        <p:xfrm>
          <a:off x="665421" y="1660253"/>
          <a:ext cx="3000000" cy="3000000"/>
        </p:xfrm>
        <a:graphic>
          <a:graphicData uri="http://schemas.openxmlformats.org/drawingml/2006/table">
            <a:tbl>
              <a:tblPr bandRow="1" firstRow="1">
                <a:noFill/>
                <a:tableStyleId>{AF377CDC-25D8-4BF4-9EF0-30FB30408B06}</a:tableStyleId>
              </a:tblPr>
              <a:tblGrid>
                <a:gridCol w="2388975"/>
                <a:gridCol w="8160050"/>
              </a:tblGrid>
              <a:tr h="509275">
                <a:tc>
                  <a:txBody>
                    <a:bodyPr/>
                    <a:lstStyle/>
                    <a:p>
                      <a:pPr indent="0" lvl="0" marL="0" marR="0" rtl="0" algn="l">
                        <a:lnSpc>
                          <a:spcPct val="100000"/>
                        </a:lnSpc>
                        <a:spcBef>
                          <a:spcPts val="0"/>
                        </a:spcBef>
                        <a:spcAft>
                          <a:spcPts val="0"/>
                        </a:spcAft>
                        <a:buClr>
                          <a:schemeClr val="accent3"/>
                        </a:buClr>
                        <a:buSzPts val="1100"/>
                        <a:buFont typeface="Oswald"/>
                        <a:buNone/>
                      </a:pPr>
                      <a:r>
                        <a:rPr lang="en-US" sz="1400" u="none" cap="none" strike="noStrike">
                          <a:solidFill>
                            <a:srgbClr val="FF5B1E"/>
                          </a:solidFill>
                          <a:latin typeface="Raleway Black"/>
                          <a:ea typeface="Raleway Black"/>
                          <a:cs typeface="Raleway Black"/>
                          <a:sym typeface="Raleway Black"/>
                        </a:rPr>
                        <a:t>Evaluation Criteria</a:t>
                      </a:r>
                      <a:endParaRPr sz="1400" u="none" cap="none" strike="noStrike">
                        <a:solidFill>
                          <a:srgbClr val="FF5B1E"/>
                        </a:solidFill>
                        <a:latin typeface="Raleway Black"/>
                        <a:ea typeface="Raleway Black"/>
                        <a:cs typeface="Raleway Black"/>
                        <a:sym typeface="Raleway Black"/>
                      </a:endParaRPr>
                    </a:p>
                  </a:txBody>
                  <a:tcPr marT="45725" marB="45725" marR="91450" marL="91450" anchor="ctr">
                    <a:lnL cap="flat" cmpd="sng" w="28575">
                      <a:solidFill>
                        <a:schemeClr val="accent1">
                          <a:alpha val="0"/>
                        </a:schemeClr>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28575">
                      <a:solidFill>
                        <a:schemeClr val="accent1">
                          <a:alpha val="0"/>
                        </a:schemeClr>
                      </a:solidFill>
                      <a:prstDash val="solid"/>
                      <a:round/>
                      <a:headEnd len="sm" w="sm" type="none"/>
                      <a:tailEnd len="sm" w="sm" type="none"/>
                    </a:lnT>
                    <a:lnB cap="flat" cmpd="sng" w="28575">
                      <a:solidFill>
                        <a:schemeClr val="accent1"/>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chemeClr val="dk1"/>
                        </a:buClr>
                        <a:buSzPts val="1100"/>
                        <a:buFont typeface="Oswald"/>
                        <a:buNone/>
                      </a:pPr>
                      <a:r>
                        <a:rPr lang="en-US" sz="1400" u="none" cap="none" strike="noStrike">
                          <a:solidFill>
                            <a:srgbClr val="FF5B1E"/>
                          </a:solidFill>
                          <a:latin typeface="Raleway Black"/>
                          <a:ea typeface="Raleway Black"/>
                          <a:cs typeface="Raleway Black"/>
                          <a:sym typeface="Raleway Black"/>
                        </a:rPr>
                        <a:t>Our Assessment</a:t>
                      </a:r>
                      <a:endParaRPr sz="1400" u="none" cap="none" strike="noStrike">
                        <a:solidFill>
                          <a:srgbClr val="FF5B1E"/>
                        </a:solidFill>
                        <a:latin typeface="Raleway Black"/>
                        <a:ea typeface="Raleway Black"/>
                        <a:cs typeface="Raleway Black"/>
                        <a:sym typeface="Raleway Black"/>
                      </a:endParaRPr>
                    </a:p>
                  </a:txBody>
                  <a:tcPr marT="45725" marB="45725" marR="91450" marL="91450" anchor="ctr">
                    <a:lnL cap="flat" cmpd="sng" w="9525">
                      <a:solidFill>
                        <a:schemeClr val="accent1">
                          <a:alpha val="0"/>
                        </a:schemeClr>
                      </a:solidFill>
                      <a:prstDash val="solid"/>
                      <a:round/>
                      <a:headEnd len="sm" w="sm" type="none"/>
                      <a:tailEnd len="sm" w="sm" type="none"/>
                    </a:lnL>
                    <a:lnR cap="flat" cmpd="sng" w="28575">
                      <a:solidFill>
                        <a:schemeClr val="accent1">
                          <a:alpha val="0"/>
                        </a:schemeClr>
                      </a:solidFill>
                      <a:prstDash val="solid"/>
                      <a:round/>
                      <a:headEnd len="sm" w="sm" type="none"/>
                      <a:tailEnd len="sm" w="sm" type="none"/>
                    </a:lnR>
                    <a:lnT cap="flat" cmpd="sng" w="28575">
                      <a:solidFill>
                        <a:schemeClr val="accent1">
                          <a:alpha val="0"/>
                        </a:schemeClr>
                      </a:solidFill>
                      <a:prstDash val="solid"/>
                      <a:round/>
                      <a:headEnd len="sm" w="sm" type="none"/>
                      <a:tailEnd len="sm" w="sm" type="none"/>
                    </a:lnT>
                    <a:lnB cap="flat" cmpd="sng" w="28575">
                      <a:solidFill>
                        <a:schemeClr val="accent1"/>
                      </a:solidFill>
                      <a:prstDash val="solid"/>
                      <a:round/>
                      <a:headEnd len="sm" w="sm" type="none"/>
                      <a:tailEnd len="sm" w="sm" type="none"/>
                    </a:lnB>
                    <a:solidFill>
                      <a:srgbClr val="FFFFFF"/>
                    </a:solidFill>
                  </a:tcPr>
                </a:tc>
              </a:tr>
              <a:tr h="558125">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rgbClr val="262626"/>
                          </a:solidFill>
                          <a:latin typeface="Raleway SemiBold"/>
                          <a:ea typeface="Raleway SemiBold"/>
                          <a:cs typeface="Raleway SemiBold"/>
                          <a:sym typeface="Raleway SemiBold"/>
                        </a:rPr>
                        <a:t>Homogeneous</a:t>
                      </a:r>
                      <a:endParaRPr sz="1300" u="none" cap="none" strike="noStrike">
                        <a:solidFill>
                          <a:srgbClr val="262626"/>
                        </a:solidFill>
                        <a:latin typeface="Raleway SemiBold"/>
                        <a:ea typeface="Raleway SemiBold"/>
                        <a:cs typeface="Raleway SemiBold"/>
                        <a:sym typeface="Raleway SemiBold"/>
                      </a:endParaRPr>
                    </a:p>
                  </a:txBody>
                  <a:tcPr marT="45725" marB="45725" marR="91450" marL="91450" anchor="ctr">
                    <a:lnL cap="flat" cmpd="sng" w="2857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AFAFA"/>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rgbClr val="262626"/>
                          </a:solidFill>
                          <a:latin typeface="Raleway SemiBold"/>
                          <a:ea typeface="Raleway SemiBold"/>
                          <a:cs typeface="Raleway SemiBold"/>
                          <a:sym typeface="Raleway SemiBold"/>
                        </a:rPr>
                        <a:t>Segments should be similar in needs</a:t>
                      </a:r>
                      <a:endParaRPr sz="1300" u="none" cap="none" strike="noStrike">
                        <a:solidFill>
                          <a:srgbClr val="262626"/>
                        </a:solidFill>
                        <a:latin typeface="Raleway SemiBold"/>
                        <a:ea typeface="Raleway SemiBold"/>
                        <a:cs typeface="Raleway SemiBold"/>
                        <a:sym typeface="Raleway SemiBold"/>
                      </a:endParaRPr>
                    </a:p>
                  </a:txBody>
                  <a:tcPr marT="45725" marB="45725" marR="91450" marL="91450" anchor="ctr">
                    <a:lnL cap="flat" cmpd="sng" w="952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AFAFA"/>
                    </a:solidFill>
                  </a:tcPr>
                </a:tc>
              </a:tr>
              <a:tr h="558125">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rgbClr val="262626"/>
                          </a:solidFill>
                          <a:latin typeface="Raleway SemiBold"/>
                          <a:ea typeface="Raleway SemiBold"/>
                          <a:cs typeface="Raleway SemiBold"/>
                          <a:sym typeface="Raleway SemiBold"/>
                        </a:rPr>
                        <a:t>Heterogeneous</a:t>
                      </a:r>
                      <a:endParaRPr sz="1300" u="none" cap="none" strike="noStrike">
                        <a:solidFill>
                          <a:srgbClr val="262626"/>
                        </a:solidFill>
                        <a:latin typeface="Raleway SemiBold"/>
                        <a:ea typeface="Raleway SemiBold"/>
                        <a:cs typeface="Raleway SemiBold"/>
                        <a:sym typeface="Raleway SemiBold"/>
                      </a:endParaRPr>
                    </a:p>
                  </a:txBody>
                  <a:tcPr marT="45725" marB="45725" marR="91450" marL="91450" anchor="ctr">
                    <a:lnL cap="flat" cmpd="sng" w="2857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rgbClr val="262626"/>
                          </a:solidFill>
                          <a:latin typeface="Raleway SemiBold"/>
                          <a:ea typeface="Raleway SemiBold"/>
                          <a:cs typeface="Raleway SemiBold"/>
                          <a:sym typeface="Raleway SemiBold"/>
                        </a:rPr>
                        <a:t>Assumes that age groups vary in needs, which is likely in this market</a:t>
                      </a:r>
                      <a:endParaRPr sz="1300" u="none" cap="none" strike="noStrike">
                        <a:solidFill>
                          <a:srgbClr val="262626"/>
                        </a:solidFill>
                        <a:latin typeface="Raleway SemiBold"/>
                        <a:ea typeface="Raleway SemiBold"/>
                        <a:cs typeface="Raleway SemiBold"/>
                        <a:sym typeface="Raleway SemiBold"/>
                      </a:endParaRPr>
                    </a:p>
                  </a:txBody>
                  <a:tcPr marT="45725" marB="45725" marR="91450" marL="91450" anchor="ctr">
                    <a:lnL cap="flat" cmpd="sng" w="952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FFFFF"/>
                    </a:solidFill>
                  </a:tcPr>
                </a:tc>
              </a:tr>
              <a:tr h="558125">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rgbClr val="262626"/>
                          </a:solidFill>
                          <a:latin typeface="Raleway SemiBold"/>
                          <a:ea typeface="Raleway SemiBold"/>
                          <a:cs typeface="Raleway SemiBold"/>
                          <a:sym typeface="Raleway SemiBold"/>
                        </a:rPr>
                        <a:t>Measurable</a:t>
                      </a:r>
                      <a:endParaRPr sz="1300" u="none" cap="none" strike="noStrike">
                        <a:solidFill>
                          <a:srgbClr val="262626"/>
                        </a:solidFill>
                        <a:latin typeface="Raleway SemiBold"/>
                        <a:ea typeface="Raleway SemiBold"/>
                        <a:cs typeface="Raleway SemiBold"/>
                        <a:sym typeface="Raleway SemiBold"/>
                      </a:endParaRPr>
                    </a:p>
                  </a:txBody>
                  <a:tcPr marT="45725" marB="45725" marR="91450" marL="91450" anchor="ctr">
                    <a:lnL cap="flat" cmpd="sng" w="2857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AFAFA"/>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rgbClr val="262626"/>
                          </a:solidFill>
                          <a:latin typeface="Raleway SemiBold"/>
                          <a:ea typeface="Raleway SemiBold"/>
                          <a:cs typeface="Raleway SemiBold"/>
                          <a:sym typeface="Raleway SemiBold"/>
                        </a:rPr>
                        <a:t>Market research data can be utilized</a:t>
                      </a:r>
                      <a:endParaRPr sz="1300" u="none" cap="none" strike="noStrike">
                        <a:solidFill>
                          <a:srgbClr val="262626"/>
                        </a:solidFill>
                        <a:latin typeface="Raleway SemiBold"/>
                        <a:ea typeface="Raleway SemiBold"/>
                        <a:cs typeface="Raleway SemiBold"/>
                        <a:sym typeface="Raleway SemiBold"/>
                      </a:endParaRPr>
                    </a:p>
                  </a:txBody>
                  <a:tcPr marT="45725" marB="45725" marR="91450" marL="91450" anchor="ctr">
                    <a:lnL cap="flat" cmpd="sng" w="952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AFAFA"/>
                    </a:solidFill>
                  </a:tcPr>
                </a:tc>
              </a:tr>
              <a:tr h="558125">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rgbClr val="262626"/>
                          </a:solidFill>
                          <a:latin typeface="Raleway SemiBold"/>
                          <a:ea typeface="Raleway SemiBold"/>
                          <a:cs typeface="Raleway SemiBold"/>
                          <a:sym typeface="Raleway SemiBold"/>
                        </a:rPr>
                        <a:t>Substantial</a:t>
                      </a:r>
                      <a:endParaRPr sz="1300" u="none" cap="none" strike="noStrike">
                        <a:solidFill>
                          <a:srgbClr val="262626"/>
                        </a:solidFill>
                        <a:latin typeface="Raleway SemiBold"/>
                        <a:ea typeface="Raleway SemiBold"/>
                        <a:cs typeface="Raleway SemiBold"/>
                        <a:sym typeface="Raleway SemiBold"/>
                      </a:endParaRPr>
                    </a:p>
                  </a:txBody>
                  <a:tcPr marT="45725" marB="45725" marR="91450" marL="91450" anchor="ctr">
                    <a:lnL cap="flat" cmpd="sng" w="2857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rgbClr val="262626"/>
                          </a:solidFill>
                          <a:latin typeface="Raleway SemiBold"/>
                          <a:ea typeface="Raleway SemiBold"/>
                          <a:cs typeface="Raleway SemiBold"/>
                          <a:sym typeface="Raleway SemiBold"/>
                        </a:rPr>
                        <a:t>Given the segments are relatively broad, they should be individually substantial</a:t>
                      </a:r>
                      <a:endParaRPr sz="1300" u="none" cap="none" strike="noStrike">
                        <a:solidFill>
                          <a:srgbClr val="262626"/>
                        </a:solidFill>
                        <a:latin typeface="Raleway SemiBold"/>
                        <a:ea typeface="Raleway SemiBold"/>
                        <a:cs typeface="Raleway SemiBold"/>
                        <a:sym typeface="Raleway SemiBold"/>
                      </a:endParaRPr>
                    </a:p>
                  </a:txBody>
                  <a:tcPr marT="45725" marB="45725" marR="91450" marL="91450" anchor="ctr">
                    <a:lnL cap="flat" cmpd="sng" w="952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FFFFF"/>
                    </a:solidFill>
                  </a:tcPr>
                </a:tc>
              </a:tr>
              <a:tr h="558125">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rgbClr val="262626"/>
                          </a:solidFill>
                          <a:latin typeface="Raleway SemiBold"/>
                          <a:ea typeface="Raleway SemiBold"/>
                          <a:cs typeface="Raleway SemiBold"/>
                          <a:sym typeface="Raleway SemiBold"/>
                        </a:rPr>
                        <a:t>Accessible</a:t>
                      </a:r>
                      <a:endParaRPr sz="1300" u="none" cap="none" strike="noStrike">
                        <a:solidFill>
                          <a:srgbClr val="262626"/>
                        </a:solidFill>
                        <a:latin typeface="Raleway SemiBold"/>
                        <a:ea typeface="Raleway SemiBold"/>
                        <a:cs typeface="Raleway SemiBold"/>
                        <a:sym typeface="Raleway SemiBold"/>
                      </a:endParaRPr>
                    </a:p>
                  </a:txBody>
                  <a:tcPr marT="45725" marB="45725" marR="91450" marL="91450" anchor="ctr">
                    <a:lnL cap="flat" cmpd="sng" w="2857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AFAFA"/>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rgbClr val="262626"/>
                          </a:solidFill>
                          <a:latin typeface="Raleway SemiBold"/>
                          <a:ea typeface="Raleway SemiBold"/>
                          <a:cs typeface="Raleway SemiBold"/>
                          <a:sym typeface="Raleway SemiBold"/>
                        </a:rPr>
                        <a:t>Various merchandising techniques can be used to promote and reach each of these segments </a:t>
                      </a:r>
                      <a:endParaRPr sz="1300" u="none" cap="none" strike="noStrike">
                        <a:solidFill>
                          <a:srgbClr val="262626"/>
                        </a:solidFill>
                        <a:latin typeface="Raleway SemiBold"/>
                        <a:ea typeface="Raleway SemiBold"/>
                        <a:cs typeface="Raleway SemiBold"/>
                        <a:sym typeface="Raleway SemiBold"/>
                      </a:endParaRPr>
                    </a:p>
                  </a:txBody>
                  <a:tcPr marT="45725" marB="45725" marR="91450" marL="91450" anchor="ctr">
                    <a:lnL cap="flat" cmpd="sng" w="952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AFAFA"/>
                    </a:solidFill>
                  </a:tcPr>
                </a:tc>
              </a:tr>
              <a:tr h="602200">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rgbClr val="262626"/>
                          </a:solidFill>
                          <a:latin typeface="Raleway SemiBold"/>
                          <a:ea typeface="Raleway SemiBold"/>
                          <a:cs typeface="Raleway SemiBold"/>
                          <a:sym typeface="Raleway SemiBold"/>
                        </a:rPr>
                        <a:t>Actionable/Practical</a:t>
                      </a:r>
                      <a:endParaRPr sz="1300" u="none" cap="none" strike="noStrike">
                        <a:solidFill>
                          <a:srgbClr val="262626"/>
                        </a:solidFill>
                        <a:latin typeface="Raleway SemiBold"/>
                        <a:ea typeface="Raleway SemiBold"/>
                        <a:cs typeface="Raleway SemiBold"/>
                        <a:sym typeface="Raleway SemiBold"/>
                      </a:endParaRPr>
                    </a:p>
                  </a:txBody>
                  <a:tcPr marT="45725" marB="45725" marR="91450" marL="91450" anchor="ctr">
                    <a:lnL cap="flat" cmpd="sng" w="2857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FFFFF"/>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rgbClr val="262626"/>
                          </a:solidFill>
                          <a:latin typeface="Raleway SemiBold"/>
                          <a:ea typeface="Raleway SemiBold"/>
                          <a:cs typeface="Raleway SemiBold"/>
                          <a:sym typeface="Raleway SemiBold"/>
                        </a:rPr>
                        <a:t>The firm has the capabilities to market to each segment, if required</a:t>
                      </a:r>
                      <a:endParaRPr sz="1300" u="none" cap="none" strike="noStrike">
                        <a:solidFill>
                          <a:srgbClr val="262626"/>
                        </a:solidFill>
                        <a:latin typeface="Raleway SemiBold"/>
                        <a:ea typeface="Raleway SemiBold"/>
                        <a:cs typeface="Raleway SemiBold"/>
                        <a:sym typeface="Raleway SemiBold"/>
                      </a:endParaRPr>
                    </a:p>
                  </a:txBody>
                  <a:tcPr marT="45725" marB="45725" marR="91450" marL="91450" anchor="ctr">
                    <a:lnL cap="flat" cmpd="sng" w="952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FFFFF"/>
                    </a:solidFill>
                  </a:tcPr>
                </a:tc>
              </a:tr>
              <a:tr h="602200">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rgbClr val="262626"/>
                          </a:solidFill>
                          <a:latin typeface="Raleway SemiBold"/>
                          <a:ea typeface="Raleway SemiBold"/>
                          <a:cs typeface="Raleway SemiBold"/>
                          <a:sym typeface="Raleway SemiBold"/>
                        </a:rPr>
                        <a:t>Responsive</a:t>
                      </a:r>
                      <a:endParaRPr sz="1300" u="none" cap="none" strike="noStrike">
                        <a:solidFill>
                          <a:srgbClr val="262626"/>
                        </a:solidFill>
                        <a:latin typeface="Raleway SemiBold"/>
                        <a:ea typeface="Raleway SemiBold"/>
                        <a:cs typeface="Raleway SemiBold"/>
                        <a:sym typeface="Raleway SemiBold"/>
                      </a:endParaRPr>
                    </a:p>
                  </a:txBody>
                  <a:tcPr marT="45725" marB="45725" marR="91450" marL="91450" anchor="ctr">
                    <a:lnL cap="flat" cmpd="sng" w="28575">
                      <a:solidFill>
                        <a:schemeClr val="accent1"/>
                      </a:solidFill>
                      <a:prstDash val="solid"/>
                      <a:round/>
                      <a:headEnd len="sm" w="sm" type="none"/>
                      <a:tailEnd len="sm" w="sm" type="none"/>
                    </a:lnL>
                    <a:lnR cap="flat" cmpd="sng" w="952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28575">
                      <a:solidFill>
                        <a:schemeClr val="accent1"/>
                      </a:solidFill>
                      <a:prstDash val="solid"/>
                      <a:round/>
                      <a:headEnd len="sm" w="sm" type="none"/>
                      <a:tailEnd len="sm" w="sm" type="none"/>
                    </a:lnB>
                    <a:solidFill>
                      <a:srgbClr val="FAFAFA"/>
                    </a:solidFill>
                  </a:tcPr>
                </a:tc>
                <a:tc>
                  <a:txBody>
                    <a:bodyPr/>
                    <a:lstStyle/>
                    <a:p>
                      <a:pPr indent="0" lvl="0" marL="0" marR="0" rtl="0" algn="l">
                        <a:lnSpc>
                          <a:spcPct val="100000"/>
                        </a:lnSpc>
                        <a:spcBef>
                          <a:spcPts val="0"/>
                        </a:spcBef>
                        <a:spcAft>
                          <a:spcPts val="0"/>
                        </a:spcAft>
                        <a:buClr>
                          <a:srgbClr val="000000"/>
                        </a:buClr>
                        <a:buSzPts val="1300"/>
                        <a:buFont typeface="Arial"/>
                        <a:buNone/>
                      </a:pPr>
                      <a:r>
                        <a:rPr lang="en-US" sz="1300" u="none" cap="none" strike="noStrike">
                          <a:solidFill>
                            <a:srgbClr val="262626"/>
                          </a:solidFill>
                          <a:latin typeface="Raleway SemiBold"/>
                          <a:ea typeface="Raleway SemiBold"/>
                          <a:cs typeface="Raleway SemiBold"/>
                          <a:sym typeface="Raleway SemiBold"/>
                        </a:rPr>
                        <a:t>Each market segment should respond better to a distinct marketing mix, rather than a generic offering</a:t>
                      </a:r>
                      <a:endParaRPr sz="1300" u="none" cap="none" strike="noStrike">
                        <a:solidFill>
                          <a:srgbClr val="262626"/>
                        </a:solidFill>
                        <a:latin typeface="Raleway SemiBold"/>
                        <a:ea typeface="Raleway SemiBold"/>
                        <a:cs typeface="Raleway SemiBold"/>
                        <a:sym typeface="Raleway SemiBold"/>
                      </a:endParaRPr>
                    </a:p>
                  </a:txBody>
                  <a:tcPr marT="45725" marB="45725" marR="91450" marL="91450" anchor="ctr">
                    <a:lnL cap="flat" cmpd="sng" w="9525">
                      <a:solidFill>
                        <a:schemeClr val="accent1"/>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28575">
                      <a:solidFill>
                        <a:schemeClr val="accent1"/>
                      </a:solidFill>
                      <a:prstDash val="solid"/>
                      <a:round/>
                      <a:headEnd len="sm" w="sm" type="none"/>
                      <a:tailEnd len="sm" w="sm" type="none"/>
                    </a:lnB>
                    <a:solidFill>
                      <a:srgbClr val="FAFAFA"/>
                    </a:solidFill>
                  </a:tcPr>
                </a:tc>
              </a:tr>
            </a:tbl>
          </a:graphicData>
        </a:graphic>
      </p:graphicFrame>
      <p:sp>
        <p:nvSpPr>
          <p:cNvPr id="1012" name="Google Shape;1012;g3c2fe634bbf_0_140"/>
          <p:cNvSpPr txBox="1"/>
          <p:nvPr/>
        </p:nvSpPr>
        <p:spPr>
          <a:xfrm>
            <a:off x="560067" y="959183"/>
            <a:ext cx="10076700" cy="520200"/>
          </a:xfrm>
          <a:prstGeom prst="rect">
            <a:avLst/>
          </a:prstGeom>
          <a:noFill/>
          <a:ln>
            <a:noFill/>
          </a:ln>
        </p:spPr>
        <p:txBody>
          <a:bodyPr anchorCtr="0" anchor="ctr" bIns="60950" lIns="60950" spcFirstLastPara="1" rIns="60950" wrap="square" tIns="60950">
            <a:noAutofit/>
          </a:bodyPr>
          <a:lstStyle/>
          <a:p>
            <a:pPr indent="0" lvl="0" marL="0" marR="0" rtl="0" algn="l">
              <a:lnSpc>
                <a:spcPct val="115000"/>
              </a:lnSpc>
              <a:spcBef>
                <a:spcPts val="1200"/>
              </a:spcBef>
              <a:spcAft>
                <a:spcPts val="1200"/>
              </a:spcAft>
              <a:buClr>
                <a:srgbClr val="000000"/>
              </a:buClr>
              <a:buSzPts val="1400"/>
              <a:buFont typeface="Arial"/>
              <a:buNone/>
            </a:pPr>
            <a:r>
              <a:rPr b="0" i="0" lang="en-US" sz="1400" u="none" cap="none" strike="noStrike">
                <a:solidFill>
                  <a:srgbClr val="000000"/>
                </a:solidFill>
                <a:latin typeface="Raleway Medium"/>
                <a:ea typeface="Raleway Medium"/>
                <a:cs typeface="Raleway Medium"/>
                <a:sym typeface="Raleway Medium"/>
              </a:rPr>
              <a:t>Now that we have developed some market segments we may be required to evaluate them to ensure that they are useable and logical. This would happen in a real-life firm, but it may not form part of your particular task.</a:t>
            </a:r>
            <a:endParaRPr b="0" i="0" sz="1400" u="none" cap="none" strike="noStrike">
              <a:solidFill>
                <a:srgbClr val="000000"/>
              </a:solidFill>
              <a:latin typeface="Raleway Medium"/>
              <a:ea typeface="Raleway Medium"/>
              <a:cs typeface="Raleway Medium"/>
              <a:sym typeface="Raleway Medium"/>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g3c2fe634bbf_0_146"/>
          <p:cNvSpPr txBox="1"/>
          <p:nvPr>
            <p:ph type="title"/>
          </p:nvPr>
        </p:nvSpPr>
        <p:spPr>
          <a:xfrm>
            <a:off x="3172429" y="327717"/>
            <a:ext cx="4773300" cy="450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25257"/>
              </a:buClr>
              <a:buSzPts val="2400"/>
              <a:buFont typeface="Avenir"/>
              <a:buNone/>
            </a:pPr>
            <a:r>
              <a:rPr lang="en-US" sz="2500">
                <a:solidFill>
                  <a:srgbClr val="3B3838"/>
                </a:solidFill>
                <a:latin typeface="Raleway"/>
                <a:ea typeface="Raleway"/>
                <a:cs typeface="Raleway"/>
                <a:sym typeface="Raleway"/>
              </a:rPr>
              <a:t>Strategic Market Positioning</a:t>
            </a:r>
            <a:r>
              <a:rPr lang="en-US" sz="2900">
                <a:solidFill>
                  <a:srgbClr val="3B3838"/>
                </a:solidFill>
                <a:latin typeface="Raleway"/>
                <a:ea typeface="Raleway"/>
                <a:cs typeface="Raleway"/>
                <a:sym typeface="Raleway"/>
              </a:rPr>
              <a:t>  </a:t>
            </a:r>
            <a:endParaRPr sz="2900">
              <a:solidFill>
                <a:srgbClr val="3B3838"/>
              </a:solidFill>
              <a:latin typeface="Raleway"/>
              <a:ea typeface="Raleway"/>
              <a:cs typeface="Raleway"/>
              <a:sym typeface="Raleway"/>
            </a:endParaRPr>
          </a:p>
        </p:txBody>
      </p:sp>
      <p:sp>
        <p:nvSpPr>
          <p:cNvPr id="1018" name="Google Shape;1018;g3c2fe634bbf_0_146"/>
          <p:cNvSpPr txBox="1"/>
          <p:nvPr/>
        </p:nvSpPr>
        <p:spPr>
          <a:xfrm>
            <a:off x="560067" y="1048767"/>
            <a:ext cx="10413300" cy="520200"/>
          </a:xfrm>
          <a:prstGeom prst="rect">
            <a:avLst/>
          </a:prstGeom>
          <a:noFill/>
          <a:ln>
            <a:noFill/>
          </a:ln>
        </p:spPr>
        <p:txBody>
          <a:bodyPr anchorCtr="0" anchor="ctr" bIns="60950" lIns="60950" spcFirstLastPara="1" rIns="60950" wrap="square" tIns="60950">
            <a:noAutofit/>
          </a:bodyPr>
          <a:lstStyle/>
          <a:p>
            <a:pPr indent="0" lvl="0" marL="0" marR="0" rtl="0" algn="l">
              <a:lnSpc>
                <a:spcPct val="115000"/>
              </a:lnSpc>
              <a:spcBef>
                <a:spcPts val="1200"/>
              </a:spcBef>
              <a:spcAft>
                <a:spcPts val="1200"/>
              </a:spcAft>
              <a:buClr>
                <a:srgbClr val="000000"/>
              </a:buClr>
              <a:buSzPts val="1300"/>
              <a:buFont typeface="Arial"/>
              <a:buNone/>
            </a:pPr>
            <a:r>
              <a:rPr b="0" i="0" lang="en-US" sz="1300" u="none" cap="none" strike="noStrike">
                <a:solidFill>
                  <a:srgbClr val="000000"/>
                </a:solidFill>
                <a:latin typeface="Raleway Medium"/>
                <a:ea typeface="Raleway Medium"/>
                <a:cs typeface="Raleway Medium"/>
                <a:sym typeface="Raleway Medium"/>
              </a:rPr>
              <a:t>Before diving into the market analysis, take a moment to consider your position in the market and the appropriate go-to-market for your product. This will influence the markets you target. Add your logo and move it into the appropriate quadrant to orient your company's positioning.</a:t>
            </a:r>
            <a:r>
              <a:rPr b="0" i="0" lang="en-US" sz="1100" u="none" cap="none" strike="noStrike">
                <a:solidFill>
                  <a:srgbClr val="000000"/>
                </a:solidFill>
                <a:latin typeface="Raleway Medium"/>
                <a:ea typeface="Raleway Medium"/>
                <a:cs typeface="Raleway Medium"/>
                <a:sym typeface="Raleway Medium"/>
              </a:rPr>
              <a:t> </a:t>
            </a:r>
            <a:endParaRPr b="0" i="0" sz="1100" u="none" cap="none" strike="noStrike">
              <a:solidFill>
                <a:srgbClr val="000000"/>
              </a:solidFill>
              <a:latin typeface="Raleway Medium"/>
              <a:ea typeface="Raleway Medium"/>
              <a:cs typeface="Raleway Medium"/>
              <a:sym typeface="Raleway Medium"/>
            </a:endParaRPr>
          </a:p>
        </p:txBody>
      </p:sp>
      <p:pic>
        <p:nvPicPr>
          <p:cNvPr id="1019" name="Google Shape;1019;g3c2fe634bbf_0_146"/>
          <p:cNvPicPr preferRelativeResize="0"/>
          <p:nvPr/>
        </p:nvPicPr>
        <p:blipFill rotWithShape="1">
          <a:blip r:embed="rId3">
            <a:alphaModFix/>
          </a:blip>
          <a:srcRect b="0" l="0" r="0" t="0"/>
          <a:stretch/>
        </p:blipFill>
        <p:spPr>
          <a:xfrm>
            <a:off x="610867" y="292917"/>
            <a:ext cx="2501962" cy="520200"/>
          </a:xfrm>
          <a:prstGeom prst="rect">
            <a:avLst/>
          </a:prstGeom>
          <a:noFill/>
          <a:ln>
            <a:noFill/>
          </a:ln>
        </p:spPr>
      </p:pic>
      <p:graphicFrame>
        <p:nvGraphicFramePr>
          <p:cNvPr id="1020" name="Google Shape;1020;g3c2fe634bbf_0_146"/>
          <p:cNvGraphicFramePr/>
          <p:nvPr/>
        </p:nvGraphicFramePr>
        <p:xfrm>
          <a:off x="3166633" y="2365539"/>
          <a:ext cx="3000000" cy="3000000"/>
        </p:xfrm>
        <a:graphic>
          <a:graphicData uri="http://schemas.openxmlformats.org/drawingml/2006/table">
            <a:tbl>
              <a:tblPr>
                <a:noFill/>
                <a:tableStyleId>{20F502A7-A064-4D8D-887E-F6985F1EF37A}</a:tableStyleId>
              </a:tblPr>
              <a:tblGrid>
                <a:gridCol w="2929375"/>
                <a:gridCol w="2929375"/>
              </a:tblGrid>
              <a:tr h="1597525">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Niche</a:t>
                      </a:r>
                      <a:endParaRPr b="1" sz="1600" u="none" cap="none" strike="noStrike">
                        <a:solidFill>
                          <a:srgbClr val="595959"/>
                        </a:solidFill>
                        <a:latin typeface="Raleway"/>
                        <a:ea typeface="Raleway"/>
                        <a:cs typeface="Raleway"/>
                        <a:sym typeface="Raleway"/>
                      </a:endParaRPr>
                    </a:p>
                  </a:txBody>
                  <a:tcPr marT="60950" marB="60950" marR="60950" marL="60950" anchor="ctr">
                    <a:lnL cap="flat" cmpd="sng" w="28575">
                      <a:solidFill>
                        <a:schemeClr val="accent1"/>
                      </a:solidFill>
                      <a:prstDash val="solid"/>
                      <a:round/>
                      <a:headEnd len="sm" w="sm" type="none"/>
                      <a:tailEnd len="sm" w="sm" type="none"/>
                    </a:lnL>
                    <a:lnT cap="flat" cmpd="sng" w="28575">
                      <a:solidFill>
                        <a:schemeClr val="accent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Premium</a:t>
                      </a:r>
                      <a:endParaRPr b="1" sz="1600" u="none" cap="none" strike="noStrike">
                        <a:solidFill>
                          <a:srgbClr val="595959"/>
                        </a:solidFill>
                        <a:latin typeface="Raleway"/>
                        <a:ea typeface="Raleway"/>
                        <a:cs typeface="Raleway"/>
                        <a:sym typeface="Raleway"/>
                      </a:endParaRPr>
                    </a:p>
                  </a:txBody>
                  <a:tcPr marT="60950" marB="60950" marR="60950" marL="60950" anchor="ctr">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tcPr>
                </a:tc>
              </a:tr>
              <a:tr h="1597525">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Volume</a:t>
                      </a:r>
                      <a:endParaRPr b="1" sz="1600" u="none" cap="none" strike="noStrike">
                        <a:solidFill>
                          <a:srgbClr val="595959"/>
                        </a:solidFill>
                        <a:latin typeface="Raleway"/>
                        <a:ea typeface="Raleway"/>
                        <a:cs typeface="Raleway"/>
                        <a:sym typeface="Raleway"/>
                      </a:endParaRPr>
                    </a:p>
                  </a:txBody>
                  <a:tcPr marT="60950" marB="60950" marR="60950" marL="60950" anchor="ctr">
                    <a:lnL cap="flat" cmpd="sng" w="28575">
                      <a:solidFill>
                        <a:schemeClr val="accent1"/>
                      </a:solidFill>
                      <a:prstDash val="solid"/>
                      <a:round/>
                      <a:headEnd len="sm" w="sm" type="none"/>
                      <a:tailEnd len="sm" w="sm" type="none"/>
                    </a:lnL>
                    <a:lnB cap="flat" cmpd="sng" w="28575">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Value</a:t>
                      </a:r>
                      <a:endParaRPr b="1" sz="1600" u="none" cap="none" strike="noStrike">
                        <a:solidFill>
                          <a:srgbClr val="595959"/>
                        </a:solidFill>
                        <a:latin typeface="Raleway"/>
                        <a:ea typeface="Raleway"/>
                        <a:cs typeface="Raleway"/>
                        <a:sym typeface="Raleway"/>
                      </a:endParaRPr>
                    </a:p>
                  </a:txBody>
                  <a:tcPr marT="60950" marB="60950" marR="60950" marL="60950" anchor="ctr">
                    <a:lnR cap="flat" cmpd="sng" w="28575">
                      <a:solidFill>
                        <a:schemeClr val="accent1"/>
                      </a:solidFill>
                      <a:prstDash val="solid"/>
                      <a:round/>
                      <a:headEnd len="sm" w="sm" type="none"/>
                      <a:tailEnd len="sm" w="sm" type="none"/>
                    </a:lnR>
                    <a:lnB cap="flat" cmpd="sng" w="28575">
                      <a:solidFill>
                        <a:schemeClr val="accent1"/>
                      </a:solidFill>
                      <a:prstDash val="solid"/>
                      <a:round/>
                      <a:headEnd len="sm" w="sm" type="none"/>
                      <a:tailEnd len="sm" w="sm" type="none"/>
                    </a:lnB>
                  </a:tcPr>
                </a:tc>
              </a:tr>
            </a:tbl>
          </a:graphicData>
        </a:graphic>
      </p:graphicFrame>
      <p:sp>
        <p:nvSpPr>
          <p:cNvPr id="1021" name="Google Shape;1021;g3c2fe634bbf_0_146"/>
          <p:cNvSpPr txBox="1"/>
          <p:nvPr/>
        </p:nvSpPr>
        <p:spPr>
          <a:xfrm>
            <a:off x="3427600" y="1928555"/>
            <a:ext cx="5336700" cy="3849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E5C1E"/>
                </a:solidFill>
                <a:latin typeface="Raleway Black"/>
                <a:ea typeface="Raleway Black"/>
                <a:cs typeface="Raleway Black"/>
                <a:sym typeface="Raleway Black"/>
              </a:rPr>
              <a:t>Product Uniqueness vs. Product Complexity</a:t>
            </a:r>
            <a:endParaRPr b="0" i="0" sz="1700" u="none" cap="none" strike="noStrike">
              <a:solidFill>
                <a:srgbClr val="000000"/>
              </a:solidFill>
              <a:latin typeface="Arial"/>
              <a:ea typeface="Arial"/>
              <a:cs typeface="Arial"/>
              <a:sym typeface="Arial"/>
            </a:endParaRPr>
          </a:p>
        </p:txBody>
      </p:sp>
      <p:sp>
        <p:nvSpPr>
          <p:cNvPr id="1022" name="Google Shape;1022;g3c2fe634bbf_0_146"/>
          <p:cNvSpPr txBox="1"/>
          <p:nvPr/>
        </p:nvSpPr>
        <p:spPr>
          <a:xfrm rot="-5400000">
            <a:off x="863500" y="3778372"/>
            <a:ext cx="2600100" cy="3693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595959"/>
                </a:solidFill>
                <a:latin typeface="Raleway"/>
                <a:ea typeface="Raleway"/>
                <a:cs typeface="Raleway"/>
                <a:sym typeface="Raleway"/>
              </a:rPr>
              <a:t>Product Uniqueness</a:t>
            </a:r>
            <a:endParaRPr b="0" i="0" sz="900" u="none" cap="none" strike="noStrike">
              <a:solidFill>
                <a:srgbClr val="000000"/>
              </a:solidFill>
              <a:latin typeface="Arial"/>
              <a:ea typeface="Arial"/>
              <a:cs typeface="Arial"/>
              <a:sym typeface="Arial"/>
            </a:endParaRPr>
          </a:p>
        </p:txBody>
      </p:sp>
      <p:sp>
        <p:nvSpPr>
          <p:cNvPr id="1023" name="Google Shape;1023;g3c2fe634bbf_0_146"/>
          <p:cNvSpPr txBox="1"/>
          <p:nvPr/>
        </p:nvSpPr>
        <p:spPr>
          <a:xfrm>
            <a:off x="4500900" y="6120739"/>
            <a:ext cx="3190200" cy="3693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595959"/>
                </a:solidFill>
                <a:latin typeface="Raleway"/>
                <a:ea typeface="Raleway"/>
                <a:cs typeface="Raleway"/>
                <a:sym typeface="Raleway"/>
              </a:rPr>
              <a:t>Product Complexity</a:t>
            </a:r>
            <a:endParaRPr b="0" i="0" sz="900" u="none" cap="none" strike="noStrike">
              <a:solidFill>
                <a:srgbClr val="000000"/>
              </a:solidFill>
              <a:latin typeface="Arial"/>
              <a:ea typeface="Arial"/>
              <a:cs typeface="Arial"/>
              <a:sym typeface="Arial"/>
            </a:endParaRPr>
          </a:p>
        </p:txBody>
      </p:sp>
      <p:sp>
        <p:nvSpPr>
          <p:cNvPr id="1024" name="Google Shape;1024;g3c2fe634bbf_0_146"/>
          <p:cNvSpPr txBox="1"/>
          <p:nvPr/>
        </p:nvSpPr>
        <p:spPr>
          <a:xfrm>
            <a:off x="3661750" y="5651072"/>
            <a:ext cx="2000100" cy="3231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595959"/>
                </a:solidFill>
                <a:latin typeface="Raleway Medium"/>
                <a:ea typeface="Raleway Medium"/>
                <a:cs typeface="Raleway Medium"/>
                <a:sym typeface="Raleway Medium"/>
              </a:rPr>
              <a:t>Simple</a:t>
            </a:r>
            <a:endParaRPr b="0" i="0" sz="1300" u="none" cap="none" strike="noStrike">
              <a:solidFill>
                <a:srgbClr val="000000"/>
              </a:solidFill>
              <a:latin typeface="Raleway Medium"/>
              <a:ea typeface="Raleway Medium"/>
              <a:cs typeface="Raleway Medium"/>
              <a:sym typeface="Raleway Medium"/>
            </a:endParaRPr>
          </a:p>
        </p:txBody>
      </p:sp>
      <p:sp>
        <p:nvSpPr>
          <p:cNvPr id="1025" name="Google Shape;1025;g3c2fe634bbf_0_146"/>
          <p:cNvSpPr txBox="1"/>
          <p:nvPr/>
        </p:nvSpPr>
        <p:spPr>
          <a:xfrm>
            <a:off x="6520600" y="5651072"/>
            <a:ext cx="2000100" cy="3231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595959"/>
                </a:solidFill>
                <a:latin typeface="Raleway Medium"/>
                <a:ea typeface="Raleway Medium"/>
                <a:cs typeface="Raleway Medium"/>
                <a:sym typeface="Raleway Medium"/>
              </a:rPr>
              <a:t>Complex</a:t>
            </a:r>
            <a:endParaRPr b="0" i="0" sz="1300" u="none" cap="none" strike="noStrike">
              <a:solidFill>
                <a:srgbClr val="000000"/>
              </a:solidFill>
              <a:latin typeface="Raleway Medium"/>
              <a:ea typeface="Raleway Medium"/>
              <a:cs typeface="Raleway Medium"/>
              <a:sym typeface="Raleway Medium"/>
            </a:endParaRPr>
          </a:p>
        </p:txBody>
      </p:sp>
      <p:sp>
        <p:nvSpPr>
          <p:cNvPr id="1026" name="Google Shape;1026;g3c2fe634bbf_0_146"/>
          <p:cNvSpPr txBox="1"/>
          <p:nvPr/>
        </p:nvSpPr>
        <p:spPr>
          <a:xfrm rot="-5400000">
            <a:off x="1857617" y="4489472"/>
            <a:ext cx="2000100" cy="3231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595959"/>
                </a:solidFill>
                <a:latin typeface="Raleway Medium"/>
                <a:ea typeface="Raleway Medium"/>
                <a:cs typeface="Raleway Medium"/>
                <a:sym typeface="Raleway Medium"/>
              </a:rPr>
              <a:t>Commodity</a:t>
            </a:r>
            <a:endParaRPr b="0" i="0" sz="1300" u="none" cap="none" strike="noStrike">
              <a:solidFill>
                <a:srgbClr val="000000"/>
              </a:solidFill>
              <a:latin typeface="Raleway Medium"/>
              <a:ea typeface="Raleway Medium"/>
              <a:cs typeface="Raleway Medium"/>
              <a:sym typeface="Raleway Medium"/>
            </a:endParaRPr>
          </a:p>
        </p:txBody>
      </p:sp>
      <p:sp>
        <p:nvSpPr>
          <p:cNvPr id="1027" name="Google Shape;1027;g3c2fe634bbf_0_146"/>
          <p:cNvSpPr txBox="1"/>
          <p:nvPr/>
        </p:nvSpPr>
        <p:spPr>
          <a:xfrm rot="-5400000">
            <a:off x="1857617" y="2996239"/>
            <a:ext cx="2000100" cy="3231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595959"/>
                </a:solidFill>
                <a:latin typeface="Raleway Medium"/>
                <a:ea typeface="Raleway Medium"/>
                <a:cs typeface="Raleway Medium"/>
                <a:sym typeface="Raleway Medium"/>
              </a:rPr>
              <a:t>Unique</a:t>
            </a:r>
            <a:endParaRPr b="0" i="0" sz="1300" u="none" cap="none" strike="noStrike">
              <a:solidFill>
                <a:srgbClr val="000000"/>
              </a:solidFill>
              <a:latin typeface="Raleway Medium"/>
              <a:ea typeface="Raleway Medium"/>
              <a:cs typeface="Raleway Medium"/>
              <a:sym typeface="Raleway Medium"/>
            </a:endParaRPr>
          </a:p>
        </p:txBody>
      </p:sp>
      <p:sp>
        <p:nvSpPr>
          <p:cNvPr id="1028" name="Google Shape;1028;g3c2fe634bbf_0_146"/>
          <p:cNvSpPr/>
          <p:nvPr/>
        </p:nvSpPr>
        <p:spPr>
          <a:xfrm>
            <a:off x="3344600" y="2456833"/>
            <a:ext cx="922500" cy="721200"/>
          </a:xfrm>
          <a:prstGeom prst="star16">
            <a:avLst>
              <a:gd fmla="val 37500" name="adj"/>
            </a:avLst>
          </a:prstGeom>
          <a:solidFill>
            <a:srgbClr val="FF5B1E"/>
          </a:solidFill>
          <a:ln>
            <a:noFill/>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FFFFFF"/>
                </a:solidFill>
                <a:latin typeface="Raleway ExtraBold"/>
                <a:ea typeface="Raleway ExtraBold"/>
                <a:cs typeface="Raleway ExtraBold"/>
                <a:sym typeface="Raleway ExtraBold"/>
              </a:rPr>
              <a:t>Your Logo Here</a:t>
            </a:r>
            <a:endParaRPr b="0" i="0" sz="900" u="none" cap="none" strike="noStrike">
              <a:solidFill>
                <a:srgbClr val="FFFFFF"/>
              </a:solidFill>
              <a:latin typeface="Raleway ExtraBold"/>
              <a:ea typeface="Raleway ExtraBold"/>
              <a:cs typeface="Raleway ExtraBold"/>
              <a:sym typeface="Raleway ExtraBold"/>
            </a:endParaRPr>
          </a:p>
        </p:txBody>
      </p:sp>
      <p:cxnSp>
        <p:nvCxnSpPr>
          <p:cNvPr id="1029" name="Google Shape;1029;g3c2fe634bbf_0_146"/>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sp>
        <p:nvSpPr>
          <p:cNvPr id="1034" name="Google Shape;1034;g3c2fe634bbf_0_162"/>
          <p:cNvSpPr txBox="1"/>
          <p:nvPr>
            <p:ph type="title"/>
          </p:nvPr>
        </p:nvSpPr>
        <p:spPr>
          <a:xfrm>
            <a:off x="3172429" y="327717"/>
            <a:ext cx="4773300" cy="450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25257"/>
              </a:buClr>
              <a:buSzPts val="2400"/>
              <a:buFont typeface="Avenir"/>
              <a:buNone/>
            </a:pPr>
            <a:r>
              <a:rPr lang="en-US" sz="2500">
                <a:solidFill>
                  <a:srgbClr val="3B3838"/>
                </a:solidFill>
                <a:latin typeface="Raleway"/>
                <a:ea typeface="Raleway"/>
                <a:cs typeface="Raleway"/>
                <a:sym typeface="Raleway"/>
              </a:rPr>
              <a:t>Strategic Market Positioning</a:t>
            </a:r>
            <a:r>
              <a:rPr lang="en-US" sz="2900">
                <a:solidFill>
                  <a:srgbClr val="3B3838"/>
                </a:solidFill>
                <a:latin typeface="Raleway"/>
                <a:ea typeface="Raleway"/>
                <a:cs typeface="Raleway"/>
                <a:sym typeface="Raleway"/>
              </a:rPr>
              <a:t>  </a:t>
            </a:r>
            <a:endParaRPr sz="2900">
              <a:solidFill>
                <a:srgbClr val="3B3838"/>
              </a:solidFill>
              <a:latin typeface="Raleway"/>
              <a:ea typeface="Raleway"/>
              <a:cs typeface="Raleway"/>
              <a:sym typeface="Raleway"/>
            </a:endParaRPr>
          </a:p>
        </p:txBody>
      </p:sp>
      <p:sp>
        <p:nvSpPr>
          <p:cNvPr id="1035" name="Google Shape;1035;g3c2fe634bbf_0_162"/>
          <p:cNvSpPr txBox="1"/>
          <p:nvPr/>
        </p:nvSpPr>
        <p:spPr>
          <a:xfrm>
            <a:off x="560067" y="1048767"/>
            <a:ext cx="10413300" cy="520200"/>
          </a:xfrm>
          <a:prstGeom prst="rect">
            <a:avLst/>
          </a:prstGeom>
          <a:noFill/>
          <a:ln>
            <a:noFill/>
          </a:ln>
        </p:spPr>
        <p:txBody>
          <a:bodyPr anchorCtr="0" anchor="ctr" bIns="60950" lIns="60950" spcFirstLastPara="1" rIns="60950" wrap="square" tIns="60950">
            <a:noAutofit/>
          </a:bodyPr>
          <a:lstStyle/>
          <a:p>
            <a:pPr indent="0" lvl="0" marL="0" marR="0" rtl="0" algn="l">
              <a:lnSpc>
                <a:spcPct val="115000"/>
              </a:lnSpc>
              <a:spcBef>
                <a:spcPts val="1200"/>
              </a:spcBef>
              <a:spcAft>
                <a:spcPts val="1200"/>
              </a:spcAft>
              <a:buClr>
                <a:srgbClr val="000000"/>
              </a:buClr>
              <a:buSzPts val="1300"/>
              <a:buFont typeface="Arial"/>
              <a:buNone/>
            </a:pPr>
            <a:r>
              <a:rPr b="0" i="0" lang="en-US" sz="1300" u="none" cap="none" strike="noStrike">
                <a:solidFill>
                  <a:srgbClr val="000000"/>
                </a:solidFill>
                <a:latin typeface="Raleway Medium"/>
                <a:ea typeface="Raleway Medium"/>
                <a:cs typeface="Raleway Medium"/>
                <a:sym typeface="Raleway Medium"/>
              </a:rPr>
              <a:t>Before diving into the market analysis, take a moment to consider your position in the market and the appropriate go-to-market for your product. This will influence the markets you target. Add your logo and move it into the appropriate quadrant to orient your company's positioning.</a:t>
            </a:r>
            <a:r>
              <a:rPr b="0" i="0" lang="en-US" sz="1100" u="none" cap="none" strike="noStrike">
                <a:solidFill>
                  <a:srgbClr val="000000"/>
                </a:solidFill>
                <a:latin typeface="Raleway Medium"/>
                <a:ea typeface="Raleway Medium"/>
                <a:cs typeface="Raleway Medium"/>
                <a:sym typeface="Raleway Medium"/>
              </a:rPr>
              <a:t> </a:t>
            </a:r>
            <a:endParaRPr b="0" i="0" sz="1100" u="none" cap="none" strike="noStrike">
              <a:solidFill>
                <a:srgbClr val="000000"/>
              </a:solidFill>
              <a:latin typeface="Raleway Medium"/>
              <a:ea typeface="Raleway Medium"/>
              <a:cs typeface="Raleway Medium"/>
              <a:sym typeface="Raleway Medium"/>
            </a:endParaRPr>
          </a:p>
        </p:txBody>
      </p:sp>
      <p:pic>
        <p:nvPicPr>
          <p:cNvPr id="1036" name="Google Shape;1036;g3c2fe634bbf_0_162"/>
          <p:cNvPicPr preferRelativeResize="0"/>
          <p:nvPr/>
        </p:nvPicPr>
        <p:blipFill rotWithShape="1">
          <a:blip r:embed="rId3">
            <a:alphaModFix/>
          </a:blip>
          <a:srcRect b="0" l="0" r="0" t="0"/>
          <a:stretch/>
        </p:blipFill>
        <p:spPr>
          <a:xfrm>
            <a:off x="610867" y="292917"/>
            <a:ext cx="2501962" cy="520200"/>
          </a:xfrm>
          <a:prstGeom prst="rect">
            <a:avLst/>
          </a:prstGeom>
          <a:noFill/>
          <a:ln>
            <a:noFill/>
          </a:ln>
        </p:spPr>
      </p:pic>
      <p:graphicFrame>
        <p:nvGraphicFramePr>
          <p:cNvPr id="1037" name="Google Shape;1037;g3c2fe634bbf_0_162"/>
          <p:cNvGraphicFramePr/>
          <p:nvPr/>
        </p:nvGraphicFramePr>
        <p:xfrm>
          <a:off x="3166633" y="2365539"/>
          <a:ext cx="3000000" cy="3000000"/>
        </p:xfrm>
        <a:graphic>
          <a:graphicData uri="http://schemas.openxmlformats.org/drawingml/2006/table">
            <a:tbl>
              <a:tblPr>
                <a:noFill/>
                <a:tableStyleId>{20F502A7-A064-4D8D-887E-F6985F1EF37A}</a:tableStyleId>
              </a:tblPr>
              <a:tblGrid>
                <a:gridCol w="2929375"/>
                <a:gridCol w="2929375"/>
              </a:tblGrid>
              <a:tr h="1597525">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Market Development</a:t>
                      </a:r>
                      <a:endParaRPr b="1" sz="1600" u="none" cap="none" strike="noStrike">
                        <a:solidFill>
                          <a:srgbClr val="595959"/>
                        </a:solidFill>
                        <a:latin typeface="Raleway"/>
                        <a:ea typeface="Raleway"/>
                        <a:cs typeface="Raleway"/>
                        <a:sym typeface="Raleway"/>
                      </a:endParaRPr>
                    </a:p>
                  </a:txBody>
                  <a:tcPr marT="60950" marB="60950" marR="60950" marL="60950" anchor="ctr">
                    <a:lnL cap="flat" cmpd="sng" w="28575">
                      <a:solidFill>
                        <a:schemeClr val="accent1"/>
                      </a:solidFill>
                      <a:prstDash val="solid"/>
                      <a:round/>
                      <a:headEnd len="sm" w="sm" type="none"/>
                      <a:tailEnd len="sm" w="sm" type="none"/>
                    </a:lnL>
                    <a:lnT cap="flat" cmpd="sng" w="28575">
                      <a:solidFill>
                        <a:schemeClr val="accent1"/>
                      </a:solidFill>
                      <a:prstDash val="solid"/>
                      <a:round/>
                      <a:headEnd len="sm" w="sm" type="none"/>
                      <a:tailEnd len="sm" w="sm" type="none"/>
                    </a:lnT>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Diversification</a:t>
                      </a:r>
                      <a:endParaRPr b="1" sz="1600" u="none" cap="none" strike="noStrike">
                        <a:solidFill>
                          <a:srgbClr val="595959"/>
                        </a:solidFill>
                        <a:latin typeface="Raleway"/>
                        <a:ea typeface="Raleway"/>
                        <a:cs typeface="Raleway"/>
                        <a:sym typeface="Raleway"/>
                      </a:endParaRPr>
                    </a:p>
                  </a:txBody>
                  <a:tcPr marT="60950" marB="60950" marR="60950" marL="60950" anchor="ctr">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tcPr>
                </a:tc>
              </a:tr>
              <a:tr h="1597525">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Market Penetration</a:t>
                      </a:r>
                      <a:endParaRPr b="1" sz="1600" u="none" cap="none" strike="noStrike">
                        <a:solidFill>
                          <a:srgbClr val="595959"/>
                        </a:solidFill>
                        <a:latin typeface="Raleway"/>
                        <a:ea typeface="Raleway"/>
                        <a:cs typeface="Raleway"/>
                        <a:sym typeface="Raleway"/>
                      </a:endParaRPr>
                    </a:p>
                  </a:txBody>
                  <a:tcPr marT="60950" marB="60950" marR="60950" marL="60950" anchor="ctr">
                    <a:lnL cap="flat" cmpd="sng" w="28575">
                      <a:solidFill>
                        <a:schemeClr val="accent1"/>
                      </a:solidFill>
                      <a:prstDash val="solid"/>
                      <a:round/>
                      <a:headEnd len="sm" w="sm" type="none"/>
                      <a:tailEnd len="sm" w="sm" type="none"/>
                    </a:lnL>
                    <a:lnB cap="flat" cmpd="sng" w="28575">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Product Development</a:t>
                      </a:r>
                      <a:endParaRPr b="1" sz="1600" u="none" cap="none" strike="noStrike">
                        <a:solidFill>
                          <a:srgbClr val="595959"/>
                        </a:solidFill>
                        <a:latin typeface="Raleway"/>
                        <a:ea typeface="Raleway"/>
                        <a:cs typeface="Raleway"/>
                        <a:sym typeface="Raleway"/>
                      </a:endParaRPr>
                    </a:p>
                  </a:txBody>
                  <a:tcPr marT="60950" marB="60950" marR="60950" marL="60950" anchor="ctr">
                    <a:lnR cap="flat" cmpd="sng" w="28575">
                      <a:solidFill>
                        <a:schemeClr val="accent1"/>
                      </a:solidFill>
                      <a:prstDash val="solid"/>
                      <a:round/>
                      <a:headEnd len="sm" w="sm" type="none"/>
                      <a:tailEnd len="sm" w="sm" type="none"/>
                    </a:lnR>
                    <a:lnB cap="flat" cmpd="sng" w="28575">
                      <a:solidFill>
                        <a:schemeClr val="accent1"/>
                      </a:solidFill>
                      <a:prstDash val="solid"/>
                      <a:round/>
                      <a:headEnd len="sm" w="sm" type="none"/>
                      <a:tailEnd len="sm" w="sm" type="none"/>
                    </a:lnB>
                  </a:tcPr>
                </a:tc>
              </a:tr>
            </a:tbl>
          </a:graphicData>
        </a:graphic>
      </p:graphicFrame>
      <p:sp>
        <p:nvSpPr>
          <p:cNvPr id="1038" name="Google Shape;1038;g3c2fe634bbf_0_162"/>
          <p:cNvSpPr txBox="1"/>
          <p:nvPr/>
        </p:nvSpPr>
        <p:spPr>
          <a:xfrm>
            <a:off x="3427600" y="1928555"/>
            <a:ext cx="5336700" cy="3849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E5C1E"/>
                </a:solidFill>
                <a:latin typeface="Raleway Black"/>
                <a:ea typeface="Raleway Black"/>
                <a:cs typeface="Raleway Black"/>
                <a:sym typeface="Raleway Black"/>
              </a:rPr>
              <a:t>New/Existing Market vs. Product</a:t>
            </a:r>
            <a:endParaRPr b="0" i="0" sz="1700" u="none" cap="none" strike="noStrike">
              <a:solidFill>
                <a:srgbClr val="000000"/>
              </a:solidFill>
              <a:latin typeface="Arial"/>
              <a:ea typeface="Arial"/>
              <a:cs typeface="Arial"/>
              <a:sym typeface="Arial"/>
            </a:endParaRPr>
          </a:p>
        </p:txBody>
      </p:sp>
      <p:sp>
        <p:nvSpPr>
          <p:cNvPr id="1039" name="Google Shape;1039;g3c2fe634bbf_0_162"/>
          <p:cNvSpPr txBox="1"/>
          <p:nvPr/>
        </p:nvSpPr>
        <p:spPr>
          <a:xfrm rot="-5400000">
            <a:off x="863500" y="3778372"/>
            <a:ext cx="2600100" cy="3693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595959"/>
                </a:solidFill>
                <a:latin typeface="Raleway"/>
                <a:ea typeface="Raleway"/>
                <a:cs typeface="Raleway"/>
                <a:sym typeface="Raleway"/>
              </a:rPr>
              <a:t>Markets</a:t>
            </a:r>
            <a:endParaRPr b="0" i="0" sz="900" u="none" cap="none" strike="noStrike">
              <a:solidFill>
                <a:srgbClr val="000000"/>
              </a:solidFill>
              <a:latin typeface="Arial"/>
              <a:ea typeface="Arial"/>
              <a:cs typeface="Arial"/>
              <a:sym typeface="Arial"/>
            </a:endParaRPr>
          </a:p>
        </p:txBody>
      </p:sp>
      <p:sp>
        <p:nvSpPr>
          <p:cNvPr id="1040" name="Google Shape;1040;g3c2fe634bbf_0_162"/>
          <p:cNvSpPr txBox="1"/>
          <p:nvPr/>
        </p:nvSpPr>
        <p:spPr>
          <a:xfrm>
            <a:off x="4500900" y="6120739"/>
            <a:ext cx="3190200" cy="3693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595959"/>
                </a:solidFill>
                <a:latin typeface="Raleway"/>
                <a:ea typeface="Raleway"/>
                <a:cs typeface="Raleway"/>
                <a:sym typeface="Raleway"/>
              </a:rPr>
              <a:t>Products</a:t>
            </a:r>
            <a:endParaRPr b="0" i="0" sz="900" u="none" cap="none" strike="noStrike">
              <a:solidFill>
                <a:srgbClr val="000000"/>
              </a:solidFill>
              <a:latin typeface="Arial"/>
              <a:ea typeface="Arial"/>
              <a:cs typeface="Arial"/>
              <a:sym typeface="Arial"/>
            </a:endParaRPr>
          </a:p>
        </p:txBody>
      </p:sp>
      <p:sp>
        <p:nvSpPr>
          <p:cNvPr id="1041" name="Google Shape;1041;g3c2fe634bbf_0_162"/>
          <p:cNvSpPr txBox="1"/>
          <p:nvPr/>
        </p:nvSpPr>
        <p:spPr>
          <a:xfrm>
            <a:off x="3661750" y="5651072"/>
            <a:ext cx="2000100" cy="3231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595959"/>
                </a:solidFill>
                <a:latin typeface="Raleway Medium"/>
                <a:ea typeface="Raleway Medium"/>
                <a:cs typeface="Raleway Medium"/>
                <a:sym typeface="Raleway Medium"/>
              </a:rPr>
              <a:t>Existing</a:t>
            </a:r>
            <a:endParaRPr b="0" i="0" sz="1300" u="none" cap="none" strike="noStrike">
              <a:solidFill>
                <a:srgbClr val="000000"/>
              </a:solidFill>
              <a:latin typeface="Raleway Medium"/>
              <a:ea typeface="Raleway Medium"/>
              <a:cs typeface="Raleway Medium"/>
              <a:sym typeface="Raleway Medium"/>
            </a:endParaRPr>
          </a:p>
        </p:txBody>
      </p:sp>
      <p:sp>
        <p:nvSpPr>
          <p:cNvPr id="1042" name="Google Shape;1042;g3c2fe634bbf_0_162"/>
          <p:cNvSpPr txBox="1"/>
          <p:nvPr/>
        </p:nvSpPr>
        <p:spPr>
          <a:xfrm>
            <a:off x="6520600" y="5651072"/>
            <a:ext cx="2000100" cy="3231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595959"/>
                </a:solidFill>
                <a:latin typeface="Raleway Medium"/>
                <a:ea typeface="Raleway Medium"/>
                <a:cs typeface="Raleway Medium"/>
                <a:sym typeface="Raleway Medium"/>
              </a:rPr>
              <a:t>New</a:t>
            </a:r>
            <a:endParaRPr b="0" i="0" sz="1300" u="none" cap="none" strike="noStrike">
              <a:solidFill>
                <a:srgbClr val="000000"/>
              </a:solidFill>
              <a:latin typeface="Raleway Medium"/>
              <a:ea typeface="Raleway Medium"/>
              <a:cs typeface="Raleway Medium"/>
              <a:sym typeface="Raleway Medium"/>
            </a:endParaRPr>
          </a:p>
        </p:txBody>
      </p:sp>
      <p:sp>
        <p:nvSpPr>
          <p:cNvPr id="1043" name="Google Shape;1043;g3c2fe634bbf_0_162"/>
          <p:cNvSpPr txBox="1"/>
          <p:nvPr/>
        </p:nvSpPr>
        <p:spPr>
          <a:xfrm rot="-5400000">
            <a:off x="1857617" y="4489472"/>
            <a:ext cx="2000100" cy="3231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595959"/>
                </a:solidFill>
                <a:latin typeface="Raleway Medium"/>
                <a:ea typeface="Raleway Medium"/>
                <a:cs typeface="Raleway Medium"/>
                <a:sym typeface="Raleway Medium"/>
              </a:rPr>
              <a:t>Existing</a:t>
            </a:r>
            <a:endParaRPr b="0" i="0" sz="1300" u="none" cap="none" strike="noStrike">
              <a:solidFill>
                <a:srgbClr val="000000"/>
              </a:solidFill>
              <a:latin typeface="Raleway Medium"/>
              <a:ea typeface="Raleway Medium"/>
              <a:cs typeface="Raleway Medium"/>
              <a:sym typeface="Raleway Medium"/>
            </a:endParaRPr>
          </a:p>
        </p:txBody>
      </p:sp>
      <p:sp>
        <p:nvSpPr>
          <p:cNvPr id="1044" name="Google Shape;1044;g3c2fe634bbf_0_162"/>
          <p:cNvSpPr txBox="1"/>
          <p:nvPr/>
        </p:nvSpPr>
        <p:spPr>
          <a:xfrm rot="-5400000">
            <a:off x="1857617" y="2996239"/>
            <a:ext cx="2000100" cy="3231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595959"/>
                </a:solidFill>
                <a:latin typeface="Raleway Medium"/>
                <a:ea typeface="Raleway Medium"/>
                <a:cs typeface="Raleway Medium"/>
                <a:sym typeface="Raleway Medium"/>
              </a:rPr>
              <a:t>New</a:t>
            </a:r>
            <a:endParaRPr b="0" i="0" sz="1300" u="none" cap="none" strike="noStrike">
              <a:solidFill>
                <a:srgbClr val="000000"/>
              </a:solidFill>
              <a:latin typeface="Raleway Medium"/>
              <a:ea typeface="Raleway Medium"/>
              <a:cs typeface="Raleway Medium"/>
              <a:sym typeface="Raleway Medium"/>
            </a:endParaRPr>
          </a:p>
        </p:txBody>
      </p:sp>
      <p:sp>
        <p:nvSpPr>
          <p:cNvPr id="1045" name="Google Shape;1045;g3c2fe634bbf_0_162"/>
          <p:cNvSpPr/>
          <p:nvPr/>
        </p:nvSpPr>
        <p:spPr>
          <a:xfrm>
            <a:off x="3785750" y="3600267"/>
            <a:ext cx="922500" cy="721200"/>
          </a:xfrm>
          <a:prstGeom prst="star16">
            <a:avLst>
              <a:gd fmla="val 37500" name="adj"/>
            </a:avLst>
          </a:prstGeom>
          <a:solidFill>
            <a:srgbClr val="FF5B1E"/>
          </a:solidFill>
          <a:ln>
            <a:noFill/>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FFFFFF"/>
                </a:solidFill>
                <a:latin typeface="Raleway ExtraBold"/>
                <a:ea typeface="Raleway ExtraBold"/>
                <a:cs typeface="Raleway ExtraBold"/>
                <a:sym typeface="Raleway ExtraBold"/>
              </a:rPr>
              <a:t>Your Logo Here</a:t>
            </a:r>
            <a:endParaRPr b="0" i="0" sz="900" u="none" cap="none" strike="noStrike">
              <a:solidFill>
                <a:srgbClr val="FFFFFF"/>
              </a:solidFill>
              <a:latin typeface="Raleway ExtraBold"/>
              <a:ea typeface="Raleway ExtraBold"/>
              <a:cs typeface="Raleway ExtraBold"/>
              <a:sym typeface="Raleway ExtraBold"/>
            </a:endParaRPr>
          </a:p>
        </p:txBody>
      </p:sp>
      <p:cxnSp>
        <p:nvCxnSpPr>
          <p:cNvPr id="1046" name="Google Shape;1046;g3c2fe634bbf_0_162"/>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g3c2fe634bbf_0_178"/>
          <p:cNvSpPr txBox="1"/>
          <p:nvPr>
            <p:ph type="title"/>
          </p:nvPr>
        </p:nvSpPr>
        <p:spPr>
          <a:xfrm>
            <a:off x="3172429" y="327717"/>
            <a:ext cx="4773300" cy="450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25257"/>
              </a:buClr>
              <a:buSzPts val="2400"/>
              <a:buFont typeface="Avenir"/>
              <a:buNone/>
            </a:pPr>
            <a:r>
              <a:rPr lang="en-US" sz="2500">
                <a:solidFill>
                  <a:srgbClr val="3B3838"/>
                </a:solidFill>
                <a:latin typeface="Raleway"/>
                <a:ea typeface="Raleway"/>
                <a:cs typeface="Raleway"/>
                <a:sym typeface="Raleway"/>
              </a:rPr>
              <a:t>Strategic Market Positioning</a:t>
            </a:r>
            <a:r>
              <a:rPr lang="en-US" sz="2900">
                <a:solidFill>
                  <a:srgbClr val="3B3838"/>
                </a:solidFill>
                <a:latin typeface="Raleway"/>
                <a:ea typeface="Raleway"/>
                <a:cs typeface="Raleway"/>
                <a:sym typeface="Raleway"/>
              </a:rPr>
              <a:t>  </a:t>
            </a:r>
            <a:endParaRPr sz="2900">
              <a:solidFill>
                <a:srgbClr val="3B3838"/>
              </a:solidFill>
              <a:latin typeface="Raleway"/>
              <a:ea typeface="Raleway"/>
              <a:cs typeface="Raleway"/>
              <a:sym typeface="Raleway"/>
            </a:endParaRPr>
          </a:p>
        </p:txBody>
      </p:sp>
      <p:sp>
        <p:nvSpPr>
          <p:cNvPr id="1052" name="Google Shape;1052;g3c2fe634bbf_0_178"/>
          <p:cNvSpPr txBox="1"/>
          <p:nvPr/>
        </p:nvSpPr>
        <p:spPr>
          <a:xfrm>
            <a:off x="560067" y="1048767"/>
            <a:ext cx="10413300" cy="520200"/>
          </a:xfrm>
          <a:prstGeom prst="rect">
            <a:avLst/>
          </a:prstGeom>
          <a:noFill/>
          <a:ln>
            <a:noFill/>
          </a:ln>
        </p:spPr>
        <p:txBody>
          <a:bodyPr anchorCtr="0" anchor="ctr" bIns="60950" lIns="60950" spcFirstLastPara="1" rIns="60950" wrap="square" tIns="60950">
            <a:noAutofit/>
          </a:bodyPr>
          <a:lstStyle/>
          <a:p>
            <a:pPr indent="0" lvl="0" marL="0" marR="0" rtl="0" algn="l">
              <a:lnSpc>
                <a:spcPct val="115000"/>
              </a:lnSpc>
              <a:spcBef>
                <a:spcPts val="1200"/>
              </a:spcBef>
              <a:spcAft>
                <a:spcPts val="1200"/>
              </a:spcAft>
              <a:buClr>
                <a:srgbClr val="000000"/>
              </a:buClr>
              <a:buSzPts val="1300"/>
              <a:buFont typeface="Arial"/>
              <a:buNone/>
            </a:pPr>
            <a:r>
              <a:rPr b="0" i="0" lang="en-US" sz="1300" u="none" cap="none" strike="noStrike">
                <a:solidFill>
                  <a:srgbClr val="000000"/>
                </a:solidFill>
                <a:latin typeface="Raleway Medium"/>
                <a:ea typeface="Raleway Medium"/>
                <a:cs typeface="Raleway Medium"/>
                <a:sym typeface="Raleway Medium"/>
              </a:rPr>
              <a:t>Before diving into the market analysis, take a moment to consider your position in the market and the appropriate go-to-market for your product. This will influence the markets you target. Add your logo and move it into the appropriate quadrant to orient your company's positioning.</a:t>
            </a:r>
            <a:r>
              <a:rPr b="0" i="0" lang="en-US" sz="1100" u="none" cap="none" strike="noStrike">
                <a:solidFill>
                  <a:srgbClr val="000000"/>
                </a:solidFill>
                <a:latin typeface="Raleway Medium"/>
                <a:ea typeface="Raleway Medium"/>
                <a:cs typeface="Raleway Medium"/>
                <a:sym typeface="Raleway Medium"/>
              </a:rPr>
              <a:t> </a:t>
            </a:r>
            <a:endParaRPr b="0" i="0" sz="1100" u="none" cap="none" strike="noStrike">
              <a:solidFill>
                <a:srgbClr val="000000"/>
              </a:solidFill>
              <a:latin typeface="Raleway Medium"/>
              <a:ea typeface="Raleway Medium"/>
              <a:cs typeface="Raleway Medium"/>
              <a:sym typeface="Raleway Medium"/>
            </a:endParaRPr>
          </a:p>
        </p:txBody>
      </p:sp>
      <p:pic>
        <p:nvPicPr>
          <p:cNvPr id="1053" name="Google Shape;1053;g3c2fe634bbf_0_178"/>
          <p:cNvPicPr preferRelativeResize="0"/>
          <p:nvPr/>
        </p:nvPicPr>
        <p:blipFill rotWithShape="1">
          <a:blip r:embed="rId3">
            <a:alphaModFix/>
          </a:blip>
          <a:srcRect b="0" l="0" r="0" t="0"/>
          <a:stretch/>
        </p:blipFill>
        <p:spPr>
          <a:xfrm>
            <a:off x="610867" y="292917"/>
            <a:ext cx="2501962" cy="520200"/>
          </a:xfrm>
          <a:prstGeom prst="rect">
            <a:avLst/>
          </a:prstGeom>
          <a:noFill/>
          <a:ln>
            <a:noFill/>
          </a:ln>
        </p:spPr>
      </p:pic>
      <p:graphicFrame>
        <p:nvGraphicFramePr>
          <p:cNvPr id="1054" name="Google Shape;1054;g3c2fe634bbf_0_178"/>
          <p:cNvGraphicFramePr/>
          <p:nvPr/>
        </p:nvGraphicFramePr>
        <p:xfrm>
          <a:off x="3166633" y="2365539"/>
          <a:ext cx="3000000" cy="3000000"/>
        </p:xfrm>
        <a:graphic>
          <a:graphicData uri="http://schemas.openxmlformats.org/drawingml/2006/table">
            <a:tbl>
              <a:tblPr>
                <a:noFill/>
                <a:tableStyleId>{20F502A7-A064-4D8D-887E-F6985F1EF37A}</a:tableStyleId>
              </a:tblPr>
              <a:tblGrid>
                <a:gridCol w="2929375"/>
                <a:gridCol w="2929375"/>
              </a:tblGrid>
              <a:tr h="1597525">
                <a:tc>
                  <a:txBody>
                    <a:bodyPr/>
                    <a:lstStyle/>
                    <a:p>
                      <a:pPr indent="0" lvl="0" marL="0" marR="0" rtl="0" algn="ctr">
                        <a:lnSpc>
                          <a:spcPct val="100000"/>
                        </a:lnSpc>
                        <a:spcBef>
                          <a:spcPts val="0"/>
                        </a:spcBef>
                        <a:spcAft>
                          <a:spcPts val="0"/>
                        </a:spcAft>
                        <a:buClr>
                          <a:srgbClr val="000000"/>
                        </a:buClr>
                        <a:buSzPts val="1600"/>
                        <a:buFont typeface="Arial"/>
                        <a:buNone/>
                      </a:pPr>
                      <a:r>
                        <a:t/>
                      </a:r>
                      <a:endParaRPr b="1" sz="1600" u="none" cap="none" strike="noStrike">
                        <a:solidFill>
                          <a:srgbClr val="595959"/>
                        </a:solidFill>
                        <a:latin typeface="Raleway"/>
                        <a:ea typeface="Raleway"/>
                        <a:cs typeface="Raleway"/>
                        <a:sym typeface="Raleway"/>
                      </a:endParaRPr>
                    </a:p>
                  </a:txBody>
                  <a:tcPr marT="60950" marB="60950" marR="60950" marL="60950" anchor="ctr">
                    <a:lnL cap="flat" cmpd="sng" w="28575">
                      <a:solidFill>
                        <a:schemeClr val="accen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28575">
                      <a:solidFill>
                        <a:schemeClr val="accent1">
                          <a:alpha val="0"/>
                        </a:scheme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t/>
                      </a:r>
                      <a:endParaRPr b="1" sz="1600" u="none" cap="none" strike="noStrike">
                        <a:solidFill>
                          <a:srgbClr val="595959"/>
                        </a:solidFill>
                        <a:latin typeface="Raleway"/>
                        <a:ea typeface="Raleway"/>
                        <a:cs typeface="Raleway"/>
                        <a:sym typeface="Raleway"/>
                      </a:endParaRPr>
                    </a:p>
                  </a:txBody>
                  <a:tcPr marT="60950" marB="60950" marR="60950" marL="60950" anchor="ctr">
                    <a:lnL cap="flat" cmpd="sng" w="9525">
                      <a:solidFill>
                        <a:srgbClr val="9E9E9E">
                          <a:alpha val="0"/>
                        </a:srgbClr>
                      </a:solidFill>
                      <a:prstDash val="solid"/>
                      <a:round/>
                      <a:headEnd len="sm" w="sm" type="none"/>
                      <a:tailEnd len="sm" w="sm" type="none"/>
                    </a:lnL>
                    <a:lnR cap="flat" cmpd="sng" w="28575">
                      <a:solidFill>
                        <a:schemeClr val="accent1">
                          <a:alpha val="0"/>
                        </a:schemeClr>
                      </a:solidFill>
                      <a:prstDash val="solid"/>
                      <a:round/>
                      <a:headEnd len="sm" w="sm" type="none"/>
                      <a:tailEnd len="sm" w="sm" type="none"/>
                    </a:lnR>
                    <a:lnT cap="flat" cmpd="sng" w="28575">
                      <a:solidFill>
                        <a:schemeClr val="accent1">
                          <a:alpha val="0"/>
                        </a:scheme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1597525">
                <a:tc>
                  <a:txBody>
                    <a:bodyPr/>
                    <a:lstStyle/>
                    <a:p>
                      <a:pPr indent="0" lvl="0" marL="0" marR="0" rtl="0" algn="ctr">
                        <a:lnSpc>
                          <a:spcPct val="100000"/>
                        </a:lnSpc>
                        <a:spcBef>
                          <a:spcPts val="0"/>
                        </a:spcBef>
                        <a:spcAft>
                          <a:spcPts val="0"/>
                        </a:spcAft>
                        <a:buClr>
                          <a:srgbClr val="000000"/>
                        </a:buClr>
                        <a:buSzPts val="1600"/>
                        <a:buFont typeface="Arial"/>
                        <a:buNone/>
                      </a:pPr>
                      <a:r>
                        <a:t/>
                      </a:r>
                      <a:endParaRPr b="1" sz="1600" u="none" cap="none" strike="noStrike">
                        <a:solidFill>
                          <a:srgbClr val="595959"/>
                        </a:solidFill>
                        <a:latin typeface="Raleway"/>
                        <a:ea typeface="Raleway"/>
                        <a:cs typeface="Raleway"/>
                        <a:sym typeface="Raleway"/>
                      </a:endParaRPr>
                    </a:p>
                  </a:txBody>
                  <a:tcPr marT="60950" marB="60950" marR="60950" marL="60950" anchor="ctr">
                    <a:lnL cap="flat" cmpd="sng" w="28575">
                      <a:solidFill>
                        <a:schemeClr val="accent1"/>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chemeClr val="accent1"/>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600"/>
                        <a:buFont typeface="Arial"/>
                        <a:buNone/>
                      </a:pPr>
                      <a:r>
                        <a:t/>
                      </a:r>
                      <a:endParaRPr b="1" sz="1600" u="none" cap="none" strike="noStrike">
                        <a:solidFill>
                          <a:srgbClr val="595959"/>
                        </a:solidFill>
                        <a:latin typeface="Raleway"/>
                        <a:ea typeface="Raleway"/>
                        <a:cs typeface="Raleway"/>
                        <a:sym typeface="Raleway"/>
                      </a:endParaRPr>
                    </a:p>
                  </a:txBody>
                  <a:tcPr marT="60950" marB="60950" marR="60950" marL="60950" anchor="ctr">
                    <a:lnL cap="flat" cmpd="sng" w="9525">
                      <a:solidFill>
                        <a:srgbClr val="9E9E9E">
                          <a:alpha val="0"/>
                        </a:srgbClr>
                      </a:solidFill>
                      <a:prstDash val="solid"/>
                      <a:round/>
                      <a:headEnd len="sm" w="sm" type="none"/>
                      <a:tailEnd len="sm" w="sm" type="none"/>
                    </a:lnL>
                    <a:lnR cap="flat" cmpd="sng" w="28575">
                      <a:solidFill>
                        <a:schemeClr val="accent1">
                          <a:alpha val="0"/>
                        </a:scheme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28575">
                      <a:solidFill>
                        <a:schemeClr val="accent1"/>
                      </a:solidFill>
                      <a:prstDash val="solid"/>
                      <a:round/>
                      <a:headEnd len="sm" w="sm" type="none"/>
                      <a:tailEnd len="sm" w="sm" type="none"/>
                    </a:lnB>
                  </a:tcPr>
                </a:tc>
              </a:tr>
            </a:tbl>
          </a:graphicData>
        </a:graphic>
      </p:graphicFrame>
      <p:sp>
        <p:nvSpPr>
          <p:cNvPr id="1055" name="Google Shape;1055;g3c2fe634bbf_0_178"/>
          <p:cNvSpPr txBox="1"/>
          <p:nvPr/>
        </p:nvSpPr>
        <p:spPr>
          <a:xfrm>
            <a:off x="3427600" y="1928555"/>
            <a:ext cx="5336700" cy="3849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rgbClr val="FE5C1E"/>
                </a:solidFill>
                <a:latin typeface="Raleway Black"/>
                <a:ea typeface="Raleway Black"/>
                <a:cs typeface="Raleway Black"/>
                <a:sym typeface="Raleway Black"/>
              </a:rPr>
              <a:t> Sales Involvement vs. Average Deal Size (ACV)</a:t>
            </a:r>
            <a:endParaRPr b="0" i="0" sz="1700" u="none" cap="none" strike="noStrike">
              <a:solidFill>
                <a:srgbClr val="000000"/>
              </a:solidFill>
              <a:latin typeface="Arial"/>
              <a:ea typeface="Arial"/>
              <a:cs typeface="Arial"/>
              <a:sym typeface="Arial"/>
            </a:endParaRPr>
          </a:p>
        </p:txBody>
      </p:sp>
      <p:sp>
        <p:nvSpPr>
          <p:cNvPr id="1056" name="Google Shape;1056;g3c2fe634bbf_0_178"/>
          <p:cNvSpPr txBox="1"/>
          <p:nvPr/>
        </p:nvSpPr>
        <p:spPr>
          <a:xfrm rot="-5400000">
            <a:off x="863500" y="3778372"/>
            <a:ext cx="2600100" cy="3693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595959"/>
                </a:solidFill>
                <a:latin typeface="Raleway"/>
                <a:ea typeface="Raleway"/>
                <a:cs typeface="Raleway"/>
                <a:sym typeface="Raleway"/>
              </a:rPr>
              <a:t>Sales Involvement</a:t>
            </a:r>
            <a:endParaRPr b="0" i="0" sz="900" u="none" cap="none" strike="noStrike">
              <a:solidFill>
                <a:srgbClr val="000000"/>
              </a:solidFill>
              <a:latin typeface="Arial"/>
              <a:ea typeface="Arial"/>
              <a:cs typeface="Arial"/>
              <a:sym typeface="Arial"/>
            </a:endParaRPr>
          </a:p>
        </p:txBody>
      </p:sp>
      <p:sp>
        <p:nvSpPr>
          <p:cNvPr id="1057" name="Google Shape;1057;g3c2fe634bbf_0_178"/>
          <p:cNvSpPr txBox="1"/>
          <p:nvPr/>
        </p:nvSpPr>
        <p:spPr>
          <a:xfrm>
            <a:off x="4500900" y="6120739"/>
            <a:ext cx="3190200" cy="3693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595959"/>
                </a:solidFill>
                <a:latin typeface="Raleway"/>
                <a:ea typeface="Raleway"/>
                <a:cs typeface="Raleway"/>
                <a:sym typeface="Raleway"/>
              </a:rPr>
              <a:t>Average Deal Size (ACV)</a:t>
            </a:r>
            <a:endParaRPr b="0" i="0" sz="900" u="none" cap="none" strike="noStrike">
              <a:solidFill>
                <a:srgbClr val="000000"/>
              </a:solidFill>
              <a:latin typeface="Arial"/>
              <a:ea typeface="Arial"/>
              <a:cs typeface="Arial"/>
              <a:sym typeface="Arial"/>
            </a:endParaRPr>
          </a:p>
        </p:txBody>
      </p:sp>
      <p:sp>
        <p:nvSpPr>
          <p:cNvPr id="1058" name="Google Shape;1058;g3c2fe634bbf_0_178"/>
          <p:cNvSpPr txBox="1"/>
          <p:nvPr/>
        </p:nvSpPr>
        <p:spPr>
          <a:xfrm>
            <a:off x="3159783" y="5651067"/>
            <a:ext cx="5858700" cy="5232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595959"/>
                </a:solidFill>
                <a:latin typeface="Raleway Medium"/>
                <a:ea typeface="Raleway Medium"/>
                <a:cs typeface="Raleway Medium"/>
                <a:sym typeface="Raleway Medium"/>
              </a:rPr>
              <a:t>$100		$1,000		$10,000		$100,000		$1,000,000</a:t>
            </a:r>
            <a:endParaRPr b="0" i="0" sz="1300" u="none" cap="none" strike="noStrike">
              <a:solidFill>
                <a:srgbClr val="000000"/>
              </a:solidFill>
              <a:latin typeface="Raleway Medium"/>
              <a:ea typeface="Raleway Medium"/>
              <a:cs typeface="Raleway Medium"/>
              <a:sym typeface="Raleway Medium"/>
            </a:endParaRPr>
          </a:p>
        </p:txBody>
      </p:sp>
      <p:sp>
        <p:nvSpPr>
          <p:cNvPr id="1059" name="Google Shape;1059;g3c2fe634bbf_0_178"/>
          <p:cNvSpPr txBox="1"/>
          <p:nvPr/>
        </p:nvSpPr>
        <p:spPr>
          <a:xfrm rot="-5400000">
            <a:off x="1857617" y="4489472"/>
            <a:ext cx="2000100" cy="3231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595959"/>
                </a:solidFill>
                <a:latin typeface="Raleway Medium"/>
                <a:ea typeface="Raleway Medium"/>
                <a:cs typeface="Raleway Medium"/>
                <a:sym typeface="Raleway Medium"/>
              </a:rPr>
              <a:t>No-Touch</a:t>
            </a:r>
            <a:endParaRPr b="0" i="0" sz="1300" u="none" cap="none" strike="noStrike">
              <a:solidFill>
                <a:srgbClr val="000000"/>
              </a:solidFill>
              <a:latin typeface="Raleway Medium"/>
              <a:ea typeface="Raleway Medium"/>
              <a:cs typeface="Raleway Medium"/>
              <a:sym typeface="Raleway Medium"/>
            </a:endParaRPr>
          </a:p>
        </p:txBody>
      </p:sp>
      <p:sp>
        <p:nvSpPr>
          <p:cNvPr id="1060" name="Google Shape;1060;g3c2fe634bbf_0_178"/>
          <p:cNvSpPr txBox="1"/>
          <p:nvPr/>
        </p:nvSpPr>
        <p:spPr>
          <a:xfrm rot="-5400000">
            <a:off x="1857617" y="2996239"/>
            <a:ext cx="2000100" cy="3231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0"/>
              </a:spcBef>
              <a:spcAft>
                <a:spcPts val="0"/>
              </a:spcAft>
              <a:buClr>
                <a:srgbClr val="000000"/>
              </a:buClr>
              <a:buSzPts val="1300"/>
              <a:buFont typeface="Arial"/>
              <a:buNone/>
            </a:pPr>
            <a:r>
              <a:rPr b="0" i="0" lang="en-US" sz="1300" u="none" cap="none" strike="noStrike">
                <a:solidFill>
                  <a:srgbClr val="595959"/>
                </a:solidFill>
                <a:latin typeface="Raleway Medium"/>
                <a:ea typeface="Raleway Medium"/>
                <a:cs typeface="Raleway Medium"/>
                <a:sym typeface="Raleway Medium"/>
              </a:rPr>
              <a:t>High-Touch</a:t>
            </a:r>
            <a:endParaRPr b="0" i="0" sz="1300" u="none" cap="none" strike="noStrike">
              <a:solidFill>
                <a:srgbClr val="000000"/>
              </a:solidFill>
              <a:latin typeface="Raleway Medium"/>
              <a:ea typeface="Raleway Medium"/>
              <a:cs typeface="Raleway Medium"/>
              <a:sym typeface="Raleway Medium"/>
            </a:endParaRPr>
          </a:p>
        </p:txBody>
      </p:sp>
      <p:sp>
        <p:nvSpPr>
          <p:cNvPr id="1061" name="Google Shape;1061;g3c2fe634bbf_0_178"/>
          <p:cNvSpPr/>
          <p:nvPr/>
        </p:nvSpPr>
        <p:spPr>
          <a:xfrm>
            <a:off x="3578500" y="4401950"/>
            <a:ext cx="922500" cy="721200"/>
          </a:xfrm>
          <a:prstGeom prst="star16">
            <a:avLst>
              <a:gd fmla="val 37500" name="adj"/>
            </a:avLst>
          </a:prstGeom>
          <a:solidFill>
            <a:srgbClr val="FF5B1E"/>
          </a:solidFill>
          <a:ln>
            <a:noFill/>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Clr>
                <a:srgbClr val="000000"/>
              </a:buClr>
              <a:buSzPts val="900"/>
              <a:buFont typeface="Arial"/>
              <a:buNone/>
            </a:pPr>
            <a:r>
              <a:rPr b="0" i="0" lang="en-US" sz="900" u="none" cap="none" strike="noStrike">
                <a:solidFill>
                  <a:srgbClr val="FFFFFF"/>
                </a:solidFill>
                <a:latin typeface="Raleway ExtraBold"/>
                <a:ea typeface="Raleway ExtraBold"/>
                <a:cs typeface="Raleway ExtraBold"/>
                <a:sym typeface="Raleway ExtraBold"/>
              </a:rPr>
              <a:t>Your Logo Here</a:t>
            </a:r>
            <a:endParaRPr b="0" i="0" sz="900" u="none" cap="none" strike="noStrike">
              <a:solidFill>
                <a:srgbClr val="FFFFFF"/>
              </a:solidFill>
              <a:latin typeface="Raleway ExtraBold"/>
              <a:ea typeface="Raleway ExtraBold"/>
              <a:cs typeface="Raleway ExtraBold"/>
              <a:sym typeface="Raleway ExtraBold"/>
            </a:endParaRPr>
          </a:p>
        </p:txBody>
      </p:sp>
      <p:cxnSp>
        <p:nvCxnSpPr>
          <p:cNvPr id="1062" name="Google Shape;1062;g3c2fe634bbf_0_178"/>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sp>
        <p:nvSpPr>
          <p:cNvPr id="1067" name="Google Shape;1067;g3635dabe4b6_0_11"/>
          <p:cNvSpPr txBox="1"/>
          <p:nvPr>
            <p:ph type="title"/>
          </p:nvPr>
        </p:nvSpPr>
        <p:spPr>
          <a:xfrm>
            <a:off x="465059" y="420850"/>
            <a:ext cx="10609200" cy="48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25257"/>
              </a:buClr>
              <a:buSzPts val="2400"/>
              <a:buFont typeface="Avenir"/>
              <a:buNone/>
            </a:pPr>
            <a:r>
              <a:rPr lang="en-US">
                <a:solidFill>
                  <a:srgbClr val="3B3838"/>
                </a:solidFill>
                <a:latin typeface="Raleway"/>
                <a:ea typeface="Raleway"/>
                <a:cs typeface="Raleway"/>
                <a:sym typeface="Raleway"/>
              </a:rPr>
              <a:t>Reinforce high-level where to play choices</a:t>
            </a:r>
            <a:endParaRPr sz="2900">
              <a:solidFill>
                <a:srgbClr val="FE5C1E"/>
              </a:solidFill>
              <a:latin typeface="Raleway"/>
              <a:ea typeface="Raleway"/>
              <a:cs typeface="Raleway"/>
              <a:sym typeface="Raleway"/>
            </a:endParaRPr>
          </a:p>
        </p:txBody>
      </p:sp>
      <p:sp>
        <p:nvSpPr>
          <p:cNvPr id="1068" name="Google Shape;1068;g3635dabe4b6_0_11"/>
          <p:cNvSpPr txBox="1"/>
          <p:nvPr/>
        </p:nvSpPr>
        <p:spPr>
          <a:xfrm>
            <a:off x="560067" y="959183"/>
            <a:ext cx="10076700" cy="520200"/>
          </a:xfrm>
          <a:prstGeom prst="rect">
            <a:avLst/>
          </a:prstGeom>
          <a:noFill/>
          <a:ln>
            <a:noFill/>
          </a:ln>
        </p:spPr>
        <p:txBody>
          <a:bodyPr anchorCtr="0" anchor="ctr" bIns="60950" lIns="60950" spcFirstLastPara="1" rIns="60950" wrap="square" tIns="60950">
            <a:noAutofit/>
          </a:bodyPr>
          <a:lstStyle/>
          <a:p>
            <a:pPr indent="-241300" lvl="0" marL="304800" marR="0" rtl="0" algn="l">
              <a:lnSpc>
                <a:spcPct val="115000"/>
              </a:lnSpc>
              <a:spcBef>
                <a:spcPts val="1200"/>
              </a:spcBef>
              <a:spcAft>
                <a:spcPts val="0"/>
              </a:spcAft>
              <a:buClr>
                <a:srgbClr val="000000"/>
              </a:buClr>
              <a:buSzPts val="1400"/>
              <a:buFont typeface="Raleway Medium"/>
              <a:buChar char="●"/>
            </a:pPr>
            <a:r>
              <a:rPr b="0" i="0" lang="en-US" sz="1400" u="none" cap="none" strike="noStrike">
                <a:solidFill>
                  <a:srgbClr val="000000"/>
                </a:solidFill>
                <a:latin typeface="Raleway Medium"/>
                <a:ea typeface="Raleway Medium"/>
                <a:cs typeface="Raleway Medium"/>
                <a:sym typeface="Raleway Medium"/>
              </a:rPr>
              <a:t>All value models are supported, but market winners generally lean into one</a:t>
            </a:r>
            <a:endParaRPr b="0" i="0" sz="1400" u="none" cap="none" strike="noStrike">
              <a:solidFill>
                <a:srgbClr val="000000"/>
              </a:solidFill>
              <a:latin typeface="Raleway Medium"/>
              <a:ea typeface="Raleway Medium"/>
              <a:cs typeface="Raleway Medium"/>
              <a:sym typeface="Raleway Medium"/>
            </a:endParaRPr>
          </a:p>
        </p:txBody>
      </p:sp>
      <p:cxnSp>
        <p:nvCxnSpPr>
          <p:cNvPr id="1069" name="Google Shape;1069;g3635dabe4b6_0_11"/>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graphicFrame>
        <p:nvGraphicFramePr>
          <p:cNvPr id="1070" name="Google Shape;1070;g3635dabe4b6_0_11"/>
          <p:cNvGraphicFramePr/>
          <p:nvPr/>
        </p:nvGraphicFramePr>
        <p:xfrm>
          <a:off x="824552" y="1582722"/>
          <a:ext cx="3000000" cy="3000000"/>
        </p:xfrm>
        <a:graphic>
          <a:graphicData uri="http://schemas.openxmlformats.org/drawingml/2006/table">
            <a:tbl>
              <a:tblPr>
                <a:noFill/>
                <a:tableStyleId>{5B0B261A-7825-4205-A4ED-E5EC71F6632B}</a:tableStyleId>
              </a:tblPr>
              <a:tblGrid>
                <a:gridCol w="3497475"/>
                <a:gridCol w="3497475"/>
                <a:gridCol w="3497475"/>
              </a:tblGrid>
              <a:tr h="536300">
                <a:tc>
                  <a:txBody>
                    <a:bodyPr/>
                    <a:lstStyle/>
                    <a:p>
                      <a:pPr indent="0" lvl="0" marL="0" marR="0" rtl="0" algn="ctr">
                        <a:lnSpc>
                          <a:spcPct val="100000"/>
                        </a:lnSpc>
                        <a:spcBef>
                          <a:spcPts val="0"/>
                        </a:spcBef>
                        <a:spcAft>
                          <a:spcPts val="0"/>
                        </a:spcAft>
                        <a:buClr>
                          <a:schemeClr val="lt1"/>
                        </a:buClr>
                        <a:buSzPts val="1600"/>
                        <a:buFont typeface="DM Sans"/>
                        <a:buNone/>
                      </a:pPr>
                      <a:r>
                        <a:rPr b="1" lang="en-US" sz="1600" u="none" cap="none" strike="noStrike">
                          <a:solidFill>
                            <a:srgbClr val="FFFFFF"/>
                          </a:solidFill>
                          <a:latin typeface="Raleway"/>
                          <a:ea typeface="Raleway"/>
                          <a:cs typeface="Raleway"/>
                          <a:sym typeface="Raleway"/>
                        </a:rPr>
                        <a:t>Value Discipline</a:t>
                      </a:r>
                      <a:endParaRPr b="1" sz="1600" u="none" cap="none" strike="noStrike">
                        <a:solidFill>
                          <a:srgbClr val="FFFFFF"/>
                        </a:solidFill>
                        <a:latin typeface="Raleway"/>
                        <a:ea typeface="Raleway"/>
                        <a:cs typeface="Raleway"/>
                        <a:sym typeface="Raleway"/>
                      </a:endParaRPr>
                    </a:p>
                  </a:txBody>
                  <a:tcPr marT="45725" marB="45725" marR="91425" marL="91425" anchor="ctr">
                    <a:lnL cap="flat" cmpd="sng" w="19050">
                      <a:solidFill>
                        <a:srgbClr val="000000"/>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FFFFFF"/>
                      </a:solidFill>
                      <a:prstDash val="solid"/>
                      <a:round/>
                      <a:headEnd len="sm" w="sm" type="none"/>
                      <a:tailEnd len="sm" w="sm" type="none"/>
                    </a:lnB>
                    <a:solidFill>
                      <a:srgbClr val="FE5C1E"/>
                    </a:solidFill>
                  </a:tcPr>
                </a:tc>
                <a:tc>
                  <a:txBody>
                    <a:bodyPr/>
                    <a:lstStyle/>
                    <a:p>
                      <a:pPr indent="0" lvl="0" marL="0" marR="0" rtl="0" algn="ctr">
                        <a:lnSpc>
                          <a:spcPct val="100000"/>
                        </a:lnSpc>
                        <a:spcBef>
                          <a:spcPts val="0"/>
                        </a:spcBef>
                        <a:spcAft>
                          <a:spcPts val="0"/>
                        </a:spcAft>
                        <a:buClr>
                          <a:schemeClr val="lt1"/>
                        </a:buClr>
                        <a:buSzPts val="1600"/>
                        <a:buFont typeface="DM Sans"/>
                        <a:buNone/>
                      </a:pPr>
                      <a:r>
                        <a:rPr b="1" lang="en-US" sz="1600" u="none" cap="none" strike="noStrike">
                          <a:solidFill>
                            <a:srgbClr val="FFFFFF"/>
                          </a:solidFill>
                          <a:latin typeface="Raleway"/>
                          <a:ea typeface="Raleway"/>
                          <a:cs typeface="Raleway"/>
                          <a:sym typeface="Raleway"/>
                        </a:rPr>
                        <a:t>Brand Type</a:t>
                      </a:r>
                      <a:endParaRPr b="1" sz="1600" u="none" cap="none" strike="noStrike">
                        <a:solidFill>
                          <a:srgbClr val="FFFFFF"/>
                        </a:solidFill>
                        <a:latin typeface="Raleway"/>
                        <a:ea typeface="Raleway"/>
                        <a:cs typeface="Raleway"/>
                        <a:sym typeface="Raleway"/>
                      </a:endParaRPr>
                    </a:p>
                  </a:txBody>
                  <a:tcPr marT="45725" marB="45725" marR="91425" marL="914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FFFFFF"/>
                      </a:solidFill>
                      <a:prstDash val="solid"/>
                      <a:round/>
                      <a:headEnd len="sm" w="sm" type="none"/>
                      <a:tailEnd len="sm" w="sm" type="none"/>
                    </a:lnB>
                    <a:solidFill>
                      <a:srgbClr val="FE5C1E"/>
                    </a:solidFill>
                  </a:tcPr>
                </a:tc>
                <a:tc>
                  <a:txBody>
                    <a:bodyPr/>
                    <a:lstStyle/>
                    <a:p>
                      <a:pPr indent="0" lvl="0" marL="0" marR="0" rtl="0" algn="ctr">
                        <a:lnSpc>
                          <a:spcPct val="100000"/>
                        </a:lnSpc>
                        <a:spcBef>
                          <a:spcPts val="0"/>
                        </a:spcBef>
                        <a:spcAft>
                          <a:spcPts val="0"/>
                        </a:spcAft>
                        <a:buClr>
                          <a:schemeClr val="lt1"/>
                        </a:buClr>
                        <a:buSzPts val="1600"/>
                        <a:buFont typeface="DM Sans"/>
                        <a:buNone/>
                      </a:pPr>
                      <a:r>
                        <a:rPr b="1" lang="en-US" sz="1600" u="none" cap="none" strike="noStrike">
                          <a:solidFill>
                            <a:srgbClr val="FFFFFF"/>
                          </a:solidFill>
                          <a:latin typeface="Raleway"/>
                          <a:ea typeface="Raleway"/>
                          <a:cs typeface="Raleway"/>
                          <a:sym typeface="Raleway"/>
                        </a:rPr>
                        <a:t>Level of Value Expectation</a:t>
                      </a:r>
                      <a:endParaRPr b="1" sz="1600" u="none" cap="none" strike="noStrike">
                        <a:solidFill>
                          <a:srgbClr val="FFFFFF"/>
                        </a:solidFill>
                        <a:latin typeface="Raleway"/>
                        <a:ea typeface="Raleway"/>
                        <a:cs typeface="Raleway"/>
                        <a:sym typeface="Raleway"/>
                      </a:endParaRPr>
                    </a:p>
                  </a:txBody>
                  <a:tcPr marT="45725" marB="45725" marR="91425" marL="91425" anchor="ctr">
                    <a:lnL cap="flat" cmpd="sng" w="12700">
                      <a:solidFill>
                        <a:srgbClr val="FFFFFF"/>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2700">
                      <a:solidFill>
                        <a:srgbClr val="FFFFFF"/>
                      </a:solidFill>
                      <a:prstDash val="solid"/>
                      <a:round/>
                      <a:headEnd len="sm" w="sm" type="none"/>
                      <a:tailEnd len="sm" w="sm" type="none"/>
                    </a:lnB>
                    <a:solidFill>
                      <a:srgbClr val="FE5C1E"/>
                    </a:solidFill>
                  </a:tcPr>
                </a:tc>
              </a:tr>
              <a:tr h="621525">
                <a:tc>
                  <a:txBody>
                    <a:bodyPr/>
                    <a:lstStyle/>
                    <a:p>
                      <a:pPr indent="0" lvl="0" marL="38100" marR="0" rtl="0" algn="ctr">
                        <a:lnSpc>
                          <a:spcPct val="12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Operational Excellence</a:t>
                      </a:r>
                      <a:endParaRPr b="1" sz="1200" u="none" cap="none" strike="noStrike">
                        <a:solidFill>
                          <a:srgbClr val="595959"/>
                        </a:solidFill>
                        <a:latin typeface="Raleway"/>
                        <a:ea typeface="Raleway"/>
                        <a:cs typeface="Raleway"/>
                        <a:sym typeface="Raleway"/>
                      </a:endParaRPr>
                    </a:p>
                  </a:txBody>
                  <a:tcPr marT="45725" marB="45725" marR="91425" marL="91425" anchor="ctr">
                    <a:lnL cap="flat" cmpd="sng" w="19050">
                      <a:solidFill>
                        <a:srgbClr val="000000"/>
                      </a:solidFill>
                      <a:prstDash val="solid"/>
                      <a:round/>
                      <a:headEnd len="sm" w="sm" type="none"/>
                      <a:tailEnd len="sm" w="sm" type="none"/>
                    </a:lnL>
                    <a:lnR cap="flat" cmpd="sng" w="12700">
                      <a:solidFill>
                        <a:srgbClr val="D8D8D8"/>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D8D8D8"/>
                      </a:solidFill>
                      <a:prstDash val="solid"/>
                      <a:round/>
                      <a:headEnd len="sm" w="sm" type="none"/>
                      <a:tailEnd len="sm" w="sm" type="none"/>
                    </a:lnB>
                    <a:solidFill>
                      <a:srgbClr val="FFFFFF"/>
                    </a:solidFill>
                  </a:tcPr>
                </a:tc>
                <a:tc>
                  <a:txBody>
                    <a:bodyPr/>
                    <a:lstStyle/>
                    <a:p>
                      <a:pPr indent="0" lvl="0" marL="38100" marR="0" rtl="0" algn="ctr">
                        <a:lnSpc>
                          <a:spcPct val="12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Biggest</a:t>
                      </a:r>
                      <a:endParaRPr b="1" sz="1200" u="none" cap="none" strike="noStrike">
                        <a:solidFill>
                          <a:srgbClr val="595959"/>
                        </a:solidFill>
                        <a:latin typeface="Raleway"/>
                        <a:ea typeface="Raleway"/>
                        <a:cs typeface="Raleway"/>
                        <a:sym typeface="Raleway"/>
                      </a:endParaRPr>
                    </a:p>
                  </a:txBody>
                  <a:tcPr marT="45725" marB="45725" marR="91425" marL="91425" anchor="ctr">
                    <a:lnL cap="flat" cmpd="sng" w="12700">
                      <a:solidFill>
                        <a:srgbClr val="D8D8D8"/>
                      </a:solidFill>
                      <a:prstDash val="solid"/>
                      <a:round/>
                      <a:headEnd len="sm" w="sm" type="none"/>
                      <a:tailEnd len="sm" w="sm" type="none"/>
                    </a:lnL>
                    <a:lnR cap="flat" cmpd="sng" w="12700">
                      <a:solidFill>
                        <a:srgbClr val="D8D8D8"/>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D8D8D8"/>
                      </a:solidFill>
                      <a:prstDash val="solid"/>
                      <a:round/>
                      <a:headEnd len="sm" w="sm" type="none"/>
                      <a:tailEnd len="sm" w="sm" type="none"/>
                    </a:lnB>
                    <a:solidFill>
                      <a:srgbClr val="FFFFFF"/>
                    </a:solidFill>
                  </a:tcPr>
                </a:tc>
                <a:tc>
                  <a:txBody>
                    <a:bodyPr/>
                    <a:lstStyle/>
                    <a:p>
                      <a:pPr indent="0" lvl="0" marL="38100" marR="0" rtl="0" algn="ctr">
                        <a:lnSpc>
                          <a:spcPct val="12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Discount</a:t>
                      </a:r>
                      <a:endParaRPr b="1" sz="1200" u="none" cap="none" strike="noStrike">
                        <a:solidFill>
                          <a:srgbClr val="595959"/>
                        </a:solidFill>
                        <a:latin typeface="Raleway"/>
                        <a:ea typeface="Raleway"/>
                        <a:cs typeface="Raleway"/>
                        <a:sym typeface="Raleway"/>
                      </a:endParaRPr>
                    </a:p>
                  </a:txBody>
                  <a:tcPr marT="45725" marB="45725" marR="91425" marL="91425" anchor="ctr">
                    <a:lnL cap="flat" cmpd="sng" w="12700">
                      <a:solidFill>
                        <a:srgbClr val="D8D8D8"/>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D8D8D8"/>
                      </a:solidFill>
                      <a:prstDash val="solid"/>
                      <a:round/>
                      <a:headEnd len="sm" w="sm" type="none"/>
                      <a:tailEnd len="sm" w="sm" type="none"/>
                    </a:lnB>
                    <a:solidFill>
                      <a:srgbClr val="FFFFFF"/>
                    </a:solidFill>
                  </a:tcPr>
                </a:tc>
              </a:tr>
              <a:tr h="621525">
                <a:tc>
                  <a:txBody>
                    <a:bodyPr/>
                    <a:lstStyle/>
                    <a:p>
                      <a:pPr indent="0" lvl="0" marL="38100" marR="0" rtl="0" algn="ctr">
                        <a:lnSpc>
                          <a:spcPct val="12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Customer Intimacy</a:t>
                      </a:r>
                      <a:endParaRPr b="1" sz="1200" u="none" cap="none" strike="noStrike">
                        <a:solidFill>
                          <a:srgbClr val="595959"/>
                        </a:solidFill>
                        <a:latin typeface="Raleway"/>
                        <a:ea typeface="Raleway"/>
                        <a:cs typeface="Raleway"/>
                        <a:sym typeface="Raleway"/>
                      </a:endParaRPr>
                    </a:p>
                  </a:txBody>
                  <a:tcPr marT="45725" marB="45725" marR="91425" marL="91425" anchor="ctr">
                    <a:lnL cap="flat" cmpd="sng" w="19050">
                      <a:solidFill>
                        <a:srgbClr val="000000"/>
                      </a:solidFill>
                      <a:prstDash val="solid"/>
                      <a:round/>
                      <a:headEnd len="sm" w="sm" type="none"/>
                      <a:tailEnd len="sm" w="sm" type="none"/>
                    </a:lnL>
                    <a:lnR cap="flat" cmpd="sng" w="12700">
                      <a:solidFill>
                        <a:srgbClr val="D8D8D8"/>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solidFill>
                      <a:srgbClr val="FFFFFF"/>
                    </a:solidFill>
                  </a:tcPr>
                </a:tc>
                <a:tc>
                  <a:txBody>
                    <a:bodyPr/>
                    <a:lstStyle/>
                    <a:p>
                      <a:pPr indent="0" lvl="0" marL="38100" marR="0" rtl="0" algn="ctr">
                        <a:lnSpc>
                          <a:spcPct val="12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Best</a:t>
                      </a:r>
                      <a:endParaRPr b="1" sz="1200" u="none" cap="none" strike="noStrike">
                        <a:solidFill>
                          <a:srgbClr val="595959"/>
                        </a:solidFill>
                        <a:latin typeface="Raleway"/>
                        <a:ea typeface="Raleway"/>
                        <a:cs typeface="Raleway"/>
                        <a:sym typeface="Raleway"/>
                      </a:endParaRPr>
                    </a:p>
                  </a:txBody>
                  <a:tcPr marT="45725" marB="45725" marR="91425" marL="91425" anchor="ctr">
                    <a:lnL cap="flat" cmpd="sng" w="12700">
                      <a:solidFill>
                        <a:srgbClr val="D8D8D8"/>
                      </a:solidFill>
                      <a:prstDash val="solid"/>
                      <a:round/>
                      <a:headEnd len="sm" w="sm" type="none"/>
                      <a:tailEnd len="sm" w="sm" type="none"/>
                    </a:lnL>
                    <a:lnR cap="flat" cmpd="sng" w="12700">
                      <a:solidFill>
                        <a:srgbClr val="D8D8D8"/>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solidFill>
                      <a:srgbClr val="C7EBFF"/>
                    </a:solidFill>
                  </a:tcPr>
                </a:tc>
                <a:tc>
                  <a:txBody>
                    <a:bodyPr/>
                    <a:lstStyle/>
                    <a:p>
                      <a:pPr indent="0" lvl="0" marL="38100" marR="0" rtl="0" algn="ctr">
                        <a:lnSpc>
                          <a:spcPct val="12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Value</a:t>
                      </a:r>
                      <a:endParaRPr b="1" sz="1600" u="none" cap="none" strike="noStrike">
                        <a:solidFill>
                          <a:srgbClr val="595959"/>
                        </a:solidFill>
                        <a:latin typeface="Raleway"/>
                        <a:ea typeface="Raleway"/>
                        <a:cs typeface="Raleway"/>
                        <a:sym typeface="Raleway"/>
                      </a:endParaRPr>
                    </a:p>
                  </a:txBody>
                  <a:tcPr marT="45725" marB="45725" marR="91425" marL="91425" anchor="ctr">
                    <a:lnL cap="flat" cmpd="sng" w="12700">
                      <a:solidFill>
                        <a:srgbClr val="D8D8D8"/>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solidFill>
                      <a:srgbClr val="FFFFFF"/>
                    </a:solidFill>
                  </a:tcPr>
                </a:tc>
              </a:tr>
              <a:tr h="621525">
                <a:tc>
                  <a:txBody>
                    <a:bodyPr/>
                    <a:lstStyle/>
                    <a:p>
                      <a:pPr indent="0" lvl="0" marL="38100" marR="0" rtl="0" algn="ctr">
                        <a:lnSpc>
                          <a:spcPct val="12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Product Innovation</a:t>
                      </a:r>
                      <a:endParaRPr b="1" sz="1200" u="none" cap="none" strike="noStrike">
                        <a:solidFill>
                          <a:srgbClr val="595959"/>
                        </a:solidFill>
                        <a:latin typeface="Raleway"/>
                        <a:ea typeface="Raleway"/>
                        <a:cs typeface="Raleway"/>
                        <a:sym typeface="Raleway"/>
                      </a:endParaRPr>
                    </a:p>
                  </a:txBody>
                  <a:tcPr marT="45725" marB="45725" marR="91425" marL="91425" anchor="ctr">
                    <a:lnL cap="flat" cmpd="sng" w="19050">
                      <a:solidFill>
                        <a:srgbClr val="000000"/>
                      </a:solidFill>
                      <a:prstDash val="solid"/>
                      <a:round/>
                      <a:headEnd len="sm" w="sm" type="none"/>
                      <a:tailEnd len="sm" w="sm" type="none"/>
                    </a:lnL>
                    <a:lnR cap="flat" cmpd="sng" w="12700">
                      <a:solidFill>
                        <a:srgbClr val="D8D8D8"/>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solidFill>
                      <a:srgbClr val="C7EBFF"/>
                    </a:solidFill>
                  </a:tcPr>
                </a:tc>
                <a:tc>
                  <a:txBody>
                    <a:bodyPr/>
                    <a:lstStyle/>
                    <a:p>
                      <a:pPr indent="0" lvl="0" marL="38100" marR="0" rtl="0" algn="ctr">
                        <a:lnSpc>
                          <a:spcPct val="12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Niche</a:t>
                      </a:r>
                      <a:endParaRPr b="1" sz="1200" u="none" cap="none" strike="noStrike">
                        <a:solidFill>
                          <a:srgbClr val="595959"/>
                        </a:solidFill>
                        <a:latin typeface="Raleway"/>
                        <a:ea typeface="Raleway"/>
                        <a:cs typeface="Raleway"/>
                        <a:sym typeface="Raleway"/>
                      </a:endParaRPr>
                    </a:p>
                  </a:txBody>
                  <a:tcPr marT="45725" marB="45725" marR="91425" marL="91425" anchor="ctr">
                    <a:lnL cap="flat" cmpd="sng" w="12700">
                      <a:solidFill>
                        <a:srgbClr val="D8D8D8"/>
                      </a:solidFill>
                      <a:prstDash val="solid"/>
                      <a:round/>
                      <a:headEnd len="sm" w="sm" type="none"/>
                      <a:tailEnd len="sm" w="sm" type="none"/>
                    </a:lnL>
                    <a:lnR cap="flat" cmpd="sng" w="12700">
                      <a:solidFill>
                        <a:srgbClr val="D8D8D8"/>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solidFill>
                      <a:srgbClr val="FBFBFB"/>
                    </a:solidFill>
                  </a:tcPr>
                </a:tc>
                <a:tc>
                  <a:txBody>
                    <a:bodyPr/>
                    <a:lstStyle/>
                    <a:p>
                      <a:pPr indent="0" lvl="0" marL="38100" marR="0" rtl="0" algn="ctr">
                        <a:lnSpc>
                          <a:spcPct val="12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Premium</a:t>
                      </a:r>
                      <a:endParaRPr b="1" sz="1600" u="none" cap="none" strike="noStrike">
                        <a:solidFill>
                          <a:srgbClr val="595959"/>
                        </a:solidFill>
                        <a:latin typeface="Raleway"/>
                        <a:ea typeface="Raleway"/>
                        <a:cs typeface="Raleway"/>
                        <a:sym typeface="Raleway"/>
                      </a:endParaRPr>
                    </a:p>
                  </a:txBody>
                  <a:tcPr marT="45725" marB="45725" marR="91425" marL="91425" anchor="ctr">
                    <a:lnL cap="flat" cmpd="sng" w="12700">
                      <a:solidFill>
                        <a:srgbClr val="D8D8D8"/>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solidFill>
                      <a:srgbClr val="C7EBFF"/>
                    </a:solidFill>
                  </a:tcPr>
                </a:tc>
              </a:tr>
              <a:tr h="621525">
                <a:tc>
                  <a:txBody>
                    <a:bodyPr/>
                    <a:lstStyle/>
                    <a:p>
                      <a:pPr indent="0" lvl="0" marL="38100" marR="0" rtl="0" algn="ctr">
                        <a:lnSpc>
                          <a:spcPct val="12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a:t>
                      </a:r>
                      <a:endParaRPr b="1" sz="1200" u="none" cap="none" strike="noStrike">
                        <a:solidFill>
                          <a:srgbClr val="595959"/>
                        </a:solidFill>
                        <a:latin typeface="Raleway"/>
                        <a:ea typeface="Raleway"/>
                        <a:cs typeface="Raleway"/>
                        <a:sym typeface="Raleway"/>
                      </a:endParaRPr>
                    </a:p>
                  </a:txBody>
                  <a:tcPr marT="45725" marB="45725" marR="91425" marL="91425" anchor="ctr">
                    <a:lnL cap="flat" cmpd="sng" w="19050">
                      <a:solidFill>
                        <a:srgbClr val="000000"/>
                      </a:solidFill>
                      <a:prstDash val="solid"/>
                      <a:round/>
                      <a:headEnd len="sm" w="sm" type="none"/>
                      <a:tailEnd len="sm" w="sm" type="none"/>
                    </a:lnL>
                    <a:lnR cap="flat" cmpd="sng" w="12700">
                      <a:solidFill>
                        <a:srgbClr val="D8D8D8"/>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solidFill>
                      <a:srgbClr val="FFFFFF"/>
                    </a:solidFill>
                  </a:tcPr>
                </a:tc>
                <a:tc>
                  <a:txBody>
                    <a:bodyPr/>
                    <a:lstStyle/>
                    <a:p>
                      <a:pPr indent="0" lvl="0" marL="38100" marR="0" rtl="0" algn="ctr">
                        <a:lnSpc>
                          <a:spcPct val="12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Price</a:t>
                      </a:r>
                      <a:endParaRPr b="1" sz="1200" u="none" cap="none" strike="noStrike">
                        <a:solidFill>
                          <a:srgbClr val="595959"/>
                        </a:solidFill>
                        <a:latin typeface="Raleway"/>
                        <a:ea typeface="Raleway"/>
                        <a:cs typeface="Raleway"/>
                        <a:sym typeface="Raleway"/>
                      </a:endParaRPr>
                    </a:p>
                  </a:txBody>
                  <a:tcPr marT="45725" marB="45725" marR="91425" marL="91425" anchor="ctr">
                    <a:lnL cap="flat" cmpd="sng" w="12700">
                      <a:solidFill>
                        <a:srgbClr val="D8D8D8"/>
                      </a:solidFill>
                      <a:prstDash val="solid"/>
                      <a:round/>
                      <a:headEnd len="sm" w="sm" type="none"/>
                      <a:tailEnd len="sm" w="sm" type="none"/>
                    </a:lnL>
                    <a:lnR cap="flat" cmpd="sng" w="12700">
                      <a:solidFill>
                        <a:srgbClr val="D8D8D8"/>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solidFill>
                      <a:srgbClr val="FFFFFF"/>
                    </a:solidFill>
                  </a:tcPr>
                </a:tc>
                <a:tc>
                  <a:txBody>
                    <a:bodyPr/>
                    <a:lstStyle/>
                    <a:p>
                      <a:pPr indent="0" lvl="0" marL="38100" marR="0" rtl="0" algn="ctr">
                        <a:lnSpc>
                          <a:spcPct val="120000"/>
                        </a:lnSpc>
                        <a:spcBef>
                          <a:spcPts val="0"/>
                        </a:spcBef>
                        <a:spcAft>
                          <a:spcPts val="0"/>
                        </a:spcAft>
                        <a:buClr>
                          <a:srgbClr val="000000"/>
                        </a:buClr>
                        <a:buSzPts val="1600"/>
                        <a:buFont typeface="Arial"/>
                        <a:buNone/>
                      </a:pPr>
                      <a:r>
                        <a:rPr b="1" lang="en-US" sz="1600" u="none" cap="none" strike="noStrike">
                          <a:solidFill>
                            <a:srgbClr val="595959"/>
                          </a:solidFill>
                          <a:latin typeface="Raleway"/>
                          <a:ea typeface="Raleway"/>
                          <a:cs typeface="Raleway"/>
                          <a:sym typeface="Raleway"/>
                        </a:rPr>
                        <a:t>Luxury</a:t>
                      </a:r>
                      <a:endParaRPr b="1" sz="1600" u="none" cap="none" strike="noStrike">
                        <a:solidFill>
                          <a:srgbClr val="595959"/>
                        </a:solidFill>
                        <a:latin typeface="Raleway"/>
                        <a:ea typeface="Raleway"/>
                        <a:cs typeface="Raleway"/>
                        <a:sym typeface="Raleway"/>
                      </a:endParaRPr>
                    </a:p>
                  </a:txBody>
                  <a:tcPr marT="45725" marB="45725" marR="91425" marL="91425" anchor="ctr">
                    <a:lnL cap="flat" cmpd="sng" w="12700">
                      <a:solidFill>
                        <a:srgbClr val="D8D8D8"/>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solidFill>
                      <a:srgbClr val="FBFBFB"/>
                    </a:solidFill>
                  </a:tcPr>
                </a:tc>
              </a:tr>
              <a:tr h="522375">
                <a:tc>
                  <a:txBody>
                    <a:bodyPr/>
                    <a:lstStyle/>
                    <a:p>
                      <a:pPr indent="0" lvl="0" marL="38100" marR="0" rtl="0" algn="ctr">
                        <a:lnSpc>
                          <a:spcPct val="120000"/>
                        </a:lnSpc>
                        <a:spcBef>
                          <a:spcPts val="0"/>
                        </a:spcBef>
                        <a:spcAft>
                          <a:spcPts val="0"/>
                        </a:spcAft>
                        <a:buClr>
                          <a:srgbClr val="000000"/>
                        </a:buClr>
                        <a:buSzPts val="1600"/>
                        <a:buFont typeface="Arial"/>
                        <a:buNone/>
                      </a:pPr>
                      <a:r>
                        <a:rPr i="1" lang="en-US" sz="1600" u="none" cap="none" strike="noStrike">
                          <a:solidFill>
                            <a:srgbClr val="595959"/>
                          </a:solidFill>
                          <a:latin typeface="Raleway"/>
                          <a:ea typeface="Raleway"/>
                          <a:cs typeface="Raleway"/>
                          <a:sym typeface="Raleway"/>
                        </a:rPr>
                        <a:t>What capabilities truly drive the way you deliver value?</a:t>
                      </a:r>
                      <a:endParaRPr i="1" sz="1600" u="none" cap="none" strike="noStrike">
                        <a:solidFill>
                          <a:srgbClr val="595959"/>
                        </a:solidFill>
                        <a:latin typeface="Raleway"/>
                        <a:ea typeface="Raleway"/>
                        <a:cs typeface="Raleway"/>
                        <a:sym typeface="Raleway"/>
                      </a:endParaRPr>
                    </a:p>
                  </a:txBody>
                  <a:tcPr marT="45725" marB="45725" marR="91425" marL="91425" anchor="ctr">
                    <a:lnL cap="flat" cmpd="sng" w="19050">
                      <a:solidFill>
                        <a:srgbClr val="000000"/>
                      </a:solidFill>
                      <a:prstDash val="solid"/>
                      <a:round/>
                      <a:headEnd len="sm" w="sm" type="none"/>
                      <a:tailEnd len="sm" w="sm" type="none"/>
                    </a:lnL>
                    <a:lnR cap="flat" cmpd="sng" w="12700">
                      <a:solidFill>
                        <a:srgbClr val="D8D8D8"/>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solidFill>
                      <a:srgbClr val="FFFFFF"/>
                    </a:solidFill>
                  </a:tcPr>
                </a:tc>
                <a:tc>
                  <a:txBody>
                    <a:bodyPr/>
                    <a:lstStyle/>
                    <a:p>
                      <a:pPr indent="0" lvl="0" marL="38100" marR="0" rtl="0" algn="ctr">
                        <a:lnSpc>
                          <a:spcPct val="120000"/>
                        </a:lnSpc>
                        <a:spcBef>
                          <a:spcPts val="0"/>
                        </a:spcBef>
                        <a:spcAft>
                          <a:spcPts val="0"/>
                        </a:spcAft>
                        <a:buClr>
                          <a:srgbClr val="000000"/>
                        </a:buClr>
                        <a:buSzPts val="1600"/>
                        <a:buFont typeface="Arial"/>
                        <a:buNone/>
                      </a:pPr>
                      <a:r>
                        <a:rPr i="1" lang="en-US" sz="1600" u="none" cap="none" strike="noStrike">
                          <a:solidFill>
                            <a:srgbClr val="595959"/>
                          </a:solidFill>
                          <a:latin typeface="Raleway"/>
                          <a:ea typeface="Raleway"/>
                          <a:cs typeface="Raleway"/>
                          <a:sym typeface="Raleway"/>
                        </a:rPr>
                        <a:t>How do you want your brand to be perceived?</a:t>
                      </a:r>
                      <a:endParaRPr i="1" sz="1600" u="none" cap="none" strike="noStrike">
                        <a:solidFill>
                          <a:srgbClr val="595959"/>
                        </a:solidFill>
                        <a:latin typeface="Raleway"/>
                        <a:ea typeface="Raleway"/>
                        <a:cs typeface="Raleway"/>
                        <a:sym typeface="Raleway"/>
                      </a:endParaRPr>
                    </a:p>
                  </a:txBody>
                  <a:tcPr marT="45725" marB="45725" marR="91425" marL="91425" anchor="ctr">
                    <a:lnL cap="flat" cmpd="sng" w="12700">
                      <a:solidFill>
                        <a:srgbClr val="D8D8D8"/>
                      </a:solidFill>
                      <a:prstDash val="solid"/>
                      <a:round/>
                      <a:headEnd len="sm" w="sm" type="none"/>
                      <a:tailEnd len="sm" w="sm" type="none"/>
                    </a:lnL>
                    <a:lnR cap="flat" cmpd="sng" w="12700">
                      <a:solidFill>
                        <a:srgbClr val="D8D8D8"/>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solidFill>
                      <a:srgbClr val="FFFFFF"/>
                    </a:solidFill>
                  </a:tcPr>
                </a:tc>
                <a:tc>
                  <a:txBody>
                    <a:bodyPr/>
                    <a:lstStyle/>
                    <a:p>
                      <a:pPr indent="0" lvl="0" marL="38100" marR="0" rtl="0" algn="ctr">
                        <a:lnSpc>
                          <a:spcPct val="120000"/>
                        </a:lnSpc>
                        <a:spcBef>
                          <a:spcPts val="0"/>
                        </a:spcBef>
                        <a:spcAft>
                          <a:spcPts val="0"/>
                        </a:spcAft>
                        <a:buClr>
                          <a:srgbClr val="000000"/>
                        </a:buClr>
                        <a:buSzPts val="1600"/>
                        <a:buFont typeface="Arial"/>
                        <a:buNone/>
                      </a:pPr>
                      <a:r>
                        <a:rPr i="1" lang="en-US" sz="1600" u="none" cap="none" strike="noStrike">
                          <a:solidFill>
                            <a:srgbClr val="595959"/>
                          </a:solidFill>
                          <a:latin typeface="Raleway"/>
                          <a:ea typeface="Raleway"/>
                          <a:cs typeface="Raleway"/>
                          <a:sym typeface="Raleway"/>
                        </a:rPr>
                        <a:t>What level of value do you provide?</a:t>
                      </a:r>
                      <a:endParaRPr i="1" sz="1600" u="none" cap="none" strike="noStrike">
                        <a:solidFill>
                          <a:srgbClr val="595959"/>
                        </a:solidFill>
                        <a:latin typeface="Raleway"/>
                        <a:ea typeface="Raleway"/>
                        <a:cs typeface="Raleway"/>
                        <a:sym typeface="Raleway"/>
                      </a:endParaRPr>
                    </a:p>
                  </a:txBody>
                  <a:tcPr marT="45725" marB="45725" marR="91425" marL="91425" anchor="ctr">
                    <a:lnL cap="flat" cmpd="sng" w="12700">
                      <a:solidFill>
                        <a:srgbClr val="D8D8D8"/>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D8D8D8"/>
                      </a:solidFill>
                      <a:prstDash val="solid"/>
                      <a:round/>
                      <a:headEnd len="sm" w="sm" type="none"/>
                      <a:tailEnd len="sm" w="sm" type="none"/>
                    </a:lnT>
                    <a:lnB cap="flat" cmpd="sng" w="12700">
                      <a:solidFill>
                        <a:srgbClr val="D8D8D8"/>
                      </a:solidFill>
                      <a:prstDash val="solid"/>
                      <a:round/>
                      <a:headEnd len="sm" w="sm" type="none"/>
                      <a:tailEnd len="sm" w="sm" type="none"/>
                    </a:lnB>
                    <a:solidFill>
                      <a:srgbClr val="FFFFFF"/>
                    </a:solidFill>
                  </a:tcPr>
                </a:tc>
              </a:tr>
              <a:tr h="752825">
                <a:tc>
                  <a:txBody>
                    <a:bodyPr/>
                    <a:lstStyle/>
                    <a:p>
                      <a:pPr indent="0" lvl="0" marL="0" marR="0" rtl="0" algn="ctr">
                        <a:lnSpc>
                          <a:spcPct val="110000"/>
                        </a:lnSpc>
                        <a:spcBef>
                          <a:spcPts val="0"/>
                        </a:spcBef>
                        <a:spcAft>
                          <a:spcPts val="0"/>
                        </a:spcAft>
                        <a:buClr>
                          <a:srgbClr val="000000"/>
                        </a:buClr>
                        <a:buSzPts val="1400"/>
                        <a:buFont typeface="DM Sans"/>
                        <a:buNone/>
                      </a:pPr>
                      <a:r>
                        <a:rPr b="1" lang="en-US" sz="1500" u="none" cap="none" strike="noStrike">
                          <a:solidFill>
                            <a:srgbClr val="595959"/>
                          </a:solidFill>
                          <a:latin typeface="Raleway"/>
                          <a:ea typeface="Raleway"/>
                          <a:cs typeface="Raleway"/>
                          <a:sym typeface="Raleway"/>
                        </a:rPr>
                        <a:t>Treacy-Weirsema Value </a:t>
                      </a:r>
                      <a:br>
                        <a:rPr b="1" lang="en-US" sz="1500" u="none" cap="none" strike="noStrike">
                          <a:solidFill>
                            <a:srgbClr val="595959"/>
                          </a:solidFill>
                          <a:latin typeface="Raleway"/>
                          <a:ea typeface="Raleway"/>
                          <a:cs typeface="Raleway"/>
                          <a:sym typeface="Raleway"/>
                        </a:rPr>
                      </a:br>
                      <a:r>
                        <a:rPr b="1" lang="en-US" sz="1500" u="none" cap="none" strike="noStrike">
                          <a:solidFill>
                            <a:srgbClr val="595959"/>
                          </a:solidFill>
                          <a:latin typeface="Raleway"/>
                          <a:ea typeface="Raleway"/>
                          <a:cs typeface="Raleway"/>
                          <a:sym typeface="Raleway"/>
                        </a:rPr>
                        <a:t>Discipline Model</a:t>
                      </a:r>
                      <a:endParaRPr b="1" sz="1500" u="none" cap="none" strike="noStrike">
                        <a:solidFill>
                          <a:srgbClr val="595959"/>
                        </a:solidFill>
                        <a:latin typeface="Raleway"/>
                        <a:ea typeface="Raleway"/>
                        <a:cs typeface="Raleway"/>
                        <a:sym typeface="Raleway"/>
                      </a:endParaRPr>
                    </a:p>
                  </a:txBody>
                  <a:tcPr marT="45725" marB="45725" marR="91425" marL="91425" anchor="ctr">
                    <a:lnL cap="flat" cmpd="sng" w="19050">
                      <a:solidFill>
                        <a:srgbClr val="000000"/>
                      </a:solidFill>
                      <a:prstDash val="solid"/>
                      <a:round/>
                      <a:headEnd len="sm" w="sm" type="none"/>
                      <a:tailEnd len="sm" w="sm" type="none"/>
                    </a:lnL>
                    <a:lnR cap="flat" cmpd="sng" w="12700">
                      <a:solidFill>
                        <a:srgbClr val="D8D8D8"/>
                      </a:solidFill>
                      <a:prstDash val="solid"/>
                      <a:round/>
                      <a:headEnd len="sm" w="sm" type="none"/>
                      <a:tailEnd len="sm" w="sm" type="none"/>
                    </a:lnR>
                    <a:lnT cap="flat" cmpd="sng" w="12700">
                      <a:solidFill>
                        <a:srgbClr val="D8D8D8"/>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marR="0" rtl="0" algn="ctr">
                        <a:lnSpc>
                          <a:spcPct val="110000"/>
                        </a:lnSpc>
                        <a:spcBef>
                          <a:spcPts val="0"/>
                        </a:spcBef>
                        <a:spcAft>
                          <a:spcPts val="0"/>
                        </a:spcAft>
                        <a:buClr>
                          <a:srgbClr val="000000"/>
                        </a:buClr>
                        <a:buSzPts val="1400"/>
                        <a:buFont typeface="Arial"/>
                        <a:buNone/>
                      </a:pPr>
                      <a:r>
                        <a:rPr b="1" lang="en-US" sz="1500" u="none" cap="none" strike="noStrike">
                          <a:solidFill>
                            <a:srgbClr val="595959"/>
                          </a:solidFill>
                          <a:latin typeface="Raleway"/>
                          <a:ea typeface="Raleway"/>
                          <a:cs typeface="Raleway"/>
                          <a:sym typeface="Raleway"/>
                        </a:rPr>
                        <a:t>McKinsey Brand Type Model</a:t>
                      </a:r>
                      <a:endParaRPr b="1" sz="1500" u="none" cap="none" strike="noStrike">
                        <a:solidFill>
                          <a:srgbClr val="595959"/>
                        </a:solidFill>
                        <a:latin typeface="Raleway"/>
                        <a:ea typeface="Raleway"/>
                        <a:cs typeface="Raleway"/>
                        <a:sym typeface="Raleway"/>
                      </a:endParaRPr>
                    </a:p>
                  </a:txBody>
                  <a:tcPr marT="45725" marB="45725" marR="91425" marL="91425" anchor="ctr">
                    <a:lnL cap="flat" cmpd="sng" w="12700">
                      <a:solidFill>
                        <a:srgbClr val="D8D8D8"/>
                      </a:solidFill>
                      <a:prstDash val="solid"/>
                      <a:round/>
                      <a:headEnd len="sm" w="sm" type="none"/>
                      <a:tailEnd len="sm" w="sm" type="none"/>
                    </a:lnL>
                    <a:lnR cap="flat" cmpd="sng" w="12700">
                      <a:solidFill>
                        <a:srgbClr val="D8D8D8"/>
                      </a:solidFill>
                      <a:prstDash val="solid"/>
                      <a:round/>
                      <a:headEnd len="sm" w="sm" type="none"/>
                      <a:tailEnd len="sm" w="sm" type="none"/>
                    </a:lnR>
                    <a:lnT cap="flat" cmpd="sng" w="12700">
                      <a:solidFill>
                        <a:srgbClr val="D8D8D8"/>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c>
                  <a:txBody>
                    <a:bodyPr/>
                    <a:lstStyle/>
                    <a:p>
                      <a:pPr indent="0" lvl="0" marL="0" marR="0" rtl="0" algn="ctr">
                        <a:lnSpc>
                          <a:spcPct val="110000"/>
                        </a:lnSpc>
                        <a:spcBef>
                          <a:spcPts val="0"/>
                        </a:spcBef>
                        <a:spcAft>
                          <a:spcPts val="0"/>
                        </a:spcAft>
                        <a:buClr>
                          <a:srgbClr val="000000"/>
                        </a:buClr>
                        <a:buSzPts val="1400"/>
                        <a:buFont typeface="DM Sans"/>
                        <a:buNone/>
                      </a:pPr>
                      <a:r>
                        <a:rPr b="1" lang="en-US" sz="1500" u="none" cap="none" strike="noStrike">
                          <a:solidFill>
                            <a:srgbClr val="595959"/>
                          </a:solidFill>
                          <a:latin typeface="Raleway"/>
                          <a:ea typeface="Raleway"/>
                          <a:cs typeface="Raleway"/>
                          <a:sym typeface="Raleway"/>
                        </a:rPr>
                        <a:t>Price to Value</a:t>
                      </a:r>
                      <a:endParaRPr b="1" sz="1500" u="none" cap="none" strike="noStrike">
                        <a:solidFill>
                          <a:srgbClr val="595959"/>
                        </a:solidFill>
                        <a:latin typeface="Raleway"/>
                        <a:ea typeface="Raleway"/>
                        <a:cs typeface="Raleway"/>
                        <a:sym typeface="Raleway"/>
                      </a:endParaRPr>
                    </a:p>
                    <a:p>
                      <a:pPr indent="0" lvl="0" marL="0" marR="0" rtl="0" algn="ctr">
                        <a:lnSpc>
                          <a:spcPct val="110000"/>
                        </a:lnSpc>
                        <a:spcBef>
                          <a:spcPts val="0"/>
                        </a:spcBef>
                        <a:spcAft>
                          <a:spcPts val="0"/>
                        </a:spcAft>
                        <a:buClr>
                          <a:srgbClr val="000000"/>
                        </a:buClr>
                        <a:buSzPts val="1400"/>
                        <a:buFont typeface="DM Sans"/>
                        <a:buNone/>
                      </a:pPr>
                      <a:r>
                        <a:rPr b="1" lang="en-US" sz="1500" u="none" cap="none" strike="noStrike">
                          <a:solidFill>
                            <a:srgbClr val="595959"/>
                          </a:solidFill>
                          <a:latin typeface="Raleway"/>
                          <a:ea typeface="Raleway"/>
                          <a:cs typeface="Raleway"/>
                          <a:sym typeface="Raleway"/>
                        </a:rPr>
                        <a:t>Experience Position</a:t>
                      </a:r>
                      <a:endParaRPr b="1" sz="1500" u="none" cap="none" strike="noStrike">
                        <a:solidFill>
                          <a:srgbClr val="595959"/>
                        </a:solidFill>
                        <a:latin typeface="Raleway"/>
                        <a:ea typeface="Raleway"/>
                        <a:cs typeface="Raleway"/>
                        <a:sym typeface="Raleway"/>
                      </a:endParaRPr>
                    </a:p>
                  </a:txBody>
                  <a:tcPr marT="45725" marB="45725" marR="91425" marL="91425" anchor="ctr">
                    <a:lnL cap="flat" cmpd="sng" w="12700">
                      <a:solidFill>
                        <a:srgbClr val="D8D8D8"/>
                      </a:solidFill>
                      <a:prstDash val="solid"/>
                      <a:round/>
                      <a:headEnd len="sm" w="sm" type="none"/>
                      <a:tailEnd len="sm" w="sm" type="none"/>
                    </a:lnL>
                    <a:lnR cap="flat" cmpd="sng" w="19050">
                      <a:solidFill>
                        <a:srgbClr val="000000"/>
                      </a:solidFill>
                      <a:prstDash val="solid"/>
                      <a:round/>
                      <a:headEnd len="sm" w="sm" type="none"/>
                      <a:tailEnd len="sm" w="sm" type="none"/>
                    </a:lnR>
                    <a:lnT cap="flat" cmpd="sng" w="12700">
                      <a:solidFill>
                        <a:srgbClr val="D8D8D8"/>
                      </a:solidFill>
                      <a:prstDash val="solid"/>
                      <a:round/>
                      <a:headEnd len="sm" w="sm" type="none"/>
                      <a:tailEnd len="sm" w="sm" type="none"/>
                    </a:lnT>
                    <a:lnB cap="flat" cmpd="sng" w="19050">
                      <a:solidFill>
                        <a:srgbClr val="000000"/>
                      </a:solidFill>
                      <a:prstDash val="solid"/>
                      <a:round/>
                      <a:headEnd len="sm" w="sm" type="none"/>
                      <a:tailEnd len="sm" w="sm" type="none"/>
                    </a:lnB>
                    <a:solidFill>
                      <a:srgbClr val="FFFFFF"/>
                    </a:solidFill>
                  </a:tcPr>
                </a:tc>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9" name="Shape 709"/>
        <p:cNvGrpSpPr/>
        <p:nvPr/>
      </p:nvGrpSpPr>
      <p:grpSpPr>
        <a:xfrm>
          <a:off x="0" y="0"/>
          <a:ext cx="0" cy="0"/>
          <a:chOff x="0" y="0"/>
          <a:chExt cx="0" cy="0"/>
        </a:xfrm>
      </p:grpSpPr>
      <p:sp>
        <p:nvSpPr>
          <p:cNvPr id="710" name="Google Shape;710;g3c2fe634bbf_0_2534"/>
          <p:cNvSpPr txBox="1"/>
          <p:nvPr>
            <p:ph type="title"/>
          </p:nvPr>
        </p:nvSpPr>
        <p:spPr>
          <a:xfrm>
            <a:off x="401458" y="427492"/>
            <a:ext cx="3787500" cy="2050200"/>
          </a:xfrm>
          <a:prstGeom prst="rect">
            <a:avLst/>
          </a:prstGeom>
        </p:spPr>
        <p:txBody>
          <a:bodyPr anchorCtr="0" anchor="t" bIns="0" lIns="0" spcFirstLastPara="1" rIns="0" wrap="square" tIns="0">
            <a:spAutoFit/>
          </a:bodyPr>
          <a:lstStyle/>
          <a:p>
            <a:pPr indent="0" lvl="0" marL="0" marR="0" rtl="0" algn="l">
              <a:lnSpc>
                <a:spcPct val="90000"/>
              </a:lnSpc>
              <a:spcBef>
                <a:spcPts val="0"/>
              </a:spcBef>
              <a:spcAft>
                <a:spcPts val="0"/>
              </a:spcAft>
              <a:buClr>
                <a:srgbClr val="425257"/>
              </a:buClr>
              <a:buSzPts val="2400"/>
              <a:buFont typeface="Avenir"/>
              <a:buNone/>
            </a:pPr>
            <a:r>
              <a:rPr lang="en-US" sz="3700">
                <a:solidFill>
                  <a:srgbClr val="3B3838"/>
                </a:solidFill>
                <a:latin typeface="Raleway"/>
                <a:ea typeface="Raleway"/>
                <a:cs typeface="Raleway"/>
                <a:sym typeface="Raleway"/>
              </a:rPr>
              <a:t>Types of </a:t>
            </a:r>
            <a:endParaRPr sz="3700">
              <a:solidFill>
                <a:srgbClr val="3B3838"/>
              </a:solidFill>
              <a:latin typeface="Raleway"/>
              <a:ea typeface="Raleway"/>
              <a:cs typeface="Raleway"/>
              <a:sym typeface="Raleway"/>
            </a:endParaRPr>
          </a:p>
          <a:p>
            <a:pPr indent="0" lvl="0" marL="0" marR="0" rtl="0" algn="l">
              <a:lnSpc>
                <a:spcPct val="90000"/>
              </a:lnSpc>
              <a:spcBef>
                <a:spcPts val="0"/>
              </a:spcBef>
              <a:spcAft>
                <a:spcPts val="0"/>
              </a:spcAft>
              <a:buClr>
                <a:srgbClr val="425257"/>
              </a:buClr>
              <a:buSzPts val="2400"/>
              <a:buFont typeface="Avenir"/>
              <a:buNone/>
            </a:pPr>
            <a:r>
              <a:rPr lang="en-US" sz="3700">
                <a:solidFill>
                  <a:srgbClr val="3B3838"/>
                </a:solidFill>
                <a:latin typeface="Raleway"/>
                <a:ea typeface="Raleway"/>
                <a:cs typeface="Raleway"/>
                <a:sym typeface="Raleway"/>
              </a:rPr>
              <a:t>B2B Customer Segmentation Approaches</a:t>
            </a:r>
            <a:endParaRPr sz="3700">
              <a:solidFill>
                <a:srgbClr val="3B3838"/>
              </a:solidFill>
              <a:latin typeface="Raleway"/>
              <a:ea typeface="Raleway"/>
              <a:cs typeface="Raleway"/>
              <a:sym typeface="Raleway"/>
            </a:endParaRPr>
          </a:p>
        </p:txBody>
      </p:sp>
      <p:pic>
        <p:nvPicPr>
          <p:cNvPr id="711" name="Google Shape;711;g3c2fe634bbf_0_2534"/>
          <p:cNvPicPr preferRelativeResize="0"/>
          <p:nvPr/>
        </p:nvPicPr>
        <p:blipFill rotWithShape="1">
          <a:blip r:embed="rId3">
            <a:alphaModFix/>
          </a:blip>
          <a:srcRect b="0" l="0" r="0" t="0"/>
          <a:stretch/>
        </p:blipFill>
        <p:spPr>
          <a:xfrm>
            <a:off x="11538659" y="6119120"/>
            <a:ext cx="524197" cy="515203"/>
          </a:xfrm>
          <a:prstGeom prst="rect">
            <a:avLst/>
          </a:prstGeom>
          <a:noFill/>
          <a:ln>
            <a:noFill/>
          </a:ln>
        </p:spPr>
      </p:pic>
      <p:sp>
        <p:nvSpPr>
          <p:cNvPr id="712" name="Google Shape;712;g3c2fe634bbf_0_2534"/>
          <p:cNvSpPr/>
          <p:nvPr/>
        </p:nvSpPr>
        <p:spPr>
          <a:xfrm>
            <a:off x="4781283" y="503696"/>
            <a:ext cx="1064700" cy="1064700"/>
          </a:xfrm>
          <a:prstGeom prst="ellipse">
            <a:avLst/>
          </a:prstGeom>
          <a:solidFill>
            <a:srgbClr val="FF6100"/>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713" name="Google Shape;713;g3c2fe634bbf_0_2534"/>
          <p:cNvSpPr/>
          <p:nvPr/>
        </p:nvSpPr>
        <p:spPr>
          <a:xfrm>
            <a:off x="6438300" y="503696"/>
            <a:ext cx="1064700" cy="1064700"/>
          </a:xfrm>
          <a:prstGeom prst="ellipse">
            <a:avLst/>
          </a:prstGeom>
          <a:solidFill>
            <a:srgbClr val="FF6100"/>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714" name="Google Shape;714;g3c2fe634bbf_0_2534"/>
          <p:cNvSpPr/>
          <p:nvPr/>
        </p:nvSpPr>
        <p:spPr>
          <a:xfrm>
            <a:off x="8095333" y="503696"/>
            <a:ext cx="1064700" cy="1064700"/>
          </a:xfrm>
          <a:prstGeom prst="ellipse">
            <a:avLst/>
          </a:prstGeom>
          <a:solidFill>
            <a:srgbClr val="FF6100"/>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715" name="Google Shape;715;g3c2fe634bbf_0_2534"/>
          <p:cNvSpPr/>
          <p:nvPr/>
        </p:nvSpPr>
        <p:spPr>
          <a:xfrm>
            <a:off x="9752333" y="503696"/>
            <a:ext cx="1064700" cy="1064700"/>
          </a:xfrm>
          <a:prstGeom prst="ellipse">
            <a:avLst/>
          </a:prstGeom>
          <a:solidFill>
            <a:srgbClr val="FF6100"/>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716" name="Google Shape;716;g3c2fe634bbf_0_2534"/>
          <p:cNvSpPr txBox="1"/>
          <p:nvPr/>
        </p:nvSpPr>
        <p:spPr>
          <a:xfrm>
            <a:off x="4515183" y="1679942"/>
            <a:ext cx="1596900" cy="574500"/>
          </a:xfrm>
          <a:prstGeom prst="rect">
            <a:avLst/>
          </a:prstGeom>
          <a:noFill/>
          <a:ln>
            <a:noFill/>
          </a:ln>
        </p:spPr>
        <p:txBody>
          <a:bodyPr anchorCtr="0" anchor="t" bIns="60950" lIns="60950" spcFirstLastPara="1" rIns="60950" wrap="square" tIns="60950">
            <a:noAutofit/>
          </a:bodyPr>
          <a:lstStyle/>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Geographic</a:t>
            </a:r>
            <a:endParaRPr sz="1300">
              <a:solidFill>
                <a:schemeClr val="dk1"/>
              </a:solidFill>
              <a:latin typeface="Raleway"/>
              <a:ea typeface="Raleway"/>
              <a:cs typeface="Raleway"/>
              <a:sym typeface="Raleway"/>
            </a:endParaRPr>
          </a:p>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Segmentation</a:t>
            </a:r>
            <a:endParaRPr sz="1300">
              <a:solidFill>
                <a:schemeClr val="dk1"/>
              </a:solidFill>
              <a:latin typeface="Raleway"/>
              <a:ea typeface="Raleway"/>
              <a:cs typeface="Raleway"/>
              <a:sym typeface="Raleway"/>
            </a:endParaRPr>
          </a:p>
        </p:txBody>
      </p:sp>
      <p:sp>
        <p:nvSpPr>
          <p:cNvPr id="717" name="Google Shape;717;g3c2fe634bbf_0_2534"/>
          <p:cNvSpPr txBox="1"/>
          <p:nvPr/>
        </p:nvSpPr>
        <p:spPr>
          <a:xfrm>
            <a:off x="6172200" y="1679942"/>
            <a:ext cx="1596900" cy="574500"/>
          </a:xfrm>
          <a:prstGeom prst="rect">
            <a:avLst/>
          </a:prstGeom>
          <a:noFill/>
          <a:ln>
            <a:noFill/>
          </a:ln>
        </p:spPr>
        <p:txBody>
          <a:bodyPr anchorCtr="0" anchor="t" bIns="60950" lIns="60950" spcFirstLastPara="1" rIns="60950" wrap="square" tIns="60950">
            <a:noAutofit/>
          </a:bodyPr>
          <a:lstStyle/>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Demographic</a:t>
            </a:r>
            <a:endParaRPr sz="1300">
              <a:solidFill>
                <a:schemeClr val="dk1"/>
              </a:solidFill>
              <a:latin typeface="Raleway"/>
              <a:ea typeface="Raleway"/>
              <a:cs typeface="Raleway"/>
              <a:sym typeface="Raleway"/>
            </a:endParaRPr>
          </a:p>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Segmentation</a:t>
            </a:r>
            <a:endParaRPr sz="1300">
              <a:solidFill>
                <a:schemeClr val="dk1"/>
              </a:solidFill>
              <a:latin typeface="Raleway"/>
              <a:ea typeface="Raleway"/>
              <a:cs typeface="Raleway"/>
              <a:sym typeface="Raleway"/>
            </a:endParaRPr>
          </a:p>
        </p:txBody>
      </p:sp>
      <p:sp>
        <p:nvSpPr>
          <p:cNvPr id="718" name="Google Shape;718;g3c2fe634bbf_0_2534"/>
          <p:cNvSpPr txBox="1"/>
          <p:nvPr/>
        </p:nvSpPr>
        <p:spPr>
          <a:xfrm>
            <a:off x="7829233" y="1679942"/>
            <a:ext cx="1596900" cy="574500"/>
          </a:xfrm>
          <a:prstGeom prst="rect">
            <a:avLst/>
          </a:prstGeom>
          <a:noFill/>
          <a:ln>
            <a:noFill/>
          </a:ln>
        </p:spPr>
        <p:txBody>
          <a:bodyPr anchorCtr="0" anchor="t" bIns="60950" lIns="60950" spcFirstLastPara="1" rIns="60950" wrap="square" tIns="60950">
            <a:noAutofit/>
          </a:bodyPr>
          <a:lstStyle/>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Firmographic</a:t>
            </a:r>
            <a:endParaRPr sz="1300">
              <a:solidFill>
                <a:schemeClr val="dk1"/>
              </a:solidFill>
              <a:latin typeface="Raleway"/>
              <a:ea typeface="Raleway"/>
              <a:cs typeface="Raleway"/>
              <a:sym typeface="Raleway"/>
            </a:endParaRPr>
          </a:p>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Segmentation</a:t>
            </a:r>
            <a:endParaRPr sz="1300">
              <a:solidFill>
                <a:schemeClr val="dk1"/>
              </a:solidFill>
              <a:latin typeface="Raleway"/>
              <a:ea typeface="Raleway"/>
              <a:cs typeface="Raleway"/>
              <a:sym typeface="Raleway"/>
            </a:endParaRPr>
          </a:p>
        </p:txBody>
      </p:sp>
      <p:sp>
        <p:nvSpPr>
          <p:cNvPr id="719" name="Google Shape;719;g3c2fe634bbf_0_2534"/>
          <p:cNvSpPr txBox="1"/>
          <p:nvPr/>
        </p:nvSpPr>
        <p:spPr>
          <a:xfrm>
            <a:off x="9486233" y="1679942"/>
            <a:ext cx="1596900" cy="574500"/>
          </a:xfrm>
          <a:prstGeom prst="rect">
            <a:avLst/>
          </a:prstGeom>
          <a:noFill/>
          <a:ln>
            <a:noFill/>
          </a:ln>
        </p:spPr>
        <p:txBody>
          <a:bodyPr anchorCtr="0" anchor="t" bIns="60950" lIns="60950" spcFirstLastPara="1" rIns="60950" wrap="square" tIns="60950">
            <a:noAutofit/>
          </a:bodyPr>
          <a:lstStyle/>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Technographic</a:t>
            </a:r>
            <a:endParaRPr sz="1300">
              <a:solidFill>
                <a:schemeClr val="dk1"/>
              </a:solidFill>
              <a:latin typeface="Raleway"/>
              <a:ea typeface="Raleway"/>
              <a:cs typeface="Raleway"/>
              <a:sym typeface="Raleway"/>
            </a:endParaRPr>
          </a:p>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Segmentation</a:t>
            </a:r>
            <a:endParaRPr sz="1300">
              <a:solidFill>
                <a:schemeClr val="dk1"/>
              </a:solidFill>
              <a:latin typeface="Raleway"/>
              <a:ea typeface="Raleway"/>
              <a:cs typeface="Raleway"/>
              <a:sym typeface="Raleway"/>
            </a:endParaRPr>
          </a:p>
        </p:txBody>
      </p:sp>
      <p:sp>
        <p:nvSpPr>
          <p:cNvPr id="720" name="Google Shape;720;g3c2fe634bbf_0_2534"/>
          <p:cNvSpPr/>
          <p:nvPr/>
        </p:nvSpPr>
        <p:spPr>
          <a:xfrm>
            <a:off x="4781283" y="2443513"/>
            <a:ext cx="1064700" cy="1064700"/>
          </a:xfrm>
          <a:prstGeom prst="ellipse">
            <a:avLst/>
          </a:prstGeom>
          <a:solidFill>
            <a:srgbClr val="FF6100"/>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721" name="Google Shape;721;g3c2fe634bbf_0_2534"/>
          <p:cNvSpPr/>
          <p:nvPr/>
        </p:nvSpPr>
        <p:spPr>
          <a:xfrm>
            <a:off x="6438300" y="2443513"/>
            <a:ext cx="1064700" cy="1064700"/>
          </a:xfrm>
          <a:prstGeom prst="ellipse">
            <a:avLst/>
          </a:prstGeom>
          <a:solidFill>
            <a:srgbClr val="FF6100"/>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722" name="Google Shape;722;g3c2fe634bbf_0_2534"/>
          <p:cNvSpPr/>
          <p:nvPr/>
        </p:nvSpPr>
        <p:spPr>
          <a:xfrm>
            <a:off x="8095333" y="2443513"/>
            <a:ext cx="1064700" cy="1064700"/>
          </a:xfrm>
          <a:prstGeom prst="ellipse">
            <a:avLst/>
          </a:prstGeom>
          <a:solidFill>
            <a:srgbClr val="FF6100"/>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723" name="Google Shape;723;g3c2fe634bbf_0_2534"/>
          <p:cNvSpPr/>
          <p:nvPr/>
        </p:nvSpPr>
        <p:spPr>
          <a:xfrm>
            <a:off x="9752333" y="2443513"/>
            <a:ext cx="1064700" cy="1064700"/>
          </a:xfrm>
          <a:prstGeom prst="ellipse">
            <a:avLst/>
          </a:prstGeom>
          <a:solidFill>
            <a:srgbClr val="FF6100"/>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724" name="Google Shape;724;g3c2fe634bbf_0_2534"/>
          <p:cNvSpPr txBox="1"/>
          <p:nvPr/>
        </p:nvSpPr>
        <p:spPr>
          <a:xfrm>
            <a:off x="4515183" y="3619758"/>
            <a:ext cx="1596900" cy="574500"/>
          </a:xfrm>
          <a:prstGeom prst="rect">
            <a:avLst/>
          </a:prstGeom>
          <a:noFill/>
          <a:ln>
            <a:noFill/>
          </a:ln>
        </p:spPr>
        <p:txBody>
          <a:bodyPr anchorCtr="0" anchor="t" bIns="60950" lIns="60950" spcFirstLastPara="1" rIns="60950" wrap="square" tIns="60950">
            <a:noAutofit/>
          </a:bodyPr>
          <a:lstStyle/>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Psychographic</a:t>
            </a:r>
            <a:endParaRPr sz="1300">
              <a:solidFill>
                <a:schemeClr val="dk1"/>
              </a:solidFill>
              <a:latin typeface="Raleway"/>
              <a:ea typeface="Raleway"/>
              <a:cs typeface="Raleway"/>
              <a:sym typeface="Raleway"/>
            </a:endParaRPr>
          </a:p>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Segmentation</a:t>
            </a:r>
            <a:endParaRPr sz="1300">
              <a:solidFill>
                <a:schemeClr val="dk1"/>
              </a:solidFill>
              <a:latin typeface="Raleway"/>
              <a:ea typeface="Raleway"/>
              <a:cs typeface="Raleway"/>
              <a:sym typeface="Raleway"/>
            </a:endParaRPr>
          </a:p>
        </p:txBody>
      </p:sp>
      <p:sp>
        <p:nvSpPr>
          <p:cNvPr id="725" name="Google Shape;725;g3c2fe634bbf_0_2534"/>
          <p:cNvSpPr txBox="1"/>
          <p:nvPr/>
        </p:nvSpPr>
        <p:spPr>
          <a:xfrm>
            <a:off x="6172200" y="3619758"/>
            <a:ext cx="1596900" cy="574500"/>
          </a:xfrm>
          <a:prstGeom prst="rect">
            <a:avLst/>
          </a:prstGeom>
          <a:noFill/>
          <a:ln>
            <a:noFill/>
          </a:ln>
        </p:spPr>
        <p:txBody>
          <a:bodyPr anchorCtr="0" anchor="t" bIns="60950" lIns="60950" spcFirstLastPara="1" rIns="60950" wrap="square" tIns="60950">
            <a:noAutofit/>
          </a:bodyPr>
          <a:lstStyle/>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Behavioral</a:t>
            </a:r>
            <a:endParaRPr sz="1300">
              <a:solidFill>
                <a:schemeClr val="dk1"/>
              </a:solidFill>
              <a:latin typeface="Raleway"/>
              <a:ea typeface="Raleway"/>
              <a:cs typeface="Raleway"/>
              <a:sym typeface="Raleway"/>
            </a:endParaRPr>
          </a:p>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Segmentation</a:t>
            </a:r>
            <a:endParaRPr sz="1300">
              <a:solidFill>
                <a:schemeClr val="dk1"/>
              </a:solidFill>
              <a:latin typeface="Raleway"/>
              <a:ea typeface="Raleway"/>
              <a:cs typeface="Raleway"/>
              <a:sym typeface="Raleway"/>
            </a:endParaRPr>
          </a:p>
        </p:txBody>
      </p:sp>
      <p:sp>
        <p:nvSpPr>
          <p:cNvPr id="726" name="Google Shape;726;g3c2fe634bbf_0_2534"/>
          <p:cNvSpPr txBox="1"/>
          <p:nvPr/>
        </p:nvSpPr>
        <p:spPr>
          <a:xfrm>
            <a:off x="7760033" y="3622458"/>
            <a:ext cx="1735500" cy="574500"/>
          </a:xfrm>
          <a:prstGeom prst="rect">
            <a:avLst/>
          </a:prstGeom>
          <a:noFill/>
          <a:ln>
            <a:noFill/>
          </a:ln>
        </p:spPr>
        <p:txBody>
          <a:bodyPr anchorCtr="0" anchor="t" bIns="60950" lIns="60950" spcFirstLastPara="1" rIns="60950" wrap="square" tIns="60950">
            <a:noAutofit/>
          </a:bodyPr>
          <a:lstStyle/>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Segmentation </a:t>
            </a:r>
            <a:endParaRPr sz="1300">
              <a:solidFill>
                <a:schemeClr val="dk1"/>
              </a:solidFill>
              <a:latin typeface="Raleway"/>
              <a:ea typeface="Raleway"/>
              <a:cs typeface="Raleway"/>
              <a:sym typeface="Raleway"/>
            </a:endParaRPr>
          </a:p>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by Buyer Committee Role</a:t>
            </a:r>
            <a:endParaRPr sz="1300">
              <a:solidFill>
                <a:schemeClr val="dk1"/>
              </a:solidFill>
              <a:latin typeface="Raleway"/>
              <a:ea typeface="Raleway"/>
              <a:cs typeface="Raleway"/>
              <a:sym typeface="Raleway"/>
            </a:endParaRPr>
          </a:p>
        </p:txBody>
      </p:sp>
      <p:sp>
        <p:nvSpPr>
          <p:cNvPr id="727" name="Google Shape;727;g3c2fe634bbf_0_2534"/>
          <p:cNvSpPr txBox="1"/>
          <p:nvPr/>
        </p:nvSpPr>
        <p:spPr>
          <a:xfrm>
            <a:off x="9486233" y="3619758"/>
            <a:ext cx="1596900" cy="574500"/>
          </a:xfrm>
          <a:prstGeom prst="rect">
            <a:avLst/>
          </a:prstGeom>
          <a:noFill/>
          <a:ln>
            <a:noFill/>
          </a:ln>
        </p:spPr>
        <p:txBody>
          <a:bodyPr anchorCtr="0" anchor="t" bIns="60950" lIns="60950" spcFirstLastPara="1" rIns="60950" wrap="square" tIns="60950">
            <a:noAutofit/>
          </a:bodyPr>
          <a:lstStyle/>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Value-Based</a:t>
            </a:r>
            <a:endParaRPr sz="1300">
              <a:solidFill>
                <a:schemeClr val="dk1"/>
              </a:solidFill>
              <a:latin typeface="Raleway"/>
              <a:ea typeface="Raleway"/>
              <a:cs typeface="Raleway"/>
              <a:sym typeface="Raleway"/>
            </a:endParaRPr>
          </a:p>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Segmentation</a:t>
            </a:r>
            <a:endParaRPr sz="1300">
              <a:solidFill>
                <a:schemeClr val="dk1"/>
              </a:solidFill>
              <a:latin typeface="Raleway"/>
              <a:ea typeface="Raleway"/>
              <a:cs typeface="Raleway"/>
              <a:sym typeface="Raleway"/>
            </a:endParaRPr>
          </a:p>
        </p:txBody>
      </p:sp>
      <p:sp>
        <p:nvSpPr>
          <p:cNvPr id="728" name="Google Shape;728;g3c2fe634bbf_0_2534"/>
          <p:cNvSpPr/>
          <p:nvPr/>
        </p:nvSpPr>
        <p:spPr>
          <a:xfrm>
            <a:off x="4781283" y="4603463"/>
            <a:ext cx="1064700" cy="1064700"/>
          </a:xfrm>
          <a:prstGeom prst="ellipse">
            <a:avLst/>
          </a:prstGeom>
          <a:solidFill>
            <a:srgbClr val="FF6100"/>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729" name="Google Shape;729;g3c2fe634bbf_0_2534"/>
          <p:cNvSpPr/>
          <p:nvPr/>
        </p:nvSpPr>
        <p:spPr>
          <a:xfrm>
            <a:off x="6438300" y="4603463"/>
            <a:ext cx="1064700" cy="1064700"/>
          </a:xfrm>
          <a:prstGeom prst="ellipse">
            <a:avLst/>
          </a:prstGeom>
          <a:solidFill>
            <a:srgbClr val="FF6100"/>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730" name="Google Shape;730;g3c2fe634bbf_0_2534"/>
          <p:cNvSpPr/>
          <p:nvPr/>
        </p:nvSpPr>
        <p:spPr>
          <a:xfrm>
            <a:off x="8095333" y="4603463"/>
            <a:ext cx="1064700" cy="1064700"/>
          </a:xfrm>
          <a:prstGeom prst="ellipse">
            <a:avLst/>
          </a:prstGeom>
          <a:solidFill>
            <a:srgbClr val="FF6100"/>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731" name="Google Shape;731;g3c2fe634bbf_0_2534"/>
          <p:cNvSpPr/>
          <p:nvPr/>
        </p:nvSpPr>
        <p:spPr>
          <a:xfrm>
            <a:off x="9752333" y="4603463"/>
            <a:ext cx="1064700" cy="1064700"/>
          </a:xfrm>
          <a:prstGeom prst="ellipse">
            <a:avLst/>
          </a:prstGeom>
          <a:solidFill>
            <a:srgbClr val="FF6100"/>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732" name="Google Shape;732;g3c2fe634bbf_0_2534"/>
          <p:cNvSpPr txBox="1"/>
          <p:nvPr/>
        </p:nvSpPr>
        <p:spPr>
          <a:xfrm>
            <a:off x="4515183" y="5779708"/>
            <a:ext cx="1596900" cy="574500"/>
          </a:xfrm>
          <a:prstGeom prst="rect">
            <a:avLst/>
          </a:prstGeom>
          <a:noFill/>
          <a:ln>
            <a:noFill/>
          </a:ln>
        </p:spPr>
        <p:txBody>
          <a:bodyPr anchorCtr="0" anchor="t" bIns="60950" lIns="60950" spcFirstLastPara="1" rIns="60950" wrap="square" tIns="60950">
            <a:noAutofit/>
          </a:bodyPr>
          <a:lstStyle/>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Intent-Based</a:t>
            </a:r>
            <a:endParaRPr sz="1300">
              <a:solidFill>
                <a:schemeClr val="dk1"/>
              </a:solidFill>
              <a:latin typeface="Raleway"/>
              <a:ea typeface="Raleway"/>
              <a:cs typeface="Raleway"/>
              <a:sym typeface="Raleway"/>
            </a:endParaRPr>
          </a:p>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Segmentation</a:t>
            </a:r>
            <a:endParaRPr sz="1300">
              <a:solidFill>
                <a:schemeClr val="dk1"/>
              </a:solidFill>
              <a:latin typeface="Raleway"/>
              <a:ea typeface="Raleway"/>
              <a:cs typeface="Raleway"/>
              <a:sym typeface="Raleway"/>
            </a:endParaRPr>
          </a:p>
        </p:txBody>
      </p:sp>
      <p:sp>
        <p:nvSpPr>
          <p:cNvPr id="733" name="Google Shape;733;g3c2fe634bbf_0_2534"/>
          <p:cNvSpPr txBox="1"/>
          <p:nvPr/>
        </p:nvSpPr>
        <p:spPr>
          <a:xfrm>
            <a:off x="6172200" y="5779708"/>
            <a:ext cx="1596900" cy="574500"/>
          </a:xfrm>
          <a:prstGeom prst="rect">
            <a:avLst/>
          </a:prstGeom>
          <a:noFill/>
          <a:ln>
            <a:noFill/>
          </a:ln>
        </p:spPr>
        <p:txBody>
          <a:bodyPr anchorCtr="0" anchor="t" bIns="60950" lIns="60950" spcFirstLastPara="1" rIns="60950" wrap="square" tIns="60950">
            <a:noAutofit/>
          </a:bodyPr>
          <a:lstStyle/>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Segmentation </a:t>
            </a:r>
            <a:endParaRPr sz="1300">
              <a:solidFill>
                <a:schemeClr val="dk1"/>
              </a:solidFill>
              <a:latin typeface="Raleway"/>
              <a:ea typeface="Raleway"/>
              <a:cs typeface="Raleway"/>
              <a:sym typeface="Raleway"/>
            </a:endParaRPr>
          </a:p>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by Buyer </a:t>
            </a:r>
            <a:endParaRPr sz="1300">
              <a:solidFill>
                <a:schemeClr val="dk1"/>
              </a:solidFill>
              <a:latin typeface="Raleway"/>
              <a:ea typeface="Raleway"/>
              <a:cs typeface="Raleway"/>
              <a:sym typeface="Raleway"/>
            </a:endParaRPr>
          </a:p>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Journey Stage</a:t>
            </a:r>
            <a:endParaRPr sz="1300">
              <a:solidFill>
                <a:schemeClr val="dk1"/>
              </a:solidFill>
              <a:latin typeface="Raleway"/>
              <a:ea typeface="Raleway"/>
              <a:cs typeface="Raleway"/>
              <a:sym typeface="Raleway"/>
            </a:endParaRPr>
          </a:p>
        </p:txBody>
      </p:sp>
      <p:sp>
        <p:nvSpPr>
          <p:cNvPr id="734" name="Google Shape;734;g3c2fe634bbf_0_2534"/>
          <p:cNvSpPr txBox="1"/>
          <p:nvPr/>
        </p:nvSpPr>
        <p:spPr>
          <a:xfrm>
            <a:off x="7829233" y="5779708"/>
            <a:ext cx="1596900" cy="574500"/>
          </a:xfrm>
          <a:prstGeom prst="rect">
            <a:avLst/>
          </a:prstGeom>
          <a:noFill/>
          <a:ln>
            <a:noFill/>
          </a:ln>
        </p:spPr>
        <p:txBody>
          <a:bodyPr anchorCtr="0" anchor="t" bIns="60950" lIns="60950" spcFirstLastPara="1" rIns="60950" wrap="square" tIns="60950">
            <a:noAutofit/>
          </a:bodyPr>
          <a:lstStyle/>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Needs-Based</a:t>
            </a:r>
            <a:endParaRPr sz="1300">
              <a:solidFill>
                <a:schemeClr val="dk1"/>
              </a:solidFill>
              <a:latin typeface="Raleway"/>
              <a:ea typeface="Raleway"/>
              <a:cs typeface="Raleway"/>
              <a:sym typeface="Raleway"/>
            </a:endParaRPr>
          </a:p>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Segmentation</a:t>
            </a:r>
            <a:endParaRPr sz="1300">
              <a:solidFill>
                <a:schemeClr val="dk1"/>
              </a:solidFill>
              <a:latin typeface="Raleway"/>
              <a:ea typeface="Raleway"/>
              <a:cs typeface="Raleway"/>
              <a:sym typeface="Raleway"/>
            </a:endParaRPr>
          </a:p>
        </p:txBody>
      </p:sp>
      <p:sp>
        <p:nvSpPr>
          <p:cNvPr id="735" name="Google Shape;735;g3c2fe634bbf_0_2534"/>
          <p:cNvSpPr txBox="1"/>
          <p:nvPr/>
        </p:nvSpPr>
        <p:spPr>
          <a:xfrm>
            <a:off x="9486233" y="5779708"/>
            <a:ext cx="1596900" cy="574500"/>
          </a:xfrm>
          <a:prstGeom prst="rect">
            <a:avLst/>
          </a:prstGeom>
          <a:noFill/>
          <a:ln>
            <a:noFill/>
          </a:ln>
        </p:spPr>
        <p:txBody>
          <a:bodyPr anchorCtr="0" anchor="t" bIns="60950" lIns="60950" spcFirstLastPara="1" rIns="60950" wrap="square" tIns="60950">
            <a:noAutofit/>
          </a:bodyPr>
          <a:lstStyle/>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Personality-Based</a:t>
            </a:r>
            <a:endParaRPr sz="1300">
              <a:solidFill>
                <a:schemeClr val="dk1"/>
              </a:solidFill>
              <a:latin typeface="Raleway"/>
              <a:ea typeface="Raleway"/>
              <a:cs typeface="Raleway"/>
              <a:sym typeface="Raleway"/>
            </a:endParaRPr>
          </a:p>
          <a:p>
            <a:pPr indent="0" lvl="0" marL="0" rtl="0" algn="ctr">
              <a:lnSpc>
                <a:spcPct val="120000"/>
              </a:lnSpc>
              <a:spcBef>
                <a:spcPts val="0"/>
              </a:spcBef>
              <a:spcAft>
                <a:spcPts val="0"/>
              </a:spcAft>
              <a:buNone/>
            </a:pPr>
            <a:r>
              <a:rPr lang="en-US" sz="1300">
                <a:solidFill>
                  <a:schemeClr val="dk1"/>
                </a:solidFill>
                <a:latin typeface="Raleway"/>
                <a:ea typeface="Raleway"/>
                <a:cs typeface="Raleway"/>
                <a:sym typeface="Raleway"/>
              </a:rPr>
              <a:t>Segmentation</a:t>
            </a:r>
            <a:endParaRPr sz="1300">
              <a:solidFill>
                <a:schemeClr val="dk1"/>
              </a:solidFill>
              <a:latin typeface="Raleway"/>
              <a:ea typeface="Raleway"/>
              <a:cs typeface="Raleway"/>
              <a:sym typeface="Raleway"/>
            </a:endParaRPr>
          </a:p>
        </p:txBody>
      </p:sp>
      <p:pic>
        <p:nvPicPr>
          <p:cNvPr id="736" name="Google Shape;736;g3c2fe634bbf_0_2534"/>
          <p:cNvPicPr preferRelativeResize="0"/>
          <p:nvPr/>
        </p:nvPicPr>
        <p:blipFill>
          <a:blip r:embed="rId4">
            <a:alphaModFix/>
          </a:blip>
          <a:stretch>
            <a:fillRect/>
          </a:stretch>
        </p:blipFill>
        <p:spPr>
          <a:xfrm>
            <a:off x="6637708" y="703104"/>
            <a:ext cx="665983" cy="665983"/>
          </a:xfrm>
          <a:prstGeom prst="rect">
            <a:avLst/>
          </a:prstGeom>
          <a:noFill/>
          <a:ln>
            <a:noFill/>
          </a:ln>
        </p:spPr>
      </p:pic>
      <p:pic>
        <p:nvPicPr>
          <p:cNvPr id="737" name="Google Shape;737;g3c2fe634bbf_0_2534"/>
          <p:cNvPicPr preferRelativeResize="0"/>
          <p:nvPr/>
        </p:nvPicPr>
        <p:blipFill>
          <a:blip r:embed="rId5">
            <a:alphaModFix/>
          </a:blip>
          <a:stretch>
            <a:fillRect/>
          </a:stretch>
        </p:blipFill>
        <p:spPr>
          <a:xfrm>
            <a:off x="4963108" y="685521"/>
            <a:ext cx="701150" cy="701150"/>
          </a:xfrm>
          <a:prstGeom prst="rect">
            <a:avLst/>
          </a:prstGeom>
          <a:noFill/>
          <a:ln>
            <a:noFill/>
          </a:ln>
        </p:spPr>
      </p:pic>
      <p:pic>
        <p:nvPicPr>
          <p:cNvPr id="738" name="Google Shape;738;g3c2fe634bbf_0_2534"/>
          <p:cNvPicPr preferRelativeResize="0"/>
          <p:nvPr/>
        </p:nvPicPr>
        <p:blipFill>
          <a:blip r:embed="rId6">
            <a:alphaModFix/>
          </a:blip>
          <a:stretch>
            <a:fillRect/>
          </a:stretch>
        </p:blipFill>
        <p:spPr>
          <a:xfrm>
            <a:off x="8294733" y="703096"/>
            <a:ext cx="666000" cy="666000"/>
          </a:xfrm>
          <a:prstGeom prst="rect">
            <a:avLst/>
          </a:prstGeom>
          <a:noFill/>
          <a:ln>
            <a:noFill/>
          </a:ln>
        </p:spPr>
      </p:pic>
      <p:pic>
        <p:nvPicPr>
          <p:cNvPr id="739" name="Google Shape;739;g3c2fe634bbf_0_2534"/>
          <p:cNvPicPr preferRelativeResize="0"/>
          <p:nvPr/>
        </p:nvPicPr>
        <p:blipFill>
          <a:blip r:embed="rId7">
            <a:alphaModFix/>
          </a:blip>
          <a:stretch>
            <a:fillRect/>
          </a:stretch>
        </p:blipFill>
        <p:spPr>
          <a:xfrm>
            <a:off x="9951733" y="703096"/>
            <a:ext cx="666000" cy="666000"/>
          </a:xfrm>
          <a:prstGeom prst="rect">
            <a:avLst/>
          </a:prstGeom>
          <a:noFill/>
          <a:ln>
            <a:noFill/>
          </a:ln>
        </p:spPr>
      </p:pic>
      <p:pic>
        <p:nvPicPr>
          <p:cNvPr id="740" name="Google Shape;740;g3c2fe634bbf_0_2534"/>
          <p:cNvPicPr preferRelativeResize="0"/>
          <p:nvPr/>
        </p:nvPicPr>
        <p:blipFill>
          <a:blip r:embed="rId8">
            <a:alphaModFix/>
          </a:blip>
          <a:stretch>
            <a:fillRect/>
          </a:stretch>
        </p:blipFill>
        <p:spPr>
          <a:xfrm>
            <a:off x="4980683" y="2642913"/>
            <a:ext cx="666000" cy="666000"/>
          </a:xfrm>
          <a:prstGeom prst="rect">
            <a:avLst/>
          </a:prstGeom>
          <a:noFill/>
          <a:ln>
            <a:noFill/>
          </a:ln>
        </p:spPr>
      </p:pic>
      <p:pic>
        <p:nvPicPr>
          <p:cNvPr id="741" name="Google Shape;741;g3c2fe634bbf_0_2534"/>
          <p:cNvPicPr preferRelativeResize="0"/>
          <p:nvPr/>
        </p:nvPicPr>
        <p:blipFill>
          <a:blip r:embed="rId9">
            <a:alphaModFix/>
          </a:blip>
          <a:stretch>
            <a:fillRect/>
          </a:stretch>
        </p:blipFill>
        <p:spPr>
          <a:xfrm>
            <a:off x="6683400" y="2688613"/>
            <a:ext cx="574600" cy="574600"/>
          </a:xfrm>
          <a:prstGeom prst="rect">
            <a:avLst/>
          </a:prstGeom>
          <a:noFill/>
          <a:ln>
            <a:noFill/>
          </a:ln>
        </p:spPr>
      </p:pic>
      <p:pic>
        <p:nvPicPr>
          <p:cNvPr id="742" name="Google Shape;742;g3c2fe634bbf_0_2534"/>
          <p:cNvPicPr preferRelativeResize="0"/>
          <p:nvPr/>
        </p:nvPicPr>
        <p:blipFill>
          <a:blip r:embed="rId10">
            <a:alphaModFix/>
          </a:blip>
          <a:stretch>
            <a:fillRect/>
          </a:stretch>
        </p:blipFill>
        <p:spPr>
          <a:xfrm>
            <a:off x="8294733" y="2642913"/>
            <a:ext cx="666000" cy="666000"/>
          </a:xfrm>
          <a:prstGeom prst="rect">
            <a:avLst/>
          </a:prstGeom>
          <a:noFill/>
          <a:ln>
            <a:noFill/>
          </a:ln>
        </p:spPr>
      </p:pic>
      <p:pic>
        <p:nvPicPr>
          <p:cNvPr id="743" name="Google Shape;743;g3c2fe634bbf_0_2534"/>
          <p:cNvPicPr preferRelativeResize="0"/>
          <p:nvPr/>
        </p:nvPicPr>
        <p:blipFill>
          <a:blip r:embed="rId11">
            <a:alphaModFix/>
          </a:blip>
          <a:stretch>
            <a:fillRect/>
          </a:stretch>
        </p:blipFill>
        <p:spPr>
          <a:xfrm>
            <a:off x="9951733" y="2642913"/>
            <a:ext cx="666000" cy="666000"/>
          </a:xfrm>
          <a:prstGeom prst="rect">
            <a:avLst/>
          </a:prstGeom>
          <a:noFill/>
          <a:ln>
            <a:noFill/>
          </a:ln>
        </p:spPr>
      </p:pic>
      <p:pic>
        <p:nvPicPr>
          <p:cNvPr id="744" name="Google Shape;744;g3c2fe634bbf_0_2534"/>
          <p:cNvPicPr preferRelativeResize="0"/>
          <p:nvPr/>
        </p:nvPicPr>
        <p:blipFill>
          <a:blip r:embed="rId12">
            <a:alphaModFix/>
          </a:blip>
          <a:stretch>
            <a:fillRect/>
          </a:stretch>
        </p:blipFill>
        <p:spPr>
          <a:xfrm>
            <a:off x="4980683" y="4853658"/>
            <a:ext cx="666000" cy="666000"/>
          </a:xfrm>
          <a:prstGeom prst="rect">
            <a:avLst/>
          </a:prstGeom>
          <a:noFill/>
          <a:ln>
            <a:noFill/>
          </a:ln>
        </p:spPr>
      </p:pic>
      <p:pic>
        <p:nvPicPr>
          <p:cNvPr id="745" name="Google Shape;745;g3c2fe634bbf_0_2534"/>
          <p:cNvPicPr preferRelativeResize="0"/>
          <p:nvPr/>
        </p:nvPicPr>
        <p:blipFill>
          <a:blip r:embed="rId13">
            <a:alphaModFix/>
          </a:blip>
          <a:stretch>
            <a:fillRect/>
          </a:stretch>
        </p:blipFill>
        <p:spPr>
          <a:xfrm>
            <a:off x="6637700" y="4802863"/>
            <a:ext cx="666000" cy="666000"/>
          </a:xfrm>
          <a:prstGeom prst="rect">
            <a:avLst/>
          </a:prstGeom>
          <a:noFill/>
          <a:ln>
            <a:noFill/>
          </a:ln>
        </p:spPr>
      </p:pic>
      <p:pic>
        <p:nvPicPr>
          <p:cNvPr id="746" name="Google Shape;746;g3c2fe634bbf_0_2534"/>
          <p:cNvPicPr preferRelativeResize="0"/>
          <p:nvPr/>
        </p:nvPicPr>
        <p:blipFill>
          <a:blip r:embed="rId14">
            <a:alphaModFix/>
          </a:blip>
          <a:stretch>
            <a:fillRect/>
          </a:stretch>
        </p:blipFill>
        <p:spPr>
          <a:xfrm>
            <a:off x="8294733" y="4802863"/>
            <a:ext cx="666000" cy="666000"/>
          </a:xfrm>
          <a:prstGeom prst="rect">
            <a:avLst/>
          </a:prstGeom>
          <a:noFill/>
          <a:ln>
            <a:noFill/>
          </a:ln>
        </p:spPr>
      </p:pic>
      <p:pic>
        <p:nvPicPr>
          <p:cNvPr id="747" name="Google Shape;747;g3c2fe634bbf_0_2534"/>
          <p:cNvPicPr preferRelativeResize="0"/>
          <p:nvPr/>
        </p:nvPicPr>
        <p:blipFill>
          <a:blip r:embed="rId15">
            <a:alphaModFix/>
          </a:blip>
          <a:stretch>
            <a:fillRect/>
          </a:stretch>
        </p:blipFill>
        <p:spPr>
          <a:xfrm>
            <a:off x="9951733" y="4802863"/>
            <a:ext cx="666000" cy="666000"/>
          </a:xfrm>
          <a:prstGeom prst="rect">
            <a:avLst/>
          </a:prstGeom>
          <a:noFill/>
          <a:ln>
            <a:noFill/>
          </a:ln>
        </p:spPr>
      </p:pic>
      <p:cxnSp>
        <p:nvCxnSpPr>
          <p:cNvPr id="748" name="Google Shape;748;g3c2fe634bbf_0_2534"/>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sp>
        <p:nvSpPr>
          <p:cNvPr id="749" name="Google Shape;749;g3c2fe634bbf_0_2534"/>
          <p:cNvSpPr txBox="1"/>
          <p:nvPr/>
        </p:nvSpPr>
        <p:spPr>
          <a:xfrm>
            <a:off x="308250" y="2785500"/>
            <a:ext cx="3933600" cy="3417000"/>
          </a:xfrm>
          <a:prstGeom prst="rect">
            <a:avLst/>
          </a:prstGeom>
          <a:solidFill>
            <a:srgbClr val="F6F6F6"/>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US" sz="3000">
                <a:solidFill>
                  <a:srgbClr val="425257"/>
                </a:solidFill>
                <a:latin typeface="Raleway"/>
                <a:ea typeface="Raleway"/>
                <a:cs typeface="Raleway"/>
                <a:sym typeface="Raleway"/>
              </a:rPr>
              <a:t>Strong B2B segmentation blends multiple lenses to reveal clear, actionable groups you can target, position for, and win.</a:t>
            </a:r>
            <a:endParaRPr sz="2100">
              <a:solidFill>
                <a:srgbClr val="425257"/>
              </a:solidFill>
              <a:latin typeface="Raleway"/>
              <a:ea typeface="Raleway"/>
              <a:cs typeface="Raleway"/>
              <a:sym typeface="Raleway"/>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33"/>
          <p:cNvSpPr/>
          <p:nvPr/>
        </p:nvSpPr>
        <p:spPr>
          <a:xfrm>
            <a:off x="426434" y="-11150"/>
            <a:ext cx="7668004" cy="6869150"/>
          </a:xfrm>
          <a:custGeom>
            <a:rect b="b" l="l" r="r" t="t"/>
            <a:pathLst>
              <a:path extrusionOk="0" h="1630679" w="1944370">
                <a:moveTo>
                  <a:pt x="1943950" y="0"/>
                </a:moveTo>
                <a:lnTo>
                  <a:pt x="0" y="0"/>
                </a:lnTo>
                <a:lnTo>
                  <a:pt x="0" y="1630324"/>
                </a:lnTo>
                <a:lnTo>
                  <a:pt x="1943950" y="1630324"/>
                </a:lnTo>
                <a:lnTo>
                  <a:pt x="1943950" y="0"/>
                </a:lnTo>
                <a:close/>
              </a:path>
            </a:pathLst>
          </a:cu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76" name="Google Shape;1076;p33"/>
          <p:cNvSpPr/>
          <p:nvPr/>
        </p:nvSpPr>
        <p:spPr>
          <a:xfrm>
            <a:off x="681889" y="4174328"/>
            <a:ext cx="3630922" cy="2099378"/>
          </a:xfrm>
          <a:custGeom>
            <a:rect b="b" l="l" r="r" t="t"/>
            <a:pathLst>
              <a:path extrusionOk="0" h="2293620" w="1944370">
                <a:moveTo>
                  <a:pt x="0" y="2293454"/>
                </a:moveTo>
                <a:lnTo>
                  <a:pt x="1943950" y="2293454"/>
                </a:lnTo>
                <a:lnTo>
                  <a:pt x="1943950" y="0"/>
                </a:lnTo>
                <a:lnTo>
                  <a:pt x="0" y="0"/>
                </a:lnTo>
                <a:lnTo>
                  <a:pt x="0" y="2293454"/>
                </a:lnTo>
                <a:close/>
              </a:path>
            </a:pathLst>
          </a:custGeom>
          <a:solidFill>
            <a:srgbClr val="FBFBFB"/>
          </a:solidFill>
          <a:ln>
            <a:noFill/>
          </a:ln>
          <a:effectLst>
            <a:outerShdw blurRad="63500" sx="99000" rotWithShape="0" algn="ctr" sy="99000">
              <a:srgbClr val="000000">
                <a:alpha val="40000"/>
              </a:srgb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77" name="Google Shape;1077;p33"/>
          <p:cNvSpPr txBox="1"/>
          <p:nvPr/>
        </p:nvSpPr>
        <p:spPr>
          <a:xfrm>
            <a:off x="899159" y="4267957"/>
            <a:ext cx="3338107" cy="1894749"/>
          </a:xfrm>
          <a:prstGeom prst="rect">
            <a:avLst/>
          </a:prstGeom>
          <a:noFill/>
          <a:ln>
            <a:noFill/>
          </a:ln>
        </p:spPr>
        <p:txBody>
          <a:bodyPr anchorCtr="0" anchor="t" bIns="0" lIns="0" spcFirstLastPara="1" rIns="0" wrap="square" tIns="7600">
            <a:spAutoFit/>
          </a:bodyPr>
          <a:lstStyle/>
          <a:p>
            <a:pPr indent="-171450" lvl="0" marL="184150" marR="5080" rtl="0" algn="l">
              <a:lnSpc>
                <a:spcPct val="102800"/>
              </a:lnSpc>
              <a:spcBef>
                <a:spcPts val="0"/>
              </a:spcBef>
              <a:spcAft>
                <a:spcPts val="0"/>
              </a:spcAft>
              <a:buClr>
                <a:srgbClr val="3A3838"/>
              </a:buClr>
              <a:buSzPts val="1200"/>
              <a:buFont typeface="Arial"/>
              <a:buChar char="•"/>
            </a:pPr>
            <a:r>
              <a:rPr b="0" i="0" lang="en-US" sz="1200" u="none" cap="none" strike="noStrike">
                <a:solidFill>
                  <a:srgbClr val="3A3838"/>
                </a:solidFill>
                <a:latin typeface="Raleway"/>
                <a:ea typeface="Raleway"/>
                <a:cs typeface="Raleway"/>
                <a:sym typeface="Raleway"/>
              </a:rPr>
              <a:t>Although strategic battery supplier relationships, esp. Panasonic, are strong, Tesla should become more vertically integrated to reduce costs</a:t>
            </a:r>
            <a:endParaRPr b="0" i="0" sz="1400" u="none" cap="none" strike="noStrike">
              <a:solidFill>
                <a:srgbClr val="000000"/>
              </a:solidFill>
              <a:latin typeface="Arial"/>
              <a:ea typeface="Arial"/>
              <a:cs typeface="Arial"/>
              <a:sym typeface="Arial"/>
            </a:endParaRPr>
          </a:p>
          <a:p>
            <a:pPr indent="-95250" lvl="0" marL="184150" marR="5080" rtl="0" algn="l">
              <a:lnSpc>
                <a:spcPct val="102800"/>
              </a:lnSpc>
              <a:spcBef>
                <a:spcPts val="60"/>
              </a:spcBef>
              <a:spcAft>
                <a:spcPts val="0"/>
              </a:spcAft>
              <a:buClr>
                <a:schemeClr val="dk1"/>
              </a:buClr>
              <a:buSzPts val="1200"/>
              <a:buFont typeface="Arial"/>
              <a:buNone/>
            </a:pPr>
            <a:r>
              <a:t/>
            </a:r>
            <a:endParaRPr b="0" i="0" sz="1200" u="none" cap="none" strike="noStrike">
              <a:solidFill>
                <a:srgbClr val="000000"/>
              </a:solidFill>
              <a:latin typeface="Raleway"/>
              <a:ea typeface="Raleway"/>
              <a:cs typeface="Raleway"/>
              <a:sym typeface="Raleway"/>
            </a:endParaRPr>
          </a:p>
          <a:p>
            <a:pPr indent="-171450" lvl="0" marL="184150" marR="0" rtl="0" algn="l">
              <a:lnSpc>
                <a:spcPct val="100000"/>
              </a:lnSpc>
              <a:spcBef>
                <a:spcPts val="40"/>
              </a:spcBef>
              <a:spcAft>
                <a:spcPts val="0"/>
              </a:spcAft>
              <a:buClr>
                <a:srgbClr val="3A3838"/>
              </a:buClr>
              <a:buSzPts val="1200"/>
              <a:buFont typeface="Arial"/>
              <a:buChar char="•"/>
            </a:pPr>
            <a:r>
              <a:rPr b="0" i="0" lang="en-US" sz="1200" u="none" cap="none" strike="noStrike">
                <a:solidFill>
                  <a:srgbClr val="3A3838"/>
                </a:solidFill>
                <a:latin typeface="Raleway"/>
                <a:ea typeface="Raleway"/>
                <a:cs typeface="Raleway"/>
                <a:sym typeface="Raleway"/>
              </a:rPr>
              <a:t>Supply chain issues due to the pandemic continue to be an issue, but Tesla’s strong supplier relationships &amp; emphasis on in house software development have </a:t>
            </a:r>
            <a:endParaRPr b="0" i="0" sz="1400" u="none" cap="none" strike="noStrike">
              <a:solidFill>
                <a:srgbClr val="000000"/>
              </a:solidFill>
              <a:latin typeface="Arial"/>
              <a:ea typeface="Arial"/>
              <a:cs typeface="Arial"/>
              <a:sym typeface="Arial"/>
            </a:endParaRPr>
          </a:p>
          <a:p>
            <a:pPr indent="0" lvl="0" marL="12700" marR="0" rtl="0" algn="l">
              <a:lnSpc>
                <a:spcPct val="100000"/>
              </a:lnSpc>
              <a:spcBef>
                <a:spcPts val="40"/>
              </a:spcBef>
              <a:spcAft>
                <a:spcPts val="0"/>
              </a:spcAft>
              <a:buClr>
                <a:srgbClr val="3A3838"/>
              </a:buClr>
              <a:buSzPts val="1200"/>
              <a:buFont typeface="Raleway"/>
              <a:buNone/>
            </a:pPr>
            <a:r>
              <a:rPr b="0" i="0" lang="en-US" sz="1200" u="none" cap="none" strike="noStrike">
                <a:solidFill>
                  <a:srgbClr val="3A3838"/>
                </a:solidFill>
                <a:latin typeface="Raleway"/>
                <a:ea typeface="Raleway"/>
                <a:cs typeface="Raleway"/>
                <a:sym typeface="Raleway"/>
              </a:rPr>
              <a:t>    placed them in a good position</a:t>
            </a:r>
            <a:endParaRPr b="0" i="0" sz="1400" u="none" cap="none" strike="noStrike">
              <a:solidFill>
                <a:srgbClr val="000000"/>
              </a:solidFill>
              <a:latin typeface="Arial"/>
              <a:ea typeface="Arial"/>
              <a:cs typeface="Arial"/>
              <a:sym typeface="Arial"/>
            </a:endParaRPr>
          </a:p>
        </p:txBody>
      </p:sp>
      <p:sp>
        <p:nvSpPr>
          <p:cNvPr id="1078" name="Google Shape;1078;p33"/>
          <p:cNvSpPr/>
          <p:nvPr/>
        </p:nvSpPr>
        <p:spPr>
          <a:xfrm>
            <a:off x="5090452" y="1249749"/>
            <a:ext cx="2334470" cy="455177"/>
          </a:xfrm>
          <a:custGeom>
            <a:rect b="b" l="l" r="r" t="t"/>
            <a:pathLst>
              <a:path extrusionOk="0" h="1630679" w="1944370">
                <a:moveTo>
                  <a:pt x="1943950" y="0"/>
                </a:moveTo>
                <a:lnTo>
                  <a:pt x="0" y="0"/>
                </a:lnTo>
                <a:lnTo>
                  <a:pt x="0" y="1630324"/>
                </a:lnTo>
                <a:lnTo>
                  <a:pt x="1943950" y="1630324"/>
                </a:lnTo>
                <a:lnTo>
                  <a:pt x="1943950" y="0"/>
                </a:lnTo>
                <a:close/>
              </a:path>
            </a:pathLst>
          </a:cu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Raleway Medium"/>
              <a:buNone/>
            </a:pPr>
            <a:r>
              <a:rPr b="0" i="1" lang="en-US" sz="1400" u="none" cap="none" strike="noStrike">
                <a:solidFill>
                  <a:srgbClr val="000000"/>
                </a:solidFill>
                <a:latin typeface="Raleway Medium"/>
                <a:ea typeface="Raleway Medium"/>
                <a:cs typeface="Raleway Medium"/>
                <a:sym typeface="Raleway Medium"/>
              </a:rPr>
              <a:t>  Competitors </a:t>
            </a:r>
            <a:endParaRPr b="0" i="1" sz="1400" u="none" cap="none" strike="noStrike">
              <a:solidFill>
                <a:srgbClr val="000000"/>
              </a:solidFill>
              <a:latin typeface="Raleway Medium"/>
              <a:ea typeface="Raleway Medium"/>
              <a:cs typeface="Raleway Medium"/>
              <a:sym typeface="Raleway Medium"/>
            </a:endParaRPr>
          </a:p>
        </p:txBody>
      </p:sp>
      <p:sp>
        <p:nvSpPr>
          <p:cNvPr id="1079" name="Google Shape;1079;p33"/>
          <p:cNvSpPr/>
          <p:nvPr/>
        </p:nvSpPr>
        <p:spPr>
          <a:xfrm>
            <a:off x="1152941" y="1249750"/>
            <a:ext cx="2334470" cy="455177"/>
          </a:xfrm>
          <a:custGeom>
            <a:rect b="b" l="l" r="r" t="t"/>
            <a:pathLst>
              <a:path extrusionOk="0" h="1630679" w="1944370">
                <a:moveTo>
                  <a:pt x="1943950" y="0"/>
                </a:moveTo>
                <a:lnTo>
                  <a:pt x="0" y="0"/>
                </a:lnTo>
                <a:lnTo>
                  <a:pt x="0" y="1630324"/>
                </a:lnTo>
                <a:lnTo>
                  <a:pt x="1943950" y="1630324"/>
                </a:lnTo>
                <a:lnTo>
                  <a:pt x="1943950" y="0"/>
                </a:lnTo>
                <a:close/>
              </a:path>
            </a:pathLst>
          </a:cu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Raleway Medium"/>
              <a:buNone/>
            </a:pPr>
            <a:r>
              <a:rPr b="0" i="1" lang="en-US" sz="1400" u="none" cap="none" strike="noStrike">
                <a:solidFill>
                  <a:srgbClr val="000000"/>
                </a:solidFill>
                <a:latin typeface="Raleway Medium"/>
                <a:ea typeface="Raleway Medium"/>
                <a:cs typeface="Raleway Medium"/>
                <a:sym typeface="Raleway Medium"/>
              </a:rPr>
              <a:t>  Customers</a:t>
            </a:r>
            <a:endParaRPr b="0" i="1" sz="1400" u="none" cap="none" strike="noStrike">
              <a:solidFill>
                <a:srgbClr val="000000"/>
              </a:solidFill>
              <a:latin typeface="Raleway Medium"/>
              <a:ea typeface="Raleway Medium"/>
              <a:cs typeface="Raleway Medium"/>
              <a:sym typeface="Raleway Medium"/>
            </a:endParaRPr>
          </a:p>
        </p:txBody>
      </p:sp>
      <p:sp>
        <p:nvSpPr>
          <p:cNvPr id="1080" name="Google Shape;1080;p33"/>
          <p:cNvSpPr/>
          <p:nvPr/>
        </p:nvSpPr>
        <p:spPr>
          <a:xfrm>
            <a:off x="4443576" y="4174328"/>
            <a:ext cx="3630922" cy="2099377"/>
          </a:xfrm>
          <a:custGeom>
            <a:rect b="b" l="l" r="r" t="t"/>
            <a:pathLst>
              <a:path extrusionOk="0" h="2293620" w="1944370">
                <a:moveTo>
                  <a:pt x="0" y="2293454"/>
                </a:moveTo>
                <a:lnTo>
                  <a:pt x="1943950" y="2293454"/>
                </a:lnTo>
                <a:lnTo>
                  <a:pt x="1943950" y="0"/>
                </a:lnTo>
                <a:lnTo>
                  <a:pt x="0" y="0"/>
                </a:lnTo>
                <a:lnTo>
                  <a:pt x="0" y="2293454"/>
                </a:lnTo>
                <a:close/>
              </a:path>
            </a:pathLst>
          </a:custGeom>
          <a:solidFill>
            <a:srgbClr val="FBFBFB"/>
          </a:solidFill>
          <a:ln>
            <a:noFill/>
          </a:ln>
          <a:effectLst>
            <a:outerShdw blurRad="63500" sx="99000" rotWithShape="0" algn="ctr" sy="99000">
              <a:srgbClr val="000000">
                <a:alpha val="40000"/>
              </a:srgb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81" name="Google Shape;1081;p33"/>
          <p:cNvSpPr txBox="1"/>
          <p:nvPr/>
        </p:nvSpPr>
        <p:spPr>
          <a:xfrm>
            <a:off x="4503641" y="4231308"/>
            <a:ext cx="3473717" cy="2081211"/>
          </a:xfrm>
          <a:prstGeom prst="rect">
            <a:avLst/>
          </a:prstGeom>
          <a:noFill/>
          <a:ln>
            <a:noFill/>
          </a:ln>
        </p:spPr>
        <p:txBody>
          <a:bodyPr anchorCtr="0" anchor="t" bIns="0" lIns="0" spcFirstLastPara="1" rIns="0" wrap="square" tIns="7600">
            <a:spAutoFit/>
          </a:bodyPr>
          <a:lstStyle/>
          <a:p>
            <a:pPr indent="-209550" lvl="0" marL="298450" marR="5080" rtl="0" algn="l">
              <a:lnSpc>
                <a:spcPct val="102800"/>
              </a:lnSpc>
              <a:spcBef>
                <a:spcPts val="0"/>
              </a:spcBef>
              <a:spcAft>
                <a:spcPts val="0"/>
              </a:spcAft>
              <a:buClr>
                <a:schemeClr val="dk1"/>
              </a:buClr>
              <a:buSzPts val="1200"/>
              <a:buFont typeface="Noto Sans Symbols"/>
              <a:buNone/>
            </a:pPr>
            <a:r>
              <a:t/>
            </a:r>
            <a:endParaRPr b="0" i="0" sz="1200" u="none" cap="none" strike="noStrike">
              <a:solidFill>
                <a:srgbClr val="3A3838"/>
              </a:solidFill>
              <a:latin typeface="Raleway"/>
              <a:ea typeface="Raleway"/>
              <a:cs typeface="Raleway"/>
              <a:sym typeface="Raleway"/>
            </a:endParaRPr>
          </a:p>
          <a:p>
            <a:pPr indent="-171450" lvl="0" marL="184150" marR="5080" rtl="0" algn="l">
              <a:lnSpc>
                <a:spcPct val="102800"/>
              </a:lnSpc>
              <a:spcBef>
                <a:spcPts val="60"/>
              </a:spcBef>
              <a:spcAft>
                <a:spcPts val="0"/>
              </a:spcAft>
              <a:buClr>
                <a:srgbClr val="3A3838"/>
              </a:buClr>
              <a:buSzPts val="1200"/>
              <a:buFont typeface="Arial"/>
              <a:buChar char="•"/>
            </a:pPr>
            <a:r>
              <a:rPr b="0" i="0" lang="en-US" sz="1200" u="none" cap="none" strike="noStrike">
                <a:solidFill>
                  <a:srgbClr val="3A3838"/>
                </a:solidFill>
                <a:latin typeface="Raleway"/>
                <a:ea typeface="Raleway"/>
                <a:cs typeface="Raleway"/>
                <a:sym typeface="Raleway"/>
              </a:rPr>
              <a:t>Auto revenue increased +70% in 2021 vs. YA</a:t>
            </a:r>
            <a:endParaRPr b="0" i="0" sz="1400" u="none" cap="none" strike="noStrike">
              <a:solidFill>
                <a:srgbClr val="000000"/>
              </a:solidFill>
              <a:latin typeface="Arial"/>
              <a:ea typeface="Arial"/>
              <a:cs typeface="Arial"/>
              <a:sym typeface="Arial"/>
            </a:endParaRPr>
          </a:p>
          <a:p>
            <a:pPr indent="-95250" lvl="0" marL="184150" marR="5080" rtl="0" algn="l">
              <a:lnSpc>
                <a:spcPct val="102800"/>
              </a:lnSpc>
              <a:spcBef>
                <a:spcPts val="60"/>
              </a:spcBef>
              <a:spcAft>
                <a:spcPts val="0"/>
              </a:spcAft>
              <a:buClr>
                <a:schemeClr val="dk1"/>
              </a:buClr>
              <a:buSzPts val="1200"/>
              <a:buFont typeface="Arial"/>
              <a:buNone/>
            </a:pPr>
            <a:r>
              <a:t/>
            </a:r>
            <a:endParaRPr b="0" i="0" sz="1200" u="none" cap="none" strike="noStrike">
              <a:solidFill>
                <a:srgbClr val="000000"/>
              </a:solidFill>
              <a:latin typeface="Raleway"/>
              <a:ea typeface="Raleway"/>
              <a:cs typeface="Raleway"/>
              <a:sym typeface="Raleway"/>
            </a:endParaRPr>
          </a:p>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Raleway"/>
                <a:ea typeface="Raleway"/>
                <a:cs typeface="Raleway"/>
                <a:sym typeface="Raleway"/>
              </a:rPr>
              <a:t>Recent Elon media coverage (e.g. Twitter take over) is hurting the brand </a:t>
            </a:r>
            <a:endParaRPr b="0" i="0" sz="1400" u="none" cap="none" strike="noStrike">
              <a:solidFill>
                <a:srgbClr val="000000"/>
              </a:solidFill>
              <a:latin typeface="Arial"/>
              <a:ea typeface="Arial"/>
              <a:cs typeface="Arial"/>
              <a:sym typeface="Arial"/>
            </a:endParaRPr>
          </a:p>
          <a:p>
            <a:pPr indent="-95250" lvl="0" marL="184150" marR="0" rtl="0" algn="l">
              <a:lnSpc>
                <a:spcPct val="100000"/>
              </a:lnSpc>
              <a:spcBef>
                <a:spcPts val="40"/>
              </a:spcBef>
              <a:spcAft>
                <a:spcPts val="0"/>
              </a:spcAft>
              <a:buClr>
                <a:schemeClr val="dk1"/>
              </a:buClr>
              <a:buSzPts val="1200"/>
              <a:buFont typeface="Arial"/>
              <a:buNone/>
            </a:pPr>
            <a:r>
              <a:t/>
            </a:r>
            <a:endParaRPr b="0" i="0" sz="1200" u="none" cap="none" strike="noStrike">
              <a:solidFill>
                <a:srgbClr val="3A3838"/>
              </a:solidFill>
              <a:latin typeface="Raleway"/>
              <a:ea typeface="Raleway"/>
              <a:cs typeface="Raleway"/>
              <a:sym typeface="Raleway"/>
            </a:endParaRPr>
          </a:p>
          <a:p>
            <a:pPr indent="-171450" lvl="0" marL="184150" marR="0" rtl="0" algn="l">
              <a:lnSpc>
                <a:spcPct val="100000"/>
              </a:lnSpc>
              <a:spcBef>
                <a:spcPts val="40"/>
              </a:spcBef>
              <a:spcAft>
                <a:spcPts val="0"/>
              </a:spcAft>
              <a:buClr>
                <a:srgbClr val="3A3838"/>
              </a:buClr>
              <a:buSzPts val="1200"/>
              <a:buFont typeface="Arial"/>
              <a:buChar char="•"/>
            </a:pPr>
            <a:r>
              <a:rPr b="0" i="0" lang="en-US" sz="1200" u="none" cap="none" strike="noStrike">
                <a:solidFill>
                  <a:srgbClr val="3A3838"/>
                </a:solidFill>
                <a:latin typeface="Raleway"/>
                <a:ea typeface="Raleway"/>
                <a:cs typeface="Raleway"/>
                <a:sym typeface="Raleway"/>
              </a:rPr>
              <a:t>Elon’s “Zero Marketing Budget” philosophy is working, but novel marketing &amp; PR approaches will be needed in order to expand the customer base</a:t>
            </a:r>
            <a:endParaRPr b="0" i="0" sz="1400" u="none" cap="none" strike="noStrike">
              <a:solidFill>
                <a:srgbClr val="000000"/>
              </a:solidFill>
              <a:latin typeface="Arial"/>
              <a:ea typeface="Arial"/>
              <a:cs typeface="Arial"/>
              <a:sym typeface="Arial"/>
            </a:endParaRPr>
          </a:p>
          <a:p>
            <a:pPr indent="-209550" lvl="0" marL="298450" marR="0" rtl="0" algn="l">
              <a:lnSpc>
                <a:spcPct val="100000"/>
              </a:lnSpc>
              <a:spcBef>
                <a:spcPts val="40"/>
              </a:spcBef>
              <a:spcAft>
                <a:spcPts val="0"/>
              </a:spcAft>
              <a:buClr>
                <a:schemeClr val="dk1"/>
              </a:buClr>
              <a:buSzPts val="1200"/>
              <a:buFont typeface="Noto Sans Symbols"/>
              <a:buNone/>
            </a:pPr>
            <a:r>
              <a:t/>
            </a:r>
            <a:endParaRPr b="0" i="0" sz="1200" u="none" cap="none" strike="noStrike">
              <a:solidFill>
                <a:srgbClr val="000000"/>
              </a:solidFill>
              <a:latin typeface="Raleway"/>
              <a:ea typeface="Raleway"/>
              <a:cs typeface="Raleway"/>
              <a:sym typeface="Raleway"/>
            </a:endParaRPr>
          </a:p>
        </p:txBody>
      </p:sp>
      <p:sp>
        <p:nvSpPr>
          <p:cNvPr id="1082" name="Google Shape;1082;p33"/>
          <p:cNvSpPr/>
          <p:nvPr/>
        </p:nvSpPr>
        <p:spPr>
          <a:xfrm>
            <a:off x="4443576" y="1664085"/>
            <a:ext cx="3630922" cy="2099377"/>
          </a:xfrm>
          <a:custGeom>
            <a:rect b="b" l="l" r="r" t="t"/>
            <a:pathLst>
              <a:path extrusionOk="0" h="2293620" w="1944370">
                <a:moveTo>
                  <a:pt x="0" y="2293454"/>
                </a:moveTo>
                <a:lnTo>
                  <a:pt x="1943950" y="2293454"/>
                </a:lnTo>
                <a:lnTo>
                  <a:pt x="1943950" y="0"/>
                </a:lnTo>
                <a:lnTo>
                  <a:pt x="0" y="0"/>
                </a:lnTo>
                <a:lnTo>
                  <a:pt x="0" y="2293454"/>
                </a:lnTo>
                <a:close/>
              </a:path>
            </a:pathLst>
          </a:custGeom>
          <a:solidFill>
            <a:srgbClr val="FBFBFB"/>
          </a:solidFill>
          <a:ln>
            <a:noFill/>
          </a:ln>
          <a:effectLst>
            <a:outerShdw blurRad="63500" sx="99000" rotWithShape="0" algn="ctr" sy="99000">
              <a:srgbClr val="000000">
                <a:alpha val="40000"/>
              </a:srgb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83" name="Google Shape;1083;p33"/>
          <p:cNvSpPr txBox="1"/>
          <p:nvPr/>
        </p:nvSpPr>
        <p:spPr>
          <a:xfrm>
            <a:off x="4520829" y="1704956"/>
            <a:ext cx="3374207" cy="2088136"/>
          </a:xfrm>
          <a:prstGeom prst="rect">
            <a:avLst/>
          </a:prstGeom>
          <a:noFill/>
          <a:ln>
            <a:noFill/>
          </a:ln>
        </p:spPr>
        <p:txBody>
          <a:bodyPr anchorCtr="0" anchor="t" bIns="0" lIns="0" spcFirstLastPara="1" rIns="0" wrap="square" tIns="7600">
            <a:spAutoFit/>
          </a:bodyPr>
          <a:lstStyle/>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Raleway"/>
                <a:ea typeface="Raleway"/>
                <a:cs typeface="Raleway"/>
                <a:sym typeface="Raleway"/>
              </a:rPr>
              <a:t>The blue ocean is now red, with luxury (Audi, BMW) and mass brands (Kia, Ford) offering EVs rivaling our technology from a range &amp; efficiency standpoint </a:t>
            </a:r>
            <a:endParaRPr b="0" i="0" sz="1200" u="none" cap="none" strike="noStrike">
              <a:solidFill>
                <a:srgbClr val="000000"/>
              </a:solidFill>
              <a:latin typeface="Raleway"/>
              <a:ea typeface="Raleway"/>
              <a:cs typeface="Raleway"/>
              <a:sym typeface="Raleway"/>
            </a:endParaRPr>
          </a:p>
          <a:p>
            <a:pPr indent="-95250" lvl="0" marL="184150" marR="5080" rtl="0" algn="l">
              <a:lnSpc>
                <a:spcPct val="102800"/>
              </a:lnSpc>
              <a:spcBef>
                <a:spcPts val="60"/>
              </a:spcBef>
              <a:spcAft>
                <a:spcPts val="0"/>
              </a:spcAft>
              <a:buClr>
                <a:schemeClr val="dk1"/>
              </a:buClr>
              <a:buSzPts val="1200"/>
              <a:buFont typeface="Arial"/>
              <a:buNone/>
            </a:pPr>
            <a:r>
              <a:t/>
            </a:r>
            <a:endParaRPr b="0" i="0" sz="1200" u="none" cap="none" strike="noStrike">
              <a:solidFill>
                <a:srgbClr val="000000"/>
              </a:solidFill>
              <a:latin typeface="Raleway"/>
              <a:ea typeface="Raleway"/>
              <a:cs typeface="Raleway"/>
              <a:sym typeface="Raleway"/>
            </a:endParaRPr>
          </a:p>
          <a:p>
            <a:pPr indent="-171450" lvl="0" marL="184150" marR="0" rtl="0" algn="l">
              <a:lnSpc>
                <a:spcPct val="100000"/>
              </a:lnSpc>
              <a:spcBef>
                <a:spcPts val="40"/>
              </a:spcBef>
              <a:spcAft>
                <a:spcPts val="0"/>
              </a:spcAft>
              <a:buClr>
                <a:srgbClr val="3A3838"/>
              </a:buClr>
              <a:buSzPts val="1200"/>
              <a:buFont typeface="Arial"/>
              <a:buChar char="•"/>
            </a:pPr>
            <a:r>
              <a:rPr b="0" i="0" lang="en-US" sz="1200" u="none" cap="none" strike="noStrike">
                <a:solidFill>
                  <a:srgbClr val="3A3838"/>
                </a:solidFill>
                <a:latin typeface="Raleway"/>
                <a:ea typeface="Raleway"/>
                <a:cs typeface="Raleway"/>
                <a:sym typeface="Raleway"/>
              </a:rPr>
              <a:t>Build quality is cited as weaker than luxury brands like Lexus &amp; Benz</a:t>
            </a:r>
            <a:endParaRPr b="0" i="0" sz="1200" u="none" cap="none" strike="noStrike">
              <a:solidFill>
                <a:srgbClr val="3A3838"/>
              </a:solidFill>
              <a:latin typeface="Raleway"/>
              <a:ea typeface="Raleway"/>
              <a:cs typeface="Raleway"/>
              <a:sym typeface="Raleway"/>
            </a:endParaRPr>
          </a:p>
          <a:p>
            <a:pPr indent="-95250" lvl="0" marL="184150" marR="0" rtl="0" algn="l">
              <a:lnSpc>
                <a:spcPct val="100000"/>
              </a:lnSpc>
              <a:spcBef>
                <a:spcPts val="40"/>
              </a:spcBef>
              <a:spcAft>
                <a:spcPts val="0"/>
              </a:spcAft>
              <a:buClr>
                <a:schemeClr val="dk1"/>
              </a:buClr>
              <a:buSzPts val="1200"/>
              <a:buFont typeface="Arial"/>
              <a:buNone/>
            </a:pPr>
            <a:r>
              <a:t/>
            </a:r>
            <a:endParaRPr b="0" i="0" sz="1200" u="none" cap="none" strike="noStrike">
              <a:solidFill>
                <a:srgbClr val="3A3838"/>
              </a:solidFill>
              <a:latin typeface="Raleway"/>
              <a:ea typeface="Raleway"/>
              <a:cs typeface="Raleway"/>
              <a:sym typeface="Raleway"/>
            </a:endParaRPr>
          </a:p>
          <a:p>
            <a:pPr indent="-171450" lvl="0" marL="184150" marR="0" rtl="0" algn="l">
              <a:lnSpc>
                <a:spcPct val="100000"/>
              </a:lnSpc>
              <a:spcBef>
                <a:spcPts val="40"/>
              </a:spcBef>
              <a:spcAft>
                <a:spcPts val="0"/>
              </a:spcAft>
              <a:buClr>
                <a:srgbClr val="3A3838"/>
              </a:buClr>
              <a:buSzPts val="1200"/>
              <a:buFont typeface="Arial"/>
              <a:buChar char="•"/>
            </a:pPr>
            <a:r>
              <a:rPr b="0" i="0" lang="en-US" sz="1200" u="none" cap="none" strike="noStrike">
                <a:solidFill>
                  <a:srgbClr val="3A3838"/>
                </a:solidFill>
                <a:latin typeface="Raleway"/>
                <a:ea typeface="Raleway"/>
                <a:cs typeface="Raleway"/>
                <a:sym typeface="Raleway"/>
              </a:rPr>
              <a:t>Technology such as self-driving AI still industry leading </a:t>
            </a:r>
            <a:endParaRPr b="0" i="0" sz="1200" u="none" cap="none" strike="noStrike">
              <a:solidFill>
                <a:srgbClr val="3A3838"/>
              </a:solidFill>
              <a:latin typeface="Raleway"/>
              <a:ea typeface="Raleway"/>
              <a:cs typeface="Raleway"/>
              <a:sym typeface="Raleway"/>
            </a:endParaRPr>
          </a:p>
          <a:p>
            <a:pPr indent="-196850" lvl="0" marL="298450" marR="0" rtl="0" algn="l">
              <a:lnSpc>
                <a:spcPct val="100000"/>
              </a:lnSpc>
              <a:spcBef>
                <a:spcPts val="40"/>
              </a:spcBef>
              <a:spcAft>
                <a:spcPts val="0"/>
              </a:spcAft>
              <a:buClr>
                <a:schemeClr val="dk1"/>
              </a:buClr>
              <a:buSzPts val="1400"/>
              <a:buFont typeface="Noto Sans Symbols"/>
              <a:buNone/>
            </a:pPr>
            <a:r>
              <a:t/>
            </a:r>
            <a:endParaRPr b="0" i="0" sz="1400" u="none" cap="none" strike="noStrike">
              <a:solidFill>
                <a:srgbClr val="000000"/>
              </a:solidFill>
              <a:latin typeface="Raleway"/>
              <a:ea typeface="Raleway"/>
              <a:cs typeface="Raleway"/>
              <a:sym typeface="Raleway"/>
            </a:endParaRPr>
          </a:p>
        </p:txBody>
      </p:sp>
      <p:sp>
        <p:nvSpPr>
          <p:cNvPr id="1084" name="Google Shape;1084;p33"/>
          <p:cNvSpPr/>
          <p:nvPr/>
        </p:nvSpPr>
        <p:spPr>
          <a:xfrm>
            <a:off x="5054297" y="3753876"/>
            <a:ext cx="2334470" cy="455177"/>
          </a:xfrm>
          <a:custGeom>
            <a:rect b="b" l="l" r="r" t="t"/>
            <a:pathLst>
              <a:path extrusionOk="0" h="1630679" w="1944370">
                <a:moveTo>
                  <a:pt x="1943950" y="0"/>
                </a:moveTo>
                <a:lnTo>
                  <a:pt x="0" y="0"/>
                </a:lnTo>
                <a:lnTo>
                  <a:pt x="0" y="1630324"/>
                </a:lnTo>
                <a:lnTo>
                  <a:pt x="1943950" y="1630324"/>
                </a:lnTo>
                <a:lnTo>
                  <a:pt x="1943950" y="0"/>
                </a:lnTo>
                <a:close/>
              </a:path>
            </a:pathLst>
          </a:cu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Raleway Medium"/>
              <a:buNone/>
            </a:pPr>
            <a:r>
              <a:rPr b="0" i="1" lang="en-US" sz="1400" u="none" cap="none" strike="noStrike">
                <a:solidFill>
                  <a:srgbClr val="000000"/>
                </a:solidFill>
                <a:latin typeface="Raleway Medium"/>
                <a:ea typeface="Raleway Medium"/>
                <a:cs typeface="Raleway Medium"/>
                <a:sym typeface="Raleway Medium"/>
              </a:rPr>
              <a:t>  Company </a:t>
            </a:r>
            <a:endParaRPr b="0" i="1" sz="1400" u="none" cap="none" strike="noStrike">
              <a:solidFill>
                <a:srgbClr val="000000"/>
              </a:solidFill>
              <a:latin typeface="Raleway Medium"/>
              <a:ea typeface="Raleway Medium"/>
              <a:cs typeface="Raleway Medium"/>
              <a:sym typeface="Raleway Medium"/>
            </a:endParaRPr>
          </a:p>
        </p:txBody>
      </p:sp>
      <p:sp>
        <p:nvSpPr>
          <p:cNvPr id="1085" name="Google Shape;1085;p33"/>
          <p:cNvSpPr/>
          <p:nvPr/>
        </p:nvSpPr>
        <p:spPr>
          <a:xfrm>
            <a:off x="1180573" y="3757042"/>
            <a:ext cx="2334470" cy="455177"/>
          </a:xfrm>
          <a:custGeom>
            <a:rect b="b" l="l" r="r" t="t"/>
            <a:pathLst>
              <a:path extrusionOk="0" h="1630679" w="1944370">
                <a:moveTo>
                  <a:pt x="1943950" y="0"/>
                </a:moveTo>
                <a:lnTo>
                  <a:pt x="0" y="0"/>
                </a:lnTo>
                <a:lnTo>
                  <a:pt x="0" y="1630324"/>
                </a:lnTo>
                <a:lnTo>
                  <a:pt x="1943950" y="1630324"/>
                </a:lnTo>
                <a:lnTo>
                  <a:pt x="1943950" y="0"/>
                </a:lnTo>
                <a:close/>
              </a:path>
            </a:pathLst>
          </a:cu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Raleway Medium"/>
              <a:buNone/>
            </a:pPr>
            <a:r>
              <a:rPr b="0" i="1" lang="en-US" sz="1400" u="none" cap="none" strike="noStrike">
                <a:solidFill>
                  <a:srgbClr val="000000"/>
                </a:solidFill>
                <a:latin typeface="Raleway Medium"/>
                <a:ea typeface="Raleway Medium"/>
                <a:cs typeface="Raleway Medium"/>
                <a:sym typeface="Raleway Medium"/>
              </a:rPr>
              <a:t>  Collaborators  </a:t>
            </a:r>
            <a:endParaRPr b="0" i="1" sz="1400" u="none" cap="none" strike="noStrike">
              <a:solidFill>
                <a:srgbClr val="000000"/>
              </a:solidFill>
              <a:latin typeface="Raleway Medium"/>
              <a:ea typeface="Raleway Medium"/>
              <a:cs typeface="Raleway Medium"/>
              <a:sym typeface="Raleway Medium"/>
            </a:endParaRPr>
          </a:p>
        </p:txBody>
      </p:sp>
      <p:sp>
        <p:nvSpPr>
          <p:cNvPr id="1086" name="Google Shape;1086;p33"/>
          <p:cNvSpPr/>
          <p:nvPr/>
        </p:nvSpPr>
        <p:spPr>
          <a:xfrm>
            <a:off x="681889" y="1665797"/>
            <a:ext cx="3630922" cy="2099377"/>
          </a:xfrm>
          <a:custGeom>
            <a:rect b="b" l="l" r="r" t="t"/>
            <a:pathLst>
              <a:path extrusionOk="0" h="2293620" w="1944370">
                <a:moveTo>
                  <a:pt x="0" y="2293454"/>
                </a:moveTo>
                <a:lnTo>
                  <a:pt x="1943950" y="2293454"/>
                </a:lnTo>
                <a:lnTo>
                  <a:pt x="1943950" y="0"/>
                </a:lnTo>
                <a:lnTo>
                  <a:pt x="0" y="0"/>
                </a:lnTo>
                <a:lnTo>
                  <a:pt x="0" y="2293454"/>
                </a:lnTo>
                <a:close/>
              </a:path>
            </a:pathLst>
          </a:custGeom>
          <a:solidFill>
            <a:srgbClr val="FBFBFB"/>
          </a:solidFill>
          <a:ln>
            <a:noFill/>
          </a:ln>
          <a:effectLst>
            <a:outerShdw blurRad="63500" sx="99000" rotWithShape="0" algn="ctr" sy="99000">
              <a:srgbClr val="000000">
                <a:alpha val="40000"/>
              </a:srgbClr>
            </a:outerShdw>
          </a:effectLst>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87" name="Google Shape;1087;p33"/>
          <p:cNvSpPr txBox="1"/>
          <p:nvPr/>
        </p:nvSpPr>
        <p:spPr>
          <a:xfrm>
            <a:off x="763549" y="1727740"/>
            <a:ext cx="3473700" cy="2096400"/>
          </a:xfrm>
          <a:prstGeom prst="rect">
            <a:avLst/>
          </a:prstGeom>
          <a:noFill/>
          <a:ln>
            <a:noFill/>
          </a:ln>
        </p:spPr>
        <p:txBody>
          <a:bodyPr anchorCtr="0" anchor="t" bIns="0" lIns="0" spcFirstLastPara="1" rIns="0" wrap="square" tIns="7600">
            <a:spAutoFit/>
          </a:bodyPr>
          <a:lstStyle/>
          <a:p>
            <a:pPr indent="-171450" lvl="0" marL="184150" marR="5080" rtl="0" algn="l">
              <a:lnSpc>
                <a:spcPct val="102800"/>
              </a:lnSpc>
              <a:spcBef>
                <a:spcPts val="0"/>
              </a:spcBef>
              <a:spcAft>
                <a:spcPts val="0"/>
              </a:spcAft>
              <a:buClr>
                <a:srgbClr val="3A3838"/>
              </a:buClr>
              <a:buSzPts val="1200"/>
              <a:buFont typeface="Arial"/>
              <a:buChar char="•"/>
            </a:pPr>
            <a:r>
              <a:rPr b="0" i="0" lang="en-US" sz="1200" u="none" cap="none" strike="noStrike">
                <a:solidFill>
                  <a:srgbClr val="3A3838"/>
                </a:solidFill>
                <a:latin typeface="Raleway"/>
                <a:ea typeface="Raleway"/>
                <a:cs typeface="Raleway"/>
                <a:sym typeface="Raleway"/>
              </a:rPr>
              <a:t>Brand perception among older customers is high while younger customers view the brand less favorably, &amp; this is worsening</a:t>
            </a:r>
            <a:endParaRPr b="0" i="0" sz="1200" u="none" cap="none" strike="noStrike">
              <a:solidFill>
                <a:srgbClr val="3A3838"/>
              </a:solidFill>
              <a:latin typeface="Raleway"/>
              <a:ea typeface="Raleway"/>
              <a:cs typeface="Raleway"/>
              <a:sym typeface="Raleway"/>
            </a:endParaRPr>
          </a:p>
          <a:p>
            <a:pPr indent="-171450" lvl="0" marL="184150" marR="5080" rtl="0" algn="l">
              <a:lnSpc>
                <a:spcPct val="102800"/>
              </a:lnSpc>
              <a:spcBef>
                <a:spcPts val="0"/>
              </a:spcBef>
              <a:spcAft>
                <a:spcPts val="0"/>
              </a:spcAft>
              <a:buClr>
                <a:srgbClr val="3A3838"/>
              </a:buClr>
              <a:buSzPts val="1200"/>
              <a:buFont typeface="Arial"/>
              <a:buChar char="•"/>
            </a:pPr>
            <a:r>
              <a:t/>
            </a:r>
            <a:endParaRPr b="0" i="0" sz="1200" u="none" cap="none" strike="noStrike">
              <a:solidFill>
                <a:srgbClr val="3A3838"/>
              </a:solidFill>
              <a:latin typeface="Raleway"/>
              <a:ea typeface="Raleway"/>
              <a:cs typeface="Raleway"/>
              <a:sym typeface="Raleway"/>
            </a:endParaRPr>
          </a:p>
          <a:p>
            <a:pPr indent="-171450" lvl="0" marL="184150" marR="5080" rtl="0" algn="l">
              <a:lnSpc>
                <a:spcPct val="102800"/>
              </a:lnSpc>
              <a:spcBef>
                <a:spcPts val="0"/>
              </a:spcBef>
              <a:spcAft>
                <a:spcPts val="0"/>
              </a:spcAft>
              <a:buClr>
                <a:srgbClr val="3A3838"/>
              </a:buClr>
              <a:buSzPts val="1200"/>
              <a:buFont typeface="Arial"/>
              <a:buChar char="•"/>
            </a:pPr>
            <a:r>
              <a:rPr b="0" i="0" lang="en-US" sz="1200" u="none" cap="none" strike="noStrike">
                <a:solidFill>
                  <a:srgbClr val="3A3838"/>
                </a:solidFill>
                <a:latin typeface="Raleway"/>
                <a:ea typeface="Raleway"/>
                <a:cs typeface="Raleway"/>
                <a:sym typeface="Raleway"/>
              </a:rPr>
              <a:t>Tesla’s mono-segmentation (mainly affluent, environmentally conscious men) limits customer expansion </a:t>
            </a:r>
            <a:endParaRPr b="0" i="0" sz="1200" u="none" cap="none" strike="noStrike">
              <a:solidFill>
                <a:srgbClr val="3A3838"/>
              </a:solidFill>
              <a:latin typeface="Raleway"/>
              <a:ea typeface="Raleway"/>
              <a:cs typeface="Raleway"/>
              <a:sym typeface="Raleway"/>
            </a:endParaRPr>
          </a:p>
          <a:p>
            <a:pPr indent="0" lvl="0" marL="457200" marR="5080" rtl="0" algn="l">
              <a:lnSpc>
                <a:spcPct val="102800"/>
              </a:lnSpc>
              <a:spcBef>
                <a:spcPts val="0"/>
              </a:spcBef>
              <a:spcAft>
                <a:spcPts val="0"/>
              </a:spcAft>
              <a:buClr>
                <a:srgbClr val="000000"/>
              </a:buClr>
              <a:buSzPts val="1200"/>
              <a:buFont typeface="Arial"/>
              <a:buNone/>
            </a:pPr>
            <a:r>
              <a:t/>
            </a:r>
            <a:endParaRPr b="0" i="0" sz="1200" u="none" cap="none" strike="noStrike">
              <a:solidFill>
                <a:srgbClr val="3A3838"/>
              </a:solidFill>
              <a:latin typeface="Raleway"/>
              <a:ea typeface="Raleway"/>
              <a:cs typeface="Raleway"/>
              <a:sym typeface="Raleway"/>
            </a:endParaRPr>
          </a:p>
          <a:p>
            <a:pPr indent="-171450" lvl="0" marL="184150" marR="5080" rtl="0" algn="l">
              <a:lnSpc>
                <a:spcPct val="102800"/>
              </a:lnSpc>
              <a:spcBef>
                <a:spcPts val="0"/>
              </a:spcBef>
              <a:spcAft>
                <a:spcPts val="0"/>
              </a:spcAft>
              <a:buClr>
                <a:srgbClr val="3A3838"/>
              </a:buClr>
              <a:buSzPts val="1200"/>
              <a:buFont typeface="Arial"/>
              <a:buChar char="•"/>
            </a:pPr>
            <a:r>
              <a:rPr b="0" i="0" lang="en-US" sz="1200" u="none" cap="none" strike="noStrike">
                <a:solidFill>
                  <a:srgbClr val="3A3838"/>
                </a:solidFill>
                <a:latin typeface="Raleway"/>
                <a:ea typeface="Raleway"/>
                <a:cs typeface="Raleway"/>
                <a:sym typeface="Raleway"/>
              </a:rPr>
              <a:t>China represents the greatest territory for customers growth</a:t>
            </a:r>
            <a:endParaRPr b="0" i="0" sz="1400" u="none" cap="none" strike="noStrike">
              <a:solidFill>
                <a:srgbClr val="000000"/>
              </a:solidFill>
              <a:latin typeface="Arial"/>
              <a:ea typeface="Arial"/>
              <a:cs typeface="Arial"/>
              <a:sym typeface="Arial"/>
            </a:endParaRPr>
          </a:p>
          <a:p>
            <a:pPr indent="-209550" lvl="0" marL="298450" marR="0" rtl="0" algn="l">
              <a:lnSpc>
                <a:spcPct val="100000"/>
              </a:lnSpc>
              <a:spcBef>
                <a:spcPts val="40"/>
              </a:spcBef>
              <a:spcAft>
                <a:spcPts val="0"/>
              </a:spcAft>
              <a:buClr>
                <a:schemeClr val="dk1"/>
              </a:buClr>
              <a:buSzPts val="1200"/>
              <a:buFont typeface="Noto Sans Symbols"/>
              <a:buNone/>
            </a:pPr>
            <a:r>
              <a:t/>
            </a:r>
            <a:endParaRPr b="0" i="0" sz="1200" u="none" cap="none" strike="noStrike">
              <a:solidFill>
                <a:srgbClr val="000000"/>
              </a:solidFill>
              <a:latin typeface="Raleway"/>
              <a:ea typeface="Raleway"/>
              <a:cs typeface="Raleway"/>
              <a:sym typeface="Raleway"/>
            </a:endParaRPr>
          </a:p>
        </p:txBody>
      </p:sp>
      <p:sp>
        <p:nvSpPr>
          <p:cNvPr id="1088" name="Google Shape;1088;p33"/>
          <p:cNvSpPr/>
          <p:nvPr/>
        </p:nvSpPr>
        <p:spPr>
          <a:xfrm rot="5400000">
            <a:off x="6298718" y="3820979"/>
            <a:ext cx="4454873" cy="352523"/>
          </a:xfrm>
          <a:prstGeom prst="triangle">
            <a:avLst>
              <a:gd fmla="val 50196" name="adj"/>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C54327"/>
              </a:solidFill>
              <a:latin typeface="Oswald"/>
              <a:ea typeface="Oswald"/>
              <a:cs typeface="Oswald"/>
              <a:sym typeface="Oswald"/>
            </a:endParaRPr>
          </a:p>
        </p:txBody>
      </p:sp>
      <p:sp>
        <p:nvSpPr>
          <p:cNvPr id="1089" name="Google Shape;1089;p33"/>
          <p:cNvSpPr/>
          <p:nvPr/>
        </p:nvSpPr>
        <p:spPr>
          <a:xfrm>
            <a:off x="8899425" y="2038875"/>
            <a:ext cx="3028200" cy="3672000"/>
          </a:xfrm>
          <a:prstGeom prst="rect">
            <a:avLst/>
          </a:prstGeom>
          <a:solidFill>
            <a:srgbClr val="FBFBFB"/>
          </a:solidFill>
          <a:ln>
            <a:noFill/>
          </a:ln>
          <a:effectLst>
            <a:outerShdw blurRad="63500" sx="99000" rotWithShape="0" algn="ctr" sy="99000">
              <a:srgbClr val="000000">
                <a:alpha val="40000"/>
              </a:srgbClr>
            </a:outerShdw>
          </a:effectLst>
        </p:spPr>
        <p:txBody>
          <a:bodyPr anchorCtr="0" anchor="t" bIns="45700"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1090" name="Google Shape;1090;p33"/>
          <p:cNvSpPr/>
          <p:nvPr/>
        </p:nvSpPr>
        <p:spPr>
          <a:xfrm>
            <a:off x="2006103" y="254661"/>
            <a:ext cx="2873931" cy="1091101"/>
          </a:xfrm>
          <a:custGeom>
            <a:rect b="b" l="l" r="r" t="t"/>
            <a:pathLst>
              <a:path extrusionOk="0" h="2293620" w="1944370">
                <a:moveTo>
                  <a:pt x="0" y="2293454"/>
                </a:moveTo>
                <a:lnTo>
                  <a:pt x="1943950" y="2293454"/>
                </a:lnTo>
                <a:lnTo>
                  <a:pt x="1943950" y="0"/>
                </a:lnTo>
                <a:lnTo>
                  <a:pt x="0" y="0"/>
                </a:lnTo>
                <a:lnTo>
                  <a:pt x="0" y="2293454"/>
                </a:lnTo>
                <a:close/>
              </a:path>
            </a:pathLst>
          </a:custGeom>
          <a:noFill/>
          <a:ln>
            <a:noFill/>
          </a:ln>
        </p:spPr>
        <p:txBody>
          <a:bodyPr anchorCtr="0" anchor="t" bIns="0" lIns="91425" spcFirstLastPara="1" rIns="91425" wrap="square" tIns="45700">
            <a:noAutofit/>
          </a:bodyPr>
          <a:lstStyle/>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Raleway"/>
                <a:ea typeface="Raleway"/>
                <a:cs typeface="Raleway"/>
                <a:sym typeface="Raleway"/>
              </a:rPr>
              <a:t>The U.S. based Inflation Reduction Act of 2022 drives favorable tax structures Tesla can capitalize on in Auto &amp; Solar Panel divisions </a:t>
            </a:r>
            <a:endParaRPr b="0" i="0" sz="1400" u="none" cap="none" strike="noStrike">
              <a:solidFill>
                <a:srgbClr val="000000"/>
              </a:solidFill>
              <a:latin typeface="Arial"/>
              <a:ea typeface="Arial"/>
              <a:cs typeface="Arial"/>
              <a:sym typeface="Arial"/>
            </a:endParaRPr>
          </a:p>
          <a:p>
            <a:pPr indent="-95250" lvl="0" marL="171450" marR="0" rtl="0" algn="l">
              <a:lnSpc>
                <a:spcPct val="100000"/>
              </a:lnSpc>
              <a:spcBef>
                <a:spcPts val="0"/>
              </a:spcBef>
              <a:spcAft>
                <a:spcPts val="0"/>
              </a:spcAft>
              <a:buClr>
                <a:schemeClr val="dk1"/>
              </a:buClr>
              <a:buSzPts val="1200"/>
              <a:buFont typeface="Arial"/>
              <a:buNone/>
            </a:pPr>
            <a:r>
              <a:t/>
            </a:r>
            <a:endParaRPr b="0" i="0" sz="1200" u="none" cap="none" strike="noStrike">
              <a:solidFill>
                <a:srgbClr val="000000"/>
              </a:solidFill>
              <a:latin typeface="Raleway"/>
              <a:ea typeface="Raleway"/>
              <a:cs typeface="Raleway"/>
              <a:sym typeface="Raleway"/>
            </a:endParaRPr>
          </a:p>
          <a:p>
            <a:pPr indent="-266700" lvl="0" marL="342900" marR="0" rtl="0" algn="l">
              <a:lnSpc>
                <a:spcPct val="100000"/>
              </a:lnSpc>
              <a:spcBef>
                <a:spcPts val="0"/>
              </a:spcBef>
              <a:spcAft>
                <a:spcPts val="0"/>
              </a:spcAft>
              <a:buClr>
                <a:schemeClr val="dk1"/>
              </a:buClr>
              <a:buSzPts val="1200"/>
              <a:buFont typeface="Noto Sans Symbols"/>
              <a:buNone/>
            </a:pPr>
            <a:r>
              <a:t/>
            </a:r>
            <a:endParaRPr b="0" i="0" sz="1200" u="none" cap="none" strike="noStrike">
              <a:solidFill>
                <a:srgbClr val="000000"/>
              </a:solidFill>
              <a:latin typeface="Raleway"/>
              <a:ea typeface="Raleway"/>
              <a:cs typeface="Raleway"/>
              <a:sym typeface="Raleway"/>
            </a:endParaRPr>
          </a:p>
        </p:txBody>
      </p:sp>
      <p:sp>
        <p:nvSpPr>
          <p:cNvPr id="1091" name="Google Shape;1091;p33"/>
          <p:cNvSpPr/>
          <p:nvPr/>
        </p:nvSpPr>
        <p:spPr>
          <a:xfrm>
            <a:off x="573827" y="474600"/>
            <a:ext cx="10086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Raleway Medium"/>
              <a:buNone/>
            </a:pPr>
            <a:r>
              <a:rPr b="0" i="1" lang="en-US" sz="1400" u="none" cap="none" strike="noStrike">
                <a:solidFill>
                  <a:srgbClr val="000000"/>
                </a:solidFill>
                <a:latin typeface="Raleway Medium"/>
                <a:ea typeface="Raleway Medium"/>
                <a:cs typeface="Raleway Medium"/>
                <a:sym typeface="Raleway Medium"/>
              </a:rPr>
              <a:t>Context</a:t>
            </a:r>
            <a:endParaRPr b="0" i="0" sz="1400" u="none" cap="none" strike="noStrike">
              <a:solidFill>
                <a:srgbClr val="000000"/>
              </a:solidFill>
              <a:latin typeface="Arial"/>
              <a:ea typeface="Arial"/>
              <a:cs typeface="Arial"/>
              <a:sym typeface="Arial"/>
            </a:endParaRPr>
          </a:p>
        </p:txBody>
      </p:sp>
      <p:cxnSp>
        <p:nvCxnSpPr>
          <p:cNvPr id="1092" name="Google Shape;1092;p33"/>
          <p:cNvCxnSpPr/>
          <p:nvPr/>
        </p:nvCxnSpPr>
        <p:spPr>
          <a:xfrm>
            <a:off x="-7" y="1183357"/>
            <a:ext cx="12192007" cy="0"/>
          </a:xfrm>
          <a:prstGeom prst="straightConnector1">
            <a:avLst/>
          </a:prstGeom>
          <a:noFill/>
          <a:ln cap="flat" cmpd="sng" w="9525">
            <a:solidFill>
              <a:srgbClr val="A5A5A5"/>
            </a:solidFill>
            <a:prstDash val="solid"/>
            <a:miter lim="800000"/>
            <a:headEnd len="sm" w="sm" type="none"/>
            <a:tailEnd len="sm" w="sm" type="none"/>
          </a:ln>
        </p:spPr>
      </p:cxnSp>
      <p:sp>
        <p:nvSpPr>
          <p:cNvPr id="1093" name="Google Shape;1093;p33"/>
          <p:cNvSpPr/>
          <p:nvPr/>
        </p:nvSpPr>
        <p:spPr>
          <a:xfrm>
            <a:off x="8954463" y="2160857"/>
            <a:ext cx="2869413" cy="3486083"/>
          </a:xfrm>
          <a:prstGeom prst="rect">
            <a:avLst/>
          </a:prstGeom>
          <a:noFill/>
          <a:ln>
            <a:noFill/>
          </a:ln>
        </p:spPr>
        <p:txBody>
          <a:bodyPr anchorCtr="0" anchor="t" bIns="45700" lIns="91425" spcFirstLastPara="1" rIns="91425" wrap="square" tIns="45700">
            <a:spAutoFit/>
          </a:bodyPr>
          <a:lstStyle/>
          <a:p>
            <a:pPr indent="-285750" lvl="0" marL="298450" marR="5080" rtl="0" algn="l">
              <a:lnSpc>
                <a:spcPct val="102800"/>
              </a:lnSpc>
              <a:spcBef>
                <a:spcPts val="0"/>
              </a:spcBef>
              <a:spcAft>
                <a:spcPts val="0"/>
              </a:spcAft>
              <a:buClr>
                <a:srgbClr val="3A3838"/>
              </a:buClr>
              <a:buSzPts val="1200"/>
              <a:buFont typeface="Arial"/>
              <a:buChar char="•"/>
            </a:pPr>
            <a:r>
              <a:rPr b="0" i="0" lang="en-US" sz="1200" u="none" cap="none" strike="noStrike">
                <a:solidFill>
                  <a:srgbClr val="3A3838"/>
                </a:solidFill>
                <a:latin typeface="Raleway"/>
                <a:ea typeface="Raleway"/>
                <a:cs typeface="Raleway"/>
                <a:sym typeface="Raleway"/>
              </a:rPr>
              <a:t>Tesla’s lead in brand differentiation &amp; technology are becoming  pressured by rival companies investing big in EVs</a:t>
            </a:r>
            <a:endParaRPr b="0" i="0" sz="1400" u="none" cap="none" strike="noStrike">
              <a:solidFill>
                <a:srgbClr val="000000"/>
              </a:solidFill>
              <a:latin typeface="Arial"/>
              <a:ea typeface="Arial"/>
              <a:cs typeface="Arial"/>
              <a:sym typeface="Arial"/>
            </a:endParaRPr>
          </a:p>
          <a:p>
            <a:pPr indent="-209550" lvl="0" marL="298450" marR="5080" rtl="0" algn="l">
              <a:lnSpc>
                <a:spcPct val="102800"/>
              </a:lnSpc>
              <a:spcBef>
                <a:spcPts val="60"/>
              </a:spcBef>
              <a:spcAft>
                <a:spcPts val="0"/>
              </a:spcAft>
              <a:buClr>
                <a:schemeClr val="dk1"/>
              </a:buClr>
              <a:buSzPts val="1200"/>
              <a:buFont typeface="Arial"/>
              <a:buNone/>
            </a:pPr>
            <a:r>
              <a:t/>
            </a:r>
            <a:endParaRPr b="0" i="0" sz="1200" u="none" cap="none" strike="noStrike">
              <a:solidFill>
                <a:srgbClr val="3A3838"/>
              </a:solidFill>
              <a:latin typeface="Raleway"/>
              <a:ea typeface="Raleway"/>
              <a:cs typeface="Raleway"/>
              <a:sym typeface="Raleway"/>
            </a:endParaRPr>
          </a:p>
          <a:p>
            <a:pPr indent="-285750" lvl="0" marL="298450" marR="5080" rtl="0" algn="l">
              <a:lnSpc>
                <a:spcPct val="102800"/>
              </a:lnSpc>
              <a:spcBef>
                <a:spcPts val="60"/>
              </a:spcBef>
              <a:spcAft>
                <a:spcPts val="0"/>
              </a:spcAft>
              <a:buClr>
                <a:srgbClr val="3A3838"/>
              </a:buClr>
              <a:buSzPts val="1200"/>
              <a:buFont typeface="Arial"/>
              <a:buChar char="•"/>
            </a:pPr>
            <a:r>
              <a:rPr b="0" i="0" lang="en-US" sz="1200" u="none" cap="none" strike="noStrike">
                <a:solidFill>
                  <a:srgbClr val="3A3838"/>
                </a:solidFill>
                <a:latin typeface="Raleway"/>
                <a:ea typeface="Raleway"/>
                <a:cs typeface="Raleway"/>
                <a:sym typeface="Raleway"/>
              </a:rPr>
              <a:t>Previously deprioritized areas such as build quality &amp; marketing may need resource investment </a:t>
            </a:r>
            <a:endParaRPr b="0" i="0" sz="1400" u="none" cap="none" strike="noStrike">
              <a:solidFill>
                <a:srgbClr val="000000"/>
              </a:solidFill>
              <a:latin typeface="Arial"/>
              <a:ea typeface="Arial"/>
              <a:cs typeface="Arial"/>
              <a:sym typeface="Arial"/>
            </a:endParaRPr>
          </a:p>
          <a:p>
            <a:pPr indent="-209550" lvl="0" marL="298450" marR="0" rtl="0" algn="l">
              <a:lnSpc>
                <a:spcPct val="100000"/>
              </a:lnSpc>
              <a:spcBef>
                <a:spcPts val="40"/>
              </a:spcBef>
              <a:spcAft>
                <a:spcPts val="0"/>
              </a:spcAft>
              <a:buClr>
                <a:schemeClr val="dk1"/>
              </a:buClr>
              <a:buSzPts val="1200"/>
              <a:buFont typeface="Arial"/>
              <a:buNone/>
            </a:pPr>
            <a:r>
              <a:t/>
            </a:r>
            <a:endParaRPr b="0" i="0" sz="1200" u="none" cap="none" strike="noStrike">
              <a:solidFill>
                <a:srgbClr val="3A3838"/>
              </a:solidFill>
              <a:latin typeface="Raleway"/>
              <a:ea typeface="Raleway"/>
              <a:cs typeface="Raleway"/>
              <a:sym typeface="Raleway"/>
            </a:endParaRPr>
          </a:p>
          <a:p>
            <a:pPr indent="-285750" lvl="0" marL="298450" marR="0" rtl="0" algn="l">
              <a:lnSpc>
                <a:spcPct val="100000"/>
              </a:lnSpc>
              <a:spcBef>
                <a:spcPts val="40"/>
              </a:spcBef>
              <a:spcAft>
                <a:spcPts val="0"/>
              </a:spcAft>
              <a:buClr>
                <a:srgbClr val="3A3838"/>
              </a:buClr>
              <a:buSzPts val="1200"/>
              <a:buFont typeface="Arial"/>
              <a:buChar char="•"/>
            </a:pPr>
            <a:r>
              <a:rPr b="0" i="0" lang="en-US" sz="1200" u="none" cap="none" strike="noStrike">
                <a:solidFill>
                  <a:srgbClr val="3A3838"/>
                </a:solidFill>
                <a:latin typeface="Raleway"/>
                <a:ea typeface="Raleway"/>
                <a:cs typeface="Raleway"/>
                <a:sym typeface="Raleway"/>
              </a:rPr>
              <a:t>Dive deeper into Tesla’s brand metrics to uncover why younger consumers view the brand less favorably &amp; craft a strategy to improve brand image </a:t>
            </a:r>
            <a:endParaRPr b="0" i="0" sz="1400" u="none" cap="none" strike="noStrike">
              <a:solidFill>
                <a:srgbClr val="000000"/>
              </a:solidFill>
              <a:latin typeface="Arial"/>
              <a:ea typeface="Arial"/>
              <a:cs typeface="Arial"/>
              <a:sym typeface="Arial"/>
            </a:endParaRPr>
          </a:p>
          <a:p>
            <a:pPr indent="-209550" lvl="0" marL="298450" marR="0" rtl="0" algn="l">
              <a:lnSpc>
                <a:spcPct val="100000"/>
              </a:lnSpc>
              <a:spcBef>
                <a:spcPts val="40"/>
              </a:spcBef>
              <a:spcAft>
                <a:spcPts val="0"/>
              </a:spcAft>
              <a:buClr>
                <a:schemeClr val="dk1"/>
              </a:buClr>
              <a:buSzPts val="1200"/>
              <a:buFont typeface="Arial"/>
              <a:buNone/>
            </a:pPr>
            <a:r>
              <a:t/>
            </a:r>
            <a:endParaRPr b="0" i="0" sz="1200" u="none" cap="none" strike="noStrike">
              <a:solidFill>
                <a:srgbClr val="3A3838"/>
              </a:solidFill>
              <a:latin typeface="Raleway"/>
              <a:ea typeface="Raleway"/>
              <a:cs typeface="Raleway"/>
              <a:sym typeface="Raleway"/>
            </a:endParaRPr>
          </a:p>
          <a:p>
            <a:pPr indent="-285750" lvl="0" marL="298450" marR="0" rtl="0" algn="l">
              <a:lnSpc>
                <a:spcPct val="100000"/>
              </a:lnSpc>
              <a:spcBef>
                <a:spcPts val="40"/>
              </a:spcBef>
              <a:spcAft>
                <a:spcPts val="0"/>
              </a:spcAft>
              <a:buClr>
                <a:srgbClr val="3A3838"/>
              </a:buClr>
              <a:buSzPts val="1200"/>
              <a:buFont typeface="Arial"/>
              <a:buChar char="•"/>
            </a:pPr>
            <a:r>
              <a:rPr b="0" i="0" lang="en-US" sz="1200" u="none" cap="none" strike="noStrike">
                <a:solidFill>
                  <a:srgbClr val="3A3838"/>
                </a:solidFill>
                <a:latin typeface="Raleway"/>
                <a:ea typeface="Raleway"/>
                <a:cs typeface="Raleway"/>
                <a:sym typeface="Raleway"/>
              </a:rPr>
              <a:t>Continue vertical integration &amp; investment in China to reduce costs &amp; drive growth, respectively</a:t>
            </a:r>
            <a:endParaRPr b="0" i="0" sz="1400" u="none" cap="none" strike="noStrike">
              <a:solidFill>
                <a:srgbClr val="000000"/>
              </a:solidFill>
              <a:latin typeface="Arial"/>
              <a:ea typeface="Arial"/>
              <a:cs typeface="Arial"/>
              <a:sym typeface="Arial"/>
            </a:endParaRPr>
          </a:p>
        </p:txBody>
      </p:sp>
      <p:sp>
        <p:nvSpPr>
          <p:cNvPr id="1094" name="Google Shape;1094;p33"/>
          <p:cNvSpPr/>
          <p:nvPr/>
        </p:nvSpPr>
        <p:spPr>
          <a:xfrm>
            <a:off x="8135129" y="6395267"/>
            <a:ext cx="3393878" cy="25391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3A3838"/>
              </a:buClr>
              <a:buSzPts val="1050"/>
              <a:buFont typeface="Raleway"/>
              <a:buNone/>
            </a:pPr>
            <a:r>
              <a:rPr b="0" i="1" lang="en-US" sz="1050" u="none" cap="none" strike="noStrike">
                <a:solidFill>
                  <a:srgbClr val="3A3838"/>
                </a:solidFill>
                <a:latin typeface="Raleway"/>
                <a:ea typeface="Raleway"/>
                <a:cs typeface="Raleway"/>
                <a:sym typeface="Raleway"/>
              </a:rPr>
              <a:t>*Information provided is for example purposes only </a:t>
            </a:r>
            <a:endParaRPr b="0" i="1" sz="1050" u="none" cap="none" strike="noStrike">
              <a:solidFill>
                <a:srgbClr val="000000"/>
              </a:solidFill>
              <a:latin typeface="Calibri"/>
              <a:ea typeface="Calibri"/>
              <a:cs typeface="Calibri"/>
              <a:sym typeface="Calibri"/>
            </a:endParaRPr>
          </a:p>
        </p:txBody>
      </p:sp>
      <p:pic>
        <p:nvPicPr>
          <p:cNvPr id="1095" name="Google Shape;1095;p33"/>
          <p:cNvPicPr preferRelativeResize="0"/>
          <p:nvPr/>
        </p:nvPicPr>
        <p:blipFill rotWithShape="1">
          <a:blip r:embed="rId3">
            <a:alphaModFix/>
          </a:blip>
          <a:srcRect b="0" l="0" r="0" t="0"/>
          <a:stretch/>
        </p:blipFill>
        <p:spPr>
          <a:xfrm>
            <a:off x="8757852" y="137418"/>
            <a:ext cx="1669341" cy="1112894"/>
          </a:xfrm>
          <a:prstGeom prst="rect">
            <a:avLst/>
          </a:prstGeom>
          <a:noFill/>
          <a:ln>
            <a:noFill/>
          </a:ln>
        </p:spPr>
      </p:pic>
      <p:sp>
        <p:nvSpPr>
          <p:cNvPr id="1096" name="Google Shape;1096;p33"/>
          <p:cNvSpPr/>
          <p:nvPr/>
        </p:nvSpPr>
        <p:spPr>
          <a:xfrm>
            <a:off x="4880034" y="246159"/>
            <a:ext cx="3775011" cy="830997"/>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rgbClr val="000000"/>
              </a:buClr>
              <a:buSzPts val="1200"/>
              <a:buFont typeface="Arial"/>
              <a:buChar char="•"/>
            </a:pPr>
            <a:r>
              <a:rPr b="0" i="0" lang="en-US" sz="1200" u="none" cap="none" strike="noStrike">
                <a:solidFill>
                  <a:srgbClr val="000000"/>
                </a:solidFill>
                <a:latin typeface="Raleway"/>
                <a:ea typeface="Raleway"/>
                <a:cs typeface="Raleway"/>
                <a:sym typeface="Raleway"/>
              </a:rPr>
              <a:t>High gas prices in 2022 have accelerated the adoption of EV;  increasing both Tesla &amp; competitor sales, which further fuels the red ocean of competition </a:t>
            </a:r>
            <a:endParaRPr b="0" i="0" sz="1400" u="none" cap="none" strike="noStrike">
              <a:solidFill>
                <a:srgbClr val="000000"/>
              </a:solidFill>
              <a:latin typeface="Arial"/>
              <a:ea typeface="Arial"/>
              <a:cs typeface="Arial"/>
              <a:sym typeface="Arial"/>
            </a:endParaRPr>
          </a:p>
        </p:txBody>
      </p:sp>
      <p:sp>
        <p:nvSpPr>
          <p:cNvPr id="1097" name="Google Shape;1097;p33"/>
          <p:cNvSpPr/>
          <p:nvPr/>
        </p:nvSpPr>
        <p:spPr>
          <a:xfrm rot="5400000">
            <a:off x="1190702" y="571752"/>
            <a:ext cx="1033682" cy="104087"/>
          </a:xfrm>
          <a:prstGeom prst="triangle">
            <a:avLst>
              <a:gd fmla="val 50196" name="adj"/>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C54327"/>
              </a:solidFill>
              <a:latin typeface="Oswald"/>
              <a:ea typeface="Oswald"/>
              <a:cs typeface="Oswald"/>
              <a:sym typeface="Oswald"/>
            </a:endParaRPr>
          </a:p>
        </p:txBody>
      </p:sp>
      <p:cxnSp>
        <p:nvCxnSpPr>
          <p:cNvPr id="1098" name="Google Shape;1098;p33"/>
          <p:cNvCxnSpPr/>
          <p:nvPr/>
        </p:nvCxnSpPr>
        <p:spPr>
          <a:xfrm>
            <a:off x="-12700" y="25965"/>
            <a:ext cx="12204700" cy="0"/>
          </a:xfrm>
          <a:prstGeom prst="straightConnector1">
            <a:avLst/>
          </a:prstGeom>
          <a:noFill/>
          <a:ln cap="flat" cmpd="sng" w="76200">
            <a:solidFill>
              <a:srgbClr val="FF6526"/>
            </a:solidFill>
            <a:prstDash val="solid"/>
            <a:miter lim="800000"/>
            <a:headEnd len="sm" w="sm" type="none"/>
            <a:tailEnd len="sm" w="sm" type="none"/>
          </a:ln>
        </p:spPr>
      </p:cxnSp>
      <p:sp>
        <p:nvSpPr>
          <p:cNvPr id="1099" name="Google Shape;1099;p33"/>
          <p:cNvSpPr/>
          <p:nvPr/>
        </p:nvSpPr>
        <p:spPr>
          <a:xfrm>
            <a:off x="690172" y="1678777"/>
            <a:ext cx="3567755" cy="687629"/>
          </a:xfrm>
          <a:prstGeom prst="rect">
            <a:avLst/>
          </a:prstGeom>
          <a:noFill/>
          <a:ln cap="flat" cmpd="sng" w="12700">
            <a:solidFill>
              <a:srgbClr val="FF0000"/>
            </a:solidFill>
            <a:prstDash val="dash"/>
            <a:miter lim="800000"/>
            <a:headEnd len="sm" w="sm" type="none"/>
            <a:tailEnd len="sm" w="sm" type="none"/>
          </a:ln>
        </p:spPr>
        <p:txBody>
          <a:bodyPr anchorCtr="0" anchor="t" bIns="45700"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Calibri"/>
              <a:buNone/>
            </a:pPr>
            <a:r>
              <a:t/>
            </a:r>
            <a:endParaRPr b="1" i="0" sz="1400" u="none" cap="none" strike="noStrike">
              <a:solidFill>
                <a:srgbClr val="000000"/>
              </a:solidFill>
              <a:latin typeface="Raleway"/>
              <a:ea typeface="Raleway"/>
              <a:cs typeface="Raleway"/>
              <a:sym typeface="Raleway"/>
            </a:endParaRPr>
          </a:p>
        </p:txBody>
      </p:sp>
      <p:sp>
        <p:nvSpPr>
          <p:cNvPr id="1100" name="Google Shape;1100;p33"/>
          <p:cNvSpPr/>
          <p:nvPr/>
        </p:nvSpPr>
        <p:spPr>
          <a:xfrm>
            <a:off x="4473809" y="2569361"/>
            <a:ext cx="3567755" cy="525985"/>
          </a:xfrm>
          <a:prstGeom prst="rect">
            <a:avLst/>
          </a:prstGeom>
          <a:noFill/>
          <a:ln cap="flat" cmpd="sng" w="12700">
            <a:solidFill>
              <a:srgbClr val="FF0000"/>
            </a:solidFill>
            <a:prstDash val="dash"/>
            <a:miter lim="800000"/>
            <a:headEnd len="sm" w="sm" type="none"/>
            <a:tailEnd len="sm" w="sm" type="none"/>
          </a:ln>
        </p:spPr>
        <p:txBody>
          <a:bodyPr anchorCtr="0" anchor="t" bIns="45700"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Calibri"/>
              <a:buNone/>
            </a:pPr>
            <a:r>
              <a:t/>
            </a:r>
            <a:endParaRPr b="1" i="0" sz="1400" u="none" cap="none" strike="noStrike">
              <a:solidFill>
                <a:srgbClr val="000000"/>
              </a:solidFill>
              <a:latin typeface="Raleway"/>
              <a:ea typeface="Raleway"/>
              <a:cs typeface="Raleway"/>
              <a:sym typeface="Raleway"/>
            </a:endParaRPr>
          </a:p>
        </p:txBody>
      </p:sp>
      <p:sp>
        <p:nvSpPr>
          <p:cNvPr id="1101" name="Google Shape;1101;p33"/>
          <p:cNvSpPr/>
          <p:nvPr/>
        </p:nvSpPr>
        <p:spPr>
          <a:xfrm>
            <a:off x="4454536" y="5264898"/>
            <a:ext cx="3567755" cy="897808"/>
          </a:xfrm>
          <a:prstGeom prst="rect">
            <a:avLst/>
          </a:prstGeom>
          <a:noFill/>
          <a:ln cap="flat" cmpd="sng" w="12700">
            <a:solidFill>
              <a:srgbClr val="FF0000"/>
            </a:solidFill>
            <a:prstDash val="dash"/>
            <a:miter lim="800000"/>
            <a:headEnd len="sm" w="sm" type="none"/>
            <a:tailEnd len="sm" w="sm" type="none"/>
          </a:ln>
        </p:spPr>
        <p:txBody>
          <a:bodyPr anchorCtr="0" anchor="t" bIns="45700" lIns="91425" spcFirstLastPara="1" rIns="91425" wrap="square" tIns="91425">
            <a:noAutofit/>
          </a:bodyPr>
          <a:lstStyle/>
          <a:p>
            <a:pPr indent="0" lvl="0" marL="0" marR="0" rtl="0" algn="ctr">
              <a:lnSpc>
                <a:spcPct val="100000"/>
              </a:lnSpc>
              <a:spcBef>
                <a:spcPts val="0"/>
              </a:spcBef>
              <a:spcAft>
                <a:spcPts val="0"/>
              </a:spcAft>
              <a:buClr>
                <a:schemeClr val="lt1"/>
              </a:buClr>
              <a:buSzPts val="1400"/>
              <a:buFont typeface="Calibri"/>
              <a:buNone/>
            </a:pPr>
            <a:r>
              <a:t/>
            </a:r>
            <a:endParaRPr b="1" i="0" sz="1400" u="none" cap="none" strike="noStrike">
              <a:solidFill>
                <a:srgbClr val="000000"/>
              </a:solidFill>
              <a:latin typeface="Raleway"/>
              <a:ea typeface="Raleway"/>
              <a:cs typeface="Raleway"/>
              <a:sym typeface="Raleway"/>
            </a:endParaRPr>
          </a:p>
        </p:txBody>
      </p:sp>
      <p:sp>
        <p:nvSpPr>
          <p:cNvPr id="1102" name="Google Shape;1102;p33"/>
          <p:cNvSpPr/>
          <p:nvPr/>
        </p:nvSpPr>
        <p:spPr>
          <a:xfrm>
            <a:off x="10213109" y="284064"/>
            <a:ext cx="1562383" cy="73866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Raleway Black"/>
              <a:buNone/>
            </a:pPr>
            <a:r>
              <a:rPr b="1" i="0" lang="en-US" sz="1400" u="none" cap="none" strike="noStrike">
                <a:solidFill>
                  <a:srgbClr val="000000"/>
                </a:solidFill>
                <a:latin typeface="Raleway Black"/>
                <a:ea typeface="Raleway Black"/>
                <a:cs typeface="Raleway Black"/>
                <a:sym typeface="Raleway Black"/>
              </a:rPr>
              <a:t>- Tesla -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Raleway Black"/>
              <a:buNone/>
            </a:pPr>
            <a:r>
              <a:rPr b="1" i="0" lang="en-US" sz="1400" u="none" cap="none" strike="noStrike">
                <a:solidFill>
                  <a:srgbClr val="000000"/>
                </a:solidFill>
                <a:latin typeface="Raleway Black"/>
                <a:ea typeface="Raleway Black"/>
                <a:cs typeface="Raleway Black"/>
                <a:sym typeface="Raleway Black"/>
              </a:rPr>
              <a:t>Five C’s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Raleway Black"/>
              <a:buNone/>
            </a:pPr>
            <a:r>
              <a:rPr b="1" i="0" lang="en-US" sz="1400" u="none" cap="none" strike="noStrike">
                <a:solidFill>
                  <a:srgbClr val="000000"/>
                </a:solidFill>
                <a:latin typeface="Raleway Black"/>
                <a:ea typeface="Raleway Black"/>
                <a:cs typeface="Raleway Black"/>
                <a:sym typeface="Raleway Black"/>
              </a:rPr>
              <a:t>Analysis </a:t>
            </a:r>
            <a:endParaRPr b="0" i="0" sz="1400" u="none" cap="none" strike="noStrike">
              <a:solidFill>
                <a:srgbClr val="000000"/>
              </a:solidFill>
              <a:latin typeface="Arial"/>
              <a:ea typeface="Arial"/>
              <a:cs typeface="Arial"/>
              <a:sym typeface="Arial"/>
            </a:endParaRPr>
          </a:p>
        </p:txBody>
      </p:sp>
      <p:sp>
        <p:nvSpPr>
          <p:cNvPr id="1103" name="Google Shape;1103;p33"/>
          <p:cNvSpPr/>
          <p:nvPr/>
        </p:nvSpPr>
        <p:spPr>
          <a:xfrm flipH="1">
            <a:off x="-7" y="6115050"/>
            <a:ext cx="12191999" cy="775096"/>
          </a:xfrm>
          <a:prstGeom prst="rtTriangle">
            <a:avLst/>
          </a:prstGeom>
          <a:gradFill>
            <a:gsLst>
              <a:gs pos="0">
                <a:srgbClr val="CC4720"/>
              </a:gs>
              <a:gs pos="11000">
                <a:srgbClr val="CC4720"/>
              </a:gs>
              <a:gs pos="73000">
                <a:srgbClr val="FF6B2E"/>
              </a:gs>
              <a:gs pos="100000">
                <a:srgbClr val="FF8E4D"/>
              </a:gs>
            </a:gsLst>
            <a:lin ang="0" scaled="0"/>
          </a:gradFill>
          <a:ln>
            <a:noFill/>
          </a:ln>
        </p:spPr>
        <p:txBody>
          <a:bodyPr anchorCtr="0" anchor="ctr" bIns="91425" lIns="182875" spcFirstLastPara="1" rIns="182875" wrap="square" tIns="91425">
            <a:normAutofit/>
          </a:bodyPr>
          <a:lstStyle/>
          <a:p>
            <a:pPr indent="0" lvl="0" marL="0" marR="0" rtl="0" algn="ctr">
              <a:lnSpc>
                <a:spcPct val="70000"/>
              </a:lnSpc>
              <a:spcBef>
                <a:spcPts val="0"/>
              </a:spcBef>
              <a:spcAft>
                <a:spcPts val="0"/>
              </a:spcAft>
              <a:buClr>
                <a:schemeClr val="dk1"/>
              </a:buClr>
              <a:buSzPts val="700"/>
              <a:buFont typeface="Calibri"/>
              <a:buNone/>
            </a:pPr>
            <a:r>
              <a:t/>
            </a:r>
            <a:endParaRPr b="1" i="0" sz="700" u="none" cap="none" strike="noStrike">
              <a:solidFill>
                <a:srgbClr val="FBFBFB"/>
              </a:solidFill>
              <a:latin typeface="Raleway Black"/>
              <a:ea typeface="Raleway Black"/>
              <a:cs typeface="Raleway Black"/>
              <a:sym typeface="Raleway Black"/>
            </a:endParaRPr>
          </a:p>
        </p:txBody>
      </p:sp>
      <p:sp>
        <p:nvSpPr>
          <p:cNvPr id="1104" name="Google Shape;1104;p33"/>
          <p:cNvSpPr/>
          <p:nvPr/>
        </p:nvSpPr>
        <p:spPr>
          <a:xfrm>
            <a:off x="-1" y="6272212"/>
            <a:ext cx="6930190" cy="617933"/>
          </a:xfrm>
          <a:prstGeom prst="rtTriangle">
            <a:avLst/>
          </a:prstGeom>
          <a:gradFill>
            <a:gsLst>
              <a:gs pos="0">
                <a:srgbClr val="E54E22"/>
              </a:gs>
              <a:gs pos="30000">
                <a:srgbClr val="FF6B2E"/>
              </a:gs>
              <a:gs pos="75000">
                <a:srgbClr val="FF8E4D"/>
              </a:gs>
              <a:gs pos="100000">
                <a:srgbClr val="FF8E4D"/>
              </a:gs>
            </a:gsLst>
            <a:lin ang="0" scaled="0"/>
          </a:gradFill>
          <a:ln>
            <a:noFill/>
          </a:ln>
        </p:spPr>
        <p:txBody>
          <a:bodyPr anchorCtr="0" anchor="ctr" bIns="91425" lIns="182875" spcFirstLastPara="1" rIns="182875" wrap="square" tIns="91425">
            <a:normAutofit/>
          </a:bodyPr>
          <a:lstStyle/>
          <a:p>
            <a:pPr indent="0" lvl="0" marL="0" marR="0" rtl="0" algn="ctr">
              <a:lnSpc>
                <a:spcPct val="70000"/>
              </a:lnSpc>
              <a:spcBef>
                <a:spcPts val="0"/>
              </a:spcBef>
              <a:spcAft>
                <a:spcPts val="0"/>
              </a:spcAft>
              <a:buClr>
                <a:schemeClr val="dk1"/>
              </a:buClr>
              <a:buSzPts val="700"/>
              <a:buFont typeface="Calibri"/>
              <a:buNone/>
            </a:pPr>
            <a:r>
              <a:t/>
            </a:r>
            <a:endParaRPr b="1" i="0" sz="700" u="none" cap="none" strike="noStrike">
              <a:solidFill>
                <a:srgbClr val="FBFBFB"/>
              </a:solidFill>
              <a:latin typeface="Raleway Black"/>
              <a:ea typeface="Raleway Black"/>
              <a:cs typeface="Raleway Black"/>
              <a:sym typeface="Raleway Black"/>
            </a:endParaRPr>
          </a:p>
        </p:txBody>
      </p:sp>
      <p:pic>
        <p:nvPicPr>
          <p:cNvPr id="1105" name="Google Shape;1105;p33"/>
          <p:cNvPicPr preferRelativeResize="0"/>
          <p:nvPr/>
        </p:nvPicPr>
        <p:blipFill rotWithShape="1">
          <a:blip r:embed="rId4">
            <a:alphaModFix/>
          </a:blip>
          <a:srcRect b="0" l="0" r="61319" t="12759"/>
          <a:stretch/>
        </p:blipFill>
        <p:spPr>
          <a:xfrm>
            <a:off x="11565632" y="6311682"/>
            <a:ext cx="536448" cy="570702"/>
          </a:xfrm>
          <a:prstGeom prst="rect">
            <a:avLst/>
          </a:prstGeom>
          <a:noFill/>
          <a:ln>
            <a:noFill/>
          </a:ln>
        </p:spPr>
      </p:pic>
      <p:sp>
        <p:nvSpPr>
          <p:cNvPr id="1106" name="Google Shape;1106;p33"/>
          <p:cNvSpPr txBox="1"/>
          <p:nvPr/>
        </p:nvSpPr>
        <p:spPr>
          <a:xfrm>
            <a:off x="8889175" y="1544500"/>
            <a:ext cx="3000000" cy="400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1" lang="en-US" sz="1400" u="none" cap="none" strike="noStrike">
                <a:solidFill>
                  <a:schemeClr val="dk1"/>
                </a:solidFill>
                <a:latin typeface="Raleway Medium"/>
                <a:ea typeface="Raleway Medium"/>
                <a:cs typeface="Raleway Medium"/>
                <a:sym typeface="Raleway Medium"/>
              </a:rPr>
              <a:t>Implications</a:t>
            </a:r>
            <a:endParaRPr b="0" i="1" sz="1400" u="none" cap="none" strike="noStrike">
              <a:solidFill>
                <a:schemeClr val="dk1"/>
              </a:solidFill>
              <a:latin typeface="Raleway Medium"/>
              <a:ea typeface="Raleway Medium"/>
              <a:cs typeface="Raleway Medium"/>
              <a:sym typeface="Raleway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1" name="Shape 1111"/>
        <p:cNvGrpSpPr/>
        <p:nvPr/>
      </p:nvGrpSpPr>
      <p:grpSpPr>
        <a:xfrm>
          <a:off x="0" y="0"/>
          <a:ext cx="0" cy="0"/>
          <a:chOff x="0" y="0"/>
          <a:chExt cx="0" cy="0"/>
        </a:xfrm>
      </p:grpSpPr>
      <p:sp>
        <p:nvSpPr>
          <p:cNvPr id="1112" name="Google Shape;1112;g3635dabe4b6_0_18"/>
          <p:cNvSpPr txBox="1"/>
          <p:nvPr/>
        </p:nvSpPr>
        <p:spPr>
          <a:xfrm>
            <a:off x="337191" y="504517"/>
            <a:ext cx="11360700" cy="722100"/>
          </a:xfrm>
          <a:prstGeom prst="rect">
            <a:avLst/>
          </a:prstGeom>
          <a:no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Clr>
                <a:srgbClr val="425257"/>
              </a:buClr>
              <a:buSzPts val="2400"/>
              <a:buFont typeface="Avenir"/>
              <a:buNone/>
            </a:pPr>
            <a:r>
              <a:rPr b="1" i="0" lang="en-US" sz="2500" u="none" cap="none" strike="noStrike">
                <a:solidFill>
                  <a:srgbClr val="3B3838"/>
                </a:solidFill>
                <a:latin typeface="Raleway"/>
                <a:ea typeface="Raleway"/>
                <a:cs typeface="Raleway"/>
                <a:sym typeface="Raleway"/>
              </a:rPr>
              <a:t>Analytical approach to your targeting and prioritization strategy</a:t>
            </a:r>
            <a:endParaRPr b="1" i="0" sz="2500" u="none" cap="none" strike="noStrike">
              <a:solidFill>
                <a:srgbClr val="3B3838"/>
              </a:solidFill>
              <a:latin typeface="Raleway"/>
              <a:ea typeface="Raleway"/>
              <a:cs typeface="Raleway"/>
              <a:sym typeface="Raleway"/>
            </a:endParaRPr>
          </a:p>
          <a:p>
            <a:pPr indent="0" lvl="0" marL="0" marR="0" rtl="0" algn="l">
              <a:lnSpc>
                <a:spcPct val="150000"/>
              </a:lnSpc>
              <a:spcBef>
                <a:spcPts val="0"/>
              </a:spcBef>
              <a:spcAft>
                <a:spcPts val="0"/>
              </a:spcAft>
              <a:buClr>
                <a:srgbClr val="425257"/>
              </a:buClr>
              <a:buSzPts val="2400"/>
              <a:buFont typeface="Avenir"/>
              <a:buNone/>
            </a:pPr>
            <a:r>
              <a:rPr b="1" i="0" lang="en-US" sz="2500" u="none" cap="none" strike="noStrike">
                <a:solidFill>
                  <a:srgbClr val="3B3838"/>
                </a:solidFill>
                <a:latin typeface="Raleway"/>
                <a:ea typeface="Raleway"/>
                <a:cs typeface="Raleway"/>
                <a:sym typeface="Raleway"/>
              </a:rPr>
              <a:t>Your strategic approach will vary based on the quadrant you’re in  </a:t>
            </a:r>
            <a:endParaRPr b="1" i="0" sz="2500" u="none" cap="none" strike="noStrike">
              <a:solidFill>
                <a:srgbClr val="3B3838"/>
              </a:solidFill>
              <a:latin typeface="Raleway"/>
              <a:ea typeface="Raleway"/>
              <a:cs typeface="Raleway"/>
              <a:sym typeface="Raleway"/>
            </a:endParaRPr>
          </a:p>
        </p:txBody>
      </p:sp>
      <p:sp>
        <p:nvSpPr>
          <p:cNvPr id="1113" name="Google Shape;1113;g3635dabe4b6_0_18"/>
          <p:cNvSpPr/>
          <p:nvPr/>
        </p:nvSpPr>
        <p:spPr>
          <a:xfrm rot="-5400000">
            <a:off x="68472" y="2082814"/>
            <a:ext cx="1254000" cy="315900"/>
          </a:xfrm>
          <a:prstGeom prst="rect">
            <a:avLst/>
          </a:prstGeom>
          <a:solidFill>
            <a:srgbClr val="FF5B1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Raleway"/>
                <a:ea typeface="Raleway"/>
                <a:cs typeface="Raleway"/>
                <a:sym typeface="Raleway"/>
              </a:rPr>
              <a:t>High</a:t>
            </a:r>
            <a:r>
              <a:rPr b="1" i="0" lang="en-US" sz="1200" u="none" cap="none" strike="noStrike">
                <a:solidFill>
                  <a:srgbClr val="3A3838"/>
                </a:solidFill>
                <a:latin typeface="Raleway"/>
                <a:ea typeface="Raleway"/>
                <a:cs typeface="Raleway"/>
                <a:sym typeface="Raleway"/>
              </a:rPr>
              <a:t> </a:t>
            </a:r>
            <a:endParaRPr b="1" i="0" sz="1200" u="none" cap="none" strike="noStrike">
              <a:solidFill>
                <a:srgbClr val="3A3838"/>
              </a:solidFill>
              <a:latin typeface="Raleway"/>
              <a:ea typeface="Raleway"/>
              <a:cs typeface="Raleway"/>
              <a:sym typeface="Raleway"/>
            </a:endParaRPr>
          </a:p>
        </p:txBody>
      </p:sp>
      <p:sp>
        <p:nvSpPr>
          <p:cNvPr id="1114" name="Google Shape;1114;g3635dabe4b6_0_18"/>
          <p:cNvSpPr/>
          <p:nvPr/>
        </p:nvSpPr>
        <p:spPr>
          <a:xfrm rot="-5400000">
            <a:off x="68472" y="3489248"/>
            <a:ext cx="1254000" cy="315900"/>
          </a:xfrm>
          <a:prstGeom prst="rect">
            <a:avLst/>
          </a:prstGeom>
          <a:solidFill>
            <a:srgbClr val="FC88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Raleway"/>
                <a:ea typeface="Raleway"/>
                <a:cs typeface="Raleway"/>
                <a:sym typeface="Raleway"/>
              </a:rPr>
              <a:t>Medium</a:t>
            </a:r>
            <a:endParaRPr b="1" i="0" sz="1400" u="none" cap="none" strike="noStrike">
              <a:solidFill>
                <a:srgbClr val="000000"/>
              </a:solidFill>
              <a:latin typeface="Raleway"/>
              <a:ea typeface="Raleway"/>
              <a:cs typeface="Raleway"/>
              <a:sym typeface="Raleway"/>
            </a:endParaRPr>
          </a:p>
        </p:txBody>
      </p:sp>
      <p:sp>
        <p:nvSpPr>
          <p:cNvPr id="1115" name="Google Shape;1115;g3635dabe4b6_0_18"/>
          <p:cNvSpPr/>
          <p:nvPr/>
        </p:nvSpPr>
        <p:spPr>
          <a:xfrm rot="-5400000">
            <a:off x="68472" y="4895682"/>
            <a:ext cx="1254000" cy="315900"/>
          </a:xfrm>
          <a:prstGeom prst="rect">
            <a:avLst/>
          </a:prstGeom>
          <a:solidFill>
            <a:srgbClr val="FFB0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Raleway"/>
                <a:ea typeface="Raleway"/>
                <a:cs typeface="Raleway"/>
                <a:sym typeface="Raleway"/>
              </a:rPr>
              <a:t>Low</a:t>
            </a:r>
            <a:endParaRPr b="1" i="0" sz="1800" u="none" cap="none" strike="noStrike">
              <a:solidFill>
                <a:srgbClr val="FFFFFF"/>
              </a:solidFill>
              <a:latin typeface="Raleway"/>
              <a:ea typeface="Raleway"/>
              <a:cs typeface="Raleway"/>
              <a:sym typeface="Raleway"/>
            </a:endParaRPr>
          </a:p>
        </p:txBody>
      </p:sp>
      <p:sp>
        <p:nvSpPr>
          <p:cNvPr id="1116" name="Google Shape;1116;g3635dabe4b6_0_18"/>
          <p:cNvSpPr/>
          <p:nvPr/>
        </p:nvSpPr>
        <p:spPr>
          <a:xfrm>
            <a:off x="975363" y="5675625"/>
            <a:ext cx="3517500" cy="315900"/>
          </a:xfrm>
          <a:prstGeom prst="rect">
            <a:avLst/>
          </a:prstGeom>
          <a:solidFill>
            <a:srgbClr val="FFB09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Raleway"/>
                <a:ea typeface="Raleway"/>
                <a:cs typeface="Raleway"/>
                <a:sym typeface="Raleway"/>
              </a:rPr>
              <a:t>Low</a:t>
            </a:r>
            <a:endParaRPr b="1" i="0" sz="1800" u="none" cap="none" strike="noStrike">
              <a:solidFill>
                <a:srgbClr val="FFFFFF"/>
              </a:solidFill>
              <a:latin typeface="Raleway"/>
              <a:ea typeface="Raleway"/>
              <a:cs typeface="Raleway"/>
              <a:sym typeface="Raleway"/>
            </a:endParaRPr>
          </a:p>
        </p:txBody>
      </p:sp>
      <p:sp>
        <p:nvSpPr>
          <p:cNvPr id="1117" name="Google Shape;1117;g3635dabe4b6_0_18"/>
          <p:cNvSpPr/>
          <p:nvPr/>
        </p:nvSpPr>
        <p:spPr>
          <a:xfrm>
            <a:off x="8436073" y="5675625"/>
            <a:ext cx="3517500" cy="315900"/>
          </a:xfrm>
          <a:prstGeom prst="rect">
            <a:avLst/>
          </a:prstGeom>
          <a:solidFill>
            <a:srgbClr val="FF5B1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Raleway"/>
                <a:ea typeface="Raleway"/>
                <a:cs typeface="Raleway"/>
                <a:sym typeface="Raleway"/>
              </a:rPr>
              <a:t>High</a:t>
            </a:r>
            <a:endParaRPr b="1" i="0" sz="1800" u="none" cap="none" strike="noStrike">
              <a:solidFill>
                <a:srgbClr val="FFFFFF"/>
              </a:solidFill>
              <a:latin typeface="Raleway"/>
              <a:ea typeface="Raleway"/>
              <a:cs typeface="Raleway"/>
              <a:sym typeface="Raleway"/>
            </a:endParaRPr>
          </a:p>
        </p:txBody>
      </p:sp>
      <p:sp>
        <p:nvSpPr>
          <p:cNvPr id="1118" name="Google Shape;1118;g3635dabe4b6_0_18"/>
          <p:cNvSpPr/>
          <p:nvPr/>
        </p:nvSpPr>
        <p:spPr>
          <a:xfrm>
            <a:off x="4705718" y="5675625"/>
            <a:ext cx="3517500" cy="315900"/>
          </a:xfrm>
          <a:prstGeom prst="rect">
            <a:avLst/>
          </a:prstGeom>
          <a:solidFill>
            <a:srgbClr val="FC88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Raleway"/>
                <a:ea typeface="Raleway"/>
                <a:cs typeface="Raleway"/>
                <a:sym typeface="Raleway"/>
              </a:rPr>
              <a:t>Medium</a:t>
            </a:r>
            <a:endParaRPr b="1" i="0" sz="1800" u="none" cap="none" strike="noStrike">
              <a:solidFill>
                <a:srgbClr val="FFFFFF"/>
              </a:solidFill>
              <a:latin typeface="Raleway"/>
              <a:ea typeface="Raleway"/>
              <a:cs typeface="Raleway"/>
              <a:sym typeface="Raleway"/>
            </a:endParaRPr>
          </a:p>
        </p:txBody>
      </p:sp>
      <p:sp>
        <p:nvSpPr>
          <p:cNvPr id="1119" name="Google Shape;1119;g3635dabe4b6_0_18"/>
          <p:cNvSpPr txBox="1"/>
          <p:nvPr/>
        </p:nvSpPr>
        <p:spPr>
          <a:xfrm rot="-5400000">
            <a:off x="-1080617" y="3452818"/>
            <a:ext cx="2676600" cy="315900"/>
          </a:xfrm>
          <a:prstGeom prst="rect">
            <a:avLst/>
          </a:prstGeom>
          <a:noFill/>
          <a:ln>
            <a:noFill/>
          </a:ln>
        </p:spPr>
        <p:txBody>
          <a:bodyPr anchorCtr="0" anchor="t" bIns="45700" lIns="91425" spcFirstLastPara="1" rIns="91425" wrap="square" tIns="45700">
            <a:noAutofit/>
          </a:bodyPr>
          <a:lstStyle/>
          <a:p>
            <a:pPr indent="0" lvl="0" marL="114300" marR="0" rtl="0" algn="ctr">
              <a:lnSpc>
                <a:spcPct val="90000"/>
              </a:lnSpc>
              <a:spcBef>
                <a:spcPts val="500"/>
              </a:spcBef>
              <a:spcAft>
                <a:spcPts val="0"/>
              </a:spcAft>
              <a:buClr>
                <a:srgbClr val="5A7178"/>
              </a:buClr>
              <a:buSzPts val="1800"/>
              <a:buFont typeface="Arial"/>
              <a:buNone/>
            </a:pPr>
            <a:r>
              <a:rPr b="1" i="0" lang="en-US" sz="1400" u="none" cap="none" strike="noStrike">
                <a:solidFill>
                  <a:srgbClr val="A5A5A5"/>
                </a:solidFill>
                <a:latin typeface="Raleway"/>
                <a:ea typeface="Raleway"/>
                <a:cs typeface="Raleway"/>
                <a:sym typeface="Raleway"/>
              </a:rPr>
              <a:t>Industry Attractiveness </a:t>
            </a:r>
            <a:endParaRPr b="1" i="0" sz="1400" u="none" cap="none" strike="noStrike">
              <a:solidFill>
                <a:srgbClr val="000000"/>
              </a:solidFill>
              <a:latin typeface="Raleway"/>
              <a:ea typeface="Raleway"/>
              <a:cs typeface="Raleway"/>
              <a:sym typeface="Raleway"/>
            </a:endParaRPr>
          </a:p>
        </p:txBody>
      </p:sp>
      <p:sp>
        <p:nvSpPr>
          <p:cNvPr id="1120" name="Google Shape;1120;g3635dabe4b6_0_18"/>
          <p:cNvSpPr txBox="1"/>
          <p:nvPr/>
        </p:nvSpPr>
        <p:spPr>
          <a:xfrm>
            <a:off x="5082949" y="6169342"/>
            <a:ext cx="2718300" cy="315900"/>
          </a:xfrm>
          <a:prstGeom prst="rect">
            <a:avLst/>
          </a:prstGeom>
          <a:noFill/>
          <a:ln>
            <a:noFill/>
          </a:ln>
        </p:spPr>
        <p:txBody>
          <a:bodyPr anchorCtr="0" anchor="t" bIns="45700" lIns="91425" spcFirstLastPara="1" rIns="91425" wrap="square" tIns="45700">
            <a:noAutofit/>
          </a:bodyPr>
          <a:lstStyle/>
          <a:p>
            <a:pPr indent="0" lvl="0" marL="114300" marR="0" rtl="0" algn="ctr">
              <a:lnSpc>
                <a:spcPct val="90000"/>
              </a:lnSpc>
              <a:spcBef>
                <a:spcPts val="500"/>
              </a:spcBef>
              <a:spcAft>
                <a:spcPts val="0"/>
              </a:spcAft>
              <a:buClr>
                <a:srgbClr val="5A7178"/>
              </a:buClr>
              <a:buSzPts val="1800"/>
              <a:buFont typeface="Arial"/>
              <a:buNone/>
            </a:pPr>
            <a:r>
              <a:rPr b="1" i="0" lang="en-US" sz="1400" u="none" cap="none" strike="noStrike">
                <a:solidFill>
                  <a:srgbClr val="A5A5A5"/>
                </a:solidFill>
                <a:latin typeface="Raleway"/>
                <a:ea typeface="Raleway"/>
                <a:cs typeface="Raleway"/>
                <a:sym typeface="Raleway"/>
              </a:rPr>
              <a:t>Competitive Strength</a:t>
            </a:r>
            <a:endParaRPr b="1" i="0" sz="1400" u="none" cap="none" strike="noStrike">
              <a:solidFill>
                <a:srgbClr val="000000"/>
              </a:solidFill>
              <a:latin typeface="Raleway"/>
              <a:ea typeface="Raleway"/>
              <a:cs typeface="Raleway"/>
              <a:sym typeface="Raleway"/>
            </a:endParaRPr>
          </a:p>
        </p:txBody>
      </p:sp>
      <p:sp>
        <p:nvSpPr>
          <p:cNvPr id="1121" name="Google Shape;1121;g3635dabe4b6_0_18"/>
          <p:cNvSpPr txBox="1"/>
          <p:nvPr/>
        </p:nvSpPr>
        <p:spPr>
          <a:xfrm>
            <a:off x="5859624" y="5250024"/>
            <a:ext cx="0" cy="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DCE1E7"/>
              </a:solidFill>
              <a:latin typeface="Arial"/>
              <a:ea typeface="Arial"/>
              <a:cs typeface="Arial"/>
              <a:sym typeface="Arial"/>
            </a:endParaRPr>
          </a:p>
        </p:txBody>
      </p:sp>
      <p:cxnSp>
        <p:nvCxnSpPr>
          <p:cNvPr id="1122" name="Google Shape;1122;g3635dabe4b6_0_18"/>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graphicFrame>
        <p:nvGraphicFramePr>
          <p:cNvPr id="1123" name="Google Shape;1123;g3635dabe4b6_0_18"/>
          <p:cNvGraphicFramePr/>
          <p:nvPr/>
        </p:nvGraphicFramePr>
        <p:xfrm>
          <a:off x="975350" y="1613767"/>
          <a:ext cx="3000000" cy="3000000"/>
        </p:xfrm>
        <a:graphic>
          <a:graphicData uri="http://schemas.openxmlformats.org/drawingml/2006/table">
            <a:tbl>
              <a:tblPr>
                <a:noFill/>
                <a:tableStyleId>{20F502A7-A064-4D8D-887E-F6985F1EF37A}</a:tableStyleId>
              </a:tblPr>
              <a:tblGrid>
                <a:gridCol w="3659425"/>
                <a:gridCol w="3659425"/>
                <a:gridCol w="3659425"/>
              </a:tblGrid>
              <a:tr h="1293025">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rgbClr val="FFFFFF"/>
                          </a:solidFill>
                          <a:latin typeface="Raleway"/>
                          <a:ea typeface="Raleway"/>
                          <a:cs typeface="Raleway"/>
                          <a:sym typeface="Raleway"/>
                        </a:rPr>
                        <a:t>Improve or Ally</a:t>
                      </a:r>
                      <a:endParaRPr b="1" sz="1600" u="none" cap="none" strike="noStrike">
                        <a:solidFill>
                          <a:srgbClr val="FFFFFF"/>
                        </a:solidFill>
                        <a:latin typeface="Raleway"/>
                        <a:ea typeface="Raleway"/>
                        <a:cs typeface="Raleway"/>
                        <a:sym typeface="Raleway"/>
                      </a:endParaRPr>
                    </a:p>
                  </a:txBody>
                  <a:tcPr marT="60950" marB="60950" marR="60950" marL="609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936D"/>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rgbClr val="FFFFFF"/>
                          </a:solidFill>
                          <a:latin typeface="Raleway"/>
                          <a:ea typeface="Raleway"/>
                          <a:cs typeface="Raleway"/>
                          <a:sym typeface="Raleway"/>
                        </a:rPr>
                        <a:t>Maintain and Improve</a:t>
                      </a:r>
                      <a:endParaRPr b="1" sz="1600" u="none" cap="none" strike="noStrike">
                        <a:solidFill>
                          <a:srgbClr val="FFFFFF"/>
                        </a:solidFill>
                        <a:latin typeface="Raleway"/>
                        <a:ea typeface="Raleway"/>
                        <a:cs typeface="Raleway"/>
                        <a:sym typeface="Raleway"/>
                      </a:endParaRPr>
                    </a:p>
                  </a:txBody>
                  <a:tcPr marT="60950" marB="60950" marR="60950" marL="609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C6F3C"/>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rgbClr val="FFFFFF"/>
                          </a:solidFill>
                          <a:latin typeface="Raleway"/>
                          <a:ea typeface="Raleway"/>
                          <a:cs typeface="Raleway"/>
                          <a:sym typeface="Raleway"/>
                        </a:rPr>
                        <a:t>Invest/Grow</a:t>
                      </a:r>
                      <a:endParaRPr b="1" sz="1600" u="none" cap="none" strike="noStrike">
                        <a:solidFill>
                          <a:srgbClr val="FFFFFF"/>
                        </a:solidFill>
                        <a:latin typeface="Raleway"/>
                        <a:ea typeface="Raleway"/>
                        <a:cs typeface="Raleway"/>
                        <a:sym typeface="Raleway"/>
                      </a:endParaRPr>
                    </a:p>
                  </a:txBody>
                  <a:tcPr marT="60950" marB="60950" marR="60950" marL="609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5B1F"/>
                    </a:solidFill>
                  </a:tcPr>
                </a:tc>
              </a:tr>
              <a:tr h="1293025">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rgbClr val="FFFFFF"/>
                          </a:solidFill>
                          <a:latin typeface="Raleway"/>
                          <a:ea typeface="Raleway"/>
                          <a:cs typeface="Raleway"/>
                          <a:sym typeface="Raleway"/>
                        </a:rPr>
                        <a:t>Worth Improving?</a:t>
                      </a:r>
                      <a:endParaRPr b="1" sz="1600" u="none" cap="none" strike="noStrike">
                        <a:solidFill>
                          <a:srgbClr val="FFFFFF"/>
                        </a:solidFill>
                        <a:latin typeface="Raleway"/>
                        <a:ea typeface="Raleway"/>
                        <a:cs typeface="Raleway"/>
                        <a:sym typeface="Raleway"/>
                      </a:endParaRPr>
                    </a:p>
                  </a:txBody>
                  <a:tcPr marT="60950" marB="60950" marR="60950" marL="609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A685"/>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rgbClr val="FFFFFF"/>
                          </a:solidFill>
                          <a:latin typeface="Raleway"/>
                          <a:ea typeface="Raleway"/>
                          <a:cs typeface="Raleway"/>
                          <a:sym typeface="Raleway"/>
                        </a:rPr>
                        <a:t>Selectivity Earnings</a:t>
                      </a:r>
                      <a:endParaRPr b="1" sz="1600" u="none" cap="none" strike="noStrike">
                        <a:solidFill>
                          <a:srgbClr val="FFFFFF"/>
                        </a:solidFill>
                        <a:latin typeface="Raleway"/>
                        <a:ea typeface="Raleway"/>
                        <a:cs typeface="Raleway"/>
                        <a:sym typeface="Raleway"/>
                      </a:endParaRPr>
                    </a:p>
                  </a:txBody>
                  <a:tcPr marT="60950" marB="60950" marR="60950" marL="609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C885E"/>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rgbClr val="FFFFFF"/>
                          </a:solidFill>
                          <a:latin typeface="Raleway"/>
                          <a:ea typeface="Raleway"/>
                          <a:cs typeface="Raleway"/>
                          <a:sym typeface="Raleway"/>
                        </a:rPr>
                        <a:t>Maintain Position</a:t>
                      </a:r>
                      <a:endParaRPr b="1" sz="1600" u="none" cap="none" strike="noStrike">
                        <a:solidFill>
                          <a:srgbClr val="FFFFFF"/>
                        </a:solidFill>
                        <a:latin typeface="Raleway"/>
                        <a:ea typeface="Raleway"/>
                        <a:cs typeface="Raleway"/>
                        <a:sym typeface="Raleway"/>
                      </a:endParaRPr>
                    </a:p>
                  </a:txBody>
                  <a:tcPr marT="60950" marB="60950" marR="60950" marL="609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C6F3D"/>
                    </a:solidFill>
                  </a:tcPr>
                </a:tc>
              </a:tr>
              <a:tr h="1293025">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rgbClr val="FFFFFF"/>
                          </a:solidFill>
                          <a:latin typeface="Raleway"/>
                          <a:ea typeface="Raleway"/>
                          <a:cs typeface="Raleway"/>
                          <a:sym typeface="Raleway"/>
                        </a:rPr>
                        <a:t>Harvest/Divest</a:t>
                      </a:r>
                      <a:endParaRPr b="1" sz="1600" u="none" cap="none" strike="noStrike">
                        <a:solidFill>
                          <a:srgbClr val="FFFFFF"/>
                        </a:solidFill>
                        <a:latin typeface="Raleway"/>
                        <a:ea typeface="Raleway"/>
                        <a:cs typeface="Raleway"/>
                        <a:sym typeface="Raleway"/>
                      </a:endParaRPr>
                    </a:p>
                  </a:txBody>
                  <a:tcPr marT="60950" marB="60950" marR="60950" marL="609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B093"/>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rgbClr val="FFFFFF"/>
                          </a:solidFill>
                          <a:latin typeface="Raleway"/>
                          <a:ea typeface="Raleway"/>
                          <a:cs typeface="Raleway"/>
                          <a:sym typeface="Raleway"/>
                        </a:rPr>
                        <a:t>Is it Worth Keeping?</a:t>
                      </a:r>
                      <a:endParaRPr b="1" sz="1600" u="none" cap="none" strike="noStrike">
                        <a:solidFill>
                          <a:srgbClr val="FFFFFF"/>
                        </a:solidFill>
                        <a:latin typeface="Raleway"/>
                        <a:ea typeface="Raleway"/>
                        <a:cs typeface="Raleway"/>
                        <a:sym typeface="Raleway"/>
                      </a:endParaRPr>
                    </a:p>
                  </a:txBody>
                  <a:tcPr marT="60950" marB="60950" marR="60950" marL="609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A685"/>
                    </a:solidFill>
                  </a:tcPr>
                </a:tc>
                <a:tc>
                  <a:txBody>
                    <a:bodyPr/>
                    <a:lstStyle/>
                    <a:p>
                      <a:pPr indent="0" lvl="0" marL="0" marR="0" rtl="0" algn="ctr">
                        <a:lnSpc>
                          <a:spcPct val="100000"/>
                        </a:lnSpc>
                        <a:spcBef>
                          <a:spcPts val="0"/>
                        </a:spcBef>
                        <a:spcAft>
                          <a:spcPts val="0"/>
                        </a:spcAft>
                        <a:buClr>
                          <a:srgbClr val="000000"/>
                        </a:buClr>
                        <a:buSzPts val="1600"/>
                        <a:buFont typeface="Arial"/>
                        <a:buNone/>
                      </a:pPr>
                      <a:r>
                        <a:rPr b="1" lang="en-US" sz="1600" u="none" cap="none" strike="noStrike">
                          <a:solidFill>
                            <a:srgbClr val="FFFFFF"/>
                          </a:solidFill>
                          <a:latin typeface="Raleway"/>
                          <a:ea typeface="Raleway"/>
                          <a:cs typeface="Raleway"/>
                          <a:sym typeface="Raleway"/>
                        </a:rPr>
                        <a:t>Benefit While it Lasts</a:t>
                      </a:r>
                      <a:endParaRPr b="1" sz="1600" u="none" cap="none" strike="noStrike">
                        <a:solidFill>
                          <a:srgbClr val="FFFFFF"/>
                        </a:solidFill>
                        <a:latin typeface="Raleway"/>
                        <a:ea typeface="Raleway"/>
                        <a:cs typeface="Raleway"/>
                        <a:sym typeface="Raleway"/>
                      </a:endParaRPr>
                    </a:p>
                  </a:txBody>
                  <a:tcPr marT="60950" marB="60950" marR="60950" marL="60950" anchor="ctr">
                    <a:lnL cap="flat" cmpd="sng" w="9525">
                      <a:solidFill>
                        <a:srgbClr val="666666"/>
                      </a:solidFill>
                      <a:prstDash val="solid"/>
                      <a:round/>
                      <a:headEnd len="sm" w="sm" type="none"/>
                      <a:tailEnd len="sm" w="sm" type="none"/>
                    </a:lnL>
                    <a:lnR cap="flat" cmpd="sng" w="9525">
                      <a:solidFill>
                        <a:srgbClr val="666666"/>
                      </a:solidFill>
                      <a:prstDash val="solid"/>
                      <a:round/>
                      <a:headEnd len="sm" w="sm" type="none"/>
                      <a:tailEnd len="sm" w="sm" type="none"/>
                    </a:lnR>
                    <a:lnT cap="flat" cmpd="sng" w="9525">
                      <a:solidFill>
                        <a:srgbClr val="666666"/>
                      </a:solidFill>
                      <a:prstDash val="solid"/>
                      <a:round/>
                      <a:headEnd len="sm" w="sm" type="none"/>
                      <a:tailEnd len="sm" w="sm" type="none"/>
                    </a:lnT>
                    <a:lnB cap="flat" cmpd="sng" w="9525">
                      <a:solidFill>
                        <a:srgbClr val="666666"/>
                      </a:solidFill>
                      <a:prstDash val="solid"/>
                      <a:round/>
                      <a:headEnd len="sm" w="sm" type="none"/>
                      <a:tailEnd len="sm" w="sm" type="none"/>
                    </a:lnB>
                    <a:solidFill>
                      <a:srgbClr val="FF936D"/>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pic>
        <p:nvPicPr>
          <p:cNvPr id="1129" name="Google Shape;1129;g3058d1fe675_0_142"/>
          <p:cNvPicPr preferRelativeResize="0"/>
          <p:nvPr/>
        </p:nvPicPr>
        <p:blipFill rotWithShape="1">
          <a:blip r:embed="rId3">
            <a:alphaModFix/>
          </a:blip>
          <a:srcRect b="0" l="0" r="0" t="0"/>
          <a:stretch/>
        </p:blipFill>
        <p:spPr>
          <a:xfrm>
            <a:off x="2369868" y="1576708"/>
            <a:ext cx="7743825" cy="4543425"/>
          </a:xfrm>
          <a:prstGeom prst="rect">
            <a:avLst/>
          </a:prstGeom>
          <a:noFill/>
          <a:ln>
            <a:noFill/>
          </a:ln>
        </p:spPr>
      </p:pic>
      <p:sp>
        <p:nvSpPr>
          <p:cNvPr id="1130" name="Google Shape;1130;g3058d1fe675_0_142"/>
          <p:cNvSpPr txBox="1"/>
          <p:nvPr/>
        </p:nvSpPr>
        <p:spPr>
          <a:xfrm>
            <a:off x="4835796" y="6239878"/>
            <a:ext cx="2116500" cy="390900"/>
          </a:xfrm>
          <a:prstGeom prst="rect">
            <a:avLst/>
          </a:prstGeom>
          <a:noFill/>
          <a:ln>
            <a:noFill/>
          </a:ln>
        </p:spPr>
        <p:txBody>
          <a:bodyPr anchorCtr="0" anchor="t" bIns="45700" lIns="91425" spcFirstLastPara="1" rIns="91425" wrap="square" tIns="45700">
            <a:normAutofit fontScale="40000" lnSpcReduction="10000"/>
          </a:bodyPr>
          <a:lstStyle/>
          <a:p>
            <a:pPr indent="0" lvl="1" marL="57150" marR="0" rtl="0" algn="l">
              <a:lnSpc>
                <a:spcPct val="100000"/>
              </a:lnSpc>
              <a:spcBef>
                <a:spcPts val="0"/>
              </a:spcBef>
              <a:spcAft>
                <a:spcPts val="0"/>
              </a:spcAft>
              <a:buClr>
                <a:srgbClr val="000000"/>
              </a:buClr>
              <a:buSzPct val="100000"/>
              <a:buFont typeface="Arial"/>
              <a:buNone/>
            </a:pPr>
            <a:r>
              <a:rPr b="1" i="1" lang="en-US" sz="1600" u="none" cap="none" strike="noStrike">
                <a:solidFill>
                  <a:srgbClr val="000000"/>
                </a:solidFill>
                <a:latin typeface="Century Gothic"/>
                <a:ea typeface="Century Gothic"/>
                <a:cs typeface="Century Gothic"/>
                <a:sym typeface="Century Gothic"/>
              </a:rPr>
              <a:t>Relative Market Share</a:t>
            </a:r>
            <a:endParaRPr b="0" i="0" sz="1400" u="none" cap="none" strike="noStrike">
              <a:solidFill>
                <a:srgbClr val="000000"/>
              </a:solidFill>
              <a:latin typeface="Arial"/>
              <a:ea typeface="Arial"/>
              <a:cs typeface="Arial"/>
              <a:sym typeface="Arial"/>
            </a:endParaRPr>
          </a:p>
          <a:p>
            <a:pPr indent="-262255" lvl="1" marL="457200" marR="0" rtl="0" algn="l">
              <a:lnSpc>
                <a:spcPct val="100000"/>
              </a:lnSpc>
              <a:spcBef>
                <a:spcPts val="434"/>
              </a:spcBef>
              <a:spcAft>
                <a:spcPts val="0"/>
              </a:spcAft>
              <a:buClr>
                <a:srgbClr val="000000"/>
              </a:buClr>
              <a:buSzPct val="100000"/>
              <a:buFont typeface="Arial"/>
              <a:buNone/>
            </a:pPr>
            <a:r>
              <a:t/>
            </a:r>
            <a:endParaRPr b="1" i="0" sz="2800" u="none" cap="none" strike="noStrike">
              <a:solidFill>
                <a:srgbClr val="000000"/>
              </a:solidFill>
              <a:latin typeface="Century Gothic"/>
              <a:ea typeface="Century Gothic"/>
              <a:cs typeface="Century Gothic"/>
              <a:sym typeface="Century Gothic"/>
            </a:endParaRPr>
          </a:p>
        </p:txBody>
      </p:sp>
      <p:sp>
        <p:nvSpPr>
          <p:cNvPr id="1131" name="Google Shape;1131;g3058d1fe675_0_142"/>
          <p:cNvSpPr txBox="1"/>
          <p:nvPr/>
        </p:nvSpPr>
        <p:spPr>
          <a:xfrm rot="-5400000">
            <a:off x="1189383" y="3248566"/>
            <a:ext cx="2116500" cy="390900"/>
          </a:xfrm>
          <a:prstGeom prst="rect">
            <a:avLst/>
          </a:prstGeom>
          <a:noFill/>
          <a:ln>
            <a:noFill/>
          </a:ln>
        </p:spPr>
        <p:txBody>
          <a:bodyPr anchorCtr="0" anchor="t" bIns="45700" lIns="91425" spcFirstLastPara="1" rIns="91425" wrap="square" tIns="45700">
            <a:normAutofit fontScale="62500" lnSpcReduction="20000"/>
          </a:bodyPr>
          <a:lstStyle/>
          <a:p>
            <a:pPr indent="0" lvl="1" marL="57150" marR="0" rtl="0" algn="l">
              <a:lnSpc>
                <a:spcPct val="100000"/>
              </a:lnSpc>
              <a:spcBef>
                <a:spcPts val="0"/>
              </a:spcBef>
              <a:spcAft>
                <a:spcPts val="0"/>
              </a:spcAft>
              <a:buClr>
                <a:srgbClr val="000000"/>
              </a:buClr>
              <a:buSzPct val="100000"/>
              <a:buFont typeface="Arial"/>
              <a:buNone/>
            </a:pPr>
            <a:r>
              <a:rPr b="1" i="1" lang="en-US" sz="1200" u="none" cap="none" strike="noStrike">
                <a:solidFill>
                  <a:srgbClr val="000000"/>
                </a:solidFill>
                <a:latin typeface="Century Gothic"/>
                <a:ea typeface="Century Gothic"/>
                <a:cs typeface="Century Gothic"/>
                <a:sym typeface="Century Gothic"/>
              </a:rPr>
              <a:t>Category Growth </a:t>
            </a:r>
            <a:endParaRPr b="0" i="0" sz="1400" u="none" cap="none" strike="noStrike">
              <a:solidFill>
                <a:srgbClr val="000000"/>
              </a:solidFill>
              <a:latin typeface="Arial"/>
              <a:ea typeface="Arial"/>
              <a:cs typeface="Arial"/>
              <a:sym typeface="Arial"/>
            </a:endParaRPr>
          </a:p>
          <a:p>
            <a:pPr indent="-273050" lvl="1" marL="457200" marR="0" rtl="0" algn="l">
              <a:lnSpc>
                <a:spcPct val="100000"/>
              </a:lnSpc>
              <a:spcBef>
                <a:spcPts val="400"/>
              </a:spcBef>
              <a:spcAft>
                <a:spcPts val="0"/>
              </a:spcAft>
              <a:buClr>
                <a:srgbClr val="000000"/>
              </a:buClr>
              <a:buSzPct val="100000"/>
              <a:buFont typeface="Arial"/>
              <a:buNone/>
            </a:pPr>
            <a:r>
              <a:t/>
            </a:r>
            <a:endParaRPr b="1" i="0" sz="2000" u="none" cap="none" strike="noStrike">
              <a:solidFill>
                <a:srgbClr val="000000"/>
              </a:solidFill>
              <a:latin typeface="Century Gothic"/>
              <a:ea typeface="Century Gothic"/>
              <a:cs typeface="Century Gothic"/>
              <a:sym typeface="Century Gothic"/>
            </a:endParaRPr>
          </a:p>
        </p:txBody>
      </p:sp>
      <p:sp>
        <p:nvSpPr>
          <p:cNvPr id="1132" name="Google Shape;1132;g3058d1fe675_0_142"/>
          <p:cNvSpPr/>
          <p:nvPr/>
        </p:nvSpPr>
        <p:spPr>
          <a:xfrm>
            <a:off x="9495558" y="1602024"/>
            <a:ext cx="533400" cy="473700"/>
          </a:xfrm>
          <a:prstGeom prst="star5">
            <a:avLst>
              <a:gd fmla="val 19098" name="adj"/>
              <a:gd fmla="val 105146" name="hf"/>
              <a:gd fmla="val 110557" name="vf"/>
            </a:avLst>
          </a:prstGeom>
          <a:solidFill>
            <a:srgbClr val="941B25"/>
          </a:solidFill>
          <a:ln cap="flat" cmpd="sng" w="9525">
            <a:solidFill>
              <a:srgbClr val="C4202C"/>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941B25"/>
              </a:solidFill>
              <a:latin typeface="Century Gothic"/>
              <a:ea typeface="Century Gothic"/>
              <a:cs typeface="Century Gothic"/>
              <a:sym typeface="Century Gothic"/>
            </a:endParaRPr>
          </a:p>
        </p:txBody>
      </p:sp>
      <p:sp>
        <p:nvSpPr>
          <p:cNvPr id="1133" name="Google Shape;1133;g3058d1fe675_0_142"/>
          <p:cNvSpPr txBox="1"/>
          <p:nvPr/>
        </p:nvSpPr>
        <p:spPr>
          <a:xfrm>
            <a:off x="2724150" y="1381217"/>
            <a:ext cx="2116500" cy="390900"/>
          </a:xfrm>
          <a:prstGeom prst="rect">
            <a:avLst/>
          </a:prstGeom>
          <a:noFill/>
          <a:ln>
            <a:noFill/>
          </a:ln>
        </p:spPr>
        <p:txBody>
          <a:bodyPr anchorCtr="0" anchor="t" bIns="45700" lIns="91425" spcFirstLastPara="1" rIns="91425" wrap="square" tIns="45700">
            <a:noAutofit/>
          </a:bodyPr>
          <a:lstStyle/>
          <a:p>
            <a:pPr indent="0" lvl="1" marL="57150" marR="0" rtl="0" algn="l">
              <a:lnSpc>
                <a:spcPct val="100000"/>
              </a:lnSpc>
              <a:spcBef>
                <a:spcPts val="0"/>
              </a:spcBef>
              <a:spcAft>
                <a:spcPts val="0"/>
              </a:spcAft>
              <a:buClr>
                <a:srgbClr val="941B25"/>
              </a:buClr>
              <a:buSzPts val="4400"/>
              <a:buFont typeface="Arial"/>
              <a:buNone/>
            </a:pPr>
            <a:r>
              <a:rPr b="1" i="1" lang="en-US" sz="4400" u="none" cap="none" strike="noStrike">
                <a:solidFill>
                  <a:srgbClr val="941B25"/>
                </a:solidFill>
                <a:latin typeface="Century Gothic"/>
                <a:ea typeface="Century Gothic"/>
                <a:cs typeface="Century Gothic"/>
                <a:sym typeface="Century Gothic"/>
              </a:rPr>
              <a:t>?</a:t>
            </a:r>
            <a:endParaRPr b="1" i="0" sz="6600" u="none" cap="none" strike="noStrike">
              <a:solidFill>
                <a:srgbClr val="941B25"/>
              </a:solidFill>
              <a:latin typeface="Century Gothic"/>
              <a:ea typeface="Century Gothic"/>
              <a:cs typeface="Century Gothic"/>
              <a:sym typeface="Century Gothic"/>
            </a:endParaRPr>
          </a:p>
        </p:txBody>
      </p:sp>
      <p:pic>
        <p:nvPicPr>
          <p:cNvPr id="1134" name="Google Shape;1134;g3058d1fe675_0_142"/>
          <p:cNvPicPr preferRelativeResize="0"/>
          <p:nvPr/>
        </p:nvPicPr>
        <p:blipFill rotWithShape="1">
          <a:blip r:embed="rId4">
            <a:alphaModFix/>
          </a:blip>
          <a:srcRect b="0" l="0" r="0" t="0"/>
          <a:stretch/>
        </p:blipFill>
        <p:spPr>
          <a:xfrm>
            <a:off x="9414597" y="5489534"/>
            <a:ext cx="604837" cy="364251"/>
          </a:xfrm>
          <a:prstGeom prst="rect">
            <a:avLst/>
          </a:prstGeom>
          <a:noFill/>
          <a:ln>
            <a:noFill/>
          </a:ln>
        </p:spPr>
      </p:pic>
      <p:pic>
        <p:nvPicPr>
          <p:cNvPr id="1135" name="Google Shape;1135;g3058d1fe675_0_142"/>
          <p:cNvPicPr preferRelativeResize="0"/>
          <p:nvPr/>
        </p:nvPicPr>
        <p:blipFill rotWithShape="1">
          <a:blip r:embed="rId5">
            <a:alphaModFix/>
          </a:blip>
          <a:srcRect b="0" l="0" r="0" t="0"/>
          <a:stretch/>
        </p:blipFill>
        <p:spPr>
          <a:xfrm>
            <a:off x="2863280" y="5572125"/>
            <a:ext cx="577301" cy="377226"/>
          </a:xfrm>
          <a:prstGeom prst="rect">
            <a:avLst/>
          </a:prstGeom>
          <a:noFill/>
          <a:ln>
            <a:noFill/>
          </a:ln>
        </p:spPr>
      </p:pic>
      <p:pic>
        <p:nvPicPr>
          <p:cNvPr id="1136" name="Google Shape;1136;g3058d1fe675_0_142"/>
          <p:cNvPicPr preferRelativeResize="0"/>
          <p:nvPr/>
        </p:nvPicPr>
        <p:blipFill rotWithShape="1">
          <a:blip r:embed="rId6">
            <a:alphaModFix/>
          </a:blip>
          <a:srcRect b="0" l="0" r="0" t="0"/>
          <a:stretch/>
        </p:blipFill>
        <p:spPr>
          <a:xfrm>
            <a:off x="5327719" y="1182355"/>
            <a:ext cx="1056936" cy="338113"/>
          </a:xfrm>
          <a:prstGeom prst="rect">
            <a:avLst/>
          </a:prstGeom>
          <a:noFill/>
          <a:ln>
            <a:noFill/>
          </a:ln>
        </p:spPr>
      </p:pic>
      <p:sp>
        <p:nvSpPr>
          <p:cNvPr id="1137" name="Google Shape;1137;g3058d1fe675_0_142"/>
          <p:cNvSpPr txBox="1"/>
          <p:nvPr/>
        </p:nvSpPr>
        <p:spPr>
          <a:xfrm>
            <a:off x="3070677" y="2385678"/>
            <a:ext cx="1423500" cy="630900"/>
          </a:xfrm>
          <a:prstGeom prst="rect">
            <a:avLst/>
          </a:prstGeom>
          <a:solidFill>
            <a:srgbClr val="006600"/>
          </a:solidFill>
          <a:ln cap="flat" cmpd="sng" w="9525">
            <a:solidFill>
              <a:srgbClr val="40404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1" i="1" lang="en-US" sz="3500" u="none" cap="none" strike="noStrike">
                <a:solidFill>
                  <a:srgbClr val="FFFFFF"/>
                </a:solidFill>
                <a:latin typeface="Century Gothic"/>
                <a:ea typeface="Century Gothic"/>
                <a:cs typeface="Century Gothic"/>
                <a:sym typeface="Century Gothic"/>
              </a:rPr>
              <a:t>Grow</a:t>
            </a:r>
            <a:endParaRPr b="0" i="0" sz="1400" u="none" cap="none" strike="noStrike">
              <a:solidFill>
                <a:srgbClr val="000000"/>
              </a:solidFill>
              <a:latin typeface="Arial"/>
              <a:ea typeface="Arial"/>
              <a:cs typeface="Arial"/>
              <a:sym typeface="Arial"/>
            </a:endParaRPr>
          </a:p>
        </p:txBody>
      </p:sp>
      <p:sp>
        <p:nvSpPr>
          <p:cNvPr id="1138" name="Google Shape;1138;g3058d1fe675_0_142"/>
          <p:cNvSpPr txBox="1"/>
          <p:nvPr/>
        </p:nvSpPr>
        <p:spPr>
          <a:xfrm>
            <a:off x="7308500" y="4776272"/>
            <a:ext cx="1769100" cy="630900"/>
          </a:xfrm>
          <a:prstGeom prst="rect">
            <a:avLst/>
          </a:prstGeom>
          <a:solidFill>
            <a:srgbClr val="FFC000"/>
          </a:solidFill>
          <a:ln cap="flat" cmpd="sng" w="9525">
            <a:solidFill>
              <a:srgbClr val="40404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00"/>
              <a:buFont typeface="Arial"/>
              <a:buNone/>
            </a:pPr>
            <a:r>
              <a:rPr b="1" i="1" lang="en-US" sz="3500" u="none" cap="none" strike="noStrike">
                <a:solidFill>
                  <a:srgbClr val="000000"/>
                </a:solidFill>
                <a:latin typeface="Century Gothic"/>
                <a:ea typeface="Century Gothic"/>
                <a:cs typeface="Century Gothic"/>
                <a:sym typeface="Century Gothic"/>
              </a:rPr>
              <a:t>Defend</a:t>
            </a:r>
            <a:endParaRPr b="0" i="0" sz="1400" u="none" cap="none" strike="noStrike">
              <a:solidFill>
                <a:srgbClr val="000000"/>
              </a:solidFill>
              <a:latin typeface="Arial"/>
              <a:ea typeface="Arial"/>
              <a:cs typeface="Arial"/>
              <a:sym typeface="Arial"/>
            </a:endParaRPr>
          </a:p>
        </p:txBody>
      </p:sp>
      <p:sp>
        <p:nvSpPr>
          <p:cNvPr id="1139" name="Google Shape;1139;g3058d1fe675_0_142"/>
          <p:cNvSpPr txBox="1"/>
          <p:nvPr/>
        </p:nvSpPr>
        <p:spPr>
          <a:xfrm>
            <a:off x="9614621" y="5482344"/>
            <a:ext cx="29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FFFFFF"/>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p:txBody>
      </p:sp>
      <p:sp>
        <p:nvSpPr>
          <p:cNvPr id="1140" name="Google Shape;1140;g3058d1fe675_0_142"/>
          <p:cNvSpPr txBox="1"/>
          <p:nvPr/>
        </p:nvSpPr>
        <p:spPr>
          <a:xfrm>
            <a:off x="302493" y="261667"/>
            <a:ext cx="11183100" cy="7164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95C62"/>
              </a:buClr>
              <a:buSzPts val="2400"/>
              <a:buFont typeface="Avenir"/>
              <a:buNone/>
            </a:pPr>
            <a:r>
              <a:rPr b="0" i="0" lang="en-US" sz="2300" u="none" cap="none" strike="noStrike">
                <a:solidFill>
                  <a:srgbClr val="495C62"/>
                </a:solidFill>
                <a:latin typeface="Raleway Medium"/>
                <a:ea typeface="Raleway Medium"/>
                <a:cs typeface="Raleway Medium"/>
                <a:sym typeface="Raleway Medium"/>
              </a:rPr>
              <a:t>Recommendation for Base Need State Focus</a:t>
            </a:r>
            <a:endParaRPr b="0" i="0" sz="2300" u="none" cap="none" strike="noStrike">
              <a:solidFill>
                <a:srgbClr val="495C62"/>
              </a:solidFill>
              <a:latin typeface="Raleway Medium"/>
              <a:ea typeface="Raleway Medium"/>
              <a:cs typeface="Raleway Medium"/>
              <a:sym typeface="Raleway Medium"/>
            </a:endParaRPr>
          </a:p>
          <a:p>
            <a:pPr indent="0" lvl="0" marL="0" marR="0" rtl="0" algn="l">
              <a:lnSpc>
                <a:spcPct val="90000"/>
              </a:lnSpc>
              <a:spcBef>
                <a:spcPts val="0"/>
              </a:spcBef>
              <a:spcAft>
                <a:spcPts val="0"/>
              </a:spcAft>
              <a:buClr>
                <a:srgbClr val="495C62"/>
              </a:buClr>
              <a:buSzPts val="2400"/>
              <a:buFont typeface="Avenir"/>
              <a:buNone/>
            </a:pPr>
            <a:r>
              <a:rPr b="0" i="0" lang="en-US" sz="1800" u="none" cap="none" strike="noStrike">
                <a:solidFill>
                  <a:srgbClr val="495C62"/>
                </a:solidFill>
                <a:latin typeface="Raleway Light"/>
                <a:ea typeface="Raleway Light"/>
                <a:cs typeface="Raleway Light"/>
                <a:sym typeface="Raleway Light"/>
              </a:rPr>
              <a:t>Market Position and %VCM inform our prioritization </a:t>
            </a:r>
            <a:endParaRPr b="0" i="0" sz="1800" u="none" cap="none" strike="noStrike">
              <a:solidFill>
                <a:srgbClr val="495C62"/>
              </a:solidFill>
              <a:latin typeface="Raleway Light"/>
              <a:ea typeface="Raleway Light"/>
              <a:cs typeface="Raleway Light"/>
              <a:sym typeface="Raleway Light"/>
            </a:endParaRPr>
          </a:p>
        </p:txBody>
      </p:sp>
      <p:sp>
        <p:nvSpPr>
          <p:cNvPr id="1141" name="Google Shape;1141;g3058d1fe675_0_142"/>
          <p:cNvSpPr/>
          <p:nvPr/>
        </p:nvSpPr>
        <p:spPr>
          <a:xfrm>
            <a:off x="4572000" y="1772197"/>
            <a:ext cx="1200300" cy="2308800"/>
          </a:xfrm>
          <a:prstGeom prst="rect">
            <a:avLst/>
          </a:prstGeom>
          <a:noFill/>
          <a:ln cap="flat" cmpd="sng" w="38100">
            <a:solidFill>
              <a:srgbClr val="00B05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04040"/>
              </a:solidFill>
              <a:latin typeface="Century Gothic"/>
              <a:ea typeface="Century Gothic"/>
              <a:cs typeface="Century Gothic"/>
              <a:sym typeface="Century Gothic"/>
            </a:endParaRPr>
          </a:p>
        </p:txBody>
      </p:sp>
      <p:sp>
        <p:nvSpPr>
          <p:cNvPr id="1142" name="Google Shape;1142;g3058d1fe675_0_142"/>
          <p:cNvSpPr/>
          <p:nvPr/>
        </p:nvSpPr>
        <p:spPr>
          <a:xfrm>
            <a:off x="7029450" y="3405872"/>
            <a:ext cx="2328000" cy="1251900"/>
          </a:xfrm>
          <a:prstGeom prst="rect">
            <a:avLst/>
          </a:prstGeom>
          <a:noFill/>
          <a:ln cap="flat" cmpd="sng" w="38100">
            <a:solidFill>
              <a:srgbClr val="00B05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404040"/>
              </a:solidFill>
              <a:latin typeface="Century Gothic"/>
              <a:ea typeface="Century Gothic"/>
              <a:cs typeface="Century Gothic"/>
              <a:sym typeface="Century Gothic"/>
            </a:endParaRPr>
          </a:p>
        </p:txBody>
      </p:sp>
      <p:pic>
        <p:nvPicPr>
          <p:cNvPr id="1143" name="Google Shape;1143;g3058d1fe675_0_142"/>
          <p:cNvPicPr preferRelativeResize="0"/>
          <p:nvPr/>
        </p:nvPicPr>
        <p:blipFill rotWithShape="1">
          <a:blip r:embed="rId7">
            <a:alphaModFix/>
          </a:blip>
          <a:srcRect b="0" l="0" r="0" t="0"/>
          <a:stretch/>
        </p:blipFill>
        <p:spPr>
          <a:xfrm>
            <a:off x="7568695" y="1661537"/>
            <a:ext cx="1838324" cy="1200151"/>
          </a:xfrm>
          <a:prstGeom prst="rect">
            <a:avLst/>
          </a:prstGeom>
          <a:noFill/>
          <a:ln>
            <a:noFill/>
          </a:ln>
        </p:spPr>
      </p:pic>
      <p:sp>
        <p:nvSpPr>
          <p:cNvPr id="1144" name="Google Shape;1144;g3058d1fe675_0_142"/>
          <p:cNvSpPr txBox="1"/>
          <p:nvPr/>
        </p:nvSpPr>
        <p:spPr>
          <a:xfrm>
            <a:off x="0" y="6642556"/>
            <a:ext cx="3373500" cy="21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rgbClr val="000000"/>
                </a:solidFill>
                <a:latin typeface="Century Gothic"/>
                <a:ea typeface="Century Gothic"/>
                <a:cs typeface="Century Gothic"/>
                <a:sym typeface="Century Gothic"/>
              </a:rPr>
              <a:t>Source:  Nielsen xAOC</a:t>
            </a:r>
            <a:endParaRPr b="0" i="0" sz="800" u="none" cap="none" strike="noStrike">
              <a:solidFill>
                <a:srgbClr val="000000"/>
              </a:solidFill>
              <a:latin typeface="Century Gothic"/>
              <a:ea typeface="Century Gothic"/>
              <a:cs typeface="Century Gothic"/>
              <a:sym typeface="Century Gothic"/>
            </a:endParaRPr>
          </a:p>
        </p:txBody>
      </p:sp>
      <p:sp>
        <p:nvSpPr>
          <p:cNvPr id="1145" name="Google Shape;1145;g3058d1fe675_0_142"/>
          <p:cNvSpPr/>
          <p:nvPr/>
        </p:nvSpPr>
        <p:spPr>
          <a:xfrm>
            <a:off x="1081446" y="6035436"/>
            <a:ext cx="1288500" cy="846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sp>
        <p:nvSpPr>
          <p:cNvPr id="1146" name="Google Shape;1146;g3058d1fe675_0_142"/>
          <p:cNvSpPr/>
          <p:nvPr/>
        </p:nvSpPr>
        <p:spPr>
          <a:xfrm>
            <a:off x="9785632" y="6057325"/>
            <a:ext cx="2406300" cy="846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entury Gothic"/>
              <a:ea typeface="Century Gothic"/>
              <a:cs typeface="Century Gothic"/>
              <a:sym typeface="Century Gothic"/>
            </a:endParaRPr>
          </a:p>
        </p:txBody>
      </p:sp>
      <p:cxnSp>
        <p:nvCxnSpPr>
          <p:cNvPr id="1147" name="Google Shape;1147;g3058d1fe675_0_142"/>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sp>
        <p:nvSpPr>
          <p:cNvPr id="1152" name="Google Shape;1152;g3635dabe4b6_0_60"/>
          <p:cNvSpPr/>
          <p:nvPr/>
        </p:nvSpPr>
        <p:spPr>
          <a:xfrm>
            <a:off x="-12700" y="0"/>
            <a:ext cx="3582600" cy="6858000"/>
          </a:xfrm>
          <a:prstGeom prst="rect">
            <a:avLst/>
          </a:prstGeom>
          <a:solidFill>
            <a:srgbClr val="C7EBFF"/>
          </a:solidFill>
          <a:ln cap="flat" cmpd="sng" w="9525">
            <a:solidFill>
              <a:schemeClr val="dk2"/>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Oswald"/>
              <a:ea typeface="Oswald"/>
              <a:cs typeface="Oswald"/>
              <a:sym typeface="Oswald"/>
            </a:endParaRPr>
          </a:p>
        </p:txBody>
      </p:sp>
      <p:cxnSp>
        <p:nvCxnSpPr>
          <p:cNvPr id="1153" name="Google Shape;1153;g3635dabe4b6_0_60"/>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sp>
        <p:nvSpPr>
          <p:cNvPr id="1154" name="Google Shape;1154;g3635dabe4b6_0_60"/>
          <p:cNvSpPr/>
          <p:nvPr/>
        </p:nvSpPr>
        <p:spPr>
          <a:xfrm>
            <a:off x="3926300" y="254800"/>
            <a:ext cx="8265600" cy="675000"/>
          </a:xfrm>
          <a:prstGeom prst="rect">
            <a:avLst/>
          </a:prstGeom>
          <a:noFill/>
          <a:ln>
            <a:noFill/>
          </a:ln>
        </p:spPr>
        <p:txBody>
          <a:bodyPr anchorCtr="0" anchor="t" bIns="0" lIns="0" spcFirstLastPara="1" rIns="0" wrap="square" tIns="0">
            <a:noAutofit/>
          </a:bodyPr>
          <a:lstStyle/>
          <a:p>
            <a:pPr indent="0" lvl="0" marL="0" marR="0" rtl="0" algn="l">
              <a:lnSpc>
                <a:spcPct val="107954"/>
              </a:lnSpc>
              <a:spcBef>
                <a:spcPts val="0"/>
              </a:spcBef>
              <a:spcAft>
                <a:spcPts val="0"/>
              </a:spcAft>
              <a:buClr>
                <a:srgbClr val="FF6406"/>
              </a:buClr>
              <a:buSzPts val="3700"/>
              <a:buFont typeface="Poppins Black"/>
              <a:buNone/>
            </a:pPr>
            <a:r>
              <a:rPr b="0" i="0" lang="en-US" sz="3100" u="none" cap="none" strike="noStrike">
                <a:solidFill>
                  <a:srgbClr val="FF6406"/>
                </a:solidFill>
                <a:latin typeface="Raleway SemiBold"/>
                <a:ea typeface="Raleway SemiBold"/>
                <a:cs typeface="Raleway SemiBold"/>
                <a:sym typeface="Raleway SemiBold"/>
              </a:rPr>
              <a:t>Tech Adoption Profile: Early Adopters</a:t>
            </a:r>
            <a:endParaRPr b="0" i="0" sz="3100" u="none" cap="none" strike="noStrike">
              <a:solidFill>
                <a:srgbClr val="FF6406"/>
              </a:solidFill>
              <a:latin typeface="Raleway SemiBold"/>
              <a:ea typeface="Raleway SemiBold"/>
              <a:cs typeface="Raleway SemiBold"/>
              <a:sym typeface="Raleway SemiBold"/>
            </a:endParaRPr>
          </a:p>
        </p:txBody>
      </p:sp>
      <p:sp>
        <p:nvSpPr>
          <p:cNvPr id="1155" name="Google Shape;1155;g3635dabe4b6_0_60"/>
          <p:cNvSpPr txBox="1"/>
          <p:nvPr/>
        </p:nvSpPr>
        <p:spPr>
          <a:xfrm>
            <a:off x="778600" y="200800"/>
            <a:ext cx="2000100" cy="4155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1200"/>
              </a:spcBef>
              <a:spcAft>
                <a:spcPts val="1200"/>
              </a:spcAft>
              <a:buClr>
                <a:srgbClr val="000000"/>
              </a:buClr>
              <a:buSzPts val="1900"/>
              <a:buFont typeface="Arial"/>
              <a:buNone/>
            </a:pPr>
            <a:r>
              <a:rPr b="1" i="0" lang="en-US" sz="1900" u="none" cap="none" strike="noStrike">
                <a:solidFill>
                  <a:srgbClr val="3F3F3F"/>
                </a:solidFill>
                <a:latin typeface="Raleway"/>
                <a:ea typeface="Raleway"/>
                <a:cs typeface="Raleway"/>
                <a:sym typeface="Raleway"/>
              </a:rPr>
              <a:t>Our Mission</a:t>
            </a:r>
            <a:endParaRPr b="0" i="0" sz="1900" u="none" cap="none" strike="noStrike">
              <a:solidFill>
                <a:srgbClr val="3F3F3F"/>
              </a:solidFill>
              <a:latin typeface="Arial"/>
              <a:ea typeface="Arial"/>
              <a:cs typeface="Arial"/>
              <a:sym typeface="Arial"/>
            </a:endParaRPr>
          </a:p>
        </p:txBody>
      </p:sp>
      <p:sp>
        <p:nvSpPr>
          <p:cNvPr id="1156" name="Google Shape;1156;g3635dabe4b6_0_60"/>
          <p:cNvSpPr txBox="1"/>
          <p:nvPr/>
        </p:nvSpPr>
        <p:spPr>
          <a:xfrm>
            <a:off x="99700" y="581000"/>
            <a:ext cx="3357900" cy="3540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1200"/>
              </a:spcBef>
              <a:spcAft>
                <a:spcPts val="1200"/>
              </a:spcAft>
              <a:buClr>
                <a:srgbClr val="000000"/>
              </a:buClr>
              <a:buSzPts val="1500"/>
              <a:buFont typeface="Arial"/>
              <a:buNone/>
            </a:pPr>
            <a:r>
              <a:rPr b="0" i="0" lang="en-US" sz="1500" u="none" cap="none" strike="noStrike">
                <a:solidFill>
                  <a:srgbClr val="3F3F3F"/>
                </a:solidFill>
                <a:latin typeface="Raleway"/>
                <a:ea typeface="Raleway"/>
                <a:cs typeface="Raleway"/>
                <a:sym typeface="Raleway"/>
              </a:rPr>
              <a:t>Inspire with exclusive innovation</a:t>
            </a:r>
            <a:endParaRPr b="0" i="0" sz="1500" u="none" cap="none" strike="noStrike">
              <a:solidFill>
                <a:srgbClr val="3F3F3F"/>
              </a:solidFill>
              <a:latin typeface="Arial"/>
              <a:ea typeface="Arial"/>
              <a:cs typeface="Arial"/>
              <a:sym typeface="Arial"/>
            </a:endParaRPr>
          </a:p>
        </p:txBody>
      </p:sp>
      <p:pic>
        <p:nvPicPr>
          <p:cNvPr descr="Big Data Artificial Intelligence Free Stock Photo - Public Domain ..." id="1157" name="Google Shape;1157;g3635dabe4b6_0_60"/>
          <p:cNvPicPr preferRelativeResize="0"/>
          <p:nvPr/>
        </p:nvPicPr>
        <p:blipFill rotWithShape="1">
          <a:blip r:embed="rId3">
            <a:alphaModFix/>
          </a:blip>
          <a:srcRect b="0" l="0" r="0" t="0"/>
          <a:stretch/>
        </p:blipFill>
        <p:spPr>
          <a:xfrm>
            <a:off x="546600" y="998717"/>
            <a:ext cx="2463999" cy="1546533"/>
          </a:xfrm>
          <a:prstGeom prst="rect">
            <a:avLst/>
          </a:prstGeom>
          <a:noFill/>
          <a:ln>
            <a:noFill/>
          </a:ln>
        </p:spPr>
      </p:pic>
      <p:sp>
        <p:nvSpPr>
          <p:cNvPr id="1158" name="Google Shape;1158;g3635dabe4b6_0_60"/>
          <p:cNvSpPr txBox="1"/>
          <p:nvPr/>
        </p:nvSpPr>
        <p:spPr>
          <a:xfrm>
            <a:off x="778600" y="2695833"/>
            <a:ext cx="2000100" cy="4155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1200"/>
              </a:spcBef>
              <a:spcAft>
                <a:spcPts val="1200"/>
              </a:spcAft>
              <a:buClr>
                <a:srgbClr val="000000"/>
              </a:buClr>
              <a:buSzPts val="1900"/>
              <a:buFont typeface="Arial"/>
              <a:buNone/>
            </a:pPr>
            <a:r>
              <a:rPr b="1" i="0" lang="en-US" sz="1900" u="none" cap="none" strike="noStrike">
                <a:solidFill>
                  <a:srgbClr val="3F3F3F"/>
                </a:solidFill>
                <a:latin typeface="Raleway"/>
                <a:ea typeface="Raleway"/>
                <a:cs typeface="Raleway"/>
                <a:sym typeface="Raleway"/>
              </a:rPr>
              <a:t>Background</a:t>
            </a:r>
            <a:endParaRPr b="0" i="0" sz="1900" u="none" cap="none" strike="noStrike">
              <a:solidFill>
                <a:srgbClr val="3F3F3F"/>
              </a:solidFill>
              <a:latin typeface="Arial"/>
              <a:ea typeface="Arial"/>
              <a:cs typeface="Arial"/>
              <a:sym typeface="Arial"/>
            </a:endParaRPr>
          </a:p>
        </p:txBody>
      </p:sp>
      <p:sp>
        <p:nvSpPr>
          <p:cNvPr id="1159" name="Google Shape;1159;g3635dabe4b6_0_60"/>
          <p:cNvSpPr txBox="1"/>
          <p:nvPr/>
        </p:nvSpPr>
        <p:spPr>
          <a:xfrm>
            <a:off x="147100" y="3076033"/>
            <a:ext cx="3263100" cy="12315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1200"/>
              </a:spcBef>
              <a:spcAft>
                <a:spcPts val="1200"/>
              </a:spcAft>
              <a:buClr>
                <a:srgbClr val="000000"/>
              </a:buClr>
              <a:buSzPts val="1200"/>
              <a:buFont typeface="Arial"/>
              <a:buNone/>
            </a:pPr>
            <a:r>
              <a:rPr b="0" i="0" lang="en-US" sz="1200" u="none" cap="none" strike="noStrike">
                <a:solidFill>
                  <a:srgbClr val="3F3F3F"/>
                </a:solidFill>
                <a:latin typeface="Raleway"/>
                <a:ea typeface="Raleway"/>
                <a:cs typeface="Raleway"/>
                <a:sym typeface="Raleway"/>
              </a:rPr>
              <a:t>Early Adopters are companies that seek out and leverage cutting-edge technology. Known as disruptors or leaders in their industries, they see that payments go beyond transactional necessity and enable other business objectives.</a:t>
            </a:r>
            <a:endParaRPr b="0" i="0" sz="1200" u="none" cap="none" strike="noStrike">
              <a:solidFill>
                <a:srgbClr val="3F3F3F"/>
              </a:solidFill>
              <a:latin typeface="Arial"/>
              <a:ea typeface="Arial"/>
              <a:cs typeface="Arial"/>
              <a:sym typeface="Arial"/>
            </a:endParaRPr>
          </a:p>
        </p:txBody>
      </p:sp>
      <p:sp>
        <p:nvSpPr>
          <p:cNvPr id="1160" name="Google Shape;1160;g3635dabe4b6_0_60"/>
          <p:cNvSpPr txBox="1"/>
          <p:nvPr/>
        </p:nvSpPr>
        <p:spPr>
          <a:xfrm>
            <a:off x="194400" y="4452200"/>
            <a:ext cx="3168300" cy="4155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1200"/>
              </a:spcBef>
              <a:spcAft>
                <a:spcPts val="1200"/>
              </a:spcAft>
              <a:buClr>
                <a:srgbClr val="000000"/>
              </a:buClr>
              <a:buSzPts val="1900"/>
              <a:buFont typeface="Arial"/>
              <a:buNone/>
            </a:pPr>
            <a:r>
              <a:rPr b="1" i="0" lang="en-US" sz="1900" u="none" cap="none" strike="noStrike">
                <a:solidFill>
                  <a:srgbClr val="3F3F3F"/>
                </a:solidFill>
                <a:latin typeface="Raleway"/>
                <a:ea typeface="Raleway"/>
                <a:cs typeface="Raleway"/>
                <a:sym typeface="Raleway"/>
              </a:rPr>
              <a:t>How are decisions made?</a:t>
            </a:r>
            <a:endParaRPr b="0" i="0" sz="1900" u="none" cap="none" strike="noStrike">
              <a:solidFill>
                <a:srgbClr val="3F3F3F"/>
              </a:solidFill>
              <a:latin typeface="Arial"/>
              <a:ea typeface="Arial"/>
              <a:cs typeface="Arial"/>
              <a:sym typeface="Arial"/>
            </a:endParaRPr>
          </a:p>
        </p:txBody>
      </p:sp>
      <p:sp>
        <p:nvSpPr>
          <p:cNvPr id="1161" name="Google Shape;1161;g3635dabe4b6_0_60"/>
          <p:cNvSpPr txBox="1"/>
          <p:nvPr/>
        </p:nvSpPr>
        <p:spPr>
          <a:xfrm>
            <a:off x="147100" y="4844167"/>
            <a:ext cx="3263100" cy="17856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1200"/>
              </a:spcBef>
              <a:spcAft>
                <a:spcPts val="1200"/>
              </a:spcAft>
              <a:buClr>
                <a:srgbClr val="000000"/>
              </a:buClr>
              <a:buSzPts val="1200"/>
              <a:buFont typeface="Arial"/>
              <a:buNone/>
            </a:pPr>
            <a:r>
              <a:rPr b="0" i="0" lang="en-US" sz="1200" u="none" cap="none" strike="noStrike">
                <a:solidFill>
                  <a:srgbClr val="3F3F3F"/>
                </a:solidFill>
                <a:latin typeface="Raleway"/>
                <a:ea typeface="Raleway"/>
                <a:cs typeface="Raleway"/>
                <a:sym typeface="Raleway"/>
              </a:rPr>
              <a:t>Companies at the forefront of tech tend to seek out the latest and greatest solutions. They may have more agile decision-making processes, but still need buy0in from relevant groups. IT/Tech stakeholders tend to have a louder voice at tech-forward companies. Triggering events could include global expansion, streamlining operations, and/or upgrading user experience.</a:t>
            </a:r>
            <a:endParaRPr b="0" i="0" sz="1200" u="none" cap="none" strike="noStrike">
              <a:solidFill>
                <a:srgbClr val="3F3F3F"/>
              </a:solidFill>
              <a:latin typeface="Arial"/>
              <a:ea typeface="Arial"/>
              <a:cs typeface="Arial"/>
              <a:sym typeface="Arial"/>
            </a:endParaRPr>
          </a:p>
        </p:txBody>
      </p:sp>
      <p:sp>
        <p:nvSpPr>
          <p:cNvPr id="1162" name="Google Shape;1162;g3635dabe4b6_0_60"/>
          <p:cNvSpPr/>
          <p:nvPr/>
        </p:nvSpPr>
        <p:spPr>
          <a:xfrm>
            <a:off x="3977100" y="999017"/>
            <a:ext cx="3526200" cy="2656500"/>
          </a:xfrm>
          <a:prstGeom prst="rect">
            <a:avLst/>
          </a:prstGeom>
          <a:noFill/>
          <a:ln cap="flat" cmpd="sng" w="38100">
            <a:solidFill>
              <a:srgbClr val="FF5B1E"/>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Oswald"/>
              <a:ea typeface="Oswald"/>
              <a:cs typeface="Oswald"/>
              <a:sym typeface="Oswald"/>
            </a:endParaRPr>
          </a:p>
        </p:txBody>
      </p:sp>
      <p:sp>
        <p:nvSpPr>
          <p:cNvPr id="1163" name="Google Shape;1163;g3635dabe4b6_0_60"/>
          <p:cNvSpPr/>
          <p:nvPr/>
        </p:nvSpPr>
        <p:spPr>
          <a:xfrm>
            <a:off x="7766172" y="999017"/>
            <a:ext cx="3526200" cy="2656500"/>
          </a:xfrm>
          <a:prstGeom prst="rect">
            <a:avLst/>
          </a:prstGeom>
          <a:noFill/>
          <a:ln cap="flat" cmpd="sng" w="38100">
            <a:solidFill>
              <a:srgbClr val="FF5B1E"/>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Oswald"/>
              <a:ea typeface="Oswald"/>
              <a:cs typeface="Oswald"/>
              <a:sym typeface="Oswald"/>
            </a:endParaRPr>
          </a:p>
        </p:txBody>
      </p:sp>
      <p:sp>
        <p:nvSpPr>
          <p:cNvPr id="1164" name="Google Shape;1164;g3635dabe4b6_0_60"/>
          <p:cNvSpPr/>
          <p:nvPr/>
        </p:nvSpPr>
        <p:spPr>
          <a:xfrm>
            <a:off x="7766172" y="3878150"/>
            <a:ext cx="3526200" cy="2656500"/>
          </a:xfrm>
          <a:prstGeom prst="rect">
            <a:avLst/>
          </a:prstGeom>
          <a:noFill/>
          <a:ln cap="flat" cmpd="sng" w="38100">
            <a:solidFill>
              <a:srgbClr val="FF5B1E"/>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Oswald"/>
              <a:ea typeface="Oswald"/>
              <a:cs typeface="Oswald"/>
              <a:sym typeface="Oswald"/>
            </a:endParaRPr>
          </a:p>
        </p:txBody>
      </p:sp>
      <p:sp>
        <p:nvSpPr>
          <p:cNvPr id="1165" name="Google Shape;1165;g3635dabe4b6_0_60"/>
          <p:cNvSpPr/>
          <p:nvPr/>
        </p:nvSpPr>
        <p:spPr>
          <a:xfrm>
            <a:off x="3977100" y="3878150"/>
            <a:ext cx="3526200" cy="2656500"/>
          </a:xfrm>
          <a:prstGeom prst="rect">
            <a:avLst/>
          </a:prstGeom>
          <a:noFill/>
          <a:ln cap="flat" cmpd="sng" w="38100">
            <a:solidFill>
              <a:srgbClr val="FF5B1E"/>
            </a:solidFill>
            <a:prstDash val="solid"/>
            <a:round/>
            <a:headEnd len="sm" w="sm" type="none"/>
            <a:tailEnd len="sm" w="sm" type="none"/>
          </a:ln>
        </p:spPr>
        <p:txBody>
          <a:bodyPr anchorCtr="0" anchor="ctr" bIns="60950" lIns="60950" spcFirstLastPara="1" rIns="60950" wrap="square" tIns="6095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rgbClr val="000000"/>
              </a:solidFill>
              <a:latin typeface="Oswald"/>
              <a:ea typeface="Oswald"/>
              <a:cs typeface="Oswald"/>
              <a:sym typeface="Oswald"/>
            </a:endParaRPr>
          </a:p>
        </p:txBody>
      </p:sp>
      <p:sp>
        <p:nvSpPr>
          <p:cNvPr id="1166" name="Google Shape;1166;g3635dabe4b6_0_60"/>
          <p:cNvSpPr txBox="1"/>
          <p:nvPr/>
        </p:nvSpPr>
        <p:spPr>
          <a:xfrm>
            <a:off x="4740200" y="1055283"/>
            <a:ext cx="2000100" cy="3540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1200"/>
              </a:spcBef>
              <a:spcAft>
                <a:spcPts val="1200"/>
              </a:spcAft>
              <a:buClr>
                <a:srgbClr val="000000"/>
              </a:buClr>
              <a:buSzPts val="1500"/>
              <a:buFont typeface="Arial"/>
              <a:buNone/>
            </a:pPr>
            <a:r>
              <a:rPr b="1" i="0" lang="en-US" sz="1500" u="none" cap="none" strike="noStrike">
                <a:solidFill>
                  <a:srgbClr val="434343"/>
                </a:solidFill>
                <a:latin typeface="Raleway"/>
                <a:ea typeface="Raleway"/>
                <a:cs typeface="Raleway"/>
                <a:sym typeface="Raleway"/>
              </a:rPr>
              <a:t>Mindset</a:t>
            </a:r>
            <a:endParaRPr b="0" i="0" sz="600" u="none" cap="none" strike="noStrike">
              <a:solidFill>
                <a:srgbClr val="434343"/>
              </a:solidFill>
              <a:latin typeface="Arial"/>
              <a:ea typeface="Arial"/>
              <a:cs typeface="Arial"/>
              <a:sym typeface="Arial"/>
            </a:endParaRPr>
          </a:p>
        </p:txBody>
      </p:sp>
      <p:sp>
        <p:nvSpPr>
          <p:cNvPr id="1167" name="Google Shape;1167;g3635dabe4b6_0_60"/>
          <p:cNvSpPr txBox="1"/>
          <p:nvPr/>
        </p:nvSpPr>
        <p:spPr>
          <a:xfrm>
            <a:off x="3926300" y="1363683"/>
            <a:ext cx="3582600" cy="2355000"/>
          </a:xfrm>
          <a:prstGeom prst="rect">
            <a:avLst/>
          </a:prstGeom>
          <a:noFill/>
          <a:ln>
            <a:noFill/>
          </a:ln>
        </p:spPr>
        <p:txBody>
          <a:bodyPr anchorCtr="0" anchor="t" bIns="60950" lIns="60950" spcFirstLastPara="1" rIns="60950" wrap="square" tIns="60950">
            <a:spAutoFit/>
          </a:bodyPr>
          <a:lstStyle/>
          <a:p>
            <a:pPr indent="-146050" lvl="0" marL="241300" marR="0" rtl="0" algn="l">
              <a:lnSpc>
                <a:spcPct val="100000"/>
              </a:lnSpc>
              <a:spcBef>
                <a:spcPts val="0"/>
              </a:spcBef>
              <a:spcAft>
                <a:spcPts val="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Growth mindset: </a:t>
            </a:r>
            <a:r>
              <a:rPr b="0" i="0" lang="en-US" sz="900" u="none" cap="none" strike="noStrike">
                <a:solidFill>
                  <a:srgbClr val="434343"/>
                </a:solidFill>
                <a:latin typeface="Raleway"/>
                <a:ea typeface="Raleway"/>
                <a:cs typeface="Raleway"/>
                <a:sym typeface="Raleway"/>
              </a:rPr>
              <a:t>Willing to spend and take measured risks if it helps grow or deliver on brand’s value proposition; cost not usually a major barrier, understand true cost of tech debut</a:t>
            </a:r>
            <a:endParaRPr b="0" i="0" sz="900" u="none" cap="none" strike="noStrike">
              <a:solidFill>
                <a:srgbClr val="434343"/>
              </a:solidFill>
              <a:latin typeface="Raleway"/>
              <a:ea typeface="Raleway"/>
              <a:cs typeface="Raleway"/>
              <a:sym typeface="Raleway"/>
            </a:endParaRPr>
          </a:p>
          <a:p>
            <a:pPr indent="-146050" lvl="0" marL="241300" marR="0" rtl="0" algn="l">
              <a:lnSpc>
                <a:spcPct val="100000"/>
              </a:lnSpc>
              <a:spcBef>
                <a:spcPts val="300"/>
              </a:spcBef>
              <a:spcAft>
                <a:spcPts val="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Want to be influential and disruptive: </a:t>
            </a:r>
            <a:r>
              <a:rPr b="0" i="0" lang="en-US" sz="900" u="none" cap="none" strike="noStrike">
                <a:solidFill>
                  <a:srgbClr val="434343"/>
                </a:solidFill>
                <a:latin typeface="Raleway"/>
                <a:ea typeface="Raleway"/>
                <a:cs typeface="Raleway"/>
                <a:sym typeface="Raleway"/>
              </a:rPr>
              <a:t>Focused on bringing novel tech to market early, offering customers something new</a:t>
            </a:r>
            <a:endParaRPr b="0" i="0" sz="900" u="none" cap="none" strike="noStrike">
              <a:solidFill>
                <a:srgbClr val="434343"/>
              </a:solidFill>
              <a:latin typeface="Raleway"/>
              <a:ea typeface="Raleway"/>
              <a:cs typeface="Raleway"/>
              <a:sym typeface="Raleway"/>
            </a:endParaRPr>
          </a:p>
          <a:p>
            <a:pPr indent="-146050" lvl="0" marL="241300" marR="0" rtl="0" algn="l">
              <a:lnSpc>
                <a:spcPct val="100000"/>
              </a:lnSpc>
              <a:spcBef>
                <a:spcPts val="300"/>
              </a:spcBef>
              <a:spcAft>
                <a:spcPts val="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Motivated by enhancing user experience: </a:t>
            </a:r>
            <a:r>
              <a:rPr b="0" i="0" lang="en-US" sz="900" u="none" cap="none" strike="noStrike">
                <a:solidFill>
                  <a:srgbClr val="434343"/>
                </a:solidFill>
                <a:latin typeface="Raleway"/>
                <a:ea typeface="Raleway"/>
                <a:cs typeface="Raleway"/>
                <a:sym typeface="Raleway"/>
              </a:rPr>
              <a:t>Will push vendors to provide a superior experience for clients, and willing to pay for the privilege</a:t>
            </a:r>
            <a:endParaRPr b="0" i="0" sz="900" u="none" cap="none" strike="noStrike">
              <a:solidFill>
                <a:srgbClr val="434343"/>
              </a:solidFill>
              <a:latin typeface="Raleway"/>
              <a:ea typeface="Raleway"/>
              <a:cs typeface="Raleway"/>
              <a:sym typeface="Raleway"/>
            </a:endParaRPr>
          </a:p>
          <a:p>
            <a:pPr indent="-146050" lvl="0" marL="241300" marR="0" rtl="0" algn="l">
              <a:lnSpc>
                <a:spcPct val="100000"/>
              </a:lnSpc>
              <a:spcBef>
                <a:spcPts val="300"/>
              </a:spcBef>
              <a:spcAft>
                <a:spcPts val="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More likely to seek consultative partnerships: </a:t>
            </a:r>
            <a:r>
              <a:rPr b="0" i="0" lang="en-US" sz="900" u="none" cap="none" strike="noStrike">
                <a:solidFill>
                  <a:srgbClr val="434343"/>
                </a:solidFill>
                <a:latin typeface="Raleway"/>
                <a:ea typeface="Raleway"/>
                <a:cs typeface="Raleway"/>
                <a:sym typeface="Raleway"/>
              </a:rPr>
              <a:t>Like to work specialists in respective fields, even if they have their own payments team</a:t>
            </a:r>
            <a:endParaRPr sz="900">
              <a:solidFill>
                <a:srgbClr val="434343"/>
              </a:solidFill>
              <a:latin typeface="Raleway"/>
              <a:ea typeface="Raleway"/>
              <a:cs typeface="Raleway"/>
              <a:sym typeface="Raleway"/>
            </a:endParaRPr>
          </a:p>
          <a:p>
            <a:pPr indent="-146050" lvl="0" marL="241300" marR="0" rtl="0" algn="l">
              <a:lnSpc>
                <a:spcPct val="100000"/>
              </a:lnSpc>
              <a:spcBef>
                <a:spcPts val="300"/>
              </a:spcBef>
              <a:spcAft>
                <a:spcPts val="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Fear of falling behind: </a:t>
            </a:r>
            <a:r>
              <a:rPr b="0" i="0" lang="en-US" sz="900" u="none" cap="none" strike="noStrike">
                <a:solidFill>
                  <a:srgbClr val="434343"/>
                </a:solidFill>
                <a:latin typeface="Raleway"/>
                <a:ea typeface="Raleway"/>
                <a:cs typeface="Raleway"/>
                <a:sym typeface="Raleway"/>
              </a:rPr>
              <a:t>If not ahead, they are behind; always keep an eye out for new opportunities and tech advancements</a:t>
            </a:r>
            <a:endParaRPr b="0" i="0" sz="900" u="none" cap="none" strike="noStrike">
              <a:solidFill>
                <a:srgbClr val="434343"/>
              </a:solidFill>
              <a:latin typeface="Raleway"/>
              <a:ea typeface="Raleway"/>
              <a:cs typeface="Raleway"/>
              <a:sym typeface="Raleway"/>
            </a:endParaRPr>
          </a:p>
        </p:txBody>
      </p:sp>
      <p:sp>
        <p:nvSpPr>
          <p:cNvPr id="1168" name="Google Shape;1168;g3635dabe4b6_0_60"/>
          <p:cNvSpPr txBox="1"/>
          <p:nvPr/>
        </p:nvSpPr>
        <p:spPr>
          <a:xfrm>
            <a:off x="4762800" y="3971250"/>
            <a:ext cx="2000100" cy="3540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1200"/>
              </a:spcBef>
              <a:spcAft>
                <a:spcPts val="1200"/>
              </a:spcAft>
              <a:buClr>
                <a:srgbClr val="000000"/>
              </a:buClr>
              <a:buSzPts val="1500"/>
              <a:buFont typeface="Arial"/>
              <a:buNone/>
            </a:pPr>
            <a:r>
              <a:rPr b="1" i="0" lang="en-US" sz="1500" u="none" cap="none" strike="noStrike">
                <a:solidFill>
                  <a:srgbClr val="434343"/>
                </a:solidFill>
                <a:latin typeface="Raleway"/>
                <a:ea typeface="Raleway"/>
                <a:cs typeface="Raleway"/>
                <a:sym typeface="Raleway"/>
              </a:rPr>
              <a:t>Pain Points</a:t>
            </a:r>
            <a:endParaRPr b="0" i="0" sz="600" u="none" cap="none" strike="noStrike">
              <a:solidFill>
                <a:srgbClr val="434343"/>
              </a:solidFill>
              <a:latin typeface="Arial"/>
              <a:ea typeface="Arial"/>
              <a:cs typeface="Arial"/>
              <a:sym typeface="Arial"/>
            </a:endParaRPr>
          </a:p>
        </p:txBody>
      </p:sp>
      <p:sp>
        <p:nvSpPr>
          <p:cNvPr id="1169" name="Google Shape;1169;g3635dabe4b6_0_60"/>
          <p:cNvSpPr txBox="1"/>
          <p:nvPr/>
        </p:nvSpPr>
        <p:spPr>
          <a:xfrm>
            <a:off x="3948900" y="4279650"/>
            <a:ext cx="3443700" cy="2078100"/>
          </a:xfrm>
          <a:prstGeom prst="rect">
            <a:avLst/>
          </a:prstGeom>
          <a:noFill/>
          <a:ln>
            <a:noFill/>
          </a:ln>
        </p:spPr>
        <p:txBody>
          <a:bodyPr anchorCtr="0" anchor="t" bIns="60950" lIns="60950" spcFirstLastPara="1" rIns="60950" wrap="square" tIns="60950">
            <a:spAutoFit/>
          </a:bodyPr>
          <a:lstStyle/>
          <a:p>
            <a:pPr indent="-146050" lvl="0" marL="241300" marR="0" rtl="0" algn="l">
              <a:lnSpc>
                <a:spcPct val="100000"/>
              </a:lnSpc>
              <a:spcBef>
                <a:spcPts val="0"/>
              </a:spcBef>
              <a:spcAft>
                <a:spcPts val="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Lack of resources to achieve all tech goals: </a:t>
            </a:r>
            <a:r>
              <a:rPr b="0" i="0" lang="en-US" sz="900" u="none" cap="none" strike="noStrike">
                <a:solidFill>
                  <a:srgbClr val="434343"/>
                </a:solidFill>
                <a:latin typeface="Raleway"/>
                <a:ea typeface="Raleway"/>
                <a:cs typeface="Raleway"/>
                <a:sym typeface="Raleway"/>
              </a:rPr>
              <a:t>Developer resources are limited, tend to want to work on flashier front-end projects rather than back-end processes</a:t>
            </a:r>
            <a:endParaRPr b="0" i="0" sz="900" u="none" cap="none" strike="noStrike">
              <a:solidFill>
                <a:srgbClr val="434343"/>
              </a:solidFill>
              <a:latin typeface="Raleway"/>
              <a:ea typeface="Raleway"/>
              <a:cs typeface="Raleway"/>
              <a:sym typeface="Raleway"/>
            </a:endParaRPr>
          </a:p>
          <a:p>
            <a:pPr indent="-146050" lvl="0" marL="241300" marR="0" rtl="0" algn="l">
              <a:lnSpc>
                <a:spcPct val="100000"/>
              </a:lnSpc>
              <a:spcBef>
                <a:spcPts val="300"/>
              </a:spcBef>
              <a:spcAft>
                <a:spcPts val="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Streamlined integration and reporting: </a:t>
            </a:r>
            <a:r>
              <a:rPr b="0" i="0" lang="en-US" sz="900" u="none" cap="none" strike="noStrike">
                <a:solidFill>
                  <a:srgbClr val="434343"/>
                </a:solidFill>
                <a:latin typeface="Raleway"/>
                <a:ea typeface="Raleway"/>
                <a:cs typeface="Raleway"/>
                <a:sym typeface="Raleway"/>
              </a:rPr>
              <a:t>May be working with various systems and seek simple, elegant solutions that compliment them</a:t>
            </a:r>
            <a:endParaRPr b="0" i="0" sz="900" u="none" cap="none" strike="noStrike">
              <a:solidFill>
                <a:srgbClr val="434343"/>
              </a:solidFill>
              <a:latin typeface="Raleway"/>
              <a:ea typeface="Raleway"/>
              <a:cs typeface="Raleway"/>
              <a:sym typeface="Raleway"/>
            </a:endParaRPr>
          </a:p>
          <a:p>
            <a:pPr indent="-146050" lvl="0" marL="241300" marR="0" rtl="0" algn="l">
              <a:lnSpc>
                <a:spcPct val="100000"/>
              </a:lnSpc>
              <a:spcBef>
                <a:spcPts val="300"/>
              </a:spcBef>
              <a:spcAft>
                <a:spcPts val="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Customer Insights: </a:t>
            </a:r>
            <a:r>
              <a:rPr b="0" i="0" lang="en-US" sz="900" u="none" cap="none" strike="noStrike">
                <a:solidFill>
                  <a:srgbClr val="434343"/>
                </a:solidFill>
                <a:latin typeface="Raleway"/>
                <a:ea typeface="Raleway"/>
                <a:cs typeface="Raleway"/>
                <a:sym typeface="Raleway"/>
              </a:rPr>
              <a:t>As big believers in data, always looking to learn more about customers </a:t>
            </a:r>
            <a:endParaRPr b="0" i="0" sz="900" u="none" cap="none" strike="noStrike">
              <a:solidFill>
                <a:srgbClr val="434343"/>
              </a:solidFill>
              <a:latin typeface="Raleway"/>
              <a:ea typeface="Raleway"/>
              <a:cs typeface="Raleway"/>
              <a:sym typeface="Raleway"/>
            </a:endParaRPr>
          </a:p>
          <a:p>
            <a:pPr indent="-146050" lvl="0" marL="241300" marR="0" rtl="0" algn="l">
              <a:lnSpc>
                <a:spcPct val="100000"/>
              </a:lnSpc>
              <a:spcBef>
                <a:spcPts val="300"/>
              </a:spcBef>
              <a:spcAft>
                <a:spcPts val="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Fraud: </a:t>
            </a:r>
            <a:r>
              <a:rPr b="0" i="0" lang="en-US" sz="900" u="none" cap="none" strike="noStrike">
                <a:solidFill>
                  <a:srgbClr val="434343"/>
                </a:solidFill>
                <a:latin typeface="Raleway"/>
                <a:ea typeface="Raleway"/>
                <a:cs typeface="Raleway"/>
                <a:sym typeface="Raleway"/>
              </a:rPr>
              <a:t>Being more focused on digital means having to fend off more fraud incidents</a:t>
            </a:r>
            <a:endParaRPr b="0" i="0" sz="900" u="none" cap="none" strike="noStrike">
              <a:solidFill>
                <a:srgbClr val="434343"/>
              </a:solidFill>
              <a:latin typeface="Raleway"/>
              <a:ea typeface="Raleway"/>
              <a:cs typeface="Raleway"/>
              <a:sym typeface="Raleway"/>
            </a:endParaRPr>
          </a:p>
          <a:p>
            <a:pPr indent="-146050" lvl="0" marL="241300" marR="0" rtl="0" algn="l">
              <a:lnSpc>
                <a:spcPct val="100000"/>
              </a:lnSpc>
              <a:spcBef>
                <a:spcPts val="300"/>
              </a:spcBef>
              <a:spcAft>
                <a:spcPts val="30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Compliance: </a:t>
            </a:r>
            <a:r>
              <a:rPr b="0" i="0" lang="en-US" sz="900" u="none" cap="none" strike="noStrike">
                <a:solidFill>
                  <a:srgbClr val="434343"/>
                </a:solidFill>
                <a:latin typeface="Raleway"/>
                <a:ea typeface="Raleway"/>
                <a:cs typeface="Raleway"/>
                <a:sym typeface="Raleway"/>
              </a:rPr>
              <a:t>Can be very important; emphasis varies depending on level of regulation in the vertical or region of operations</a:t>
            </a:r>
            <a:endParaRPr b="0" i="0" sz="900" u="none" cap="none" strike="noStrike">
              <a:solidFill>
                <a:srgbClr val="434343"/>
              </a:solidFill>
              <a:latin typeface="Raleway"/>
              <a:ea typeface="Raleway"/>
              <a:cs typeface="Raleway"/>
              <a:sym typeface="Raleway"/>
            </a:endParaRPr>
          </a:p>
        </p:txBody>
      </p:sp>
      <p:sp>
        <p:nvSpPr>
          <p:cNvPr id="1170" name="Google Shape;1170;g3635dabe4b6_0_60"/>
          <p:cNvSpPr txBox="1"/>
          <p:nvPr/>
        </p:nvSpPr>
        <p:spPr>
          <a:xfrm>
            <a:off x="8551867" y="1041317"/>
            <a:ext cx="2000100" cy="3540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1200"/>
              </a:spcBef>
              <a:spcAft>
                <a:spcPts val="1200"/>
              </a:spcAft>
              <a:buClr>
                <a:srgbClr val="000000"/>
              </a:buClr>
              <a:buSzPts val="1500"/>
              <a:buFont typeface="Arial"/>
              <a:buNone/>
            </a:pPr>
            <a:r>
              <a:rPr b="1" i="0" lang="en-US" sz="1500" u="none" cap="none" strike="noStrike">
                <a:solidFill>
                  <a:srgbClr val="434343"/>
                </a:solidFill>
                <a:latin typeface="Raleway"/>
                <a:ea typeface="Raleway"/>
                <a:cs typeface="Raleway"/>
                <a:sym typeface="Raleway"/>
              </a:rPr>
              <a:t>How do we win?</a:t>
            </a:r>
            <a:endParaRPr b="0" i="0" sz="600" u="none" cap="none" strike="noStrike">
              <a:solidFill>
                <a:srgbClr val="434343"/>
              </a:solidFill>
              <a:latin typeface="Arial"/>
              <a:ea typeface="Arial"/>
              <a:cs typeface="Arial"/>
              <a:sym typeface="Arial"/>
            </a:endParaRPr>
          </a:p>
        </p:txBody>
      </p:sp>
      <p:sp>
        <p:nvSpPr>
          <p:cNvPr id="1171" name="Google Shape;1171;g3635dabe4b6_0_60"/>
          <p:cNvSpPr txBox="1"/>
          <p:nvPr/>
        </p:nvSpPr>
        <p:spPr>
          <a:xfrm>
            <a:off x="7737967" y="1349717"/>
            <a:ext cx="3582600" cy="2355000"/>
          </a:xfrm>
          <a:prstGeom prst="rect">
            <a:avLst/>
          </a:prstGeom>
          <a:noFill/>
          <a:ln>
            <a:noFill/>
          </a:ln>
        </p:spPr>
        <p:txBody>
          <a:bodyPr anchorCtr="0" anchor="t" bIns="60950" lIns="60950" spcFirstLastPara="1" rIns="60950" wrap="square" tIns="60950">
            <a:spAutoFit/>
          </a:bodyPr>
          <a:lstStyle/>
          <a:p>
            <a:pPr indent="-146050" lvl="0" marL="241300" marR="0" rtl="0" algn="l">
              <a:lnSpc>
                <a:spcPct val="100000"/>
              </a:lnSpc>
              <a:spcBef>
                <a:spcPts val="0"/>
              </a:spcBef>
              <a:spcAft>
                <a:spcPts val="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Lead with a growth story: </a:t>
            </a:r>
            <a:r>
              <a:rPr b="0" i="0" lang="en-US" sz="900" u="none" cap="none" strike="noStrike">
                <a:solidFill>
                  <a:srgbClr val="434343"/>
                </a:solidFill>
                <a:latin typeface="Raleway"/>
                <a:ea typeface="Raleway"/>
                <a:cs typeface="Raleway"/>
                <a:sym typeface="Raleway"/>
              </a:rPr>
              <a:t>Help manage complex payments environments so they can focus on growth</a:t>
            </a:r>
            <a:endParaRPr b="0" i="0" sz="900" u="none" cap="none" strike="noStrike">
              <a:solidFill>
                <a:srgbClr val="434343"/>
              </a:solidFill>
              <a:latin typeface="Raleway"/>
              <a:ea typeface="Raleway"/>
              <a:cs typeface="Raleway"/>
              <a:sym typeface="Raleway"/>
            </a:endParaRPr>
          </a:p>
          <a:p>
            <a:pPr indent="-146050" lvl="0" marL="241300" marR="0" rtl="0" algn="l">
              <a:lnSpc>
                <a:spcPct val="100000"/>
              </a:lnSpc>
              <a:spcBef>
                <a:spcPts val="300"/>
              </a:spcBef>
              <a:spcAft>
                <a:spcPts val="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Recommend enhancements to user experiences: </a:t>
            </a:r>
            <a:r>
              <a:rPr b="0" i="0" lang="en-US" sz="900" u="none" cap="none" strike="noStrike">
                <a:solidFill>
                  <a:srgbClr val="434343"/>
                </a:solidFill>
                <a:latin typeface="Raleway"/>
                <a:ea typeface="Raleway"/>
                <a:cs typeface="Raleway"/>
                <a:sym typeface="Raleway"/>
              </a:rPr>
              <a:t>Enabling optimized checkout, relevant payment methods, and rewards services will increase reach, engagement, and conversion</a:t>
            </a:r>
            <a:endParaRPr b="0" i="0" sz="900" u="none" cap="none" strike="noStrike">
              <a:solidFill>
                <a:srgbClr val="434343"/>
              </a:solidFill>
              <a:latin typeface="Raleway"/>
              <a:ea typeface="Raleway"/>
              <a:cs typeface="Raleway"/>
              <a:sym typeface="Raleway"/>
            </a:endParaRPr>
          </a:p>
          <a:p>
            <a:pPr indent="-146050" lvl="0" marL="241300" marR="0" rtl="0" algn="l">
              <a:lnSpc>
                <a:spcPct val="100000"/>
              </a:lnSpc>
              <a:spcBef>
                <a:spcPts val="300"/>
              </a:spcBef>
              <a:spcAft>
                <a:spcPts val="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Prove we are innovative and tech-forward: </a:t>
            </a:r>
            <a:r>
              <a:rPr b="0" i="0" lang="en-US" sz="900" u="none" cap="none" strike="noStrike">
                <a:solidFill>
                  <a:srgbClr val="434343"/>
                </a:solidFill>
                <a:latin typeface="Raleway"/>
                <a:ea typeface="Raleway"/>
                <a:cs typeface="Raleway"/>
                <a:sym typeface="Raleway"/>
              </a:rPr>
              <a:t>Position solution as flexible, innovative, and scalable, show our future-ready roadmap</a:t>
            </a:r>
            <a:endParaRPr sz="900">
              <a:solidFill>
                <a:srgbClr val="434343"/>
              </a:solidFill>
              <a:latin typeface="Raleway"/>
              <a:ea typeface="Raleway"/>
              <a:cs typeface="Raleway"/>
              <a:sym typeface="Raleway"/>
            </a:endParaRPr>
          </a:p>
          <a:p>
            <a:pPr indent="-146050" lvl="0" marL="241300" marR="0" rtl="0" algn="l">
              <a:lnSpc>
                <a:spcPct val="100000"/>
              </a:lnSpc>
              <a:spcBef>
                <a:spcPts val="300"/>
              </a:spcBef>
              <a:spcAft>
                <a:spcPts val="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Be a consultative partner: </a:t>
            </a:r>
            <a:r>
              <a:rPr b="0" i="0" lang="en-US" sz="900" u="none" cap="none" strike="noStrike">
                <a:solidFill>
                  <a:srgbClr val="434343"/>
                </a:solidFill>
                <a:latin typeface="Raleway"/>
                <a:ea typeface="Raleway"/>
                <a:cs typeface="Raleway"/>
                <a:sym typeface="Raleway"/>
              </a:rPr>
              <a:t>Tout deep expertise, make confident recommendations; they are happy to outsource payments tech</a:t>
            </a:r>
            <a:endParaRPr b="0" i="0" sz="900" u="none" cap="none" strike="noStrike">
              <a:solidFill>
                <a:srgbClr val="434343"/>
              </a:solidFill>
              <a:latin typeface="Raleway"/>
              <a:ea typeface="Raleway"/>
              <a:cs typeface="Raleway"/>
              <a:sym typeface="Raleway"/>
            </a:endParaRPr>
          </a:p>
          <a:p>
            <a:pPr indent="-146050" lvl="0" marL="241300" marR="0" rtl="0" algn="l">
              <a:lnSpc>
                <a:spcPct val="100000"/>
              </a:lnSpc>
              <a:spcBef>
                <a:spcPts val="300"/>
              </a:spcBef>
              <a:spcAft>
                <a:spcPts val="30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Show how payments can power innovation in other areas: </a:t>
            </a:r>
            <a:r>
              <a:rPr b="0" i="0" lang="en-US" sz="900" u="none" cap="none" strike="noStrike">
                <a:solidFill>
                  <a:srgbClr val="434343"/>
                </a:solidFill>
                <a:latin typeface="Raleway"/>
                <a:ea typeface="Raleway"/>
                <a:cs typeface="Raleway"/>
                <a:sym typeface="Raleway"/>
              </a:rPr>
              <a:t>Showcase next-gen capabilities; access new revenue streams (e.g. Airbnb booking experiences) </a:t>
            </a:r>
            <a:endParaRPr b="0" i="0" sz="900" u="none" cap="none" strike="noStrike">
              <a:solidFill>
                <a:srgbClr val="434343"/>
              </a:solidFill>
              <a:latin typeface="Raleway"/>
              <a:ea typeface="Raleway"/>
              <a:cs typeface="Raleway"/>
              <a:sym typeface="Raleway"/>
            </a:endParaRPr>
          </a:p>
        </p:txBody>
      </p:sp>
      <p:sp>
        <p:nvSpPr>
          <p:cNvPr id="1172" name="Google Shape;1172;g3635dabe4b6_0_60"/>
          <p:cNvSpPr txBox="1"/>
          <p:nvPr/>
        </p:nvSpPr>
        <p:spPr>
          <a:xfrm>
            <a:off x="8551867" y="3971250"/>
            <a:ext cx="2000100" cy="354000"/>
          </a:xfrm>
          <a:prstGeom prst="rect">
            <a:avLst/>
          </a:prstGeom>
          <a:noFill/>
          <a:ln>
            <a:noFill/>
          </a:ln>
        </p:spPr>
        <p:txBody>
          <a:bodyPr anchorCtr="0" anchor="t" bIns="60950" lIns="60950" spcFirstLastPara="1" rIns="60950" wrap="square" tIns="60950">
            <a:spAutoFit/>
          </a:bodyPr>
          <a:lstStyle/>
          <a:p>
            <a:pPr indent="0" lvl="0" marL="0" marR="0" rtl="0" algn="ctr">
              <a:lnSpc>
                <a:spcPct val="100000"/>
              </a:lnSpc>
              <a:spcBef>
                <a:spcPts val="1200"/>
              </a:spcBef>
              <a:spcAft>
                <a:spcPts val="1200"/>
              </a:spcAft>
              <a:buClr>
                <a:srgbClr val="000000"/>
              </a:buClr>
              <a:buSzPts val="1500"/>
              <a:buFont typeface="Arial"/>
              <a:buNone/>
            </a:pPr>
            <a:r>
              <a:rPr b="1" i="0" lang="en-US" sz="1500" u="none" cap="none" strike="noStrike">
                <a:solidFill>
                  <a:srgbClr val="434343"/>
                </a:solidFill>
                <a:latin typeface="Raleway"/>
                <a:ea typeface="Raleway"/>
                <a:cs typeface="Raleway"/>
                <a:sym typeface="Raleway"/>
              </a:rPr>
              <a:t>How do we lose?</a:t>
            </a:r>
            <a:endParaRPr b="0" i="0" sz="600" u="none" cap="none" strike="noStrike">
              <a:solidFill>
                <a:srgbClr val="434343"/>
              </a:solidFill>
              <a:latin typeface="Arial"/>
              <a:ea typeface="Arial"/>
              <a:cs typeface="Arial"/>
              <a:sym typeface="Arial"/>
            </a:endParaRPr>
          </a:p>
        </p:txBody>
      </p:sp>
      <p:sp>
        <p:nvSpPr>
          <p:cNvPr id="1173" name="Google Shape;1173;g3635dabe4b6_0_60"/>
          <p:cNvSpPr txBox="1"/>
          <p:nvPr/>
        </p:nvSpPr>
        <p:spPr>
          <a:xfrm>
            <a:off x="7737967" y="4279650"/>
            <a:ext cx="3443700" cy="2039400"/>
          </a:xfrm>
          <a:prstGeom prst="rect">
            <a:avLst/>
          </a:prstGeom>
          <a:noFill/>
          <a:ln>
            <a:noFill/>
          </a:ln>
        </p:spPr>
        <p:txBody>
          <a:bodyPr anchorCtr="0" anchor="t" bIns="60950" lIns="60950" spcFirstLastPara="1" rIns="60950" wrap="square" tIns="60950">
            <a:spAutoFit/>
          </a:bodyPr>
          <a:lstStyle/>
          <a:p>
            <a:pPr indent="-146050" lvl="0" marL="241300" marR="0" rtl="0" algn="l">
              <a:lnSpc>
                <a:spcPct val="100000"/>
              </a:lnSpc>
              <a:spcBef>
                <a:spcPts val="0"/>
              </a:spcBef>
              <a:spcAft>
                <a:spcPts val="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Positioning us as a payments provider:  </a:t>
            </a:r>
            <a:r>
              <a:rPr b="0" i="0" lang="en-US" sz="900" u="none" cap="none" strike="noStrike">
                <a:solidFill>
                  <a:srgbClr val="434343"/>
                </a:solidFill>
                <a:latin typeface="Raleway"/>
                <a:ea typeface="Raleway"/>
                <a:cs typeface="Raleway"/>
                <a:sym typeface="Raleway"/>
              </a:rPr>
              <a:t>Instead, frame us as a future-forward, cloud-based tech platform</a:t>
            </a:r>
            <a:endParaRPr b="0" i="0" sz="900" u="none" cap="none" strike="noStrike">
              <a:solidFill>
                <a:srgbClr val="434343"/>
              </a:solidFill>
              <a:latin typeface="Raleway"/>
              <a:ea typeface="Raleway"/>
              <a:cs typeface="Raleway"/>
              <a:sym typeface="Raleway"/>
            </a:endParaRPr>
          </a:p>
          <a:p>
            <a:pPr indent="-146050" lvl="0" marL="241300" marR="0" rtl="0" algn="l">
              <a:lnSpc>
                <a:spcPct val="100000"/>
              </a:lnSpc>
              <a:spcBef>
                <a:spcPts val="300"/>
              </a:spcBef>
              <a:spcAft>
                <a:spcPts val="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Stressing the power of our platform without emphasising the customer: </a:t>
            </a:r>
            <a:r>
              <a:rPr b="0" i="0" lang="en-US" sz="900" u="none" cap="none" strike="noStrike">
                <a:solidFill>
                  <a:srgbClr val="434343"/>
                </a:solidFill>
                <a:latin typeface="Raleway"/>
                <a:ea typeface="Raleway"/>
                <a:cs typeface="Raleway"/>
                <a:sym typeface="Raleway"/>
              </a:rPr>
              <a:t>Show how our solution will help find new customers, get closer to current ones, and drive repeat business and satisfaction</a:t>
            </a:r>
            <a:endParaRPr b="0" i="0" sz="900" u="none" cap="none" strike="noStrike">
              <a:solidFill>
                <a:srgbClr val="434343"/>
              </a:solidFill>
              <a:latin typeface="Raleway"/>
              <a:ea typeface="Raleway"/>
              <a:cs typeface="Raleway"/>
              <a:sym typeface="Raleway"/>
            </a:endParaRPr>
          </a:p>
          <a:p>
            <a:pPr indent="-146050" lvl="0" marL="241300" marR="0" rtl="0" algn="l">
              <a:lnSpc>
                <a:spcPct val="100000"/>
              </a:lnSpc>
              <a:spcBef>
                <a:spcPts val="300"/>
              </a:spcBef>
              <a:spcAft>
                <a:spcPts val="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Forgetting to reinforce the basics: </a:t>
            </a:r>
            <a:r>
              <a:rPr b="0" i="0" lang="en-US" sz="900" u="none" cap="none" strike="noStrike">
                <a:solidFill>
                  <a:srgbClr val="434343"/>
                </a:solidFill>
                <a:latin typeface="Raleway"/>
                <a:ea typeface="Raleway"/>
                <a:cs typeface="Raleway"/>
                <a:sym typeface="Raleway"/>
              </a:rPr>
              <a:t>Industry-leading uptime, reliability, and cost efficiency ar estill key components of a winning PSP relationship</a:t>
            </a:r>
            <a:endParaRPr b="0" i="0" sz="900" u="none" cap="none" strike="noStrike">
              <a:solidFill>
                <a:srgbClr val="434343"/>
              </a:solidFill>
              <a:latin typeface="Raleway"/>
              <a:ea typeface="Raleway"/>
              <a:cs typeface="Raleway"/>
              <a:sym typeface="Raleway"/>
            </a:endParaRPr>
          </a:p>
          <a:p>
            <a:pPr indent="-146050" lvl="0" marL="241300" marR="0" rtl="0" algn="l">
              <a:lnSpc>
                <a:spcPct val="100000"/>
              </a:lnSpc>
              <a:spcBef>
                <a:spcPts val="300"/>
              </a:spcBef>
              <a:spcAft>
                <a:spcPts val="300"/>
              </a:spcAft>
              <a:buClr>
                <a:srgbClr val="434343"/>
              </a:buClr>
              <a:buSzPts val="900"/>
              <a:buFont typeface="Raleway"/>
              <a:buChar char="●"/>
            </a:pPr>
            <a:r>
              <a:rPr b="1" i="0" lang="en-US" sz="900" u="none" cap="none" strike="noStrike">
                <a:solidFill>
                  <a:srgbClr val="434343"/>
                </a:solidFill>
                <a:latin typeface="Raleway"/>
                <a:ea typeface="Raleway"/>
                <a:cs typeface="Raleway"/>
                <a:sym typeface="Raleway"/>
              </a:rPr>
              <a:t>Failing to communicate flexibility and options: </a:t>
            </a:r>
            <a:r>
              <a:rPr b="0" i="0" lang="en-US" sz="900" u="none" cap="none" strike="noStrike">
                <a:solidFill>
                  <a:srgbClr val="434343"/>
                </a:solidFill>
                <a:latin typeface="Raleway"/>
                <a:ea typeface="Raleway"/>
                <a:cs typeface="Raleway"/>
                <a:sym typeface="Raleway"/>
              </a:rPr>
              <a:t>Show the potential of the platform - even if functionality will not be used in full; demonstrate the solution is modular and built for scale and will not inhibit growth</a:t>
            </a:r>
            <a:endParaRPr b="0" i="0" sz="900" u="none" cap="none" strike="noStrike">
              <a:solidFill>
                <a:srgbClr val="434343"/>
              </a:solidFill>
              <a:latin typeface="Raleway"/>
              <a:ea typeface="Raleway"/>
              <a:cs typeface="Raleway"/>
              <a:sym typeface="Raleway"/>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7" name="Shape 1177"/>
        <p:cNvGrpSpPr/>
        <p:nvPr/>
      </p:nvGrpSpPr>
      <p:grpSpPr>
        <a:xfrm>
          <a:off x="0" y="0"/>
          <a:ext cx="0" cy="0"/>
          <a:chOff x="0" y="0"/>
          <a:chExt cx="0" cy="0"/>
        </a:xfrm>
      </p:grpSpPr>
      <p:sp>
        <p:nvSpPr>
          <p:cNvPr id="1178" name="Google Shape;1178;g2e472413677_0_55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3B3838"/>
              </a:buClr>
              <a:buSzPts val="1200"/>
              <a:buFont typeface="Oswald"/>
              <a:buNone/>
            </a:pPr>
            <a:fld id="{00000000-1234-1234-1234-123412341234}" type="slidenum">
              <a:rPr b="1" i="0" lang="en-US" sz="1200" u="none" cap="none" strike="noStrike">
                <a:solidFill>
                  <a:srgbClr val="3B3838"/>
                </a:solidFill>
                <a:latin typeface="Oswald"/>
                <a:ea typeface="Oswald"/>
                <a:cs typeface="Oswald"/>
                <a:sym typeface="Oswald"/>
              </a:rPr>
              <a:t>‹#›</a:t>
            </a:fld>
            <a:endParaRPr b="1" i="0" sz="1200" u="none" cap="none" strike="noStrike">
              <a:solidFill>
                <a:srgbClr val="3B3838"/>
              </a:solidFill>
              <a:latin typeface="Oswald"/>
              <a:ea typeface="Oswald"/>
              <a:cs typeface="Oswald"/>
              <a:sym typeface="Oswald"/>
            </a:endParaRPr>
          </a:p>
        </p:txBody>
      </p:sp>
      <p:sp>
        <p:nvSpPr>
          <p:cNvPr id="1179" name="Google Shape;1179;g2e472413677_0_552"/>
          <p:cNvSpPr txBox="1"/>
          <p:nvPr/>
        </p:nvSpPr>
        <p:spPr>
          <a:xfrm>
            <a:off x="0" y="-76200"/>
            <a:ext cx="12192000" cy="6988200"/>
          </a:xfrm>
          <a:prstGeom prst="rect">
            <a:avLst/>
          </a:prstGeom>
          <a:gradFill>
            <a:gsLst>
              <a:gs pos="0">
                <a:srgbClr val="8C8C8C"/>
              </a:gs>
              <a:gs pos="100000">
                <a:srgbClr val="404040"/>
              </a:gs>
            </a:gsLst>
            <a:path path="circle">
              <a:fillToRect b="50%" l="50%" r="50%" t="50%"/>
            </a:path>
            <a:tileRect/>
          </a:gradFill>
          <a:ln>
            <a:noFill/>
          </a:ln>
        </p:spPr>
        <p:txBody>
          <a:bodyPr anchorCtr="0" anchor="ctr" bIns="91425" lIns="182875" spcFirstLastPara="1" rIns="182875" wrap="square" tIns="91425">
            <a:normAutofit/>
          </a:bodyPr>
          <a:lstStyle/>
          <a:p>
            <a:pPr indent="0" lvl="0" marL="0" marR="0" rtl="0" algn="l">
              <a:lnSpc>
                <a:spcPct val="90000"/>
              </a:lnSpc>
              <a:spcBef>
                <a:spcPts val="0"/>
              </a:spcBef>
              <a:spcAft>
                <a:spcPts val="0"/>
              </a:spcAft>
              <a:buClr>
                <a:srgbClr val="FFFFFF"/>
              </a:buClr>
              <a:buSzPts val="2800"/>
              <a:buFont typeface="Raleway"/>
              <a:buNone/>
            </a:pPr>
            <a:r>
              <a:rPr b="1" i="0" lang="en-US" sz="2800" u="none" cap="none" strike="noStrike">
                <a:solidFill>
                  <a:srgbClr val="FFFFFF"/>
                </a:solidFill>
                <a:latin typeface="Raleway"/>
                <a:ea typeface="Raleway"/>
                <a:cs typeface="Raleway"/>
                <a:sym typeface="Raleway"/>
              </a:rPr>
              <a:t> </a:t>
            </a:r>
            <a:endParaRPr b="0" i="0" sz="1400" u="none" cap="none" strike="noStrike">
              <a:solidFill>
                <a:srgbClr val="000000"/>
              </a:solidFill>
              <a:latin typeface="Arial"/>
              <a:ea typeface="Arial"/>
              <a:cs typeface="Arial"/>
              <a:sym typeface="Arial"/>
            </a:endParaRPr>
          </a:p>
        </p:txBody>
      </p:sp>
      <p:sp>
        <p:nvSpPr>
          <p:cNvPr id="1180" name="Google Shape;1180;g2e472413677_0_552"/>
          <p:cNvSpPr txBox="1"/>
          <p:nvPr>
            <p:ph type="title"/>
          </p:nvPr>
        </p:nvSpPr>
        <p:spPr>
          <a:xfrm>
            <a:off x="1633537" y="2747963"/>
            <a:ext cx="8925000" cy="8604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CFCFC"/>
              </a:buClr>
              <a:buSzPts val="5400"/>
              <a:buFont typeface="Raleway Medium"/>
              <a:buNone/>
            </a:pPr>
            <a:r>
              <a:rPr lang="en-US" sz="5400">
                <a:solidFill>
                  <a:srgbClr val="FCFCFC"/>
                </a:solidFill>
                <a:latin typeface="Raleway Medium"/>
                <a:ea typeface="Raleway Medium"/>
                <a:cs typeface="Raleway Medium"/>
                <a:sym typeface="Raleway Medium"/>
              </a:rPr>
              <a:t>Meet the Team</a:t>
            </a:r>
            <a:r>
              <a:rPr b="0" lang="en-US" sz="5400">
                <a:solidFill>
                  <a:srgbClr val="FCFCFC"/>
                </a:solidFill>
                <a:latin typeface="Raleway Medium"/>
                <a:ea typeface="Raleway Medium"/>
                <a:cs typeface="Raleway Medium"/>
                <a:sym typeface="Raleway Medium"/>
              </a:rPr>
              <a:t> </a:t>
            </a:r>
            <a:endParaRPr/>
          </a:p>
        </p:txBody>
      </p:sp>
      <p:grpSp>
        <p:nvGrpSpPr>
          <p:cNvPr id="1181" name="Google Shape;1181;g2e472413677_0_552"/>
          <p:cNvGrpSpPr/>
          <p:nvPr/>
        </p:nvGrpSpPr>
        <p:grpSpPr>
          <a:xfrm>
            <a:off x="4689453" y="4566155"/>
            <a:ext cx="2807485" cy="1024552"/>
            <a:chOff x="669653" y="4753674"/>
            <a:chExt cx="4276443" cy="1488309"/>
          </a:xfrm>
        </p:grpSpPr>
        <p:sp>
          <p:nvSpPr>
            <p:cNvPr id="1182" name="Google Shape;1182;g2e472413677_0_552"/>
            <p:cNvSpPr txBox="1"/>
            <p:nvPr/>
          </p:nvSpPr>
          <p:spPr>
            <a:xfrm>
              <a:off x="2163296" y="4999252"/>
              <a:ext cx="2782800" cy="987600"/>
            </a:xfrm>
            <a:prstGeom prst="rect">
              <a:avLst/>
            </a:prstGeom>
            <a:solidFill>
              <a:srgbClr val="525051"/>
            </a:solidFill>
            <a:ln cap="flat" cmpd="sng" w="9525">
              <a:solidFill>
                <a:srgbClr val="FFFFFF"/>
              </a:solidFill>
              <a:prstDash val="solid"/>
              <a:round/>
              <a:headEnd len="sm" w="sm" type="none"/>
              <a:tailEnd len="sm" w="sm" type="none"/>
            </a:ln>
          </p:spPr>
          <p:txBody>
            <a:bodyPr anchorCtr="0" anchor="ctr" bIns="91425" lIns="182875" spcFirstLastPara="1" rIns="182875" wrap="square" tIns="91425">
              <a:noAutofit/>
            </a:bodyPr>
            <a:lstStyle/>
            <a:p>
              <a:pPr indent="0" lvl="0" marL="0" marR="0" rtl="0" algn="l">
                <a:lnSpc>
                  <a:spcPct val="90000"/>
                </a:lnSpc>
                <a:spcBef>
                  <a:spcPts val="0"/>
                </a:spcBef>
                <a:spcAft>
                  <a:spcPts val="0"/>
                </a:spcAft>
                <a:buClr>
                  <a:srgbClr val="FFFFFF"/>
                </a:buClr>
                <a:buSzPts val="1600"/>
                <a:buFont typeface="Raleway"/>
                <a:buNone/>
              </a:pPr>
              <a:r>
                <a:rPr b="1" i="0" lang="en-US" sz="1600" u="none" cap="none" strike="noStrike">
                  <a:solidFill>
                    <a:srgbClr val="FFFFFF"/>
                  </a:solidFill>
                  <a:latin typeface="Raleway"/>
                  <a:ea typeface="Raleway"/>
                  <a:cs typeface="Raleway"/>
                  <a:sym typeface="Raleway"/>
                </a:rPr>
                <a:t> Strategy Kiln</a:t>
              </a:r>
              <a:endParaRPr b="0" i="0" sz="1400" u="none" cap="none" strike="noStrike">
                <a:solidFill>
                  <a:srgbClr val="000000"/>
                </a:solidFill>
                <a:latin typeface="Arial"/>
                <a:ea typeface="Arial"/>
                <a:cs typeface="Arial"/>
                <a:sym typeface="Arial"/>
              </a:endParaRPr>
            </a:p>
          </p:txBody>
        </p:sp>
        <p:pic>
          <p:nvPicPr>
            <p:cNvPr descr="Logo&#10;&#10;Description automatically generated" id="1183" name="Google Shape;1183;g2e472413677_0_552"/>
            <p:cNvPicPr preferRelativeResize="0"/>
            <p:nvPr/>
          </p:nvPicPr>
          <p:blipFill rotWithShape="1">
            <a:blip r:embed="rId3">
              <a:alphaModFix/>
            </a:blip>
            <a:srcRect b="0" l="0" r="0" t="0"/>
            <a:stretch/>
          </p:blipFill>
          <p:spPr>
            <a:xfrm>
              <a:off x="669653" y="4753674"/>
              <a:ext cx="1493642" cy="1488309"/>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g3c2fe634bbf_0_842"/>
          <p:cNvSpPr txBox="1"/>
          <p:nvPr>
            <p:ph idx="12" type="sldNum"/>
          </p:nvPr>
        </p:nvSpPr>
        <p:spPr>
          <a:xfrm>
            <a:off x="8610600" y="6356351"/>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3B3838"/>
              </a:buClr>
              <a:buSzPts val="800"/>
              <a:buNone/>
            </a:pPr>
            <a:fld id="{00000000-1234-1234-1234-123412341234}" type="slidenum">
              <a:rPr lang="en-US">
                <a:solidFill>
                  <a:srgbClr val="3B3838"/>
                </a:solidFill>
              </a:rPr>
              <a:t>‹#›</a:t>
            </a:fld>
            <a:endParaRPr>
              <a:solidFill>
                <a:srgbClr val="3B3838"/>
              </a:solidFill>
            </a:endParaRPr>
          </a:p>
        </p:txBody>
      </p:sp>
      <p:sp>
        <p:nvSpPr>
          <p:cNvPr id="1189" name="Google Shape;1189;g3c2fe634bbf_0_842"/>
          <p:cNvSpPr txBox="1"/>
          <p:nvPr/>
        </p:nvSpPr>
        <p:spPr>
          <a:xfrm>
            <a:off x="0" y="1817067"/>
            <a:ext cx="12192000" cy="5040900"/>
          </a:xfrm>
          <a:prstGeom prst="rect">
            <a:avLst/>
          </a:prstGeom>
          <a:gradFill>
            <a:gsLst>
              <a:gs pos="0">
                <a:srgbClr val="CC4720"/>
              </a:gs>
              <a:gs pos="19000">
                <a:srgbClr val="CC4720"/>
              </a:gs>
              <a:gs pos="54000">
                <a:srgbClr val="FF6B2E"/>
              </a:gs>
              <a:gs pos="100000">
                <a:srgbClr val="FF8E4D"/>
              </a:gs>
            </a:gsLst>
            <a:lin ang="0" scaled="0"/>
          </a:gradFill>
          <a:ln>
            <a:noFill/>
          </a:ln>
        </p:spPr>
        <p:txBody>
          <a:bodyPr anchorCtr="0" anchor="ctr" bIns="91425" lIns="182875" spcFirstLastPara="1" rIns="182875" wrap="square" tIns="91425">
            <a:normAutofit/>
          </a:bodyPr>
          <a:lstStyle/>
          <a:p>
            <a:pPr indent="0" lvl="0" marL="0" marR="0" rtl="0" algn="ctr">
              <a:lnSpc>
                <a:spcPct val="90000"/>
              </a:lnSpc>
              <a:spcBef>
                <a:spcPts val="0"/>
              </a:spcBef>
              <a:spcAft>
                <a:spcPts val="0"/>
              </a:spcAft>
              <a:buClr>
                <a:srgbClr val="000000"/>
              </a:buClr>
              <a:buSzPts val="5400"/>
              <a:buFont typeface="Arial"/>
              <a:buNone/>
            </a:pPr>
            <a:r>
              <a:t/>
            </a:r>
            <a:endParaRPr b="0" i="0" sz="5400" u="none" cap="none" strike="noStrike">
              <a:solidFill>
                <a:srgbClr val="FCFCFC"/>
              </a:solidFill>
              <a:latin typeface="Raleway Medium"/>
              <a:ea typeface="Raleway Medium"/>
              <a:cs typeface="Raleway Medium"/>
              <a:sym typeface="Raleway Medium"/>
            </a:endParaRPr>
          </a:p>
        </p:txBody>
      </p:sp>
      <p:pic>
        <p:nvPicPr>
          <p:cNvPr id="1190" name="Google Shape;1190;g3c2fe634bbf_0_842"/>
          <p:cNvPicPr preferRelativeResize="0"/>
          <p:nvPr/>
        </p:nvPicPr>
        <p:blipFill rotWithShape="1">
          <a:blip r:embed="rId3">
            <a:alphaModFix/>
          </a:blip>
          <a:srcRect b="0" l="0" r="0" t="0"/>
          <a:stretch/>
        </p:blipFill>
        <p:spPr>
          <a:xfrm>
            <a:off x="245217" y="2059084"/>
            <a:ext cx="1419000" cy="1428900"/>
          </a:xfrm>
          <a:prstGeom prst="ellipse">
            <a:avLst/>
          </a:prstGeom>
          <a:noFill/>
          <a:ln cap="rnd" cmpd="sng" w="8475">
            <a:solidFill>
              <a:srgbClr val="BFBFBF"/>
            </a:solidFill>
            <a:prstDash val="solid"/>
            <a:round/>
            <a:headEnd len="sm" w="sm" type="none"/>
            <a:tailEnd len="sm" w="sm" type="none"/>
          </a:ln>
        </p:spPr>
      </p:pic>
      <p:pic>
        <p:nvPicPr>
          <p:cNvPr descr="Cassandra Vignieri" id="1191" name="Google Shape;1191;g3c2fe634bbf_0_842">
            <a:hlinkClick r:id="rId4"/>
          </p:cNvPr>
          <p:cNvPicPr preferRelativeResize="0"/>
          <p:nvPr/>
        </p:nvPicPr>
        <p:blipFill rotWithShape="1">
          <a:blip r:embed="rId5">
            <a:alphaModFix/>
          </a:blip>
          <a:srcRect b="0" l="0" r="0" t="0"/>
          <a:stretch/>
        </p:blipFill>
        <p:spPr>
          <a:xfrm>
            <a:off x="245217" y="3652903"/>
            <a:ext cx="1419000" cy="1428900"/>
          </a:xfrm>
          <a:prstGeom prst="ellipse">
            <a:avLst/>
          </a:prstGeom>
          <a:noFill/>
          <a:ln cap="rnd" cmpd="sng" w="8475">
            <a:solidFill>
              <a:srgbClr val="BFBFBF"/>
            </a:solidFill>
            <a:prstDash val="solid"/>
            <a:round/>
            <a:headEnd len="sm" w="sm" type="none"/>
            <a:tailEnd len="sm" w="sm" type="none"/>
          </a:ln>
        </p:spPr>
      </p:pic>
      <p:pic>
        <p:nvPicPr>
          <p:cNvPr id="1192" name="Google Shape;1192;g3c2fe634bbf_0_842"/>
          <p:cNvPicPr preferRelativeResize="0"/>
          <p:nvPr/>
        </p:nvPicPr>
        <p:blipFill rotWithShape="1">
          <a:blip r:embed="rId6">
            <a:alphaModFix/>
          </a:blip>
          <a:srcRect b="0" l="0" r="0" t="0"/>
          <a:stretch/>
        </p:blipFill>
        <p:spPr>
          <a:xfrm rot="2550146">
            <a:off x="1995574" y="3635318"/>
            <a:ext cx="1450664" cy="1450664"/>
          </a:xfrm>
          <a:prstGeom prst="ellipse">
            <a:avLst/>
          </a:prstGeom>
          <a:noFill/>
          <a:ln cap="rnd" cmpd="sng" w="8475">
            <a:solidFill>
              <a:srgbClr val="BFBFBF"/>
            </a:solidFill>
            <a:prstDash val="solid"/>
            <a:round/>
            <a:headEnd len="sm" w="sm" type="none"/>
            <a:tailEnd len="sm" w="sm" type="none"/>
          </a:ln>
        </p:spPr>
      </p:pic>
      <p:pic>
        <p:nvPicPr>
          <p:cNvPr id="1193" name="Google Shape;1193;g3c2fe634bbf_0_842"/>
          <p:cNvPicPr preferRelativeResize="0"/>
          <p:nvPr/>
        </p:nvPicPr>
        <p:blipFill rotWithShape="1">
          <a:blip r:embed="rId7">
            <a:alphaModFix/>
          </a:blip>
          <a:srcRect b="0" l="0" r="0" t="0"/>
          <a:stretch/>
        </p:blipFill>
        <p:spPr>
          <a:xfrm>
            <a:off x="220983" y="5246517"/>
            <a:ext cx="1467461" cy="1490900"/>
          </a:xfrm>
          <a:prstGeom prst="rect">
            <a:avLst/>
          </a:prstGeom>
          <a:noFill/>
          <a:ln>
            <a:noFill/>
          </a:ln>
        </p:spPr>
      </p:pic>
      <p:pic>
        <p:nvPicPr>
          <p:cNvPr id="1194" name="Google Shape;1194;g3c2fe634bbf_0_842"/>
          <p:cNvPicPr preferRelativeResize="0"/>
          <p:nvPr/>
        </p:nvPicPr>
        <p:blipFill rotWithShape="1">
          <a:blip r:embed="rId8">
            <a:alphaModFix/>
          </a:blip>
          <a:srcRect b="0" l="0" r="0" t="0"/>
          <a:stretch/>
        </p:blipFill>
        <p:spPr>
          <a:xfrm>
            <a:off x="2011400" y="5246517"/>
            <a:ext cx="1419000" cy="1490896"/>
          </a:xfrm>
          <a:prstGeom prst="rect">
            <a:avLst/>
          </a:prstGeom>
          <a:noFill/>
          <a:ln>
            <a:noFill/>
          </a:ln>
        </p:spPr>
      </p:pic>
      <p:pic>
        <p:nvPicPr>
          <p:cNvPr descr="Andreas von Sachsen-Altenburg" id="1195" name="Google Shape;1195;g3c2fe634bbf_0_842"/>
          <p:cNvPicPr preferRelativeResize="0"/>
          <p:nvPr/>
        </p:nvPicPr>
        <p:blipFill rotWithShape="1">
          <a:blip r:embed="rId9">
            <a:alphaModFix/>
          </a:blip>
          <a:srcRect b="0" l="0" r="0" t="0"/>
          <a:stretch/>
        </p:blipFill>
        <p:spPr>
          <a:xfrm>
            <a:off x="2011405" y="2058989"/>
            <a:ext cx="1419000" cy="1429200"/>
          </a:xfrm>
          <a:prstGeom prst="ellipse">
            <a:avLst/>
          </a:prstGeom>
          <a:noFill/>
          <a:ln cap="rnd" cmpd="sng" w="8475">
            <a:solidFill>
              <a:srgbClr val="BFBFBF"/>
            </a:solidFill>
            <a:prstDash val="solid"/>
            <a:round/>
            <a:headEnd len="sm" w="sm" type="none"/>
            <a:tailEnd len="sm" w="sm" type="none"/>
          </a:ln>
        </p:spPr>
      </p:pic>
      <p:pic>
        <p:nvPicPr>
          <p:cNvPr id="1196" name="Google Shape;1196;g3c2fe634bbf_0_842"/>
          <p:cNvPicPr preferRelativeResize="0"/>
          <p:nvPr/>
        </p:nvPicPr>
        <p:blipFill rotWithShape="1">
          <a:blip r:embed="rId10">
            <a:alphaModFix/>
          </a:blip>
          <a:srcRect b="0" l="0" r="0" t="0"/>
          <a:stretch/>
        </p:blipFill>
        <p:spPr>
          <a:xfrm>
            <a:off x="673683" y="452467"/>
            <a:ext cx="4418601" cy="918733"/>
          </a:xfrm>
          <a:prstGeom prst="rect">
            <a:avLst/>
          </a:prstGeom>
          <a:noFill/>
          <a:ln>
            <a:noFill/>
          </a:ln>
        </p:spPr>
      </p:pic>
      <p:sp>
        <p:nvSpPr>
          <p:cNvPr id="1197" name="Google Shape;1197;g3c2fe634bbf_0_842"/>
          <p:cNvSpPr txBox="1"/>
          <p:nvPr/>
        </p:nvSpPr>
        <p:spPr>
          <a:xfrm>
            <a:off x="3832417" y="2637900"/>
            <a:ext cx="8069700" cy="3226200"/>
          </a:xfrm>
          <a:prstGeom prst="rect">
            <a:avLst/>
          </a:prstGeom>
          <a:noFill/>
          <a:ln>
            <a:noFill/>
          </a:ln>
        </p:spPr>
        <p:txBody>
          <a:bodyPr anchorCtr="0" anchor="t" bIns="60950" lIns="60950" spcFirstLastPara="1" rIns="60950" wrap="square" tIns="60950">
            <a:spAutoFit/>
          </a:bodyPr>
          <a:lstStyle/>
          <a:p>
            <a:pPr indent="0" lvl="0" marL="0" marR="0" rtl="0" algn="l">
              <a:lnSpc>
                <a:spcPct val="90000"/>
              </a:lnSpc>
              <a:spcBef>
                <a:spcPts val="0"/>
              </a:spcBef>
              <a:spcAft>
                <a:spcPts val="0"/>
              </a:spcAft>
              <a:buClr>
                <a:srgbClr val="000000"/>
              </a:buClr>
              <a:buSzPts val="3200"/>
              <a:buFont typeface="Arial"/>
              <a:buNone/>
            </a:pPr>
            <a:r>
              <a:rPr b="1" i="0" lang="en-US" sz="3200" u="none" cap="none" strike="noStrike">
                <a:solidFill>
                  <a:srgbClr val="FCFCFC"/>
                </a:solidFill>
                <a:latin typeface="Raleway Medium"/>
                <a:ea typeface="Raleway Medium"/>
                <a:cs typeface="Raleway Medium"/>
                <a:sym typeface="Raleway Medium"/>
              </a:rPr>
              <a:t>A boutique </a:t>
            </a:r>
            <a:r>
              <a:rPr b="1" lang="en-US" sz="3200">
                <a:solidFill>
                  <a:srgbClr val="FCFCFC"/>
                </a:solidFill>
                <a:latin typeface="Raleway Medium"/>
                <a:ea typeface="Raleway Medium"/>
                <a:cs typeface="Raleway Medium"/>
                <a:sym typeface="Raleway Medium"/>
              </a:rPr>
              <a:t>marketing </a:t>
            </a:r>
            <a:r>
              <a:rPr b="1" i="0" lang="en-US" sz="3200" u="none" cap="none" strike="noStrike">
                <a:solidFill>
                  <a:srgbClr val="FCFCFC"/>
                </a:solidFill>
                <a:latin typeface="Raleway Medium"/>
                <a:ea typeface="Raleway Medium"/>
                <a:cs typeface="Raleway Medium"/>
                <a:sym typeface="Raleway Medium"/>
              </a:rPr>
              <a:t>strategy firm with a seasoned team of </a:t>
            </a:r>
            <a:r>
              <a:rPr b="1" lang="en-US" sz="3200">
                <a:solidFill>
                  <a:srgbClr val="FCFCFC"/>
                </a:solidFill>
                <a:latin typeface="Raleway Medium"/>
                <a:ea typeface="Raleway Medium"/>
                <a:cs typeface="Raleway Medium"/>
                <a:sym typeface="Raleway Medium"/>
              </a:rPr>
              <a:t>top level </a:t>
            </a:r>
            <a:r>
              <a:rPr b="1" i="0" lang="en-US" sz="3200" u="none" cap="none" strike="noStrike">
                <a:solidFill>
                  <a:srgbClr val="FCFCFC"/>
                </a:solidFill>
                <a:latin typeface="Raleway Medium"/>
                <a:ea typeface="Raleway Medium"/>
                <a:cs typeface="Raleway Medium"/>
                <a:sym typeface="Raleway Medium"/>
              </a:rPr>
              <a:t>marketers. </a:t>
            </a:r>
            <a:endParaRPr b="1" i="0" sz="3200" u="none" cap="none" strike="noStrike">
              <a:solidFill>
                <a:srgbClr val="FCFCFC"/>
              </a:solidFill>
              <a:latin typeface="Raleway Medium"/>
              <a:ea typeface="Raleway Medium"/>
              <a:cs typeface="Raleway Medium"/>
              <a:sym typeface="Raleway Medium"/>
            </a:endParaRPr>
          </a:p>
          <a:p>
            <a:pPr indent="0" lvl="0" marL="0" marR="0" rtl="0" algn="l">
              <a:lnSpc>
                <a:spcPct val="90000"/>
              </a:lnSpc>
              <a:spcBef>
                <a:spcPts val="0"/>
              </a:spcBef>
              <a:spcAft>
                <a:spcPts val="0"/>
              </a:spcAft>
              <a:buClr>
                <a:srgbClr val="000000"/>
              </a:buClr>
              <a:buSzPts val="3200"/>
              <a:buFont typeface="Arial"/>
              <a:buNone/>
            </a:pPr>
            <a:r>
              <a:t/>
            </a:r>
            <a:endParaRPr b="1" i="0" sz="3200" u="none" cap="none" strike="noStrike">
              <a:solidFill>
                <a:srgbClr val="FCFCFC"/>
              </a:solidFill>
              <a:latin typeface="Raleway Medium"/>
              <a:ea typeface="Raleway Medium"/>
              <a:cs typeface="Raleway Medium"/>
              <a:sym typeface="Raleway Medium"/>
            </a:endParaRPr>
          </a:p>
          <a:p>
            <a:pPr indent="0" lvl="0" marL="0" marR="0" rtl="0" algn="l">
              <a:lnSpc>
                <a:spcPct val="90000"/>
              </a:lnSpc>
              <a:spcBef>
                <a:spcPts val="0"/>
              </a:spcBef>
              <a:spcAft>
                <a:spcPts val="0"/>
              </a:spcAft>
              <a:buClr>
                <a:srgbClr val="000000"/>
              </a:buClr>
              <a:buSzPts val="3200"/>
              <a:buFont typeface="Arial"/>
              <a:buNone/>
            </a:pPr>
            <a:r>
              <a:rPr b="1" i="0" lang="en-US" sz="3200" u="none" cap="none" strike="noStrike">
                <a:solidFill>
                  <a:srgbClr val="FCFCFC"/>
                </a:solidFill>
                <a:latin typeface="Raleway Medium"/>
                <a:ea typeface="Raleway Medium"/>
                <a:cs typeface="Raleway Medium"/>
                <a:sym typeface="Raleway Medium"/>
              </a:rPr>
              <a:t>Unlike standard agencies, we dive deep to understand your business and identify critical success factors to fuel predictable growth.</a:t>
            </a:r>
            <a:endParaRPr b="1" i="0" sz="3200" u="none" cap="none" strike="noStrike">
              <a:solidFill>
                <a:srgbClr val="FCFCFC"/>
              </a:solidFill>
              <a:latin typeface="Raleway Medium"/>
              <a:ea typeface="Raleway Medium"/>
              <a:cs typeface="Raleway Medium"/>
              <a:sym typeface="Raleway Medium"/>
            </a:endParaRPr>
          </a:p>
        </p:txBody>
      </p:sp>
      <p:pic>
        <p:nvPicPr>
          <p:cNvPr descr="About StoryBrand | Decoded Strategies StoryBrand Certified" id="1198" name="Google Shape;1198;g3c2fe634bbf_0_842"/>
          <p:cNvPicPr preferRelativeResize="0"/>
          <p:nvPr/>
        </p:nvPicPr>
        <p:blipFill rotWithShape="1">
          <a:blip r:embed="rId11">
            <a:alphaModFix/>
          </a:blip>
          <a:srcRect b="0" l="50377" r="0" t="0"/>
          <a:stretch/>
        </p:blipFill>
        <p:spPr>
          <a:xfrm>
            <a:off x="10232417" y="267601"/>
            <a:ext cx="1213150" cy="1191817"/>
          </a:xfrm>
          <a:prstGeom prst="rect">
            <a:avLst/>
          </a:prstGeom>
          <a:noFill/>
          <a:ln>
            <a:noFill/>
          </a:ln>
        </p:spPr>
      </p:pic>
      <p:pic>
        <p:nvPicPr>
          <p:cNvPr id="1199" name="Google Shape;1199;g3c2fe634bbf_0_842"/>
          <p:cNvPicPr preferRelativeResize="0"/>
          <p:nvPr/>
        </p:nvPicPr>
        <p:blipFill rotWithShape="1">
          <a:blip r:embed="rId12">
            <a:alphaModFix/>
          </a:blip>
          <a:srcRect b="0" l="0" r="0" t="0"/>
          <a:stretch/>
        </p:blipFill>
        <p:spPr>
          <a:xfrm>
            <a:off x="6373149" y="179384"/>
            <a:ext cx="1267100" cy="1367800"/>
          </a:xfrm>
          <a:prstGeom prst="rect">
            <a:avLst/>
          </a:prstGeom>
          <a:noFill/>
          <a:ln>
            <a:noFill/>
          </a:ln>
        </p:spPr>
      </p:pic>
      <p:pic>
        <p:nvPicPr>
          <p:cNvPr id="1200" name="Google Shape;1200;g3c2fe634bbf_0_842"/>
          <p:cNvPicPr preferRelativeResize="0"/>
          <p:nvPr/>
        </p:nvPicPr>
        <p:blipFill rotWithShape="1">
          <a:blip r:embed="rId13">
            <a:alphaModFix/>
          </a:blip>
          <a:srcRect b="0" l="0" r="0" t="0"/>
          <a:stretch/>
        </p:blipFill>
        <p:spPr>
          <a:xfrm>
            <a:off x="8028167" y="327142"/>
            <a:ext cx="1816337" cy="10898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g3c2fe634bbf_0_474"/>
          <p:cNvSpPr/>
          <p:nvPr/>
        </p:nvSpPr>
        <p:spPr>
          <a:xfrm>
            <a:off x="2337810" y="3767800"/>
            <a:ext cx="3822000" cy="690000"/>
          </a:xfrm>
          <a:prstGeom prst="rect">
            <a:avLst/>
          </a:prstGeom>
          <a:noFill/>
          <a:ln cap="flat" cmpd="sng" w="381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1206" name="Google Shape;1206;g3c2fe634bbf_0_474"/>
          <p:cNvSpPr txBox="1"/>
          <p:nvPr>
            <p:ph type="ctrTitle"/>
          </p:nvPr>
        </p:nvSpPr>
        <p:spPr>
          <a:xfrm>
            <a:off x="2259789" y="4630098"/>
            <a:ext cx="3947100" cy="1920900"/>
          </a:xfrm>
          <a:prstGeom prst="rect">
            <a:avLst/>
          </a:prstGeom>
          <a:noFill/>
          <a:ln>
            <a:noFill/>
          </a:ln>
        </p:spPr>
        <p:txBody>
          <a:bodyPr anchorCtr="0" anchor="b" bIns="45700" lIns="91425" spcFirstLastPara="1" rIns="91425" wrap="square" tIns="45700">
            <a:spAutoFit/>
          </a:bodyPr>
          <a:lstStyle/>
          <a:p>
            <a:pPr indent="0" lvl="0" marL="0" rtl="0" algn="ctr">
              <a:lnSpc>
                <a:spcPct val="90000"/>
              </a:lnSpc>
              <a:spcBef>
                <a:spcPts val="0"/>
              </a:spcBef>
              <a:spcAft>
                <a:spcPts val="0"/>
              </a:spcAft>
              <a:buClr>
                <a:srgbClr val="FF5B1E"/>
              </a:buClr>
              <a:buSzPts val="1200"/>
              <a:buNone/>
            </a:pPr>
            <a:r>
              <a:rPr b="0" lang="en-US" sz="1800" u="sng">
                <a:solidFill>
                  <a:srgbClr val="FF5B1E"/>
                </a:solidFill>
                <a:latin typeface="Raleway Medium"/>
                <a:ea typeface="Raleway Medium"/>
                <a:cs typeface="Raleway Medium"/>
                <a:sym typeface="Raleway Medium"/>
                <a:hlinkClick r:id="rId3">
                  <a:extLst>
                    <a:ext uri="{A12FA001-AC4F-418D-AE19-62706E023703}">
                      <ahyp:hlinkClr val="tx"/>
                    </a:ext>
                  </a:extLst>
                </a:hlinkClick>
              </a:rPr>
              <a:t>Send an e-mail:</a:t>
            </a:r>
            <a:br>
              <a:rPr b="0" lang="en-US" sz="1800" u="sng">
                <a:solidFill>
                  <a:srgbClr val="FF5B1E"/>
                </a:solidFill>
                <a:latin typeface="Raleway Medium"/>
                <a:ea typeface="Raleway Medium"/>
                <a:cs typeface="Raleway Medium"/>
                <a:sym typeface="Raleway Medium"/>
                <a:hlinkClick r:id="rId4">
                  <a:extLst>
                    <a:ext uri="{A12FA001-AC4F-418D-AE19-62706E023703}">
                      <ahyp:hlinkClr val="tx"/>
                    </a:ext>
                  </a:extLst>
                </a:hlinkClick>
              </a:rPr>
            </a:br>
            <a:r>
              <a:rPr b="0" lang="en-US" sz="1800" u="sng">
                <a:solidFill>
                  <a:srgbClr val="FF5B1E"/>
                </a:solidFill>
                <a:latin typeface="Raleway Medium"/>
                <a:ea typeface="Raleway Medium"/>
                <a:cs typeface="Raleway Medium"/>
                <a:sym typeface="Raleway Medium"/>
                <a:hlinkClick r:id="rId5">
                  <a:extLst>
                    <a:ext uri="{A12FA001-AC4F-418D-AE19-62706E023703}">
                      <ahyp:hlinkClr val="tx"/>
                    </a:ext>
                  </a:extLst>
                </a:hlinkClick>
              </a:rPr>
              <a:t>questions@strategykiln.com</a:t>
            </a:r>
            <a:br>
              <a:rPr b="0" lang="en-US" sz="1800">
                <a:solidFill>
                  <a:srgbClr val="FF5B1E"/>
                </a:solidFill>
                <a:latin typeface="Raleway Medium"/>
                <a:ea typeface="Raleway Medium"/>
                <a:cs typeface="Raleway Medium"/>
                <a:sym typeface="Raleway Medium"/>
              </a:rPr>
            </a:br>
            <a:br>
              <a:rPr b="0" lang="en-US" sz="1800">
                <a:solidFill>
                  <a:srgbClr val="FF5B1E"/>
                </a:solidFill>
                <a:latin typeface="Raleway Medium"/>
                <a:ea typeface="Raleway Medium"/>
                <a:cs typeface="Raleway Medium"/>
                <a:sym typeface="Raleway Medium"/>
              </a:rPr>
            </a:br>
            <a:br>
              <a:rPr b="0" lang="en-US" sz="1800">
                <a:solidFill>
                  <a:srgbClr val="FF5B1E"/>
                </a:solidFill>
                <a:latin typeface="Raleway Medium"/>
                <a:ea typeface="Raleway Medium"/>
                <a:cs typeface="Raleway Medium"/>
                <a:sym typeface="Raleway Medium"/>
              </a:rPr>
            </a:br>
            <a:endParaRPr b="0">
              <a:solidFill>
                <a:srgbClr val="FF5B1E"/>
              </a:solidFill>
              <a:latin typeface="Raleway Medium"/>
              <a:ea typeface="Raleway Medium"/>
              <a:cs typeface="Raleway Medium"/>
              <a:sym typeface="Raleway Medium"/>
            </a:endParaRPr>
          </a:p>
        </p:txBody>
      </p:sp>
      <p:sp>
        <p:nvSpPr>
          <p:cNvPr id="1207" name="Google Shape;1207;g3c2fe634bbf_0_474"/>
          <p:cNvSpPr txBox="1"/>
          <p:nvPr/>
        </p:nvSpPr>
        <p:spPr>
          <a:xfrm>
            <a:off x="7238772" y="1472185"/>
            <a:ext cx="40332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venir"/>
                <a:ea typeface="Avenir"/>
                <a:cs typeface="Avenir"/>
                <a:sym typeface="Avenir"/>
              </a:rPr>
              <a:t>Learn More About Services </a:t>
            </a:r>
            <a:endParaRPr b="0" i="0" sz="1400" u="none" cap="none" strike="noStrike">
              <a:solidFill>
                <a:srgbClr val="000000"/>
              </a:solidFill>
              <a:latin typeface="Arial"/>
              <a:ea typeface="Arial"/>
              <a:cs typeface="Arial"/>
              <a:sym typeface="Arial"/>
            </a:endParaRPr>
          </a:p>
        </p:txBody>
      </p:sp>
      <p:sp>
        <p:nvSpPr>
          <p:cNvPr id="1208" name="Google Shape;1208;g3c2fe634bbf_0_474"/>
          <p:cNvSpPr txBox="1"/>
          <p:nvPr/>
        </p:nvSpPr>
        <p:spPr>
          <a:xfrm>
            <a:off x="2210734" y="1472185"/>
            <a:ext cx="40332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venir"/>
                <a:ea typeface="Avenir"/>
                <a:cs typeface="Avenir"/>
                <a:sym typeface="Avenir"/>
              </a:rPr>
              <a:t>Reach Out </a:t>
            </a:r>
            <a:endParaRPr b="0" i="0" sz="1400" u="none" cap="none" strike="noStrike">
              <a:solidFill>
                <a:srgbClr val="000000"/>
              </a:solidFill>
              <a:latin typeface="Arial"/>
              <a:ea typeface="Arial"/>
              <a:cs typeface="Arial"/>
              <a:sym typeface="Arial"/>
            </a:endParaRPr>
          </a:p>
        </p:txBody>
      </p:sp>
      <p:sp>
        <p:nvSpPr>
          <p:cNvPr id="1209" name="Google Shape;1209;g3c2fe634bbf_0_474"/>
          <p:cNvSpPr txBox="1"/>
          <p:nvPr/>
        </p:nvSpPr>
        <p:spPr>
          <a:xfrm>
            <a:off x="7084937" y="1988595"/>
            <a:ext cx="4341000" cy="43191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1800"/>
              <a:buFont typeface="Arial"/>
              <a:buNone/>
            </a:pPr>
            <a:r>
              <a:rPr b="1" i="0" lang="en-US" sz="1800" u="none" cap="none" strike="noStrike">
                <a:solidFill>
                  <a:srgbClr val="FF5B1E"/>
                </a:solidFill>
                <a:latin typeface="Avenir"/>
                <a:ea typeface="Avenir"/>
                <a:cs typeface="Avenir"/>
                <a:sym typeface="Avenir"/>
              </a:rPr>
              <a:t>Services to Gain Insight</a:t>
            </a:r>
            <a:r>
              <a:rPr b="1" lang="en-US" sz="1800">
                <a:solidFill>
                  <a:srgbClr val="FF5B1E"/>
                </a:solidFill>
                <a:latin typeface="Avenir"/>
                <a:ea typeface="Avenir"/>
                <a:cs typeface="Avenir"/>
                <a:sym typeface="Avenir"/>
              </a:rPr>
              <a:t> </a:t>
            </a:r>
            <a:r>
              <a:rPr b="1" i="0" lang="en-US" sz="1800" u="none" cap="none" strike="noStrike">
                <a:solidFill>
                  <a:srgbClr val="FF5B1E"/>
                </a:solidFill>
                <a:latin typeface="Avenir"/>
                <a:ea typeface="Avenir"/>
                <a:cs typeface="Avenir"/>
                <a:sym typeface="Avenir"/>
              </a:rPr>
              <a:t>&amp; </a:t>
            </a:r>
            <a:endParaRPr b="1" i="0" sz="1800" u="none" cap="none" strike="noStrike">
              <a:solidFill>
                <a:srgbClr val="FF5B1E"/>
              </a:solidFill>
              <a:latin typeface="Avenir"/>
              <a:ea typeface="Avenir"/>
              <a:cs typeface="Avenir"/>
              <a:sym typeface="Avenir"/>
            </a:endParaRPr>
          </a:p>
          <a:p>
            <a:pPr indent="0" lvl="0" marL="0" marR="0" rtl="0" algn="ctr">
              <a:lnSpc>
                <a:spcPct val="90000"/>
              </a:lnSpc>
              <a:spcBef>
                <a:spcPts val="0"/>
              </a:spcBef>
              <a:spcAft>
                <a:spcPts val="0"/>
              </a:spcAft>
              <a:buClr>
                <a:srgbClr val="000000"/>
              </a:buClr>
              <a:buSzPts val="1800"/>
              <a:buFont typeface="Arial"/>
              <a:buNone/>
            </a:pPr>
            <a:r>
              <a:rPr b="1" i="0" lang="en-US" sz="1800" u="none" cap="none" strike="noStrike">
                <a:solidFill>
                  <a:srgbClr val="FF5B1E"/>
                </a:solidFill>
                <a:latin typeface="Avenir"/>
                <a:ea typeface="Avenir"/>
                <a:cs typeface="Avenir"/>
                <a:sym typeface="Avenir"/>
              </a:rPr>
              <a:t>Grow Strategically</a:t>
            </a:r>
            <a:endParaRPr b="0" i="0" sz="1600" u="none" cap="none" strike="noStrike">
              <a:solidFill>
                <a:srgbClr val="425057"/>
              </a:solidFill>
              <a:latin typeface="Avenir"/>
              <a:ea typeface="Avenir"/>
              <a:cs typeface="Avenir"/>
              <a:sym typeface="Avenir"/>
            </a:endParaRPr>
          </a:p>
          <a:p>
            <a:pPr indent="0" lvl="0" marL="0" marR="0" rtl="0" algn="ctr">
              <a:lnSpc>
                <a:spcPct val="90000"/>
              </a:lnSpc>
              <a:spcBef>
                <a:spcPts val="0"/>
              </a:spcBef>
              <a:spcAft>
                <a:spcPts val="0"/>
              </a:spcAft>
              <a:buClr>
                <a:srgbClr val="000000"/>
              </a:buClr>
              <a:buSzPts val="1600"/>
              <a:buFont typeface="Arial"/>
              <a:buNone/>
            </a:pPr>
            <a:r>
              <a:t/>
            </a:r>
            <a:endParaRPr b="0" i="0" sz="1600" u="none" cap="none" strike="noStrike">
              <a:solidFill>
                <a:srgbClr val="425057"/>
              </a:solidFill>
              <a:latin typeface="Avenir"/>
              <a:ea typeface="Avenir"/>
              <a:cs typeface="Avenir"/>
              <a:sym typeface="Avenir"/>
            </a:endParaRPr>
          </a:p>
          <a:p>
            <a:pPr indent="0" lvl="0" marL="0" marR="0" rtl="0" algn="ctr">
              <a:lnSpc>
                <a:spcPct val="90000"/>
              </a:lnSpc>
              <a:spcBef>
                <a:spcPts val="600"/>
              </a:spcBef>
              <a:spcAft>
                <a:spcPts val="0"/>
              </a:spcAft>
              <a:buClr>
                <a:srgbClr val="000000"/>
              </a:buClr>
              <a:buSzPts val="1600"/>
              <a:buFont typeface="Arial"/>
              <a:buNone/>
            </a:pPr>
            <a:r>
              <a:rPr lang="en-US" sz="1600">
                <a:solidFill>
                  <a:srgbClr val="425057"/>
                </a:solidFill>
                <a:latin typeface="Avenir"/>
                <a:ea typeface="Avenir"/>
                <a:cs typeface="Avenir"/>
                <a:sym typeface="Avenir"/>
              </a:rPr>
              <a:t>Market Segmentation</a:t>
            </a:r>
            <a:endParaRPr sz="1600">
              <a:solidFill>
                <a:srgbClr val="425057"/>
              </a:solidFill>
              <a:latin typeface="Avenir"/>
              <a:ea typeface="Avenir"/>
              <a:cs typeface="Avenir"/>
              <a:sym typeface="Avenir"/>
            </a:endParaRPr>
          </a:p>
          <a:p>
            <a:pPr indent="0" lvl="0" marL="0" marR="0" rtl="0" algn="ctr">
              <a:lnSpc>
                <a:spcPct val="90000"/>
              </a:lnSpc>
              <a:spcBef>
                <a:spcPts val="600"/>
              </a:spcBef>
              <a:spcAft>
                <a:spcPts val="0"/>
              </a:spcAft>
              <a:buClr>
                <a:srgbClr val="000000"/>
              </a:buClr>
              <a:buSzPts val="1600"/>
              <a:buFont typeface="Arial"/>
              <a:buNone/>
            </a:pPr>
            <a:r>
              <a:rPr b="0" i="0" lang="en-US" sz="1600" u="none" cap="none" strike="noStrike">
                <a:solidFill>
                  <a:srgbClr val="425057"/>
                </a:solidFill>
                <a:latin typeface="Avenir"/>
                <a:ea typeface="Avenir"/>
                <a:cs typeface="Avenir"/>
                <a:sym typeface="Avenir"/>
              </a:rPr>
              <a:t>Strategic Positioning </a:t>
            </a:r>
            <a:endParaRPr b="0" i="0" sz="1400" u="none" cap="none" strike="noStrike">
              <a:solidFill>
                <a:srgbClr val="000000"/>
              </a:solidFill>
              <a:latin typeface="Arial"/>
              <a:ea typeface="Arial"/>
              <a:cs typeface="Arial"/>
              <a:sym typeface="Arial"/>
            </a:endParaRPr>
          </a:p>
          <a:p>
            <a:pPr indent="0" lvl="0" marL="0" rtl="0" algn="ctr">
              <a:lnSpc>
                <a:spcPct val="90000"/>
              </a:lnSpc>
              <a:spcBef>
                <a:spcPts val="600"/>
              </a:spcBef>
              <a:spcAft>
                <a:spcPts val="0"/>
              </a:spcAft>
              <a:buClr>
                <a:schemeClr val="dk1"/>
              </a:buClr>
              <a:buSzPts val="1600"/>
              <a:buFont typeface="Arial"/>
              <a:buNone/>
            </a:pPr>
            <a:r>
              <a:rPr lang="en-US" sz="1600">
                <a:solidFill>
                  <a:srgbClr val="425057"/>
                </a:solidFill>
                <a:latin typeface="Avenir"/>
                <a:ea typeface="Avenir"/>
                <a:cs typeface="Avenir"/>
                <a:sym typeface="Avenir"/>
              </a:rPr>
              <a:t>Blue Ocean Strategy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600"/>
              </a:spcBef>
              <a:spcAft>
                <a:spcPts val="0"/>
              </a:spcAft>
              <a:buClr>
                <a:srgbClr val="000000"/>
              </a:buClr>
              <a:buSzPts val="1600"/>
              <a:buFont typeface="Arial"/>
              <a:buNone/>
            </a:pPr>
            <a:r>
              <a:rPr b="0" i="0" lang="en-US" sz="1600" u="none" cap="none" strike="noStrike">
                <a:solidFill>
                  <a:srgbClr val="425057"/>
                </a:solidFill>
                <a:latin typeface="Avenir"/>
                <a:ea typeface="Avenir"/>
                <a:cs typeface="Avenir"/>
                <a:sym typeface="Avenir"/>
              </a:rPr>
              <a:t>Value Proposition Design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600"/>
              </a:spcBef>
              <a:spcAft>
                <a:spcPts val="0"/>
              </a:spcAft>
              <a:buClr>
                <a:srgbClr val="000000"/>
              </a:buClr>
              <a:buSzPts val="1600"/>
              <a:buFont typeface="Arial"/>
              <a:buNone/>
            </a:pPr>
            <a:r>
              <a:rPr b="0" i="0" lang="en-US" sz="1600" u="none" cap="none" strike="noStrike">
                <a:solidFill>
                  <a:srgbClr val="425057"/>
                </a:solidFill>
                <a:latin typeface="Avenir"/>
                <a:ea typeface="Avenir"/>
                <a:cs typeface="Avenir"/>
                <a:sym typeface="Avenir"/>
              </a:rPr>
              <a:t>SWOT Assessment</a:t>
            </a:r>
            <a:endParaRPr b="0" i="0" sz="1600" u="none" cap="none" strike="noStrike">
              <a:solidFill>
                <a:srgbClr val="425057"/>
              </a:solidFill>
              <a:latin typeface="Avenir"/>
              <a:ea typeface="Avenir"/>
              <a:cs typeface="Avenir"/>
              <a:sym typeface="Avenir"/>
            </a:endParaRPr>
          </a:p>
          <a:p>
            <a:pPr indent="0" lvl="0" marL="0" rtl="0" algn="ctr">
              <a:lnSpc>
                <a:spcPct val="90000"/>
              </a:lnSpc>
              <a:spcBef>
                <a:spcPts val="600"/>
              </a:spcBef>
              <a:spcAft>
                <a:spcPts val="0"/>
              </a:spcAft>
              <a:buClr>
                <a:schemeClr val="dk1"/>
              </a:buClr>
              <a:buSzPts val="1600"/>
              <a:buFont typeface="Arial"/>
              <a:buNone/>
            </a:pPr>
            <a:r>
              <a:rPr lang="en-US" sz="1600">
                <a:solidFill>
                  <a:srgbClr val="425057"/>
                </a:solidFill>
                <a:latin typeface="Avenir"/>
                <a:ea typeface="Avenir"/>
                <a:cs typeface="Avenir"/>
                <a:sym typeface="Avenir"/>
              </a:rPr>
              <a:t>Website Design</a:t>
            </a:r>
            <a:endParaRPr>
              <a:solidFill>
                <a:schemeClr val="dk1"/>
              </a:solidFill>
            </a:endParaRPr>
          </a:p>
          <a:p>
            <a:pPr indent="0" lvl="0" marL="0" rtl="0" algn="ctr">
              <a:lnSpc>
                <a:spcPct val="90000"/>
              </a:lnSpc>
              <a:spcBef>
                <a:spcPts val="600"/>
              </a:spcBef>
              <a:spcAft>
                <a:spcPts val="0"/>
              </a:spcAft>
              <a:buClr>
                <a:schemeClr val="dk1"/>
              </a:buClr>
              <a:buSzPts val="1600"/>
              <a:buFont typeface="Arial"/>
              <a:buNone/>
            </a:pPr>
            <a:r>
              <a:rPr lang="en-US" sz="1600">
                <a:solidFill>
                  <a:srgbClr val="425057"/>
                </a:solidFill>
                <a:latin typeface="Avenir"/>
                <a:ea typeface="Avenir"/>
                <a:cs typeface="Avenir"/>
                <a:sym typeface="Avenir"/>
              </a:rPr>
              <a:t>Digital Sales Funnel </a:t>
            </a:r>
            <a:endParaRPr sz="1600">
              <a:solidFill>
                <a:srgbClr val="425057"/>
              </a:solidFill>
              <a:latin typeface="Avenir"/>
              <a:ea typeface="Avenir"/>
              <a:cs typeface="Avenir"/>
              <a:sym typeface="Avenir"/>
            </a:endParaRPr>
          </a:p>
          <a:p>
            <a:pPr indent="0" lvl="0" marL="0" marR="0" rtl="0" algn="ctr">
              <a:lnSpc>
                <a:spcPct val="90000"/>
              </a:lnSpc>
              <a:spcBef>
                <a:spcPts val="600"/>
              </a:spcBef>
              <a:spcAft>
                <a:spcPts val="0"/>
              </a:spcAft>
              <a:buClr>
                <a:srgbClr val="000000"/>
              </a:buClr>
              <a:buSzPts val="1600"/>
              <a:buFont typeface="Arial"/>
              <a:buNone/>
            </a:pPr>
            <a:r>
              <a:rPr b="0" i="0" lang="en-US" sz="1600" u="none" cap="none" strike="noStrike">
                <a:solidFill>
                  <a:srgbClr val="425057"/>
                </a:solidFill>
                <a:latin typeface="Avenir"/>
                <a:ea typeface="Avenir"/>
                <a:cs typeface="Avenir"/>
                <a:sym typeface="Avenir"/>
              </a:rPr>
              <a:t>SEO &amp; SEM</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600"/>
              </a:spcBef>
              <a:spcAft>
                <a:spcPts val="0"/>
              </a:spcAft>
              <a:buClr>
                <a:srgbClr val="000000"/>
              </a:buClr>
              <a:buSzPts val="1600"/>
              <a:buFont typeface="Arial"/>
              <a:buNone/>
            </a:pPr>
            <a:r>
              <a:rPr lang="en-US" sz="1600">
                <a:solidFill>
                  <a:srgbClr val="425057"/>
                </a:solidFill>
                <a:latin typeface="Avenir"/>
                <a:ea typeface="Avenir"/>
                <a:cs typeface="Avenir"/>
                <a:sym typeface="Avenir"/>
              </a:rPr>
              <a:t>LinkedIn Ads Management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600"/>
              </a:spcBef>
              <a:spcAft>
                <a:spcPts val="0"/>
              </a:spcAft>
              <a:buClr>
                <a:srgbClr val="000000"/>
              </a:buClr>
              <a:buSzPts val="1600"/>
              <a:buFont typeface="Arial"/>
              <a:buNone/>
            </a:pPr>
            <a:r>
              <a:rPr b="0" i="0" lang="en-US" sz="1600" u="none" cap="none" strike="noStrike">
                <a:solidFill>
                  <a:srgbClr val="425057"/>
                </a:solidFill>
                <a:latin typeface="Avenir"/>
                <a:ea typeface="Avenir"/>
                <a:cs typeface="Avenir"/>
                <a:sym typeface="Avenir"/>
              </a:rPr>
              <a:t>Email Strategy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600"/>
              </a:spcBef>
              <a:spcAft>
                <a:spcPts val="0"/>
              </a:spcAft>
              <a:buClr>
                <a:srgbClr val="000000"/>
              </a:buClr>
              <a:buSzPts val="1600"/>
              <a:buFont typeface="Arial"/>
              <a:buNone/>
            </a:pPr>
            <a:r>
              <a:rPr b="0" i="0" lang="en-US" sz="1600" u="none" cap="none" strike="noStrike">
                <a:solidFill>
                  <a:srgbClr val="425057"/>
                </a:solidFill>
                <a:latin typeface="Avenir"/>
                <a:ea typeface="Avenir"/>
                <a:cs typeface="Avenir"/>
                <a:sym typeface="Avenir"/>
              </a:rPr>
              <a:t>Paid Social Media</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1600"/>
              <a:buFont typeface="Arial"/>
              <a:buNone/>
            </a:pPr>
            <a:r>
              <a:t/>
            </a:r>
            <a:endParaRPr b="0" i="0" sz="1600" u="none" cap="none" strike="noStrike">
              <a:solidFill>
                <a:srgbClr val="495A60"/>
              </a:solidFill>
              <a:latin typeface="Avenir"/>
              <a:ea typeface="Avenir"/>
              <a:cs typeface="Avenir"/>
              <a:sym typeface="Avenir"/>
            </a:endParaRPr>
          </a:p>
        </p:txBody>
      </p:sp>
      <p:sp>
        <p:nvSpPr>
          <p:cNvPr id="1210" name="Google Shape;1210;g3c2fe634bbf_0_474"/>
          <p:cNvSpPr txBox="1"/>
          <p:nvPr/>
        </p:nvSpPr>
        <p:spPr>
          <a:xfrm>
            <a:off x="2181235" y="2386329"/>
            <a:ext cx="4110600" cy="10896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1800"/>
              <a:buFont typeface="Arial"/>
              <a:buNone/>
            </a:pPr>
            <a:r>
              <a:rPr b="1" i="1" lang="en-US" sz="1800">
                <a:solidFill>
                  <a:srgbClr val="FF5B1E"/>
                </a:solidFill>
                <a:latin typeface="Raleway"/>
                <a:ea typeface="Raleway"/>
                <a:cs typeface="Raleway"/>
                <a:sym typeface="Raleway"/>
              </a:rPr>
              <a:t>Need help?</a:t>
            </a:r>
            <a:endParaRPr b="1" i="1" sz="1800" u="none" cap="none" strike="noStrike">
              <a:solidFill>
                <a:srgbClr val="FF5B1E"/>
              </a:solidFill>
              <a:latin typeface="Avenir"/>
              <a:ea typeface="Avenir"/>
              <a:cs typeface="Avenir"/>
              <a:sym typeface="Avenir"/>
            </a:endParaRPr>
          </a:p>
          <a:p>
            <a:pPr indent="0" lvl="0" marL="0" marR="0" rtl="0" algn="ctr">
              <a:lnSpc>
                <a:spcPct val="90000"/>
              </a:lnSpc>
              <a:spcBef>
                <a:spcPts val="0"/>
              </a:spcBef>
              <a:spcAft>
                <a:spcPts val="0"/>
              </a:spcAft>
              <a:buClr>
                <a:srgbClr val="000000"/>
              </a:buClr>
              <a:buSzPts val="1800"/>
              <a:buFont typeface="Arial"/>
              <a:buNone/>
            </a:pPr>
            <a:r>
              <a:rPr b="1" i="0" lang="en-US" sz="1800" u="none" cap="none" strike="noStrike">
                <a:solidFill>
                  <a:srgbClr val="FF5B1E"/>
                </a:solidFill>
                <a:latin typeface="Avenir"/>
                <a:ea typeface="Avenir"/>
                <a:cs typeface="Avenir"/>
                <a:sym typeface="Avenir"/>
              </a:rPr>
              <a:t> </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800"/>
              <a:buFont typeface="Arial"/>
              <a:buNone/>
            </a:pPr>
            <a:r>
              <a:rPr b="1" lang="en-US" sz="1800">
                <a:solidFill>
                  <a:srgbClr val="FF5B1E"/>
                </a:solidFill>
                <a:latin typeface="Avenir"/>
                <a:ea typeface="Avenir"/>
                <a:cs typeface="Avenir"/>
                <a:sym typeface="Avenir"/>
              </a:rPr>
              <a:t>We can develop and execute your marketing strategy</a:t>
            </a:r>
            <a:endParaRPr b="1" i="0" sz="1800" u="none" cap="none" strike="noStrike">
              <a:solidFill>
                <a:srgbClr val="FF5B1E"/>
              </a:solidFill>
              <a:latin typeface="Raleway"/>
              <a:ea typeface="Raleway"/>
              <a:cs typeface="Raleway"/>
              <a:sym typeface="Raleway"/>
            </a:endParaRPr>
          </a:p>
        </p:txBody>
      </p:sp>
      <p:cxnSp>
        <p:nvCxnSpPr>
          <p:cNvPr id="1211" name="Google Shape;1211;g3c2fe634bbf_0_474"/>
          <p:cNvCxnSpPr/>
          <p:nvPr/>
        </p:nvCxnSpPr>
        <p:spPr>
          <a:xfrm>
            <a:off x="6768637" y="2273959"/>
            <a:ext cx="0" cy="3339900"/>
          </a:xfrm>
          <a:prstGeom prst="straightConnector1">
            <a:avLst/>
          </a:prstGeom>
          <a:noFill/>
          <a:ln cap="flat" cmpd="sng" w="6350">
            <a:solidFill>
              <a:srgbClr val="425057"/>
            </a:solidFill>
            <a:prstDash val="solid"/>
            <a:miter lim="800000"/>
            <a:headEnd len="sm" w="sm" type="none"/>
            <a:tailEnd len="sm" w="sm" type="none"/>
          </a:ln>
        </p:spPr>
      </p:cxnSp>
      <p:sp>
        <p:nvSpPr>
          <p:cNvPr id="1212" name="Google Shape;1212;g3c2fe634bbf_0_474"/>
          <p:cNvSpPr txBox="1"/>
          <p:nvPr/>
        </p:nvSpPr>
        <p:spPr>
          <a:xfrm>
            <a:off x="2418617" y="4158733"/>
            <a:ext cx="3699600" cy="261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chemeClr val="dk2"/>
                </a:solidFill>
                <a:latin typeface="Calibri"/>
                <a:ea typeface="Calibri"/>
                <a:cs typeface="Calibri"/>
                <a:sym typeface="Calibri"/>
                <a:hlinkClick r:id="rId6">
                  <a:extLst>
                    <a:ext uri="{A12FA001-AC4F-418D-AE19-62706E023703}">
                      <ahyp:hlinkClr val="tx"/>
                    </a:ext>
                  </a:extLst>
                </a:hlinkClick>
              </a:rPr>
              <a:t>https://calendly.com/adamcfischer/conversation-with-adam</a:t>
            </a:r>
            <a:endParaRPr b="0" i="0" sz="1100" u="none" cap="none" strike="noStrike">
              <a:solidFill>
                <a:schemeClr val="dk2"/>
              </a:solidFill>
              <a:latin typeface="Calibri"/>
              <a:ea typeface="Calibri"/>
              <a:cs typeface="Calibri"/>
              <a:sym typeface="Calibri"/>
            </a:endParaRPr>
          </a:p>
        </p:txBody>
      </p:sp>
      <p:sp>
        <p:nvSpPr>
          <p:cNvPr id="1213" name="Google Shape;1213;g3c2fe634bbf_0_474"/>
          <p:cNvSpPr txBox="1"/>
          <p:nvPr/>
        </p:nvSpPr>
        <p:spPr>
          <a:xfrm>
            <a:off x="2907650" y="3827967"/>
            <a:ext cx="6115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FF"/>
                </a:solidFill>
                <a:latin typeface="Raleway"/>
                <a:ea typeface="Raleway"/>
                <a:cs typeface="Raleway"/>
                <a:sym typeface="Raleway"/>
              </a:rPr>
              <a:t>Book Time Via Calendly </a:t>
            </a:r>
            <a:endParaRPr b="1" i="0" sz="1800" u="none" cap="none" strike="noStrike">
              <a:solidFill>
                <a:srgbClr val="0000FF"/>
              </a:solidFill>
              <a:latin typeface="Calibri"/>
              <a:ea typeface="Calibri"/>
              <a:cs typeface="Calibri"/>
              <a:sym typeface="Calibri"/>
            </a:endParaRPr>
          </a:p>
        </p:txBody>
      </p:sp>
      <p:sp>
        <p:nvSpPr>
          <p:cNvPr id="1214" name="Google Shape;1214;g3c2fe634bbf_0_474"/>
          <p:cNvSpPr txBox="1"/>
          <p:nvPr/>
        </p:nvSpPr>
        <p:spPr>
          <a:xfrm>
            <a:off x="1855382" y="589317"/>
            <a:ext cx="9627300" cy="480300"/>
          </a:xfrm>
          <a:prstGeom prst="rect">
            <a:avLst/>
          </a:prstGeom>
          <a:noFill/>
          <a:ln>
            <a:noFill/>
          </a:ln>
        </p:spPr>
        <p:txBody>
          <a:bodyPr anchorCtr="0" anchor="t" bIns="45700" lIns="91425" spcFirstLastPara="1" rIns="91425" wrap="square" tIns="45700">
            <a:spAutoFit/>
          </a:bodyPr>
          <a:lstStyle/>
          <a:p>
            <a:pPr indent="0" lvl="0" marL="0" marR="0" rtl="0" algn="ctr">
              <a:lnSpc>
                <a:spcPct val="90000"/>
              </a:lnSpc>
              <a:spcBef>
                <a:spcPts val="0"/>
              </a:spcBef>
              <a:spcAft>
                <a:spcPts val="0"/>
              </a:spcAft>
              <a:buClr>
                <a:srgbClr val="000000"/>
              </a:buClr>
              <a:buSzPts val="2800"/>
              <a:buFont typeface="Arial"/>
              <a:buNone/>
            </a:pPr>
            <a:r>
              <a:rPr b="1" i="0" lang="en-US" sz="2800" u="none" cap="none" strike="noStrike">
                <a:solidFill>
                  <a:srgbClr val="234DAE"/>
                </a:solidFill>
                <a:latin typeface="Raleway"/>
                <a:ea typeface="Raleway"/>
                <a:cs typeface="Raleway"/>
                <a:sym typeface="Raleway"/>
              </a:rPr>
              <a:t>Simplify &amp; Intensify your Marketing with Strategy Kiln</a:t>
            </a:r>
            <a:endParaRPr b="1" i="0" sz="2800" u="none" cap="none" strike="noStrike">
              <a:solidFill>
                <a:srgbClr val="234DAE"/>
              </a:solidFill>
              <a:latin typeface="Raleway"/>
              <a:ea typeface="Raleway"/>
              <a:cs typeface="Raleway"/>
              <a:sym typeface="Raleway"/>
            </a:endParaRPr>
          </a:p>
        </p:txBody>
      </p:sp>
      <p:pic>
        <p:nvPicPr>
          <p:cNvPr descr="About StoryBrand | Decoded Strategies StoryBrand Certified" id="1215" name="Google Shape;1215;g3c2fe634bbf_0_474"/>
          <p:cNvPicPr preferRelativeResize="0"/>
          <p:nvPr/>
        </p:nvPicPr>
        <p:blipFill rotWithShape="1">
          <a:blip r:embed="rId7">
            <a:alphaModFix/>
          </a:blip>
          <a:srcRect b="0" l="50377" r="0" t="0"/>
          <a:stretch/>
        </p:blipFill>
        <p:spPr>
          <a:xfrm>
            <a:off x="328734" y="1321636"/>
            <a:ext cx="1406334" cy="1381619"/>
          </a:xfrm>
          <a:prstGeom prst="rect">
            <a:avLst/>
          </a:prstGeom>
          <a:noFill/>
          <a:ln>
            <a:noFill/>
          </a:ln>
        </p:spPr>
      </p:pic>
      <p:pic>
        <p:nvPicPr>
          <p:cNvPr id="1216" name="Google Shape;1216;g3c2fe634bbf_0_474"/>
          <p:cNvPicPr preferRelativeResize="0"/>
          <p:nvPr/>
        </p:nvPicPr>
        <p:blipFill rotWithShape="1">
          <a:blip r:embed="rId8">
            <a:alphaModFix/>
          </a:blip>
          <a:srcRect b="0" l="0" r="0" t="0"/>
          <a:stretch/>
        </p:blipFill>
        <p:spPr>
          <a:xfrm>
            <a:off x="423191" y="4372350"/>
            <a:ext cx="1345017" cy="1451900"/>
          </a:xfrm>
          <a:prstGeom prst="rect">
            <a:avLst/>
          </a:prstGeom>
          <a:noFill/>
          <a:ln>
            <a:noFill/>
          </a:ln>
        </p:spPr>
      </p:pic>
      <p:pic>
        <p:nvPicPr>
          <p:cNvPr id="1217" name="Google Shape;1217;g3c2fe634bbf_0_474"/>
          <p:cNvPicPr preferRelativeResize="0"/>
          <p:nvPr/>
        </p:nvPicPr>
        <p:blipFill rotWithShape="1">
          <a:blip r:embed="rId9">
            <a:alphaModFix/>
          </a:blip>
          <a:srcRect b="0" l="0" r="0" t="0"/>
          <a:stretch/>
        </p:blipFill>
        <p:spPr>
          <a:xfrm>
            <a:off x="210217" y="3068933"/>
            <a:ext cx="1816337" cy="1089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2" name="Shape 1222"/>
        <p:cNvGrpSpPr/>
        <p:nvPr/>
      </p:nvGrpSpPr>
      <p:grpSpPr>
        <a:xfrm>
          <a:off x="0" y="0"/>
          <a:ext cx="0" cy="0"/>
          <a:chOff x="0" y="0"/>
          <a:chExt cx="0" cy="0"/>
        </a:xfrm>
      </p:grpSpPr>
      <p:pic>
        <p:nvPicPr>
          <p:cNvPr id="1223" name="Google Shape;1223;g3c2fe634bbf_0_490"/>
          <p:cNvPicPr preferRelativeResize="0"/>
          <p:nvPr/>
        </p:nvPicPr>
        <p:blipFill rotWithShape="1">
          <a:blip r:embed="rId3">
            <a:alphaModFix/>
          </a:blip>
          <a:srcRect b="0" l="0" r="0" t="0"/>
          <a:stretch/>
        </p:blipFill>
        <p:spPr>
          <a:xfrm>
            <a:off x="2138422" y="1255724"/>
            <a:ext cx="2124000" cy="2124000"/>
          </a:xfrm>
          <a:prstGeom prst="ellipse">
            <a:avLst/>
          </a:prstGeom>
          <a:noFill/>
          <a:ln cap="rnd" cmpd="sng" w="8475">
            <a:solidFill>
              <a:srgbClr val="BFBFBF"/>
            </a:solidFill>
            <a:prstDash val="solid"/>
            <a:round/>
            <a:headEnd len="sm" w="sm" type="none"/>
            <a:tailEnd len="sm" w="sm" type="none"/>
          </a:ln>
        </p:spPr>
      </p:pic>
      <p:pic>
        <p:nvPicPr>
          <p:cNvPr descr="Cassandra Vignieri" id="1224" name="Google Shape;1224;g3c2fe634bbf_0_490">
            <a:hlinkClick r:id="rId4"/>
          </p:cNvPr>
          <p:cNvPicPr preferRelativeResize="0"/>
          <p:nvPr/>
        </p:nvPicPr>
        <p:blipFill rotWithShape="1">
          <a:blip r:embed="rId5">
            <a:alphaModFix/>
          </a:blip>
          <a:srcRect b="0" l="0" r="0" t="0"/>
          <a:stretch/>
        </p:blipFill>
        <p:spPr>
          <a:xfrm>
            <a:off x="8019237" y="1305988"/>
            <a:ext cx="2034300" cy="2034300"/>
          </a:xfrm>
          <a:prstGeom prst="ellipse">
            <a:avLst/>
          </a:prstGeom>
          <a:noFill/>
          <a:ln cap="rnd" cmpd="sng" w="8475">
            <a:solidFill>
              <a:srgbClr val="BFBFBF"/>
            </a:solidFill>
            <a:prstDash val="solid"/>
            <a:round/>
            <a:headEnd len="sm" w="sm" type="none"/>
            <a:tailEnd len="sm" w="sm" type="none"/>
          </a:ln>
        </p:spPr>
      </p:pic>
      <p:sp>
        <p:nvSpPr>
          <p:cNvPr id="1225" name="Google Shape;1225;g3c2fe634bbf_0_490"/>
          <p:cNvSpPr txBox="1"/>
          <p:nvPr/>
        </p:nvSpPr>
        <p:spPr>
          <a:xfrm>
            <a:off x="451413" y="3486702"/>
            <a:ext cx="5498100" cy="2444100"/>
          </a:xfrm>
          <a:prstGeom prst="rect">
            <a:avLst/>
          </a:prstGeom>
          <a:solidFill>
            <a:srgbClr val="D9F1FE"/>
          </a:solidFill>
          <a:ln>
            <a:noFill/>
          </a:ln>
        </p:spPr>
        <p:txBody>
          <a:bodyPr anchorCtr="0" anchor="t" bIns="274300" lIns="91425" spcFirstLastPara="1" rIns="91425" wrap="square" tIns="365750">
            <a:noAutofit/>
          </a:bodyPr>
          <a:lstStyle/>
          <a:p>
            <a:pPr indent="-298450" lvl="0" marL="292100" marR="0" rtl="0" algn="l">
              <a:lnSpc>
                <a:spcPct val="100000"/>
              </a:lnSpc>
              <a:spcBef>
                <a:spcPts val="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15+ years of marketing experience at Fortune 500 companies &amp; start-ups managing $1MM to $15MM annual budgets </a:t>
            </a:r>
            <a:endParaRPr b="0" i="0" sz="1400" u="none" cap="none" strike="noStrike">
              <a:solidFill>
                <a:srgbClr val="000000"/>
              </a:solidFill>
              <a:latin typeface="Arial"/>
              <a:ea typeface="Arial"/>
              <a:cs typeface="Arial"/>
              <a:sym typeface="Arial"/>
            </a:endParaRPr>
          </a:p>
          <a:p>
            <a:pPr indent="-298450" lvl="0" marL="292100" marR="0" rtl="0" algn="l">
              <a:lnSpc>
                <a:spcPct val="100000"/>
              </a:lnSpc>
              <a:spcBef>
                <a:spcPts val="60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Omni-channel launches with full-funnel digital &amp; traditional strategy</a:t>
            </a:r>
            <a:endParaRPr b="0" i="0" sz="1400" u="none" cap="none" strike="noStrike">
              <a:solidFill>
                <a:srgbClr val="000000"/>
              </a:solidFill>
              <a:latin typeface="Arial"/>
              <a:ea typeface="Arial"/>
              <a:cs typeface="Arial"/>
              <a:sym typeface="Arial"/>
            </a:endParaRPr>
          </a:p>
          <a:p>
            <a:pPr indent="-298450" lvl="0" marL="292100" marR="0" rtl="0" algn="l">
              <a:lnSpc>
                <a:spcPct val="100000"/>
              </a:lnSpc>
              <a:spcBef>
                <a:spcPts val="60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Paid search (Google), paid social (Facebook), and SEO expertise</a:t>
            </a:r>
            <a:endParaRPr b="0" i="0" sz="1400" u="none" cap="none" strike="noStrike">
              <a:solidFill>
                <a:srgbClr val="000000"/>
              </a:solidFill>
              <a:latin typeface="Arial"/>
              <a:ea typeface="Arial"/>
              <a:cs typeface="Arial"/>
              <a:sym typeface="Arial"/>
            </a:endParaRPr>
          </a:p>
          <a:p>
            <a:pPr indent="-298450" lvl="0" marL="292100" marR="0" rtl="0" algn="l">
              <a:lnSpc>
                <a:spcPct val="100000"/>
              </a:lnSpc>
              <a:spcBef>
                <a:spcPts val="60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At CVS Health: Led MinuteClinic Total Search strategy to improve keyword quality score, ROI, and dominate both channels </a:t>
            </a:r>
            <a:endParaRPr b="0" i="0" sz="1400" u="none" cap="none" strike="noStrike">
              <a:solidFill>
                <a:srgbClr val="000000"/>
              </a:solidFill>
              <a:latin typeface="Arial"/>
              <a:ea typeface="Arial"/>
              <a:cs typeface="Arial"/>
              <a:sym typeface="Arial"/>
            </a:endParaRPr>
          </a:p>
          <a:p>
            <a:pPr indent="-298450" lvl="0" marL="292100" marR="0" rtl="0" algn="l">
              <a:lnSpc>
                <a:spcPct val="100000"/>
              </a:lnSpc>
              <a:spcBef>
                <a:spcPts val="60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At a $1B unicorn start-up: Achieved +70% sales growth through a hyper-local digital strategy to secure $115MM in Series C funding</a:t>
            </a:r>
            <a:endParaRPr b="0" i="0" sz="1400" u="none" cap="none" strike="noStrike">
              <a:solidFill>
                <a:srgbClr val="000000"/>
              </a:solidFill>
              <a:latin typeface="Arial"/>
              <a:ea typeface="Arial"/>
              <a:cs typeface="Arial"/>
              <a:sym typeface="Arial"/>
            </a:endParaRPr>
          </a:p>
        </p:txBody>
      </p:sp>
      <p:sp>
        <p:nvSpPr>
          <p:cNvPr id="1226" name="Google Shape;1226;g3c2fe634bbf_0_490"/>
          <p:cNvSpPr txBox="1"/>
          <p:nvPr/>
        </p:nvSpPr>
        <p:spPr>
          <a:xfrm>
            <a:off x="6312063" y="3486702"/>
            <a:ext cx="5498100" cy="2444100"/>
          </a:xfrm>
          <a:prstGeom prst="rect">
            <a:avLst/>
          </a:prstGeom>
          <a:solidFill>
            <a:srgbClr val="D9F1FE"/>
          </a:solidFill>
          <a:ln>
            <a:noFill/>
          </a:ln>
        </p:spPr>
        <p:txBody>
          <a:bodyPr anchorCtr="0" anchor="t" bIns="45700" lIns="91425" spcFirstLastPara="1" rIns="91425" wrap="square" tIns="182875">
            <a:noAutofit/>
          </a:bodyPr>
          <a:lstStyle/>
          <a:p>
            <a:pPr indent="-203200" lvl="0" marL="292100" marR="0" rtl="0" algn="l">
              <a:lnSpc>
                <a:spcPct val="100000"/>
              </a:lnSpc>
              <a:spcBef>
                <a:spcPts val="0"/>
              </a:spcBef>
              <a:spcAft>
                <a:spcPts val="0"/>
              </a:spcAft>
              <a:buClr>
                <a:srgbClr val="000000"/>
              </a:buClr>
              <a:buSzPts val="900"/>
              <a:buFont typeface="Arial"/>
              <a:buNone/>
            </a:pPr>
            <a:r>
              <a:t/>
            </a:r>
            <a:endParaRPr b="0" i="0" sz="1300" u="none" cap="none" strike="noStrike">
              <a:solidFill>
                <a:srgbClr val="495A60"/>
              </a:solidFill>
              <a:latin typeface="Avenir"/>
              <a:ea typeface="Avenir"/>
              <a:cs typeface="Avenir"/>
              <a:sym typeface="Avenir"/>
            </a:endParaRPr>
          </a:p>
          <a:p>
            <a:pPr indent="-298450" lvl="0" marL="292100" marR="0" rtl="0" algn="l">
              <a:lnSpc>
                <a:spcPct val="100000"/>
              </a:lnSpc>
              <a:spcBef>
                <a:spcPts val="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12+ years of experience leading SEO and content strategy for mega brands like Monster and Internet Brands (Parent Co. of WebMD)</a:t>
            </a:r>
            <a:endParaRPr b="0" i="0" sz="1400" u="none" cap="none" strike="noStrike">
              <a:solidFill>
                <a:srgbClr val="000000"/>
              </a:solidFill>
              <a:latin typeface="Arial"/>
              <a:ea typeface="Arial"/>
              <a:cs typeface="Arial"/>
              <a:sym typeface="Arial"/>
            </a:endParaRPr>
          </a:p>
          <a:p>
            <a:pPr indent="-298450" lvl="0" marL="292100" marR="0" rtl="0" algn="l">
              <a:lnSpc>
                <a:spcPct val="100000"/>
              </a:lnSpc>
              <a:spcBef>
                <a:spcPts val="60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Expertise is multiple verticals including law, the automotive sector, staffing, consumer goods, and financial services</a:t>
            </a:r>
            <a:endParaRPr b="0" i="0" sz="1400" u="none" cap="none" strike="noStrike">
              <a:solidFill>
                <a:srgbClr val="000000"/>
              </a:solidFill>
              <a:latin typeface="Arial"/>
              <a:ea typeface="Arial"/>
              <a:cs typeface="Arial"/>
              <a:sym typeface="Arial"/>
            </a:endParaRPr>
          </a:p>
          <a:p>
            <a:pPr indent="-298450" lvl="0" marL="292100" marR="0" rtl="0" algn="l">
              <a:lnSpc>
                <a:spcPct val="100000"/>
              </a:lnSpc>
              <a:spcBef>
                <a:spcPts val="60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Passion for developing strategies to increase online presence, improve conversion and user experience, and drive revenue</a:t>
            </a:r>
            <a:endParaRPr b="0" i="0" sz="1400" u="none" cap="none" strike="noStrike">
              <a:solidFill>
                <a:srgbClr val="000000"/>
              </a:solidFill>
              <a:latin typeface="Arial"/>
              <a:ea typeface="Arial"/>
              <a:cs typeface="Arial"/>
              <a:sym typeface="Arial"/>
            </a:endParaRPr>
          </a:p>
          <a:p>
            <a:pPr indent="-298450" lvl="0" marL="292100" marR="0" rtl="0" algn="l">
              <a:lnSpc>
                <a:spcPct val="100000"/>
              </a:lnSpc>
              <a:spcBef>
                <a:spcPts val="60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Expert insight on trends and advancements in SEO, UI/UX, and Google algorithm updates</a:t>
            </a:r>
            <a:endParaRPr b="0" i="0" sz="1400" u="none" cap="none" strike="noStrike">
              <a:solidFill>
                <a:srgbClr val="000000"/>
              </a:solidFill>
              <a:latin typeface="Arial"/>
              <a:ea typeface="Arial"/>
              <a:cs typeface="Arial"/>
              <a:sym typeface="Arial"/>
            </a:endParaRPr>
          </a:p>
        </p:txBody>
      </p:sp>
      <p:sp>
        <p:nvSpPr>
          <p:cNvPr id="1227" name="Google Shape;1227;g3c2fe634bbf_0_490"/>
          <p:cNvSpPr txBox="1"/>
          <p:nvPr/>
        </p:nvSpPr>
        <p:spPr>
          <a:xfrm>
            <a:off x="2143441" y="857252"/>
            <a:ext cx="2124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200"/>
              <a:buFont typeface="Arial"/>
              <a:buNone/>
            </a:pPr>
            <a:r>
              <a:rPr b="1" i="0" lang="en-US" sz="1800" u="none" cap="none" strike="noStrike">
                <a:solidFill>
                  <a:srgbClr val="495A60"/>
                </a:solidFill>
                <a:latin typeface="Avenir"/>
                <a:ea typeface="Avenir"/>
                <a:cs typeface="Avenir"/>
                <a:sym typeface="Avenir"/>
              </a:rPr>
              <a:t>ADAM FISCHER </a:t>
            </a:r>
            <a:endParaRPr b="0" i="0" sz="1800" u="none" cap="none" strike="noStrike">
              <a:solidFill>
                <a:srgbClr val="000000"/>
              </a:solidFill>
              <a:latin typeface="Calibri"/>
              <a:ea typeface="Calibri"/>
              <a:cs typeface="Calibri"/>
              <a:sym typeface="Calibri"/>
            </a:endParaRPr>
          </a:p>
        </p:txBody>
      </p:sp>
      <p:sp>
        <p:nvSpPr>
          <p:cNvPr id="1228" name="Google Shape;1228;g3c2fe634bbf_0_490"/>
          <p:cNvSpPr txBox="1"/>
          <p:nvPr/>
        </p:nvSpPr>
        <p:spPr>
          <a:xfrm>
            <a:off x="7719451" y="882215"/>
            <a:ext cx="28242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200"/>
              <a:buFont typeface="Arial"/>
              <a:buNone/>
            </a:pPr>
            <a:r>
              <a:rPr b="1" i="0" lang="en-US" sz="1800" u="none" cap="none" strike="noStrike">
                <a:solidFill>
                  <a:srgbClr val="495A60"/>
                </a:solidFill>
                <a:latin typeface="Avenir"/>
                <a:ea typeface="Avenir"/>
                <a:cs typeface="Avenir"/>
                <a:sym typeface="Avenir"/>
              </a:rPr>
              <a:t>CASSANDRA VIGNIERI </a:t>
            </a:r>
            <a:endParaRPr b="0" i="0" sz="1800" u="none" cap="none" strike="noStrike">
              <a:solidFill>
                <a:srgbClr val="000000"/>
              </a:solidFill>
              <a:latin typeface="Calibri"/>
              <a:ea typeface="Calibri"/>
              <a:cs typeface="Calibri"/>
              <a:sym typeface="Calibri"/>
            </a:endParaRPr>
          </a:p>
        </p:txBody>
      </p:sp>
      <p:sp>
        <p:nvSpPr>
          <p:cNvPr id="1229" name="Google Shape;1229;g3c2fe634bbf_0_490"/>
          <p:cNvSpPr/>
          <p:nvPr/>
        </p:nvSpPr>
        <p:spPr>
          <a:xfrm>
            <a:off x="999385" y="3295645"/>
            <a:ext cx="4401900" cy="369300"/>
          </a:xfrm>
          <a:prstGeom prst="rect">
            <a:avLst/>
          </a:prstGeom>
          <a:solidFill>
            <a:srgbClr val="F6F4F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495A60"/>
              </a:buClr>
              <a:buSzPts val="900"/>
              <a:buFont typeface="Arial"/>
              <a:buNone/>
            </a:pPr>
            <a:r>
              <a:rPr b="1" i="0" lang="en-US" sz="1400" u="none" cap="none" strike="noStrike">
                <a:solidFill>
                  <a:srgbClr val="495A60"/>
                </a:solidFill>
                <a:latin typeface="Avenir"/>
                <a:ea typeface="Avenir"/>
                <a:cs typeface="Avenir"/>
                <a:sym typeface="Avenir"/>
              </a:rPr>
              <a:t>DIGITAL MARKETING STRATEGY </a:t>
            </a:r>
            <a:endParaRPr b="0" i="0" sz="1400" u="none" cap="none" strike="noStrike">
              <a:solidFill>
                <a:srgbClr val="000000"/>
              </a:solidFill>
              <a:latin typeface="Arial"/>
              <a:ea typeface="Arial"/>
              <a:cs typeface="Arial"/>
              <a:sym typeface="Arial"/>
            </a:endParaRPr>
          </a:p>
        </p:txBody>
      </p:sp>
      <p:sp>
        <p:nvSpPr>
          <p:cNvPr id="1230" name="Google Shape;1230;g3c2fe634bbf_0_490"/>
          <p:cNvSpPr/>
          <p:nvPr/>
        </p:nvSpPr>
        <p:spPr>
          <a:xfrm>
            <a:off x="6860035" y="3303325"/>
            <a:ext cx="4401900" cy="369300"/>
          </a:xfrm>
          <a:prstGeom prst="rect">
            <a:avLst/>
          </a:prstGeom>
          <a:solidFill>
            <a:srgbClr val="F6F4F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495A60"/>
              </a:buClr>
              <a:buSzPts val="900"/>
              <a:buFont typeface="Arial"/>
              <a:buNone/>
            </a:pPr>
            <a:r>
              <a:rPr b="1" i="0" lang="en-US" sz="1400" u="none" cap="none" strike="noStrike">
                <a:solidFill>
                  <a:srgbClr val="495A60"/>
                </a:solidFill>
                <a:latin typeface="Avenir"/>
                <a:ea typeface="Avenir"/>
                <a:cs typeface="Avenir"/>
                <a:sym typeface="Avenir"/>
              </a:rPr>
              <a:t>SEO &amp; CONTENT STRATEGY </a:t>
            </a:r>
            <a:endParaRPr b="0" i="0" sz="1400" u="none" cap="none" strike="noStrike">
              <a:solidFill>
                <a:srgbClr val="000000"/>
              </a:solidFill>
              <a:latin typeface="Arial"/>
              <a:ea typeface="Arial"/>
              <a:cs typeface="Arial"/>
              <a:sym typeface="Arial"/>
            </a:endParaRPr>
          </a:p>
        </p:txBody>
      </p:sp>
      <p:sp>
        <p:nvSpPr>
          <p:cNvPr id="1231" name="Google Shape;1231;g3c2fe634bbf_0_490"/>
          <p:cNvSpPr txBox="1"/>
          <p:nvPr/>
        </p:nvSpPr>
        <p:spPr>
          <a:xfrm>
            <a:off x="5690812" y="1849309"/>
            <a:ext cx="1000500" cy="646500"/>
          </a:xfrm>
          <a:prstGeom prst="rect">
            <a:avLst/>
          </a:prstGeom>
          <a:solidFill>
            <a:srgbClr val="42515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200"/>
              <a:buFont typeface="Arial"/>
              <a:buNone/>
            </a:pPr>
            <a:r>
              <a:rPr b="1" i="0" lang="en-US" sz="1800" u="none" cap="none" strike="noStrike">
                <a:solidFill>
                  <a:srgbClr val="FFFFFF"/>
                </a:solidFill>
                <a:latin typeface="Avenir"/>
                <a:ea typeface="Avenir"/>
                <a:cs typeface="Avenir"/>
                <a:sym typeface="Avenir"/>
              </a:rPr>
              <a:t>Your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200"/>
              <a:buFont typeface="Arial"/>
              <a:buNone/>
            </a:pPr>
            <a:r>
              <a:rPr b="1" i="0" lang="en-US" sz="1800" u="none" cap="none" strike="noStrike">
                <a:solidFill>
                  <a:srgbClr val="FFFFFF"/>
                </a:solidFill>
                <a:latin typeface="Avenir"/>
                <a:ea typeface="Avenir"/>
                <a:cs typeface="Avenir"/>
                <a:sym typeface="Avenir"/>
              </a:rPr>
              <a:t>Team </a:t>
            </a:r>
            <a:endParaRPr b="0" i="0" sz="1400" u="none" cap="none" strike="noStrike">
              <a:solidFill>
                <a:srgbClr val="000000"/>
              </a:solidFill>
              <a:latin typeface="Arial"/>
              <a:ea typeface="Arial"/>
              <a:cs typeface="Arial"/>
              <a:sym typeface="Arial"/>
            </a:endParaRPr>
          </a:p>
        </p:txBody>
      </p:sp>
      <p:sp>
        <p:nvSpPr>
          <p:cNvPr id="1232" name="Google Shape;1232;g3c2fe634bbf_0_490"/>
          <p:cNvSpPr txBox="1"/>
          <p:nvPr/>
        </p:nvSpPr>
        <p:spPr>
          <a:xfrm>
            <a:off x="1527859" y="6110264"/>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200"/>
              <a:buFont typeface="Arial"/>
              <a:buNone/>
            </a:pPr>
            <a:r>
              <a:rPr b="1" i="0" lang="en-US" sz="1800" u="none" cap="none" strike="noStrike">
                <a:solidFill>
                  <a:srgbClr val="FFFFFF"/>
                </a:solidFill>
                <a:latin typeface="Avenir"/>
                <a:ea typeface="Avenir"/>
                <a:cs typeface="Avenir"/>
                <a:sym typeface="Avenir"/>
              </a:rPr>
              <a:t>Deep Thinking </a:t>
            </a:r>
            <a:endParaRPr b="0" i="0" sz="1400" u="none" cap="none" strike="noStrike">
              <a:solidFill>
                <a:srgbClr val="000000"/>
              </a:solidFill>
              <a:latin typeface="Arial"/>
              <a:ea typeface="Arial"/>
              <a:cs typeface="Arial"/>
              <a:sym typeface="Arial"/>
            </a:endParaRPr>
          </a:p>
        </p:txBody>
      </p:sp>
      <p:sp>
        <p:nvSpPr>
          <p:cNvPr id="1233" name="Google Shape;1233;g3c2fe634bbf_0_490"/>
          <p:cNvSpPr txBox="1"/>
          <p:nvPr/>
        </p:nvSpPr>
        <p:spPr>
          <a:xfrm>
            <a:off x="3394223" y="6110264"/>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200"/>
              <a:buFont typeface="Arial"/>
              <a:buNone/>
            </a:pPr>
            <a:r>
              <a:rPr b="1" i="0" lang="en-US" sz="1800" u="none" cap="none" strike="noStrike">
                <a:solidFill>
                  <a:srgbClr val="FFFFFF"/>
                </a:solidFill>
                <a:latin typeface="Avenir"/>
                <a:ea typeface="Avenir"/>
                <a:cs typeface="Avenir"/>
                <a:sym typeface="Avenir"/>
              </a:rPr>
              <a:t>Simplicity </a:t>
            </a:r>
            <a:endParaRPr b="0" i="0" sz="1400" u="none" cap="none" strike="noStrike">
              <a:solidFill>
                <a:srgbClr val="000000"/>
              </a:solidFill>
              <a:latin typeface="Arial"/>
              <a:ea typeface="Arial"/>
              <a:cs typeface="Arial"/>
              <a:sym typeface="Arial"/>
            </a:endParaRPr>
          </a:p>
        </p:txBody>
      </p:sp>
      <p:sp>
        <p:nvSpPr>
          <p:cNvPr id="1234" name="Google Shape;1234;g3c2fe634bbf_0_490"/>
          <p:cNvSpPr txBox="1"/>
          <p:nvPr/>
        </p:nvSpPr>
        <p:spPr>
          <a:xfrm>
            <a:off x="5260587" y="6110264"/>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200"/>
              <a:buFont typeface="Arial"/>
              <a:buNone/>
            </a:pPr>
            <a:r>
              <a:rPr b="1" i="0" lang="en-US" sz="1800" u="none" cap="none" strike="noStrike">
                <a:solidFill>
                  <a:srgbClr val="FFFFFF"/>
                </a:solidFill>
                <a:latin typeface="Avenir"/>
                <a:ea typeface="Avenir"/>
                <a:cs typeface="Avenir"/>
                <a:sym typeface="Avenir"/>
              </a:rPr>
              <a:t>Boldness </a:t>
            </a:r>
            <a:endParaRPr b="0" i="0" sz="1400" u="none" cap="none" strike="noStrike">
              <a:solidFill>
                <a:srgbClr val="000000"/>
              </a:solidFill>
              <a:latin typeface="Arial"/>
              <a:ea typeface="Arial"/>
              <a:cs typeface="Arial"/>
              <a:sym typeface="Arial"/>
            </a:endParaRPr>
          </a:p>
        </p:txBody>
      </p:sp>
      <p:sp>
        <p:nvSpPr>
          <p:cNvPr id="1235" name="Google Shape;1235;g3c2fe634bbf_0_490"/>
          <p:cNvSpPr txBox="1"/>
          <p:nvPr/>
        </p:nvSpPr>
        <p:spPr>
          <a:xfrm>
            <a:off x="7126951" y="6110264"/>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200"/>
              <a:buFont typeface="Arial"/>
              <a:buNone/>
            </a:pPr>
            <a:r>
              <a:rPr b="1" i="0" lang="en-US" sz="1800" u="none" cap="none" strike="noStrike">
                <a:solidFill>
                  <a:srgbClr val="FFFFFF"/>
                </a:solidFill>
                <a:latin typeface="Avenir"/>
                <a:ea typeface="Avenir"/>
                <a:cs typeface="Avenir"/>
                <a:sym typeface="Avenir"/>
              </a:rPr>
              <a:t>Empathy </a:t>
            </a:r>
            <a:endParaRPr b="0" i="0" sz="1400" u="none" cap="none" strike="noStrike">
              <a:solidFill>
                <a:srgbClr val="000000"/>
              </a:solidFill>
              <a:latin typeface="Arial"/>
              <a:ea typeface="Arial"/>
              <a:cs typeface="Arial"/>
              <a:sym typeface="Arial"/>
            </a:endParaRPr>
          </a:p>
        </p:txBody>
      </p:sp>
      <p:sp>
        <p:nvSpPr>
          <p:cNvPr id="1236" name="Google Shape;1236;g3c2fe634bbf_0_490"/>
          <p:cNvSpPr txBox="1"/>
          <p:nvPr/>
        </p:nvSpPr>
        <p:spPr>
          <a:xfrm>
            <a:off x="5140569" y="6486489"/>
            <a:ext cx="2100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900"/>
              <a:buFont typeface="Arial"/>
              <a:buNone/>
            </a:pPr>
            <a:r>
              <a:rPr b="0" i="1" lang="en-US" sz="1400" u="none" cap="none" strike="noStrike">
                <a:solidFill>
                  <a:srgbClr val="495A60"/>
                </a:solidFill>
                <a:latin typeface="Avenir"/>
                <a:ea typeface="Avenir"/>
                <a:cs typeface="Avenir"/>
                <a:sym typeface="Avenir"/>
              </a:rPr>
              <a:t>- Strategy Kiln Values - </a:t>
            </a:r>
            <a:endParaRPr b="0" i="1" sz="1400" u="none" cap="none" strike="noStrike">
              <a:solidFill>
                <a:srgbClr val="000000"/>
              </a:solidFill>
              <a:latin typeface="Avenir"/>
              <a:ea typeface="Avenir"/>
              <a:cs typeface="Avenir"/>
              <a:sym typeface="Avenir"/>
            </a:endParaRPr>
          </a:p>
        </p:txBody>
      </p:sp>
      <p:sp>
        <p:nvSpPr>
          <p:cNvPr id="1237" name="Google Shape;1237;g3c2fe634bbf_0_490"/>
          <p:cNvSpPr txBox="1"/>
          <p:nvPr/>
        </p:nvSpPr>
        <p:spPr>
          <a:xfrm>
            <a:off x="8993315" y="6110264"/>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200"/>
              <a:buFont typeface="Arial"/>
              <a:buNone/>
            </a:pPr>
            <a:r>
              <a:rPr b="1" i="0" lang="en-US" sz="1800" u="none" cap="none" strike="noStrike">
                <a:solidFill>
                  <a:srgbClr val="FFFFFF"/>
                </a:solidFill>
                <a:latin typeface="Avenir"/>
                <a:ea typeface="Avenir"/>
                <a:cs typeface="Avenir"/>
                <a:sym typeface="Avenir"/>
              </a:rPr>
              <a:t>Impact </a:t>
            </a:r>
            <a:endParaRPr b="0" i="0" sz="1400" u="none" cap="none" strike="noStrike">
              <a:solidFill>
                <a:srgbClr val="000000"/>
              </a:solidFill>
              <a:latin typeface="Arial"/>
              <a:ea typeface="Arial"/>
              <a:cs typeface="Arial"/>
              <a:sym typeface="Arial"/>
            </a:endParaRPr>
          </a:p>
        </p:txBody>
      </p:sp>
      <p:pic>
        <p:nvPicPr>
          <p:cNvPr id="1238" name="Google Shape;1238;g3c2fe634bbf_0_490">
            <a:hlinkClick r:id="rId6"/>
          </p:cNvPr>
          <p:cNvPicPr preferRelativeResize="0"/>
          <p:nvPr/>
        </p:nvPicPr>
        <p:blipFill rotWithShape="1">
          <a:blip r:embed="rId7">
            <a:alphaModFix/>
          </a:blip>
          <a:srcRect b="0" l="0" r="0" t="0"/>
          <a:stretch/>
        </p:blipFill>
        <p:spPr>
          <a:xfrm>
            <a:off x="1274496" y="1958964"/>
            <a:ext cx="655102" cy="655102"/>
          </a:xfrm>
          <a:prstGeom prst="rect">
            <a:avLst/>
          </a:prstGeom>
          <a:noFill/>
          <a:ln>
            <a:noFill/>
          </a:ln>
        </p:spPr>
      </p:pic>
      <p:pic>
        <p:nvPicPr>
          <p:cNvPr id="1239" name="Google Shape;1239;g3c2fe634bbf_0_490">
            <a:hlinkClick r:id="rId8"/>
          </p:cNvPr>
          <p:cNvPicPr preferRelativeResize="0"/>
          <p:nvPr/>
        </p:nvPicPr>
        <p:blipFill rotWithShape="1">
          <a:blip r:embed="rId7">
            <a:alphaModFix/>
          </a:blip>
          <a:srcRect b="0" l="0" r="0" t="0"/>
          <a:stretch/>
        </p:blipFill>
        <p:spPr>
          <a:xfrm>
            <a:off x="10262402" y="1958964"/>
            <a:ext cx="655102" cy="655102"/>
          </a:xfrm>
          <a:prstGeom prst="rect">
            <a:avLst/>
          </a:prstGeom>
          <a:noFill/>
          <a:ln>
            <a:noFill/>
          </a:ln>
        </p:spPr>
      </p:pic>
      <p:sp>
        <p:nvSpPr>
          <p:cNvPr id="1240" name="Google Shape;1240;g3c2fe634bbf_0_490"/>
          <p:cNvSpPr txBox="1"/>
          <p:nvPr/>
        </p:nvSpPr>
        <p:spPr>
          <a:xfrm>
            <a:off x="0" y="1"/>
            <a:ext cx="12192000" cy="699300"/>
          </a:xfrm>
          <a:prstGeom prst="rect">
            <a:avLst/>
          </a:prstGeom>
          <a:gradFill>
            <a:gsLst>
              <a:gs pos="0">
                <a:srgbClr val="CC4720"/>
              </a:gs>
              <a:gs pos="19000">
                <a:srgbClr val="CC4720"/>
              </a:gs>
              <a:gs pos="54000">
                <a:srgbClr val="FF6B2E"/>
              </a:gs>
              <a:gs pos="100000">
                <a:srgbClr val="FF8E4D"/>
              </a:gs>
            </a:gsLst>
            <a:lin ang="0" scaled="0"/>
          </a:gradFill>
          <a:ln>
            <a:noFill/>
          </a:ln>
        </p:spPr>
        <p:txBody>
          <a:bodyPr anchorCtr="0" anchor="ctr" bIns="91425" lIns="182875" spcFirstLastPara="1" rIns="182875" wrap="square" tIns="182875">
            <a:normAutofit lnSpcReduction="10000"/>
          </a:bodyPr>
          <a:lstStyle/>
          <a:p>
            <a:pPr indent="0" lvl="0" marL="0" marR="0" rtl="0" algn="ctr">
              <a:lnSpc>
                <a:spcPct val="90000"/>
              </a:lnSpc>
              <a:spcBef>
                <a:spcPts val="0"/>
              </a:spcBef>
              <a:spcAft>
                <a:spcPts val="0"/>
              </a:spcAft>
              <a:buClr>
                <a:srgbClr val="000000"/>
              </a:buClr>
              <a:buSzPts val="3200"/>
              <a:buFont typeface="Arial"/>
              <a:buNone/>
            </a:pPr>
            <a:r>
              <a:rPr b="0" i="0" lang="en-US" sz="3200" u="none" cap="none" strike="noStrike">
                <a:solidFill>
                  <a:srgbClr val="FCFCFC"/>
                </a:solidFill>
                <a:latin typeface="Raleway Medium"/>
                <a:ea typeface="Raleway Medium"/>
                <a:cs typeface="Raleway Medium"/>
                <a:sym typeface="Raleway Medium"/>
              </a:rPr>
              <a:t>YOUR STRATEGY TEAM </a:t>
            </a:r>
            <a:endParaRPr b="0" i="0" sz="3200" u="none" cap="none" strike="noStrike">
              <a:solidFill>
                <a:srgbClr val="FCFCFC"/>
              </a:solidFill>
              <a:latin typeface="Raleway Medium"/>
              <a:ea typeface="Raleway Medium"/>
              <a:cs typeface="Raleway Medium"/>
              <a:sym typeface="Raleway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pic>
        <p:nvPicPr>
          <p:cNvPr id="1246" name="Google Shape;1246;g3c2fe634bbf_0_512"/>
          <p:cNvPicPr preferRelativeResize="0"/>
          <p:nvPr/>
        </p:nvPicPr>
        <p:blipFill rotWithShape="1">
          <a:blip r:embed="rId3">
            <a:alphaModFix/>
          </a:blip>
          <a:srcRect b="0" l="0" r="0" t="0"/>
          <a:stretch/>
        </p:blipFill>
        <p:spPr>
          <a:xfrm>
            <a:off x="8115867" y="1307903"/>
            <a:ext cx="1746200" cy="1994039"/>
          </a:xfrm>
          <a:prstGeom prst="rect">
            <a:avLst/>
          </a:prstGeom>
          <a:noFill/>
          <a:ln>
            <a:noFill/>
          </a:ln>
        </p:spPr>
      </p:pic>
      <p:pic>
        <p:nvPicPr>
          <p:cNvPr descr="Andreas von Sachsen-Altenburg" id="1247" name="Google Shape;1247;g3c2fe634bbf_0_512"/>
          <p:cNvPicPr preferRelativeResize="0"/>
          <p:nvPr/>
        </p:nvPicPr>
        <p:blipFill rotWithShape="1">
          <a:blip r:embed="rId4">
            <a:alphaModFix/>
          </a:blip>
          <a:srcRect b="0" l="0" r="0" t="0"/>
          <a:stretch/>
        </p:blipFill>
        <p:spPr>
          <a:xfrm>
            <a:off x="2145302" y="1295035"/>
            <a:ext cx="1906200" cy="1906200"/>
          </a:xfrm>
          <a:prstGeom prst="ellipse">
            <a:avLst/>
          </a:prstGeom>
          <a:noFill/>
          <a:ln cap="rnd" cmpd="sng" w="8475">
            <a:solidFill>
              <a:srgbClr val="BFBFBF"/>
            </a:solidFill>
            <a:prstDash val="solid"/>
            <a:round/>
            <a:headEnd len="sm" w="sm" type="none"/>
            <a:tailEnd len="sm" w="sm" type="none"/>
          </a:ln>
        </p:spPr>
      </p:pic>
      <p:sp>
        <p:nvSpPr>
          <p:cNvPr id="1248" name="Google Shape;1248;g3c2fe634bbf_0_512"/>
          <p:cNvSpPr txBox="1"/>
          <p:nvPr/>
        </p:nvSpPr>
        <p:spPr>
          <a:xfrm>
            <a:off x="451417" y="3428234"/>
            <a:ext cx="5498100" cy="2321100"/>
          </a:xfrm>
          <a:prstGeom prst="rect">
            <a:avLst/>
          </a:prstGeom>
          <a:solidFill>
            <a:srgbClr val="D9F1FE"/>
          </a:solidFill>
          <a:ln>
            <a:noFill/>
          </a:ln>
        </p:spPr>
        <p:txBody>
          <a:bodyPr anchorCtr="0" anchor="t" bIns="45700" lIns="91425" spcFirstLastPara="1" rIns="91425" wrap="square" tIns="182875">
            <a:noAutofit/>
          </a:bodyPr>
          <a:lstStyle/>
          <a:p>
            <a:pPr indent="-285750" lvl="0" marL="292100" marR="0" rtl="0" algn="l">
              <a:lnSpc>
                <a:spcPct val="100000"/>
              </a:lnSpc>
              <a:spcBef>
                <a:spcPts val="0"/>
              </a:spcBef>
              <a:spcAft>
                <a:spcPts val="0"/>
              </a:spcAft>
              <a:buClr>
                <a:srgbClr val="495A60"/>
              </a:buClr>
              <a:buSzPts val="1300"/>
              <a:buFont typeface="Arial"/>
              <a:buChar char="•"/>
            </a:pPr>
            <a:r>
              <a:rPr b="0" i="0" lang="en-US" sz="1300" u="none" cap="none" strike="noStrike">
                <a:solidFill>
                  <a:srgbClr val="495A60"/>
                </a:solidFill>
                <a:latin typeface="Avenir"/>
                <a:ea typeface="Avenir"/>
                <a:cs typeface="Avenir"/>
                <a:sym typeface="Avenir"/>
              </a:rPr>
              <a:t>10+ years as a strategy, marketing, web development consultant </a:t>
            </a:r>
            <a:endParaRPr b="0" i="0" sz="1400" u="none" cap="none" strike="noStrike">
              <a:solidFill>
                <a:srgbClr val="000000"/>
              </a:solidFill>
              <a:latin typeface="Arial"/>
              <a:ea typeface="Arial"/>
              <a:cs typeface="Arial"/>
              <a:sym typeface="Arial"/>
            </a:endParaRPr>
          </a:p>
          <a:p>
            <a:pPr indent="-203200" lvl="0" marL="292100" marR="0" rtl="0" algn="l">
              <a:lnSpc>
                <a:spcPct val="100000"/>
              </a:lnSpc>
              <a:spcBef>
                <a:spcPts val="0"/>
              </a:spcBef>
              <a:spcAft>
                <a:spcPts val="0"/>
              </a:spcAft>
              <a:buClr>
                <a:srgbClr val="495A60"/>
              </a:buClr>
              <a:buSzPts val="1300"/>
              <a:buFont typeface="Arial"/>
              <a:buNone/>
            </a:pPr>
            <a:r>
              <a:t/>
            </a:r>
            <a:endParaRPr b="0" i="0" sz="1300" u="none" cap="none" strike="noStrike">
              <a:solidFill>
                <a:srgbClr val="495A60"/>
              </a:solidFill>
              <a:latin typeface="Avenir"/>
              <a:ea typeface="Avenir"/>
              <a:cs typeface="Avenir"/>
              <a:sym typeface="Avenir"/>
            </a:endParaRPr>
          </a:p>
          <a:p>
            <a:pPr indent="-285750" lvl="0" marL="292100" marR="0" rtl="0" algn="l">
              <a:lnSpc>
                <a:spcPct val="100000"/>
              </a:lnSpc>
              <a:spcBef>
                <a:spcPts val="0"/>
              </a:spcBef>
              <a:spcAft>
                <a:spcPts val="0"/>
              </a:spcAft>
              <a:buClr>
                <a:srgbClr val="495A60"/>
              </a:buClr>
              <a:buSzPts val="1300"/>
              <a:buFont typeface="Arial"/>
              <a:buChar char="•"/>
            </a:pPr>
            <a:r>
              <a:rPr b="0" i="0" lang="en-US" sz="1300" u="none" cap="none" strike="noStrike">
                <a:solidFill>
                  <a:srgbClr val="495A60"/>
                </a:solidFill>
                <a:latin typeface="Avenir"/>
                <a:ea typeface="Avenir"/>
                <a:cs typeface="Avenir"/>
                <a:sym typeface="Avenir"/>
              </a:rPr>
              <a:t>Expert skills in creating high performing websites that convert</a:t>
            </a:r>
            <a:endParaRPr b="0" i="0" sz="1400" u="none" cap="none" strike="noStrike">
              <a:solidFill>
                <a:srgbClr val="000000"/>
              </a:solidFill>
              <a:latin typeface="Arial"/>
              <a:ea typeface="Arial"/>
              <a:cs typeface="Arial"/>
              <a:sym typeface="Arial"/>
            </a:endParaRPr>
          </a:p>
          <a:p>
            <a:pPr indent="-203200" lvl="0" marL="292100" marR="0" rtl="0" algn="l">
              <a:lnSpc>
                <a:spcPct val="100000"/>
              </a:lnSpc>
              <a:spcBef>
                <a:spcPts val="0"/>
              </a:spcBef>
              <a:spcAft>
                <a:spcPts val="0"/>
              </a:spcAft>
              <a:buClr>
                <a:srgbClr val="495A60"/>
              </a:buClr>
              <a:buSzPts val="1300"/>
              <a:buFont typeface="Arial"/>
              <a:buNone/>
            </a:pPr>
            <a:r>
              <a:t/>
            </a:r>
            <a:endParaRPr b="0" i="0" sz="1300" u="none" cap="none" strike="noStrike">
              <a:solidFill>
                <a:srgbClr val="495A60"/>
              </a:solidFill>
              <a:latin typeface="Avenir"/>
              <a:ea typeface="Avenir"/>
              <a:cs typeface="Avenir"/>
              <a:sym typeface="Avenir"/>
            </a:endParaRPr>
          </a:p>
          <a:p>
            <a:pPr indent="-285750" lvl="0" marL="292100" marR="0" rtl="0" algn="l">
              <a:lnSpc>
                <a:spcPct val="100000"/>
              </a:lnSpc>
              <a:spcBef>
                <a:spcPts val="0"/>
              </a:spcBef>
              <a:spcAft>
                <a:spcPts val="0"/>
              </a:spcAft>
              <a:buClr>
                <a:srgbClr val="495A60"/>
              </a:buClr>
              <a:buSzPts val="1300"/>
              <a:buFont typeface="Arial"/>
              <a:buChar char="•"/>
            </a:pPr>
            <a:r>
              <a:rPr b="0" i="0" lang="en-US" sz="1300" u="none" cap="none" strike="noStrike">
                <a:solidFill>
                  <a:srgbClr val="495A60"/>
                </a:solidFill>
                <a:latin typeface="Avenir"/>
                <a:ea typeface="Avenir"/>
                <a:cs typeface="Avenir"/>
                <a:sym typeface="Avenir"/>
              </a:rPr>
              <a:t>Brand strategy, design, logo development, and persuasive copywriting </a:t>
            </a:r>
            <a:endParaRPr b="0" i="0" sz="1400" u="none" cap="none" strike="noStrike">
              <a:solidFill>
                <a:srgbClr val="000000"/>
              </a:solidFill>
              <a:latin typeface="Arial"/>
              <a:ea typeface="Arial"/>
              <a:cs typeface="Arial"/>
              <a:sym typeface="Arial"/>
            </a:endParaRPr>
          </a:p>
          <a:p>
            <a:pPr indent="-203200" lvl="0" marL="292100" marR="0" rtl="0" algn="l">
              <a:lnSpc>
                <a:spcPct val="100000"/>
              </a:lnSpc>
              <a:spcBef>
                <a:spcPts val="0"/>
              </a:spcBef>
              <a:spcAft>
                <a:spcPts val="0"/>
              </a:spcAft>
              <a:buClr>
                <a:srgbClr val="495A60"/>
              </a:buClr>
              <a:buSzPts val="1300"/>
              <a:buFont typeface="Arial"/>
              <a:buNone/>
            </a:pPr>
            <a:r>
              <a:t/>
            </a:r>
            <a:endParaRPr b="0" i="0" sz="1300" u="none" cap="none" strike="noStrike">
              <a:solidFill>
                <a:srgbClr val="495A60"/>
              </a:solidFill>
              <a:latin typeface="Avenir"/>
              <a:ea typeface="Avenir"/>
              <a:cs typeface="Avenir"/>
              <a:sym typeface="Avenir"/>
            </a:endParaRPr>
          </a:p>
          <a:p>
            <a:pPr indent="-285750" lvl="0" marL="292100" marR="0" rtl="0" algn="l">
              <a:lnSpc>
                <a:spcPct val="100000"/>
              </a:lnSpc>
              <a:spcBef>
                <a:spcPts val="0"/>
              </a:spcBef>
              <a:spcAft>
                <a:spcPts val="0"/>
              </a:spcAft>
              <a:buClr>
                <a:srgbClr val="495A60"/>
              </a:buClr>
              <a:buSzPts val="1300"/>
              <a:buFont typeface="Arial"/>
              <a:buChar char="•"/>
            </a:pPr>
            <a:r>
              <a:rPr b="0" i="0" lang="en-US" sz="1300" u="none" cap="none" strike="noStrike">
                <a:solidFill>
                  <a:srgbClr val="495A60"/>
                </a:solidFill>
                <a:latin typeface="Avenir"/>
                <a:ea typeface="Avenir"/>
                <a:cs typeface="Avenir"/>
                <a:sym typeface="Avenir"/>
              </a:rPr>
              <a:t>Founder of Story Time, an E-Learning platform where children and learners can read interactive children's books in diverse languages </a:t>
            </a:r>
            <a:endParaRPr b="0" i="0" sz="1400" u="none" cap="none" strike="noStrike">
              <a:solidFill>
                <a:srgbClr val="000000"/>
              </a:solidFill>
              <a:latin typeface="Arial"/>
              <a:ea typeface="Arial"/>
              <a:cs typeface="Arial"/>
              <a:sym typeface="Arial"/>
            </a:endParaRPr>
          </a:p>
        </p:txBody>
      </p:sp>
      <p:sp>
        <p:nvSpPr>
          <p:cNvPr id="1249" name="Google Shape;1249;g3c2fe634bbf_0_512"/>
          <p:cNvSpPr txBox="1"/>
          <p:nvPr/>
        </p:nvSpPr>
        <p:spPr>
          <a:xfrm>
            <a:off x="6312067" y="3428234"/>
            <a:ext cx="5498100" cy="2321100"/>
          </a:xfrm>
          <a:prstGeom prst="rect">
            <a:avLst/>
          </a:prstGeom>
          <a:solidFill>
            <a:srgbClr val="D9F1FE"/>
          </a:solidFill>
          <a:ln>
            <a:noFill/>
          </a:ln>
        </p:spPr>
        <p:txBody>
          <a:bodyPr anchorCtr="0" anchor="t" bIns="45700" lIns="91425" spcFirstLastPara="1" rIns="91425" wrap="square" tIns="182875">
            <a:noAutofit/>
          </a:bodyPr>
          <a:lstStyle/>
          <a:p>
            <a:pPr indent="-285750" lvl="0" marL="304800" marR="0" rtl="0" algn="l">
              <a:lnSpc>
                <a:spcPct val="100000"/>
              </a:lnSpc>
              <a:spcBef>
                <a:spcPts val="0"/>
              </a:spcBef>
              <a:spcAft>
                <a:spcPts val="0"/>
              </a:spcAft>
              <a:buClr>
                <a:srgbClr val="495A60"/>
              </a:buClr>
              <a:buSzPts val="900"/>
              <a:buFont typeface="Avenir"/>
              <a:buChar char="•"/>
            </a:pPr>
            <a:r>
              <a:rPr b="0" i="0" lang="en-US" sz="1300" u="none" cap="none" strike="noStrike">
                <a:solidFill>
                  <a:srgbClr val="495A60"/>
                </a:solidFill>
                <a:latin typeface="Avenir"/>
                <a:ea typeface="Avenir"/>
                <a:cs typeface="Avenir"/>
                <a:sym typeface="Avenir"/>
              </a:rPr>
              <a:t>30+ Years of senior executive &amp; strategy consulting experience at premier firms like Deloitte, PWC, &amp; Anderson Consulting </a:t>
            </a:r>
            <a:endParaRPr b="0" i="0" sz="1400" u="none" cap="none" strike="noStrike">
              <a:solidFill>
                <a:srgbClr val="000000"/>
              </a:solidFill>
              <a:latin typeface="Arial"/>
              <a:ea typeface="Arial"/>
              <a:cs typeface="Arial"/>
              <a:sym typeface="Arial"/>
            </a:endParaRPr>
          </a:p>
          <a:p>
            <a:pPr indent="-285750" lvl="0" marL="292100" marR="0" rtl="0" algn="l">
              <a:lnSpc>
                <a:spcPct val="100000"/>
              </a:lnSpc>
              <a:spcBef>
                <a:spcPts val="600"/>
              </a:spcBef>
              <a:spcAft>
                <a:spcPts val="0"/>
              </a:spcAft>
              <a:buClr>
                <a:srgbClr val="495A60"/>
              </a:buClr>
              <a:buSzPts val="1300"/>
              <a:buFont typeface="Arial"/>
              <a:buChar char="•"/>
            </a:pPr>
            <a:r>
              <a:rPr b="0" i="0" lang="en-US" sz="1300" u="none" cap="none" strike="noStrike">
                <a:solidFill>
                  <a:srgbClr val="495A60"/>
                </a:solidFill>
                <a:latin typeface="Avenir"/>
                <a:ea typeface="Avenir"/>
                <a:cs typeface="Avenir"/>
                <a:sym typeface="Avenir"/>
              </a:rPr>
              <a:t>Significant retail experience including the launch of the NBA and NBC retail stores in NYC and the UPS retail store nationwide launch </a:t>
            </a:r>
            <a:endParaRPr b="0" i="0" sz="1400" u="none" cap="none" strike="noStrike">
              <a:solidFill>
                <a:srgbClr val="000000"/>
              </a:solidFill>
              <a:latin typeface="Arial"/>
              <a:ea typeface="Arial"/>
              <a:cs typeface="Arial"/>
              <a:sym typeface="Arial"/>
            </a:endParaRPr>
          </a:p>
          <a:p>
            <a:pPr indent="-285750" lvl="0" marL="292100" marR="0" rtl="0" algn="l">
              <a:lnSpc>
                <a:spcPct val="100000"/>
              </a:lnSpc>
              <a:spcBef>
                <a:spcPts val="600"/>
              </a:spcBef>
              <a:spcAft>
                <a:spcPts val="0"/>
              </a:spcAft>
              <a:buClr>
                <a:srgbClr val="495A60"/>
              </a:buClr>
              <a:buSzPts val="1300"/>
              <a:buFont typeface="Arial"/>
              <a:buChar char="•"/>
            </a:pPr>
            <a:r>
              <a:rPr b="0" i="0" lang="en-US" sz="1300" u="none" cap="none" strike="noStrike">
                <a:solidFill>
                  <a:srgbClr val="495A60"/>
                </a:solidFill>
                <a:latin typeface="Avenir"/>
                <a:ea typeface="Avenir"/>
                <a:cs typeface="Avenir"/>
                <a:sym typeface="Avenir"/>
              </a:rPr>
              <a:t>Extensive global business insights, country management, &amp; new product launch experience</a:t>
            </a:r>
            <a:endParaRPr b="0" i="0" sz="1400" u="none" cap="none" strike="noStrike">
              <a:solidFill>
                <a:srgbClr val="000000"/>
              </a:solidFill>
              <a:latin typeface="Arial"/>
              <a:ea typeface="Arial"/>
              <a:cs typeface="Arial"/>
              <a:sym typeface="Arial"/>
            </a:endParaRPr>
          </a:p>
          <a:p>
            <a:pPr indent="-285750" lvl="0" marL="292100" marR="0" rtl="0" algn="l">
              <a:lnSpc>
                <a:spcPct val="100000"/>
              </a:lnSpc>
              <a:spcBef>
                <a:spcPts val="600"/>
              </a:spcBef>
              <a:spcAft>
                <a:spcPts val="0"/>
              </a:spcAft>
              <a:buClr>
                <a:srgbClr val="495A60"/>
              </a:buClr>
              <a:buSzPts val="1300"/>
              <a:buFont typeface="Arial"/>
              <a:buChar char="•"/>
            </a:pPr>
            <a:r>
              <a:rPr b="0" i="0" lang="en-US" sz="1300" u="none" cap="none" strike="noStrike">
                <a:solidFill>
                  <a:srgbClr val="495A60"/>
                </a:solidFill>
                <a:latin typeface="Avenir"/>
                <a:ea typeface="Avenir"/>
                <a:cs typeface="Avenir"/>
                <a:sym typeface="Avenir"/>
              </a:rPr>
              <a:t>Operational assessment and optimization expertise, including multiple years with Walmart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300"/>
              <a:buFont typeface="Calibri"/>
              <a:buNone/>
            </a:pPr>
            <a:r>
              <a:t/>
            </a:r>
            <a:endParaRPr b="0" i="0" sz="1300" u="none" cap="none" strike="noStrike">
              <a:solidFill>
                <a:srgbClr val="495A60"/>
              </a:solidFill>
              <a:latin typeface="Avenir"/>
              <a:ea typeface="Avenir"/>
              <a:cs typeface="Avenir"/>
              <a:sym typeface="Avenir"/>
            </a:endParaRPr>
          </a:p>
        </p:txBody>
      </p:sp>
      <p:sp>
        <p:nvSpPr>
          <p:cNvPr id="1250" name="Google Shape;1250;g3c2fe634bbf_0_512"/>
          <p:cNvSpPr txBox="1"/>
          <p:nvPr/>
        </p:nvSpPr>
        <p:spPr>
          <a:xfrm>
            <a:off x="1475617" y="923200"/>
            <a:ext cx="3551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800"/>
              <a:buFont typeface="Avenir"/>
              <a:buNone/>
            </a:pPr>
            <a:r>
              <a:rPr b="1" i="0" lang="en-US" sz="1800" u="none" cap="none" strike="noStrike">
                <a:solidFill>
                  <a:srgbClr val="495A60"/>
                </a:solidFill>
                <a:latin typeface="Avenir"/>
                <a:ea typeface="Avenir"/>
                <a:cs typeface="Avenir"/>
                <a:sym typeface="Avenir"/>
              </a:rPr>
              <a:t>ANDREAS VON ALTENBERG </a:t>
            </a:r>
            <a:endParaRPr b="0" i="0" sz="1800" u="none" cap="none" strike="noStrike">
              <a:solidFill>
                <a:srgbClr val="000000"/>
              </a:solidFill>
              <a:latin typeface="Calibri"/>
              <a:ea typeface="Calibri"/>
              <a:cs typeface="Calibri"/>
              <a:sym typeface="Calibri"/>
            </a:endParaRPr>
          </a:p>
        </p:txBody>
      </p:sp>
      <p:sp>
        <p:nvSpPr>
          <p:cNvPr id="1251" name="Google Shape;1251;g3c2fe634bbf_0_512"/>
          <p:cNvSpPr txBox="1"/>
          <p:nvPr/>
        </p:nvSpPr>
        <p:spPr>
          <a:xfrm>
            <a:off x="8316405" y="935190"/>
            <a:ext cx="2124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800"/>
              <a:buFont typeface="Avenir"/>
              <a:buNone/>
            </a:pPr>
            <a:r>
              <a:rPr b="1" i="0" lang="en-US" sz="1800" u="none" cap="none" strike="noStrike">
                <a:solidFill>
                  <a:srgbClr val="495A60"/>
                </a:solidFill>
                <a:latin typeface="Avenir"/>
                <a:ea typeface="Avenir"/>
                <a:cs typeface="Avenir"/>
                <a:sym typeface="Avenir"/>
              </a:rPr>
              <a:t>SETH FINK </a:t>
            </a:r>
            <a:endParaRPr b="0" i="0" sz="1800" u="none" cap="none" strike="noStrike">
              <a:solidFill>
                <a:srgbClr val="000000"/>
              </a:solidFill>
              <a:latin typeface="Calibri"/>
              <a:ea typeface="Calibri"/>
              <a:cs typeface="Calibri"/>
              <a:sym typeface="Calibri"/>
            </a:endParaRPr>
          </a:p>
        </p:txBody>
      </p:sp>
      <p:sp>
        <p:nvSpPr>
          <p:cNvPr id="1252" name="Google Shape;1252;g3c2fe634bbf_0_512"/>
          <p:cNvSpPr/>
          <p:nvPr/>
        </p:nvSpPr>
        <p:spPr>
          <a:xfrm>
            <a:off x="999385" y="3152756"/>
            <a:ext cx="4401900" cy="369300"/>
          </a:xfrm>
          <a:prstGeom prst="rect">
            <a:avLst/>
          </a:prstGeom>
          <a:solidFill>
            <a:srgbClr val="F6F4F4"/>
          </a:solid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495A60"/>
              </a:buClr>
              <a:buSzPts val="1400"/>
              <a:buFont typeface="Avenir"/>
              <a:buNone/>
            </a:pPr>
            <a:r>
              <a:rPr b="1" i="0" lang="en-US" sz="1400" u="none" cap="none" strike="noStrike">
                <a:solidFill>
                  <a:srgbClr val="495A60"/>
                </a:solidFill>
                <a:latin typeface="Avenir"/>
                <a:ea typeface="Avenir"/>
                <a:cs typeface="Avenir"/>
                <a:sym typeface="Avenir"/>
              </a:rPr>
              <a:t>WEBSITE DEVELOPMENT &amp; BRAND DESIGN </a:t>
            </a:r>
            <a:endParaRPr b="0" i="0" sz="1400" u="none" cap="none" strike="noStrike">
              <a:solidFill>
                <a:srgbClr val="000000"/>
              </a:solidFill>
              <a:latin typeface="Arial"/>
              <a:ea typeface="Arial"/>
              <a:cs typeface="Arial"/>
              <a:sym typeface="Arial"/>
            </a:endParaRPr>
          </a:p>
        </p:txBody>
      </p:sp>
      <p:sp>
        <p:nvSpPr>
          <p:cNvPr id="1253" name="Google Shape;1253;g3c2fe634bbf_0_512"/>
          <p:cNvSpPr/>
          <p:nvPr/>
        </p:nvSpPr>
        <p:spPr>
          <a:xfrm>
            <a:off x="6860035" y="3211236"/>
            <a:ext cx="4401900" cy="369300"/>
          </a:xfrm>
          <a:prstGeom prst="rect">
            <a:avLst/>
          </a:prstGeom>
          <a:solidFill>
            <a:srgbClr val="F6F4F4"/>
          </a:solidFill>
          <a:ln cap="flat" cmpd="sng" w="19050">
            <a:solidFill>
              <a:srgbClr val="FFFF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495A60"/>
              </a:buClr>
              <a:buSzPts val="1400"/>
              <a:buFont typeface="Avenir"/>
              <a:buNone/>
            </a:pPr>
            <a:r>
              <a:rPr b="1" i="0" lang="en-US" sz="1400" u="none" cap="none" strike="noStrike">
                <a:solidFill>
                  <a:srgbClr val="495A60"/>
                </a:solidFill>
                <a:latin typeface="Avenir"/>
                <a:ea typeface="Avenir"/>
                <a:cs typeface="Avenir"/>
                <a:sym typeface="Avenir"/>
              </a:rPr>
              <a:t>BRAND STRATEGY &amp; OPERATIONS EXPERTISE</a:t>
            </a:r>
            <a:endParaRPr b="0" i="0" sz="1400" u="none" cap="none" strike="noStrike">
              <a:solidFill>
                <a:srgbClr val="000000"/>
              </a:solidFill>
              <a:latin typeface="Arial"/>
              <a:ea typeface="Arial"/>
              <a:cs typeface="Arial"/>
              <a:sym typeface="Arial"/>
            </a:endParaRPr>
          </a:p>
        </p:txBody>
      </p:sp>
      <p:sp>
        <p:nvSpPr>
          <p:cNvPr id="1254" name="Google Shape;1254;g3c2fe634bbf_0_512"/>
          <p:cNvSpPr txBox="1"/>
          <p:nvPr/>
        </p:nvSpPr>
        <p:spPr>
          <a:xfrm>
            <a:off x="5608102" y="1604820"/>
            <a:ext cx="1000500" cy="646500"/>
          </a:xfrm>
          <a:prstGeom prst="rect">
            <a:avLst/>
          </a:prstGeom>
          <a:solidFill>
            <a:srgbClr val="42515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venir"/>
              <a:buNone/>
            </a:pPr>
            <a:r>
              <a:rPr b="1" i="0" lang="en-US" sz="1800" u="none" cap="none" strike="noStrike">
                <a:solidFill>
                  <a:srgbClr val="FFFFFF"/>
                </a:solidFill>
                <a:latin typeface="Avenir"/>
                <a:ea typeface="Avenir"/>
                <a:cs typeface="Avenir"/>
                <a:sym typeface="Avenir"/>
              </a:rPr>
              <a:t>Your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800"/>
              <a:buFont typeface="Avenir"/>
              <a:buNone/>
            </a:pPr>
            <a:r>
              <a:rPr b="1" i="0" lang="en-US" sz="1800" u="none" cap="none" strike="noStrike">
                <a:solidFill>
                  <a:srgbClr val="FFFFFF"/>
                </a:solidFill>
                <a:latin typeface="Avenir"/>
                <a:ea typeface="Avenir"/>
                <a:cs typeface="Avenir"/>
                <a:sym typeface="Avenir"/>
              </a:rPr>
              <a:t>Team </a:t>
            </a:r>
            <a:endParaRPr b="0" i="0" sz="1400" u="none" cap="none" strike="noStrike">
              <a:solidFill>
                <a:srgbClr val="000000"/>
              </a:solidFill>
              <a:latin typeface="Arial"/>
              <a:ea typeface="Arial"/>
              <a:cs typeface="Arial"/>
              <a:sym typeface="Arial"/>
            </a:endParaRPr>
          </a:p>
        </p:txBody>
      </p:sp>
      <p:sp>
        <p:nvSpPr>
          <p:cNvPr id="1255" name="Google Shape;1255;g3c2fe634bbf_0_512"/>
          <p:cNvSpPr txBox="1"/>
          <p:nvPr/>
        </p:nvSpPr>
        <p:spPr>
          <a:xfrm>
            <a:off x="1527858" y="5928835"/>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venir"/>
              <a:buNone/>
            </a:pPr>
            <a:r>
              <a:rPr b="1" i="0" lang="en-US" sz="1800" u="none" cap="none" strike="noStrike">
                <a:solidFill>
                  <a:srgbClr val="FFFFFF"/>
                </a:solidFill>
                <a:latin typeface="Avenir"/>
                <a:ea typeface="Avenir"/>
                <a:cs typeface="Avenir"/>
                <a:sym typeface="Avenir"/>
              </a:rPr>
              <a:t>Deep Thinking </a:t>
            </a:r>
            <a:endParaRPr b="0" i="0" sz="1400" u="none" cap="none" strike="noStrike">
              <a:solidFill>
                <a:srgbClr val="000000"/>
              </a:solidFill>
              <a:latin typeface="Arial"/>
              <a:ea typeface="Arial"/>
              <a:cs typeface="Arial"/>
              <a:sym typeface="Arial"/>
            </a:endParaRPr>
          </a:p>
        </p:txBody>
      </p:sp>
      <p:sp>
        <p:nvSpPr>
          <p:cNvPr id="1256" name="Google Shape;1256;g3c2fe634bbf_0_512"/>
          <p:cNvSpPr txBox="1"/>
          <p:nvPr/>
        </p:nvSpPr>
        <p:spPr>
          <a:xfrm>
            <a:off x="3394222" y="5928835"/>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venir"/>
              <a:buNone/>
            </a:pPr>
            <a:r>
              <a:rPr b="1" i="0" lang="en-US" sz="1800" u="none" cap="none" strike="noStrike">
                <a:solidFill>
                  <a:srgbClr val="FFFFFF"/>
                </a:solidFill>
                <a:latin typeface="Avenir"/>
                <a:ea typeface="Avenir"/>
                <a:cs typeface="Avenir"/>
                <a:sym typeface="Avenir"/>
              </a:rPr>
              <a:t>Simplicity </a:t>
            </a:r>
            <a:endParaRPr b="0" i="0" sz="1400" u="none" cap="none" strike="noStrike">
              <a:solidFill>
                <a:srgbClr val="000000"/>
              </a:solidFill>
              <a:latin typeface="Arial"/>
              <a:ea typeface="Arial"/>
              <a:cs typeface="Arial"/>
              <a:sym typeface="Arial"/>
            </a:endParaRPr>
          </a:p>
        </p:txBody>
      </p:sp>
      <p:sp>
        <p:nvSpPr>
          <p:cNvPr id="1257" name="Google Shape;1257;g3c2fe634bbf_0_512"/>
          <p:cNvSpPr txBox="1"/>
          <p:nvPr/>
        </p:nvSpPr>
        <p:spPr>
          <a:xfrm>
            <a:off x="5260586" y="5928835"/>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venir"/>
              <a:buNone/>
            </a:pPr>
            <a:r>
              <a:rPr b="1" i="0" lang="en-US" sz="1800" u="none" cap="none" strike="noStrike">
                <a:solidFill>
                  <a:srgbClr val="FFFFFF"/>
                </a:solidFill>
                <a:latin typeface="Avenir"/>
                <a:ea typeface="Avenir"/>
                <a:cs typeface="Avenir"/>
                <a:sym typeface="Avenir"/>
              </a:rPr>
              <a:t>Boldness </a:t>
            </a:r>
            <a:endParaRPr b="0" i="0" sz="1400" u="none" cap="none" strike="noStrike">
              <a:solidFill>
                <a:srgbClr val="000000"/>
              </a:solidFill>
              <a:latin typeface="Arial"/>
              <a:ea typeface="Arial"/>
              <a:cs typeface="Arial"/>
              <a:sym typeface="Arial"/>
            </a:endParaRPr>
          </a:p>
        </p:txBody>
      </p:sp>
      <p:sp>
        <p:nvSpPr>
          <p:cNvPr id="1258" name="Google Shape;1258;g3c2fe634bbf_0_512"/>
          <p:cNvSpPr txBox="1"/>
          <p:nvPr/>
        </p:nvSpPr>
        <p:spPr>
          <a:xfrm>
            <a:off x="7126950" y="5928835"/>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venir"/>
              <a:buNone/>
            </a:pPr>
            <a:r>
              <a:rPr b="1" i="0" lang="en-US" sz="1800" u="none" cap="none" strike="noStrike">
                <a:solidFill>
                  <a:srgbClr val="FFFFFF"/>
                </a:solidFill>
                <a:latin typeface="Avenir"/>
                <a:ea typeface="Avenir"/>
                <a:cs typeface="Avenir"/>
                <a:sym typeface="Avenir"/>
              </a:rPr>
              <a:t>Empathy </a:t>
            </a:r>
            <a:endParaRPr b="0" i="0" sz="1400" u="none" cap="none" strike="noStrike">
              <a:solidFill>
                <a:srgbClr val="000000"/>
              </a:solidFill>
              <a:latin typeface="Arial"/>
              <a:ea typeface="Arial"/>
              <a:cs typeface="Arial"/>
              <a:sym typeface="Arial"/>
            </a:endParaRPr>
          </a:p>
        </p:txBody>
      </p:sp>
      <p:sp>
        <p:nvSpPr>
          <p:cNvPr id="1259" name="Google Shape;1259;g3c2fe634bbf_0_512"/>
          <p:cNvSpPr txBox="1"/>
          <p:nvPr/>
        </p:nvSpPr>
        <p:spPr>
          <a:xfrm>
            <a:off x="5140569" y="6305060"/>
            <a:ext cx="2100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400"/>
              <a:buFont typeface="Avenir"/>
              <a:buNone/>
            </a:pPr>
            <a:r>
              <a:rPr b="0" i="1" lang="en-US" sz="1400" u="none" cap="none" strike="noStrike">
                <a:solidFill>
                  <a:srgbClr val="495A60"/>
                </a:solidFill>
                <a:latin typeface="Avenir"/>
                <a:ea typeface="Avenir"/>
                <a:cs typeface="Avenir"/>
                <a:sym typeface="Avenir"/>
              </a:rPr>
              <a:t>- Strategy Kiln Values - </a:t>
            </a:r>
            <a:endParaRPr b="0" i="1" sz="1400" u="none" cap="none" strike="noStrike">
              <a:solidFill>
                <a:srgbClr val="000000"/>
              </a:solidFill>
              <a:latin typeface="Avenir"/>
              <a:ea typeface="Avenir"/>
              <a:cs typeface="Avenir"/>
              <a:sym typeface="Avenir"/>
            </a:endParaRPr>
          </a:p>
        </p:txBody>
      </p:sp>
      <p:sp>
        <p:nvSpPr>
          <p:cNvPr id="1260" name="Google Shape;1260;g3c2fe634bbf_0_512"/>
          <p:cNvSpPr txBox="1"/>
          <p:nvPr/>
        </p:nvSpPr>
        <p:spPr>
          <a:xfrm>
            <a:off x="8993314" y="5928835"/>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venir"/>
              <a:buNone/>
            </a:pPr>
            <a:r>
              <a:rPr b="1" i="0" lang="en-US" sz="1800" u="none" cap="none" strike="noStrike">
                <a:solidFill>
                  <a:srgbClr val="FFFFFF"/>
                </a:solidFill>
                <a:latin typeface="Avenir"/>
                <a:ea typeface="Avenir"/>
                <a:cs typeface="Avenir"/>
                <a:sym typeface="Avenir"/>
              </a:rPr>
              <a:t>Impact </a:t>
            </a:r>
            <a:endParaRPr b="0" i="0" sz="1400" u="none" cap="none" strike="noStrike">
              <a:solidFill>
                <a:srgbClr val="000000"/>
              </a:solidFill>
              <a:latin typeface="Arial"/>
              <a:ea typeface="Arial"/>
              <a:cs typeface="Arial"/>
              <a:sym typeface="Arial"/>
            </a:endParaRPr>
          </a:p>
        </p:txBody>
      </p:sp>
      <p:pic>
        <p:nvPicPr>
          <p:cNvPr id="1261" name="Google Shape;1261;g3c2fe634bbf_0_512">
            <a:hlinkClick r:id="rId5"/>
          </p:cNvPr>
          <p:cNvPicPr preferRelativeResize="0"/>
          <p:nvPr/>
        </p:nvPicPr>
        <p:blipFill rotWithShape="1">
          <a:blip r:embed="rId6">
            <a:alphaModFix/>
          </a:blip>
          <a:srcRect b="0" l="0" r="0" t="0"/>
          <a:stretch/>
        </p:blipFill>
        <p:spPr>
          <a:xfrm>
            <a:off x="1281308" y="1868993"/>
            <a:ext cx="655102" cy="655102"/>
          </a:xfrm>
          <a:prstGeom prst="rect">
            <a:avLst/>
          </a:prstGeom>
          <a:noFill/>
          <a:ln>
            <a:noFill/>
          </a:ln>
        </p:spPr>
      </p:pic>
      <p:pic>
        <p:nvPicPr>
          <p:cNvPr id="1262" name="Google Shape;1262;g3c2fe634bbf_0_512">
            <a:hlinkClick r:id="rId7"/>
          </p:cNvPr>
          <p:cNvPicPr preferRelativeResize="0"/>
          <p:nvPr/>
        </p:nvPicPr>
        <p:blipFill rotWithShape="1">
          <a:blip r:embed="rId6">
            <a:alphaModFix/>
          </a:blip>
          <a:srcRect b="0" l="0" r="0" t="0"/>
          <a:stretch/>
        </p:blipFill>
        <p:spPr>
          <a:xfrm>
            <a:off x="10277362" y="1876673"/>
            <a:ext cx="655102" cy="655102"/>
          </a:xfrm>
          <a:prstGeom prst="rect">
            <a:avLst/>
          </a:prstGeom>
          <a:noFill/>
          <a:ln>
            <a:noFill/>
          </a:ln>
        </p:spPr>
      </p:pic>
      <p:sp>
        <p:nvSpPr>
          <p:cNvPr id="1263" name="Google Shape;1263;g3c2fe634bbf_0_512"/>
          <p:cNvSpPr txBox="1"/>
          <p:nvPr/>
        </p:nvSpPr>
        <p:spPr>
          <a:xfrm>
            <a:off x="0" y="-16399"/>
            <a:ext cx="12192000" cy="699300"/>
          </a:xfrm>
          <a:prstGeom prst="rect">
            <a:avLst/>
          </a:prstGeom>
          <a:gradFill>
            <a:gsLst>
              <a:gs pos="0">
                <a:srgbClr val="CC4720"/>
              </a:gs>
              <a:gs pos="19000">
                <a:srgbClr val="CC4720"/>
              </a:gs>
              <a:gs pos="54000">
                <a:srgbClr val="FF6B2E"/>
              </a:gs>
              <a:gs pos="100000">
                <a:srgbClr val="FF8E4D"/>
              </a:gs>
            </a:gsLst>
            <a:lin ang="0" scaled="0"/>
          </a:gradFill>
          <a:ln>
            <a:noFill/>
          </a:ln>
        </p:spPr>
        <p:txBody>
          <a:bodyPr anchorCtr="0" anchor="ctr" bIns="91425" lIns="182875" spcFirstLastPara="1" rIns="182875" wrap="square" tIns="182875">
            <a:normAutofit lnSpcReduction="10000"/>
          </a:bodyPr>
          <a:lstStyle/>
          <a:p>
            <a:pPr indent="0" lvl="0" marL="0" marR="0" rtl="0" algn="ctr">
              <a:lnSpc>
                <a:spcPct val="90000"/>
              </a:lnSpc>
              <a:spcBef>
                <a:spcPts val="0"/>
              </a:spcBef>
              <a:spcAft>
                <a:spcPts val="0"/>
              </a:spcAft>
              <a:buClr>
                <a:srgbClr val="000000"/>
              </a:buClr>
              <a:buSzPts val="3200"/>
              <a:buFont typeface="Arial"/>
              <a:buNone/>
            </a:pPr>
            <a:r>
              <a:rPr b="0" i="0" lang="en-US" sz="3200" u="none" cap="none" strike="noStrike">
                <a:solidFill>
                  <a:srgbClr val="FCFCFC"/>
                </a:solidFill>
                <a:latin typeface="Raleway Medium"/>
                <a:ea typeface="Raleway Medium"/>
                <a:cs typeface="Raleway Medium"/>
                <a:sym typeface="Raleway Medium"/>
              </a:rPr>
              <a:t>YOUR </a:t>
            </a:r>
            <a:r>
              <a:rPr lang="en-US" sz="3200">
                <a:solidFill>
                  <a:srgbClr val="FCFCFC"/>
                </a:solidFill>
                <a:latin typeface="Raleway Medium"/>
                <a:ea typeface="Raleway Medium"/>
                <a:cs typeface="Raleway Medium"/>
                <a:sym typeface="Raleway Medium"/>
              </a:rPr>
              <a:t>STRATEGY TEAM</a:t>
            </a:r>
            <a:endParaRPr b="0" i="0" sz="3200" u="none" cap="none" strike="noStrike">
              <a:solidFill>
                <a:srgbClr val="FCFCFC"/>
              </a:solidFill>
              <a:latin typeface="Raleway Medium"/>
              <a:ea typeface="Raleway Medium"/>
              <a:cs typeface="Raleway Medium"/>
              <a:sym typeface="Raleway Medium"/>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sp>
        <p:nvSpPr>
          <p:cNvPr id="1269" name="Google Shape;1269;g3c2fe634bbf_0_534"/>
          <p:cNvSpPr txBox="1"/>
          <p:nvPr/>
        </p:nvSpPr>
        <p:spPr>
          <a:xfrm>
            <a:off x="0" y="1"/>
            <a:ext cx="12192000" cy="699300"/>
          </a:xfrm>
          <a:prstGeom prst="rect">
            <a:avLst/>
          </a:prstGeom>
          <a:gradFill>
            <a:gsLst>
              <a:gs pos="0">
                <a:srgbClr val="CC4720"/>
              </a:gs>
              <a:gs pos="19000">
                <a:srgbClr val="CC4720"/>
              </a:gs>
              <a:gs pos="54000">
                <a:srgbClr val="FF6B2E"/>
              </a:gs>
              <a:gs pos="100000">
                <a:srgbClr val="FF8E4D"/>
              </a:gs>
            </a:gsLst>
            <a:lin ang="0" scaled="0"/>
          </a:gradFill>
          <a:ln>
            <a:noFill/>
          </a:ln>
        </p:spPr>
        <p:txBody>
          <a:bodyPr anchorCtr="0" anchor="ctr" bIns="91425" lIns="182875" spcFirstLastPara="1" rIns="182875" wrap="square" tIns="182875">
            <a:normAutofit lnSpcReduction="10000"/>
          </a:bodyPr>
          <a:lstStyle/>
          <a:p>
            <a:pPr indent="0" lvl="0" marL="0" marR="0" rtl="0" algn="ctr">
              <a:lnSpc>
                <a:spcPct val="90000"/>
              </a:lnSpc>
              <a:spcBef>
                <a:spcPts val="0"/>
              </a:spcBef>
              <a:spcAft>
                <a:spcPts val="0"/>
              </a:spcAft>
              <a:buClr>
                <a:srgbClr val="000000"/>
              </a:buClr>
              <a:buSzPts val="3200"/>
              <a:buFont typeface="Arial"/>
              <a:buNone/>
            </a:pPr>
            <a:r>
              <a:rPr b="0" i="0" lang="en-US" sz="3200" u="none" cap="none" strike="noStrike">
                <a:solidFill>
                  <a:srgbClr val="FCFCFC"/>
                </a:solidFill>
                <a:latin typeface="Raleway Medium"/>
                <a:ea typeface="Raleway Medium"/>
                <a:cs typeface="Raleway Medium"/>
                <a:sym typeface="Raleway Medium"/>
              </a:rPr>
              <a:t>YOUR </a:t>
            </a:r>
            <a:r>
              <a:rPr lang="en-US" sz="3200">
                <a:solidFill>
                  <a:srgbClr val="FCFCFC"/>
                </a:solidFill>
                <a:latin typeface="Raleway Medium"/>
                <a:ea typeface="Raleway Medium"/>
                <a:cs typeface="Raleway Medium"/>
                <a:sym typeface="Raleway Medium"/>
              </a:rPr>
              <a:t>STRATEGY</a:t>
            </a:r>
            <a:r>
              <a:rPr b="0" i="0" lang="en-US" sz="3200" u="none" cap="none" strike="noStrike">
                <a:solidFill>
                  <a:srgbClr val="FCFCFC"/>
                </a:solidFill>
                <a:latin typeface="Raleway Medium"/>
                <a:ea typeface="Raleway Medium"/>
                <a:cs typeface="Raleway Medium"/>
                <a:sym typeface="Raleway Medium"/>
              </a:rPr>
              <a:t> TEAM </a:t>
            </a:r>
            <a:endParaRPr b="0" i="0" sz="3200" u="none" cap="none" strike="noStrike">
              <a:solidFill>
                <a:srgbClr val="FCFCFC"/>
              </a:solidFill>
              <a:latin typeface="Raleway Medium"/>
              <a:ea typeface="Raleway Medium"/>
              <a:cs typeface="Raleway Medium"/>
              <a:sym typeface="Raleway Medium"/>
            </a:endParaRPr>
          </a:p>
        </p:txBody>
      </p:sp>
      <p:pic>
        <p:nvPicPr>
          <p:cNvPr id="1270" name="Google Shape;1270;g3c2fe634bbf_0_534"/>
          <p:cNvPicPr preferRelativeResize="0"/>
          <p:nvPr/>
        </p:nvPicPr>
        <p:blipFill rotWithShape="1">
          <a:blip r:embed="rId3">
            <a:alphaModFix/>
          </a:blip>
          <a:srcRect b="0" l="0" r="0" t="0"/>
          <a:stretch/>
        </p:blipFill>
        <p:spPr>
          <a:xfrm>
            <a:off x="8027369" y="1332759"/>
            <a:ext cx="1807500" cy="2409900"/>
          </a:xfrm>
          <a:prstGeom prst="ellipse">
            <a:avLst/>
          </a:prstGeom>
          <a:noFill/>
          <a:ln cap="rnd" cmpd="sng" w="8475">
            <a:solidFill>
              <a:srgbClr val="BFBFBF"/>
            </a:solidFill>
            <a:prstDash val="solid"/>
            <a:round/>
            <a:headEnd len="sm" w="sm" type="none"/>
            <a:tailEnd len="sm" w="sm" type="none"/>
          </a:ln>
        </p:spPr>
      </p:pic>
      <p:pic>
        <p:nvPicPr>
          <p:cNvPr id="1271" name="Google Shape;1271;g3c2fe634bbf_0_534"/>
          <p:cNvPicPr preferRelativeResize="0"/>
          <p:nvPr/>
        </p:nvPicPr>
        <p:blipFill rotWithShape="1">
          <a:blip r:embed="rId4">
            <a:alphaModFix/>
          </a:blip>
          <a:srcRect b="0" l="0" r="0" t="0"/>
          <a:stretch/>
        </p:blipFill>
        <p:spPr>
          <a:xfrm rot="2549250">
            <a:off x="2209358" y="1387345"/>
            <a:ext cx="1887244" cy="1887244"/>
          </a:xfrm>
          <a:prstGeom prst="ellipse">
            <a:avLst/>
          </a:prstGeom>
          <a:noFill/>
          <a:ln cap="rnd" cmpd="sng" w="8475">
            <a:solidFill>
              <a:srgbClr val="BFBFBF"/>
            </a:solidFill>
            <a:prstDash val="solid"/>
            <a:round/>
            <a:headEnd len="sm" w="sm" type="none"/>
            <a:tailEnd len="sm" w="sm" type="none"/>
          </a:ln>
        </p:spPr>
      </p:pic>
      <p:sp>
        <p:nvSpPr>
          <p:cNvPr id="1272" name="Google Shape;1272;g3c2fe634bbf_0_534"/>
          <p:cNvSpPr txBox="1"/>
          <p:nvPr/>
        </p:nvSpPr>
        <p:spPr>
          <a:xfrm>
            <a:off x="440527" y="3417759"/>
            <a:ext cx="5498100" cy="2444100"/>
          </a:xfrm>
          <a:prstGeom prst="rect">
            <a:avLst/>
          </a:prstGeom>
          <a:solidFill>
            <a:srgbClr val="D9F1FE"/>
          </a:solidFill>
          <a:ln>
            <a:noFill/>
          </a:ln>
        </p:spPr>
        <p:txBody>
          <a:bodyPr anchorCtr="0" anchor="t" bIns="45700" lIns="91425" spcFirstLastPara="1" rIns="91425" wrap="square" tIns="182875">
            <a:noAutofit/>
          </a:bodyPr>
          <a:lstStyle/>
          <a:p>
            <a:pPr indent="-298450" lvl="0" marL="292100" marR="0" rtl="0" algn="l">
              <a:lnSpc>
                <a:spcPct val="100000"/>
              </a:lnSpc>
              <a:spcBef>
                <a:spcPts val="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15+ years of hands on SEO experience as well as Director level leadership </a:t>
            </a:r>
            <a:endParaRPr b="0" i="0" sz="1400" u="none" cap="none" strike="noStrike">
              <a:solidFill>
                <a:srgbClr val="000000"/>
              </a:solidFill>
              <a:latin typeface="Arial"/>
              <a:ea typeface="Arial"/>
              <a:cs typeface="Arial"/>
              <a:sym typeface="Arial"/>
            </a:endParaRPr>
          </a:p>
          <a:p>
            <a:pPr indent="-203200" lvl="0" marL="2921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495A60"/>
              </a:solidFill>
              <a:latin typeface="Avenir"/>
              <a:ea typeface="Avenir"/>
              <a:cs typeface="Avenir"/>
              <a:sym typeface="Avenir"/>
            </a:endParaRPr>
          </a:p>
          <a:p>
            <a:pPr indent="-298450" lvl="0" marL="292100" marR="0" rtl="0" algn="l">
              <a:lnSpc>
                <a:spcPct val="100000"/>
              </a:lnSpc>
              <a:spcBef>
                <a:spcPts val="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Expert skills in technical SEO and on page optimization to get results faster than anyone else you’ve worked with </a:t>
            </a:r>
            <a:r>
              <a:rPr b="0" i="0" lang="en-US" sz="1400" u="none" cap="none" strike="noStrike">
                <a:solidFill>
                  <a:srgbClr val="495A60"/>
                </a:solidFill>
                <a:latin typeface="Avenir"/>
                <a:ea typeface="Avenir"/>
                <a:cs typeface="Avenir"/>
                <a:sym typeface="Avenir"/>
              </a:rPr>
              <a:t>– </a:t>
            </a:r>
            <a:r>
              <a:rPr b="0" i="0" lang="en-US" sz="1300" u="none" cap="none" strike="noStrike">
                <a:solidFill>
                  <a:srgbClr val="495A60"/>
                </a:solidFill>
                <a:latin typeface="Avenir"/>
                <a:ea typeface="Avenir"/>
                <a:cs typeface="Avenir"/>
                <a:sym typeface="Avenir"/>
              </a:rPr>
              <a:t>get measurable outcomes within 3 months as opposed to 6+ months with average SEO partners</a:t>
            </a:r>
            <a:endParaRPr b="0" i="0" sz="1400" u="none" cap="none" strike="noStrike">
              <a:solidFill>
                <a:srgbClr val="000000"/>
              </a:solidFill>
              <a:latin typeface="Arial"/>
              <a:ea typeface="Arial"/>
              <a:cs typeface="Arial"/>
              <a:sym typeface="Arial"/>
            </a:endParaRPr>
          </a:p>
          <a:p>
            <a:pPr indent="-203200" lvl="0" marL="2921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495A60"/>
              </a:solidFill>
              <a:latin typeface="Avenir"/>
              <a:ea typeface="Avenir"/>
              <a:cs typeface="Avenir"/>
              <a:sym typeface="Avenir"/>
            </a:endParaRPr>
          </a:p>
          <a:p>
            <a:pPr indent="-298450" lvl="0" marL="292100" marR="0" rtl="0" algn="l">
              <a:lnSpc>
                <a:spcPct val="100000"/>
              </a:lnSpc>
              <a:spcBef>
                <a:spcPts val="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Broad expertise in website development and paid SEM, allowing him to deliver unified SEO + SEM solutions </a:t>
            </a:r>
            <a:endParaRPr b="0" i="0" sz="1400" u="none" cap="none" strike="noStrike">
              <a:solidFill>
                <a:srgbClr val="000000"/>
              </a:solidFill>
              <a:latin typeface="Arial"/>
              <a:ea typeface="Arial"/>
              <a:cs typeface="Arial"/>
              <a:sym typeface="Arial"/>
            </a:endParaRPr>
          </a:p>
        </p:txBody>
      </p:sp>
      <p:sp>
        <p:nvSpPr>
          <p:cNvPr id="1273" name="Google Shape;1273;g3c2fe634bbf_0_534"/>
          <p:cNvSpPr txBox="1"/>
          <p:nvPr/>
        </p:nvSpPr>
        <p:spPr>
          <a:xfrm>
            <a:off x="6301177" y="3417759"/>
            <a:ext cx="5498100" cy="2444100"/>
          </a:xfrm>
          <a:prstGeom prst="rect">
            <a:avLst/>
          </a:prstGeom>
          <a:solidFill>
            <a:srgbClr val="D9F1FE"/>
          </a:solidFill>
          <a:ln>
            <a:noFill/>
          </a:ln>
        </p:spPr>
        <p:txBody>
          <a:bodyPr anchorCtr="0" anchor="t" bIns="45700" lIns="91425" spcFirstLastPara="1" rIns="91425" wrap="square" tIns="182875">
            <a:noAutofit/>
          </a:bodyPr>
          <a:lstStyle/>
          <a:p>
            <a:pPr indent="-203200" lvl="0" marL="2921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495A60"/>
              </a:solidFill>
              <a:latin typeface="Avenir"/>
              <a:ea typeface="Avenir"/>
              <a:cs typeface="Avenir"/>
              <a:sym typeface="Avenir"/>
            </a:endParaRPr>
          </a:p>
          <a:p>
            <a:pPr indent="-298450" lvl="0" marL="292100" marR="0" rtl="0" algn="l">
              <a:lnSpc>
                <a:spcPct val="100000"/>
              </a:lnSpc>
              <a:spcBef>
                <a:spcPts val="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Willie is a lawyer, marketing, and technology enthusiast currently getting an MBA from the University of Chicago </a:t>
            </a:r>
            <a:endParaRPr b="0" i="0" sz="900" u="none" cap="none" strike="noStrike">
              <a:solidFill>
                <a:srgbClr val="000000"/>
              </a:solidFill>
              <a:latin typeface="Arial"/>
              <a:ea typeface="Arial"/>
              <a:cs typeface="Arial"/>
              <a:sym typeface="Arial"/>
            </a:endParaRPr>
          </a:p>
          <a:p>
            <a:pPr indent="-241300" lvl="0" marL="292100" marR="0" rtl="0" algn="l">
              <a:lnSpc>
                <a:spcPct val="100000"/>
              </a:lnSpc>
              <a:spcBef>
                <a:spcPts val="0"/>
              </a:spcBef>
              <a:spcAft>
                <a:spcPts val="0"/>
              </a:spcAft>
              <a:buClr>
                <a:srgbClr val="495A60"/>
              </a:buClr>
              <a:buSzPts val="900"/>
              <a:buFont typeface="Arial"/>
              <a:buNone/>
            </a:pPr>
            <a:r>
              <a:t/>
            </a:r>
            <a:endParaRPr b="0" i="0" sz="1300" u="none" cap="none" strike="noStrike">
              <a:solidFill>
                <a:srgbClr val="495A60"/>
              </a:solidFill>
              <a:latin typeface="Avenir"/>
              <a:ea typeface="Avenir"/>
              <a:cs typeface="Avenir"/>
              <a:sym typeface="Avenir"/>
            </a:endParaRPr>
          </a:p>
          <a:p>
            <a:pPr indent="-298450" lvl="0" marL="292100" marR="0" rtl="0" algn="l">
              <a:lnSpc>
                <a:spcPct val="100000"/>
              </a:lnSpc>
              <a:spcBef>
                <a:spcPts val="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He has 10+ years of SEM experience working with budgets up to $1MM per month, with a focus on B2B companies and startups </a:t>
            </a:r>
            <a:endParaRPr b="0" i="0" sz="900" u="none" cap="none" strike="noStrike">
              <a:solidFill>
                <a:srgbClr val="000000"/>
              </a:solidFill>
              <a:latin typeface="Arial"/>
              <a:ea typeface="Arial"/>
              <a:cs typeface="Arial"/>
              <a:sym typeface="Arial"/>
            </a:endParaRPr>
          </a:p>
          <a:p>
            <a:pPr indent="-241300" lvl="0" marL="292100" marR="0" rtl="0" algn="l">
              <a:lnSpc>
                <a:spcPct val="100000"/>
              </a:lnSpc>
              <a:spcBef>
                <a:spcPts val="0"/>
              </a:spcBef>
              <a:spcAft>
                <a:spcPts val="0"/>
              </a:spcAft>
              <a:buClr>
                <a:srgbClr val="495A60"/>
              </a:buClr>
              <a:buSzPts val="900"/>
              <a:buFont typeface="Arial"/>
              <a:buNone/>
            </a:pPr>
            <a:r>
              <a:t/>
            </a:r>
            <a:endParaRPr b="0" i="0" sz="1300" u="none" cap="none" strike="noStrike">
              <a:solidFill>
                <a:srgbClr val="495A60"/>
              </a:solidFill>
              <a:latin typeface="Avenir"/>
              <a:ea typeface="Avenir"/>
              <a:cs typeface="Avenir"/>
              <a:sym typeface="Avenir"/>
            </a:endParaRPr>
          </a:p>
          <a:p>
            <a:pPr indent="-298450" lvl="0" marL="292100" marR="0" rtl="0" algn="l">
              <a:lnSpc>
                <a:spcPct val="100000"/>
              </a:lnSpc>
              <a:spcBef>
                <a:spcPts val="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His clients have stayed with him for years because he understands SEM at a deeper level and can drive results based on experience, knowing your business, and staying on top of cutting edge trends and Google updates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300"/>
              <a:buFont typeface="Arial"/>
              <a:buNone/>
            </a:pPr>
            <a:r>
              <a:t/>
            </a:r>
            <a:endParaRPr b="0" i="0" sz="1300" u="none" cap="none" strike="noStrike">
              <a:solidFill>
                <a:srgbClr val="495A60"/>
              </a:solidFill>
              <a:latin typeface="Avenir"/>
              <a:ea typeface="Avenir"/>
              <a:cs typeface="Avenir"/>
              <a:sym typeface="Avenir"/>
            </a:endParaRPr>
          </a:p>
        </p:txBody>
      </p:sp>
      <p:sp>
        <p:nvSpPr>
          <p:cNvPr id="1274" name="Google Shape;1274;g3c2fe634bbf_0_534"/>
          <p:cNvSpPr txBox="1"/>
          <p:nvPr/>
        </p:nvSpPr>
        <p:spPr>
          <a:xfrm>
            <a:off x="2390146" y="889496"/>
            <a:ext cx="3104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495A60"/>
                </a:solidFill>
                <a:latin typeface="Avenir"/>
                <a:ea typeface="Avenir"/>
                <a:cs typeface="Avenir"/>
                <a:sym typeface="Avenir"/>
              </a:rPr>
              <a:t>JOSE PONCE</a:t>
            </a:r>
            <a:endParaRPr b="0" i="0" sz="1800" u="none" cap="none" strike="noStrike">
              <a:solidFill>
                <a:srgbClr val="000000"/>
              </a:solidFill>
              <a:latin typeface="Calibri"/>
              <a:ea typeface="Calibri"/>
              <a:cs typeface="Calibri"/>
              <a:sym typeface="Calibri"/>
            </a:endParaRPr>
          </a:p>
        </p:txBody>
      </p:sp>
      <p:sp>
        <p:nvSpPr>
          <p:cNvPr id="1275" name="Google Shape;1275;g3c2fe634bbf_0_534"/>
          <p:cNvSpPr txBox="1"/>
          <p:nvPr/>
        </p:nvSpPr>
        <p:spPr>
          <a:xfrm>
            <a:off x="7920451" y="846396"/>
            <a:ext cx="2124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495A60"/>
                </a:solidFill>
                <a:latin typeface="Avenir"/>
                <a:ea typeface="Avenir"/>
                <a:cs typeface="Avenir"/>
                <a:sym typeface="Avenir"/>
              </a:rPr>
              <a:t>WILLIE PEACOCK</a:t>
            </a:r>
            <a:endParaRPr b="0" i="0" sz="1800" u="none" cap="none" strike="noStrike">
              <a:solidFill>
                <a:srgbClr val="000000"/>
              </a:solidFill>
              <a:latin typeface="Calibri"/>
              <a:ea typeface="Calibri"/>
              <a:cs typeface="Calibri"/>
              <a:sym typeface="Calibri"/>
            </a:endParaRPr>
          </a:p>
        </p:txBody>
      </p:sp>
      <p:sp>
        <p:nvSpPr>
          <p:cNvPr id="1276" name="Google Shape;1276;g3c2fe634bbf_0_534"/>
          <p:cNvSpPr/>
          <p:nvPr/>
        </p:nvSpPr>
        <p:spPr>
          <a:xfrm>
            <a:off x="988499" y="3163641"/>
            <a:ext cx="4401900" cy="369300"/>
          </a:xfrm>
          <a:prstGeom prst="rect">
            <a:avLst/>
          </a:prstGeom>
          <a:solidFill>
            <a:srgbClr val="F6F4F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495A60"/>
                </a:solidFill>
                <a:latin typeface="Avenir"/>
                <a:ea typeface="Avenir"/>
                <a:cs typeface="Avenir"/>
                <a:sym typeface="Avenir"/>
              </a:rPr>
              <a:t>TECHNICAL SEO &amp; ADVANCED OPTIMIZATION </a:t>
            </a:r>
            <a:endParaRPr b="0" i="0" sz="1400" u="none" cap="none" strike="noStrike">
              <a:solidFill>
                <a:srgbClr val="000000"/>
              </a:solidFill>
              <a:latin typeface="Arial"/>
              <a:ea typeface="Arial"/>
              <a:cs typeface="Arial"/>
              <a:sym typeface="Arial"/>
            </a:endParaRPr>
          </a:p>
        </p:txBody>
      </p:sp>
      <p:sp>
        <p:nvSpPr>
          <p:cNvPr id="1277" name="Google Shape;1277;g3c2fe634bbf_0_534"/>
          <p:cNvSpPr/>
          <p:nvPr/>
        </p:nvSpPr>
        <p:spPr>
          <a:xfrm>
            <a:off x="6849149" y="3171321"/>
            <a:ext cx="4401900" cy="369300"/>
          </a:xfrm>
          <a:prstGeom prst="rect">
            <a:avLst/>
          </a:prstGeom>
          <a:solidFill>
            <a:srgbClr val="F6F4F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495A60"/>
                </a:solidFill>
                <a:latin typeface="Avenir"/>
                <a:ea typeface="Avenir"/>
                <a:cs typeface="Avenir"/>
                <a:sym typeface="Avenir"/>
              </a:rPr>
              <a:t>GOOGLE AND BING SEM/PPC</a:t>
            </a:r>
            <a:endParaRPr b="0" i="0" sz="1400" u="none" cap="none" strike="noStrike">
              <a:solidFill>
                <a:srgbClr val="000000"/>
              </a:solidFill>
              <a:latin typeface="Arial"/>
              <a:ea typeface="Arial"/>
              <a:cs typeface="Arial"/>
              <a:sym typeface="Arial"/>
            </a:endParaRPr>
          </a:p>
        </p:txBody>
      </p:sp>
      <p:sp>
        <p:nvSpPr>
          <p:cNvPr id="1278" name="Google Shape;1278;g3c2fe634bbf_0_534"/>
          <p:cNvSpPr txBox="1"/>
          <p:nvPr/>
        </p:nvSpPr>
        <p:spPr>
          <a:xfrm>
            <a:off x="5597216" y="1717305"/>
            <a:ext cx="1000500" cy="646500"/>
          </a:xfrm>
          <a:prstGeom prst="rect">
            <a:avLst/>
          </a:prstGeom>
          <a:solidFill>
            <a:srgbClr val="42515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venir"/>
                <a:ea typeface="Avenir"/>
                <a:cs typeface="Avenir"/>
                <a:sym typeface="Avenir"/>
              </a:rPr>
              <a:t>Your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venir"/>
                <a:ea typeface="Avenir"/>
                <a:cs typeface="Avenir"/>
                <a:sym typeface="Avenir"/>
              </a:rPr>
              <a:t>Team </a:t>
            </a:r>
            <a:endParaRPr b="0" i="0" sz="1400" u="none" cap="none" strike="noStrike">
              <a:solidFill>
                <a:srgbClr val="000000"/>
              </a:solidFill>
              <a:latin typeface="Arial"/>
              <a:ea typeface="Arial"/>
              <a:cs typeface="Arial"/>
              <a:sym typeface="Arial"/>
            </a:endParaRPr>
          </a:p>
        </p:txBody>
      </p:sp>
      <p:sp>
        <p:nvSpPr>
          <p:cNvPr id="1279" name="Google Shape;1279;g3c2fe634bbf_0_534"/>
          <p:cNvSpPr txBox="1"/>
          <p:nvPr/>
        </p:nvSpPr>
        <p:spPr>
          <a:xfrm>
            <a:off x="1516973" y="6092121"/>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venir"/>
                <a:ea typeface="Avenir"/>
                <a:cs typeface="Avenir"/>
                <a:sym typeface="Avenir"/>
              </a:rPr>
              <a:t>Deep Thinking </a:t>
            </a:r>
            <a:endParaRPr b="0" i="0" sz="1400" u="none" cap="none" strike="noStrike">
              <a:solidFill>
                <a:srgbClr val="000000"/>
              </a:solidFill>
              <a:latin typeface="Arial"/>
              <a:ea typeface="Arial"/>
              <a:cs typeface="Arial"/>
              <a:sym typeface="Arial"/>
            </a:endParaRPr>
          </a:p>
        </p:txBody>
      </p:sp>
      <p:sp>
        <p:nvSpPr>
          <p:cNvPr id="1280" name="Google Shape;1280;g3c2fe634bbf_0_534"/>
          <p:cNvSpPr txBox="1"/>
          <p:nvPr/>
        </p:nvSpPr>
        <p:spPr>
          <a:xfrm>
            <a:off x="3383337" y="6092121"/>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venir"/>
                <a:ea typeface="Avenir"/>
                <a:cs typeface="Avenir"/>
                <a:sym typeface="Avenir"/>
              </a:rPr>
              <a:t>Simplicity </a:t>
            </a:r>
            <a:endParaRPr b="0" i="0" sz="1400" u="none" cap="none" strike="noStrike">
              <a:solidFill>
                <a:srgbClr val="000000"/>
              </a:solidFill>
              <a:latin typeface="Arial"/>
              <a:ea typeface="Arial"/>
              <a:cs typeface="Arial"/>
              <a:sym typeface="Arial"/>
            </a:endParaRPr>
          </a:p>
        </p:txBody>
      </p:sp>
      <p:sp>
        <p:nvSpPr>
          <p:cNvPr id="1281" name="Google Shape;1281;g3c2fe634bbf_0_534"/>
          <p:cNvSpPr txBox="1"/>
          <p:nvPr/>
        </p:nvSpPr>
        <p:spPr>
          <a:xfrm>
            <a:off x="5249701" y="6092121"/>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venir"/>
                <a:ea typeface="Avenir"/>
                <a:cs typeface="Avenir"/>
                <a:sym typeface="Avenir"/>
              </a:rPr>
              <a:t>Boldness </a:t>
            </a:r>
            <a:endParaRPr b="0" i="0" sz="1400" u="none" cap="none" strike="noStrike">
              <a:solidFill>
                <a:srgbClr val="000000"/>
              </a:solidFill>
              <a:latin typeface="Arial"/>
              <a:ea typeface="Arial"/>
              <a:cs typeface="Arial"/>
              <a:sym typeface="Arial"/>
            </a:endParaRPr>
          </a:p>
        </p:txBody>
      </p:sp>
      <p:sp>
        <p:nvSpPr>
          <p:cNvPr id="1282" name="Google Shape;1282;g3c2fe634bbf_0_534"/>
          <p:cNvSpPr txBox="1"/>
          <p:nvPr/>
        </p:nvSpPr>
        <p:spPr>
          <a:xfrm>
            <a:off x="7116065" y="6092121"/>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venir"/>
                <a:ea typeface="Avenir"/>
                <a:cs typeface="Avenir"/>
                <a:sym typeface="Avenir"/>
              </a:rPr>
              <a:t>Empathy </a:t>
            </a:r>
            <a:endParaRPr b="0" i="0" sz="1400" u="none" cap="none" strike="noStrike">
              <a:solidFill>
                <a:srgbClr val="000000"/>
              </a:solidFill>
              <a:latin typeface="Arial"/>
              <a:ea typeface="Arial"/>
              <a:cs typeface="Arial"/>
              <a:sym typeface="Arial"/>
            </a:endParaRPr>
          </a:p>
        </p:txBody>
      </p:sp>
      <p:sp>
        <p:nvSpPr>
          <p:cNvPr id="1283" name="Google Shape;1283;g3c2fe634bbf_0_534"/>
          <p:cNvSpPr txBox="1"/>
          <p:nvPr/>
        </p:nvSpPr>
        <p:spPr>
          <a:xfrm>
            <a:off x="5129683" y="6468346"/>
            <a:ext cx="2100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495A60"/>
                </a:solidFill>
                <a:latin typeface="Avenir"/>
                <a:ea typeface="Avenir"/>
                <a:cs typeface="Avenir"/>
                <a:sym typeface="Avenir"/>
              </a:rPr>
              <a:t>- Strategy Kiln Values - </a:t>
            </a:r>
            <a:endParaRPr b="0" i="1" sz="1400" u="none" cap="none" strike="noStrike">
              <a:solidFill>
                <a:srgbClr val="000000"/>
              </a:solidFill>
              <a:latin typeface="Avenir"/>
              <a:ea typeface="Avenir"/>
              <a:cs typeface="Avenir"/>
              <a:sym typeface="Avenir"/>
            </a:endParaRPr>
          </a:p>
        </p:txBody>
      </p:sp>
      <p:sp>
        <p:nvSpPr>
          <p:cNvPr id="1284" name="Google Shape;1284;g3c2fe634bbf_0_534"/>
          <p:cNvSpPr txBox="1"/>
          <p:nvPr/>
        </p:nvSpPr>
        <p:spPr>
          <a:xfrm>
            <a:off x="8982429" y="6092121"/>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venir"/>
                <a:ea typeface="Avenir"/>
                <a:cs typeface="Avenir"/>
                <a:sym typeface="Avenir"/>
              </a:rPr>
              <a:t>Impact </a:t>
            </a:r>
            <a:endParaRPr b="0" i="0" sz="1400" u="none" cap="none" strike="noStrike">
              <a:solidFill>
                <a:srgbClr val="000000"/>
              </a:solidFill>
              <a:latin typeface="Arial"/>
              <a:ea typeface="Arial"/>
              <a:cs typeface="Arial"/>
              <a:sym typeface="Arial"/>
            </a:endParaRPr>
          </a:p>
        </p:txBody>
      </p:sp>
      <p:pic>
        <p:nvPicPr>
          <p:cNvPr id="1285" name="Google Shape;1285;g3c2fe634bbf_0_534">
            <a:hlinkClick r:id="rId5"/>
          </p:cNvPr>
          <p:cNvPicPr preferRelativeResize="0"/>
          <p:nvPr/>
        </p:nvPicPr>
        <p:blipFill rotWithShape="1">
          <a:blip r:embed="rId6">
            <a:alphaModFix/>
          </a:blip>
          <a:srcRect b="0" l="0" r="0" t="0"/>
          <a:stretch/>
        </p:blipFill>
        <p:spPr>
          <a:xfrm>
            <a:off x="1270422" y="1981479"/>
            <a:ext cx="655102" cy="655102"/>
          </a:xfrm>
          <a:prstGeom prst="rect">
            <a:avLst/>
          </a:prstGeom>
          <a:noFill/>
          <a:ln>
            <a:noFill/>
          </a:ln>
        </p:spPr>
      </p:pic>
      <p:pic>
        <p:nvPicPr>
          <p:cNvPr id="1286" name="Google Shape;1286;g3c2fe634bbf_0_534">
            <a:hlinkClick r:id="rId7"/>
          </p:cNvPr>
          <p:cNvPicPr preferRelativeResize="0"/>
          <p:nvPr/>
        </p:nvPicPr>
        <p:blipFill rotWithShape="1">
          <a:blip r:embed="rId6">
            <a:alphaModFix/>
          </a:blip>
          <a:srcRect b="0" l="0" r="0" t="0"/>
          <a:stretch/>
        </p:blipFill>
        <p:spPr>
          <a:xfrm>
            <a:off x="10266476" y="1989159"/>
            <a:ext cx="655102" cy="6551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g37f7855785e_0_84"/>
          <p:cNvSpPr/>
          <p:nvPr/>
        </p:nvSpPr>
        <p:spPr>
          <a:xfrm>
            <a:off x="748733" y="1089517"/>
            <a:ext cx="5515500" cy="5508000"/>
          </a:xfrm>
          <a:prstGeom prst="ellipse">
            <a:avLst/>
          </a:prstGeom>
          <a:solidFill>
            <a:srgbClr val="D9F1FE"/>
          </a:solidFill>
          <a:ln cap="flat" cmpd="sng" w="76200">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756" name="Google Shape;756;g37f7855785e_0_84"/>
          <p:cNvPicPr preferRelativeResize="0"/>
          <p:nvPr/>
        </p:nvPicPr>
        <p:blipFill rotWithShape="1">
          <a:blip r:embed="rId3">
            <a:alphaModFix/>
          </a:blip>
          <a:srcRect b="0" l="0" r="61317" t="12762"/>
          <a:stretch/>
        </p:blipFill>
        <p:spPr>
          <a:xfrm>
            <a:off x="11565632" y="6311682"/>
            <a:ext cx="536448" cy="570702"/>
          </a:xfrm>
          <a:prstGeom prst="rect">
            <a:avLst/>
          </a:prstGeom>
          <a:noFill/>
          <a:ln>
            <a:noFill/>
          </a:ln>
        </p:spPr>
      </p:pic>
      <p:cxnSp>
        <p:nvCxnSpPr>
          <p:cNvPr id="757" name="Google Shape;757;g37f7855785e_0_84"/>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sp>
        <p:nvSpPr>
          <p:cNvPr id="758" name="Google Shape;758;g37f7855785e_0_84"/>
          <p:cNvSpPr/>
          <p:nvPr/>
        </p:nvSpPr>
        <p:spPr>
          <a:xfrm>
            <a:off x="2081275" y="1872325"/>
            <a:ext cx="4098600" cy="3942300"/>
          </a:xfrm>
          <a:prstGeom prst="ellipse">
            <a:avLst/>
          </a:prstGeom>
          <a:solidFill>
            <a:srgbClr val="FCE5CD"/>
          </a:solidFill>
          <a:ln cap="flat" cmpd="sng" w="76200">
            <a:solidFill>
              <a:srgbClr val="FF64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Calibri"/>
              <a:buNone/>
            </a:pPr>
            <a:r>
              <a:rPr b="0" i="0" lang="en-US" sz="1800" u="none" cap="none" strike="noStrike">
                <a:solidFill>
                  <a:srgbClr val="FFFFFF"/>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759" name="Google Shape;759;g37f7855785e_0_84"/>
          <p:cNvSpPr/>
          <p:nvPr/>
        </p:nvSpPr>
        <p:spPr>
          <a:xfrm>
            <a:off x="3681926" y="2549725"/>
            <a:ext cx="2338800" cy="2587500"/>
          </a:xfrm>
          <a:prstGeom prst="ellipse">
            <a:avLst/>
          </a:prstGeom>
          <a:solidFill>
            <a:srgbClr val="FFF2CC"/>
          </a:solidFill>
          <a:ln cap="flat" cmpd="sng" w="76200">
            <a:solidFill>
              <a:srgbClr val="F1C23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60" name="Google Shape;760;g37f7855785e_0_84"/>
          <p:cNvSpPr/>
          <p:nvPr/>
        </p:nvSpPr>
        <p:spPr>
          <a:xfrm>
            <a:off x="3986716" y="3324319"/>
            <a:ext cx="1348200" cy="885900"/>
          </a:xfrm>
          <a:prstGeom prst="rect">
            <a:avLst/>
          </a:prstGeom>
          <a:noFill/>
          <a:ln>
            <a:noFill/>
          </a:ln>
        </p:spPr>
        <p:txBody>
          <a:bodyPr anchorCtr="0" anchor="ctr" bIns="45700" lIns="91425" spcFirstLastPara="1" rIns="91425" wrap="square" tIns="45700">
            <a:noAutofit/>
          </a:bodyPr>
          <a:lstStyle/>
          <a:p>
            <a:pPr indent="0" lvl="0" marL="0" marR="0" rtl="0" algn="l">
              <a:lnSpc>
                <a:spcPct val="125000"/>
              </a:lnSpc>
              <a:spcBef>
                <a:spcPts val="0"/>
              </a:spcBef>
              <a:spcAft>
                <a:spcPts val="0"/>
              </a:spcAft>
              <a:buClr>
                <a:schemeClr val="dk2"/>
              </a:buClr>
              <a:buSzPts val="1400"/>
              <a:buFont typeface="Avenir"/>
              <a:buNone/>
            </a:pPr>
            <a:r>
              <a:rPr b="1" i="0" lang="en-US" sz="1600" u="none" cap="none" strike="noStrike">
                <a:solidFill>
                  <a:schemeClr val="dk1"/>
                </a:solidFill>
                <a:latin typeface="Raleway"/>
                <a:ea typeface="Raleway"/>
                <a:cs typeface="Raleway"/>
                <a:sym typeface="Raleway"/>
              </a:rPr>
              <a:t>SOM</a:t>
            </a:r>
            <a:endParaRPr b="1" i="0" sz="1600" u="none" cap="none" strike="noStrike">
              <a:solidFill>
                <a:schemeClr val="dk1"/>
              </a:solidFill>
              <a:latin typeface="Raleway"/>
              <a:ea typeface="Raleway"/>
              <a:cs typeface="Raleway"/>
              <a:sym typeface="Raleway"/>
            </a:endParaRPr>
          </a:p>
          <a:p>
            <a:pPr indent="0" lvl="0" marL="0" marR="0" rtl="0" algn="l">
              <a:lnSpc>
                <a:spcPct val="125000"/>
              </a:lnSpc>
              <a:spcBef>
                <a:spcPts val="0"/>
              </a:spcBef>
              <a:spcAft>
                <a:spcPts val="0"/>
              </a:spcAft>
              <a:buClr>
                <a:schemeClr val="dk2"/>
              </a:buClr>
              <a:buSzPts val="1400"/>
              <a:buFont typeface="Avenir"/>
              <a:buNone/>
            </a:pPr>
            <a:r>
              <a:rPr b="1" i="0" lang="en-US" sz="1400" u="none" cap="none" strike="noStrike">
                <a:solidFill>
                  <a:schemeClr val="dk1"/>
                </a:solidFill>
                <a:latin typeface="Avenir"/>
                <a:ea typeface="Avenir"/>
                <a:cs typeface="Avenir"/>
                <a:sym typeface="Avenir"/>
              </a:rPr>
              <a:t>Leverage sales to drive consideration</a:t>
            </a:r>
            <a:endParaRPr b="1" i="0" sz="1100" u="none" cap="none" strike="noStrike">
              <a:solidFill>
                <a:schemeClr val="dk1"/>
              </a:solidFill>
              <a:latin typeface="Avenir"/>
              <a:ea typeface="Avenir"/>
              <a:cs typeface="Avenir"/>
              <a:sym typeface="Avenir"/>
            </a:endParaRPr>
          </a:p>
        </p:txBody>
      </p:sp>
      <p:sp>
        <p:nvSpPr>
          <p:cNvPr id="761" name="Google Shape;761;g37f7855785e_0_84"/>
          <p:cNvSpPr/>
          <p:nvPr/>
        </p:nvSpPr>
        <p:spPr>
          <a:xfrm>
            <a:off x="989782" y="3372419"/>
            <a:ext cx="1348200" cy="942300"/>
          </a:xfrm>
          <a:prstGeom prst="rect">
            <a:avLst/>
          </a:prstGeom>
          <a:noFill/>
          <a:ln>
            <a:noFill/>
          </a:ln>
        </p:spPr>
        <p:txBody>
          <a:bodyPr anchorCtr="0" anchor="ctr" bIns="45700" lIns="91425" spcFirstLastPara="1" rIns="91425" wrap="square" tIns="45700">
            <a:noAutofit/>
          </a:bodyPr>
          <a:lstStyle/>
          <a:p>
            <a:pPr indent="0" lvl="0" marL="0" marR="0" rtl="0" algn="l">
              <a:lnSpc>
                <a:spcPct val="125000"/>
              </a:lnSpc>
              <a:spcBef>
                <a:spcPts val="0"/>
              </a:spcBef>
              <a:spcAft>
                <a:spcPts val="0"/>
              </a:spcAft>
              <a:buClr>
                <a:srgbClr val="000000"/>
              </a:buClr>
              <a:buSzPts val="1400"/>
              <a:buFont typeface="Arial"/>
              <a:buNone/>
            </a:pPr>
            <a:r>
              <a:rPr b="1" i="0" lang="en-US" sz="1600" u="none" cap="none" strike="noStrike">
                <a:solidFill>
                  <a:schemeClr val="dk1"/>
                </a:solidFill>
                <a:latin typeface="Raleway"/>
                <a:ea typeface="Raleway"/>
                <a:cs typeface="Raleway"/>
                <a:sym typeface="Raleway"/>
              </a:rPr>
              <a:t>TAM </a:t>
            </a:r>
            <a:r>
              <a:rPr b="1" i="0" lang="en-US" sz="1400" u="none" cap="none" strike="noStrike">
                <a:solidFill>
                  <a:schemeClr val="dk1"/>
                </a:solidFill>
                <a:latin typeface="Avenir"/>
                <a:ea typeface="Avenir"/>
                <a:cs typeface="Avenir"/>
                <a:sym typeface="Avenir"/>
              </a:rPr>
              <a:t>Leverage marketing tactics for awareness</a:t>
            </a:r>
            <a:r>
              <a:rPr b="1" i="0" lang="en-US" sz="1400" u="none" cap="none" strike="noStrike">
                <a:solidFill>
                  <a:schemeClr val="dk2"/>
                </a:solidFill>
                <a:latin typeface="Avenir"/>
                <a:ea typeface="Avenir"/>
                <a:cs typeface="Avenir"/>
                <a:sym typeface="Avenir"/>
              </a:rPr>
              <a:t> </a:t>
            </a:r>
            <a:endParaRPr b="0" i="0" sz="1400" u="none" cap="none" strike="noStrike">
              <a:solidFill>
                <a:srgbClr val="000000"/>
              </a:solidFill>
              <a:latin typeface="Arial"/>
              <a:ea typeface="Arial"/>
              <a:cs typeface="Arial"/>
              <a:sym typeface="Arial"/>
            </a:endParaRPr>
          </a:p>
        </p:txBody>
      </p:sp>
      <p:sp>
        <p:nvSpPr>
          <p:cNvPr id="762" name="Google Shape;762;g37f7855785e_0_84"/>
          <p:cNvSpPr/>
          <p:nvPr/>
        </p:nvSpPr>
        <p:spPr>
          <a:xfrm>
            <a:off x="6874718" y="3490707"/>
            <a:ext cx="316500" cy="316500"/>
          </a:xfrm>
          <a:prstGeom prst="rect">
            <a:avLst/>
          </a:prstGeom>
          <a:solidFill>
            <a:srgbClr val="D9F1FE"/>
          </a:solidFill>
          <a:ln cap="flat" cmpd="sng" w="28575">
            <a:solidFill>
              <a:srgbClr val="0000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63" name="Google Shape;763;g37f7855785e_0_84"/>
          <p:cNvSpPr/>
          <p:nvPr/>
        </p:nvSpPr>
        <p:spPr>
          <a:xfrm>
            <a:off x="7331919" y="3391907"/>
            <a:ext cx="3149400" cy="514200"/>
          </a:xfrm>
          <a:prstGeom prst="rect">
            <a:avLst/>
          </a:prstGeom>
          <a:no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Clr>
                <a:schemeClr val="dk2"/>
              </a:buClr>
              <a:buSzPts val="2000"/>
              <a:buFont typeface="Avenir"/>
              <a:buNone/>
            </a:pPr>
            <a:r>
              <a:rPr b="0" i="0" lang="en-US" sz="2000" u="none" cap="none" strike="noStrike">
                <a:solidFill>
                  <a:schemeClr val="dk2"/>
                </a:solidFill>
                <a:latin typeface="Avenir"/>
                <a:ea typeface="Avenir"/>
                <a:cs typeface="Avenir"/>
                <a:sym typeface="Avenir"/>
              </a:rPr>
              <a:t>Total Addressable Market </a:t>
            </a:r>
            <a:endParaRPr b="0" i="0" sz="1400" u="none" cap="none" strike="noStrike">
              <a:solidFill>
                <a:srgbClr val="000000"/>
              </a:solidFill>
              <a:latin typeface="Arial"/>
              <a:ea typeface="Arial"/>
              <a:cs typeface="Arial"/>
              <a:sym typeface="Arial"/>
            </a:endParaRPr>
          </a:p>
        </p:txBody>
      </p:sp>
      <p:sp>
        <p:nvSpPr>
          <p:cNvPr id="764" name="Google Shape;764;g37f7855785e_0_84"/>
          <p:cNvSpPr/>
          <p:nvPr/>
        </p:nvSpPr>
        <p:spPr>
          <a:xfrm>
            <a:off x="6874718" y="4752585"/>
            <a:ext cx="316500" cy="316500"/>
          </a:xfrm>
          <a:prstGeom prst="rect">
            <a:avLst/>
          </a:prstGeom>
          <a:solidFill>
            <a:srgbClr val="FFE599"/>
          </a:solidFill>
          <a:ln cap="flat" cmpd="sng" w="28575">
            <a:solidFill>
              <a:srgbClr val="F1C23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65" name="Google Shape;765;g37f7855785e_0_84"/>
          <p:cNvSpPr/>
          <p:nvPr/>
        </p:nvSpPr>
        <p:spPr>
          <a:xfrm>
            <a:off x="6874718" y="5383525"/>
            <a:ext cx="316500" cy="316500"/>
          </a:xfrm>
          <a:prstGeom prst="rect">
            <a:avLst/>
          </a:prstGeom>
          <a:solidFill>
            <a:srgbClr val="00B050"/>
          </a:solidFill>
          <a:ln cap="flat" cmpd="sng" w="28575">
            <a:solidFill>
              <a:srgbClr val="3876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766" name="Google Shape;766;g37f7855785e_0_84"/>
          <p:cNvSpPr/>
          <p:nvPr/>
        </p:nvSpPr>
        <p:spPr>
          <a:xfrm>
            <a:off x="7331918" y="5284725"/>
            <a:ext cx="3507900" cy="514200"/>
          </a:xfrm>
          <a:prstGeom prst="rect">
            <a:avLst/>
          </a:prstGeom>
          <a:no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Clr>
                <a:schemeClr val="dk2"/>
              </a:buClr>
              <a:buSzPts val="2000"/>
              <a:buFont typeface="Avenir"/>
              <a:buNone/>
            </a:pPr>
            <a:r>
              <a:rPr b="0" i="0" lang="en-US" sz="2000" u="none" cap="none" strike="noStrike">
                <a:solidFill>
                  <a:schemeClr val="dk2"/>
                </a:solidFill>
                <a:latin typeface="Avenir"/>
                <a:ea typeface="Avenir"/>
                <a:cs typeface="Avenir"/>
                <a:sym typeface="Avenir"/>
              </a:rPr>
              <a:t>Ideal Customer Profile</a:t>
            </a:r>
            <a:endParaRPr b="0" i="0" sz="1400" u="none" cap="none" strike="noStrike">
              <a:solidFill>
                <a:srgbClr val="000000"/>
              </a:solidFill>
              <a:latin typeface="Arial"/>
              <a:ea typeface="Arial"/>
              <a:cs typeface="Arial"/>
              <a:sym typeface="Arial"/>
            </a:endParaRPr>
          </a:p>
        </p:txBody>
      </p:sp>
      <p:sp>
        <p:nvSpPr>
          <p:cNvPr id="767" name="Google Shape;767;g37f7855785e_0_84"/>
          <p:cNvSpPr/>
          <p:nvPr/>
        </p:nvSpPr>
        <p:spPr>
          <a:xfrm>
            <a:off x="5261776" y="3563319"/>
            <a:ext cx="548400" cy="560400"/>
          </a:xfrm>
          <a:prstGeom prst="ellipse">
            <a:avLst/>
          </a:prstGeom>
          <a:solidFill>
            <a:srgbClr val="00B050"/>
          </a:solidFill>
          <a:ln cap="flat" cmpd="sng" w="28575">
            <a:solidFill>
              <a:srgbClr val="38761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900"/>
              <a:buFont typeface="Calibri"/>
              <a:buNone/>
            </a:pPr>
            <a:r>
              <a:rPr b="1" i="0" lang="en-US" sz="1200" u="none" cap="none" strike="noStrike">
                <a:solidFill>
                  <a:srgbClr val="FFFFFF"/>
                </a:solidFill>
                <a:latin typeface="Calibri"/>
                <a:ea typeface="Calibri"/>
                <a:cs typeface="Calibri"/>
                <a:sym typeface="Calibri"/>
              </a:rPr>
              <a:t>ICP</a:t>
            </a:r>
            <a:endParaRPr b="0" i="0" sz="1700" u="none" cap="none" strike="noStrike">
              <a:solidFill>
                <a:srgbClr val="FFFFFF"/>
              </a:solidFill>
              <a:latin typeface="Arial"/>
              <a:ea typeface="Arial"/>
              <a:cs typeface="Arial"/>
              <a:sym typeface="Arial"/>
            </a:endParaRPr>
          </a:p>
        </p:txBody>
      </p:sp>
      <p:cxnSp>
        <p:nvCxnSpPr>
          <p:cNvPr id="768" name="Google Shape;768;g37f7855785e_0_84"/>
          <p:cNvCxnSpPr/>
          <p:nvPr/>
        </p:nvCxnSpPr>
        <p:spPr>
          <a:xfrm rot="10800000">
            <a:off x="3851116" y="3843469"/>
            <a:ext cx="135600" cy="0"/>
          </a:xfrm>
          <a:prstGeom prst="straightConnector1">
            <a:avLst/>
          </a:prstGeom>
          <a:noFill/>
          <a:ln cap="flat" cmpd="sng" w="25400">
            <a:solidFill>
              <a:srgbClr val="F1C232"/>
            </a:solidFill>
            <a:prstDash val="solid"/>
            <a:miter lim="800000"/>
            <a:headEnd len="sm" w="sm" type="none"/>
            <a:tailEnd len="lg" w="lg" type="triangle"/>
          </a:ln>
        </p:spPr>
      </p:cxnSp>
      <p:sp>
        <p:nvSpPr>
          <p:cNvPr id="769" name="Google Shape;769;g37f7855785e_0_84"/>
          <p:cNvSpPr/>
          <p:nvPr/>
        </p:nvSpPr>
        <p:spPr>
          <a:xfrm>
            <a:off x="7352075" y="4653775"/>
            <a:ext cx="4014900" cy="514200"/>
          </a:xfrm>
          <a:prstGeom prst="rect">
            <a:avLst/>
          </a:prstGeom>
          <a:no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Clr>
                <a:schemeClr val="dk2"/>
              </a:buClr>
              <a:buSzPts val="2000"/>
              <a:buFont typeface="Avenir"/>
              <a:buNone/>
            </a:pPr>
            <a:r>
              <a:rPr b="0" i="0" lang="en-US" sz="2000" u="none" cap="none" strike="noStrike">
                <a:solidFill>
                  <a:schemeClr val="dk2"/>
                </a:solidFill>
                <a:latin typeface="Avenir"/>
                <a:ea typeface="Avenir"/>
                <a:cs typeface="Avenir"/>
                <a:sym typeface="Avenir"/>
              </a:rPr>
              <a:t>Serviceable Obtainable Market </a:t>
            </a:r>
            <a:endParaRPr b="0" i="0" sz="1400" u="none" cap="none" strike="noStrike">
              <a:solidFill>
                <a:srgbClr val="000000"/>
              </a:solidFill>
              <a:latin typeface="Arial"/>
              <a:ea typeface="Arial"/>
              <a:cs typeface="Arial"/>
              <a:sym typeface="Arial"/>
            </a:endParaRPr>
          </a:p>
        </p:txBody>
      </p:sp>
      <p:pic>
        <p:nvPicPr>
          <p:cNvPr id="770" name="Google Shape;770;g37f7855785e_0_84"/>
          <p:cNvPicPr preferRelativeResize="0"/>
          <p:nvPr/>
        </p:nvPicPr>
        <p:blipFill rotWithShape="1">
          <a:blip r:embed="rId3">
            <a:alphaModFix/>
          </a:blip>
          <a:srcRect b="0" l="0" r="61317" t="12762"/>
          <a:stretch/>
        </p:blipFill>
        <p:spPr>
          <a:xfrm>
            <a:off x="11565632" y="6311682"/>
            <a:ext cx="536448" cy="570702"/>
          </a:xfrm>
          <a:prstGeom prst="rect">
            <a:avLst/>
          </a:prstGeom>
          <a:noFill/>
          <a:ln>
            <a:noFill/>
          </a:ln>
        </p:spPr>
      </p:pic>
      <p:sp>
        <p:nvSpPr>
          <p:cNvPr id="771" name="Google Shape;771;g37f7855785e_0_84"/>
          <p:cNvSpPr/>
          <p:nvPr/>
        </p:nvSpPr>
        <p:spPr>
          <a:xfrm>
            <a:off x="6874718" y="4121646"/>
            <a:ext cx="316500" cy="316500"/>
          </a:xfrm>
          <a:prstGeom prst="rect">
            <a:avLst/>
          </a:prstGeom>
          <a:solidFill>
            <a:srgbClr val="F9CB9C"/>
          </a:solidFill>
          <a:ln cap="flat" cmpd="sng" w="28575">
            <a:solidFill>
              <a:srgbClr val="FF640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2000" u="none" cap="none" strike="noStrike">
              <a:solidFill>
                <a:schemeClr val="dk2"/>
              </a:solidFill>
              <a:latin typeface="Avenir"/>
              <a:ea typeface="Avenir"/>
              <a:cs typeface="Avenir"/>
              <a:sym typeface="Avenir"/>
            </a:endParaRPr>
          </a:p>
        </p:txBody>
      </p:sp>
      <p:sp>
        <p:nvSpPr>
          <p:cNvPr id="772" name="Google Shape;772;g37f7855785e_0_84"/>
          <p:cNvSpPr/>
          <p:nvPr/>
        </p:nvSpPr>
        <p:spPr>
          <a:xfrm>
            <a:off x="7331917" y="4022846"/>
            <a:ext cx="4014900" cy="514200"/>
          </a:xfrm>
          <a:prstGeom prst="rect">
            <a:avLst/>
          </a:prstGeom>
          <a:noFill/>
          <a:ln>
            <a:noFill/>
          </a:ln>
        </p:spPr>
        <p:txBody>
          <a:bodyPr anchorCtr="0" anchor="ctr" bIns="45700" lIns="91425" spcFirstLastPara="1" rIns="91425" wrap="square" tIns="45700">
            <a:noAutofit/>
          </a:bodyPr>
          <a:lstStyle/>
          <a:p>
            <a:pPr indent="0" lvl="0" marL="0" marR="0" rtl="0" algn="l">
              <a:lnSpc>
                <a:spcPct val="150000"/>
              </a:lnSpc>
              <a:spcBef>
                <a:spcPts val="0"/>
              </a:spcBef>
              <a:spcAft>
                <a:spcPts val="0"/>
              </a:spcAft>
              <a:buClr>
                <a:schemeClr val="dk1"/>
              </a:buClr>
              <a:buSzPts val="700"/>
              <a:buFont typeface="Arial"/>
              <a:buNone/>
            </a:pPr>
            <a:r>
              <a:rPr b="0" i="0" lang="en-US" sz="2000" u="none" cap="none" strike="noStrike">
                <a:solidFill>
                  <a:schemeClr val="dk2"/>
                </a:solidFill>
                <a:latin typeface="Avenir"/>
                <a:ea typeface="Avenir"/>
                <a:cs typeface="Avenir"/>
                <a:sym typeface="Avenir"/>
              </a:rPr>
              <a:t>Serviceable Addressable Market</a:t>
            </a:r>
            <a:endParaRPr b="0" i="0" sz="2000" u="none" cap="none" strike="noStrike">
              <a:solidFill>
                <a:schemeClr val="dk2"/>
              </a:solidFill>
              <a:latin typeface="Avenir"/>
              <a:ea typeface="Avenir"/>
              <a:cs typeface="Avenir"/>
              <a:sym typeface="Avenir"/>
            </a:endParaRPr>
          </a:p>
        </p:txBody>
      </p:sp>
      <p:cxnSp>
        <p:nvCxnSpPr>
          <p:cNvPr id="773" name="Google Shape;773;g37f7855785e_0_84"/>
          <p:cNvCxnSpPr/>
          <p:nvPr/>
        </p:nvCxnSpPr>
        <p:spPr>
          <a:xfrm rot="10800000">
            <a:off x="863324" y="3843519"/>
            <a:ext cx="135600" cy="0"/>
          </a:xfrm>
          <a:prstGeom prst="straightConnector1">
            <a:avLst/>
          </a:prstGeom>
          <a:noFill/>
          <a:ln cap="flat" cmpd="sng" w="25400">
            <a:solidFill>
              <a:srgbClr val="0000FF"/>
            </a:solidFill>
            <a:prstDash val="solid"/>
            <a:miter lim="800000"/>
            <a:headEnd len="sm" w="sm" type="none"/>
            <a:tailEnd len="lg" w="lg" type="triangle"/>
          </a:ln>
        </p:spPr>
      </p:cxnSp>
      <p:pic>
        <p:nvPicPr>
          <p:cNvPr id="774" name="Google Shape;774;g37f7855785e_0_84"/>
          <p:cNvPicPr preferRelativeResize="0"/>
          <p:nvPr/>
        </p:nvPicPr>
        <p:blipFill rotWithShape="1">
          <a:blip r:embed="rId4">
            <a:alphaModFix/>
          </a:blip>
          <a:srcRect b="0" l="0" r="0" t="0"/>
          <a:stretch/>
        </p:blipFill>
        <p:spPr>
          <a:xfrm>
            <a:off x="11538659" y="6119120"/>
            <a:ext cx="524197" cy="515203"/>
          </a:xfrm>
          <a:prstGeom prst="rect">
            <a:avLst/>
          </a:prstGeom>
          <a:noFill/>
          <a:ln>
            <a:noFill/>
          </a:ln>
        </p:spPr>
      </p:pic>
      <p:sp>
        <p:nvSpPr>
          <p:cNvPr id="775" name="Google Shape;775;g37f7855785e_0_84"/>
          <p:cNvSpPr txBox="1"/>
          <p:nvPr>
            <p:ph type="title"/>
          </p:nvPr>
        </p:nvSpPr>
        <p:spPr>
          <a:xfrm>
            <a:off x="464879" y="337247"/>
            <a:ext cx="10602900" cy="1090200"/>
          </a:xfrm>
          <a:prstGeom prst="rect">
            <a:avLst/>
          </a:prstGeom>
          <a:noFill/>
          <a:ln>
            <a:noFill/>
          </a:ln>
        </p:spPr>
        <p:txBody>
          <a:bodyPr anchorCtr="0" anchor="t" bIns="0" lIns="0" spcFirstLastPara="1" rIns="0" wrap="square" tIns="12700">
            <a:spAutoFit/>
          </a:bodyPr>
          <a:lstStyle/>
          <a:p>
            <a:pPr indent="0" lvl="0" marL="12700" rtl="0" algn="l">
              <a:lnSpc>
                <a:spcPct val="100000"/>
              </a:lnSpc>
              <a:spcBef>
                <a:spcPts val="0"/>
              </a:spcBef>
              <a:spcAft>
                <a:spcPts val="0"/>
              </a:spcAft>
              <a:buSzPts val="1400"/>
              <a:buNone/>
            </a:pPr>
            <a:r>
              <a:rPr b="1" lang="en-US" sz="3500">
                <a:solidFill>
                  <a:srgbClr val="3B3838"/>
                </a:solidFill>
                <a:latin typeface="Raleway"/>
                <a:ea typeface="Raleway"/>
                <a:cs typeface="Raleway"/>
                <a:sym typeface="Raleway"/>
              </a:rPr>
              <a:t>Honing In: TAM</a:t>
            </a:r>
            <a:r>
              <a:rPr lang="en-US" sz="3500">
                <a:solidFill>
                  <a:srgbClr val="3B3838"/>
                </a:solidFill>
                <a:latin typeface="Raleway"/>
                <a:ea typeface="Raleway"/>
                <a:cs typeface="Raleway"/>
                <a:sym typeface="Raleway"/>
              </a:rPr>
              <a:t> </a:t>
            </a:r>
            <a:r>
              <a:rPr lang="en-US" sz="3100">
                <a:solidFill>
                  <a:srgbClr val="3B3838"/>
                </a:solidFill>
                <a:latin typeface="Raleway"/>
                <a:ea typeface="Raleway"/>
                <a:cs typeface="Raleway"/>
                <a:sym typeface="Raleway"/>
              </a:rPr>
              <a:t>➤</a:t>
            </a:r>
            <a:r>
              <a:rPr lang="en-US" sz="3500">
                <a:solidFill>
                  <a:srgbClr val="3B3838"/>
                </a:solidFill>
                <a:latin typeface="Raleway"/>
                <a:ea typeface="Raleway"/>
                <a:cs typeface="Raleway"/>
                <a:sym typeface="Raleway"/>
              </a:rPr>
              <a:t> </a:t>
            </a:r>
            <a:r>
              <a:rPr b="1" lang="en-US" sz="3500">
                <a:solidFill>
                  <a:srgbClr val="3B3838"/>
                </a:solidFill>
                <a:latin typeface="Raleway"/>
                <a:ea typeface="Raleway"/>
                <a:cs typeface="Raleway"/>
                <a:sym typeface="Raleway"/>
              </a:rPr>
              <a:t>SAM</a:t>
            </a:r>
            <a:r>
              <a:rPr lang="en-US" sz="3500">
                <a:solidFill>
                  <a:srgbClr val="3B3838"/>
                </a:solidFill>
                <a:latin typeface="Raleway"/>
                <a:ea typeface="Raleway"/>
                <a:cs typeface="Raleway"/>
                <a:sym typeface="Raleway"/>
              </a:rPr>
              <a:t> </a:t>
            </a:r>
            <a:r>
              <a:rPr lang="en-US" sz="3100">
                <a:solidFill>
                  <a:srgbClr val="3B3838"/>
                </a:solidFill>
                <a:latin typeface="Raleway"/>
                <a:ea typeface="Raleway"/>
                <a:cs typeface="Raleway"/>
                <a:sym typeface="Raleway"/>
              </a:rPr>
              <a:t>➤</a:t>
            </a:r>
            <a:r>
              <a:rPr lang="en-US" sz="3500">
                <a:solidFill>
                  <a:srgbClr val="3B3838"/>
                </a:solidFill>
                <a:latin typeface="Raleway"/>
                <a:ea typeface="Raleway"/>
                <a:cs typeface="Raleway"/>
                <a:sym typeface="Raleway"/>
              </a:rPr>
              <a:t> </a:t>
            </a:r>
            <a:r>
              <a:rPr b="1" lang="en-US" sz="3500">
                <a:solidFill>
                  <a:srgbClr val="3B3838"/>
                </a:solidFill>
                <a:latin typeface="Raleway"/>
                <a:ea typeface="Raleway"/>
                <a:cs typeface="Raleway"/>
                <a:sym typeface="Raleway"/>
              </a:rPr>
              <a:t>SOM</a:t>
            </a:r>
            <a:r>
              <a:rPr lang="en-US" sz="3500">
                <a:solidFill>
                  <a:srgbClr val="3B3838"/>
                </a:solidFill>
                <a:latin typeface="Raleway"/>
                <a:ea typeface="Raleway"/>
                <a:cs typeface="Raleway"/>
                <a:sym typeface="Raleway"/>
              </a:rPr>
              <a:t> </a:t>
            </a:r>
            <a:r>
              <a:rPr lang="en-US" sz="3100">
                <a:solidFill>
                  <a:srgbClr val="3B3838"/>
                </a:solidFill>
                <a:latin typeface="Raleway"/>
                <a:ea typeface="Raleway"/>
                <a:cs typeface="Raleway"/>
                <a:sym typeface="Raleway"/>
              </a:rPr>
              <a:t>➤</a:t>
            </a:r>
            <a:r>
              <a:rPr lang="en-US" sz="3500">
                <a:solidFill>
                  <a:srgbClr val="3B3838"/>
                </a:solidFill>
                <a:latin typeface="Raleway"/>
                <a:ea typeface="Raleway"/>
                <a:cs typeface="Raleway"/>
                <a:sym typeface="Raleway"/>
              </a:rPr>
              <a:t> </a:t>
            </a:r>
            <a:r>
              <a:rPr b="1" lang="en-US" sz="3500">
                <a:solidFill>
                  <a:srgbClr val="FF6100"/>
                </a:solidFill>
                <a:latin typeface="Raleway"/>
                <a:ea typeface="Raleway"/>
                <a:cs typeface="Raleway"/>
                <a:sym typeface="Raleway"/>
              </a:rPr>
              <a:t>ICP</a:t>
            </a:r>
            <a:endParaRPr b="1" sz="3500">
              <a:solidFill>
                <a:srgbClr val="FF6100"/>
              </a:solidFill>
              <a:latin typeface="Raleway"/>
              <a:ea typeface="Raleway"/>
              <a:cs typeface="Raleway"/>
              <a:sym typeface="Raleway"/>
            </a:endParaRPr>
          </a:p>
          <a:p>
            <a:pPr indent="0" lvl="0" marL="12700" rtl="0" algn="l">
              <a:lnSpc>
                <a:spcPct val="100000"/>
              </a:lnSpc>
              <a:spcBef>
                <a:spcPts val="0"/>
              </a:spcBef>
              <a:spcAft>
                <a:spcPts val="0"/>
              </a:spcAft>
              <a:buSzPts val="1400"/>
              <a:buNone/>
            </a:pPr>
            <a:r>
              <a:t/>
            </a:r>
            <a:endParaRPr b="1" sz="3500">
              <a:solidFill>
                <a:srgbClr val="FF6100"/>
              </a:solidFill>
              <a:latin typeface="Raleway"/>
              <a:ea typeface="Raleway"/>
              <a:cs typeface="Raleway"/>
              <a:sym typeface="Raleway"/>
            </a:endParaRPr>
          </a:p>
        </p:txBody>
      </p:sp>
      <p:cxnSp>
        <p:nvCxnSpPr>
          <p:cNvPr id="776" name="Google Shape;776;g37f7855785e_0_84"/>
          <p:cNvCxnSpPr/>
          <p:nvPr/>
        </p:nvCxnSpPr>
        <p:spPr>
          <a:xfrm rot="10800000">
            <a:off x="2250916" y="3843469"/>
            <a:ext cx="135600" cy="0"/>
          </a:xfrm>
          <a:prstGeom prst="straightConnector1">
            <a:avLst/>
          </a:prstGeom>
          <a:noFill/>
          <a:ln cap="flat" cmpd="sng" w="25400">
            <a:solidFill>
              <a:srgbClr val="FF5B1E"/>
            </a:solidFill>
            <a:prstDash val="solid"/>
            <a:miter lim="800000"/>
            <a:headEnd len="sm" w="sm" type="none"/>
            <a:tailEnd len="lg" w="lg" type="triangle"/>
          </a:ln>
        </p:spPr>
      </p:cxnSp>
      <p:sp>
        <p:nvSpPr>
          <p:cNvPr id="777" name="Google Shape;777;g37f7855785e_0_84"/>
          <p:cNvSpPr/>
          <p:nvPr/>
        </p:nvSpPr>
        <p:spPr>
          <a:xfrm>
            <a:off x="2494350" y="3520075"/>
            <a:ext cx="1076100" cy="885900"/>
          </a:xfrm>
          <a:prstGeom prst="rect">
            <a:avLst/>
          </a:prstGeom>
          <a:noFill/>
          <a:ln>
            <a:noFill/>
          </a:ln>
        </p:spPr>
        <p:txBody>
          <a:bodyPr anchorCtr="0" anchor="ctr" bIns="45700" lIns="91425" spcFirstLastPara="1" rIns="91425" wrap="square" tIns="45700">
            <a:noAutofit/>
          </a:bodyPr>
          <a:lstStyle/>
          <a:p>
            <a:pPr indent="0" lvl="0" marL="0" marR="0" rtl="0" algn="l">
              <a:lnSpc>
                <a:spcPct val="125000"/>
              </a:lnSpc>
              <a:spcBef>
                <a:spcPts val="0"/>
              </a:spcBef>
              <a:spcAft>
                <a:spcPts val="0"/>
              </a:spcAft>
              <a:buClr>
                <a:schemeClr val="dk2"/>
              </a:buClr>
              <a:buSzPts val="1400"/>
              <a:buFont typeface="Avenir"/>
              <a:buNone/>
            </a:pPr>
            <a:r>
              <a:rPr b="1" i="0" lang="en-US" sz="1600" u="none" cap="none" strike="noStrike">
                <a:solidFill>
                  <a:schemeClr val="dk1"/>
                </a:solidFill>
                <a:latin typeface="Raleway"/>
                <a:ea typeface="Raleway"/>
                <a:cs typeface="Raleway"/>
                <a:sym typeface="Raleway"/>
              </a:rPr>
              <a:t>SAM</a:t>
            </a:r>
            <a:endParaRPr b="1" i="0" sz="1600" u="none" cap="none" strike="noStrike">
              <a:solidFill>
                <a:schemeClr val="dk1"/>
              </a:solidFill>
              <a:latin typeface="Raleway"/>
              <a:ea typeface="Raleway"/>
              <a:cs typeface="Raleway"/>
              <a:sym typeface="Raleway"/>
            </a:endParaRPr>
          </a:p>
          <a:p>
            <a:pPr indent="0" lvl="0" marL="0" marR="0" rtl="0" algn="l">
              <a:lnSpc>
                <a:spcPct val="125000"/>
              </a:lnSpc>
              <a:spcBef>
                <a:spcPts val="0"/>
              </a:spcBef>
              <a:spcAft>
                <a:spcPts val="0"/>
              </a:spcAft>
              <a:buClr>
                <a:schemeClr val="dk2"/>
              </a:buClr>
              <a:buSzPts val="1400"/>
              <a:buFont typeface="Avenir"/>
              <a:buNone/>
            </a:pPr>
            <a:r>
              <a:rPr b="1" i="0" lang="en-US" sz="1400" u="none" cap="none" strike="noStrike">
                <a:solidFill>
                  <a:schemeClr val="dk1"/>
                </a:solidFill>
                <a:latin typeface="Avenir"/>
                <a:ea typeface="Avenir"/>
                <a:cs typeface="Avenir"/>
                <a:sym typeface="Avenir"/>
              </a:rPr>
              <a:t>Reachable and relevant portion of the TAM</a:t>
            </a:r>
            <a:endParaRPr b="1" i="0" sz="1100" u="none" cap="none" strike="noStrike">
              <a:solidFill>
                <a:schemeClr val="dk1"/>
              </a:solidFill>
              <a:latin typeface="Avenir"/>
              <a:ea typeface="Avenir"/>
              <a:cs typeface="Avenir"/>
              <a:sym typeface="Avenir"/>
            </a:endParaRPr>
          </a:p>
        </p:txBody>
      </p:sp>
      <p:sp>
        <p:nvSpPr>
          <p:cNvPr id="778" name="Google Shape;778;g37f7855785e_0_84"/>
          <p:cNvSpPr txBox="1"/>
          <p:nvPr/>
        </p:nvSpPr>
        <p:spPr>
          <a:xfrm>
            <a:off x="6874725" y="1751225"/>
            <a:ext cx="4316400" cy="1459200"/>
          </a:xfrm>
          <a:prstGeom prst="rect">
            <a:avLst/>
          </a:prstGeom>
          <a:solidFill>
            <a:srgbClr val="F3F3F3">
              <a:alpha val="53333"/>
            </a:srgbClr>
          </a:solid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300"/>
              <a:buFont typeface="Arial"/>
              <a:buNone/>
            </a:pPr>
            <a:r>
              <a:rPr b="1" i="0" lang="en-US" sz="2300" u="none" cap="none" strike="noStrike">
                <a:solidFill>
                  <a:srgbClr val="595959"/>
                </a:solidFill>
                <a:latin typeface="Avenir"/>
                <a:ea typeface="Avenir"/>
                <a:cs typeface="Avenir"/>
                <a:sym typeface="Avenir"/>
              </a:rPr>
              <a:t>Understanding of the total market is critically important to begin the drill down and target refining process</a:t>
            </a:r>
            <a:endParaRPr b="1" i="0" sz="400" u="none" cap="none" strike="noStrike">
              <a:solidFill>
                <a:srgbClr val="595959"/>
              </a:solidFill>
              <a:latin typeface="Avenir"/>
              <a:ea typeface="Avenir"/>
              <a:cs typeface="Avenir"/>
              <a:sym typeface="Aveni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1" name="Shape 1291"/>
        <p:cNvGrpSpPr/>
        <p:nvPr/>
      </p:nvGrpSpPr>
      <p:grpSpPr>
        <a:xfrm>
          <a:off x="0" y="0"/>
          <a:ext cx="0" cy="0"/>
          <a:chOff x="0" y="0"/>
          <a:chExt cx="0" cy="0"/>
        </a:xfrm>
      </p:grpSpPr>
      <p:pic>
        <p:nvPicPr>
          <p:cNvPr id="1292" name="Google Shape;1292;g3c2fe634bbf_0_556"/>
          <p:cNvPicPr preferRelativeResize="0"/>
          <p:nvPr/>
        </p:nvPicPr>
        <p:blipFill rotWithShape="1">
          <a:blip r:embed="rId3">
            <a:alphaModFix/>
          </a:blip>
          <a:srcRect b="0" l="0" r="0" t="0"/>
          <a:stretch/>
        </p:blipFill>
        <p:spPr>
          <a:xfrm>
            <a:off x="2127533" y="1154554"/>
            <a:ext cx="2124000" cy="2142730"/>
          </a:xfrm>
          <a:prstGeom prst="rect">
            <a:avLst/>
          </a:prstGeom>
          <a:noFill/>
          <a:ln>
            <a:noFill/>
          </a:ln>
        </p:spPr>
      </p:pic>
      <p:pic>
        <p:nvPicPr>
          <p:cNvPr id="1293" name="Google Shape;1293;g3c2fe634bbf_0_556"/>
          <p:cNvPicPr preferRelativeResize="0"/>
          <p:nvPr/>
        </p:nvPicPr>
        <p:blipFill rotWithShape="1">
          <a:blip r:embed="rId4">
            <a:alphaModFix/>
          </a:blip>
          <a:srcRect b="0" l="0" r="0" t="0"/>
          <a:stretch/>
        </p:blipFill>
        <p:spPr>
          <a:xfrm>
            <a:off x="7988150" y="1117975"/>
            <a:ext cx="2124000" cy="2215887"/>
          </a:xfrm>
          <a:prstGeom prst="rect">
            <a:avLst/>
          </a:prstGeom>
          <a:noFill/>
          <a:ln>
            <a:noFill/>
          </a:ln>
        </p:spPr>
      </p:pic>
      <p:sp>
        <p:nvSpPr>
          <p:cNvPr id="1294" name="Google Shape;1294;g3c2fe634bbf_0_556"/>
          <p:cNvSpPr txBox="1"/>
          <p:nvPr/>
        </p:nvSpPr>
        <p:spPr>
          <a:xfrm>
            <a:off x="0" y="1"/>
            <a:ext cx="12192000" cy="699300"/>
          </a:xfrm>
          <a:prstGeom prst="rect">
            <a:avLst/>
          </a:prstGeom>
          <a:gradFill>
            <a:gsLst>
              <a:gs pos="0">
                <a:srgbClr val="CC4720"/>
              </a:gs>
              <a:gs pos="19000">
                <a:srgbClr val="CC4720"/>
              </a:gs>
              <a:gs pos="54000">
                <a:srgbClr val="FF6B2E"/>
              </a:gs>
              <a:gs pos="100000">
                <a:srgbClr val="FF8E4D"/>
              </a:gs>
            </a:gsLst>
            <a:lin ang="0" scaled="0"/>
          </a:gradFill>
          <a:ln>
            <a:noFill/>
          </a:ln>
        </p:spPr>
        <p:txBody>
          <a:bodyPr anchorCtr="0" anchor="ctr" bIns="91425" lIns="182875" spcFirstLastPara="1" rIns="182875" wrap="square" tIns="182875">
            <a:normAutofit lnSpcReduction="10000"/>
          </a:bodyPr>
          <a:lstStyle/>
          <a:p>
            <a:pPr indent="0" lvl="0" marL="0" marR="0" rtl="0" algn="ctr">
              <a:lnSpc>
                <a:spcPct val="90000"/>
              </a:lnSpc>
              <a:spcBef>
                <a:spcPts val="0"/>
              </a:spcBef>
              <a:spcAft>
                <a:spcPts val="0"/>
              </a:spcAft>
              <a:buClr>
                <a:srgbClr val="000000"/>
              </a:buClr>
              <a:buSzPts val="3200"/>
              <a:buFont typeface="Arial"/>
              <a:buNone/>
            </a:pPr>
            <a:r>
              <a:rPr b="0" i="0" lang="en-US" sz="3200" u="none" cap="none" strike="noStrike">
                <a:solidFill>
                  <a:srgbClr val="FCFCFC"/>
                </a:solidFill>
                <a:latin typeface="Raleway Medium"/>
                <a:ea typeface="Raleway Medium"/>
                <a:cs typeface="Raleway Medium"/>
                <a:sym typeface="Raleway Medium"/>
              </a:rPr>
              <a:t>YOUR </a:t>
            </a:r>
            <a:r>
              <a:rPr lang="en-US" sz="3200">
                <a:solidFill>
                  <a:srgbClr val="FCFCFC"/>
                </a:solidFill>
                <a:latin typeface="Raleway Medium"/>
                <a:ea typeface="Raleway Medium"/>
                <a:cs typeface="Raleway Medium"/>
                <a:sym typeface="Raleway Medium"/>
              </a:rPr>
              <a:t>STRATEGY</a:t>
            </a:r>
            <a:r>
              <a:rPr b="0" i="0" lang="en-US" sz="3200" u="none" cap="none" strike="noStrike">
                <a:solidFill>
                  <a:srgbClr val="FCFCFC"/>
                </a:solidFill>
                <a:latin typeface="Raleway Medium"/>
                <a:ea typeface="Raleway Medium"/>
                <a:cs typeface="Raleway Medium"/>
                <a:sym typeface="Raleway Medium"/>
              </a:rPr>
              <a:t> TEAM </a:t>
            </a:r>
            <a:endParaRPr b="0" i="0" sz="3200" u="none" cap="none" strike="noStrike">
              <a:solidFill>
                <a:srgbClr val="FCFCFC"/>
              </a:solidFill>
              <a:latin typeface="Raleway Medium"/>
              <a:ea typeface="Raleway Medium"/>
              <a:cs typeface="Raleway Medium"/>
              <a:sym typeface="Raleway Medium"/>
            </a:endParaRPr>
          </a:p>
        </p:txBody>
      </p:sp>
      <p:sp>
        <p:nvSpPr>
          <p:cNvPr id="1295" name="Google Shape;1295;g3c2fe634bbf_0_556"/>
          <p:cNvSpPr txBox="1"/>
          <p:nvPr/>
        </p:nvSpPr>
        <p:spPr>
          <a:xfrm>
            <a:off x="440527" y="3417759"/>
            <a:ext cx="5498100" cy="2444100"/>
          </a:xfrm>
          <a:prstGeom prst="rect">
            <a:avLst/>
          </a:prstGeom>
          <a:solidFill>
            <a:srgbClr val="D9F1FE"/>
          </a:solidFill>
          <a:ln>
            <a:noFill/>
          </a:ln>
        </p:spPr>
        <p:txBody>
          <a:bodyPr anchorCtr="0" anchor="t" bIns="45700" lIns="91425" spcFirstLastPara="1" rIns="91425" wrap="square" tIns="182875">
            <a:noAutofit/>
          </a:bodyPr>
          <a:lstStyle/>
          <a:p>
            <a:pPr indent="-298450" lvl="0" marL="292100" marR="0" rtl="0" algn="l">
              <a:lnSpc>
                <a:spcPct val="100000"/>
              </a:lnSpc>
              <a:spcBef>
                <a:spcPts val="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Almost 10 years managing multi-million dollar paid search accounts across Google and Bing </a:t>
            </a:r>
            <a:endParaRPr b="0" i="0" sz="1400" u="none" cap="none" strike="noStrike">
              <a:solidFill>
                <a:srgbClr val="000000"/>
              </a:solidFill>
              <a:latin typeface="Arial"/>
              <a:ea typeface="Arial"/>
              <a:cs typeface="Arial"/>
              <a:sym typeface="Arial"/>
            </a:endParaRPr>
          </a:p>
          <a:p>
            <a:pPr indent="-203200" lvl="0" marL="2921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495A60"/>
              </a:solidFill>
              <a:latin typeface="Avenir"/>
              <a:ea typeface="Avenir"/>
              <a:cs typeface="Avenir"/>
              <a:sym typeface="Avenir"/>
            </a:endParaRPr>
          </a:p>
          <a:p>
            <a:pPr indent="-298450" lvl="0" marL="292100" marR="0" rtl="0" algn="l">
              <a:lnSpc>
                <a:spcPct val="100000"/>
              </a:lnSpc>
              <a:spcBef>
                <a:spcPts val="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Well balanced sense of how to make integrated campaigns come together, with core expertise is search </a:t>
            </a:r>
            <a:endParaRPr b="0" i="0" sz="1400" u="none" cap="none" strike="noStrike">
              <a:solidFill>
                <a:srgbClr val="000000"/>
              </a:solidFill>
              <a:latin typeface="Arial"/>
              <a:ea typeface="Arial"/>
              <a:cs typeface="Arial"/>
              <a:sym typeface="Arial"/>
            </a:endParaRPr>
          </a:p>
          <a:p>
            <a:pPr indent="-203200" lvl="0" marL="29210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495A60"/>
              </a:solidFill>
              <a:latin typeface="Avenir"/>
              <a:ea typeface="Avenir"/>
              <a:cs typeface="Avenir"/>
              <a:sym typeface="Avenir"/>
            </a:endParaRPr>
          </a:p>
          <a:p>
            <a:pPr indent="-298450" lvl="0" marL="292100" marR="0" rtl="0" algn="l">
              <a:lnSpc>
                <a:spcPct val="100000"/>
              </a:lnSpc>
              <a:spcBef>
                <a:spcPts val="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Broad expertise in website development and SEO, allowing him to deliver unified SEO + SEM solutions </a:t>
            </a:r>
            <a:endParaRPr b="0" i="0" sz="1400" u="none" cap="none" strike="noStrike">
              <a:solidFill>
                <a:srgbClr val="000000"/>
              </a:solidFill>
              <a:latin typeface="Arial"/>
              <a:ea typeface="Arial"/>
              <a:cs typeface="Arial"/>
              <a:sym typeface="Arial"/>
            </a:endParaRPr>
          </a:p>
        </p:txBody>
      </p:sp>
      <p:sp>
        <p:nvSpPr>
          <p:cNvPr id="1296" name="Google Shape;1296;g3c2fe634bbf_0_556"/>
          <p:cNvSpPr txBox="1"/>
          <p:nvPr/>
        </p:nvSpPr>
        <p:spPr>
          <a:xfrm>
            <a:off x="6301177" y="3417759"/>
            <a:ext cx="5498100" cy="2444100"/>
          </a:xfrm>
          <a:prstGeom prst="rect">
            <a:avLst/>
          </a:prstGeom>
          <a:solidFill>
            <a:srgbClr val="D9F1FE"/>
          </a:solidFill>
          <a:ln>
            <a:noFill/>
          </a:ln>
        </p:spPr>
        <p:txBody>
          <a:bodyPr anchorCtr="0" anchor="t" bIns="45700" lIns="91425" spcFirstLastPara="1" rIns="91425" wrap="square" tIns="182875">
            <a:noAutofit/>
          </a:bodyPr>
          <a:lstStyle/>
          <a:p>
            <a:pPr indent="-298450" lvl="0" marL="292100" marR="0" rtl="0" algn="l">
              <a:lnSpc>
                <a:spcPct val="100000"/>
              </a:lnSpc>
              <a:spcBef>
                <a:spcPts val="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10+ years as a technical consultant in healthcare driving the medical record database infrastructure of top hospital networks including the Cleveland Clinic and University of Michigan Hospital </a:t>
            </a:r>
            <a:endParaRPr b="0" i="0" sz="900" u="none" cap="none" strike="noStrike">
              <a:solidFill>
                <a:srgbClr val="000000"/>
              </a:solidFill>
              <a:latin typeface="Arial"/>
              <a:ea typeface="Arial"/>
              <a:cs typeface="Arial"/>
              <a:sym typeface="Arial"/>
            </a:endParaRPr>
          </a:p>
          <a:p>
            <a:pPr indent="-241300" lvl="0" marL="292100" marR="0" rtl="0" algn="l">
              <a:lnSpc>
                <a:spcPct val="100000"/>
              </a:lnSpc>
              <a:spcBef>
                <a:spcPts val="0"/>
              </a:spcBef>
              <a:spcAft>
                <a:spcPts val="0"/>
              </a:spcAft>
              <a:buClr>
                <a:srgbClr val="495A60"/>
              </a:buClr>
              <a:buSzPts val="900"/>
              <a:buFont typeface="Arial"/>
              <a:buNone/>
            </a:pPr>
            <a:r>
              <a:t/>
            </a:r>
            <a:endParaRPr b="0" i="0" sz="1300" u="none" cap="none" strike="noStrike">
              <a:solidFill>
                <a:srgbClr val="495A60"/>
              </a:solidFill>
              <a:latin typeface="Avenir"/>
              <a:ea typeface="Avenir"/>
              <a:cs typeface="Avenir"/>
              <a:sym typeface="Avenir"/>
            </a:endParaRPr>
          </a:p>
          <a:p>
            <a:pPr indent="-298450" lvl="0" marL="292100" marR="0" rtl="0" algn="l">
              <a:lnSpc>
                <a:spcPct val="100000"/>
              </a:lnSpc>
              <a:spcBef>
                <a:spcPts val="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Expertise in Google Analytics, Google Tag Manager, and Search Console</a:t>
            </a:r>
            <a:endParaRPr b="0" i="0" sz="900" u="none" cap="none" strike="noStrike">
              <a:solidFill>
                <a:srgbClr val="000000"/>
              </a:solidFill>
              <a:latin typeface="Arial"/>
              <a:ea typeface="Arial"/>
              <a:cs typeface="Arial"/>
              <a:sym typeface="Arial"/>
            </a:endParaRPr>
          </a:p>
          <a:p>
            <a:pPr indent="-241300" lvl="0" marL="292100" marR="0" rtl="0" algn="l">
              <a:lnSpc>
                <a:spcPct val="100000"/>
              </a:lnSpc>
              <a:spcBef>
                <a:spcPts val="0"/>
              </a:spcBef>
              <a:spcAft>
                <a:spcPts val="0"/>
              </a:spcAft>
              <a:buClr>
                <a:srgbClr val="495A60"/>
              </a:buClr>
              <a:buSzPts val="900"/>
              <a:buFont typeface="Arial"/>
              <a:buNone/>
            </a:pPr>
            <a:r>
              <a:t/>
            </a:r>
            <a:endParaRPr b="0" i="0" sz="1300" u="none" cap="none" strike="noStrike">
              <a:solidFill>
                <a:srgbClr val="495A60"/>
              </a:solidFill>
              <a:latin typeface="Avenir"/>
              <a:ea typeface="Avenir"/>
              <a:cs typeface="Avenir"/>
              <a:sym typeface="Avenir"/>
            </a:endParaRPr>
          </a:p>
          <a:p>
            <a:pPr indent="-298450" lvl="0" marL="292100" marR="0" rtl="0" algn="l">
              <a:lnSpc>
                <a:spcPct val="100000"/>
              </a:lnSpc>
              <a:spcBef>
                <a:spcPts val="0"/>
              </a:spcBef>
              <a:spcAft>
                <a:spcPts val="0"/>
              </a:spcAft>
              <a:buClr>
                <a:srgbClr val="495A60"/>
              </a:buClr>
              <a:buSzPts val="900"/>
              <a:buFont typeface="Arial"/>
              <a:buChar char="•"/>
            </a:pPr>
            <a:r>
              <a:rPr b="0" i="0" lang="en-US" sz="1300" u="none" cap="none" strike="noStrike">
                <a:solidFill>
                  <a:srgbClr val="495A60"/>
                </a:solidFill>
                <a:latin typeface="Avenir"/>
                <a:ea typeface="Avenir"/>
                <a:cs typeface="Avenir"/>
                <a:sym typeface="Avenir"/>
              </a:rPr>
              <a:t>Website development and conversion rate optimization skills to ensure paid and organic campaigns drive to enhanced landing page experiences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300"/>
              <a:buFont typeface="Arial"/>
              <a:buNone/>
            </a:pPr>
            <a:r>
              <a:t/>
            </a:r>
            <a:endParaRPr b="0" i="0" sz="1300" u="none" cap="none" strike="noStrike">
              <a:solidFill>
                <a:srgbClr val="495A60"/>
              </a:solidFill>
              <a:latin typeface="Avenir"/>
              <a:ea typeface="Avenir"/>
              <a:cs typeface="Avenir"/>
              <a:sym typeface="Avenir"/>
            </a:endParaRPr>
          </a:p>
        </p:txBody>
      </p:sp>
      <p:sp>
        <p:nvSpPr>
          <p:cNvPr id="1297" name="Google Shape;1297;g3c2fe634bbf_0_556"/>
          <p:cNvSpPr txBox="1"/>
          <p:nvPr/>
        </p:nvSpPr>
        <p:spPr>
          <a:xfrm>
            <a:off x="2186946" y="787896"/>
            <a:ext cx="31041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495A60"/>
                </a:solidFill>
                <a:latin typeface="Avenir"/>
                <a:ea typeface="Avenir"/>
                <a:cs typeface="Avenir"/>
                <a:sym typeface="Avenir"/>
              </a:rPr>
              <a:t>ZACH HADDAD</a:t>
            </a:r>
            <a:endParaRPr b="0" i="0" sz="1800" u="none" cap="none" strike="noStrike">
              <a:solidFill>
                <a:srgbClr val="000000"/>
              </a:solidFill>
              <a:latin typeface="Calibri"/>
              <a:ea typeface="Calibri"/>
              <a:cs typeface="Calibri"/>
              <a:sym typeface="Calibri"/>
            </a:endParaRPr>
          </a:p>
        </p:txBody>
      </p:sp>
      <p:sp>
        <p:nvSpPr>
          <p:cNvPr id="1298" name="Google Shape;1298;g3c2fe634bbf_0_556"/>
          <p:cNvSpPr txBox="1"/>
          <p:nvPr/>
        </p:nvSpPr>
        <p:spPr>
          <a:xfrm>
            <a:off x="8123651" y="744796"/>
            <a:ext cx="21240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495A60"/>
                </a:solidFill>
                <a:latin typeface="Avenir"/>
                <a:ea typeface="Avenir"/>
                <a:cs typeface="Avenir"/>
                <a:sym typeface="Avenir"/>
              </a:rPr>
              <a:t>MARK FERREIRA</a:t>
            </a:r>
            <a:endParaRPr b="0" i="0" sz="1800" u="none" cap="none" strike="noStrike">
              <a:solidFill>
                <a:srgbClr val="000000"/>
              </a:solidFill>
              <a:latin typeface="Calibri"/>
              <a:ea typeface="Calibri"/>
              <a:cs typeface="Calibri"/>
              <a:sym typeface="Calibri"/>
            </a:endParaRPr>
          </a:p>
        </p:txBody>
      </p:sp>
      <p:sp>
        <p:nvSpPr>
          <p:cNvPr id="1299" name="Google Shape;1299;g3c2fe634bbf_0_556"/>
          <p:cNvSpPr/>
          <p:nvPr/>
        </p:nvSpPr>
        <p:spPr>
          <a:xfrm>
            <a:off x="988499" y="3163641"/>
            <a:ext cx="4401900" cy="369300"/>
          </a:xfrm>
          <a:prstGeom prst="rect">
            <a:avLst/>
          </a:prstGeom>
          <a:solidFill>
            <a:srgbClr val="F6F4F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495A60"/>
                </a:solidFill>
                <a:latin typeface="Avenir"/>
                <a:ea typeface="Avenir"/>
                <a:cs typeface="Avenir"/>
                <a:sym typeface="Avenir"/>
              </a:rPr>
              <a:t>SEM &amp; PAID SOCIAL EXPERT</a:t>
            </a:r>
            <a:endParaRPr b="0" i="0" sz="1400" u="none" cap="none" strike="noStrike">
              <a:solidFill>
                <a:srgbClr val="000000"/>
              </a:solidFill>
              <a:latin typeface="Arial"/>
              <a:ea typeface="Arial"/>
              <a:cs typeface="Arial"/>
              <a:sym typeface="Arial"/>
            </a:endParaRPr>
          </a:p>
        </p:txBody>
      </p:sp>
      <p:sp>
        <p:nvSpPr>
          <p:cNvPr id="1300" name="Google Shape;1300;g3c2fe634bbf_0_556"/>
          <p:cNvSpPr/>
          <p:nvPr/>
        </p:nvSpPr>
        <p:spPr>
          <a:xfrm>
            <a:off x="6849150" y="3171317"/>
            <a:ext cx="4564500" cy="369300"/>
          </a:xfrm>
          <a:prstGeom prst="rect">
            <a:avLst/>
          </a:prstGeom>
          <a:solidFill>
            <a:srgbClr val="F6F4F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1" i="0" lang="en-US" sz="1400" u="none" cap="none" strike="noStrike">
                <a:solidFill>
                  <a:srgbClr val="495A60"/>
                </a:solidFill>
                <a:latin typeface="Avenir"/>
                <a:ea typeface="Avenir"/>
                <a:cs typeface="Avenir"/>
                <a:sym typeface="Avenir"/>
              </a:rPr>
              <a:t>CONVERSION TRACKING &amp; TECHNICAL EXPERTISE</a:t>
            </a:r>
            <a:endParaRPr b="0" i="0" sz="1400" u="none" cap="none" strike="noStrike">
              <a:solidFill>
                <a:srgbClr val="000000"/>
              </a:solidFill>
              <a:latin typeface="Arial"/>
              <a:ea typeface="Arial"/>
              <a:cs typeface="Arial"/>
              <a:sym typeface="Arial"/>
            </a:endParaRPr>
          </a:p>
        </p:txBody>
      </p:sp>
      <p:sp>
        <p:nvSpPr>
          <p:cNvPr id="1301" name="Google Shape;1301;g3c2fe634bbf_0_556"/>
          <p:cNvSpPr txBox="1"/>
          <p:nvPr/>
        </p:nvSpPr>
        <p:spPr>
          <a:xfrm>
            <a:off x="5597216" y="1717305"/>
            <a:ext cx="1000500" cy="646500"/>
          </a:xfrm>
          <a:prstGeom prst="rect">
            <a:avLst/>
          </a:prstGeom>
          <a:solidFill>
            <a:srgbClr val="425157"/>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venir"/>
                <a:ea typeface="Avenir"/>
                <a:cs typeface="Avenir"/>
                <a:sym typeface="Avenir"/>
              </a:rPr>
              <a:t>Your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venir"/>
                <a:ea typeface="Avenir"/>
                <a:cs typeface="Avenir"/>
                <a:sym typeface="Avenir"/>
              </a:rPr>
              <a:t>Team </a:t>
            </a:r>
            <a:endParaRPr b="0" i="0" sz="1400" u="none" cap="none" strike="noStrike">
              <a:solidFill>
                <a:srgbClr val="000000"/>
              </a:solidFill>
              <a:latin typeface="Arial"/>
              <a:ea typeface="Arial"/>
              <a:cs typeface="Arial"/>
              <a:sym typeface="Arial"/>
            </a:endParaRPr>
          </a:p>
        </p:txBody>
      </p:sp>
      <p:sp>
        <p:nvSpPr>
          <p:cNvPr id="1302" name="Google Shape;1302;g3c2fe634bbf_0_556"/>
          <p:cNvSpPr txBox="1"/>
          <p:nvPr/>
        </p:nvSpPr>
        <p:spPr>
          <a:xfrm>
            <a:off x="1516973" y="6092121"/>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venir"/>
                <a:ea typeface="Avenir"/>
                <a:cs typeface="Avenir"/>
                <a:sym typeface="Avenir"/>
              </a:rPr>
              <a:t>Deep Thinking </a:t>
            </a:r>
            <a:endParaRPr b="0" i="0" sz="1400" u="none" cap="none" strike="noStrike">
              <a:solidFill>
                <a:srgbClr val="000000"/>
              </a:solidFill>
              <a:latin typeface="Arial"/>
              <a:ea typeface="Arial"/>
              <a:cs typeface="Arial"/>
              <a:sym typeface="Arial"/>
            </a:endParaRPr>
          </a:p>
        </p:txBody>
      </p:sp>
      <p:sp>
        <p:nvSpPr>
          <p:cNvPr id="1303" name="Google Shape;1303;g3c2fe634bbf_0_556"/>
          <p:cNvSpPr txBox="1"/>
          <p:nvPr/>
        </p:nvSpPr>
        <p:spPr>
          <a:xfrm>
            <a:off x="3383337" y="6092121"/>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venir"/>
                <a:ea typeface="Avenir"/>
                <a:cs typeface="Avenir"/>
                <a:sym typeface="Avenir"/>
              </a:rPr>
              <a:t>Simplicity </a:t>
            </a:r>
            <a:endParaRPr b="0" i="0" sz="1400" u="none" cap="none" strike="noStrike">
              <a:solidFill>
                <a:srgbClr val="000000"/>
              </a:solidFill>
              <a:latin typeface="Arial"/>
              <a:ea typeface="Arial"/>
              <a:cs typeface="Arial"/>
              <a:sym typeface="Arial"/>
            </a:endParaRPr>
          </a:p>
        </p:txBody>
      </p:sp>
      <p:sp>
        <p:nvSpPr>
          <p:cNvPr id="1304" name="Google Shape;1304;g3c2fe634bbf_0_556"/>
          <p:cNvSpPr txBox="1"/>
          <p:nvPr/>
        </p:nvSpPr>
        <p:spPr>
          <a:xfrm>
            <a:off x="5249701" y="6092121"/>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venir"/>
                <a:ea typeface="Avenir"/>
                <a:cs typeface="Avenir"/>
                <a:sym typeface="Avenir"/>
              </a:rPr>
              <a:t>Boldness </a:t>
            </a:r>
            <a:endParaRPr b="0" i="0" sz="1400" u="none" cap="none" strike="noStrike">
              <a:solidFill>
                <a:srgbClr val="000000"/>
              </a:solidFill>
              <a:latin typeface="Arial"/>
              <a:ea typeface="Arial"/>
              <a:cs typeface="Arial"/>
              <a:sym typeface="Arial"/>
            </a:endParaRPr>
          </a:p>
        </p:txBody>
      </p:sp>
      <p:sp>
        <p:nvSpPr>
          <p:cNvPr id="1305" name="Google Shape;1305;g3c2fe634bbf_0_556"/>
          <p:cNvSpPr txBox="1"/>
          <p:nvPr/>
        </p:nvSpPr>
        <p:spPr>
          <a:xfrm>
            <a:off x="7116065" y="6092121"/>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venir"/>
                <a:ea typeface="Avenir"/>
                <a:cs typeface="Avenir"/>
                <a:sym typeface="Avenir"/>
              </a:rPr>
              <a:t>Empathy </a:t>
            </a:r>
            <a:endParaRPr b="0" i="0" sz="1400" u="none" cap="none" strike="noStrike">
              <a:solidFill>
                <a:srgbClr val="000000"/>
              </a:solidFill>
              <a:latin typeface="Arial"/>
              <a:ea typeface="Arial"/>
              <a:cs typeface="Arial"/>
              <a:sym typeface="Arial"/>
            </a:endParaRPr>
          </a:p>
        </p:txBody>
      </p:sp>
      <p:sp>
        <p:nvSpPr>
          <p:cNvPr id="1306" name="Google Shape;1306;g3c2fe634bbf_0_556"/>
          <p:cNvSpPr txBox="1"/>
          <p:nvPr/>
        </p:nvSpPr>
        <p:spPr>
          <a:xfrm>
            <a:off x="5129683" y="6468346"/>
            <a:ext cx="2100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495A60"/>
                </a:solidFill>
                <a:latin typeface="Avenir"/>
                <a:ea typeface="Avenir"/>
                <a:cs typeface="Avenir"/>
                <a:sym typeface="Avenir"/>
              </a:rPr>
              <a:t>- Strategy Kiln Values - </a:t>
            </a:r>
            <a:endParaRPr b="0" i="1" sz="1400" u="none" cap="none" strike="noStrike">
              <a:solidFill>
                <a:srgbClr val="000000"/>
              </a:solidFill>
              <a:latin typeface="Avenir"/>
              <a:ea typeface="Avenir"/>
              <a:cs typeface="Avenir"/>
              <a:sym typeface="Avenir"/>
            </a:endParaRPr>
          </a:p>
        </p:txBody>
      </p:sp>
      <p:sp>
        <p:nvSpPr>
          <p:cNvPr id="1307" name="Google Shape;1307;g3c2fe634bbf_0_556"/>
          <p:cNvSpPr txBox="1"/>
          <p:nvPr/>
        </p:nvSpPr>
        <p:spPr>
          <a:xfrm>
            <a:off x="8982429" y="6092121"/>
            <a:ext cx="1746300" cy="369300"/>
          </a:xfrm>
          <a:prstGeom prst="rect">
            <a:avLst/>
          </a:prstGeom>
          <a:solidFill>
            <a:srgbClr val="FB6526"/>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FFFFF"/>
                </a:solidFill>
                <a:latin typeface="Avenir"/>
                <a:ea typeface="Avenir"/>
                <a:cs typeface="Avenir"/>
                <a:sym typeface="Avenir"/>
              </a:rPr>
              <a:t>Impact </a:t>
            </a:r>
            <a:endParaRPr b="0" i="0" sz="1400" u="none" cap="none" strike="noStrike">
              <a:solidFill>
                <a:srgbClr val="000000"/>
              </a:solidFill>
              <a:latin typeface="Arial"/>
              <a:ea typeface="Arial"/>
              <a:cs typeface="Arial"/>
              <a:sym typeface="Arial"/>
            </a:endParaRPr>
          </a:p>
        </p:txBody>
      </p:sp>
      <p:pic>
        <p:nvPicPr>
          <p:cNvPr id="1308" name="Google Shape;1308;g3c2fe634bbf_0_556">
            <a:hlinkClick r:id="rId5"/>
          </p:cNvPr>
          <p:cNvPicPr preferRelativeResize="0"/>
          <p:nvPr/>
        </p:nvPicPr>
        <p:blipFill rotWithShape="1">
          <a:blip r:embed="rId6">
            <a:alphaModFix/>
          </a:blip>
          <a:srcRect b="0" l="0" r="0" t="0"/>
          <a:stretch/>
        </p:blipFill>
        <p:spPr>
          <a:xfrm>
            <a:off x="1270422" y="1981479"/>
            <a:ext cx="655102" cy="655102"/>
          </a:xfrm>
          <a:prstGeom prst="rect">
            <a:avLst/>
          </a:prstGeom>
          <a:noFill/>
          <a:ln>
            <a:noFill/>
          </a:ln>
        </p:spPr>
      </p:pic>
      <p:pic>
        <p:nvPicPr>
          <p:cNvPr id="1309" name="Google Shape;1309;g3c2fe634bbf_0_556">
            <a:hlinkClick r:id="rId7"/>
          </p:cNvPr>
          <p:cNvPicPr preferRelativeResize="0"/>
          <p:nvPr/>
        </p:nvPicPr>
        <p:blipFill rotWithShape="1">
          <a:blip r:embed="rId6">
            <a:alphaModFix/>
          </a:blip>
          <a:srcRect b="0" l="0" r="0" t="0"/>
          <a:stretch/>
        </p:blipFill>
        <p:spPr>
          <a:xfrm>
            <a:off x="10266476" y="1989159"/>
            <a:ext cx="655102" cy="65510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g3c2fe634bbf_0_134"/>
          <p:cNvSpPr txBox="1"/>
          <p:nvPr>
            <p:ph type="title"/>
          </p:nvPr>
        </p:nvSpPr>
        <p:spPr>
          <a:xfrm>
            <a:off x="465059" y="319250"/>
            <a:ext cx="10609200" cy="48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425257"/>
              </a:buClr>
              <a:buSzPts val="2400"/>
              <a:buFont typeface="Avenir"/>
              <a:buNone/>
            </a:pPr>
            <a:r>
              <a:rPr lang="en-US" sz="2900">
                <a:solidFill>
                  <a:srgbClr val="3B3838"/>
                </a:solidFill>
                <a:latin typeface="Raleway"/>
                <a:ea typeface="Raleway"/>
                <a:cs typeface="Raleway"/>
                <a:sym typeface="Raleway"/>
              </a:rPr>
              <a:t>Criteria for a market and customer segment </a:t>
            </a:r>
            <a:endParaRPr sz="2900">
              <a:solidFill>
                <a:srgbClr val="3B3838"/>
              </a:solidFill>
              <a:latin typeface="Raleway"/>
              <a:ea typeface="Raleway"/>
              <a:cs typeface="Raleway"/>
              <a:sym typeface="Raleway"/>
            </a:endParaRPr>
          </a:p>
        </p:txBody>
      </p:sp>
      <p:graphicFrame>
        <p:nvGraphicFramePr>
          <p:cNvPr id="784" name="Google Shape;784;g3c2fe634bbf_0_134"/>
          <p:cNvGraphicFramePr/>
          <p:nvPr/>
        </p:nvGraphicFramePr>
        <p:xfrm>
          <a:off x="63838" y="1095103"/>
          <a:ext cx="3000000" cy="3000000"/>
        </p:xfrm>
        <a:graphic>
          <a:graphicData uri="http://schemas.openxmlformats.org/drawingml/2006/table">
            <a:tbl>
              <a:tblPr bandRow="1" firstRow="1">
                <a:noFill/>
                <a:tableStyleId>{AF377CDC-25D8-4BF4-9EF0-30FB30408B06}</a:tableStyleId>
              </a:tblPr>
              <a:tblGrid>
                <a:gridCol w="1810350"/>
                <a:gridCol w="4595025"/>
                <a:gridCol w="4865750"/>
              </a:tblGrid>
              <a:tr h="635125">
                <a:tc>
                  <a:txBody>
                    <a:bodyPr/>
                    <a:lstStyle/>
                    <a:p>
                      <a:pPr indent="0" lvl="0" marL="0" marR="0" rtl="0" algn="r">
                        <a:lnSpc>
                          <a:spcPct val="100000"/>
                        </a:lnSpc>
                        <a:spcBef>
                          <a:spcPts val="0"/>
                        </a:spcBef>
                        <a:spcAft>
                          <a:spcPts val="0"/>
                        </a:spcAft>
                        <a:buClr>
                          <a:srgbClr val="000000"/>
                        </a:buClr>
                        <a:buSzPts val="1300"/>
                        <a:buFont typeface="Arial"/>
                        <a:buNone/>
                      </a:pPr>
                      <a:r>
                        <a:rPr b="1" lang="en-US" sz="1300" u="none" cap="none" strike="noStrike">
                          <a:solidFill>
                            <a:srgbClr val="FF5B1E"/>
                          </a:solidFill>
                          <a:latin typeface="Raleway"/>
                          <a:ea typeface="Raleway"/>
                          <a:cs typeface="Raleway"/>
                          <a:sym typeface="Raleway"/>
                        </a:rPr>
                        <a:t>Homogeneous</a:t>
                      </a:r>
                      <a:endParaRPr b="1" sz="1300" u="none" cap="none" strike="noStrike">
                        <a:solidFill>
                          <a:srgbClr val="FF5B1E"/>
                        </a:solidFill>
                        <a:latin typeface="Raleway"/>
                        <a:ea typeface="Raleway"/>
                        <a:cs typeface="Raleway"/>
                        <a:sym typeface="Raleway"/>
                      </a:endParaRPr>
                    </a:p>
                  </a:txBody>
                  <a:tcPr marT="45725" marB="45725" marR="91450" marL="91450" anchor="ctr">
                    <a:lnL cap="flat" cmpd="sng" w="28575">
                      <a:solidFill>
                        <a:schemeClr val="accent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accent3"/>
                        </a:buClr>
                        <a:buSzPts val="1100"/>
                        <a:buFont typeface="Oswald"/>
                        <a:buNone/>
                      </a:pPr>
                      <a:r>
                        <a:rPr lang="en-US" sz="1100" u="none" cap="none" strike="noStrike">
                          <a:solidFill>
                            <a:srgbClr val="262626"/>
                          </a:solidFill>
                          <a:latin typeface="Raleway Medium"/>
                          <a:ea typeface="Raleway Medium"/>
                          <a:cs typeface="Raleway Medium"/>
                          <a:sym typeface="Raleway Medium"/>
                        </a:rPr>
                        <a:t>This means that the consumers allocated to each segment should be similar in some relevant way</a:t>
                      </a:r>
                      <a:endParaRPr sz="1100" u="none" cap="none" strike="noStrike">
                        <a:solidFill>
                          <a:srgbClr val="262626"/>
                        </a:solidFill>
                        <a:latin typeface="Raleway Medium"/>
                        <a:ea typeface="Raleway Medium"/>
                        <a:cs typeface="Raleway Medium"/>
                        <a:sym typeface="Raleway Medium"/>
                      </a:endParaRPr>
                    </a:p>
                  </a:txBody>
                  <a:tcPr marT="45725" marB="45725" marR="91450" marL="91450" anchor="ctr">
                    <a:lnL cap="flat" cmpd="sng" w="28575">
                      <a:solidFill>
                        <a:schemeClr val="accent1"/>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chemeClr val="dk1"/>
                        </a:buClr>
                        <a:buSzPts val="1100"/>
                        <a:buFont typeface="Oswald"/>
                        <a:buNone/>
                      </a:pPr>
                      <a:r>
                        <a:rPr lang="en-US" sz="1100" u="none" cap="none" strike="noStrike">
                          <a:solidFill>
                            <a:srgbClr val="262626"/>
                          </a:solidFill>
                          <a:latin typeface="Raleway Medium"/>
                          <a:ea typeface="Raleway Medium"/>
                          <a:cs typeface="Raleway Medium"/>
                          <a:sym typeface="Raleway Medium"/>
                        </a:rPr>
                        <a:t>This is the basis of market segmentation - that the consumers in each segment are similar in terms of needs and/or characteristics</a:t>
                      </a:r>
                      <a:endParaRPr sz="1100" u="none" cap="none" strike="noStrike">
                        <a:solidFill>
                          <a:srgbClr val="262626"/>
                        </a:solidFill>
                        <a:latin typeface="Raleway Medium"/>
                        <a:ea typeface="Raleway Medium"/>
                        <a:cs typeface="Raleway Medium"/>
                        <a:sym typeface="Raleway Medium"/>
                      </a:endParaRPr>
                    </a:p>
                  </a:txBody>
                  <a:tcPr marT="45725" marB="45725" marR="91450" marL="91450" anchor="ctr">
                    <a:lnL cap="flat" cmpd="sng" w="9525">
                      <a:solidFill>
                        <a:schemeClr val="accent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2857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FFFFF"/>
                    </a:solidFill>
                  </a:tcPr>
                </a:tc>
              </a:tr>
              <a:tr h="696025">
                <a:tc>
                  <a:txBody>
                    <a:bodyPr/>
                    <a:lstStyle/>
                    <a:p>
                      <a:pPr indent="0" lvl="0" marL="0" marR="0" rtl="0" algn="r">
                        <a:lnSpc>
                          <a:spcPct val="100000"/>
                        </a:lnSpc>
                        <a:spcBef>
                          <a:spcPts val="0"/>
                        </a:spcBef>
                        <a:spcAft>
                          <a:spcPts val="0"/>
                        </a:spcAft>
                        <a:buClr>
                          <a:srgbClr val="000000"/>
                        </a:buClr>
                        <a:buSzPts val="1300"/>
                        <a:buFont typeface="Arial"/>
                        <a:buNone/>
                      </a:pPr>
                      <a:r>
                        <a:rPr b="1" lang="en-US" sz="1300" u="none" cap="none" strike="noStrike">
                          <a:solidFill>
                            <a:srgbClr val="FF5B1E"/>
                          </a:solidFill>
                          <a:latin typeface="Raleway"/>
                          <a:ea typeface="Raleway"/>
                          <a:cs typeface="Raleway"/>
                          <a:sym typeface="Raleway"/>
                        </a:rPr>
                        <a:t>Heterogeneous</a:t>
                      </a:r>
                      <a:endParaRPr b="1" sz="1300" u="none" cap="none" strike="noStrike">
                        <a:solidFill>
                          <a:srgbClr val="FF5B1E"/>
                        </a:solidFill>
                        <a:latin typeface="Raleway"/>
                        <a:ea typeface="Raleway"/>
                        <a:cs typeface="Raleway"/>
                        <a:sym typeface="Raleway"/>
                      </a:endParaRPr>
                    </a:p>
                  </a:txBody>
                  <a:tcPr marT="45725" marB="45725" marR="91450" marL="91450" anchor="ctr">
                    <a:lnL cap="flat" cmpd="sng" w="28575">
                      <a:solidFill>
                        <a:schemeClr val="accent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rgbClr val="262626"/>
                          </a:solidFill>
                          <a:latin typeface="Raleway Medium"/>
                          <a:ea typeface="Raleway Medium"/>
                          <a:cs typeface="Raleway Medium"/>
                          <a:sym typeface="Raleway Medium"/>
                        </a:rPr>
                        <a:t>Each segment of consumers should be relatively unique, as compared to the other segments that have been constructed</a:t>
                      </a:r>
                      <a:endParaRPr sz="1100" u="none" cap="none" strike="noStrike">
                        <a:solidFill>
                          <a:srgbClr val="262626"/>
                        </a:solidFill>
                        <a:latin typeface="Raleway Medium"/>
                        <a:ea typeface="Raleway Medium"/>
                        <a:cs typeface="Raleway Medium"/>
                        <a:sym typeface="Raleway Medium"/>
                      </a:endParaRPr>
                    </a:p>
                  </a:txBody>
                  <a:tcPr marT="45725" marB="45725" marR="91450" marL="91450" anchor="ctr">
                    <a:lnL cap="flat" cmpd="sng" w="28575">
                      <a:solidFill>
                        <a:schemeClr val="accent1"/>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rgbClr val="262626"/>
                          </a:solidFill>
                          <a:latin typeface="Raleway Medium"/>
                          <a:ea typeface="Raleway Medium"/>
                          <a:cs typeface="Raleway Medium"/>
                          <a:sym typeface="Raleway Medium"/>
                        </a:rPr>
                        <a:t>This demonstrates that the consumers in the overall market have been effectively divided into sets of differing needs</a:t>
                      </a:r>
                      <a:endParaRPr sz="1100" u="none" cap="none" strike="noStrike">
                        <a:solidFill>
                          <a:srgbClr val="262626"/>
                        </a:solidFill>
                        <a:latin typeface="Raleway Medium"/>
                        <a:ea typeface="Raleway Medium"/>
                        <a:cs typeface="Raleway Medium"/>
                        <a:sym typeface="Raleway Medium"/>
                      </a:endParaRPr>
                    </a:p>
                  </a:txBody>
                  <a:tcPr marT="45725" marB="45725" marR="91450" marL="91450" anchor="ctr">
                    <a:lnL cap="flat" cmpd="sng" w="9525">
                      <a:solidFill>
                        <a:schemeClr val="accent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FFFFF"/>
                    </a:solidFill>
                  </a:tcPr>
                </a:tc>
              </a:tr>
              <a:tr h="696025">
                <a:tc>
                  <a:txBody>
                    <a:bodyPr/>
                    <a:lstStyle/>
                    <a:p>
                      <a:pPr indent="0" lvl="0" marL="0" marR="0" rtl="0" algn="r">
                        <a:lnSpc>
                          <a:spcPct val="100000"/>
                        </a:lnSpc>
                        <a:spcBef>
                          <a:spcPts val="0"/>
                        </a:spcBef>
                        <a:spcAft>
                          <a:spcPts val="0"/>
                        </a:spcAft>
                        <a:buClr>
                          <a:srgbClr val="000000"/>
                        </a:buClr>
                        <a:buSzPts val="1300"/>
                        <a:buFont typeface="Arial"/>
                        <a:buNone/>
                      </a:pPr>
                      <a:r>
                        <a:rPr b="1" lang="en-US" sz="1300" u="none" cap="none" strike="noStrike">
                          <a:solidFill>
                            <a:srgbClr val="FF5B1E"/>
                          </a:solidFill>
                          <a:latin typeface="Raleway"/>
                          <a:ea typeface="Raleway"/>
                          <a:cs typeface="Raleway"/>
                          <a:sym typeface="Raleway"/>
                        </a:rPr>
                        <a:t>Measurable</a:t>
                      </a:r>
                      <a:endParaRPr b="1" sz="1300" u="none" cap="none" strike="noStrike">
                        <a:solidFill>
                          <a:srgbClr val="FF5B1E"/>
                        </a:solidFill>
                        <a:latin typeface="Raleway"/>
                        <a:ea typeface="Raleway"/>
                        <a:cs typeface="Raleway"/>
                        <a:sym typeface="Raleway"/>
                      </a:endParaRPr>
                    </a:p>
                  </a:txBody>
                  <a:tcPr marT="45725" marB="45725" marR="91450" marL="91450" anchor="ctr">
                    <a:lnL cap="flat" cmpd="sng" w="28575">
                      <a:solidFill>
                        <a:schemeClr val="accent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rgbClr val="262626"/>
                          </a:solidFill>
                          <a:latin typeface="Raleway Medium"/>
                          <a:ea typeface="Raleway Medium"/>
                          <a:cs typeface="Raleway Medium"/>
                          <a:sym typeface="Raleway Medium"/>
                        </a:rPr>
                        <a:t>Some form of data should be available to measure the size of the market segment</a:t>
                      </a:r>
                      <a:endParaRPr sz="1100" u="none" cap="none" strike="noStrike">
                        <a:solidFill>
                          <a:srgbClr val="262626"/>
                        </a:solidFill>
                        <a:latin typeface="Raleway Medium"/>
                        <a:ea typeface="Raleway Medium"/>
                        <a:cs typeface="Raleway Medium"/>
                        <a:sym typeface="Raleway Medium"/>
                      </a:endParaRPr>
                    </a:p>
                  </a:txBody>
                  <a:tcPr marT="45725" marB="45725" marR="91450" marL="91450" anchor="ctr">
                    <a:lnL cap="flat" cmpd="sng" w="28575">
                      <a:solidFill>
                        <a:schemeClr val="accent1"/>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rgbClr val="262626"/>
                          </a:solidFill>
                          <a:latin typeface="Raleway Medium"/>
                          <a:ea typeface="Raleway Medium"/>
                          <a:cs typeface="Raleway Medium"/>
                          <a:sym typeface="Raleway Medium"/>
                        </a:rPr>
                        <a:t>Measurements are very important to be able to evaluate the overall attractiveness of each segment</a:t>
                      </a:r>
                      <a:endParaRPr sz="1100" u="none" cap="none" strike="noStrike">
                        <a:solidFill>
                          <a:srgbClr val="262626"/>
                        </a:solidFill>
                        <a:latin typeface="Raleway Medium"/>
                        <a:ea typeface="Raleway Medium"/>
                        <a:cs typeface="Raleway Medium"/>
                        <a:sym typeface="Raleway Medium"/>
                      </a:endParaRPr>
                    </a:p>
                  </a:txBody>
                  <a:tcPr marT="45725" marB="45725" marR="91450" marL="91450" anchor="ctr">
                    <a:lnL cap="flat" cmpd="sng" w="9525">
                      <a:solidFill>
                        <a:schemeClr val="accent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FFFFF"/>
                    </a:solidFill>
                  </a:tcPr>
                </a:tc>
              </a:tr>
              <a:tr h="696025">
                <a:tc>
                  <a:txBody>
                    <a:bodyPr/>
                    <a:lstStyle/>
                    <a:p>
                      <a:pPr indent="0" lvl="0" marL="0" marR="0" rtl="0" algn="r">
                        <a:lnSpc>
                          <a:spcPct val="100000"/>
                        </a:lnSpc>
                        <a:spcBef>
                          <a:spcPts val="0"/>
                        </a:spcBef>
                        <a:spcAft>
                          <a:spcPts val="0"/>
                        </a:spcAft>
                        <a:buClr>
                          <a:schemeClr val="accent3"/>
                        </a:buClr>
                        <a:buSzPts val="1100"/>
                        <a:buFont typeface="Oswald"/>
                        <a:buNone/>
                      </a:pPr>
                      <a:r>
                        <a:rPr b="1" lang="en-US" sz="1300" u="none" cap="none" strike="noStrike">
                          <a:solidFill>
                            <a:srgbClr val="FF5B1E"/>
                          </a:solidFill>
                          <a:latin typeface="Raleway"/>
                          <a:ea typeface="Raleway"/>
                          <a:cs typeface="Raleway"/>
                          <a:sym typeface="Raleway"/>
                        </a:rPr>
                        <a:t>Substantial</a:t>
                      </a:r>
                      <a:endParaRPr b="1" sz="1300" u="none" cap="none" strike="noStrike">
                        <a:solidFill>
                          <a:srgbClr val="FF5B1E"/>
                        </a:solidFill>
                        <a:latin typeface="Raleway"/>
                        <a:ea typeface="Raleway"/>
                        <a:cs typeface="Raleway"/>
                        <a:sym typeface="Raleway"/>
                      </a:endParaRPr>
                    </a:p>
                  </a:txBody>
                  <a:tcPr marT="45725" marB="45725" marR="91450" marL="91450" anchor="ctr">
                    <a:lnL cap="flat" cmpd="sng" w="28575">
                      <a:solidFill>
                        <a:schemeClr val="accent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chemeClr val="accent3"/>
                        </a:buClr>
                        <a:buSzPts val="1100"/>
                        <a:buFont typeface="Oswald"/>
                        <a:buNone/>
                      </a:pPr>
                      <a:r>
                        <a:rPr lang="en-US" sz="1100" u="none" cap="none" strike="noStrike">
                          <a:solidFill>
                            <a:srgbClr val="262626"/>
                          </a:solidFill>
                          <a:latin typeface="Raleway Medium"/>
                          <a:ea typeface="Raleway Medium"/>
                          <a:cs typeface="Raleway Medium"/>
                          <a:sym typeface="Raleway Medium"/>
                        </a:rPr>
                        <a:t>The market segment should be large enough, in terms of sales and profitability, to warrant the firm’s possible attention</a:t>
                      </a:r>
                      <a:endParaRPr sz="1100" u="none" cap="none" strike="noStrike">
                        <a:solidFill>
                          <a:srgbClr val="262626"/>
                        </a:solidFill>
                        <a:latin typeface="Raleway Medium"/>
                        <a:ea typeface="Raleway Medium"/>
                        <a:cs typeface="Raleway Medium"/>
                        <a:sym typeface="Raleway Medium"/>
                      </a:endParaRPr>
                    </a:p>
                  </a:txBody>
                  <a:tcPr marT="45725" marB="45725" marR="91450" marL="91450" anchor="ctr">
                    <a:lnL cap="flat" cmpd="sng" w="28575">
                      <a:solidFill>
                        <a:schemeClr val="accent1"/>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rgbClr val="262626"/>
                          </a:solidFill>
                          <a:latin typeface="Raleway Medium"/>
                          <a:ea typeface="Raleway Medium"/>
                          <a:cs typeface="Raleway Medium"/>
                          <a:sym typeface="Raleway Medium"/>
                        </a:rPr>
                        <a:t>Each firm will have minimum requirements for the financial return from their investment in a market, so it is necessary to only consider segments that are substantial enough to be of interest</a:t>
                      </a:r>
                      <a:endParaRPr sz="1100" u="none" cap="none" strike="noStrike">
                        <a:solidFill>
                          <a:srgbClr val="262626"/>
                        </a:solidFill>
                        <a:latin typeface="Raleway Medium"/>
                        <a:ea typeface="Raleway Medium"/>
                        <a:cs typeface="Raleway Medium"/>
                        <a:sym typeface="Raleway Medium"/>
                      </a:endParaRPr>
                    </a:p>
                  </a:txBody>
                  <a:tcPr marT="45725" marB="45725" marR="91450" marL="91450" anchor="ctr">
                    <a:lnL cap="flat" cmpd="sng" w="9525">
                      <a:solidFill>
                        <a:schemeClr val="accent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FFFFF"/>
                    </a:solidFill>
                  </a:tcPr>
                </a:tc>
              </a:tr>
              <a:tr h="696025">
                <a:tc>
                  <a:txBody>
                    <a:bodyPr/>
                    <a:lstStyle/>
                    <a:p>
                      <a:pPr indent="0" lvl="0" marL="0" marR="0" rtl="0" algn="r">
                        <a:lnSpc>
                          <a:spcPct val="100000"/>
                        </a:lnSpc>
                        <a:spcBef>
                          <a:spcPts val="0"/>
                        </a:spcBef>
                        <a:spcAft>
                          <a:spcPts val="0"/>
                        </a:spcAft>
                        <a:buClr>
                          <a:srgbClr val="000000"/>
                        </a:buClr>
                        <a:buSzPts val="1300"/>
                        <a:buFont typeface="Arial"/>
                        <a:buNone/>
                      </a:pPr>
                      <a:r>
                        <a:rPr b="1" lang="en-US" sz="1300" u="none" cap="none" strike="noStrike">
                          <a:solidFill>
                            <a:srgbClr val="FF5B1E"/>
                          </a:solidFill>
                          <a:latin typeface="Raleway"/>
                          <a:ea typeface="Raleway"/>
                          <a:cs typeface="Raleway"/>
                          <a:sym typeface="Raleway"/>
                        </a:rPr>
                        <a:t>Accessible </a:t>
                      </a:r>
                      <a:endParaRPr b="1" sz="1300" u="none" cap="none" strike="noStrike">
                        <a:solidFill>
                          <a:srgbClr val="FF5B1E"/>
                        </a:solidFill>
                        <a:latin typeface="Raleway"/>
                        <a:ea typeface="Raleway"/>
                        <a:cs typeface="Raleway"/>
                        <a:sym typeface="Raleway"/>
                      </a:endParaRPr>
                    </a:p>
                  </a:txBody>
                  <a:tcPr marT="45725" marB="45725" marR="91450" marL="91450" anchor="ctr">
                    <a:lnL cap="flat" cmpd="sng" w="28575">
                      <a:solidFill>
                        <a:schemeClr val="accent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chemeClr val="accent1">
                          <a:alpha val="0"/>
                        </a:schemeClr>
                      </a:solidFill>
                      <a:prstDash val="solid"/>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rgbClr val="262626"/>
                          </a:solidFill>
                          <a:latin typeface="Raleway Medium"/>
                          <a:ea typeface="Raleway Medium"/>
                          <a:cs typeface="Raleway Medium"/>
                          <a:sym typeface="Raleway Medium"/>
                        </a:rPr>
                        <a:t>The market segment should be reachable, particularly in terms of distribution and communication</a:t>
                      </a:r>
                      <a:endParaRPr sz="1100" u="none" cap="none" strike="noStrike">
                        <a:solidFill>
                          <a:srgbClr val="262626"/>
                        </a:solidFill>
                        <a:latin typeface="Raleway Medium"/>
                        <a:ea typeface="Raleway Medium"/>
                        <a:cs typeface="Raleway Medium"/>
                        <a:sym typeface="Raleway Medium"/>
                      </a:endParaRPr>
                    </a:p>
                  </a:txBody>
                  <a:tcPr marT="45725" marB="45725" marR="91450" marL="91450" anchor="ctr">
                    <a:lnL cap="flat" cmpd="sng" w="28575">
                      <a:solidFill>
                        <a:schemeClr val="accent1"/>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rgbClr val="262626"/>
                          </a:solidFill>
                          <a:latin typeface="Raleway Medium"/>
                          <a:ea typeface="Raleway Medium"/>
                          <a:cs typeface="Raleway Medium"/>
                          <a:sym typeface="Raleway Medium"/>
                        </a:rPr>
                        <a:t>Each segment needs to be able to be reached and communicated with on an efficient basis</a:t>
                      </a:r>
                      <a:endParaRPr sz="1100" u="none" cap="none" strike="noStrike">
                        <a:solidFill>
                          <a:srgbClr val="262626"/>
                        </a:solidFill>
                        <a:latin typeface="Raleway Medium"/>
                        <a:ea typeface="Raleway Medium"/>
                        <a:cs typeface="Raleway Medium"/>
                        <a:sym typeface="Raleway Medium"/>
                      </a:endParaRPr>
                    </a:p>
                  </a:txBody>
                  <a:tcPr marT="45725" marB="45725" marR="91450" marL="91450" anchor="ctr">
                    <a:lnL cap="flat" cmpd="sng" w="9525">
                      <a:solidFill>
                        <a:schemeClr val="accent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FFFFF"/>
                    </a:solidFill>
                  </a:tcPr>
                </a:tc>
              </a:tr>
              <a:tr h="696025">
                <a:tc>
                  <a:txBody>
                    <a:bodyPr/>
                    <a:lstStyle/>
                    <a:p>
                      <a:pPr indent="0" lvl="0" marL="0" marR="0" rtl="0" algn="r">
                        <a:lnSpc>
                          <a:spcPct val="100000"/>
                        </a:lnSpc>
                        <a:spcBef>
                          <a:spcPts val="0"/>
                        </a:spcBef>
                        <a:spcAft>
                          <a:spcPts val="0"/>
                        </a:spcAft>
                        <a:buClr>
                          <a:srgbClr val="000000"/>
                        </a:buClr>
                        <a:buSzPts val="1300"/>
                        <a:buFont typeface="Arial"/>
                        <a:buNone/>
                      </a:pPr>
                      <a:r>
                        <a:rPr b="1" lang="en-US" sz="1300" u="none" cap="none" strike="noStrike">
                          <a:solidFill>
                            <a:srgbClr val="FF5B1E"/>
                          </a:solidFill>
                          <a:latin typeface="Raleway"/>
                          <a:ea typeface="Raleway"/>
                          <a:cs typeface="Raleway"/>
                          <a:sym typeface="Raleway"/>
                        </a:rPr>
                        <a:t>Actionable/</a:t>
                      </a:r>
                      <a:endParaRPr b="1" sz="1300" u="none" cap="none" strike="noStrike">
                        <a:solidFill>
                          <a:srgbClr val="FF5B1E"/>
                        </a:solidFill>
                        <a:latin typeface="Raleway"/>
                        <a:ea typeface="Raleway"/>
                        <a:cs typeface="Raleway"/>
                        <a:sym typeface="Raleway"/>
                      </a:endParaRPr>
                    </a:p>
                    <a:p>
                      <a:pPr indent="0" lvl="0" marL="0" marR="0" rtl="0" algn="r">
                        <a:lnSpc>
                          <a:spcPct val="100000"/>
                        </a:lnSpc>
                        <a:spcBef>
                          <a:spcPts val="0"/>
                        </a:spcBef>
                        <a:spcAft>
                          <a:spcPts val="0"/>
                        </a:spcAft>
                        <a:buClr>
                          <a:srgbClr val="000000"/>
                        </a:buClr>
                        <a:buSzPts val="1300"/>
                        <a:buFont typeface="Arial"/>
                        <a:buNone/>
                      </a:pPr>
                      <a:r>
                        <a:rPr b="1" lang="en-US" sz="1300" u="none" cap="none" strike="noStrike">
                          <a:solidFill>
                            <a:srgbClr val="FF5B1E"/>
                          </a:solidFill>
                          <a:latin typeface="Raleway"/>
                          <a:ea typeface="Raleway"/>
                          <a:cs typeface="Raleway"/>
                          <a:sym typeface="Raleway"/>
                        </a:rPr>
                        <a:t>Practical</a:t>
                      </a:r>
                      <a:endParaRPr b="1" sz="1300" u="none" cap="none" strike="noStrike">
                        <a:solidFill>
                          <a:srgbClr val="FF5B1E"/>
                        </a:solidFill>
                        <a:latin typeface="Raleway"/>
                        <a:ea typeface="Raleway"/>
                        <a:cs typeface="Raleway"/>
                        <a:sym typeface="Raleway"/>
                      </a:endParaRPr>
                    </a:p>
                  </a:txBody>
                  <a:tcPr marT="45725" marB="45725" marR="91450" marL="91450" anchor="ctr">
                    <a:lnL cap="flat" cmpd="sng" w="28575">
                      <a:solidFill>
                        <a:schemeClr val="accent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chemeClr val="accent1">
                          <a:alpha val="0"/>
                        </a:schemeClr>
                      </a:solidFill>
                      <a:prstDash val="solid"/>
                      <a:round/>
                      <a:headEnd len="sm" w="sm" type="none"/>
                      <a:tailEnd len="sm" w="sm" type="none"/>
                    </a:lnT>
                    <a:lnB cap="flat" cmpd="sng" w="9525">
                      <a:solidFill>
                        <a:srgbClr val="CECCCC">
                          <a:alpha val="0"/>
                        </a:srgbClr>
                      </a:solidFill>
                      <a:prstDash val="dash"/>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rgbClr val="262626"/>
                          </a:solidFill>
                          <a:latin typeface="Raleway Medium"/>
                          <a:ea typeface="Raleway Medium"/>
                          <a:cs typeface="Raleway Medium"/>
                          <a:sym typeface="Raleway Medium"/>
                        </a:rPr>
                        <a:t>The firm needs to be able to implement a distinctive marketing mix for each market segment</a:t>
                      </a:r>
                      <a:endParaRPr sz="1100" u="none" cap="none" strike="noStrike">
                        <a:solidFill>
                          <a:srgbClr val="262626"/>
                        </a:solidFill>
                        <a:latin typeface="Raleway Medium"/>
                        <a:ea typeface="Raleway Medium"/>
                        <a:cs typeface="Raleway Medium"/>
                        <a:sym typeface="Raleway Medium"/>
                      </a:endParaRPr>
                    </a:p>
                  </a:txBody>
                  <a:tcPr marT="45725" marB="45725" marR="91450" marL="91450" anchor="ctr">
                    <a:lnL cap="flat" cmpd="sng" w="28575">
                      <a:solidFill>
                        <a:schemeClr val="accent1"/>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rgbClr val="262626"/>
                          </a:solidFill>
                          <a:latin typeface="Raleway Medium"/>
                          <a:ea typeface="Raleway Medium"/>
                          <a:cs typeface="Raleway Medium"/>
                          <a:sym typeface="Raleway Medium"/>
                        </a:rPr>
                        <a:t>The range of segments identified generally need to be defined for the capabilities and resources of the organization, so very specialized segments may not be appropriate</a:t>
                      </a:r>
                      <a:endParaRPr sz="1100" u="none" cap="none" strike="noStrike">
                        <a:solidFill>
                          <a:srgbClr val="262626"/>
                        </a:solidFill>
                        <a:latin typeface="Raleway Medium"/>
                        <a:ea typeface="Raleway Medium"/>
                        <a:cs typeface="Raleway Medium"/>
                        <a:sym typeface="Raleway Medium"/>
                      </a:endParaRPr>
                    </a:p>
                  </a:txBody>
                  <a:tcPr marT="45725" marB="45725" marR="91450" marL="91450" anchor="ctr">
                    <a:lnL cap="flat" cmpd="sng" w="9525">
                      <a:solidFill>
                        <a:schemeClr val="accent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9525">
                      <a:solidFill>
                        <a:schemeClr val="accent1"/>
                      </a:solidFill>
                      <a:prstDash val="solid"/>
                      <a:round/>
                      <a:headEnd len="sm" w="sm" type="none"/>
                      <a:tailEnd len="sm" w="sm" type="none"/>
                    </a:lnB>
                    <a:solidFill>
                      <a:srgbClr val="FFFFFF"/>
                    </a:solidFill>
                  </a:tcPr>
                </a:tc>
              </a:tr>
              <a:tr h="750975">
                <a:tc>
                  <a:txBody>
                    <a:bodyPr/>
                    <a:lstStyle/>
                    <a:p>
                      <a:pPr indent="0" lvl="0" marL="0" marR="0" rtl="0" algn="r">
                        <a:lnSpc>
                          <a:spcPct val="100000"/>
                        </a:lnSpc>
                        <a:spcBef>
                          <a:spcPts val="0"/>
                        </a:spcBef>
                        <a:spcAft>
                          <a:spcPts val="0"/>
                        </a:spcAft>
                        <a:buClr>
                          <a:srgbClr val="000000"/>
                        </a:buClr>
                        <a:buSzPts val="1300"/>
                        <a:buFont typeface="Arial"/>
                        <a:buNone/>
                      </a:pPr>
                      <a:r>
                        <a:rPr b="1" lang="en-US" sz="1300" u="none" cap="none" strike="noStrike">
                          <a:solidFill>
                            <a:srgbClr val="FF5B1E"/>
                          </a:solidFill>
                          <a:latin typeface="Raleway"/>
                          <a:ea typeface="Raleway"/>
                          <a:cs typeface="Raleway"/>
                          <a:sym typeface="Raleway"/>
                        </a:rPr>
                        <a:t>Responsive</a:t>
                      </a:r>
                      <a:endParaRPr b="1" sz="1300" u="none" cap="none" strike="noStrike">
                        <a:solidFill>
                          <a:srgbClr val="FF5B1E"/>
                        </a:solidFill>
                        <a:latin typeface="Raleway"/>
                        <a:ea typeface="Raleway"/>
                        <a:cs typeface="Raleway"/>
                        <a:sym typeface="Raleway"/>
                      </a:endParaRPr>
                    </a:p>
                  </a:txBody>
                  <a:tcPr marT="45725" marB="45725" marR="91450" marL="91450" anchor="ctr">
                    <a:lnL cap="flat" cmpd="sng" w="28575">
                      <a:solidFill>
                        <a:schemeClr val="accent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rgbClr val="CECCCC">
                          <a:alpha val="0"/>
                        </a:srgbClr>
                      </a:solidFill>
                      <a:prstDash val="dash"/>
                      <a:round/>
                      <a:headEnd len="sm" w="sm" type="none"/>
                      <a:tailEnd len="sm" w="sm" type="none"/>
                    </a:lnT>
                    <a:lnB cap="flat" cmpd="sng" w="9525">
                      <a:solidFill>
                        <a:srgbClr val="CECCCC">
                          <a:alpha val="0"/>
                        </a:srgbClr>
                      </a:solidFill>
                      <a:prstDash val="dash"/>
                      <a:round/>
                      <a:headEnd len="sm" w="sm" type="none"/>
                      <a:tailEnd len="sm" w="sm" type="none"/>
                    </a:lnB>
                    <a:solidFill>
                      <a:srgbClr val="FFFFFF"/>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rgbClr val="262626"/>
                          </a:solidFill>
                          <a:latin typeface="Raleway Medium"/>
                          <a:ea typeface="Raleway Medium"/>
                          <a:cs typeface="Raleway Medium"/>
                          <a:sym typeface="Raleway Medium"/>
                        </a:rPr>
                        <a:t>Each market segment should respond better to a distinct marketing mix, rather than a generic offering</a:t>
                      </a:r>
                      <a:endParaRPr sz="1100" u="none" cap="none" strike="noStrike">
                        <a:solidFill>
                          <a:srgbClr val="262626"/>
                        </a:solidFill>
                        <a:latin typeface="Raleway Medium"/>
                        <a:ea typeface="Raleway Medium"/>
                        <a:cs typeface="Raleway Medium"/>
                        <a:sym typeface="Raleway Medium"/>
                      </a:endParaRPr>
                    </a:p>
                  </a:txBody>
                  <a:tcPr marT="45725" marB="45725" marR="91450" marL="91450" anchor="ctr">
                    <a:lnL cap="flat" cmpd="sng" w="28575">
                      <a:solidFill>
                        <a:schemeClr val="accent1"/>
                      </a:solidFill>
                      <a:prstDash val="solid"/>
                      <a:round/>
                      <a:headEnd len="sm" w="sm" type="none"/>
                      <a:tailEnd len="sm" w="sm" type="none"/>
                    </a:lnL>
                    <a:lnR cap="flat" cmpd="sng" w="9525">
                      <a:solidFill>
                        <a:schemeClr val="accent1">
                          <a:alpha val="0"/>
                        </a:schemeClr>
                      </a:solidFill>
                      <a:prstDash val="solid"/>
                      <a:round/>
                      <a:headEnd len="sm" w="sm" type="none"/>
                      <a:tailEnd len="sm" w="sm" type="none"/>
                    </a:lnR>
                    <a:lnT cap="flat" cmpd="sng" w="952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rgbClr val="FAFAFA"/>
                    </a:solidFill>
                  </a:tcPr>
                </a:tc>
                <a:tc>
                  <a:txBody>
                    <a:bodyPr/>
                    <a:lstStyle/>
                    <a:p>
                      <a:pPr indent="0" lvl="0" marL="0" marR="0" rtl="0" algn="ctr">
                        <a:lnSpc>
                          <a:spcPct val="100000"/>
                        </a:lnSpc>
                        <a:spcBef>
                          <a:spcPts val="0"/>
                        </a:spcBef>
                        <a:spcAft>
                          <a:spcPts val="0"/>
                        </a:spcAft>
                        <a:buClr>
                          <a:srgbClr val="000000"/>
                        </a:buClr>
                        <a:buSzPts val="1100"/>
                        <a:buFont typeface="Arial"/>
                        <a:buNone/>
                      </a:pPr>
                      <a:r>
                        <a:rPr lang="en-US" sz="1100" u="none" cap="none" strike="noStrike">
                          <a:solidFill>
                            <a:srgbClr val="262626"/>
                          </a:solidFill>
                          <a:latin typeface="Raleway Medium"/>
                          <a:ea typeface="Raleway Medium"/>
                          <a:cs typeface="Raleway Medium"/>
                          <a:sym typeface="Raleway Medium"/>
                        </a:rPr>
                        <a:t>The key outcome of the STP process is to develop a unique marketing mix for a specified target market, if the segment will not be more responsive to a distinct offering, then the segment can probably be combined with another similar segment</a:t>
                      </a:r>
                      <a:endParaRPr sz="1100" u="none" cap="none" strike="noStrike">
                        <a:solidFill>
                          <a:srgbClr val="262626"/>
                        </a:solidFill>
                        <a:latin typeface="Raleway Medium"/>
                        <a:ea typeface="Raleway Medium"/>
                        <a:cs typeface="Raleway Medium"/>
                        <a:sym typeface="Raleway Medium"/>
                      </a:endParaRPr>
                    </a:p>
                  </a:txBody>
                  <a:tcPr marT="45725" marB="45725" marR="91450" marL="91450" anchor="ctr">
                    <a:lnL cap="flat" cmpd="sng" w="9525">
                      <a:solidFill>
                        <a:schemeClr val="accent1">
                          <a:alpha val="0"/>
                        </a:schemeClr>
                      </a:solidFill>
                      <a:prstDash val="solid"/>
                      <a:round/>
                      <a:headEnd len="sm" w="sm" type="none"/>
                      <a:tailEnd len="sm" w="sm" type="none"/>
                    </a:lnL>
                    <a:lnR cap="flat" cmpd="sng" w="28575">
                      <a:solidFill>
                        <a:schemeClr val="accent1"/>
                      </a:solidFill>
                      <a:prstDash val="solid"/>
                      <a:round/>
                      <a:headEnd len="sm" w="sm" type="none"/>
                      <a:tailEnd len="sm" w="sm" type="none"/>
                    </a:lnR>
                    <a:lnT cap="flat" cmpd="sng" w="9525">
                      <a:solidFill>
                        <a:schemeClr val="accent1"/>
                      </a:solidFill>
                      <a:prstDash val="solid"/>
                      <a:round/>
                      <a:headEnd len="sm" w="sm" type="none"/>
                      <a:tailEnd len="sm" w="sm" type="none"/>
                    </a:lnT>
                    <a:lnB cap="flat" cmpd="sng" w="28575">
                      <a:solidFill>
                        <a:schemeClr val="accent1"/>
                      </a:solidFill>
                      <a:prstDash val="solid"/>
                      <a:round/>
                      <a:headEnd len="sm" w="sm" type="none"/>
                      <a:tailEnd len="sm" w="sm" type="none"/>
                    </a:lnB>
                    <a:solidFill>
                      <a:srgbClr val="FFFFFF"/>
                    </a:solidFill>
                  </a:tcPr>
                </a:tc>
              </a:tr>
            </a:tbl>
          </a:graphicData>
        </a:graphic>
      </p:graphicFrame>
      <p:cxnSp>
        <p:nvCxnSpPr>
          <p:cNvPr id="785" name="Google Shape;785;g3c2fe634bbf_0_134"/>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g3c2fe634bbf_0_2063"/>
          <p:cNvSpPr/>
          <p:nvPr/>
        </p:nvSpPr>
        <p:spPr>
          <a:xfrm rot="-160271">
            <a:off x="1246519" y="620973"/>
            <a:ext cx="5561743" cy="5561743"/>
          </a:xfrm>
          <a:prstGeom prst="ellipse">
            <a:avLst/>
          </a:prstGeom>
          <a:noFill/>
          <a:ln cap="flat" cmpd="sng" w="28575">
            <a:solidFill>
              <a:srgbClr val="3A3838"/>
            </a:solidFill>
            <a:prstDash val="lgDash"/>
            <a:round/>
            <a:headEnd len="sm" w="sm" type="none"/>
            <a:tailEnd len="sm" w="sm" type="none"/>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792" name="Google Shape;792;g3c2fe634bbf_0_2063"/>
          <p:cNvSpPr txBox="1"/>
          <p:nvPr>
            <p:ph type="title"/>
          </p:nvPr>
        </p:nvSpPr>
        <p:spPr>
          <a:xfrm>
            <a:off x="2315627" y="2477375"/>
            <a:ext cx="3478800" cy="2216400"/>
          </a:xfrm>
          <a:prstGeom prst="rect">
            <a:avLst/>
          </a:prstGeom>
        </p:spPr>
        <p:txBody>
          <a:bodyPr anchorCtr="0" anchor="t" bIns="0" lIns="0" spcFirstLastPara="1" rIns="0" wrap="square" tIns="0">
            <a:spAutoFit/>
          </a:bodyPr>
          <a:lstStyle/>
          <a:p>
            <a:pPr indent="0" lvl="0" marL="0" marR="0" rtl="0" algn="ctr">
              <a:lnSpc>
                <a:spcPct val="90000"/>
              </a:lnSpc>
              <a:spcBef>
                <a:spcPts val="0"/>
              </a:spcBef>
              <a:spcAft>
                <a:spcPts val="0"/>
              </a:spcAft>
              <a:buClr>
                <a:srgbClr val="425257"/>
              </a:buClr>
              <a:buSzPts val="2400"/>
              <a:buFont typeface="Avenir"/>
              <a:buNone/>
            </a:pPr>
            <a:r>
              <a:rPr lang="en-US" sz="3700">
                <a:solidFill>
                  <a:srgbClr val="3B3838"/>
                </a:solidFill>
                <a:latin typeface="Raleway"/>
                <a:ea typeface="Raleway"/>
                <a:cs typeface="Raleway"/>
                <a:sym typeface="Raleway"/>
              </a:rPr>
              <a:t>Types of </a:t>
            </a:r>
            <a:endParaRPr sz="3700">
              <a:solidFill>
                <a:srgbClr val="3B3838"/>
              </a:solidFill>
              <a:latin typeface="Raleway"/>
              <a:ea typeface="Raleway"/>
              <a:cs typeface="Raleway"/>
              <a:sym typeface="Raleway"/>
            </a:endParaRPr>
          </a:p>
          <a:p>
            <a:pPr indent="0" lvl="0" marL="0" marR="0" rtl="0" algn="ctr">
              <a:lnSpc>
                <a:spcPct val="90000"/>
              </a:lnSpc>
              <a:spcBef>
                <a:spcPts val="0"/>
              </a:spcBef>
              <a:spcAft>
                <a:spcPts val="0"/>
              </a:spcAft>
              <a:buClr>
                <a:srgbClr val="425257"/>
              </a:buClr>
              <a:buSzPts val="2400"/>
              <a:buFont typeface="Avenir"/>
              <a:buNone/>
            </a:pPr>
            <a:r>
              <a:rPr lang="en-US" sz="3700">
                <a:solidFill>
                  <a:srgbClr val="3B3838"/>
                </a:solidFill>
                <a:latin typeface="Raleway"/>
                <a:ea typeface="Raleway"/>
                <a:cs typeface="Raleway"/>
                <a:sym typeface="Raleway"/>
              </a:rPr>
              <a:t>B2B Decision Makers </a:t>
            </a:r>
            <a:endParaRPr sz="3700">
              <a:solidFill>
                <a:srgbClr val="3B3838"/>
              </a:solidFill>
              <a:latin typeface="Raleway"/>
              <a:ea typeface="Raleway"/>
              <a:cs typeface="Raleway"/>
              <a:sym typeface="Raleway"/>
            </a:endParaRPr>
          </a:p>
          <a:p>
            <a:pPr indent="0" lvl="0" marL="0" marR="0" rtl="0" algn="ctr">
              <a:lnSpc>
                <a:spcPct val="90000"/>
              </a:lnSpc>
              <a:spcBef>
                <a:spcPts val="0"/>
              </a:spcBef>
              <a:spcAft>
                <a:spcPts val="0"/>
              </a:spcAft>
              <a:buClr>
                <a:srgbClr val="425257"/>
              </a:buClr>
              <a:buSzPts val="2400"/>
              <a:buFont typeface="Avenir"/>
              <a:buNone/>
            </a:pPr>
            <a:r>
              <a:t/>
            </a:r>
            <a:endParaRPr sz="4900"/>
          </a:p>
        </p:txBody>
      </p:sp>
      <p:pic>
        <p:nvPicPr>
          <p:cNvPr id="793" name="Google Shape;793;g3c2fe634bbf_0_2063"/>
          <p:cNvPicPr preferRelativeResize="0"/>
          <p:nvPr/>
        </p:nvPicPr>
        <p:blipFill rotWithShape="1">
          <a:blip r:embed="rId3">
            <a:alphaModFix/>
          </a:blip>
          <a:srcRect b="0" l="0" r="0" t="0"/>
          <a:stretch/>
        </p:blipFill>
        <p:spPr>
          <a:xfrm>
            <a:off x="11538659" y="6119120"/>
            <a:ext cx="524197" cy="515203"/>
          </a:xfrm>
          <a:prstGeom prst="rect">
            <a:avLst/>
          </a:prstGeom>
          <a:noFill/>
          <a:ln>
            <a:noFill/>
          </a:ln>
        </p:spPr>
      </p:pic>
      <p:sp>
        <p:nvSpPr>
          <p:cNvPr id="794" name="Google Shape;794;g3c2fe634bbf_0_2063"/>
          <p:cNvSpPr/>
          <p:nvPr/>
        </p:nvSpPr>
        <p:spPr>
          <a:xfrm>
            <a:off x="3427954" y="169708"/>
            <a:ext cx="1198800" cy="1198500"/>
          </a:xfrm>
          <a:prstGeom prst="ellipse">
            <a:avLst/>
          </a:prstGeom>
          <a:solidFill>
            <a:srgbClr val="FF6100"/>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795" name="Google Shape;795;g3c2fe634bbf_0_2063"/>
          <p:cNvSpPr txBox="1"/>
          <p:nvPr/>
        </p:nvSpPr>
        <p:spPr>
          <a:xfrm>
            <a:off x="3635277" y="861873"/>
            <a:ext cx="783900" cy="330900"/>
          </a:xfrm>
          <a:prstGeom prst="rect">
            <a:avLst/>
          </a:prstGeom>
          <a:noFill/>
          <a:ln>
            <a:noFill/>
          </a:ln>
        </p:spPr>
        <p:txBody>
          <a:bodyPr anchorCtr="0" anchor="ctr" bIns="60950" lIns="60950" spcFirstLastPara="1" rIns="60950" wrap="square" tIns="60950">
            <a:noAutofit/>
          </a:bodyPr>
          <a:lstStyle/>
          <a:p>
            <a:pPr indent="0" lvl="0" marL="0" rtl="0" algn="ctr">
              <a:lnSpc>
                <a:spcPct val="120000"/>
              </a:lnSpc>
              <a:spcBef>
                <a:spcPts val="0"/>
              </a:spcBef>
              <a:spcAft>
                <a:spcPts val="0"/>
              </a:spcAft>
              <a:buNone/>
            </a:pPr>
            <a:r>
              <a:rPr b="1" lang="en-US" sz="1300">
                <a:solidFill>
                  <a:schemeClr val="lt1"/>
                </a:solidFill>
                <a:latin typeface="Raleway"/>
                <a:ea typeface="Raleway"/>
                <a:cs typeface="Raleway"/>
                <a:sym typeface="Raleway"/>
              </a:rPr>
              <a:t>User</a:t>
            </a:r>
            <a:endParaRPr b="1" sz="1300">
              <a:solidFill>
                <a:schemeClr val="lt1"/>
              </a:solidFill>
              <a:latin typeface="Raleway"/>
              <a:ea typeface="Raleway"/>
              <a:cs typeface="Raleway"/>
              <a:sym typeface="Raleway"/>
            </a:endParaRPr>
          </a:p>
        </p:txBody>
      </p:sp>
      <p:pic>
        <p:nvPicPr>
          <p:cNvPr id="796" name="Google Shape;796;g3c2fe634bbf_0_2063"/>
          <p:cNvPicPr preferRelativeResize="0"/>
          <p:nvPr/>
        </p:nvPicPr>
        <p:blipFill>
          <a:blip r:embed="rId4">
            <a:alphaModFix/>
          </a:blip>
          <a:stretch>
            <a:fillRect/>
          </a:stretch>
        </p:blipFill>
        <p:spPr>
          <a:xfrm>
            <a:off x="3775040" y="365866"/>
            <a:ext cx="504528" cy="504528"/>
          </a:xfrm>
          <a:prstGeom prst="rect">
            <a:avLst/>
          </a:prstGeom>
          <a:noFill/>
          <a:ln>
            <a:noFill/>
          </a:ln>
        </p:spPr>
      </p:pic>
      <p:sp>
        <p:nvSpPr>
          <p:cNvPr id="797" name="Google Shape;797;g3c2fe634bbf_0_2063"/>
          <p:cNvSpPr/>
          <p:nvPr/>
        </p:nvSpPr>
        <p:spPr>
          <a:xfrm>
            <a:off x="5407067" y="959041"/>
            <a:ext cx="1198800" cy="1198500"/>
          </a:xfrm>
          <a:prstGeom prst="ellipse">
            <a:avLst/>
          </a:prstGeom>
          <a:solidFill>
            <a:schemeClr val="dk2"/>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798" name="Google Shape;798;g3c2fe634bbf_0_2063"/>
          <p:cNvSpPr txBox="1"/>
          <p:nvPr/>
        </p:nvSpPr>
        <p:spPr>
          <a:xfrm>
            <a:off x="5614390" y="1692865"/>
            <a:ext cx="783900" cy="330900"/>
          </a:xfrm>
          <a:prstGeom prst="rect">
            <a:avLst/>
          </a:prstGeom>
          <a:noFill/>
          <a:ln>
            <a:noFill/>
          </a:ln>
        </p:spPr>
        <p:txBody>
          <a:bodyPr anchorCtr="0" anchor="ctr" bIns="60950" lIns="60950" spcFirstLastPara="1" rIns="60950" wrap="square" tIns="60950">
            <a:noAutofit/>
          </a:bodyPr>
          <a:lstStyle/>
          <a:p>
            <a:pPr indent="0" lvl="0" marL="0" rtl="0" algn="ctr">
              <a:lnSpc>
                <a:spcPct val="120000"/>
              </a:lnSpc>
              <a:spcBef>
                <a:spcPts val="0"/>
              </a:spcBef>
              <a:spcAft>
                <a:spcPts val="0"/>
              </a:spcAft>
              <a:buNone/>
            </a:pPr>
            <a:r>
              <a:rPr b="1" lang="en-US" sz="1300">
                <a:solidFill>
                  <a:schemeClr val="lt1"/>
                </a:solidFill>
                <a:latin typeface="Raleway"/>
                <a:ea typeface="Raleway"/>
                <a:cs typeface="Raleway"/>
                <a:sym typeface="Raleway"/>
              </a:rPr>
              <a:t>Initiator</a:t>
            </a:r>
            <a:endParaRPr b="1" sz="1300">
              <a:solidFill>
                <a:schemeClr val="lt1"/>
              </a:solidFill>
              <a:latin typeface="Raleway"/>
              <a:ea typeface="Raleway"/>
              <a:cs typeface="Raleway"/>
              <a:sym typeface="Raleway"/>
            </a:endParaRPr>
          </a:p>
        </p:txBody>
      </p:sp>
      <p:sp>
        <p:nvSpPr>
          <p:cNvPr id="799" name="Google Shape;799;g3c2fe634bbf_0_2063"/>
          <p:cNvSpPr/>
          <p:nvPr/>
        </p:nvSpPr>
        <p:spPr>
          <a:xfrm>
            <a:off x="6164990" y="2822125"/>
            <a:ext cx="1198800" cy="1198500"/>
          </a:xfrm>
          <a:prstGeom prst="ellipse">
            <a:avLst/>
          </a:prstGeom>
          <a:solidFill>
            <a:srgbClr val="FF6100"/>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800" name="Google Shape;800;g3c2fe634bbf_0_2063"/>
          <p:cNvSpPr txBox="1"/>
          <p:nvPr/>
        </p:nvSpPr>
        <p:spPr>
          <a:xfrm>
            <a:off x="6164990" y="3514292"/>
            <a:ext cx="1198800" cy="330900"/>
          </a:xfrm>
          <a:prstGeom prst="rect">
            <a:avLst/>
          </a:prstGeom>
          <a:noFill/>
          <a:ln>
            <a:noFill/>
          </a:ln>
        </p:spPr>
        <p:txBody>
          <a:bodyPr anchorCtr="0" anchor="ctr" bIns="60950" lIns="60950" spcFirstLastPara="1" rIns="60950" wrap="square" tIns="60950">
            <a:noAutofit/>
          </a:bodyPr>
          <a:lstStyle/>
          <a:p>
            <a:pPr indent="0" lvl="0" marL="0" rtl="0" algn="ctr">
              <a:lnSpc>
                <a:spcPct val="120000"/>
              </a:lnSpc>
              <a:spcBef>
                <a:spcPts val="0"/>
              </a:spcBef>
              <a:spcAft>
                <a:spcPts val="0"/>
              </a:spcAft>
              <a:buNone/>
            </a:pPr>
            <a:r>
              <a:rPr b="1" lang="en-US" sz="1200">
                <a:solidFill>
                  <a:schemeClr val="lt1"/>
                </a:solidFill>
                <a:latin typeface="Raleway"/>
                <a:ea typeface="Raleway"/>
                <a:cs typeface="Raleway"/>
                <a:sym typeface="Raleway"/>
              </a:rPr>
              <a:t>Gatekeeper</a:t>
            </a:r>
            <a:endParaRPr b="1" sz="1200">
              <a:solidFill>
                <a:schemeClr val="lt1"/>
              </a:solidFill>
              <a:latin typeface="Raleway"/>
              <a:ea typeface="Raleway"/>
              <a:cs typeface="Raleway"/>
              <a:sym typeface="Raleway"/>
            </a:endParaRPr>
          </a:p>
        </p:txBody>
      </p:sp>
      <p:sp>
        <p:nvSpPr>
          <p:cNvPr id="801" name="Google Shape;801;g3c2fe634bbf_0_2063"/>
          <p:cNvSpPr/>
          <p:nvPr/>
        </p:nvSpPr>
        <p:spPr>
          <a:xfrm>
            <a:off x="3428021" y="5489684"/>
            <a:ext cx="1198800" cy="1198500"/>
          </a:xfrm>
          <a:prstGeom prst="ellipse">
            <a:avLst/>
          </a:prstGeom>
          <a:solidFill>
            <a:srgbClr val="FF6100"/>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802" name="Google Shape;802;g3c2fe634bbf_0_2063"/>
          <p:cNvSpPr txBox="1"/>
          <p:nvPr/>
        </p:nvSpPr>
        <p:spPr>
          <a:xfrm>
            <a:off x="3635344" y="6230743"/>
            <a:ext cx="783900" cy="330900"/>
          </a:xfrm>
          <a:prstGeom prst="rect">
            <a:avLst/>
          </a:prstGeom>
          <a:noFill/>
          <a:ln>
            <a:noFill/>
          </a:ln>
        </p:spPr>
        <p:txBody>
          <a:bodyPr anchorCtr="0" anchor="ctr" bIns="60950" lIns="60950" spcFirstLastPara="1" rIns="60950" wrap="square" tIns="60950">
            <a:noAutofit/>
          </a:bodyPr>
          <a:lstStyle/>
          <a:p>
            <a:pPr indent="0" lvl="0" marL="0" rtl="0" algn="ctr">
              <a:lnSpc>
                <a:spcPct val="80000"/>
              </a:lnSpc>
              <a:spcBef>
                <a:spcPts val="0"/>
              </a:spcBef>
              <a:spcAft>
                <a:spcPts val="0"/>
              </a:spcAft>
              <a:buNone/>
            </a:pPr>
            <a:r>
              <a:rPr b="1" lang="en-US" sz="1300">
                <a:solidFill>
                  <a:schemeClr val="lt1"/>
                </a:solidFill>
                <a:latin typeface="Raleway"/>
                <a:ea typeface="Raleway"/>
                <a:cs typeface="Raleway"/>
                <a:sym typeface="Raleway"/>
              </a:rPr>
              <a:t>Budget</a:t>
            </a:r>
            <a:endParaRPr b="1" sz="1300">
              <a:solidFill>
                <a:schemeClr val="lt1"/>
              </a:solidFill>
              <a:latin typeface="Raleway"/>
              <a:ea typeface="Raleway"/>
              <a:cs typeface="Raleway"/>
              <a:sym typeface="Raleway"/>
            </a:endParaRPr>
          </a:p>
          <a:p>
            <a:pPr indent="0" lvl="0" marL="0" rtl="0" algn="ctr">
              <a:lnSpc>
                <a:spcPct val="80000"/>
              </a:lnSpc>
              <a:spcBef>
                <a:spcPts val="0"/>
              </a:spcBef>
              <a:spcAft>
                <a:spcPts val="0"/>
              </a:spcAft>
              <a:buNone/>
            </a:pPr>
            <a:r>
              <a:rPr b="1" lang="en-US" sz="1300">
                <a:solidFill>
                  <a:schemeClr val="lt1"/>
                </a:solidFill>
                <a:latin typeface="Raleway"/>
                <a:ea typeface="Raleway"/>
                <a:cs typeface="Raleway"/>
                <a:sym typeface="Raleway"/>
              </a:rPr>
              <a:t>Owner</a:t>
            </a:r>
            <a:endParaRPr b="1" sz="1300">
              <a:solidFill>
                <a:schemeClr val="lt1"/>
              </a:solidFill>
              <a:latin typeface="Raleway"/>
              <a:ea typeface="Raleway"/>
              <a:cs typeface="Raleway"/>
              <a:sym typeface="Raleway"/>
            </a:endParaRPr>
          </a:p>
        </p:txBody>
      </p:sp>
      <p:sp>
        <p:nvSpPr>
          <p:cNvPr id="803" name="Google Shape;803;g3c2fe634bbf_0_2063"/>
          <p:cNvSpPr/>
          <p:nvPr/>
        </p:nvSpPr>
        <p:spPr>
          <a:xfrm>
            <a:off x="5407067" y="4787490"/>
            <a:ext cx="1198800" cy="1198500"/>
          </a:xfrm>
          <a:prstGeom prst="ellipse">
            <a:avLst/>
          </a:prstGeom>
          <a:solidFill>
            <a:srgbClr val="6D8692"/>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804" name="Google Shape;804;g3c2fe634bbf_0_2063"/>
          <p:cNvSpPr txBox="1"/>
          <p:nvPr/>
        </p:nvSpPr>
        <p:spPr>
          <a:xfrm>
            <a:off x="5614390" y="5528549"/>
            <a:ext cx="783900" cy="330900"/>
          </a:xfrm>
          <a:prstGeom prst="rect">
            <a:avLst/>
          </a:prstGeom>
          <a:noFill/>
          <a:ln>
            <a:noFill/>
          </a:ln>
        </p:spPr>
        <p:txBody>
          <a:bodyPr anchorCtr="0" anchor="ctr" bIns="60950" lIns="60950" spcFirstLastPara="1" rIns="60950" wrap="square" tIns="60950">
            <a:noAutofit/>
          </a:bodyPr>
          <a:lstStyle/>
          <a:p>
            <a:pPr indent="0" lvl="0" marL="0" rtl="0" algn="ctr">
              <a:lnSpc>
                <a:spcPct val="120000"/>
              </a:lnSpc>
              <a:spcBef>
                <a:spcPts val="0"/>
              </a:spcBef>
              <a:spcAft>
                <a:spcPts val="0"/>
              </a:spcAft>
              <a:buNone/>
            </a:pPr>
            <a:r>
              <a:rPr b="1" lang="en-US" sz="1300">
                <a:solidFill>
                  <a:schemeClr val="lt1"/>
                </a:solidFill>
                <a:latin typeface="Raleway"/>
                <a:ea typeface="Raleway"/>
                <a:cs typeface="Raleway"/>
                <a:sym typeface="Raleway"/>
              </a:rPr>
              <a:t>Decider</a:t>
            </a:r>
            <a:endParaRPr b="1" sz="1300">
              <a:solidFill>
                <a:schemeClr val="lt1"/>
              </a:solidFill>
              <a:latin typeface="Raleway"/>
              <a:ea typeface="Raleway"/>
              <a:cs typeface="Raleway"/>
              <a:sym typeface="Raleway"/>
            </a:endParaRPr>
          </a:p>
        </p:txBody>
      </p:sp>
      <p:sp>
        <p:nvSpPr>
          <p:cNvPr id="805" name="Google Shape;805;g3c2fe634bbf_0_2063"/>
          <p:cNvSpPr/>
          <p:nvPr/>
        </p:nvSpPr>
        <p:spPr>
          <a:xfrm>
            <a:off x="1448840" y="959041"/>
            <a:ext cx="1198800" cy="1198500"/>
          </a:xfrm>
          <a:prstGeom prst="ellipse">
            <a:avLst/>
          </a:prstGeom>
          <a:solidFill>
            <a:srgbClr val="6D8692"/>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806" name="Google Shape;806;g3c2fe634bbf_0_2063"/>
          <p:cNvSpPr txBox="1"/>
          <p:nvPr/>
        </p:nvSpPr>
        <p:spPr>
          <a:xfrm>
            <a:off x="1575794" y="1636738"/>
            <a:ext cx="944700" cy="330900"/>
          </a:xfrm>
          <a:prstGeom prst="rect">
            <a:avLst/>
          </a:prstGeom>
          <a:noFill/>
          <a:ln>
            <a:noFill/>
          </a:ln>
        </p:spPr>
        <p:txBody>
          <a:bodyPr anchorCtr="0" anchor="ctr" bIns="60950" lIns="60950" spcFirstLastPara="1" rIns="60950" wrap="square" tIns="60950">
            <a:noAutofit/>
          </a:bodyPr>
          <a:lstStyle/>
          <a:p>
            <a:pPr indent="0" lvl="0" marL="0" rtl="0" algn="ctr">
              <a:lnSpc>
                <a:spcPct val="120000"/>
              </a:lnSpc>
              <a:spcBef>
                <a:spcPts val="0"/>
              </a:spcBef>
              <a:spcAft>
                <a:spcPts val="0"/>
              </a:spcAft>
              <a:buNone/>
            </a:pPr>
            <a:r>
              <a:rPr b="1" lang="en-US" sz="1300">
                <a:solidFill>
                  <a:schemeClr val="lt1"/>
                </a:solidFill>
                <a:latin typeface="Raleway"/>
                <a:ea typeface="Raleway"/>
                <a:cs typeface="Raleway"/>
                <a:sym typeface="Raleway"/>
              </a:rPr>
              <a:t>Detractor</a:t>
            </a:r>
            <a:endParaRPr b="1" sz="1300">
              <a:solidFill>
                <a:schemeClr val="lt1"/>
              </a:solidFill>
              <a:latin typeface="Raleway"/>
              <a:ea typeface="Raleway"/>
              <a:cs typeface="Raleway"/>
              <a:sym typeface="Raleway"/>
            </a:endParaRPr>
          </a:p>
        </p:txBody>
      </p:sp>
      <p:sp>
        <p:nvSpPr>
          <p:cNvPr id="807" name="Google Shape;807;g3c2fe634bbf_0_2063"/>
          <p:cNvSpPr/>
          <p:nvPr/>
        </p:nvSpPr>
        <p:spPr>
          <a:xfrm>
            <a:off x="713408" y="2822125"/>
            <a:ext cx="1198800" cy="1198500"/>
          </a:xfrm>
          <a:prstGeom prst="ellipse">
            <a:avLst/>
          </a:prstGeom>
          <a:solidFill>
            <a:srgbClr val="FF6100"/>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808" name="Google Shape;808;g3c2fe634bbf_0_2063"/>
          <p:cNvSpPr txBox="1"/>
          <p:nvPr/>
        </p:nvSpPr>
        <p:spPr>
          <a:xfrm>
            <a:off x="817070" y="3514292"/>
            <a:ext cx="991500" cy="330900"/>
          </a:xfrm>
          <a:prstGeom prst="rect">
            <a:avLst/>
          </a:prstGeom>
          <a:noFill/>
          <a:ln>
            <a:noFill/>
          </a:ln>
        </p:spPr>
        <p:txBody>
          <a:bodyPr anchorCtr="0" anchor="ctr" bIns="60950" lIns="60950" spcFirstLastPara="1" rIns="60950" wrap="square" tIns="60950">
            <a:noAutofit/>
          </a:bodyPr>
          <a:lstStyle/>
          <a:p>
            <a:pPr indent="0" lvl="0" marL="0" rtl="0" algn="ctr">
              <a:lnSpc>
                <a:spcPct val="120000"/>
              </a:lnSpc>
              <a:spcBef>
                <a:spcPts val="0"/>
              </a:spcBef>
              <a:spcAft>
                <a:spcPts val="0"/>
              </a:spcAft>
              <a:buNone/>
            </a:pPr>
            <a:r>
              <a:rPr b="1" lang="en-US" sz="1300">
                <a:solidFill>
                  <a:schemeClr val="lt1"/>
                </a:solidFill>
                <a:latin typeface="Raleway"/>
                <a:ea typeface="Raleway"/>
                <a:cs typeface="Raleway"/>
                <a:sym typeface="Raleway"/>
              </a:rPr>
              <a:t>Influencer</a:t>
            </a:r>
            <a:endParaRPr b="1" sz="1300">
              <a:solidFill>
                <a:schemeClr val="lt1"/>
              </a:solidFill>
              <a:latin typeface="Raleway"/>
              <a:ea typeface="Raleway"/>
              <a:cs typeface="Raleway"/>
              <a:sym typeface="Raleway"/>
            </a:endParaRPr>
          </a:p>
        </p:txBody>
      </p:sp>
      <p:sp>
        <p:nvSpPr>
          <p:cNvPr id="809" name="Google Shape;809;g3c2fe634bbf_0_2063"/>
          <p:cNvSpPr/>
          <p:nvPr/>
        </p:nvSpPr>
        <p:spPr>
          <a:xfrm>
            <a:off x="1565014" y="4787490"/>
            <a:ext cx="1198800" cy="1198500"/>
          </a:xfrm>
          <a:prstGeom prst="ellipse">
            <a:avLst/>
          </a:prstGeom>
          <a:solidFill>
            <a:schemeClr val="dk2"/>
          </a:solidFill>
          <a:ln>
            <a:noFill/>
          </a:ln>
        </p:spPr>
        <p:txBody>
          <a:bodyPr anchorCtr="0" anchor="ctr" bIns="60950" lIns="60950" spcFirstLastPara="1" rIns="60950" wrap="square" tIns="60950">
            <a:noAutofit/>
          </a:bodyPr>
          <a:lstStyle/>
          <a:p>
            <a:pPr indent="0" lvl="0" marL="0" rtl="0" algn="ctr">
              <a:spcBef>
                <a:spcPts val="0"/>
              </a:spcBef>
              <a:spcAft>
                <a:spcPts val="0"/>
              </a:spcAft>
              <a:buNone/>
            </a:pPr>
            <a:r>
              <a:t/>
            </a:r>
            <a:endParaRPr sz="900">
              <a:latin typeface="Calibri"/>
              <a:ea typeface="Calibri"/>
              <a:cs typeface="Calibri"/>
              <a:sym typeface="Calibri"/>
            </a:endParaRPr>
          </a:p>
        </p:txBody>
      </p:sp>
      <p:sp>
        <p:nvSpPr>
          <p:cNvPr id="810" name="Google Shape;810;g3c2fe634bbf_0_2063"/>
          <p:cNvSpPr txBox="1"/>
          <p:nvPr/>
        </p:nvSpPr>
        <p:spPr>
          <a:xfrm>
            <a:off x="1702966" y="5528550"/>
            <a:ext cx="944700" cy="330900"/>
          </a:xfrm>
          <a:prstGeom prst="rect">
            <a:avLst/>
          </a:prstGeom>
          <a:noFill/>
          <a:ln>
            <a:noFill/>
          </a:ln>
        </p:spPr>
        <p:txBody>
          <a:bodyPr anchorCtr="0" anchor="ctr" bIns="60950" lIns="60950" spcFirstLastPara="1" rIns="60950" wrap="square" tIns="60950">
            <a:noAutofit/>
          </a:bodyPr>
          <a:lstStyle/>
          <a:p>
            <a:pPr indent="0" lvl="0" marL="0" rtl="0" algn="ctr">
              <a:lnSpc>
                <a:spcPct val="120000"/>
              </a:lnSpc>
              <a:spcBef>
                <a:spcPts val="0"/>
              </a:spcBef>
              <a:spcAft>
                <a:spcPts val="0"/>
              </a:spcAft>
              <a:buNone/>
            </a:pPr>
            <a:r>
              <a:rPr b="1" lang="en-US" sz="1200">
                <a:solidFill>
                  <a:schemeClr val="lt1"/>
                </a:solidFill>
                <a:latin typeface="Raleway"/>
                <a:ea typeface="Raleway"/>
                <a:cs typeface="Raleway"/>
                <a:sym typeface="Raleway"/>
              </a:rPr>
              <a:t>Champion</a:t>
            </a:r>
            <a:endParaRPr b="1" sz="1200">
              <a:solidFill>
                <a:schemeClr val="lt1"/>
              </a:solidFill>
              <a:latin typeface="Raleway"/>
              <a:ea typeface="Raleway"/>
              <a:cs typeface="Raleway"/>
              <a:sym typeface="Raleway"/>
            </a:endParaRPr>
          </a:p>
        </p:txBody>
      </p:sp>
      <p:pic>
        <p:nvPicPr>
          <p:cNvPr id="811" name="Google Shape;811;g3c2fe634bbf_0_2063"/>
          <p:cNvPicPr preferRelativeResize="0"/>
          <p:nvPr/>
        </p:nvPicPr>
        <p:blipFill>
          <a:blip r:embed="rId5">
            <a:alphaModFix/>
          </a:blip>
          <a:stretch>
            <a:fillRect/>
          </a:stretch>
        </p:blipFill>
        <p:spPr>
          <a:xfrm>
            <a:off x="5754162" y="1155198"/>
            <a:ext cx="504528" cy="504528"/>
          </a:xfrm>
          <a:prstGeom prst="rect">
            <a:avLst/>
          </a:prstGeom>
          <a:noFill/>
          <a:ln>
            <a:noFill/>
          </a:ln>
        </p:spPr>
      </p:pic>
      <p:pic>
        <p:nvPicPr>
          <p:cNvPr id="812" name="Google Shape;812;g3c2fe634bbf_0_2063"/>
          <p:cNvPicPr preferRelativeResize="0"/>
          <p:nvPr/>
        </p:nvPicPr>
        <p:blipFill>
          <a:blip r:embed="rId6">
            <a:alphaModFix/>
          </a:blip>
          <a:stretch>
            <a:fillRect/>
          </a:stretch>
        </p:blipFill>
        <p:spPr>
          <a:xfrm>
            <a:off x="6491888" y="2998086"/>
            <a:ext cx="544905" cy="544905"/>
          </a:xfrm>
          <a:prstGeom prst="rect">
            <a:avLst/>
          </a:prstGeom>
          <a:noFill/>
          <a:ln>
            <a:noFill/>
          </a:ln>
        </p:spPr>
      </p:pic>
      <p:pic>
        <p:nvPicPr>
          <p:cNvPr id="813" name="Google Shape;813;g3c2fe634bbf_0_2063"/>
          <p:cNvPicPr preferRelativeResize="0"/>
          <p:nvPr/>
        </p:nvPicPr>
        <p:blipFill>
          <a:blip r:embed="rId7">
            <a:alphaModFix/>
          </a:blip>
          <a:stretch>
            <a:fillRect/>
          </a:stretch>
        </p:blipFill>
        <p:spPr>
          <a:xfrm>
            <a:off x="5727645" y="5006034"/>
            <a:ext cx="557545" cy="557545"/>
          </a:xfrm>
          <a:prstGeom prst="rect">
            <a:avLst/>
          </a:prstGeom>
          <a:noFill/>
          <a:ln>
            <a:noFill/>
          </a:ln>
        </p:spPr>
      </p:pic>
      <p:pic>
        <p:nvPicPr>
          <p:cNvPr id="814" name="Google Shape;814;g3c2fe634bbf_0_2063"/>
          <p:cNvPicPr preferRelativeResize="0"/>
          <p:nvPr/>
        </p:nvPicPr>
        <p:blipFill>
          <a:blip r:embed="rId8">
            <a:alphaModFix/>
          </a:blip>
          <a:stretch>
            <a:fillRect/>
          </a:stretch>
        </p:blipFill>
        <p:spPr>
          <a:xfrm>
            <a:off x="3775116" y="5651641"/>
            <a:ext cx="504512" cy="504512"/>
          </a:xfrm>
          <a:prstGeom prst="rect">
            <a:avLst/>
          </a:prstGeom>
          <a:noFill/>
          <a:ln>
            <a:noFill/>
          </a:ln>
        </p:spPr>
      </p:pic>
      <p:pic>
        <p:nvPicPr>
          <p:cNvPr id="815" name="Google Shape;815;g3c2fe634bbf_0_2063"/>
          <p:cNvPicPr preferRelativeResize="0"/>
          <p:nvPr/>
        </p:nvPicPr>
        <p:blipFill>
          <a:blip r:embed="rId9">
            <a:alphaModFix/>
          </a:blip>
          <a:stretch>
            <a:fillRect/>
          </a:stretch>
        </p:blipFill>
        <p:spPr>
          <a:xfrm>
            <a:off x="1912109" y="5032543"/>
            <a:ext cx="504528" cy="504528"/>
          </a:xfrm>
          <a:prstGeom prst="rect">
            <a:avLst/>
          </a:prstGeom>
          <a:noFill/>
          <a:ln>
            <a:noFill/>
          </a:ln>
        </p:spPr>
      </p:pic>
      <p:pic>
        <p:nvPicPr>
          <p:cNvPr id="816" name="Google Shape;816;g3c2fe634bbf_0_2063"/>
          <p:cNvPicPr preferRelativeResize="0"/>
          <p:nvPr/>
        </p:nvPicPr>
        <p:blipFill>
          <a:blip r:embed="rId10">
            <a:alphaModFix/>
          </a:blip>
          <a:stretch>
            <a:fillRect/>
          </a:stretch>
        </p:blipFill>
        <p:spPr>
          <a:xfrm>
            <a:off x="1040306" y="2998086"/>
            <a:ext cx="544905" cy="544905"/>
          </a:xfrm>
          <a:prstGeom prst="rect">
            <a:avLst/>
          </a:prstGeom>
          <a:noFill/>
          <a:ln>
            <a:noFill/>
          </a:ln>
        </p:spPr>
      </p:pic>
      <p:pic>
        <p:nvPicPr>
          <p:cNvPr id="817" name="Google Shape;817;g3c2fe634bbf_0_2063"/>
          <p:cNvPicPr preferRelativeResize="0"/>
          <p:nvPr/>
        </p:nvPicPr>
        <p:blipFill>
          <a:blip r:embed="rId11">
            <a:alphaModFix/>
          </a:blip>
          <a:stretch>
            <a:fillRect/>
          </a:stretch>
        </p:blipFill>
        <p:spPr>
          <a:xfrm>
            <a:off x="1795927" y="1148188"/>
            <a:ext cx="504528" cy="504528"/>
          </a:xfrm>
          <a:prstGeom prst="rect">
            <a:avLst/>
          </a:prstGeom>
          <a:noFill/>
          <a:ln>
            <a:noFill/>
          </a:ln>
        </p:spPr>
      </p:pic>
      <p:cxnSp>
        <p:nvCxnSpPr>
          <p:cNvPr id="818" name="Google Shape;818;g3c2fe634bbf_0_2063"/>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sp>
        <p:nvSpPr>
          <p:cNvPr id="819" name="Google Shape;819;g3c2fe634bbf_0_2063"/>
          <p:cNvSpPr/>
          <p:nvPr/>
        </p:nvSpPr>
        <p:spPr>
          <a:xfrm rot="-545">
            <a:off x="7835900" y="2023474"/>
            <a:ext cx="3784500" cy="2358000"/>
          </a:xfrm>
          <a:prstGeom prst="rect">
            <a:avLst/>
          </a:prstGeom>
          <a:solidFill>
            <a:srgbClr val="D9F1FD"/>
          </a:solidFill>
          <a:ln>
            <a:noFill/>
          </a:ln>
        </p:spPr>
        <p:txBody>
          <a:bodyPr anchorCtr="0" anchor="t" bIns="45700" lIns="91425" spcFirstLastPara="1" rIns="91425" wrap="square" tIns="45700">
            <a:noAutofit/>
          </a:bodyPr>
          <a:lstStyle/>
          <a:p>
            <a:pPr indent="0" lvl="0" marL="0" marR="0" rtl="0" algn="l">
              <a:lnSpc>
                <a:spcPct val="100000"/>
              </a:lnSpc>
              <a:spcBef>
                <a:spcPts val="1800"/>
              </a:spcBef>
              <a:spcAft>
                <a:spcPts val="1800"/>
              </a:spcAft>
              <a:buClr>
                <a:srgbClr val="000000"/>
              </a:buClr>
              <a:buSzPts val="2400"/>
              <a:buFont typeface="Arial"/>
              <a:buNone/>
            </a:pPr>
            <a:r>
              <a:rPr lang="en-US" sz="2800">
                <a:solidFill>
                  <a:srgbClr val="425257"/>
                </a:solidFill>
                <a:latin typeface="Raleway"/>
                <a:ea typeface="Raleway"/>
                <a:cs typeface="Raleway"/>
                <a:sym typeface="Raleway"/>
              </a:rPr>
              <a:t>B2B Segmentation requires a</a:t>
            </a:r>
            <a:r>
              <a:rPr lang="en-US" sz="2800">
                <a:solidFill>
                  <a:srgbClr val="425257"/>
                </a:solidFill>
                <a:latin typeface="Raleway"/>
                <a:ea typeface="Raleway"/>
                <a:cs typeface="Raleway"/>
                <a:sym typeface="Raleway"/>
              </a:rPr>
              <a:t> </a:t>
            </a:r>
            <a:r>
              <a:rPr b="1" lang="en-US" sz="2800">
                <a:solidFill>
                  <a:srgbClr val="425257"/>
                </a:solidFill>
                <a:latin typeface="Raleway"/>
                <a:ea typeface="Raleway"/>
                <a:cs typeface="Raleway"/>
                <a:sym typeface="Raleway"/>
              </a:rPr>
              <a:t>complete map of buying influencers and deciders</a:t>
            </a:r>
            <a:r>
              <a:rPr lang="en-US" sz="2800">
                <a:solidFill>
                  <a:srgbClr val="425257"/>
                </a:solidFill>
                <a:latin typeface="Raleway"/>
                <a:ea typeface="Raleway"/>
                <a:cs typeface="Raleway"/>
                <a:sym typeface="Raleway"/>
              </a:rPr>
              <a:t> </a:t>
            </a:r>
            <a:endParaRPr sz="2800">
              <a:solidFill>
                <a:srgbClr val="425257"/>
              </a:solidFill>
              <a:latin typeface="Raleway"/>
              <a:ea typeface="Raleway"/>
              <a:cs typeface="Raleway"/>
              <a:sym typeface="Raleway"/>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cxnSp>
        <p:nvCxnSpPr>
          <p:cNvPr id="825" name="Google Shape;825;g3c2fe634bbf_0_23"/>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graphicFrame>
        <p:nvGraphicFramePr>
          <p:cNvPr id="826" name="Google Shape;826;g3c2fe634bbf_0_23"/>
          <p:cNvGraphicFramePr/>
          <p:nvPr/>
        </p:nvGraphicFramePr>
        <p:xfrm>
          <a:off x="252167" y="355229"/>
          <a:ext cx="3000000" cy="3000000"/>
        </p:xfrm>
        <a:graphic>
          <a:graphicData uri="http://schemas.openxmlformats.org/drawingml/2006/table">
            <a:tbl>
              <a:tblPr>
                <a:noFill/>
                <a:tableStyleId>{F11DB128-86CC-4758-855B-17B88C3CE12B}</a:tableStyleId>
              </a:tblPr>
              <a:tblGrid>
                <a:gridCol w="1921825"/>
                <a:gridCol w="1921825"/>
                <a:gridCol w="1921825"/>
                <a:gridCol w="1921825"/>
                <a:gridCol w="1921825"/>
                <a:gridCol w="1921825"/>
              </a:tblGrid>
              <a:tr h="256425">
                <a:tc>
                  <a:txBody>
                    <a:bodyPr/>
                    <a:lstStyle/>
                    <a:p>
                      <a:pPr indent="0" lvl="0" marL="0" marR="0" rtl="0" algn="l">
                        <a:lnSpc>
                          <a:spcPct val="115000"/>
                        </a:lnSpc>
                        <a:spcBef>
                          <a:spcPts val="0"/>
                        </a:spcBef>
                        <a:spcAft>
                          <a:spcPts val="0"/>
                        </a:spcAft>
                        <a:buClr>
                          <a:srgbClr val="000000"/>
                        </a:buClr>
                        <a:buSzPts val="1200"/>
                        <a:buFont typeface="Arial"/>
                        <a:buNone/>
                      </a:pPr>
                      <a:r>
                        <a:rPr b="1" lang="en-US" sz="1200" u="none" cap="none" strike="noStrike">
                          <a:solidFill>
                            <a:srgbClr val="FFFFFF"/>
                          </a:solidFill>
                          <a:latin typeface="Raleway"/>
                          <a:ea typeface="Raleway"/>
                          <a:cs typeface="Raleway"/>
                          <a:sym typeface="Raleway"/>
                        </a:rPr>
                        <a:t>Market Analysis - CRM</a:t>
                      </a:r>
                      <a:endParaRPr b="1" sz="1200" u="none" cap="none" strike="noStrike">
                        <a:solidFill>
                          <a:srgbClr val="FFFFFF"/>
                        </a:solidFill>
                        <a:latin typeface="Raleway"/>
                        <a:ea typeface="Raleway"/>
                        <a:cs typeface="Raleway"/>
                        <a:sym typeface="Raleway"/>
                      </a:endParaRPr>
                    </a:p>
                  </a:txBody>
                  <a:tcPr marT="12700" marB="12700" marR="19050" marL="19050" anchor="ctr">
                    <a:lnL cap="flat" cmpd="sng" w="28575">
                      <a:solidFill>
                        <a:srgbClr val="000000"/>
                      </a:solidFill>
                      <a:prstDash val="solid"/>
                      <a:round/>
                      <a:headEnd len="sm" w="sm" type="none"/>
                      <a:tailEnd len="sm" w="sm" type="none"/>
                    </a:lnL>
                    <a:lnT cap="flat" cmpd="sng" w="28575">
                      <a:solidFill>
                        <a:srgbClr val="000000"/>
                      </a:solidFill>
                      <a:prstDash val="solid"/>
                      <a:round/>
                      <a:headEnd len="sm" w="sm" type="none"/>
                      <a:tailEnd len="sm" w="sm" type="none"/>
                    </a:lnT>
                    <a:solidFill>
                      <a:srgbClr val="595959"/>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2700" marB="12700" marR="19050" marL="19050" anchor="ctr">
                    <a:lnT cap="flat" cmpd="sng" w="28575">
                      <a:solidFill>
                        <a:srgbClr val="000000"/>
                      </a:solidFill>
                      <a:prstDash val="solid"/>
                      <a:round/>
                      <a:headEnd len="sm" w="sm" type="none"/>
                      <a:tailEnd len="sm" w="sm" type="none"/>
                    </a:lnT>
                    <a:solidFill>
                      <a:srgbClr val="595959"/>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2700" marB="12700" marR="19050" marL="19050" anchor="ctr">
                    <a:lnT cap="flat" cmpd="sng" w="28575">
                      <a:solidFill>
                        <a:srgbClr val="000000"/>
                      </a:solidFill>
                      <a:prstDash val="solid"/>
                      <a:round/>
                      <a:headEnd len="sm" w="sm" type="none"/>
                      <a:tailEnd len="sm" w="sm" type="none"/>
                    </a:lnT>
                    <a:solidFill>
                      <a:srgbClr val="595959"/>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2700" marB="12700" marR="19050" marL="19050" anchor="ctr">
                    <a:lnT cap="flat" cmpd="sng" w="28575">
                      <a:solidFill>
                        <a:srgbClr val="000000"/>
                      </a:solidFill>
                      <a:prstDash val="solid"/>
                      <a:round/>
                      <a:headEnd len="sm" w="sm" type="none"/>
                      <a:tailEnd len="sm" w="sm" type="none"/>
                    </a:lnT>
                    <a:solidFill>
                      <a:srgbClr val="595959"/>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12700" marB="12700" marR="19050" marL="19050" anchor="ctr">
                    <a:lnT cap="flat" cmpd="sng" w="28575">
                      <a:solidFill>
                        <a:srgbClr val="000000"/>
                      </a:solidFill>
                      <a:prstDash val="solid"/>
                      <a:round/>
                      <a:headEnd len="sm" w="sm" type="none"/>
                      <a:tailEnd len="sm" w="sm" type="none"/>
                    </a:lnT>
                    <a:solidFill>
                      <a:srgbClr val="595959"/>
                    </a:solidFill>
                  </a:tcPr>
                </a:tc>
                <a:tc>
                  <a:txBody>
                    <a:bodyPr/>
                    <a:lstStyle/>
                    <a:p>
                      <a:pPr indent="0" lvl="0" marL="0" marR="0" rtl="0" algn="l">
                        <a:lnSpc>
                          <a:spcPct val="100000"/>
                        </a:lnSpc>
                        <a:spcBef>
                          <a:spcPts val="0"/>
                        </a:spcBef>
                        <a:spcAft>
                          <a:spcPts val="0"/>
                        </a:spcAft>
                        <a:buNone/>
                      </a:pPr>
                      <a:r>
                        <a:t/>
                      </a:r>
                      <a:endParaRPr sz="1400" u="none" cap="none" strike="noStrike"/>
                    </a:p>
                  </a:txBody>
                  <a:tcPr marT="12700" marB="12700" marR="19050" marL="19050" anchor="ctr">
                    <a:lnR cap="flat" cmpd="sng" w="28575">
                      <a:solidFill>
                        <a:srgbClr val="000000"/>
                      </a:solidFill>
                      <a:prstDash val="solid"/>
                      <a:round/>
                      <a:headEnd len="sm" w="sm" type="none"/>
                      <a:tailEnd len="sm" w="sm" type="none"/>
                    </a:lnR>
                    <a:lnT cap="flat" cmpd="sng" w="28575">
                      <a:solidFill>
                        <a:srgbClr val="000000"/>
                      </a:solidFill>
                      <a:prstDash val="solid"/>
                      <a:round/>
                      <a:headEnd len="sm" w="sm" type="none"/>
                      <a:tailEnd len="sm" w="sm" type="none"/>
                    </a:lnT>
                    <a:solidFill>
                      <a:srgbClr val="595959"/>
                    </a:solidFill>
                  </a:tcPr>
                </a:tc>
              </a:tr>
              <a:tr h="281275">
                <a:tc>
                  <a:txBody>
                    <a:bodyPr/>
                    <a:lstStyle/>
                    <a:p>
                      <a:pPr indent="0" lvl="0" marL="0" rtl="0" algn="ctr">
                        <a:lnSpc>
                          <a:spcPct val="115000"/>
                        </a:lnSpc>
                        <a:spcBef>
                          <a:spcPts val="1200"/>
                        </a:spcBef>
                        <a:spcAft>
                          <a:spcPts val="1200"/>
                        </a:spcAft>
                        <a:buNone/>
                      </a:pPr>
                      <a:r>
                        <a:t/>
                      </a:r>
                      <a:endParaRPr b="1" sz="1100"/>
                    </a:p>
                  </a:txBody>
                  <a:tcPr marT="91425" marB="91425" marR="91425" marL="91425"/>
                </a:tc>
                <a:tc>
                  <a:txBody>
                    <a:bodyPr/>
                    <a:lstStyle/>
                    <a:p>
                      <a:pPr indent="0" lvl="0" marL="0" rtl="0" algn="ctr">
                        <a:lnSpc>
                          <a:spcPct val="115000"/>
                        </a:lnSpc>
                        <a:spcBef>
                          <a:spcPts val="1200"/>
                        </a:spcBef>
                        <a:spcAft>
                          <a:spcPts val="1200"/>
                        </a:spcAft>
                        <a:buNone/>
                      </a:pPr>
                      <a:r>
                        <a:rPr b="1" lang="en-US" sz="1000"/>
                        <a:t>Sales CRM</a:t>
                      </a:r>
                      <a:endParaRPr b="1" sz="1000"/>
                    </a:p>
                  </a:txBody>
                  <a:tcPr marT="91425" marB="91425" marR="91425" marL="91425"/>
                </a:tc>
                <a:tc>
                  <a:txBody>
                    <a:bodyPr/>
                    <a:lstStyle/>
                    <a:p>
                      <a:pPr indent="0" lvl="0" marL="0" rtl="0" algn="ctr">
                        <a:lnSpc>
                          <a:spcPct val="115000"/>
                        </a:lnSpc>
                        <a:spcBef>
                          <a:spcPts val="1200"/>
                        </a:spcBef>
                        <a:spcAft>
                          <a:spcPts val="1200"/>
                        </a:spcAft>
                        <a:buNone/>
                      </a:pPr>
                      <a:r>
                        <a:rPr b="1" lang="en-US" sz="1000"/>
                        <a:t>Marketing Automation</a:t>
                      </a:r>
                      <a:endParaRPr b="1" sz="1000"/>
                    </a:p>
                  </a:txBody>
                  <a:tcPr marT="91425" marB="91425" marR="91425" marL="91425"/>
                </a:tc>
                <a:tc>
                  <a:txBody>
                    <a:bodyPr/>
                    <a:lstStyle/>
                    <a:p>
                      <a:pPr indent="0" lvl="0" marL="0" rtl="0" algn="ctr">
                        <a:lnSpc>
                          <a:spcPct val="115000"/>
                        </a:lnSpc>
                        <a:spcBef>
                          <a:spcPts val="1200"/>
                        </a:spcBef>
                        <a:spcAft>
                          <a:spcPts val="1200"/>
                        </a:spcAft>
                        <a:buNone/>
                      </a:pPr>
                      <a:r>
                        <a:rPr b="1" lang="en-US" sz="1000"/>
                        <a:t>Customer Support / Helpdesk</a:t>
                      </a:r>
                      <a:endParaRPr b="1" sz="1000"/>
                    </a:p>
                  </a:txBody>
                  <a:tcPr marT="91425" marB="91425" marR="91425" marL="91425"/>
                </a:tc>
                <a:tc>
                  <a:txBody>
                    <a:bodyPr/>
                    <a:lstStyle/>
                    <a:p>
                      <a:pPr indent="0" lvl="0" marL="0" rtl="0" algn="ctr">
                        <a:lnSpc>
                          <a:spcPct val="115000"/>
                        </a:lnSpc>
                        <a:spcBef>
                          <a:spcPts val="1200"/>
                        </a:spcBef>
                        <a:spcAft>
                          <a:spcPts val="1200"/>
                        </a:spcAft>
                        <a:buNone/>
                      </a:pPr>
                      <a:r>
                        <a:rPr b="1" lang="en-US" sz="1000"/>
                        <a:t>Revenue Operations Platform</a:t>
                      </a:r>
                      <a:endParaRPr b="1" sz="1000"/>
                    </a:p>
                  </a:txBody>
                  <a:tcPr marT="91425" marB="91425" marR="91425" marL="91425"/>
                </a:tc>
                <a:tc>
                  <a:txBody>
                    <a:bodyPr/>
                    <a:lstStyle/>
                    <a:p>
                      <a:pPr indent="0" lvl="0" marL="0" rtl="0" algn="ctr">
                        <a:lnSpc>
                          <a:spcPct val="115000"/>
                        </a:lnSpc>
                        <a:spcBef>
                          <a:spcPts val="1200"/>
                        </a:spcBef>
                        <a:spcAft>
                          <a:spcPts val="1200"/>
                        </a:spcAft>
                        <a:buNone/>
                      </a:pPr>
                      <a:r>
                        <a:rPr b="1" lang="en-US" sz="1000"/>
                        <a:t>Vertical-Specific CRM</a:t>
                      </a:r>
                      <a:endParaRPr b="1" sz="1000"/>
                    </a:p>
                  </a:txBody>
                  <a:tcPr marT="91425" marB="91425" marR="91425" marL="91425"/>
                </a:tc>
              </a:tr>
              <a:tr h="281275">
                <a:tc>
                  <a:txBody>
                    <a:bodyPr/>
                    <a:lstStyle/>
                    <a:p>
                      <a:pPr indent="0" lvl="0" marL="0" rtl="0" algn="l">
                        <a:lnSpc>
                          <a:spcPct val="115000"/>
                        </a:lnSpc>
                        <a:spcBef>
                          <a:spcPts val="1200"/>
                        </a:spcBef>
                        <a:spcAft>
                          <a:spcPts val="1200"/>
                        </a:spcAft>
                        <a:buNone/>
                      </a:pPr>
                      <a:r>
                        <a:rPr b="1" lang="en-US" sz="900"/>
                        <a:t>Representative Company</a:t>
                      </a:r>
                      <a:endParaRPr b="1" sz="900"/>
                    </a:p>
                  </a:txBody>
                  <a:tcPr marT="91425" marB="91425" marR="91425" marL="91425"/>
                </a:tc>
                <a:tc>
                  <a:txBody>
                    <a:bodyPr/>
                    <a:lstStyle/>
                    <a:p>
                      <a:pPr indent="0" lvl="0" marL="0" rtl="0" algn="ctr">
                        <a:lnSpc>
                          <a:spcPct val="115000"/>
                        </a:lnSpc>
                        <a:spcBef>
                          <a:spcPts val="1200"/>
                        </a:spcBef>
                        <a:spcAft>
                          <a:spcPts val="1200"/>
                        </a:spcAft>
                        <a:buNone/>
                      </a:pPr>
                      <a:r>
                        <a:rPr b="1" lang="en-US" sz="900"/>
                        <a:t>Salesforce</a:t>
                      </a:r>
                      <a:endParaRPr b="1" sz="900"/>
                    </a:p>
                  </a:txBody>
                  <a:tcPr marT="91425" marB="91425" marR="91425" marL="91425"/>
                </a:tc>
                <a:tc>
                  <a:txBody>
                    <a:bodyPr/>
                    <a:lstStyle/>
                    <a:p>
                      <a:pPr indent="0" lvl="0" marL="0" rtl="0" algn="ctr">
                        <a:lnSpc>
                          <a:spcPct val="115000"/>
                        </a:lnSpc>
                        <a:spcBef>
                          <a:spcPts val="1200"/>
                        </a:spcBef>
                        <a:spcAft>
                          <a:spcPts val="1200"/>
                        </a:spcAft>
                        <a:buNone/>
                      </a:pPr>
                      <a:r>
                        <a:rPr b="1" lang="en-US" sz="900"/>
                        <a:t>Marketo</a:t>
                      </a:r>
                      <a:endParaRPr b="1" sz="900"/>
                    </a:p>
                  </a:txBody>
                  <a:tcPr marT="91425" marB="91425" marR="91425" marL="91425"/>
                </a:tc>
                <a:tc>
                  <a:txBody>
                    <a:bodyPr/>
                    <a:lstStyle/>
                    <a:p>
                      <a:pPr indent="0" lvl="0" marL="0" rtl="0" algn="ctr">
                        <a:lnSpc>
                          <a:spcPct val="115000"/>
                        </a:lnSpc>
                        <a:spcBef>
                          <a:spcPts val="1200"/>
                        </a:spcBef>
                        <a:spcAft>
                          <a:spcPts val="1200"/>
                        </a:spcAft>
                        <a:buNone/>
                      </a:pPr>
                      <a:r>
                        <a:rPr b="1" lang="en-US" sz="900"/>
                        <a:t>Zendesk</a:t>
                      </a:r>
                      <a:endParaRPr b="1" sz="900"/>
                    </a:p>
                  </a:txBody>
                  <a:tcPr marT="91425" marB="91425" marR="91425" marL="91425"/>
                </a:tc>
                <a:tc>
                  <a:txBody>
                    <a:bodyPr/>
                    <a:lstStyle/>
                    <a:p>
                      <a:pPr indent="0" lvl="0" marL="0" rtl="0" algn="ctr">
                        <a:lnSpc>
                          <a:spcPct val="115000"/>
                        </a:lnSpc>
                        <a:spcBef>
                          <a:spcPts val="1200"/>
                        </a:spcBef>
                        <a:spcAft>
                          <a:spcPts val="1200"/>
                        </a:spcAft>
                        <a:buNone/>
                      </a:pPr>
                      <a:r>
                        <a:rPr b="1" lang="en-US" sz="900"/>
                        <a:t>Clari</a:t>
                      </a:r>
                      <a:endParaRPr b="1" sz="900"/>
                    </a:p>
                  </a:txBody>
                  <a:tcPr marT="91425" marB="91425" marR="91425" marL="91425"/>
                </a:tc>
                <a:tc>
                  <a:txBody>
                    <a:bodyPr/>
                    <a:lstStyle/>
                    <a:p>
                      <a:pPr indent="0" lvl="0" marL="0" marR="0" rtl="0" algn="ctr">
                        <a:lnSpc>
                          <a:spcPct val="115000"/>
                        </a:lnSpc>
                        <a:spcBef>
                          <a:spcPts val="1200"/>
                        </a:spcBef>
                        <a:spcAft>
                          <a:spcPts val="1200"/>
                        </a:spcAft>
                        <a:buNone/>
                      </a:pPr>
                      <a:r>
                        <a:rPr b="1" lang="en-US" sz="900"/>
                        <a:t>Veeva</a:t>
                      </a:r>
                      <a:endParaRPr b="1" sz="900" u="none" cap="none" strike="noStrike">
                        <a:solidFill>
                          <a:srgbClr val="262626"/>
                        </a:solidFill>
                        <a:latin typeface="Raleway"/>
                        <a:ea typeface="Raleway"/>
                        <a:cs typeface="Raleway"/>
                        <a:sym typeface="Raleway"/>
                      </a:endParaRPr>
                    </a:p>
                  </a:txBody>
                  <a:tcPr marT="91425" marB="91425" marR="91425" marL="91425"/>
                </a:tc>
              </a:tr>
              <a:tr h="281275">
                <a:tc>
                  <a:txBody>
                    <a:bodyPr/>
                    <a:lstStyle/>
                    <a:p>
                      <a:pPr indent="0" lvl="0" marL="0" rtl="0" algn="l">
                        <a:lnSpc>
                          <a:spcPct val="115000"/>
                        </a:lnSpc>
                        <a:spcBef>
                          <a:spcPts val="1200"/>
                        </a:spcBef>
                        <a:spcAft>
                          <a:spcPts val="1200"/>
                        </a:spcAft>
                        <a:buNone/>
                      </a:pPr>
                      <a:r>
                        <a:rPr b="1" lang="en-US" sz="900"/>
                        <a:t>Market Size</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~$30B global CRM sales software</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~$7B marketing automation</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~$10B customer service software</a:t>
                      </a:r>
                      <a:endParaRPr sz="900"/>
                    </a:p>
                  </a:txBody>
                  <a:tcPr marT="91425" marB="91425" marR="91425" marL="91425"/>
                </a:tc>
                <a:tc>
                  <a:txBody>
                    <a:bodyPr/>
                    <a:lstStyle/>
                    <a:p>
                      <a:pPr indent="0" lvl="0" marL="0" marR="0" rtl="0" algn="ctr">
                        <a:lnSpc>
                          <a:spcPct val="115000"/>
                        </a:lnSpc>
                        <a:spcBef>
                          <a:spcPts val="1200"/>
                        </a:spcBef>
                        <a:spcAft>
                          <a:spcPts val="1200"/>
                        </a:spcAft>
                        <a:buClr>
                          <a:srgbClr val="000000"/>
                        </a:buClr>
                        <a:buSzPts val="900"/>
                        <a:buFont typeface="Arial"/>
                        <a:buNone/>
                      </a:pPr>
                      <a:r>
                        <a:rPr lang="en-US" sz="900"/>
                        <a:t>~$5B revenue intelligence / RevOps</a:t>
                      </a:r>
                      <a:endParaRPr sz="900" u="none" cap="none" strike="noStrike">
                        <a:solidFill>
                          <a:srgbClr val="262626"/>
                        </a:solidFill>
                        <a:latin typeface="Raleway Medium"/>
                        <a:ea typeface="Raleway Medium"/>
                        <a:cs typeface="Raleway Medium"/>
                        <a:sym typeface="Raleway Medium"/>
                      </a:endParaRPr>
                    </a:p>
                  </a:txBody>
                  <a:tcPr marT="91425" marB="91425" marR="91425" marL="91425"/>
                </a:tc>
                <a:tc>
                  <a:txBody>
                    <a:bodyPr/>
                    <a:lstStyle/>
                    <a:p>
                      <a:pPr indent="0" lvl="0" marL="0" marR="0" rtl="0" algn="ctr">
                        <a:lnSpc>
                          <a:spcPct val="115000"/>
                        </a:lnSpc>
                        <a:spcBef>
                          <a:spcPts val="1200"/>
                        </a:spcBef>
                        <a:spcAft>
                          <a:spcPts val="1200"/>
                        </a:spcAft>
                        <a:buNone/>
                      </a:pPr>
                      <a:r>
                        <a:rPr lang="en-US" sz="900"/>
                        <a:t>~$8B vertical CRM (aggregate)</a:t>
                      </a:r>
                      <a:endParaRPr sz="900" u="none" cap="none" strike="noStrike">
                        <a:solidFill>
                          <a:srgbClr val="262626"/>
                        </a:solidFill>
                        <a:latin typeface="Raleway Medium"/>
                        <a:ea typeface="Raleway Medium"/>
                        <a:cs typeface="Raleway Medium"/>
                        <a:sym typeface="Raleway Medium"/>
                      </a:endParaRPr>
                    </a:p>
                  </a:txBody>
                  <a:tcPr marT="91425" marB="91425" marR="91425" marL="91425"/>
                </a:tc>
              </a:tr>
              <a:tr h="281275">
                <a:tc>
                  <a:txBody>
                    <a:bodyPr/>
                    <a:lstStyle/>
                    <a:p>
                      <a:pPr indent="0" lvl="0" marL="0" marR="0" rtl="0" algn="l">
                        <a:lnSpc>
                          <a:spcPct val="115000"/>
                        </a:lnSpc>
                        <a:spcBef>
                          <a:spcPts val="1200"/>
                        </a:spcBef>
                        <a:spcAft>
                          <a:spcPts val="1200"/>
                        </a:spcAft>
                        <a:buNone/>
                      </a:pPr>
                      <a:r>
                        <a:rPr b="1" lang="en-US" sz="900"/>
                        <a:t># of Accounts in Market</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~300,000</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~200,000</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~250,000</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~50,000</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~150,000</a:t>
                      </a:r>
                      <a:endParaRPr sz="900" u="none" cap="none" strike="noStrike">
                        <a:solidFill>
                          <a:srgbClr val="262626"/>
                        </a:solidFill>
                        <a:latin typeface="Raleway Medium"/>
                        <a:ea typeface="Raleway Medium"/>
                        <a:cs typeface="Raleway Medium"/>
                        <a:sym typeface="Raleway Medium"/>
                      </a:endParaRPr>
                    </a:p>
                  </a:txBody>
                  <a:tcPr marT="91425" marB="91425" marR="91425" marL="91425"/>
                </a:tc>
              </a:tr>
              <a:tr h="360375">
                <a:tc>
                  <a:txBody>
                    <a:bodyPr/>
                    <a:lstStyle/>
                    <a:p>
                      <a:pPr indent="0" lvl="0" marL="0" marR="0" rtl="0" algn="l">
                        <a:lnSpc>
                          <a:spcPct val="115000"/>
                        </a:lnSpc>
                        <a:spcBef>
                          <a:spcPts val="1200"/>
                        </a:spcBef>
                        <a:spcAft>
                          <a:spcPts val="1200"/>
                        </a:spcAft>
                        <a:buNone/>
                      </a:pPr>
                      <a:r>
                        <a:rPr b="1" lang="en-US" sz="900"/>
                        <a:t>Growth Rate</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10–12% CAGR</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12–14% CAGR</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14–16% CAGR</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18–22% CAGR</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10–12% CAGR</a:t>
                      </a:r>
                      <a:endParaRPr sz="900" u="none" cap="none" strike="noStrike">
                        <a:solidFill>
                          <a:srgbClr val="262626"/>
                        </a:solidFill>
                        <a:latin typeface="Raleway Medium"/>
                        <a:ea typeface="Raleway Medium"/>
                        <a:cs typeface="Raleway Medium"/>
                        <a:sym typeface="Raleway Medium"/>
                      </a:endParaRPr>
                    </a:p>
                  </a:txBody>
                  <a:tcPr marT="91425" marB="91425" marR="91425" marL="91425"/>
                </a:tc>
              </a:tr>
              <a:tr h="281275">
                <a:tc>
                  <a:txBody>
                    <a:bodyPr/>
                    <a:lstStyle/>
                    <a:p>
                      <a:pPr indent="0" lvl="0" marL="0" marR="0" rtl="0" algn="l">
                        <a:lnSpc>
                          <a:spcPct val="115000"/>
                        </a:lnSpc>
                        <a:spcBef>
                          <a:spcPts val="1200"/>
                        </a:spcBef>
                        <a:spcAft>
                          <a:spcPts val="1200"/>
                        </a:spcAft>
                        <a:buNone/>
                      </a:pPr>
                      <a:r>
                        <a:rPr b="1" lang="en-US" sz="900"/>
                        <a:t>Barriers to Entry</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High (platform lock-in, ecosystem)</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Medium–High (switching cost, data)</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Medium (workflow + data lock-in)</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High (data accuracy + trust)</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High (domain expertise, compliance)</a:t>
                      </a:r>
                      <a:endParaRPr sz="900" u="none" cap="none" strike="noStrike">
                        <a:solidFill>
                          <a:srgbClr val="262626"/>
                        </a:solidFill>
                        <a:latin typeface="Raleway Medium"/>
                        <a:ea typeface="Raleway Medium"/>
                        <a:cs typeface="Raleway Medium"/>
                        <a:sym typeface="Raleway Medium"/>
                      </a:endParaRPr>
                    </a:p>
                  </a:txBody>
                  <a:tcPr marT="91425" marB="91425" marR="91425" marL="91425"/>
                </a:tc>
              </a:tr>
              <a:tr h="360375">
                <a:tc>
                  <a:txBody>
                    <a:bodyPr/>
                    <a:lstStyle/>
                    <a:p>
                      <a:pPr indent="0" lvl="0" marL="0" marR="0" rtl="0" algn="l">
                        <a:lnSpc>
                          <a:spcPct val="115000"/>
                        </a:lnSpc>
                        <a:spcBef>
                          <a:spcPts val="1200"/>
                        </a:spcBef>
                        <a:spcAft>
                          <a:spcPts val="1200"/>
                        </a:spcAft>
                        <a:buNone/>
                      </a:pPr>
                      <a:r>
                        <a:rPr b="1" lang="en-US" sz="900"/>
                        <a:t>Strategic Alignment</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Core GTM system of record</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Demand generation engine</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Retention &amp; service motion</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Forecasting &amp; revenue predictability</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Industry-specific workflows</a:t>
                      </a:r>
                      <a:endParaRPr sz="900" u="none" cap="none" strike="noStrike">
                        <a:solidFill>
                          <a:srgbClr val="262626"/>
                        </a:solidFill>
                        <a:latin typeface="Raleway Medium"/>
                        <a:ea typeface="Raleway Medium"/>
                        <a:cs typeface="Raleway Medium"/>
                        <a:sym typeface="Raleway Medium"/>
                      </a:endParaRPr>
                    </a:p>
                  </a:txBody>
                  <a:tcPr marT="91425" marB="91425" marR="91425" marL="91425"/>
                </a:tc>
              </a:tr>
              <a:tr h="281275">
                <a:tc>
                  <a:txBody>
                    <a:bodyPr/>
                    <a:lstStyle/>
                    <a:p>
                      <a:pPr indent="0" lvl="0" marL="0" marR="0" rtl="0" algn="l">
                        <a:lnSpc>
                          <a:spcPct val="115000"/>
                        </a:lnSpc>
                        <a:spcBef>
                          <a:spcPts val="1200"/>
                        </a:spcBef>
                        <a:spcAft>
                          <a:spcPts val="1200"/>
                        </a:spcAft>
                        <a:buNone/>
                      </a:pPr>
                      <a:r>
                        <a:rPr b="1" lang="en-US" sz="900"/>
                        <a:t>Competitive Intensity</a:t>
                      </a:r>
                      <a:endParaRPr b="1" sz="900"/>
                    </a:p>
                  </a:txBody>
                  <a:tcPr marT="91425" marB="91425" marR="91425" marL="91425"/>
                </a:tc>
                <a:tc>
                  <a:txBody>
                    <a:bodyPr/>
                    <a:lstStyle/>
                    <a:p>
                      <a:pPr indent="0" lvl="0" marL="0" marR="0" rtl="0" algn="ctr">
                        <a:lnSpc>
                          <a:spcPct val="115000"/>
                        </a:lnSpc>
                        <a:spcBef>
                          <a:spcPts val="1200"/>
                        </a:spcBef>
                        <a:spcAft>
                          <a:spcPts val="1200"/>
                        </a:spcAft>
                        <a:buNone/>
                      </a:pPr>
                      <a:r>
                        <a:rPr lang="en-US" sz="900"/>
                        <a:t>Very High</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High</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High</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Medium–High</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Low</a:t>
                      </a:r>
                      <a:endParaRPr sz="900"/>
                    </a:p>
                  </a:txBody>
                  <a:tcPr marT="91425" marB="91425" marR="91425" marL="91425"/>
                </a:tc>
              </a:tr>
              <a:tr h="281275">
                <a:tc>
                  <a:txBody>
                    <a:bodyPr/>
                    <a:lstStyle/>
                    <a:p>
                      <a:pPr indent="0" lvl="0" marL="0" marR="0" rtl="0" algn="l">
                        <a:lnSpc>
                          <a:spcPct val="115000"/>
                        </a:lnSpc>
                        <a:spcBef>
                          <a:spcPts val="1200"/>
                        </a:spcBef>
                        <a:spcAft>
                          <a:spcPts val="1200"/>
                        </a:spcAft>
                        <a:buNone/>
                      </a:pPr>
                      <a:r>
                        <a:rPr b="1" lang="en-US" sz="900"/>
                        <a:t>Market Economics</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Enterprise &amp; SMB mix</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Enterprise-weighted</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SMB → enterprise</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Enterprise-weighted</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Enterprise &amp; mid-market</a:t>
                      </a:r>
                      <a:endParaRPr sz="900" u="none" cap="none" strike="noStrike">
                        <a:solidFill>
                          <a:srgbClr val="262626"/>
                        </a:solidFill>
                        <a:latin typeface="Raleway Medium"/>
                        <a:ea typeface="Raleway Medium"/>
                        <a:cs typeface="Raleway Medium"/>
                        <a:sym typeface="Raleway Medium"/>
                      </a:endParaRPr>
                    </a:p>
                  </a:txBody>
                  <a:tcPr marT="91425" marB="91425" marR="91425" marL="91425"/>
                </a:tc>
              </a:tr>
              <a:tr h="281275">
                <a:tc>
                  <a:txBody>
                    <a:bodyPr/>
                    <a:lstStyle/>
                    <a:p>
                      <a:pPr indent="0" lvl="0" marL="0" rtl="0" algn="l">
                        <a:lnSpc>
                          <a:spcPct val="115000"/>
                        </a:lnSpc>
                        <a:spcBef>
                          <a:spcPts val="1200"/>
                        </a:spcBef>
                        <a:spcAft>
                          <a:spcPts val="1200"/>
                        </a:spcAft>
                        <a:buNone/>
                      </a:pPr>
                      <a:r>
                        <a:rPr b="1" lang="en-US" sz="900"/>
                        <a:t>Example Customers</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Shopify, Snowflake, Zoom</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Adobe, SAP, ServiceNow</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Airbnb, Slack, Shopify</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Okta, ZoomInfo, Snowflake</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Pfizer, Merck, GSK</a:t>
                      </a:r>
                      <a:endParaRPr sz="900" u="none" cap="none" strike="noStrike">
                        <a:solidFill>
                          <a:srgbClr val="262626"/>
                        </a:solidFill>
                        <a:latin typeface="Raleway Medium"/>
                        <a:ea typeface="Raleway Medium"/>
                        <a:cs typeface="Raleway Medium"/>
                        <a:sym typeface="Raleway Medium"/>
                      </a:endParaRPr>
                    </a:p>
                  </a:txBody>
                  <a:tcPr marT="91425" marB="91425" marR="91425" marL="91425"/>
                </a:tc>
              </a:tr>
              <a:tr h="281275">
                <a:tc>
                  <a:txBody>
                    <a:bodyPr/>
                    <a:lstStyle/>
                    <a:p>
                      <a:pPr indent="0" lvl="0" marL="0" rtl="0" algn="l">
                        <a:lnSpc>
                          <a:spcPct val="115000"/>
                        </a:lnSpc>
                        <a:spcBef>
                          <a:spcPts val="1200"/>
                        </a:spcBef>
                        <a:spcAft>
                          <a:spcPts val="1200"/>
                        </a:spcAft>
                        <a:buNone/>
                      </a:pPr>
                      <a:r>
                        <a:rPr b="1" lang="en-US" sz="900"/>
                        <a:t>% of Total Revenue</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100%</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100%</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100%</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100%</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100%</a:t>
                      </a:r>
                      <a:endParaRPr sz="900" u="none" cap="none" strike="noStrike">
                        <a:solidFill>
                          <a:srgbClr val="262626"/>
                        </a:solidFill>
                        <a:latin typeface="Raleway Medium"/>
                        <a:ea typeface="Raleway Medium"/>
                        <a:cs typeface="Raleway Medium"/>
                        <a:sym typeface="Raleway Medium"/>
                      </a:endParaRPr>
                    </a:p>
                  </a:txBody>
                  <a:tcPr marT="91425" marB="91425" marR="91425" marL="91425"/>
                </a:tc>
              </a:tr>
              <a:tr h="281275">
                <a:tc>
                  <a:txBody>
                    <a:bodyPr/>
                    <a:lstStyle/>
                    <a:p>
                      <a:pPr indent="0" lvl="0" marL="0" rtl="0" algn="l">
                        <a:lnSpc>
                          <a:spcPct val="115000"/>
                        </a:lnSpc>
                        <a:spcBef>
                          <a:spcPts val="1200"/>
                        </a:spcBef>
                        <a:spcAft>
                          <a:spcPts val="1200"/>
                        </a:spcAft>
                        <a:buNone/>
                      </a:pPr>
                      <a:r>
                        <a:rPr b="1" lang="en-US" sz="900"/>
                        <a:t>Average ACV</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$50K–$150K</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$40K–$120K</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$20K–$80K</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$60K–$200K</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$75K–$250K</a:t>
                      </a:r>
                      <a:endParaRPr sz="900" u="none" cap="none" strike="noStrike">
                        <a:solidFill>
                          <a:srgbClr val="262626"/>
                        </a:solidFill>
                        <a:latin typeface="Raleway Medium"/>
                        <a:ea typeface="Raleway Medium"/>
                        <a:cs typeface="Raleway Medium"/>
                        <a:sym typeface="Raleway Medium"/>
                      </a:endParaRPr>
                    </a:p>
                  </a:txBody>
                  <a:tcPr marT="91425" marB="91425" marR="91425" marL="91425"/>
                </a:tc>
              </a:tr>
              <a:tr h="281275">
                <a:tc>
                  <a:txBody>
                    <a:bodyPr/>
                    <a:lstStyle/>
                    <a:p>
                      <a:pPr indent="0" lvl="0" marL="0" rtl="0" algn="l">
                        <a:lnSpc>
                          <a:spcPct val="115000"/>
                        </a:lnSpc>
                        <a:spcBef>
                          <a:spcPts val="1200"/>
                        </a:spcBef>
                        <a:spcAft>
                          <a:spcPts val="1200"/>
                        </a:spcAft>
                        <a:buNone/>
                      </a:pPr>
                      <a:r>
                        <a:rPr b="1" lang="en-US" sz="900"/>
                        <a:t>Average Gross Retention</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~90–92%</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~88–90%</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~90–92%</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~92–95%</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~93–96%</a:t>
                      </a:r>
                      <a:endParaRPr sz="900" u="none" cap="none" strike="noStrike">
                        <a:solidFill>
                          <a:srgbClr val="262626"/>
                        </a:solidFill>
                        <a:latin typeface="Raleway Medium"/>
                        <a:ea typeface="Raleway Medium"/>
                        <a:cs typeface="Raleway Medium"/>
                        <a:sym typeface="Raleway Medium"/>
                      </a:endParaRPr>
                    </a:p>
                  </a:txBody>
                  <a:tcPr marT="91425" marB="91425" marR="91425" marL="91425"/>
                </a:tc>
              </a:tr>
              <a:tr h="281275">
                <a:tc>
                  <a:txBody>
                    <a:bodyPr/>
                    <a:lstStyle/>
                    <a:p>
                      <a:pPr indent="0" lvl="0" marL="0" rtl="0" algn="l">
                        <a:lnSpc>
                          <a:spcPct val="115000"/>
                        </a:lnSpc>
                        <a:spcBef>
                          <a:spcPts val="1200"/>
                        </a:spcBef>
                        <a:spcAft>
                          <a:spcPts val="1200"/>
                        </a:spcAft>
                        <a:buNone/>
                      </a:pPr>
                      <a:r>
                        <a:rPr b="1" lang="en-US" sz="900"/>
                        <a:t>Average Growth</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15–20%</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15–25%</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20–25%</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25–30%</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12–18%</a:t>
                      </a:r>
                      <a:endParaRPr sz="900" u="none" cap="none" strike="noStrike">
                        <a:solidFill>
                          <a:srgbClr val="262626"/>
                        </a:solidFill>
                        <a:latin typeface="Raleway Medium"/>
                        <a:ea typeface="Raleway Medium"/>
                        <a:cs typeface="Raleway Medium"/>
                        <a:sym typeface="Raleway Medium"/>
                      </a:endParaRPr>
                    </a:p>
                  </a:txBody>
                  <a:tcPr marT="91425" marB="91425" marR="91425" marL="91425"/>
                </a:tc>
              </a:tr>
              <a:tr h="281275">
                <a:tc>
                  <a:txBody>
                    <a:bodyPr/>
                    <a:lstStyle/>
                    <a:p>
                      <a:pPr indent="0" lvl="0" marL="0" rtl="0" algn="l">
                        <a:lnSpc>
                          <a:spcPct val="115000"/>
                        </a:lnSpc>
                        <a:spcBef>
                          <a:spcPts val="1200"/>
                        </a:spcBef>
                        <a:spcAft>
                          <a:spcPts val="1200"/>
                        </a:spcAft>
                        <a:buNone/>
                      </a:pPr>
                      <a:r>
                        <a:rPr b="1" lang="en-US" sz="900"/>
                        <a:t>Net Revenue Retention</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110–120%</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105–115%</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110–120%</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120–130%</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115–125%</a:t>
                      </a:r>
                      <a:endParaRPr sz="900" u="none" cap="none" strike="noStrike">
                        <a:solidFill>
                          <a:srgbClr val="262626"/>
                        </a:solidFill>
                        <a:latin typeface="Raleway Medium"/>
                        <a:ea typeface="Raleway Medium"/>
                        <a:cs typeface="Raleway Medium"/>
                        <a:sym typeface="Raleway Medium"/>
                      </a:endParaRPr>
                    </a:p>
                  </a:txBody>
                  <a:tcPr marT="91425" marB="91425" marR="91425" marL="91425"/>
                </a:tc>
              </a:tr>
              <a:tr h="360375">
                <a:tc>
                  <a:txBody>
                    <a:bodyPr/>
                    <a:lstStyle/>
                    <a:p>
                      <a:pPr indent="0" lvl="0" marL="0" rtl="0" algn="l">
                        <a:lnSpc>
                          <a:spcPct val="115000"/>
                        </a:lnSpc>
                        <a:spcBef>
                          <a:spcPts val="1200"/>
                        </a:spcBef>
                        <a:spcAft>
                          <a:spcPts val="1200"/>
                        </a:spcAft>
                        <a:buNone/>
                      </a:pPr>
                      <a:r>
                        <a:rPr b="1" lang="en-US" sz="900"/>
                        <a:t>Average Sales Cycle</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60–180 days</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45–120 days</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30–90 days</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90–180 days</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120–270 days</a:t>
                      </a:r>
                      <a:endParaRPr sz="900" u="none" cap="none" strike="noStrike">
                        <a:solidFill>
                          <a:srgbClr val="262626"/>
                        </a:solidFill>
                        <a:latin typeface="Raleway Medium"/>
                        <a:ea typeface="Raleway Medium"/>
                        <a:cs typeface="Raleway Medium"/>
                        <a:sym typeface="Raleway Medium"/>
                      </a:endParaRPr>
                    </a:p>
                  </a:txBody>
                  <a:tcPr marT="91425" marB="91425" marR="91425" marL="91425"/>
                </a:tc>
              </a:tr>
              <a:tr h="281275">
                <a:tc>
                  <a:txBody>
                    <a:bodyPr/>
                    <a:lstStyle/>
                    <a:p>
                      <a:pPr indent="0" lvl="0" marL="0" rtl="0" algn="l">
                        <a:lnSpc>
                          <a:spcPct val="115000"/>
                        </a:lnSpc>
                        <a:spcBef>
                          <a:spcPts val="1200"/>
                        </a:spcBef>
                        <a:spcAft>
                          <a:spcPts val="1200"/>
                        </a:spcAft>
                        <a:buNone/>
                      </a:pPr>
                      <a:r>
                        <a:rPr b="1" lang="en-US" sz="900"/>
                        <a:t>Notes on Buying Journey</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Sales-led, multi-stakeholder</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Marketing-led, ROI-driven</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Ops-led, pain-driven</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Exec + RevOps led</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Compliance-driven, long evaluation</a:t>
                      </a:r>
                      <a:endParaRPr sz="900" u="none" cap="none" strike="noStrike">
                        <a:solidFill>
                          <a:srgbClr val="595959"/>
                        </a:solidFill>
                        <a:latin typeface="Raleway Medium"/>
                        <a:ea typeface="Raleway Medium"/>
                        <a:cs typeface="Raleway Medium"/>
                        <a:sym typeface="Raleway Medium"/>
                      </a:endParaRPr>
                    </a:p>
                  </a:txBody>
                  <a:tcPr marT="91425" marB="91425" marR="91425" marL="91425"/>
                </a:tc>
              </a:tr>
            </a:tbl>
          </a:graphicData>
        </a:graphic>
      </p:graphicFrame>
      <p:sp>
        <p:nvSpPr>
          <p:cNvPr id="827" name="Google Shape;827;g3c2fe634bbf_0_23"/>
          <p:cNvSpPr/>
          <p:nvPr/>
        </p:nvSpPr>
        <p:spPr>
          <a:xfrm>
            <a:off x="2174000" y="661150"/>
            <a:ext cx="1876800" cy="6107100"/>
          </a:xfrm>
          <a:prstGeom prst="rect">
            <a:avLst/>
          </a:prstGeom>
          <a:noFill/>
          <a:ln cap="flat" cmpd="sng" w="38100">
            <a:solidFill>
              <a:srgbClr val="00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graphicFrame>
        <p:nvGraphicFramePr>
          <p:cNvPr id="833" name="Google Shape;833;g3937c1962d4_0_10"/>
          <p:cNvGraphicFramePr/>
          <p:nvPr/>
        </p:nvGraphicFramePr>
        <p:xfrm>
          <a:off x="252167" y="355229"/>
          <a:ext cx="3000000" cy="3000000"/>
        </p:xfrm>
        <a:graphic>
          <a:graphicData uri="http://schemas.openxmlformats.org/drawingml/2006/table">
            <a:tbl>
              <a:tblPr>
                <a:noFill/>
                <a:tableStyleId>{F11DB128-86CC-4758-855B-17B88C3CE12B}</a:tableStyleId>
              </a:tblPr>
              <a:tblGrid>
                <a:gridCol w="1678800"/>
                <a:gridCol w="2251275"/>
                <a:gridCol w="2636825"/>
                <a:gridCol w="2449900"/>
                <a:gridCol w="2765325"/>
              </a:tblGrid>
              <a:tr h="270875">
                <a:tc gridSpan="2">
                  <a:txBody>
                    <a:bodyPr/>
                    <a:lstStyle/>
                    <a:p>
                      <a:pPr indent="0" lvl="0" marL="0" rtl="0" algn="l">
                        <a:lnSpc>
                          <a:spcPct val="115000"/>
                        </a:lnSpc>
                        <a:spcBef>
                          <a:spcPts val="0"/>
                        </a:spcBef>
                        <a:spcAft>
                          <a:spcPts val="0"/>
                        </a:spcAft>
                        <a:buNone/>
                      </a:pPr>
                      <a:r>
                        <a:rPr b="1" lang="en-US" sz="1200">
                          <a:solidFill>
                            <a:srgbClr val="FFFFFF"/>
                          </a:solidFill>
                          <a:latin typeface="Raleway"/>
                          <a:ea typeface="Raleway"/>
                          <a:cs typeface="Raleway"/>
                          <a:sym typeface="Raleway"/>
                        </a:rPr>
                        <a:t>Customer Segmentation - CRM  </a:t>
                      </a:r>
                      <a:endParaRPr b="1" sz="1200">
                        <a:solidFill>
                          <a:srgbClr val="FFFFFF"/>
                        </a:solidFill>
                        <a:latin typeface="Raleway"/>
                        <a:ea typeface="Raleway"/>
                        <a:cs typeface="Raleway"/>
                        <a:sym typeface="Raleway"/>
                      </a:endParaRPr>
                    </a:p>
                  </a:txBody>
                  <a:tcPr marT="12700" marB="12700" marR="19050" marL="19050" anchor="ctr">
                    <a:lnL cap="flat" cmpd="sng" w="28575">
                      <a:solidFill>
                        <a:srgbClr val="000000"/>
                      </a:solidFill>
                      <a:prstDash val="solid"/>
                      <a:round/>
                      <a:headEnd len="sm" w="sm" type="none"/>
                      <a:tailEnd len="sm" w="sm" type="none"/>
                    </a:lnL>
                    <a:lnT cap="flat" cmpd="sng" w="28575">
                      <a:solidFill>
                        <a:srgbClr val="000000"/>
                      </a:solidFill>
                      <a:prstDash val="solid"/>
                      <a:round/>
                      <a:headEnd len="sm" w="sm" type="none"/>
                      <a:tailEnd len="sm" w="sm" type="none"/>
                    </a:lnT>
                    <a:solidFill>
                      <a:srgbClr val="595959"/>
                    </a:solidFill>
                  </a:tcPr>
                </a:tc>
                <a:tc hMerge="1"/>
                <a:tc>
                  <a:txBody>
                    <a:bodyPr/>
                    <a:lstStyle/>
                    <a:p>
                      <a:pPr indent="0" lvl="0" marL="0" marR="0" rtl="0" algn="l">
                        <a:lnSpc>
                          <a:spcPct val="100000"/>
                        </a:lnSpc>
                        <a:spcBef>
                          <a:spcPts val="0"/>
                        </a:spcBef>
                        <a:spcAft>
                          <a:spcPts val="0"/>
                        </a:spcAft>
                        <a:buClr>
                          <a:srgbClr val="000000"/>
                        </a:buClr>
                        <a:buSzPts val="1400"/>
                        <a:buFont typeface="Arial"/>
                        <a:buNone/>
                      </a:pPr>
                      <a:r>
                        <a:t/>
                      </a:r>
                      <a:endParaRPr sz="1000" u="none" cap="none" strike="noStrike"/>
                    </a:p>
                  </a:txBody>
                  <a:tcPr marT="12700" marB="12700" marR="19050" marL="19050" anchor="ctr">
                    <a:lnT cap="flat" cmpd="sng" w="28575">
                      <a:solidFill>
                        <a:srgbClr val="000000"/>
                      </a:solidFill>
                      <a:prstDash val="solid"/>
                      <a:round/>
                      <a:headEnd len="sm" w="sm" type="none"/>
                      <a:tailEnd len="sm" w="sm" type="none"/>
                    </a:lnT>
                    <a:solidFill>
                      <a:srgbClr val="595959"/>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000" u="none" cap="none" strike="noStrike"/>
                    </a:p>
                  </a:txBody>
                  <a:tcPr marT="12700" marB="12700" marR="19050" marL="19050" anchor="ctr">
                    <a:lnT cap="flat" cmpd="sng" w="28575">
                      <a:solidFill>
                        <a:srgbClr val="000000"/>
                      </a:solidFill>
                      <a:prstDash val="solid"/>
                      <a:round/>
                      <a:headEnd len="sm" w="sm" type="none"/>
                      <a:tailEnd len="sm" w="sm" type="none"/>
                    </a:lnT>
                    <a:solidFill>
                      <a:srgbClr val="595959"/>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000" u="none" cap="none" strike="noStrike"/>
                    </a:p>
                  </a:txBody>
                  <a:tcPr marT="12700" marB="12700" marR="19050" marL="19050" anchor="ctr">
                    <a:lnT cap="flat" cmpd="sng" w="28575">
                      <a:solidFill>
                        <a:srgbClr val="000000"/>
                      </a:solidFill>
                      <a:prstDash val="solid"/>
                      <a:round/>
                      <a:headEnd len="sm" w="sm" type="none"/>
                      <a:tailEnd len="sm" w="sm" type="none"/>
                    </a:lnT>
                    <a:solidFill>
                      <a:srgbClr val="595959"/>
                    </a:solidFill>
                  </a:tcPr>
                </a:tc>
              </a:tr>
              <a:tr h="255225">
                <a:tc>
                  <a:txBody>
                    <a:bodyPr/>
                    <a:lstStyle/>
                    <a:p>
                      <a:pPr indent="0" lvl="0" marL="0" rtl="0" algn="l">
                        <a:lnSpc>
                          <a:spcPct val="115000"/>
                        </a:lnSpc>
                        <a:spcBef>
                          <a:spcPts val="1200"/>
                        </a:spcBef>
                        <a:spcAft>
                          <a:spcPts val="1200"/>
                        </a:spcAft>
                        <a:buNone/>
                      </a:pPr>
                      <a:r>
                        <a:t/>
                      </a:r>
                      <a:endParaRPr b="1" sz="700"/>
                    </a:p>
                  </a:txBody>
                  <a:tcPr marT="91425" marB="91425" marR="91425" marL="91425"/>
                </a:tc>
                <a:tc>
                  <a:txBody>
                    <a:bodyPr/>
                    <a:lstStyle/>
                    <a:p>
                      <a:pPr indent="0" lvl="0" marL="0" rtl="0" algn="ctr">
                        <a:lnSpc>
                          <a:spcPct val="115000"/>
                        </a:lnSpc>
                        <a:spcBef>
                          <a:spcPts val="1200"/>
                        </a:spcBef>
                        <a:spcAft>
                          <a:spcPts val="1200"/>
                        </a:spcAft>
                        <a:buNone/>
                      </a:pPr>
                      <a:r>
                        <a:rPr b="1" lang="en-US" sz="1000"/>
                        <a:t>Inbound-Led Growth Teams</a:t>
                      </a:r>
                      <a:endParaRPr b="1" sz="1000"/>
                    </a:p>
                  </a:txBody>
                  <a:tcPr marT="91425" marB="91425" marR="91425" marL="91425"/>
                </a:tc>
                <a:tc>
                  <a:txBody>
                    <a:bodyPr/>
                    <a:lstStyle/>
                    <a:p>
                      <a:pPr indent="0" lvl="0" marL="0" rtl="0" algn="ctr">
                        <a:lnSpc>
                          <a:spcPct val="115000"/>
                        </a:lnSpc>
                        <a:spcBef>
                          <a:spcPts val="1200"/>
                        </a:spcBef>
                        <a:spcAft>
                          <a:spcPts val="1200"/>
                        </a:spcAft>
                        <a:buNone/>
                      </a:pPr>
                      <a:r>
                        <a:rPr b="1" lang="en-US" sz="1000"/>
                        <a:t>Outbound / Sales-Led B2B Teams</a:t>
                      </a:r>
                      <a:endParaRPr b="1" sz="1000"/>
                    </a:p>
                  </a:txBody>
                  <a:tcPr marT="91425" marB="91425" marR="91425" marL="91425"/>
                </a:tc>
                <a:tc>
                  <a:txBody>
                    <a:bodyPr/>
                    <a:lstStyle/>
                    <a:p>
                      <a:pPr indent="0" lvl="0" marL="0" rtl="0" algn="ctr">
                        <a:lnSpc>
                          <a:spcPct val="115000"/>
                        </a:lnSpc>
                        <a:spcBef>
                          <a:spcPts val="1200"/>
                        </a:spcBef>
                        <a:spcAft>
                          <a:spcPts val="1200"/>
                        </a:spcAft>
                        <a:buNone/>
                      </a:pPr>
                      <a:r>
                        <a:rPr b="1" lang="en-US" sz="1000"/>
                        <a:t>Lifecycle &amp; Retention Teams</a:t>
                      </a:r>
                      <a:endParaRPr b="1" sz="1000"/>
                    </a:p>
                  </a:txBody>
                  <a:tcPr marT="91425" marB="91425" marR="91425" marL="91425"/>
                </a:tc>
                <a:tc>
                  <a:txBody>
                    <a:bodyPr/>
                    <a:lstStyle/>
                    <a:p>
                      <a:pPr indent="0" lvl="0" marL="0" rtl="0" algn="ctr">
                        <a:lnSpc>
                          <a:spcPct val="115000"/>
                        </a:lnSpc>
                        <a:spcBef>
                          <a:spcPts val="1200"/>
                        </a:spcBef>
                        <a:spcAft>
                          <a:spcPts val="1200"/>
                        </a:spcAft>
                        <a:buNone/>
                      </a:pPr>
                      <a:r>
                        <a:rPr b="1" lang="en-US" sz="1000"/>
                        <a:t>Complex Enterprise Journeys</a:t>
                      </a:r>
                      <a:endParaRPr b="1" sz="1000"/>
                    </a:p>
                  </a:txBody>
                  <a:tcPr marT="91425" marB="91425" marR="91425" marL="91425"/>
                </a:tc>
              </a:tr>
              <a:tr h="358625">
                <a:tc>
                  <a:txBody>
                    <a:bodyPr/>
                    <a:lstStyle/>
                    <a:p>
                      <a:pPr indent="0" lvl="0" marL="0" rtl="0" algn="l">
                        <a:lnSpc>
                          <a:spcPct val="115000"/>
                        </a:lnSpc>
                        <a:spcBef>
                          <a:spcPts val="1200"/>
                        </a:spcBef>
                        <a:spcAft>
                          <a:spcPts val="1200"/>
                        </a:spcAft>
                        <a:buNone/>
                      </a:pPr>
                      <a:r>
                        <a:rPr b="1" lang="en-US" sz="900"/>
                        <a:t>Customer Description</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Demand-first marketing orgs</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Sales-driven GTM orgs</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Post-acquisition focused</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Large, multi-business orgs</a:t>
                      </a:r>
                      <a:endParaRPr sz="900"/>
                    </a:p>
                  </a:txBody>
                  <a:tcPr marT="91425" marB="91425" marR="91425" marL="91425"/>
                </a:tc>
              </a:tr>
              <a:tr h="450000">
                <a:tc>
                  <a:txBody>
                    <a:bodyPr/>
                    <a:lstStyle/>
                    <a:p>
                      <a:pPr indent="0" lvl="0" marL="0" rtl="0" algn="l">
                        <a:lnSpc>
                          <a:spcPct val="115000"/>
                        </a:lnSpc>
                        <a:spcBef>
                          <a:spcPts val="1200"/>
                        </a:spcBef>
                        <a:spcAft>
                          <a:spcPts val="1200"/>
                        </a:spcAft>
                        <a:buNone/>
                      </a:pPr>
                      <a:r>
                        <a:rPr b="1" lang="en-US" sz="900"/>
                        <a:t>Typical Company Profile</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SaaS, content-led B2B, digital brands</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B2B services, SaaS, industrial</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SaaS, subscription, marketplaces</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Global B2B or B2C enterprises</a:t>
                      </a:r>
                      <a:endParaRPr sz="900"/>
                    </a:p>
                  </a:txBody>
                  <a:tcPr marT="91425" marB="91425" marR="91425" marL="91425"/>
                </a:tc>
              </a:tr>
              <a:tr h="317675">
                <a:tc>
                  <a:txBody>
                    <a:bodyPr/>
                    <a:lstStyle/>
                    <a:p>
                      <a:pPr indent="0" lvl="0" marL="0" rtl="0" algn="l">
                        <a:lnSpc>
                          <a:spcPct val="115000"/>
                        </a:lnSpc>
                        <a:spcBef>
                          <a:spcPts val="1200"/>
                        </a:spcBef>
                        <a:spcAft>
                          <a:spcPts val="1200"/>
                        </a:spcAft>
                        <a:buNone/>
                      </a:pPr>
                      <a:r>
                        <a:rPr b="1" lang="en-US" sz="900"/>
                        <a:t>Primary Motion</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Inbound → nurture → convert</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Outbound → support sales</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Activate, retain, expand</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Orchestrate at scale</a:t>
                      </a:r>
                      <a:endParaRPr sz="900"/>
                    </a:p>
                  </a:txBody>
                  <a:tcPr marT="91425" marB="91425" marR="91425" marL="91425"/>
                </a:tc>
              </a:tr>
              <a:tr h="295525">
                <a:tc>
                  <a:txBody>
                    <a:bodyPr/>
                    <a:lstStyle/>
                    <a:p>
                      <a:pPr indent="0" lvl="0" marL="0" rtl="0" algn="l">
                        <a:lnSpc>
                          <a:spcPct val="115000"/>
                        </a:lnSpc>
                        <a:spcBef>
                          <a:spcPts val="1200"/>
                        </a:spcBef>
                        <a:spcAft>
                          <a:spcPts val="1200"/>
                        </a:spcAft>
                        <a:buNone/>
                      </a:pPr>
                      <a:r>
                        <a:rPr b="1" lang="en-US" sz="900"/>
                        <a:t>Primary Buyer</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Head of Growth, Demand Gen</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VP Sales, RevOps</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Lifecycle / CRM leader</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CMO, Marketing Ops</a:t>
                      </a:r>
                      <a:endParaRPr sz="900"/>
                    </a:p>
                  </a:txBody>
                  <a:tcPr marT="91425" marB="91425" marR="91425" marL="91425"/>
                </a:tc>
              </a:tr>
              <a:tr h="317675">
                <a:tc>
                  <a:txBody>
                    <a:bodyPr/>
                    <a:lstStyle/>
                    <a:p>
                      <a:pPr indent="0" lvl="0" marL="0" rtl="0" algn="l">
                        <a:lnSpc>
                          <a:spcPct val="115000"/>
                        </a:lnSpc>
                        <a:spcBef>
                          <a:spcPts val="1200"/>
                        </a:spcBef>
                        <a:spcAft>
                          <a:spcPts val="1200"/>
                        </a:spcAft>
                        <a:buNone/>
                      </a:pPr>
                      <a:r>
                        <a:rPr b="1" lang="en-US" sz="900"/>
                        <a:t>Primary Need State</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Turn attention into pipeline</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Support sales with better leads</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Increase LTV &amp; retention</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Coordinate complex journeys</a:t>
                      </a:r>
                      <a:endParaRPr sz="900"/>
                    </a:p>
                  </a:txBody>
                  <a:tcPr marT="91425" marB="91425" marR="91425" marL="91425"/>
                </a:tc>
              </a:tr>
              <a:tr h="281925">
                <a:tc>
                  <a:txBody>
                    <a:bodyPr/>
                    <a:lstStyle/>
                    <a:p>
                      <a:pPr indent="0" lvl="0" marL="0" rtl="0" algn="l">
                        <a:lnSpc>
                          <a:spcPct val="115000"/>
                        </a:lnSpc>
                        <a:spcBef>
                          <a:spcPts val="1200"/>
                        </a:spcBef>
                        <a:spcAft>
                          <a:spcPts val="1200"/>
                        </a:spcAft>
                        <a:buNone/>
                      </a:pPr>
                      <a:r>
                        <a:rPr b="1" lang="en-US" sz="900"/>
                        <a:t>Core Problems to Solve</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 Lead quality• Attribution</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 Sales–marketing disconnect• Poor handoffs</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 Churn• Low activation• Expansion gaps</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 Data silos• Governance• Consistency</a:t>
                      </a:r>
                      <a:endParaRPr sz="900"/>
                    </a:p>
                  </a:txBody>
                  <a:tcPr marT="91425" marB="91425" marR="91425" marL="91425"/>
                </a:tc>
              </a:tr>
              <a:tr h="174325">
                <a:tc>
                  <a:txBody>
                    <a:bodyPr/>
                    <a:lstStyle/>
                    <a:p>
                      <a:pPr indent="0" lvl="0" marL="0" rtl="0" algn="l">
                        <a:lnSpc>
                          <a:spcPct val="115000"/>
                        </a:lnSpc>
                        <a:spcBef>
                          <a:spcPts val="1200"/>
                        </a:spcBef>
                        <a:spcAft>
                          <a:spcPts val="1200"/>
                        </a:spcAft>
                        <a:buNone/>
                      </a:pPr>
                      <a:r>
                        <a:rPr b="1" lang="en-US" sz="900"/>
                        <a:t>Buying Trigger</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Growth plateau</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Sales inefficiency</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Revenue leakage</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Platform sprawl</a:t>
                      </a:r>
                      <a:endParaRPr sz="900"/>
                    </a:p>
                  </a:txBody>
                  <a:tcPr marT="91425" marB="91425" marR="91425" marL="91425"/>
                </a:tc>
              </a:tr>
              <a:tr h="295525">
                <a:tc>
                  <a:txBody>
                    <a:bodyPr/>
                    <a:lstStyle/>
                    <a:p>
                      <a:pPr indent="0" lvl="0" marL="0" rtl="0" algn="l">
                        <a:lnSpc>
                          <a:spcPct val="115000"/>
                        </a:lnSpc>
                        <a:spcBef>
                          <a:spcPts val="1200"/>
                        </a:spcBef>
                        <a:spcAft>
                          <a:spcPts val="1200"/>
                        </a:spcAft>
                        <a:buNone/>
                      </a:pPr>
                      <a:r>
                        <a:rPr b="1" lang="en-US" sz="900"/>
                        <a:t>Brand Recognition Required</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Medium</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Medium</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Medium</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Very High</a:t>
                      </a:r>
                      <a:endParaRPr sz="900"/>
                    </a:p>
                  </a:txBody>
                  <a:tcPr marT="91425" marB="91425" marR="91425" marL="91425"/>
                </a:tc>
              </a:tr>
              <a:tr h="295525">
                <a:tc>
                  <a:txBody>
                    <a:bodyPr/>
                    <a:lstStyle/>
                    <a:p>
                      <a:pPr indent="0" lvl="0" marL="0" rtl="0" algn="l">
                        <a:lnSpc>
                          <a:spcPct val="115000"/>
                        </a:lnSpc>
                        <a:spcBef>
                          <a:spcPts val="1200"/>
                        </a:spcBef>
                        <a:spcAft>
                          <a:spcPts val="1200"/>
                        </a:spcAft>
                        <a:buNone/>
                      </a:pPr>
                      <a:r>
                        <a:rPr b="1" lang="en-US" sz="900"/>
                        <a:t>Competitive Intensity</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High</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High</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Medium–High</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Very High</a:t>
                      </a:r>
                      <a:endParaRPr sz="900"/>
                    </a:p>
                  </a:txBody>
                  <a:tcPr marT="91425" marB="91425" marR="91425" marL="91425"/>
                </a:tc>
              </a:tr>
              <a:tr h="295525">
                <a:tc>
                  <a:txBody>
                    <a:bodyPr/>
                    <a:lstStyle/>
                    <a:p>
                      <a:pPr indent="0" lvl="0" marL="0" rtl="0" algn="l">
                        <a:lnSpc>
                          <a:spcPct val="115000"/>
                        </a:lnSpc>
                        <a:spcBef>
                          <a:spcPts val="1200"/>
                        </a:spcBef>
                        <a:spcAft>
                          <a:spcPts val="1200"/>
                        </a:spcAft>
                        <a:buNone/>
                      </a:pPr>
                      <a:r>
                        <a:rPr b="1" lang="en-US" sz="900"/>
                        <a:t>Right to Win</a:t>
                      </a:r>
                      <a:endParaRPr b="1" sz="900"/>
                    </a:p>
                  </a:txBody>
                  <a:tcPr marT="91425" marB="91425" marR="91425" marL="91425"/>
                </a:tc>
                <a:tc>
                  <a:txBody>
                    <a:bodyPr/>
                    <a:lstStyle/>
                    <a:p>
                      <a:pPr indent="0" lvl="0" marL="0" rtl="0" algn="ctr">
                        <a:lnSpc>
                          <a:spcPct val="115000"/>
                        </a:lnSpc>
                        <a:spcBef>
                          <a:spcPts val="1200"/>
                        </a:spcBef>
                        <a:spcAft>
                          <a:spcPts val="1200"/>
                        </a:spcAft>
                        <a:buNone/>
                      </a:pPr>
                      <a:r>
                        <a:rPr b="1" lang="en-US" sz="900"/>
                        <a:t>Strong</a:t>
                      </a:r>
                      <a:endParaRPr b="1" sz="900"/>
                    </a:p>
                  </a:txBody>
                  <a:tcPr marT="91425" marB="91425" marR="91425" marL="91425"/>
                </a:tc>
                <a:tc>
                  <a:txBody>
                    <a:bodyPr/>
                    <a:lstStyle/>
                    <a:p>
                      <a:pPr indent="0" lvl="0" marL="0" rtl="0" algn="ctr">
                        <a:lnSpc>
                          <a:spcPct val="115000"/>
                        </a:lnSpc>
                        <a:spcBef>
                          <a:spcPts val="1200"/>
                        </a:spcBef>
                        <a:spcAft>
                          <a:spcPts val="1200"/>
                        </a:spcAft>
                        <a:buNone/>
                      </a:pPr>
                      <a:r>
                        <a:rPr b="1" lang="en-US" sz="900"/>
                        <a:t>Strong</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Strong</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Moderate</a:t>
                      </a:r>
                      <a:endParaRPr sz="900"/>
                    </a:p>
                  </a:txBody>
                  <a:tcPr marT="91425" marB="91425" marR="91425" marL="91425"/>
                </a:tc>
              </a:tr>
              <a:tr h="295525">
                <a:tc>
                  <a:txBody>
                    <a:bodyPr/>
                    <a:lstStyle/>
                    <a:p>
                      <a:pPr indent="0" lvl="0" marL="0" rtl="0" algn="l">
                        <a:lnSpc>
                          <a:spcPct val="115000"/>
                        </a:lnSpc>
                        <a:spcBef>
                          <a:spcPts val="1200"/>
                        </a:spcBef>
                        <a:spcAft>
                          <a:spcPts val="1200"/>
                        </a:spcAft>
                        <a:buNone/>
                      </a:pPr>
                      <a:r>
                        <a:rPr b="1" lang="en-US" sz="900"/>
                        <a:t>Ability to Differentiate</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High (clarity + ROI)</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Medium–High</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High (insight-driven)</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Low–Medium</a:t>
                      </a:r>
                      <a:endParaRPr sz="900"/>
                    </a:p>
                  </a:txBody>
                  <a:tcPr marT="91425" marB="91425" marR="91425" marL="91425"/>
                </a:tc>
              </a:tr>
              <a:tr h="295525">
                <a:tc>
                  <a:txBody>
                    <a:bodyPr/>
                    <a:lstStyle/>
                    <a:p>
                      <a:pPr indent="0" lvl="0" marL="0" rtl="0" algn="l">
                        <a:lnSpc>
                          <a:spcPct val="115000"/>
                        </a:lnSpc>
                        <a:spcBef>
                          <a:spcPts val="1200"/>
                        </a:spcBef>
                        <a:spcAft>
                          <a:spcPts val="1200"/>
                        </a:spcAft>
                        <a:buNone/>
                      </a:pPr>
                      <a:r>
                        <a:rPr b="1" lang="en-US" sz="900"/>
                        <a:t>Price Sensitivity</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Medium</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Medium</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Medium</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Low</a:t>
                      </a:r>
                      <a:endParaRPr sz="900"/>
                    </a:p>
                  </a:txBody>
                  <a:tcPr marT="91425" marB="91425" marR="91425" marL="91425"/>
                </a:tc>
              </a:tr>
              <a:tr h="295525">
                <a:tc>
                  <a:txBody>
                    <a:bodyPr/>
                    <a:lstStyle/>
                    <a:p>
                      <a:pPr indent="0" lvl="0" marL="0" rtl="0" algn="l">
                        <a:lnSpc>
                          <a:spcPct val="115000"/>
                        </a:lnSpc>
                        <a:spcBef>
                          <a:spcPts val="1200"/>
                        </a:spcBef>
                        <a:spcAft>
                          <a:spcPts val="1200"/>
                        </a:spcAft>
                        <a:buNone/>
                      </a:pPr>
                      <a:r>
                        <a:rPr b="1" lang="en-US" sz="900"/>
                        <a:t>Average ACV</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$15K–$50K</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$25K–$80K</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$30K–$100K</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$150K+</a:t>
                      </a:r>
                      <a:endParaRPr sz="900"/>
                    </a:p>
                  </a:txBody>
                  <a:tcPr marT="91425" marB="91425" marR="91425" marL="91425"/>
                </a:tc>
              </a:tr>
              <a:tr h="317675">
                <a:tc>
                  <a:txBody>
                    <a:bodyPr/>
                    <a:lstStyle/>
                    <a:p>
                      <a:pPr indent="0" lvl="0" marL="0" rtl="0" algn="l">
                        <a:lnSpc>
                          <a:spcPct val="115000"/>
                        </a:lnSpc>
                        <a:spcBef>
                          <a:spcPts val="1200"/>
                        </a:spcBef>
                        <a:spcAft>
                          <a:spcPts val="1200"/>
                        </a:spcAft>
                        <a:buNone/>
                      </a:pPr>
                      <a:r>
                        <a:rPr b="1" lang="en-US" sz="900"/>
                        <a:t>Sales Motion</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Hybrid / PLG</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Sales-led</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Sales-assisted</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Enterprise sales</a:t>
                      </a:r>
                      <a:endParaRPr sz="900"/>
                    </a:p>
                  </a:txBody>
                  <a:tcPr marT="91425" marB="91425" marR="91425" marL="91425"/>
                </a:tc>
              </a:tr>
              <a:tr h="295525">
                <a:tc>
                  <a:txBody>
                    <a:bodyPr/>
                    <a:lstStyle/>
                    <a:p>
                      <a:pPr indent="0" lvl="0" marL="0" rtl="0" algn="l">
                        <a:lnSpc>
                          <a:spcPct val="115000"/>
                        </a:lnSpc>
                        <a:spcBef>
                          <a:spcPts val="1200"/>
                        </a:spcBef>
                        <a:spcAft>
                          <a:spcPts val="1200"/>
                        </a:spcAft>
                        <a:buNone/>
                      </a:pPr>
                      <a:r>
                        <a:rPr b="1" lang="en-US" sz="900"/>
                        <a:t>Sales Cycle</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30–90 days</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60–120 days</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60–120 days</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6–12 months</a:t>
                      </a:r>
                      <a:endParaRPr sz="900"/>
                    </a:p>
                  </a:txBody>
                  <a:tcPr marT="91425" marB="91425" marR="91425" marL="91425"/>
                </a:tc>
              </a:tr>
              <a:tr h="295525">
                <a:tc>
                  <a:txBody>
                    <a:bodyPr/>
                    <a:lstStyle/>
                    <a:p>
                      <a:pPr indent="0" lvl="0" marL="0" rtl="0" algn="l">
                        <a:lnSpc>
                          <a:spcPct val="115000"/>
                        </a:lnSpc>
                        <a:spcBef>
                          <a:spcPts val="1200"/>
                        </a:spcBef>
                        <a:spcAft>
                          <a:spcPts val="1200"/>
                        </a:spcAft>
                        <a:buNone/>
                      </a:pPr>
                      <a:r>
                        <a:rPr b="1" lang="en-US" sz="900"/>
                        <a:t>Retention Potential</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High</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High</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Very High</a:t>
                      </a:r>
                      <a:endParaRPr sz="900"/>
                    </a:p>
                  </a:txBody>
                  <a:tcPr marT="91425" marB="91425" marR="91425" marL="91425"/>
                </a:tc>
                <a:tc>
                  <a:txBody>
                    <a:bodyPr/>
                    <a:lstStyle/>
                    <a:p>
                      <a:pPr indent="0" lvl="0" marL="0" rtl="0" algn="ctr">
                        <a:lnSpc>
                          <a:spcPct val="115000"/>
                        </a:lnSpc>
                        <a:spcBef>
                          <a:spcPts val="1200"/>
                        </a:spcBef>
                        <a:spcAft>
                          <a:spcPts val="1200"/>
                        </a:spcAft>
                        <a:buNone/>
                      </a:pPr>
                      <a:r>
                        <a:rPr lang="en-US" sz="900"/>
                        <a:t>Very High</a:t>
                      </a:r>
                      <a:endParaRPr sz="900"/>
                    </a:p>
                  </a:txBody>
                  <a:tcPr marT="91425" marB="91425" marR="91425" marL="91425"/>
                </a:tc>
              </a:tr>
              <a:tr h="295525">
                <a:tc>
                  <a:txBody>
                    <a:bodyPr/>
                    <a:lstStyle/>
                    <a:p>
                      <a:pPr indent="0" lvl="0" marL="0" rtl="0" algn="l">
                        <a:lnSpc>
                          <a:spcPct val="115000"/>
                        </a:lnSpc>
                        <a:spcBef>
                          <a:spcPts val="1200"/>
                        </a:spcBef>
                        <a:spcAft>
                          <a:spcPts val="1200"/>
                        </a:spcAft>
                        <a:buNone/>
                      </a:pPr>
                      <a:r>
                        <a:rPr b="1" lang="en-US" sz="900"/>
                        <a:t>Strategic Value</a:t>
                      </a:r>
                      <a:endParaRPr b="1" sz="900"/>
                    </a:p>
                  </a:txBody>
                  <a:tcPr marT="91425" marB="91425" marR="91425" marL="91425"/>
                </a:tc>
                <a:tc>
                  <a:txBody>
                    <a:bodyPr/>
                    <a:lstStyle/>
                    <a:p>
                      <a:pPr indent="0" lvl="0" marL="0" rtl="0" algn="ctr">
                        <a:lnSpc>
                          <a:spcPct val="115000"/>
                        </a:lnSpc>
                        <a:spcBef>
                          <a:spcPts val="1200"/>
                        </a:spcBef>
                        <a:spcAft>
                          <a:spcPts val="1200"/>
                        </a:spcAft>
                        <a:buNone/>
                      </a:pPr>
                      <a:r>
                        <a:rPr lang="en-US" sz="900"/>
                        <a:t>Pipeline growth engine</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Sales acceleration</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Durable revenue growth</a:t>
                      </a:r>
                      <a:endParaRPr sz="900"/>
                    </a:p>
                  </a:txBody>
                  <a:tcPr marT="91425" marB="91425" marR="91425" marL="91425"/>
                </a:tc>
                <a:tc>
                  <a:txBody>
                    <a:bodyPr/>
                    <a:lstStyle/>
                    <a:p>
                      <a:pPr indent="0" lvl="0" marL="0" marR="0" rtl="0" algn="ctr">
                        <a:lnSpc>
                          <a:spcPct val="115000"/>
                        </a:lnSpc>
                        <a:spcBef>
                          <a:spcPts val="1200"/>
                        </a:spcBef>
                        <a:spcAft>
                          <a:spcPts val="1200"/>
                        </a:spcAft>
                        <a:buNone/>
                      </a:pPr>
                      <a:r>
                        <a:rPr lang="en-US" sz="900"/>
                        <a:t>Large but slow</a:t>
                      </a:r>
                      <a:endParaRPr sz="900"/>
                    </a:p>
                  </a:txBody>
                  <a:tcPr marT="91425" marB="91425" marR="91425" marL="91425"/>
                </a:tc>
              </a:tr>
            </a:tbl>
          </a:graphicData>
        </a:graphic>
      </p:graphicFrame>
      <p:sp>
        <p:nvSpPr>
          <p:cNvPr id="834" name="Google Shape;834;g3937c1962d4_0_10"/>
          <p:cNvSpPr/>
          <p:nvPr/>
        </p:nvSpPr>
        <p:spPr>
          <a:xfrm flipH="1">
            <a:off x="4325750" y="684200"/>
            <a:ext cx="2416200" cy="6043500"/>
          </a:xfrm>
          <a:prstGeom prst="rect">
            <a:avLst/>
          </a:prstGeom>
          <a:noFill/>
          <a:ln cap="flat" cmpd="sng" w="38100">
            <a:solidFill>
              <a:srgbClr val="00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cxnSp>
        <p:nvCxnSpPr>
          <p:cNvPr id="835" name="Google Shape;835;g3937c1962d4_0_10"/>
          <p:cNvCxnSpPr/>
          <p:nvPr/>
        </p:nvCxnSpPr>
        <p:spPr>
          <a:xfrm>
            <a:off x="-12700" y="28032"/>
            <a:ext cx="12204600" cy="0"/>
          </a:xfrm>
          <a:prstGeom prst="straightConnector1">
            <a:avLst/>
          </a:prstGeom>
          <a:noFill/>
          <a:ln cap="flat" cmpd="sng" w="76200">
            <a:solidFill>
              <a:srgbClr val="FF6526"/>
            </a:solidFill>
            <a:prstDash val="solid"/>
            <a:miter lim="800000"/>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g3c2fe634bbf_0_1232"/>
          <p:cNvSpPr txBox="1"/>
          <p:nvPr/>
        </p:nvSpPr>
        <p:spPr>
          <a:xfrm>
            <a:off x="-1914998" y="7074790"/>
            <a:ext cx="5392200" cy="8604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2"/>
              </a:buClr>
              <a:buSzPts val="2400"/>
              <a:buFont typeface="Oswald"/>
              <a:buNone/>
            </a:pPr>
            <a:r>
              <a:t/>
            </a:r>
            <a:endParaRPr b="1" i="0" sz="2400" u="none" cap="none" strike="noStrike">
              <a:solidFill>
                <a:srgbClr val="5A7178"/>
              </a:solidFill>
              <a:latin typeface="Raleway"/>
              <a:ea typeface="Raleway"/>
              <a:cs typeface="Raleway"/>
              <a:sym typeface="Raleway"/>
            </a:endParaRPr>
          </a:p>
        </p:txBody>
      </p:sp>
      <p:sp>
        <p:nvSpPr>
          <p:cNvPr id="842" name="Google Shape;842;g3c2fe634bbf_0_1232"/>
          <p:cNvSpPr/>
          <p:nvPr/>
        </p:nvSpPr>
        <p:spPr>
          <a:xfrm flipH="1">
            <a:off x="6113" y="6115051"/>
            <a:ext cx="12192000" cy="775200"/>
          </a:xfrm>
          <a:prstGeom prst="rtTriangle">
            <a:avLst/>
          </a:prstGeom>
          <a:gradFill>
            <a:gsLst>
              <a:gs pos="0">
                <a:srgbClr val="CC4720"/>
              </a:gs>
              <a:gs pos="11000">
                <a:srgbClr val="CC4720"/>
              </a:gs>
              <a:gs pos="73000">
                <a:srgbClr val="FF6B2E"/>
              </a:gs>
              <a:gs pos="100000">
                <a:srgbClr val="FF8E4D"/>
              </a:gs>
            </a:gsLst>
            <a:lin ang="0" scaled="0"/>
          </a:gradFill>
          <a:ln>
            <a:noFill/>
          </a:ln>
        </p:spPr>
        <p:txBody>
          <a:bodyPr anchorCtr="0" anchor="ctr" bIns="91425" lIns="182875" spcFirstLastPara="1" rIns="182875" wrap="square" tIns="91425">
            <a:noAutofit/>
          </a:bodyPr>
          <a:lstStyle/>
          <a:p>
            <a:pPr indent="0" lvl="0" marL="0" marR="0" rtl="0" algn="ctr">
              <a:lnSpc>
                <a:spcPct val="70000"/>
              </a:lnSpc>
              <a:spcBef>
                <a:spcPts val="0"/>
              </a:spcBef>
              <a:spcAft>
                <a:spcPts val="0"/>
              </a:spcAft>
              <a:buClr>
                <a:schemeClr val="dk1"/>
              </a:buClr>
              <a:buSzPts val="700"/>
              <a:buFont typeface="Oswald"/>
              <a:buNone/>
            </a:pPr>
            <a:r>
              <a:t/>
            </a:r>
            <a:endParaRPr b="1" i="0" sz="700" u="none" cap="none" strike="noStrike">
              <a:solidFill>
                <a:srgbClr val="FBFBFB"/>
              </a:solidFill>
              <a:latin typeface="Raleway Black"/>
              <a:ea typeface="Raleway Black"/>
              <a:cs typeface="Raleway Black"/>
              <a:sym typeface="Raleway Black"/>
            </a:endParaRPr>
          </a:p>
        </p:txBody>
      </p:sp>
      <p:pic>
        <p:nvPicPr>
          <p:cNvPr id="843" name="Google Shape;843;g3c2fe634bbf_0_1232"/>
          <p:cNvPicPr preferRelativeResize="0"/>
          <p:nvPr/>
        </p:nvPicPr>
        <p:blipFill rotWithShape="1">
          <a:blip r:embed="rId3">
            <a:alphaModFix/>
          </a:blip>
          <a:srcRect b="0" l="0" r="61316" t="12762"/>
          <a:stretch/>
        </p:blipFill>
        <p:spPr>
          <a:xfrm>
            <a:off x="11565632" y="6311682"/>
            <a:ext cx="536448" cy="570702"/>
          </a:xfrm>
          <a:prstGeom prst="rect">
            <a:avLst/>
          </a:prstGeom>
          <a:noFill/>
          <a:ln>
            <a:noFill/>
          </a:ln>
        </p:spPr>
      </p:pic>
      <p:sp>
        <p:nvSpPr>
          <p:cNvPr id="844" name="Google Shape;844;g3c2fe634bbf_0_1232"/>
          <p:cNvSpPr txBox="1"/>
          <p:nvPr>
            <p:ph type="title"/>
          </p:nvPr>
        </p:nvSpPr>
        <p:spPr>
          <a:xfrm>
            <a:off x="3930399" y="-89650"/>
            <a:ext cx="7804500" cy="860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25257"/>
              </a:buClr>
              <a:buSzPts val="1800"/>
              <a:buFont typeface="Avenir"/>
              <a:buNone/>
            </a:pPr>
            <a:r>
              <a:rPr b="1" lang="en-US" sz="2300">
                <a:solidFill>
                  <a:srgbClr val="3B3838"/>
                </a:solidFill>
                <a:latin typeface="Raleway"/>
                <a:ea typeface="Raleway"/>
                <a:cs typeface="Raleway"/>
                <a:sym typeface="Raleway"/>
              </a:rPr>
              <a:t>Target Customer Profile:  B2B SaaS Leader </a:t>
            </a:r>
            <a:endParaRPr b="1" sz="2300">
              <a:solidFill>
                <a:srgbClr val="3B3838"/>
              </a:solidFill>
              <a:latin typeface="Raleway"/>
              <a:ea typeface="Raleway"/>
              <a:cs typeface="Raleway"/>
              <a:sym typeface="Raleway"/>
            </a:endParaRPr>
          </a:p>
        </p:txBody>
      </p:sp>
      <p:cxnSp>
        <p:nvCxnSpPr>
          <p:cNvPr id="845" name="Google Shape;845;g3c2fe634bbf_0_1232"/>
          <p:cNvCxnSpPr/>
          <p:nvPr/>
        </p:nvCxnSpPr>
        <p:spPr>
          <a:xfrm>
            <a:off x="4052425" y="4419242"/>
            <a:ext cx="8127900" cy="0"/>
          </a:xfrm>
          <a:prstGeom prst="straightConnector1">
            <a:avLst/>
          </a:prstGeom>
          <a:noFill/>
          <a:ln cap="flat" cmpd="sng" w="38100">
            <a:solidFill>
              <a:srgbClr val="495A60"/>
            </a:solidFill>
            <a:prstDash val="solid"/>
            <a:miter lim="800000"/>
            <a:headEnd len="sm" w="sm" type="none"/>
            <a:tailEnd len="sm" w="sm" type="none"/>
          </a:ln>
        </p:spPr>
      </p:cxnSp>
      <p:sp>
        <p:nvSpPr>
          <p:cNvPr id="846" name="Google Shape;846;g3c2fe634bbf_0_1232"/>
          <p:cNvSpPr txBox="1"/>
          <p:nvPr/>
        </p:nvSpPr>
        <p:spPr>
          <a:xfrm>
            <a:off x="3874299" y="724387"/>
            <a:ext cx="3705900" cy="1785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200"/>
              <a:buFont typeface="Avenir"/>
              <a:buNone/>
            </a:pPr>
            <a:r>
              <a:rPr b="1" i="0" lang="en-US" sz="1200" u="none" cap="none" strike="noStrike">
                <a:solidFill>
                  <a:srgbClr val="495A60"/>
                </a:solidFill>
                <a:latin typeface="Avenir"/>
                <a:ea typeface="Avenir"/>
                <a:cs typeface="Avenir"/>
                <a:sym typeface="Avenir"/>
              </a:rPr>
              <a:t>GOALS &amp; OBJECTIVES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Revenue Strategy:  Increase revenue, grow MoM, hit sales goals with efficient ROI</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Process Optimization:  Get maximum productivity from salespeople by empowering them with what they need (tech &amp; training)</a:t>
            </a:r>
            <a:endParaRPr b="0" i="0" sz="1200" u="none" cap="none" strike="noStrike">
              <a:solidFill>
                <a:srgbClr val="495A60"/>
              </a:solidFill>
              <a:latin typeface="Avenir"/>
              <a:ea typeface="Avenir"/>
              <a:cs typeface="Avenir"/>
              <a:sym typeface="Avenir"/>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Scale:  Efficiently scale (grow headcount) &amp; outpace the competition </a:t>
            </a:r>
            <a:endParaRPr b="0" i="0" sz="1400" u="none" cap="none" strike="noStrike">
              <a:solidFill>
                <a:srgbClr val="000000"/>
              </a:solidFill>
              <a:latin typeface="Arial"/>
              <a:ea typeface="Arial"/>
              <a:cs typeface="Arial"/>
              <a:sym typeface="Arial"/>
            </a:endParaRPr>
          </a:p>
          <a:p>
            <a:pPr indent="-82550" lvl="0" marL="1714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495A60"/>
              </a:solidFill>
              <a:latin typeface="Avenir"/>
              <a:ea typeface="Avenir"/>
              <a:cs typeface="Avenir"/>
              <a:sym typeface="Avenir"/>
            </a:endParaRPr>
          </a:p>
        </p:txBody>
      </p:sp>
      <p:sp>
        <p:nvSpPr>
          <p:cNvPr id="847" name="Google Shape;847;g3c2fe634bbf_0_1232"/>
          <p:cNvSpPr txBox="1"/>
          <p:nvPr/>
        </p:nvSpPr>
        <p:spPr>
          <a:xfrm>
            <a:off x="7608973" y="722254"/>
            <a:ext cx="2366100" cy="160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200"/>
              <a:buFont typeface="Avenir"/>
              <a:buNone/>
            </a:pPr>
            <a:r>
              <a:rPr b="1" i="0" lang="en-US" sz="1200" u="none" cap="none" strike="noStrike">
                <a:solidFill>
                  <a:srgbClr val="495A60"/>
                </a:solidFill>
                <a:latin typeface="Avenir"/>
                <a:ea typeface="Avenir"/>
                <a:cs typeface="Avenir"/>
                <a:sym typeface="Avenir"/>
              </a:rPr>
              <a:t>NEEDS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RevOps and sales experts </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Change mgt. support </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Do more with less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Increased visibility into sales metrics and the inputs that get me to revenue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400"/>
              <a:buFont typeface="Oswald"/>
              <a:buNone/>
            </a:pPr>
            <a:r>
              <a:t/>
            </a:r>
            <a:endParaRPr b="0" i="0" sz="1400" u="none" cap="none" strike="noStrike">
              <a:solidFill>
                <a:srgbClr val="495A60"/>
              </a:solidFill>
              <a:latin typeface="Avenir"/>
              <a:ea typeface="Avenir"/>
              <a:cs typeface="Avenir"/>
              <a:sym typeface="Avenir"/>
            </a:endParaRPr>
          </a:p>
        </p:txBody>
      </p:sp>
      <p:sp>
        <p:nvSpPr>
          <p:cNvPr id="848" name="Google Shape;848;g3c2fe634bbf_0_1232"/>
          <p:cNvSpPr txBox="1"/>
          <p:nvPr/>
        </p:nvSpPr>
        <p:spPr>
          <a:xfrm>
            <a:off x="9822275" y="734346"/>
            <a:ext cx="3645900" cy="1231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200"/>
              <a:buFont typeface="Avenir"/>
              <a:buNone/>
            </a:pPr>
            <a:r>
              <a:rPr b="1" i="0" lang="en-US" sz="1200" u="none" cap="none" strike="noStrike">
                <a:solidFill>
                  <a:srgbClr val="495A60"/>
                </a:solidFill>
                <a:latin typeface="Avenir"/>
                <a:ea typeface="Avenir"/>
                <a:cs typeface="Avenir"/>
                <a:sym typeface="Avenir"/>
              </a:rPr>
              <a:t>MOTIVATIONS </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Achieve growth &amp; profitability </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Build high performing teams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Get acquired or go public</a:t>
            </a:r>
            <a:endParaRPr b="0" i="0" sz="1200" u="none" cap="none" strike="noStrike">
              <a:solidFill>
                <a:srgbClr val="495A60"/>
              </a:solidFill>
              <a:latin typeface="Avenir"/>
              <a:ea typeface="Avenir"/>
              <a:cs typeface="Avenir"/>
              <a:sym typeface="Avenir"/>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Organizational impact  </a:t>
            </a:r>
            <a:endParaRPr b="0" i="0" sz="1400" u="none" cap="none" strike="noStrike">
              <a:solidFill>
                <a:srgbClr val="000000"/>
              </a:solidFill>
              <a:latin typeface="Arial"/>
              <a:ea typeface="Arial"/>
              <a:cs typeface="Arial"/>
              <a:sym typeface="Arial"/>
            </a:endParaRPr>
          </a:p>
          <a:p>
            <a:pPr indent="-82550" lvl="0" marL="1714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495A60"/>
              </a:solidFill>
              <a:latin typeface="Avenir"/>
              <a:ea typeface="Avenir"/>
              <a:cs typeface="Avenir"/>
              <a:sym typeface="Avenir"/>
            </a:endParaRPr>
          </a:p>
        </p:txBody>
      </p:sp>
      <p:sp>
        <p:nvSpPr>
          <p:cNvPr id="849" name="Google Shape;849;g3c2fe634bbf_0_1232"/>
          <p:cNvSpPr txBox="1"/>
          <p:nvPr/>
        </p:nvSpPr>
        <p:spPr>
          <a:xfrm>
            <a:off x="7989399" y="2744943"/>
            <a:ext cx="23052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200"/>
              <a:buFont typeface="Avenir"/>
              <a:buNone/>
            </a:pPr>
            <a:r>
              <a:rPr b="1" i="0" lang="en-US" sz="1200" u="none" cap="none" strike="noStrike">
                <a:solidFill>
                  <a:srgbClr val="495A60"/>
                </a:solidFill>
                <a:latin typeface="Avenir"/>
                <a:ea typeface="Avenir"/>
                <a:cs typeface="Avenir"/>
                <a:sym typeface="Avenir"/>
              </a:rPr>
              <a:t>PERSONALITY </a:t>
            </a:r>
            <a:endParaRPr b="0" i="0" sz="1400" u="none" cap="none" strike="noStrike">
              <a:solidFill>
                <a:srgbClr val="000000"/>
              </a:solidFill>
              <a:latin typeface="Arial"/>
              <a:ea typeface="Arial"/>
              <a:cs typeface="Arial"/>
              <a:sym typeface="Arial"/>
            </a:endParaRPr>
          </a:p>
        </p:txBody>
      </p:sp>
      <p:sp>
        <p:nvSpPr>
          <p:cNvPr id="850" name="Google Shape;850;g3c2fe634bbf_0_1232"/>
          <p:cNvSpPr/>
          <p:nvPr/>
        </p:nvSpPr>
        <p:spPr>
          <a:xfrm>
            <a:off x="-15" y="2250043"/>
            <a:ext cx="3657600" cy="4430100"/>
          </a:xfrm>
          <a:prstGeom prst="rect">
            <a:avLst/>
          </a:prstGeom>
          <a:solidFill>
            <a:srgbClr val="D9F1F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Oswald"/>
              <a:buNone/>
            </a:pPr>
            <a:r>
              <a:t/>
            </a:r>
            <a:endParaRPr b="0" i="0" sz="1800" u="none" cap="none" strike="noStrike">
              <a:solidFill>
                <a:srgbClr val="FFFFFF"/>
              </a:solidFill>
              <a:latin typeface="Arial"/>
              <a:ea typeface="Arial"/>
              <a:cs typeface="Arial"/>
              <a:sym typeface="Arial"/>
            </a:endParaRPr>
          </a:p>
        </p:txBody>
      </p:sp>
      <p:sp>
        <p:nvSpPr>
          <p:cNvPr id="851" name="Google Shape;851;g3c2fe634bbf_0_1232"/>
          <p:cNvSpPr txBox="1"/>
          <p:nvPr/>
        </p:nvSpPr>
        <p:spPr>
          <a:xfrm>
            <a:off x="160241" y="2763539"/>
            <a:ext cx="3373500" cy="3109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495A60"/>
              </a:buClr>
              <a:buSzPts val="1400"/>
              <a:buFont typeface="Avenir"/>
              <a:buNone/>
            </a:pPr>
            <a:r>
              <a:rPr b="1" i="0" lang="en-US" sz="1400" u="none" cap="none" strike="noStrike">
                <a:solidFill>
                  <a:srgbClr val="495A60"/>
                </a:solidFill>
                <a:latin typeface="Avenir"/>
                <a:ea typeface="Avenir"/>
                <a:cs typeface="Avenir"/>
                <a:sym typeface="Avenir"/>
              </a:rPr>
              <a:t>IDEAL CLIENT PROFILE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chemeClr val="dk1"/>
              </a:buClr>
              <a:buSzPts val="1400"/>
              <a:buFont typeface="Oswald"/>
              <a:buNone/>
            </a:pPr>
            <a:r>
              <a:t/>
            </a:r>
            <a:endParaRPr b="1" i="0" sz="1400" u="none" cap="none" strike="noStrike">
              <a:solidFill>
                <a:srgbClr val="495A60"/>
              </a:solidFill>
              <a:latin typeface="Avenir"/>
              <a:ea typeface="Avenir"/>
              <a:cs typeface="Avenir"/>
              <a:sym typeface="Avenir"/>
            </a:endParaRPr>
          </a:p>
          <a:p>
            <a:pPr indent="0" lvl="0" marL="0" marR="0" rtl="0" algn="ctr">
              <a:lnSpc>
                <a:spcPct val="100000"/>
              </a:lnSpc>
              <a:spcBef>
                <a:spcPts val="600"/>
              </a:spcBef>
              <a:spcAft>
                <a:spcPts val="0"/>
              </a:spcAft>
              <a:buClr>
                <a:schemeClr val="dk1"/>
              </a:buClr>
              <a:buSzPts val="1400"/>
              <a:buFont typeface="Oswald"/>
              <a:buNone/>
            </a:pPr>
            <a:r>
              <a:t/>
            </a:r>
            <a:endParaRPr b="1" i="0" sz="1400" u="none" cap="none" strike="noStrike">
              <a:solidFill>
                <a:srgbClr val="495A60"/>
              </a:solidFill>
              <a:latin typeface="Avenir"/>
              <a:ea typeface="Avenir"/>
              <a:cs typeface="Avenir"/>
              <a:sym typeface="Avenir"/>
            </a:endParaRPr>
          </a:p>
          <a:p>
            <a:pPr indent="0" lvl="0" marL="0" marR="0" rtl="0" algn="ctr">
              <a:lnSpc>
                <a:spcPct val="100000"/>
              </a:lnSpc>
              <a:spcBef>
                <a:spcPts val="600"/>
              </a:spcBef>
              <a:spcAft>
                <a:spcPts val="0"/>
              </a:spcAft>
              <a:buClr>
                <a:schemeClr val="dk1"/>
              </a:buClr>
              <a:buSzPts val="1400"/>
              <a:buFont typeface="Oswald"/>
              <a:buNone/>
            </a:pPr>
            <a:r>
              <a:t/>
            </a:r>
            <a:endParaRPr b="1" i="0" sz="1400" u="none" cap="none" strike="noStrike">
              <a:solidFill>
                <a:srgbClr val="495A60"/>
              </a:solidFill>
              <a:latin typeface="Avenir"/>
              <a:ea typeface="Avenir"/>
              <a:cs typeface="Avenir"/>
              <a:sym typeface="Avenir"/>
            </a:endParaRPr>
          </a:p>
          <a:p>
            <a:pPr indent="0" lvl="0" marL="0" marR="0" rtl="0" algn="ctr">
              <a:lnSpc>
                <a:spcPct val="100000"/>
              </a:lnSpc>
              <a:spcBef>
                <a:spcPts val="600"/>
              </a:spcBef>
              <a:spcAft>
                <a:spcPts val="0"/>
              </a:spcAft>
              <a:buClr>
                <a:srgbClr val="495A60"/>
              </a:buClr>
              <a:buSzPts val="1400"/>
              <a:buFont typeface="Avenir"/>
              <a:buNone/>
            </a:pPr>
            <a:r>
              <a:rPr b="1" i="0" lang="en-US" sz="1400" u="none" cap="none" strike="noStrike">
                <a:solidFill>
                  <a:srgbClr val="495A60"/>
                </a:solidFill>
                <a:latin typeface="Avenir"/>
                <a:ea typeface="Avenir"/>
                <a:cs typeface="Avenir"/>
                <a:sym typeface="Avenir"/>
              </a:rPr>
              <a:t> </a:t>
            </a:r>
            <a:endParaRPr b="1" i="0" sz="1200" u="none" cap="none" strike="noStrike">
              <a:solidFill>
                <a:srgbClr val="495A60"/>
              </a:solidFill>
              <a:latin typeface="Avenir"/>
              <a:ea typeface="Avenir"/>
              <a:cs typeface="Avenir"/>
              <a:sym typeface="Avenir"/>
            </a:endParaRPr>
          </a:p>
          <a:p>
            <a:pPr indent="0" lvl="0" marL="0" marR="0" rtl="0" algn="l">
              <a:lnSpc>
                <a:spcPct val="100000"/>
              </a:lnSpc>
              <a:spcBef>
                <a:spcPts val="600"/>
              </a:spcBef>
              <a:spcAft>
                <a:spcPts val="0"/>
              </a:spcAft>
              <a:buClr>
                <a:srgbClr val="495A60"/>
              </a:buClr>
              <a:buSzPts val="1600"/>
              <a:buFont typeface="Avenir"/>
              <a:buNone/>
            </a:pPr>
            <a:r>
              <a:rPr b="1" i="0" lang="en-US" sz="1600" u="none" cap="none" strike="noStrike">
                <a:solidFill>
                  <a:srgbClr val="495A60"/>
                </a:solidFill>
                <a:latin typeface="Avenir"/>
                <a:ea typeface="Avenir"/>
                <a:cs typeface="Avenir"/>
                <a:sym typeface="Avenir"/>
              </a:rPr>
              <a:t>	    	</a:t>
            </a:r>
            <a:endParaRPr b="1" i="0" sz="1200" u="none" cap="none" strike="noStrike">
              <a:solidFill>
                <a:srgbClr val="495A60"/>
              </a:solidFill>
              <a:latin typeface="Avenir"/>
              <a:ea typeface="Avenir"/>
              <a:cs typeface="Avenir"/>
              <a:sym typeface="Avenir"/>
            </a:endParaRPr>
          </a:p>
          <a:p>
            <a:pPr indent="0" lvl="0" marL="0" marR="0" rtl="0" algn="l">
              <a:lnSpc>
                <a:spcPct val="100000"/>
              </a:lnSpc>
              <a:spcBef>
                <a:spcPts val="600"/>
              </a:spcBef>
              <a:spcAft>
                <a:spcPts val="0"/>
              </a:spcAft>
              <a:buClr>
                <a:schemeClr val="dk1"/>
              </a:buClr>
              <a:buSzPts val="1200"/>
              <a:buFont typeface="Oswald"/>
              <a:buNone/>
            </a:pPr>
            <a:r>
              <a:t/>
            </a:r>
            <a:endParaRPr b="1" i="0" sz="1200" u="none" cap="none" strike="noStrike">
              <a:solidFill>
                <a:srgbClr val="495A60"/>
              </a:solidFill>
              <a:latin typeface="Avenir"/>
              <a:ea typeface="Avenir"/>
              <a:cs typeface="Avenir"/>
              <a:sym typeface="Avenir"/>
            </a:endParaRPr>
          </a:p>
          <a:p>
            <a:pPr indent="0" lvl="0" marL="0" marR="0" rtl="0" algn="l">
              <a:lnSpc>
                <a:spcPct val="100000"/>
              </a:lnSpc>
              <a:spcBef>
                <a:spcPts val="600"/>
              </a:spcBef>
              <a:spcAft>
                <a:spcPts val="0"/>
              </a:spcAft>
              <a:buClr>
                <a:schemeClr val="dk1"/>
              </a:buClr>
              <a:buSzPts val="1200"/>
              <a:buFont typeface="Oswald"/>
              <a:buNone/>
            </a:pPr>
            <a:r>
              <a:t/>
            </a:r>
            <a:endParaRPr b="1" i="0" sz="1200" u="none" cap="none" strike="noStrike">
              <a:solidFill>
                <a:srgbClr val="495A60"/>
              </a:solidFill>
              <a:latin typeface="Avenir"/>
              <a:ea typeface="Avenir"/>
              <a:cs typeface="Avenir"/>
              <a:sym typeface="Avenir"/>
            </a:endParaRPr>
          </a:p>
          <a:p>
            <a:pPr indent="0" lvl="0" marL="0" marR="0" rtl="0" algn="l">
              <a:lnSpc>
                <a:spcPct val="100000"/>
              </a:lnSpc>
              <a:spcBef>
                <a:spcPts val="600"/>
              </a:spcBef>
              <a:spcAft>
                <a:spcPts val="0"/>
              </a:spcAft>
              <a:buClr>
                <a:schemeClr val="dk1"/>
              </a:buClr>
              <a:buSzPts val="1200"/>
              <a:buFont typeface="Oswald"/>
              <a:buNone/>
            </a:pPr>
            <a:r>
              <a:t/>
            </a:r>
            <a:endParaRPr b="1" i="0" sz="1200" u="none" cap="none" strike="noStrike">
              <a:solidFill>
                <a:srgbClr val="495A60"/>
              </a:solidFill>
              <a:latin typeface="Avenir"/>
              <a:ea typeface="Avenir"/>
              <a:cs typeface="Avenir"/>
              <a:sym typeface="Avenir"/>
            </a:endParaRPr>
          </a:p>
          <a:p>
            <a:pPr indent="0" lvl="0" marL="0" marR="0" rtl="0" algn="l">
              <a:lnSpc>
                <a:spcPct val="100000"/>
              </a:lnSpc>
              <a:spcBef>
                <a:spcPts val="600"/>
              </a:spcBef>
              <a:spcAft>
                <a:spcPts val="0"/>
              </a:spcAft>
              <a:buClr>
                <a:schemeClr val="dk1"/>
              </a:buClr>
              <a:buSzPts val="1200"/>
              <a:buFont typeface="Oswald"/>
              <a:buNone/>
            </a:pPr>
            <a:r>
              <a:t/>
            </a:r>
            <a:endParaRPr b="1" i="0" sz="1200" u="none" cap="none" strike="noStrike">
              <a:solidFill>
                <a:srgbClr val="495A60"/>
              </a:solidFill>
              <a:latin typeface="Avenir"/>
              <a:ea typeface="Avenir"/>
              <a:cs typeface="Avenir"/>
              <a:sym typeface="Avenir"/>
            </a:endParaRPr>
          </a:p>
          <a:p>
            <a:pPr indent="0" lvl="0" marL="0" marR="0" rtl="0" algn="l">
              <a:lnSpc>
                <a:spcPct val="100000"/>
              </a:lnSpc>
              <a:spcBef>
                <a:spcPts val="600"/>
              </a:spcBef>
              <a:spcAft>
                <a:spcPts val="0"/>
              </a:spcAft>
              <a:buClr>
                <a:srgbClr val="495A60"/>
              </a:buClr>
              <a:buSzPts val="1200"/>
              <a:buFont typeface="Avenir"/>
              <a:buNone/>
            </a:pPr>
            <a:r>
              <a:t/>
            </a:r>
            <a:endParaRPr b="1" i="0" sz="1200" u="none" cap="none" strike="noStrike">
              <a:solidFill>
                <a:srgbClr val="495A60"/>
              </a:solidFill>
              <a:latin typeface="Avenir"/>
              <a:ea typeface="Avenir"/>
              <a:cs typeface="Avenir"/>
              <a:sym typeface="Avenir"/>
            </a:endParaRPr>
          </a:p>
        </p:txBody>
      </p:sp>
      <p:cxnSp>
        <p:nvCxnSpPr>
          <p:cNvPr id="852" name="Google Shape;852;g3c2fe634bbf_0_1232"/>
          <p:cNvCxnSpPr/>
          <p:nvPr/>
        </p:nvCxnSpPr>
        <p:spPr>
          <a:xfrm>
            <a:off x="4006604" y="582247"/>
            <a:ext cx="8174100" cy="0"/>
          </a:xfrm>
          <a:prstGeom prst="straightConnector1">
            <a:avLst/>
          </a:prstGeom>
          <a:noFill/>
          <a:ln cap="flat" cmpd="sng" w="38100">
            <a:solidFill>
              <a:srgbClr val="495A60"/>
            </a:solidFill>
            <a:prstDash val="solid"/>
            <a:miter lim="800000"/>
            <a:headEnd len="sm" w="sm" type="none"/>
            <a:tailEnd len="sm" w="sm" type="none"/>
          </a:ln>
        </p:spPr>
      </p:cxnSp>
      <p:sp>
        <p:nvSpPr>
          <p:cNvPr id="853" name="Google Shape;853;g3c2fe634bbf_0_1232"/>
          <p:cNvSpPr txBox="1"/>
          <p:nvPr/>
        </p:nvSpPr>
        <p:spPr>
          <a:xfrm>
            <a:off x="3873617" y="2786978"/>
            <a:ext cx="1981200" cy="1385400"/>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Most Urgent &amp; Important:  Don’t know where to start or what the real problems are</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Having a strategy, but not being able to execute it </a:t>
            </a:r>
            <a:endParaRPr b="0" i="0" sz="1400" u="none" cap="none" strike="noStrike">
              <a:solidFill>
                <a:srgbClr val="000000"/>
              </a:solidFill>
              <a:latin typeface="Arial"/>
              <a:ea typeface="Arial"/>
              <a:cs typeface="Arial"/>
              <a:sym typeface="Arial"/>
            </a:endParaRPr>
          </a:p>
        </p:txBody>
      </p:sp>
      <p:sp>
        <p:nvSpPr>
          <p:cNvPr id="854" name="Google Shape;854;g3c2fe634bbf_0_1232"/>
          <p:cNvSpPr txBox="1"/>
          <p:nvPr/>
        </p:nvSpPr>
        <p:spPr>
          <a:xfrm>
            <a:off x="9822275" y="1826293"/>
            <a:ext cx="23235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200"/>
              <a:buFont typeface="Avenir"/>
              <a:buNone/>
            </a:pPr>
            <a:r>
              <a:rPr b="1" i="0" lang="en-US" sz="1200" u="none" cap="none" strike="noStrike">
                <a:solidFill>
                  <a:srgbClr val="495A60"/>
                </a:solidFill>
                <a:latin typeface="Avenir"/>
                <a:ea typeface="Avenir"/>
                <a:cs typeface="Avenir"/>
                <a:sym typeface="Avenir"/>
              </a:rPr>
              <a:t>OBJECTIONS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Value equation is weak (high cost w/ ambiguous results)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Lack of faith in strategy or execution </a:t>
            </a:r>
            <a:endParaRPr b="0" i="0" sz="1400" u="none" cap="none" strike="noStrike">
              <a:solidFill>
                <a:srgbClr val="000000"/>
              </a:solidFill>
              <a:latin typeface="Arial"/>
              <a:ea typeface="Arial"/>
              <a:cs typeface="Arial"/>
              <a:sym typeface="Arial"/>
            </a:endParaRPr>
          </a:p>
        </p:txBody>
      </p:sp>
      <p:sp>
        <p:nvSpPr>
          <p:cNvPr id="855" name="Google Shape;855;g3c2fe634bbf_0_1232"/>
          <p:cNvSpPr/>
          <p:nvPr/>
        </p:nvSpPr>
        <p:spPr>
          <a:xfrm>
            <a:off x="9262585" y="3039392"/>
            <a:ext cx="2366100" cy="179400"/>
          </a:xfrm>
          <a:prstGeom prst="rect">
            <a:avLst/>
          </a:prstGeom>
          <a:solidFill>
            <a:srgbClr val="EEED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
        <p:nvSpPr>
          <p:cNvPr id="856" name="Google Shape;856;g3c2fe634bbf_0_1232"/>
          <p:cNvSpPr txBox="1"/>
          <p:nvPr/>
        </p:nvSpPr>
        <p:spPr>
          <a:xfrm>
            <a:off x="8004381" y="2980733"/>
            <a:ext cx="1124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200"/>
              <a:buFont typeface="Avenir"/>
              <a:buNone/>
            </a:pPr>
            <a:r>
              <a:rPr b="0" i="0" lang="en-US" sz="1200" u="none" cap="none" strike="noStrike">
                <a:solidFill>
                  <a:srgbClr val="495A60"/>
                </a:solidFill>
                <a:latin typeface="Avenir"/>
                <a:ea typeface="Avenir"/>
                <a:cs typeface="Avenir"/>
                <a:sym typeface="Avenir"/>
              </a:rPr>
              <a:t>Strategic </a:t>
            </a:r>
            <a:endParaRPr b="0" i="0" sz="1400" u="none" cap="none" strike="noStrike">
              <a:solidFill>
                <a:srgbClr val="000000"/>
              </a:solidFill>
              <a:latin typeface="Arial"/>
              <a:ea typeface="Arial"/>
              <a:cs typeface="Arial"/>
              <a:sym typeface="Arial"/>
            </a:endParaRPr>
          </a:p>
        </p:txBody>
      </p:sp>
      <p:sp>
        <p:nvSpPr>
          <p:cNvPr id="857" name="Google Shape;857;g3c2fe634bbf_0_1232"/>
          <p:cNvSpPr/>
          <p:nvPr/>
        </p:nvSpPr>
        <p:spPr>
          <a:xfrm>
            <a:off x="9262587" y="3307857"/>
            <a:ext cx="2366100" cy="179400"/>
          </a:xfrm>
          <a:prstGeom prst="rect">
            <a:avLst/>
          </a:prstGeom>
          <a:solidFill>
            <a:srgbClr val="EEED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
        <p:nvSpPr>
          <p:cNvPr id="858" name="Google Shape;858;g3c2fe634bbf_0_1232"/>
          <p:cNvSpPr/>
          <p:nvPr/>
        </p:nvSpPr>
        <p:spPr>
          <a:xfrm>
            <a:off x="9262587" y="3317503"/>
            <a:ext cx="2143500" cy="167100"/>
          </a:xfrm>
          <a:prstGeom prst="rect">
            <a:avLst/>
          </a:prstGeom>
          <a:solidFill>
            <a:srgbClr val="5A71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
        <p:nvSpPr>
          <p:cNvPr id="859" name="Google Shape;859;g3c2fe634bbf_0_1232"/>
          <p:cNvSpPr txBox="1"/>
          <p:nvPr/>
        </p:nvSpPr>
        <p:spPr>
          <a:xfrm>
            <a:off x="8010486" y="3247506"/>
            <a:ext cx="1124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200"/>
              <a:buFont typeface="Avenir"/>
              <a:buNone/>
            </a:pPr>
            <a:r>
              <a:rPr b="0" i="0" lang="en-US" sz="1200" u="none" cap="none" strike="noStrike">
                <a:solidFill>
                  <a:srgbClr val="495A60"/>
                </a:solidFill>
                <a:latin typeface="Avenir"/>
                <a:ea typeface="Avenir"/>
                <a:cs typeface="Avenir"/>
                <a:sym typeface="Avenir"/>
              </a:rPr>
              <a:t>Data Driven  </a:t>
            </a:r>
            <a:endParaRPr b="0" i="0" sz="1400" u="none" cap="none" strike="noStrike">
              <a:solidFill>
                <a:srgbClr val="000000"/>
              </a:solidFill>
              <a:latin typeface="Arial"/>
              <a:ea typeface="Arial"/>
              <a:cs typeface="Arial"/>
              <a:sym typeface="Arial"/>
            </a:endParaRPr>
          </a:p>
        </p:txBody>
      </p:sp>
      <p:sp>
        <p:nvSpPr>
          <p:cNvPr id="860" name="Google Shape;860;g3c2fe634bbf_0_1232"/>
          <p:cNvSpPr/>
          <p:nvPr/>
        </p:nvSpPr>
        <p:spPr>
          <a:xfrm>
            <a:off x="9262585" y="3576323"/>
            <a:ext cx="2366100" cy="179400"/>
          </a:xfrm>
          <a:prstGeom prst="rect">
            <a:avLst/>
          </a:prstGeom>
          <a:solidFill>
            <a:srgbClr val="EEED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
        <p:nvSpPr>
          <p:cNvPr id="861" name="Google Shape;861;g3c2fe634bbf_0_1232"/>
          <p:cNvSpPr/>
          <p:nvPr/>
        </p:nvSpPr>
        <p:spPr>
          <a:xfrm>
            <a:off x="9262586" y="3053259"/>
            <a:ext cx="2224500" cy="166800"/>
          </a:xfrm>
          <a:prstGeom prst="rect">
            <a:avLst/>
          </a:prstGeom>
          <a:solidFill>
            <a:srgbClr val="5A71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
        <p:nvSpPr>
          <p:cNvPr id="862" name="Google Shape;862;g3c2fe634bbf_0_1232"/>
          <p:cNvSpPr/>
          <p:nvPr/>
        </p:nvSpPr>
        <p:spPr>
          <a:xfrm>
            <a:off x="9262586" y="3585590"/>
            <a:ext cx="1483800" cy="179400"/>
          </a:xfrm>
          <a:prstGeom prst="rect">
            <a:avLst/>
          </a:prstGeom>
          <a:solidFill>
            <a:srgbClr val="5A71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
        <p:nvSpPr>
          <p:cNvPr id="863" name="Google Shape;863;g3c2fe634bbf_0_1232"/>
          <p:cNvSpPr txBox="1"/>
          <p:nvPr/>
        </p:nvSpPr>
        <p:spPr>
          <a:xfrm>
            <a:off x="8010486" y="3529029"/>
            <a:ext cx="1124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200"/>
              <a:buFont typeface="Avenir"/>
              <a:buNone/>
            </a:pPr>
            <a:r>
              <a:rPr b="0" i="0" lang="en-US" sz="1200" u="none" cap="none" strike="noStrike">
                <a:solidFill>
                  <a:srgbClr val="495A60"/>
                </a:solidFill>
                <a:latin typeface="Avenir"/>
                <a:ea typeface="Avenir"/>
                <a:cs typeface="Avenir"/>
                <a:sym typeface="Avenir"/>
              </a:rPr>
              <a:t>Urgency </a:t>
            </a:r>
            <a:endParaRPr b="0" i="0" sz="1400" u="none" cap="none" strike="noStrike">
              <a:solidFill>
                <a:srgbClr val="000000"/>
              </a:solidFill>
              <a:latin typeface="Arial"/>
              <a:ea typeface="Arial"/>
              <a:cs typeface="Arial"/>
              <a:sym typeface="Arial"/>
            </a:endParaRPr>
          </a:p>
        </p:txBody>
      </p:sp>
      <p:sp>
        <p:nvSpPr>
          <p:cNvPr id="864" name="Google Shape;864;g3c2fe634bbf_0_1232"/>
          <p:cNvSpPr/>
          <p:nvPr/>
        </p:nvSpPr>
        <p:spPr>
          <a:xfrm>
            <a:off x="9262584" y="3843327"/>
            <a:ext cx="2366100" cy="179400"/>
          </a:xfrm>
          <a:prstGeom prst="rect">
            <a:avLst/>
          </a:prstGeom>
          <a:solidFill>
            <a:srgbClr val="EEED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
        <p:nvSpPr>
          <p:cNvPr id="865" name="Google Shape;865;g3c2fe634bbf_0_1232"/>
          <p:cNvSpPr/>
          <p:nvPr/>
        </p:nvSpPr>
        <p:spPr>
          <a:xfrm>
            <a:off x="9262585" y="3852594"/>
            <a:ext cx="1701900" cy="161100"/>
          </a:xfrm>
          <a:prstGeom prst="rect">
            <a:avLst/>
          </a:prstGeom>
          <a:solidFill>
            <a:srgbClr val="5A71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
        <p:nvSpPr>
          <p:cNvPr id="866" name="Google Shape;866;g3c2fe634bbf_0_1232"/>
          <p:cNvSpPr txBox="1"/>
          <p:nvPr/>
        </p:nvSpPr>
        <p:spPr>
          <a:xfrm>
            <a:off x="8010486" y="3808628"/>
            <a:ext cx="11247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200"/>
              <a:buFont typeface="Avenir"/>
              <a:buNone/>
            </a:pPr>
            <a:r>
              <a:rPr b="0" i="0" lang="en-US" sz="1200" u="none" cap="none" strike="noStrike">
                <a:solidFill>
                  <a:srgbClr val="495A60"/>
                </a:solidFill>
                <a:latin typeface="Avenir"/>
                <a:ea typeface="Avenir"/>
                <a:cs typeface="Avenir"/>
                <a:sym typeface="Avenir"/>
              </a:rPr>
              <a:t>Adaptable/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495A60"/>
              </a:buClr>
              <a:buSzPts val="1200"/>
              <a:buFont typeface="Avenir"/>
              <a:buNone/>
            </a:pPr>
            <a:r>
              <a:rPr b="0" i="0" lang="en-US" sz="1200" u="none" cap="none" strike="noStrike">
                <a:solidFill>
                  <a:srgbClr val="495A60"/>
                </a:solidFill>
                <a:latin typeface="Avenir"/>
                <a:ea typeface="Avenir"/>
                <a:cs typeface="Avenir"/>
                <a:sym typeface="Avenir"/>
              </a:rPr>
              <a:t>Innovative </a:t>
            </a:r>
            <a:endParaRPr b="0" i="0" sz="1400" u="none" cap="none" strike="noStrike">
              <a:solidFill>
                <a:srgbClr val="000000"/>
              </a:solidFill>
              <a:latin typeface="Arial"/>
              <a:ea typeface="Arial"/>
              <a:cs typeface="Arial"/>
              <a:sym typeface="Arial"/>
            </a:endParaRPr>
          </a:p>
        </p:txBody>
      </p:sp>
      <p:sp>
        <p:nvSpPr>
          <p:cNvPr id="867" name="Google Shape;867;g3c2fe634bbf_0_1232"/>
          <p:cNvSpPr txBox="1"/>
          <p:nvPr/>
        </p:nvSpPr>
        <p:spPr>
          <a:xfrm>
            <a:off x="3899030" y="4507691"/>
            <a:ext cx="23052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200"/>
              <a:buFont typeface="Avenir"/>
              <a:buNone/>
            </a:pPr>
            <a:r>
              <a:rPr b="1" i="0" lang="en-US" sz="1200" u="none" cap="none" strike="noStrike">
                <a:solidFill>
                  <a:srgbClr val="495A60"/>
                </a:solidFill>
                <a:latin typeface="Avenir"/>
                <a:ea typeface="Avenir"/>
                <a:cs typeface="Avenir"/>
                <a:sym typeface="Avenir"/>
              </a:rPr>
              <a:t>BUYING INFLUENCE </a:t>
            </a:r>
            <a:endParaRPr b="0" i="0" sz="1400" u="none" cap="none" strike="noStrike">
              <a:solidFill>
                <a:srgbClr val="000000"/>
              </a:solidFill>
              <a:latin typeface="Arial"/>
              <a:ea typeface="Arial"/>
              <a:cs typeface="Arial"/>
              <a:sym typeface="Arial"/>
            </a:endParaRPr>
          </a:p>
        </p:txBody>
      </p:sp>
      <p:sp>
        <p:nvSpPr>
          <p:cNvPr id="868" name="Google Shape;868;g3c2fe634bbf_0_1232"/>
          <p:cNvSpPr/>
          <p:nvPr/>
        </p:nvSpPr>
        <p:spPr>
          <a:xfrm>
            <a:off x="5426216" y="4902250"/>
            <a:ext cx="2366100" cy="179400"/>
          </a:xfrm>
          <a:prstGeom prst="rect">
            <a:avLst/>
          </a:prstGeom>
          <a:solidFill>
            <a:srgbClr val="EEED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
        <p:nvSpPr>
          <p:cNvPr id="869" name="Google Shape;869;g3c2fe634bbf_0_1232"/>
          <p:cNvSpPr txBox="1"/>
          <p:nvPr/>
        </p:nvSpPr>
        <p:spPr>
          <a:xfrm>
            <a:off x="3939412" y="4832958"/>
            <a:ext cx="1124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200"/>
              <a:buFont typeface="Avenir"/>
              <a:buNone/>
            </a:pPr>
            <a:r>
              <a:rPr b="0" i="0" lang="en-US" sz="1200" u="none" cap="none" strike="noStrike">
                <a:solidFill>
                  <a:srgbClr val="495A60"/>
                </a:solidFill>
                <a:latin typeface="Avenir"/>
                <a:ea typeface="Avenir"/>
                <a:cs typeface="Avenir"/>
                <a:sym typeface="Avenir"/>
              </a:rPr>
              <a:t>Data  </a:t>
            </a:r>
            <a:endParaRPr b="0" i="0" sz="1400" u="none" cap="none" strike="noStrike">
              <a:solidFill>
                <a:srgbClr val="000000"/>
              </a:solidFill>
              <a:latin typeface="Arial"/>
              <a:ea typeface="Arial"/>
              <a:cs typeface="Arial"/>
              <a:sym typeface="Arial"/>
            </a:endParaRPr>
          </a:p>
        </p:txBody>
      </p:sp>
      <p:sp>
        <p:nvSpPr>
          <p:cNvPr id="870" name="Google Shape;870;g3c2fe634bbf_0_1232"/>
          <p:cNvSpPr/>
          <p:nvPr/>
        </p:nvSpPr>
        <p:spPr>
          <a:xfrm>
            <a:off x="5426218" y="5160082"/>
            <a:ext cx="2366100" cy="179400"/>
          </a:xfrm>
          <a:prstGeom prst="rect">
            <a:avLst/>
          </a:prstGeom>
          <a:solidFill>
            <a:srgbClr val="EEED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
        <p:nvSpPr>
          <p:cNvPr id="871" name="Google Shape;871;g3c2fe634bbf_0_1232"/>
          <p:cNvSpPr/>
          <p:nvPr/>
        </p:nvSpPr>
        <p:spPr>
          <a:xfrm>
            <a:off x="5426218" y="5169729"/>
            <a:ext cx="1820100" cy="161100"/>
          </a:xfrm>
          <a:prstGeom prst="rect">
            <a:avLst/>
          </a:prstGeom>
          <a:solidFill>
            <a:srgbClr val="5A71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
        <p:nvSpPr>
          <p:cNvPr id="872" name="Google Shape;872;g3c2fe634bbf_0_1232"/>
          <p:cNvSpPr txBox="1"/>
          <p:nvPr/>
        </p:nvSpPr>
        <p:spPr>
          <a:xfrm>
            <a:off x="3945517" y="5099731"/>
            <a:ext cx="13065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200"/>
              <a:buFont typeface="Avenir"/>
              <a:buNone/>
            </a:pPr>
            <a:r>
              <a:rPr b="0" i="0" lang="en-US" sz="1200" u="none" cap="none" strike="noStrike">
                <a:solidFill>
                  <a:srgbClr val="495A60"/>
                </a:solidFill>
                <a:latin typeface="Avenir"/>
                <a:ea typeface="Avenir"/>
                <a:cs typeface="Avenir"/>
                <a:sym typeface="Avenir"/>
              </a:rPr>
              <a:t>Trust the team </a:t>
            </a:r>
            <a:endParaRPr b="0" i="0" sz="1400" u="none" cap="none" strike="noStrike">
              <a:solidFill>
                <a:srgbClr val="000000"/>
              </a:solidFill>
              <a:latin typeface="Arial"/>
              <a:ea typeface="Arial"/>
              <a:cs typeface="Arial"/>
              <a:sym typeface="Arial"/>
            </a:endParaRPr>
          </a:p>
        </p:txBody>
      </p:sp>
      <p:sp>
        <p:nvSpPr>
          <p:cNvPr id="873" name="Google Shape;873;g3c2fe634bbf_0_1232"/>
          <p:cNvSpPr/>
          <p:nvPr/>
        </p:nvSpPr>
        <p:spPr>
          <a:xfrm>
            <a:off x="5426216" y="5428548"/>
            <a:ext cx="2366100" cy="179400"/>
          </a:xfrm>
          <a:prstGeom prst="rect">
            <a:avLst/>
          </a:prstGeom>
          <a:solidFill>
            <a:srgbClr val="EEED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
        <p:nvSpPr>
          <p:cNvPr id="874" name="Google Shape;874;g3c2fe634bbf_0_1232"/>
          <p:cNvSpPr/>
          <p:nvPr/>
        </p:nvSpPr>
        <p:spPr>
          <a:xfrm>
            <a:off x="5426224" y="4905475"/>
            <a:ext cx="1609500" cy="165300"/>
          </a:xfrm>
          <a:prstGeom prst="rect">
            <a:avLst/>
          </a:prstGeom>
          <a:solidFill>
            <a:srgbClr val="5A71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
        <p:nvSpPr>
          <p:cNvPr id="875" name="Google Shape;875;g3c2fe634bbf_0_1232"/>
          <p:cNvSpPr/>
          <p:nvPr/>
        </p:nvSpPr>
        <p:spPr>
          <a:xfrm>
            <a:off x="5426216" y="5437815"/>
            <a:ext cx="2040900" cy="170100"/>
          </a:xfrm>
          <a:prstGeom prst="rect">
            <a:avLst/>
          </a:prstGeom>
          <a:solidFill>
            <a:srgbClr val="5A71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
        <p:nvSpPr>
          <p:cNvPr id="876" name="Google Shape;876;g3c2fe634bbf_0_1232"/>
          <p:cNvSpPr txBox="1"/>
          <p:nvPr/>
        </p:nvSpPr>
        <p:spPr>
          <a:xfrm>
            <a:off x="3945517" y="5381254"/>
            <a:ext cx="22101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200"/>
              <a:buFont typeface="Avenir"/>
              <a:buNone/>
            </a:pPr>
            <a:r>
              <a:rPr b="0" i="0" lang="en-US" sz="1200" u="none" cap="none" strike="noStrike">
                <a:solidFill>
                  <a:srgbClr val="495A60"/>
                </a:solidFill>
                <a:latin typeface="Avenir"/>
                <a:ea typeface="Avenir"/>
                <a:cs typeface="Avenir"/>
                <a:sym typeface="Avenir"/>
              </a:rPr>
              <a:t>Ability to execute</a:t>
            </a:r>
            <a:endParaRPr b="0" i="0" sz="1400" u="none" cap="none" strike="noStrike">
              <a:solidFill>
                <a:srgbClr val="000000"/>
              </a:solidFill>
              <a:latin typeface="Arial"/>
              <a:ea typeface="Arial"/>
              <a:cs typeface="Arial"/>
              <a:sym typeface="Arial"/>
            </a:endParaRPr>
          </a:p>
        </p:txBody>
      </p:sp>
      <p:sp>
        <p:nvSpPr>
          <p:cNvPr id="877" name="Google Shape;877;g3c2fe634bbf_0_1232"/>
          <p:cNvSpPr/>
          <p:nvPr/>
        </p:nvSpPr>
        <p:spPr>
          <a:xfrm>
            <a:off x="5426215" y="5695552"/>
            <a:ext cx="2366100" cy="179400"/>
          </a:xfrm>
          <a:prstGeom prst="rect">
            <a:avLst/>
          </a:prstGeom>
          <a:solidFill>
            <a:srgbClr val="EEEDE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
        <p:nvSpPr>
          <p:cNvPr id="878" name="Google Shape;878;g3c2fe634bbf_0_1232"/>
          <p:cNvSpPr/>
          <p:nvPr/>
        </p:nvSpPr>
        <p:spPr>
          <a:xfrm>
            <a:off x="5426216" y="5704819"/>
            <a:ext cx="1952700" cy="170100"/>
          </a:xfrm>
          <a:prstGeom prst="rect">
            <a:avLst/>
          </a:prstGeom>
          <a:solidFill>
            <a:srgbClr val="5A717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swald"/>
              <a:buNone/>
            </a:pPr>
            <a:r>
              <a:t/>
            </a:r>
            <a:endParaRPr b="0" i="0" sz="1800" u="none" cap="none" strike="noStrike">
              <a:solidFill>
                <a:srgbClr val="C54327"/>
              </a:solidFill>
              <a:latin typeface="Oswald"/>
              <a:ea typeface="Oswald"/>
              <a:cs typeface="Oswald"/>
              <a:sym typeface="Oswald"/>
            </a:endParaRPr>
          </a:p>
        </p:txBody>
      </p:sp>
      <p:sp>
        <p:nvSpPr>
          <p:cNvPr id="879" name="Google Shape;879;g3c2fe634bbf_0_1232"/>
          <p:cNvSpPr txBox="1"/>
          <p:nvPr/>
        </p:nvSpPr>
        <p:spPr>
          <a:xfrm>
            <a:off x="3945517" y="5660853"/>
            <a:ext cx="13566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200"/>
              <a:buFont typeface="Avenir"/>
              <a:buNone/>
            </a:pPr>
            <a:r>
              <a:rPr b="0" i="0" lang="en-US" sz="1200" u="none" cap="none" strike="noStrike">
                <a:solidFill>
                  <a:srgbClr val="495A60"/>
                </a:solidFill>
                <a:latin typeface="Avenir"/>
                <a:ea typeface="Avenir"/>
                <a:cs typeface="Avenir"/>
                <a:sym typeface="Avenir"/>
              </a:rPr>
              <a:t>Speed of results  </a:t>
            </a:r>
            <a:endParaRPr b="0" i="0" sz="1400" u="none" cap="none" strike="noStrike">
              <a:solidFill>
                <a:srgbClr val="000000"/>
              </a:solidFill>
              <a:latin typeface="Arial"/>
              <a:ea typeface="Arial"/>
              <a:cs typeface="Arial"/>
              <a:sym typeface="Arial"/>
            </a:endParaRPr>
          </a:p>
        </p:txBody>
      </p:sp>
      <p:sp>
        <p:nvSpPr>
          <p:cNvPr id="880" name="Google Shape;880;g3c2fe634bbf_0_1232"/>
          <p:cNvSpPr txBox="1"/>
          <p:nvPr/>
        </p:nvSpPr>
        <p:spPr>
          <a:xfrm>
            <a:off x="7966231" y="4507898"/>
            <a:ext cx="4065600" cy="2154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495A60"/>
              </a:buClr>
              <a:buSzPts val="1200"/>
              <a:buFont typeface="Avenir"/>
              <a:buNone/>
            </a:pPr>
            <a:r>
              <a:rPr b="1" i="0" lang="en-US" sz="1200" u="none" cap="none" strike="noStrike">
                <a:solidFill>
                  <a:srgbClr val="495A60"/>
                </a:solidFill>
                <a:latin typeface="Avenir"/>
                <a:ea typeface="Avenir"/>
                <a:cs typeface="Avenir"/>
                <a:sym typeface="Avenir"/>
              </a:rPr>
              <a:t>KEY MOMENTS &amp; BEHAVIORS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Experience rapid growth or expansion w/ difficulty scaling processes, headcount, and sales tech </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Shifts in market dynamics or increases competitive pressure </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Interest in adopting new sales approaches or technology and need help </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Recognition of inefficient processes that need upgrading </a:t>
            </a:r>
            <a:endParaRPr b="0" i="0" sz="1400" u="none" cap="none" strike="noStrike">
              <a:solidFill>
                <a:srgbClr val="000000"/>
              </a:solidFill>
              <a:latin typeface="Arial"/>
              <a:ea typeface="Arial"/>
              <a:cs typeface="Arial"/>
              <a:sym typeface="Arial"/>
            </a:endParaRPr>
          </a:p>
          <a:p>
            <a:pPr indent="-95250" lvl="0" marL="171450" marR="0" rtl="0" algn="l">
              <a:lnSpc>
                <a:spcPct val="100000"/>
              </a:lnSpc>
              <a:spcBef>
                <a:spcPts val="0"/>
              </a:spcBef>
              <a:spcAft>
                <a:spcPts val="0"/>
              </a:spcAft>
              <a:buClr>
                <a:schemeClr val="dk1"/>
              </a:buClr>
              <a:buSzPts val="1200"/>
              <a:buFont typeface="Arial"/>
              <a:buNone/>
            </a:pPr>
            <a:r>
              <a:t/>
            </a:r>
            <a:endParaRPr b="0" i="0" sz="1200" u="none" cap="none" strike="noStrike">
              <a:solidFill>
                <a:srgbClr val="495A60"/>
              </a:solidFill>
              <a:latin typeface="Avenir"/>
              <a:ea typeface="Avenir"/>
              <a:cs typeface="Avenir"/>
              <a:sym typeface="Avenir"/>
            </a:endParaRPr>
          </a:p>
          <a:p>
            <a:pPr indent="-82550" lvl="0" marL="171450" marR="0" rtl="0" algn="l">
              <a:lnSpc>
                <a:spcPct val="100000"/>
              </a:lnSpc>
              <a:spcBef>
                <a:spcPts val="0"/>
              </a:spcBef>
              <a:spcAft>
                <a:spcPts val="0"/>
              </a:spcAft>
              <a:buClr>
                <a:schemeClr val="dk1"/>
              </a:buClr>
              <a:buSzPts val="1400"/>
              <a:buFont typeface="Arial"/>
              <a:buNone/>
            </a:pPr>
            <a:r>
              <a:t/>
            </a:r>
            <a:endParaRPr b="0" i="0" sz="1400" u="none" cap="none" strike="noStrike">
              <a:solidFill>
                <a:srgbClr val="495A60"/>
              </a:solidFill>
              <a:latin typeface="Avenir"/>
              <a:ea typeface="Avenir"/>
              <a:cs typeface="Avenir"/>
              <a:sym typeface="Avenir"/>
            </a:endParaRPr>
          </a:p>
        </p:txBody>
      </p:sp>
      <p:sp>
        <p:nvSpPr>
          <p:cNvPr id="881" name="Google Shape;881;g3c2fe634bbf_0_1232"/>
          <p:cNvSpPr/>
          <p:nvPr/>
        </p:nvSpPr>
        <p:spPr>
          <a:xfrm>
            <a:off x="-1" y="6272212"/>
            <a:ext cx="6930300" cy="618000"/>
          </a:xfrm>
          <a:prstGeom prst="rtTriangle">
            <a:avLst/>
          </a:prstGeom>
          <a:gradFill>
            <a:gsLst>
              <a:gs pos="0">
                <a:srgbClr val="E54E22"/>
              </a:gs>
              <a:gs pos="30000">
                <a:srgbClr val="FF6B2E"/>
              </a:gs>
              <a:gs pos="75000">
                <a:srgbClr val="FF8E4D"/>
              </a:gs>
              <a:gs pos="100000">
                <a:srgbClr val="FF8E4D"/>
              </a:gs>
            </a:gsLst>
            <a:lin ang="0" scaled="0"/>
          </a:gradFill>
          <a:ln>
            <a:noFill/>
          </a:ln>
        </p:spPr>
        <p:txBody>
          <a:bodyPr anchorCtr="0" anchor="ctr" bIns="91425" lIns="182875" spcFirstLastPara="1" rIns="182875" wrap="square" tIns="91425">
            <a:noAutofit/>
          </a:bodyPr>
          <a:lstStyle/>
          <a:p>
            <a:pPr indent="0" lvl="0" marL="0" marR="0" rtl="0" algn="ctr">
              <a:lnSpc>
                <a:spcPct val="70000"/>
              </a:lnSpc>
              <a:spcBef>
                <a:spcPts val="0"/>
              </a:spcBef>
              <a:spcAft>
                <a:spcPts val="0"/>
              </a:spcAft>
              <a:buClr>
                <a:schemeClr val="dk1"/>
              </a:buClr>
              <a:buSzPts val="700"/>
              <a:buFont typeface="Oswald"/>
              <a:buNone/>
            </a:pPr>
            <a:r>
              <a:t/>
            </a:r>
            <a:endParaRPr b="1" i="0" sz="700" u="none" cap="none" strike="noStrike">
              <a:solidFill>
                <a:srgbClr val="FBFBFB"/>
              </a:solidFill>
              <a:latin typeface="Raleway Black"/>
              <a:ea typeface="Raleway Black"/>
              <a:cs typeface="Raleway Black"/>
              <a:sym typeface="Raleway Black"/>
            </a:endParaRPr>
          </a:p>
        </p:txBody>
      </p:sp>
      <p:pic>
        <p:nvPicPr>
          <p:cNvPr descr="We're not trying to build an Andreessen Horowitz-style firm': Brunch with  Point Nine's Christoph Janz | Sifted" id="882" name="Google Shape;882;g3c2fe634bbf_0_1232"/>
          <p:cNvPicPr preferRelativeResize="0"/>
          <p:nvPr/>
        </p:nvPicPr>
        <p:blipFill rotWithShape="1">
          <a:blip r:embed="rId4">
            <a:alphaModFix/>
          </a:blip>
          <a:srcRect b="0" l="25827" r="25155" t="8113"/>
          <a:stretch/>
        </p:blipFill>
        <p:spPr>
          <a:xfrm>
            <a:off x="-25" y="-1"/>
            <a:ext cx="3657600" cy="2285887"/>
          </a:xfrm>
          <a:prstGeom prst="rect">
            <a:avLst/>
          </a:prstGeom>
          <a:noFill/>
          <a:ln>
            <a:noFill/>
          </a:ln>
        </p:spPr>
      </p:pic>
      <p:pic>
        <p:nvPicPr>
          <p:cNvPr descr="Fire Emoji PNGs for Free Download" id="883" name="Google Shape;883;g3c2fe634bbf_0_1232"/>
          <p:cNvPicPr preferRelativeResize="0"/>
          <p:nvPr/>
        </p:nvPicPr>
        <p:blipFill rotWithShape="1">
          <a:blip r:embed="rId5">
            <a:alphaModFix/>
          </a:blip>
          <a:srcRect b="0" l="0" r="0" t="0"/>
          <a:stretch/>
        </p:blipFill>
        <p:spPr>
          <a:xfrm>
            <a:off x="3899031" y="3004328"/>
            <a:ext cx="179487" cy="219556"/>
          </a:xfrm>
          <a:prstGeom prst="rect">
            <a:avLst/>
          </a:prstGeom>
          <a:noFill/>
          <a:ln>
            <a:noFill/>
          </a:ln>
        </p:spPr>
      </p:pic>
      <p:sp>
        <p:nvSpPr>
          <p:cNvPr id="884" name="Google Shape;884;g3c2fe634bbf_0_1232"/>
          <p:cNvSpPr txBox="1"/>
          <p:nvPr/>
        </p:nvSpPr>
        <p:spPr>
          <a:xfrm>
            <a:off x="279037" y="3152186"/>
            <a:ext cx="3228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495A60"/>
                </a:solidFill>
                <a:latin typeface="Avenir"/>
                <a:ea typeface="Avenir"/>
                <a:cs typeface="Avenir"/>
                <a:sym typeface="Avenir"/>
              </a:rPr>
              <a:t>Industry:  </a:t>
            </a:r>
            <a:r>
              <a:rPr b="0" i="1" lang="en-US" sz="1200" u="none" cap="none" strike="noStrike">
                <a:solidFill>
                  <a:srgbClr val="495A60"/>
                </a:solidFill>
                <a:latin typeface="Avenir"/>
                <a:ea typeface="Avenir"/>
                <a:cs typeface="Avenir"/>
                <a:sym typeface="Avenir"/>
              </a:rPr>
              <a:t>B2B SaaS &amp; PE/Growth Equity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495A60"/>
                </a:solidFill>
                <a:latin typeface="Avenir"/>
                <a:ea typeface="Avenir"/>
                <a:cs typeface="Avenir"/>
                <a:sym typeface="Avenir"/>
              </a:rPr>
              <a:t>HR tech, Real Estate Tech, FinTech, Sales Tech</a:t>
            </a:r>
            <a:endParaRPr b="0" i="0" sz="1400" u="none" cap="none" strike="noStrike">
              <a:solidFill>
                <a:srgbClr val="000000"/>
              </a:solidFill>
              <a:latin typeface="Arial"/>
              <a:ea typeface="Arial"/>
              <a:cs typeface="Arial"/>
              <a:sym typeface="Arial"/>
            </a:endParaRPr>
          </a:p>
        </p:txBody>
      </p:sp>
      <p:sp>
        <p:nvSpPr>
          <p:cNvPr id="885" name="Google Shape;885;g3c2fe634bbf_0_1232"/>
          <p:cNvSpPr txBox="1"/>
          <p:nvPr/>
        </p:nvSpPr>
        <p:spPr>
          <a:xfrm>
            <a:off x="289106" y="3810372"/>
            <a:ext cx="3228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495A60"/>
                </a:solidFill>
                <a:latin typeface="Avenir"/>
                <a:ea typeface="Avenir"/>
                <a:cs typeface="Avenir"/>
                <a:sym typeface="Avenir"/>
              </a:rPr>
              <a:t>Positions:  </a:t>
            </a:r>
            <a:r>
              <a:rPr b="0" i="1" lang="en-US" sz="1200" u="none" cap="none" strike="noStrike">
                <a:solidFill>
                  <a:srgbClr val="495A60"/>
                </a:solidFill>
                <a:latin typeface="Avenir"/>
                <a:ea typeface="Avenir"/>
                <a:cs typeface="Avenir"/>
                <a:sym typeface="Avenir"/>
              </a:rPr>
              <a:t>CEO, VP of Sales, Chief Sales Officer, Chief Revenue Officer, VP of Sales Tech, VP of  Ops, VP of Enablement, Director of Inside Sales</a:t>
            </a:r>
            <a:endParaRPr b="0" i="0" sz="1400" u="none" cap="none" strike="noStrike">
              <a:solidFill>
                <a:srgbClr val="000000"/>
              </a:solidFill>
              <a:latin typeface="Arial"/>
              <a:ea typeface="Arial"/>
              <a:cs typeface="Arial"/>
              <a:sym typeface="Arial"/>
            </a:endParaRPr>
          </a:p>
        </p:txBody>
      </p:sp>
      <p:sp>
        <p:nvSpPr>
          <p:cNvPr id="886" name="Google Shape;886;g3c2fe634bbf_0_1232"/>
          <p:cNvSpPr txBox="1"/>
          <p:nvPr/>
        </p:nvSpPr>
        <p:spPr>
          <a:xfrm>
            <a:off x="266477" y="4638448"/>
            <a:ext cx="32286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495A60"/>
                </a:solidFill>
                <a:latin typeface="Avenir"/>
                <a:ea typeface="Avenir"/>
                <a:cs typeface="Avenir"/>
                <a:sym typeface="Avenir"/>
              </a:rPr>
              <a:t>Company Details: </a:t>
            </a:r>
            <a:r>
              <a:rPr b="0" i="1" lang="en-US" sz="1200" u="none" cap="none" strike="noStrike">
                <a:solidFill>
                  <a:srgbClr val="495A60"/>
                </a:solidFill>
                <a:latin typeface="Avenir"/>
                <a:ea typeface="Avenir"/>
                <a:cs typeface="Avenir"/>
                <a:sym typeface="Avenir"/>
              </a:rPr>
              <a:t>Mid-sized &amp; growing towards Enterprise, 200-700  employees, sales Team 30+, at least 7 years in business, between  $</a:t>
            </a:r>
            <a:r>
              <a:rPr i="1" lang="en-US" sz="1200">
                <a:solidFill>
                  <a:srgbClr val="495A60"/>
                </a:solidFill>
                <a:latin typeface="Avenir"/>
                <a:ea typeface="Avenir"/>
                <a:cs typeface="Avenir"/>
                <a:sym typeface="Avenir"/>
              </a:rPr>
              <a:t>30</a:t>
            </a:r>
            <a:r>
              <a:rPr b="0" i="1" lang="en-US" sz="1200" u="none" cap="none" strike="noStrike">
                <a:solidFill>
                  <a:srgbClr val="495A60"/>
                </a:solidFill>
                <a:latin typeface="Avenir"/>
                <a:ea typeface="Avenir"/>
                <a:cs typeface="Avenir"/>
                <a:sym typeface="Avenir"/>
              </a:rPr>
              <a:t>-$</a:t>
            </a:r>
            <a:r>
              <a:rPr i="1" lang="en-US" sz="1200">
                <a:solidFill>
                  <a:srgbClr val="495A60"/>
                </a:solidFill>
                <a:latin typeface="Avenir"/>
                <a:ea typeface="Avenir"/>
                <a:cs typeface="Avenir"/>
                <a:sym typeface="Avenir"/>
              </a:rPr>
              <a:t>75</a:t>
            </a:r>
            <a:r>
              <a:rPr b="0" i="1" lang="en-US" sz="1200" u="none" cap="none" strike="noStrike">
                <a:solidFill>
                  <a:srgbClr val="495A60"/>
                </a:solidFill>
                <a:latin typeface="Avenir"/>
                <a:ea typeface="Avenir"/>
                <a:cs typeface="Avenir"/>
                <a:sym typeface="Avenir"/>
              </a:rPr>
              <a:t> million in revenue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495A60"/>
                </a:solidFill>
                <a:latin typeface="Avenir"/>
                <a:ea typeface="Avenir"/>
                <a:cs typeface="Avenir"/>
                <a:sym typeface="Avenir"/>
              </a:rPr>
              <a:t> </a:t>
            </a:r>
            <a:endParaRPr b="0" i="1" sz="1200" u="none" cap="none" strike="noStrike">
              <a:solidFill>
                <a:srgbClr val="495A60"/>
              </a:solidFill>
              <a:latin typeface="Avenir"/>
              <a:ea typeface="Avenir"/>
              <a:cs typeface="Avenir"/>
              <a:sym typeface="Avenir"/>
            </a:endParaRPr>
          </a:p>
        </p:txBody>
      </p:sp>
      <p:sp>
        <p:nvSpPr>
          <p:cNvPr id="887" name="Google Shape;887;g3c2fe634bbf_0_1232"/>
          <p:cNvSpPr txBox="1"/>
          <p:nvPr/>
        </p:nvSpPr>
        <p:spPr>
          <a:xfrm>
            <a:off x="5732500" y="2789475"/>
            <a:ext cx="2210100" cy="1385400"/>
          </a:xfrm>
          <a:prstGeom prst="rect">
            <a:avLst/>
          </a:prstGeom>
          <a:noFill/>
          <a:ln>
            <a:noFill/>
          </a:ln>
        </p:spPr>
        <p:txBody>
          <a:bodyPr anchorCtr="0" anchor="t" bIns="45700" lIns="91425" spcFirstLastPara="1" rIns="91425" wrap="square" tIns="45700">
            <a:spAutoFit/>
          </a:bodyPr>
          <a:lstStyle/>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Siloed teams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Reactive vs. proactive efforts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Sales teams missing quota</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Inaccurate forecasts</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Churn of top talent</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rgbClr val="495A60"/>
              </a:buClr>
              <a:buSzPts val="1200"/>
              <a:buFont typeface="Arial"/>
              <a:buChar char="•"/>
            </a:pPr>
            <a:r>
              <a:rPr b="0" i="0" lang="en-US" sz="1200" u="none" cap="none" strike="noStrike">
                <a:solidFill>
                  <a:srgbClr val="495A60"/>
                </a:solidFill>
                <a:latin typeface="Avenir"/>
                <a:ea typeface="Avenir"/>
                <a:cs typeface="Avenir"/>
                <a:sym typeface="Avenir"/>
              </a:rPr>
              <a:t>Data quality and integrity </a:t>
            </a:r>
            <a:endParaRPr b="0" i="0" sz="1400" u="none" cap="none" strike="noStrike">
              <a:solidFill>
                <a:srgbClr val="000000"/>
              </a:solidFill>
              <a:latin typeface="Arial"/>
              <a:ea typeface="Arial"/>
              <a:cs typeface="Arial"/>
              <a:sym typeface="Arial"/>
            </a:endParaRPr>
          </a:p>
        </p:txBody>
      </p:sp>
      <p:sp>
        <p:nvSpPr>
          <p:cNvPr id="888" name="Google Shape;888;g3c2fe634bbf_0_1232"/>
          <p:cNvSpPr txBox="1"/>
          <p:nvPr/>
        </p:nvSpPr>
        <p:spPr>
          <a:xfrm>
            <a:off x="3856722" y="2512288"/>
            <a:ext cx="17847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495A60"/>
                </a:solidFill>
                <a:latin typeface="Avenir"/>
                <a:ea typeface="Avenir"/>
                <a:cs typeface="Avenir"/>
                <a:sym typeface="Avenir"/>
              </a:rPr>
              <a:t>PAIN POINTS/FEARS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2" name="Shape 892"/>
        <p:cNvGrpSpPr/>
        <p:nvPr/>
      </p:nvGrpSpPr>
      <p:grpSpPr>
        <a:xfrm>
          <a:off x="0" y="0"/>
          <a:ext cx="0" cy="0"/>
          <a:chOff x="0" y="0"/>
          <a:chExt cx="0" cy="0"/>
        </a:xfrm>
      </p:grpSpPr>
      <p:sp>
        <p:nvSpPr>
          <p:cNvPr id="893" name="Google Shape;893;g3c5e7ca4556_0_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3B3838"/>
              </a:buClr>
              <a:buSzPts val="1200"/>
              <a:buFont typeface="Oswald"/>
              <a:buNone/>
            </a:pPr>
            <a:fld id="{00000000-1234-1234-1234-123412341234}" type="slidenum">
              <a:rPr b="1" i="0" lang="en-US" sz="1200" u="none" cap="none" strike="noStrike">
                <a:solidFill>
                  <a:srgbClr val="3B3838"/>
                </a:solidFill>
                <a:latin typeface="Oswald"/>
                <a:ea typeface="Oswald"/>
                <a:cs typeface="Oswald"/>
                <a:sym typeface="Oswald"/>
              </a:rPr>
              <a:t>‹#›</a:t>
            </a:fld>
            <a:endParaRPr b="1" i="0" sz="1200" u="none" cap="none" strike="noStrike">
              <a:solidFill>
                <a:srgbClr val="3B3838"/>
              </a:solidFill>
              <a:latin typeface="Oswald"/>
              <a:ea typeface="Oswald"/>
              <a:cs typeface="Oswald"/>
              <a:sym typeface="Oswald"/>
            </a:endParaRPr>
          </a:p>
        </p:txBody>
      </p:sp>
      <p:sp>
        <p:nvSpPr>
          <p:cNvPr id="894" name="Google Shape;894;g3c5e7ca4556_0_21"/>
          <p:cNvSpPr txBox="1"/>
          <p:nvPr/>
        </p:nvSpPr>
        <p:spPr>
          <a:xfrm>
            <a:off x="0" y="0"/>
            <a:ext cx="12192000" cy="6858000"/>
          </a:xfrm>
          <a:prstGeom prst="rect">
            <a:avLst/>
          </a:prstGeom>
          <a:gradFill>
            <a:gsLst>
              <a:gs pos="0">
                <a:srgbClr val="CC4720"/>
              </a:gs>
              <a:gs pos="19000">
                <a:srgbClr val="CC4720"/>
              </a:gs>
              <a:gs pos="54000">
                <a:srgbClr val="FF6B2E"/>
              </a:gs>
              <a:gs pos="100000">
                <a:srgbClr val="FF8E4D"/>
              </a:gs>
            </a:gsLst>
            <a:lin ang="0" scaled="0"/>
          </a:gradFill>
          <a:ln>
            <a:noFill/>
          </a:ln>
        </p:spPr>
        <p:txBody>
          <a:bodyPr anchorCtr="0" anchor="ctr" bIns="91425" lIns="182875" spcFirstLastPara="1" rIns="182875" wrap="square" tIns="91425">
            <a:normAutofit/>
          </a:bodyPr>
          <a:lstStyle/>
          <a:p>
            <a:pPr indent="0" lvl="0" marL="0" marR="0" rtl="0" algn="l">
              <a:lnSpc>
                <a:spcPct val="90000"/>
              </a:lnSpc>
              <a:spcBef>
                <a:spcPts val="0"/>
              </a:spcBef>
              <a:spcAft>
                <a:spcPts val="0"/>
              </a:spcAft>
              <a:buClr>
                <a:srgbClr val="FFFFFF"/>
              </a:buClr>
              <a:buSzPts val="2800"/>
              <a:buFont typeface="Raleway"/>
              <a:buNone/>
            </a:pPr>
            <a:r>
              <a:rPr b="1" i="0" lang="en-US" sz="2800" u="none" cap="none" strike="noStrike">
                <a:solidFill>
                  <a:srgbClr val="FFFFFF"/>
                </a:solidFill>
                <a:latin typeface="Raleway"/>
                <a:ea typeface="Raleway"/>
                <a:cs typeface="Raleway"/>
                <a:sym typeface="Raleway"/>
              </a:rPr>
              <a:t> </a:t>
            </a:r>
            <a:endParaRPr b="0" i="0" sz="1400" u="none" cap="none" strike="noStrike">
              <a:solidFill>
                <a:srgbClr val="000000"/>
              </a:solidFill>
              <a:latin typeface="Arial"/>
              <a:ea typeface="Arial"/>
              <a:cs typeface="Arial"/>
              <a:sym typeface="Arial"/>
            </a:endParaRPr>
          </a:p>
        </p:txBody>
      </p:sp>
      <p:sp>
        <p:nvSpPr>
          <p:cNvPr id="895" name="Google Shape;895;g3c5e7ca4556_0_21"/>
          <p:cNvSpPr txBox="1"/>
          <p:nvPr>
            <p:ph type="title"/>
          </p:nvPr>
        </p:nvSpPr>
        <p:spPr>
          <a:xfrm>
            <a:off x="1633537" y="2747963"/>
            <a:ext cx="8925000" cy="8604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FCFCFC"/>
              </a:buClr>
              <a:buSzPts val="5400"/>
              <a:buFont typeface="Raleway Medium"/>
              <a:buNone/>
            </a:pPr>
            <a:r>
              <a:rPr b="0" lang="en-US" sz="5400">
                <a:solidFill>
                  <a:srgbClr val="FCFCFC"/>
                </a:solidFill>
                <a:latin typeface="Raleway Medium"/>
                <a:ea typeface="Raleway Medium"/>
                <a:cs typeface="Raleway Medium"/>
                <a:sym typeface="Raleway Medium"/>
              </a:rPr>
              <a:t>Bonus Slides</a:t>
            </a:r>
            <a:endParaRPr/>
          </a:p>
        </p:txBody>
      </p:sp>
      <p:grpSp>
        <p:nvGrpSpPr>
          <p:cNvPr id="896" name="Google Shape;896;g3c5e7ca4556_0_21"/>
          <p:cNvGrpSpPr/>
          <p:nvPr/>
        </p:nvGrpSpPr>
        <p:grpSpPr>
          <a:xfrm>
            <a:off x="4689453" y="4566155"/>
            <a:ext cx="2807485" cy="1024552"/>
            <a:chOff x="669653" y="4753674"/>
            <a:chExt cx="4276443" cy="1488309"/>
          </a:xfrm>
        </p:grpSpPr>
        <p:sp>
          <p:nvSpPr>
            <p:cNvPr id="897" name="Google Shape;897;g3c5e7ca4556_0_21"/>
            <p:cNvSpPr txBox="1"/>
            <p:nvPr/>
          </p:nvSpPr>
          <p:spPr>
            <a:xfrm>
              <a:off x="2163296" y="4999252"/>
              <a:ext cx="2782800" cy="987600"/>
            </a:xfrm>
            <a:prstGeom prst="rect">
              <a:avLst/>
            </a:prstGeom>
            <a:solidFill>
              <a:srgbClr val="525051"/>
            </a:solidFill>
            <a:ln cap="flat" cmpd="sng" w="9525">
              <a:solidFill>
                <a:srgbClr val="FFFFFF"/>
              </a:solidFill>
              <a:prstDash val="solid"/>
              <a:round/>
              <a:headEnd len="sm" w="sm" type="none"/>
              <a:tailEnd len="sm" w="sm" type="none"/>
            </a:ln>
          </p:spPr>
          <p:txBody>
            <a:bodyPr anchorCtr="0" anchor="ctr" bIns="91425" lIns="182875" spcFirstLastPara="1" rIns="182875" wrap="square" tIns="91425">
              <a:noAutofit/>
            </a:bodyPr>
            <a:lstStyle/>
            <a:p>
              <a:pPr indent="0" lvl="0" marL="0" marR="0" rtl="0" algn="l">
                <a:lnSpc>
                  <a:spcPct val="90000"/>
                </a:lnSpc>
                <a:spcBef>
                  <a:spcPts val="0"/>
                </a:spcBef>
                <a:spcAft>
                  <a:spcPts val="0"/>
                </a:spcAft>
                <a:buClr>
                  <a:srgbClr val="FFFFFF"/>
                </a:buClr>
                <a:buSzPts val="1600"/>
                <a:buFont typeface="Raleway"/>
                <a:buNone/>
              </a:pPr>
              <a:r>
                <a:rPr b="1" i="0" lang="en-US" sz="1600" u="none" cap="none" strike="noStrike">
                  <a:solidFill>
                    <a:srgbClr val="FFFFFF"/>
                  </a:solidFill>
                  <a:latin typeface="Raleway"/>
                  <a:ea typeface="Raleway"/>
                  <a:cs typeface="Raleway"/>
                  <a:sym typeface="Raleway"/>
                </a:rPr>
                <a:t> Strategy Kiln</a:t>
              </a:r>
              <a:endParaRPr b="0" i="0" sz="1400" u="none" cap="none" strike="noStrike">
                <a:solidFill>
                  <a:srgbClr val="000000"/>
                </a:solidFill>
                <a:latin typeface="Arial"/>
                <a:ea typeface="Arial"/>
                <a:cs typeface="Arial"/>
                <a:sym typeface="Arial"/>
              </a:endParaRPr>
            </a:p>
          </p:txBody>
        </p:sp>
        <p:pic>
          <p:nvPicPr>
            <p:cNvPr descr="Logo&#10;&#10;Description automatically generated" id="898" name="Google Shape;898;g3c5e7ca4556_0_21"/>
            <p:cNvPicPr preferRelativeResize="0"/>
            <p:nvPr/>
          </p:nvPicPr>
          <p:blipFill rotWithShape="1">
            <a:blip r:embed="rId3">
              <a:alphaModFix/>
            </a:blip>
            <a:srcRect b="0" l="0" r="0" t="0"/>
            <a:stretch/>
          </p:blipFill>
          <p:spPr>
            <a:xfrm>
              <a:off x="669653" y="4753674"/>
              <a:ext cx="1493642" cy="1488309"/>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1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2_Office Theme">
  <a:themeElements>
    <a:clrScheme name="Custom 1">
      <a:dk1>
        <a:srgbClr val="952121"/>
      </a:dk1>
      <a:lt1>
        <a:srgbClr val="C54327"/>
      </a:lt1>
      <a:dk2>
        <a:srgbClr val="E97D2A"/>
      </a:dk2>
      <a:lt2>
        <a:srgbClr val="EE9B5C"/>
      </a:lt2>
      <a:accent1>
        <a:srgbClr val="181717"/>
      </a:accent1>
      <a:accent2>
        <a:srgbClr val="3B3838"/>
      </a:accent2>
      <a:accent3>
        <a:srgbClr val="767171"/>
      </a:accent3>
      <a:accent4>
        <a:srgbClr val="AFABAB"/>
      </a:accent4>
      <a:accent5>
        <a:srgbClr val="2858C2"/>
      </a:accent5>
      <a:accent6>
        <a:srgbClr val="567FDC"/>
      </a:accent6>
      <a:hlink>
        <a:srgbClr val="2858C2"/>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Custom 1">
      <a:dk1>
        <a:srgbClr val="952121"/>
      </a:dk1>
      <a:lt1>
        <a:srgbClr val="C54327"/>
      </a:lt1>
      <a:dk2>
        <a:srgbClr val="E97D2A"/>
      </a:dk2>
      <a:lt2>
        <a:srgbClr val="EE9B5C"/>
      </a:lt2>
      <a:accent1>
        <a:srgbClr val="181717"/>
      </a:accent1>
      <a:accent2>
        <a:srgbClr val="3B3838"/>
      </a:accent2>
      <a:accent3>
        <a:srgbClr val="767171"/>
      </a:accent3>
      <a:accent4>
        <a:srgbClr val="AFABAB"/>
      </a:accent4>
      <a:accent5>
        <a:srgbClr val="2858C2"/>
      </a:accent5>
      <a:accent6>
        <a:srgbClr val="567FDC"/>
      </a:accent6>
      <a:hlink>
        <a:srgbClr val="2858C2"/>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6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1_Office Theme">
  <a:themeElements>
    <a:clrScheme name="Custom 1">
      <a:dk1>
        <a:srgbClr val="952121"/>
      </a:dk1>
      <a:lt1>
        <a:srgbClr val="C54327"/>
      </a:lt1>
      <a:dk2>
        <a:srgbClr val="E97D2A"/>
      </a:dk2>
      <a:lt2>
        <a:srgbClr val="EE9B5C"/>
      </a:lt2>
      <a:accent1>
        <a:srgbClr val="181717"/>
      </a:accent1>
      <a:accent2>
        <a:srgbClr val="3B3838"/>
      </a:accent2>
      <a:accent3>
        <a:srgbClr val="767171"/>
      </a:accent3>
      <a:accent4>
        <a:srgbClr val="AFABAB"/>
      </a:accent4>
      <a:accent5>
        <a:srgbClr val="2858C2"/>
      </a:accent5>
      <a:accent6>
        <a:srgbClr val="567FDC"/>
      </a:accent6>
      <a:hlink>
        <a:srgbClr val="2858C2"/>
      </a:hlink>
      <a:folHlink>
        <a:srgbClr val="7030A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8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2021-07-07T15:18:20Z</dcterms:created>
  <dc:creator>Microsoft Office User</dc:creator>
</cp:coreProperties>
</file>